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59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6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B711-FEFB-4843-A347-2ACA8A2D141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D273-1513-496C-8655-7080DD2E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C6F55-88A7-DC28-06DC-274FE538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06000" cy="7000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6C997-21F3-7D58-8722-4AB8AEC808C6}"/>
              </a:ext>
            </a:extLst>
          </p:cNvPr>
          <p:cNvSpPr txBox="1"/>
          <p:nvPr/>
        </p:nvSpPr>
        <p:spPr>
          <a:xfrm>
            <a:off x="3437139" y="2945531"/>
            <a:ext cx="338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TAMANNA NAYAK ( </a:t>
            </a:r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205815)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F5B5C-3810-4F8A-725D-55BF38D80526}"/>
              </a:ext>
            </a:extLst>
          </p:cNvPr>
          <p:cNvSpPr txBox="1"/>
          <p:nvPr/>
        </p:nvSpPr>
        <p:spPr>
          <a:xfrm>
            <a:off x="856499" y="3253308"/>
            <a:ext cx="338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TAMANNA NAYAK (</a:t>
            </a:r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456EB-1E83-1869-6585-856BB7D0FC6C}"/>
              </a:ext>
            </a:extLst>
          </p:cNvPr>
          <p:cNvSpPr txBox="1"/>
          <p:nvPr/>
        </p:nvSpPr>
        <p:spPr>
          <a:xfrm>
            <a:off x="6230117" y="3300926"/>
            <a:ext cx="117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TAMANNA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79D4D-464B-D1CD-9216-0B1DCEC1612E}"/>
              </a:ext>
            </a:extLst>
          </p:cNvPr>
          <p:cNvSpPr txBox="1"/>
          <p:nvPr/>
        </p:nvSpPr>
        <p:spPr>
          <a:xfrm>
            <a:off x="5488443" y="3860327"/>
            <a:ext cx="117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TAMANNA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CA714-B8AD-68A2-69C3-A27F1BEFEB76}"/>
              </a:ext>
            </a:extLst>
          </p:cNvPr>
          <p:cNvSpPr txBox="1"/>
          <p:nvPr/>
        </p:nvSpPr>
        <p:spPr>
          <a:xfrm>
            <a:off x="1880118" y="4463831"/>
            <a:ext cx="1174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22/03/23</a:t>
            </a:r>
            <a:endParaRPr lang="en-US" sz="105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4B6FC-4156-F457-3638-9F54ADFBB0C7}"/>
              </a:ext>
            </a:extLst>
          </p:cNvPr>
          <p:cNvSpPr txBox="1"/>
          <p:nvPr/>
        </p:nvSpPr>
        <p:spPr>
          <a:xfrm>
            <a:off x="8392165" y="4511837"/>
            <a:ext cx="1174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22/03/23</a:t>
            </a:r>
            <a:endParaRPr lang="en-US" sz="105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35453-E80A-65BE-EFB1-B015EF3A396D}"/>
              </a:ext>
            </a:extLst>
          </p:cNvPr>
          <p:cNvSpPr txBox="1"/>
          <p:nvPr/>
        </p:nvSpPr>
        <p:spPr>
          <a:xfrm>
            <a:off x="7208634" y="2989139"/>
            <a:ext cx="117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6A5F4-6757-5A87-255F-3D3BF99A7F9A}"/>
              </a:ext>
            </a:extLst>
          </p:cNvPr>
          <p:cNvSpPr txBox="1"/>
          <p:nvPr/>
        </p:nvSpPr>
        <p:spPr>
          <a:xfrm>
            <a:off x="191974" y="6564597"/>
            <a:ext cx="525351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75" dirty="0"/>
              <a:t>Certificate Number – IRND/ABC/SDP/CER – 785</a:t>
            </a:r>
          </a:p>
        </p:txBody>
      </p:sp>
    </p:spTree>
    <p:extLst>
      <p:ext uri="{BB962C8B-B14F-4D97-AF65-F5344CB8AC3E}">
        <p14:creationId xmlns:p14="http://schemas.microsoft.com/office/powerpoint/2010/main" val="292631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65AEE-C7DA-9FF2-DFBB-359F714F1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06000" cy="7000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6C997-21F3-7D58-8722-4AB8AEC808C6}"/>
              </a:ext>
            </a:extLst>
          </p:cNvPr>
          <p:cNvSpPr txBox="1"/>
          <p:nvPr/>
        </p:nvSpPr>
        <p:spPr>
          <a:xfrm>
            <a:off x="3437139" y="2945531"/>
            <a:ext cx="338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TAMANNA NAYAK ( </a:t>
            </a:r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205815)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F5B5C-3810-4F8A-725D-55BF38D80526}"/>
              </a:ext>
            </a:extLst>
          </p:cNvPr>
          <p:cNvSpPr txBox="1"/>
          <p:nvPr/>
        </p:nvSpPr>
        <p:spPr>
          <a:xfrm>
            <a:off x="856499" y="3253308"/>
            <a:ext cx="338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TAMANNA NAYAK (</a:t>
            </a:r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456EB-1E83-1869-6585-856BB7D0FC6C}"/>
              </a:ext>
            </a:extLst>
          </p:cNvPr>
          <p:cNvSpPr txBox="1"/>
          <p:nvPr/>
        </p:nvSpPr>
        <p:spPr>
          <a:xfrm>
            <a:off x="6230117" y="3296916"/>
            <a:ext cx="117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TAMANNA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79D4D-464B-D1CD-9216-0B1DCEC1612E}"/>
              </a:ext>
            </a:extLst>
          </p:cNvPr>
          <p:cNvSpPr txBox="1"/>
          <p:nvPr/>
        </p:nvSpPr>
        <p:spPr>
          <a:xfrm>
            <a:off x="6012699" y="3860327"/>
            <a:ext cx="117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TAMANNA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CA714-B8AD-68A2-69C3-A27F1BEFEB76}"/>
              </a:ext>
            </a:extLst>
          </p:cNvPr>
          <p:cNvSpPr txBox="1"/>
          <p:nvPr/>
        </p:nvSpPr>
        <p:spPr>
          <a:xfrm>
            <a:off x="1880118" y="4463831"/>
            <a:ext cx="1174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22/03/23</a:t>
            </a:r>
            <a:endParaRPr lang="en-US" sz="105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4B6FC-4156-F457-3638-9F54ADFBB0C7}"/>
              </a:ext>
            </a:extLst>
          </p:cNvPr>
          <p:cNvSpPr txBox="1"/>
          <p:nvPr/>
        </p:nvSpPr>
        <p:spPr>
          <a:xfrm>
            <a:off x="8392165" y="4511837"/>
            <a:ext cx="1174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22/03/23</a:t>
            </a:r>
            <a:endParaRPr lang="en-US" sz="105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38DCE-748A-D5F3-704A-0336B4E6C103}"/>
              </a:ext>
            </a:extLst>
          </p:cNvPr>
          <p:cNvSpPr txBox="1"/>
          <p:nvPr/>
        </p:nvSpPr>
        <p:spPr>
          <a:xfrm>
            <a:off x="7208634" y="2989139"/>
            <a:ext cx="1174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TAMAN</a:t>
            </a: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9BC10-D8FD-F46C-18CB-431EBA668D02}"/>
              </a:ext>
            </a:extLst>
          </p:cNvPr>
          <p:cNvSpPr txBox="1"/>
          <p:nvPr/>
        </p:nvSpPr>
        <p:spPr>
          <a:xfrm>
            <a:off x="191974" y="6564597"/>
            <a:ext cx="525351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75" dirty="0"/>
              <a:t>Certificate Number – IRND/ABC/SDP/CER – 785</a:t>
            </a:r>
          </a:p>
        </p:txBody>
      </p:sp>
    </p:spTree>
    <p:extLst>
      <p:ext uri="{BB962C8B-B14F-4D97-AF65-F5344CB8AC3E}">
        <p14:creationId xmlns:p14="http://schemas.microsoft.com/office/powerpoint/2010/main" val="18500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50</Words>
  <Application>Microsoft Office PowerPoint</Application>
  <PresentationFormat>A4 Paper (210x297 mm)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Chavan</dc:creator>
  <cp:lastModifiedBy>papun kumar</cp:lastModifiedBy>
  <cp:revision>18</cp:revision>
  <dcterms:created xsi:type="dcterms:W3CDTF">2021-11-24T14:58:23Z</dcterms:created>
  <dcterms:modified xsi:type="dcterms:W3CDTF">2023-03-24T16:45:17Z</dcterms:modified>
</cp:coreProperties>
</file>