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8" r:id="rId6"/>
    <p:sldId id="261" r:id="rId7"/>
    <p:sldId id="267" r:id="rId8"/>
    <p:sldId id="289" r:id="rId9"/>
    <p:sldId id="290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256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D512A-EA4E-4264-B606-355CD4C754D1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B6E5-C67F-4454-81BB-307EA035BC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9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B6E5-C67F-4454-81BB-307EA035BC0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9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51B9-0342-4F24-92A8-8EFC0F2F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3A6DC-B775-4059-9666-927D1A16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408D-1771-4D0E-B041-CA3DA527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3FCB-360A-49EC-8675-DF6F2124425B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8EBC-C159-4434-A732-4B7D9B57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B8FA-7515-458C-82DF-247D5F5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7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4AFD-7D2E-4C37-AF3F-535C0EC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4243D-CC15-487D-BD9F-B91E402FF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3508-24DD-436F-967A-B46F0D64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025F-7DD7-4F4C-9492-72123ADA3637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8C46-6360-42B8-8660-9F35E4D0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7C0C-A328-4729-A35D-5710952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47824-40BA-4FC8-85FE-8406BD84A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BAF8-F933-4D63-BC44-9D450CD4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884A-1CA8-43D1-8479-394389C7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C463-DAA1-4445-8415-B52A3452F27C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AEAE-D37C-4EC1-94B4-39DB4D8B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487A-0D9C-4E9A-BF23-086D7057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67E-05B6-40C9-A1AE-72A6B976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8488-9AEC-43E1-AB70-6CA33F39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EC5F-7B1C-4607-9E2F-81FB631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7D09-5E6C-4B21-9BF9-E9686A890046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63FC-AB49-4716-9893-2C882873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AC16-5CCA-4C20-AF1C-D37741E6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E242-CB5F-4E97-98F6-D84780E3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05B9E-1D30-4026-9689-66D9A1239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84E1-337F-406A-92B5-28C761A2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EBD2-16E3-432B-97DB-162BECAE51BE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9FBC-D27C-4C0B-B598-FCD1EEC2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28F1-C6DC-4CF9-9C23-8A046864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6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99F7-E951-41D8-BA17-B6323417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C6F-A7BC-4C02-BBEA-F6C07808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01D3C-C36F-4394-890C-4C5A7415B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CFB6-4554-4426-BD7B-1BECC372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D931-61E1-4502-B00A-B7FCAC9BFE30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1A14-8A52-448E-A85D-FEA68A00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9F97-4EEE-4EA9-86A9-33600A96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8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63C9-9431-4A9C-A440-B53ECCD3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A5895-89E9-4A53-A56B-8C63058E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F4EAB-D595-4EE1-A736-CE815F27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5D70-3729-48F7-8969-3590613D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9C616-9ACD-4E76-B0CB-5515F1325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EB786-AAA3-4531-8501-6EB1FCD6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90BB-4B7C-40E8-9B9B-A7332D1F6FDD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084F1-6D5B-42F4-AAE6-D56826AE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7711F-4D26-4E22-A979-C0405AA3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39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12F2-058A-426A-982A-32971754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CF4F0-F0E8-4112-A995-48AA7ACD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A31F-3074-45ED-91B4-4DA56728F774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3BD01-4851-4C6A-A21F-62F9B50A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F2F7-641C-4584-9A4C-4F3A1FA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1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B2833-3F69-48CA-ADFD-8266A760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35CE-8906-4558-AD64-807ACFBD4AEF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C2C36-56B0-4E47-AC2A-CB4784ED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C27A8-60B1-4DCD-A897-54BEB1D3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E4FB-265B-43A0-903C-7BD9E805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E072-A231-4183-BA5A-D2ED7923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8E530-AA60-4263-B5C3-F7035F2C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F51B6-153E-4D94-A64A-F971D81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A291-3118-4DE3-9B6C-141F71C026C8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6F8FC-B77B-47CB-AD8D-6EEA26F1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F664-DD69-49F1-A3F1-173FF0FC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3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EC9D-F5F9-4FA0-9B43-F402FC57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438F3-DD6B-496D-B916-D2EC9B45F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9DCEF-80E5-4063-99F3-8A675657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90E4E-0453-4DD0-B282-424414ED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7F57-2825-422C-952B-051AED5F52C8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38011-4054-4B52-9106-2C79B8BD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35A56-60EF-4EDB-BB45-118A676A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9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BF6D8-B290-414A-B24F-911DFBC1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7F5AB-01CD-4B35-A01E-D7246EBE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17EB-5C28-4AEF-861A-A96C5969F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6020-DA5C-438E-99F7-8578CCD15479}" type="datetime1">
              <a:rPr lang="en-IN" smtClean="0"/>
              <a:pPr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AC0C-E9E6-4B73-91AB-6903E8AE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9CB4-B473-4957-8161-B201B627F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DF4B-F716-429C-9192-0BB2DCC74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246" y="596513"/>
            <a:ext cx="8373201" cy="127968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Times New Roman" pitchFamily="18" charset="0"/>
              </a:rPr>
              <a:t>INTERNSHIP COURSE NAME</a:t>
            </a:r>
            <a:br>
              <a:rPr lang="en-US" sz="3600" b="1" dirty="0">
                <a:latin typeface="+mn-lt"/>
                <a:cs typeface="Times New Roman" pitchFamily="18" charset="0"/>
              </a:rPr>
            </a:br>
            <a:r>
              <a:rPr lang="en-US" altLang="en-US" sz="36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 Programming in C++</a:t>
            </a:r>
            <a:endParaRPr lang="en-IN" sz="40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329" y="2565548"/>
            <a:ext cx="48839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Under the guidance of:</a:t>
            </a:r>
          </a:p>
          <a:p>
            <a:pPr algn="ctr"/>
            <a:r>
              <a:rPr lang="en-US" sz="2800" b="1" i="1" dirty="0"/>
              <a:t>Name  Of  the instructor</a:t>
            </a:r>
            <a:r>
              <a:rPr lang="en-US" sz="2800" dirty="0"/>
              <a:t>  </a:t>
            </a:r>
            <a:endParaRPr lang="en-US" sz="2800" i="1" dirty="0"/>
          </a:p>
          <a:p>
            <a:pPr algn="ctr"/>
            <a:r>
              <a:rPr lang="en-US" sz="2800" i="1" dirty="0"/>
              <a:t>Prof. Dr. Pradyumna </a:t>
            </a:r>
            <a:r>
              <a:rPr lang="en-US" sz="2800" i="1" dirty="0" err="1"/>
              <a:t>ku</a:t>
            </a:r>
            <a:r>
              <a:rPr lang="en-US" sz="2800" i="1" dirty="0"/>
              <a:t>. </a:t>
            </a:r>
            <a:r>
              <a:rPr lang="en-US" sz="2800" i="1" dirty="0" err="1"/>
              <a:t>Tripathy</a:t>
            </a:r>
            <a:endParaRPr lang="en-US" sz="2800" i="1" dirty="0"/>
          </a:p>
          <a:p>
            <a:pPr algn="ctr"/>
            <a:r>
              <a:rPr lang="en-US" sz="2800" i="1" dirty="0"/>
              <a:t>Prof. </a:t>
            </a:r>
            <a:r>
              <a:rPr lang="en-US" sz="2800" i="1" dirty="0" err="1"/>
              <a:t>Samaleswari</a:t>
            </a:r>
            <a:r>
              <a:rPr lang="en-US" sz="2800" i="1" dirty="0"/>
              <a:t> Prasad Nayak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8077654" y="2452451"/>
            <a:ext cx="3436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Name: </a:t>
            </a:r>
            <a:r>
              <a:rPr lang="en-US" sz="2800" b="1" dirty="0" err="1"/>
              <a:t>Nishikanta</a:t>
            </a:r>
            <a:r>
              <a:rPr lang="en-US" sz="2800" b="1" dirty="0"/>
              <a:t> Ray</a:t>
            </a:r>
          </a:p>
          <a:p>
            <a:r>
              <a:rPr lang="en-US" sz="2800" b="1" dirty="0"/>
              <a:t>SIC. No. :190410294</a:t>
            </a:r>
          </a:p>
          <a:p>
            <a:r>
              <a:rPr lang="en-US" sz="2800" b="1" dirty="0"/>
              <a:t>SEMESTER: 2</a:t>
            </a:r>
            <a:r>
              <a:rPr lang="en-US" sz="2800" b="1" baseline="30000" dirty="0"/>
              <a:t>nd </a:t>
            </a:r>
            <a:r>
              <a:rPr lang="en-US" sz="2800" b="1" dirty="0"/>
              <a:t>Sem</a:t>
            </a:r>
          </a:p>
          <a:p>
            <a:endParaRPr lang="en-IN" sz="2800" dirty="0"/>
          </a:p>
        </p:txBody>
      </p:sp>
      <p:pic>
        <p:nvPicPr>
          <p:cNvPr id="9" name="Picture 8" descr="Auto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785" y="4413701"/>
            <a:ext cx="5072958" cy="79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346579" y="5236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ea typeface="Times New Roman"/>
                <a:cs typeface="Times New Roman"/>
              </a:rPr>
              <a:t>Department of Electronics &amp; Communication Engineering</a:t>
            </a:r>
            <a:endParaRPr lang="en-US" dirty="0">
              <a:ea typeface="Times New Roman"/>
              <a:cs typeface="Times New Roman"/>
            </a:endParaRPr>
          </a:p>
          <a:p>
            <a:pPr algn="ctr"/>
            <a:r>
              <a:rPr lang="en-US" b="1" dirty="0">
                <a:ea typeface="Times New Roman"/>
                <a:cs typeface="Times New Roman"/>
              </a:rPr>
              <a:t>Silicon Institute of Technology,</a:t>
            </a:r>
            <a:endParaRPr lang="en-US" dirty="0">
              <a:ea typeface="Times New Roman"/>
              <a:cs typeface="Times New Roman"/>
            </a:endParaRPr>
          </a:p>
          <a:p>
            <a:pPr algn="ctr"/>
            <a:r>
              <a:rPr lang="en-US" b="1" dirty="0">
                <a:ea typeface="Times New Roman"/>
                <a:cs typeface="Times New Roman"/>
              </a:rPr>
              <a:t>Bhubaneswar</a:t>
            </a:r>
          </a:p>
          <a:p>
            <a:pPr algn="ctr"/>
            <a:r>
              <a:rPr lang="en-US" b="1" dirty="0">
                <a:cs typeface="Times New Roman"/>
              </a:rPr>
              <a:t>13</a:t>
            </a:r>
            <a:r>
              <a:rPr lang="en-US" b="1" baseline="30000" dirty="0">
                <a:cs typeface="Times New Roman"/>
              </a:rPr>
              <a:t>th</a:t>
            </a:r>
            <a:r>
              <a:rPr lang="en-IN" dirty="0"/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349255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REFERENCES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/>
              <a:t>[1]  Stack overflow   </a:t>
            </a:r>
          </a:p>
          <a:p>
            <a:pPr algn="just">
              <a:buNone/>
            </a:pPr>
            <a:r>
              <a:rPr lang="en-US" sz="2000" dirty="0"/>
              <a:t>[2] Geeks For Geeks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Java Point 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Tutorial point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7808" y="409903"/>
            <a:ext cx="2840564" cy="8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040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8AC5-9C45-4FAD-898B-257F7542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96" y="5227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CONTENTS 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0DCD-F0E3-451B-837B-9735B4F7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Contents of the Program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Details of Works done during the Internship (on daily/weekly basis)</a:t>
            </a:r>
          </a:p>
          <a:p>
            <a:r>
              <a:rPr lang="en-IN" dirty="0"/>
              <a:t>Outcomes of the Program</a:t>
            </a:r>
          </a:p>
          <a:p>
            <a:r>
              <a:rPr lang="en-IN" dirty="0"/>
              <a:t>Conclusions</a:t>
            </a:r>
            <a:endParaRPr lang="en-US" dirty="0"/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2499" y="662369"/>
            <a:ext cx="2824798" cy="67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277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F307-1616-4A25-98DD-2B8BD692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INTRODUCTION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9F3C-C64A-471F-9462-BBADEE3D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pc="-5" dirty="0"/>
              <a:t>History of  C++</a:t>
            </a:r>
          </a:p>
          <a:p>
            <a:pPr algn="just"/>
            <a:r>
              <a:rPr lang="en-US" spc="-5" dirty="0">
                <a:latin typeface="Times New Roman" pitchFamily="18" charset="0"/>
                <a:cs typeface="Times New Roman" pitchFamily="18" charset="0"/>
              </a:rPr>
              <a:t>Application of C++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pc="-5" dirty="0"/>
              <a:t>Data types</a:t>
            </a:r>
          </a:p>
          <a:p>
            <a:pPr marL="355600" indent="-342900" fontAlgn="auto">
              <a:spcBef>
                <a:spcPts val="855"/>
              </a:spcBef>
              <a:spcAft>
                <a:spcPts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Ø"/>
              <a:tabLst>
                <a:tab pos="355600" algn="l"/>
              </a:tabLst>
              <a:defRPr/>
            </a:pPr>
            <a:r>
              <a:rPr lang="en-US" sz="2400" spc="-10" dirty="0">
                <a:latin typeface="Arial"/>
                <a:cs typeface="Arial"/>
              </a:rPr>
              <a:t>Primary datatypes</a:t>
            </a:r>
          </a:p>
          <a:p>
            <a:pPr marL="355600" indent="-342900" fontAlgn="auto">
              <a:spcBef>
                <a:spcPts val="855"/>
              </a:spcBef>
              <a:spcAft>
                <a:spcPts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Ø"/>
              <a:tabLst>
                <a:tab pos="355600" algn="l"/>
              </a:tabLst>
              <a:defRPr/>
            </a:pPr>
            <a:r>
              <a:rPr lang="en-US" sz="2400" spc="-10" dirty="0">
                <a:latin typeface="Arial"/>
                <a:cs typeface="Arial"/>
              </a:rPr>
              <a:t>Derived datatypes</a:t>
            </a:r>
          </a:p>
          <a:p>
            <a:pPr marL="355600" indent="-342900" fontAlgn="auto">
              <a:spcBef>
                <a:spcPts val="855"/>
              </a:spcBef>
              <a:spcAft>
                <a:spcPts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Ø"/>
              <a:tabLst>
                <a:tab pos="355600" algn="l"/>
              </a:tabLst>
              <a:defRPr/>
            </a:pPr>
            <a:r>
              <a:rPr lang="en-US" sz="2400" spc="-10" dirty="0">
                <a:latin typeface="Arial"/>
                <a:cs typeface="Arial"/>
              </a:rPr>
              <a:t>User Defined datatypes</a:t>
            </a:r>
            <a:endParaRPr lang="en-IN" sz="2400" dirty="0"/>
          </a:p>
          <a:p>
            <a:pPr algn="just"/>
            <a:r>
              <a:rPr lang="en-IN" dirty="0"/>
              <a:t>Difference Between Class &amp; Structure</a:t>
            </a:r>
          </a:p>
          <a:p>
            <a:pPr algn="just"/>
            <a:r>
              <a:rPr lang="en-IN" dirty="0"/>
              <a:t>Oops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6637" y="362607"/>
            <a:ext cx="2651377" cy="80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672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1629-CC99-436F-ACF0-0E1473C5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OBJECTIVES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C579-7930-457D-89A3-27611D5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To understand how C++ improves C with object-oriented features</a:t>
            </a:r>
          </a:p>
          <a:p>
            <a:pPr fontAlgn="base"/>
            <a:r>
              <a:rPr lang="en-US" dirty="0"/>
              <a:t>To learn the syntax and semantics of the C++ programming language</a:t>
            </a:r>
          </a:p>
          <a:p>
            <a:pPr fontAlgn="base"/>
            <a:r>
              <a:rPr lang="en-US" dirty="0"/>
              <a:t>To learn how to design C++ classes for code reuse</a:t>
            </a:r>
          </a:p>
          <a:p>
            <a:pPr fontAlgn="base"/>
            <a:r>
              <a:rPr lang="en-US" dirty="0"/>
              <a:t>To understand the concept of data abstraction and encapsulation.</a:t>
            </a:r>
          </a:p>
          <a:p>
            <a:pPr fontAlgn="base"/>
            <a:r>
              <a:rPr lang="en-US" dirty="0"/>
              <a:t>To learn how containment and inheritance promote code reuse in C++</a:t>
            </a:r>
          </a:p>
          <a:p>
            <a:pPr fontAlgn="base"/>
            <a:r>
              <a:rPr lang="en-US" dirty="0"/>
              <a:t>To learn how to handle  with files in C++ </a:t>
            </a:r>
          </a:p>
          <a:p>
            <a:pPr fontAlgn="base"/>
            <a:r>
              <a:rPr lang="en-US" dirty="0"/>
              <a:t>To learn how to use exception handling in C++ programs</a:t>
            </a:r>
          </a:p>
          <a:p>
            <a:pPr marL="285750" indent="-285750"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5823" y="362607"/>
            <a:ext cx="2556784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905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799C-D818-4C5B-82A9-128D28FA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CONTENTS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3B27-0E90-4884-9810-450365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4959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OOP</a:t>
            </a:r>
            <a:endParaRPr lang="en-US" dirty="0">
              <a:latin typeface="Palatino Linotype" pitchFamily="18" charset="0"/>
              <a:cs typeface="Times New Roman" pitchFamily="18" charset="0"/>
            </a:endParaRPr>
          </a:p>
          <a:p>
            <a:pPr marL="354965" indent="-342900" fontAlgn="auto">
              <a:spcBef>
                <a:spcPts val="970"/>
              </a:spcBef>
              <a:spcAft>
                <a:spcPts val="0"/>
              </a:spcAft>
              <a:buSzPct val="72222"/>
              <a:buFont typeface="Wingdings" panose="05000000000000000000" pitchFamily="2" charset="2"/>
              <a:buChar char="Ø"/>
              <a:tabLst>
                <a:tab pos="319405" algn="l"/>
              </a:tabLst>
              <a:defRPr/>
            </a:pPr>
            <a:r>
              <a:rPr lang="en-IN" sz="2400" spc="-5" dirty="0">
                <a:latin typeface="Arial"/>
                <a:cs typeface="Arial"/>
              </a:rPr>
              <a:t>Abstraction</a:t>
            </a:r>
            <a:endParaRPr lang="en-IN" sz="2400" dirty="0">
              <a:latin typeface="Arial"/>
              <a:cs typeface="Arial"/>
            </a:endParaRPr>
          </a:p>
          <a:p>
            <a:pPr marL="354965" indent="-342900" fontAlgn="auto">
              <a:spcBef>
                <a:spcPts val="870"/>
              </a:spcBef>
              <a:spcAft>
                <a:spcPts val="0"/>
              </a:spcAft>
              <a:buSzPct val="72222"/>
              <a:buFont typeface="Wingdings" panose="05000000000000000000" pitchFamily="2" charset="2"/>
              <a:buChar char="Ø"/>
              <a:tabLst>
                <a:tab pos="319405" algn="l"/>
              </a:tabLst>
              <a:defRPr/>
            </a:pPr>
            <a:r>
              <a:rPr lang="en-IN" sz="2400" spc="-5" dirty="0">
                <a:latin typeface="Arial"/>
                <a:cs typeface="Arial"/>
              </a:rPr>
              <a:t>Encapsulation</a:t>
            </a:r>
            <a:endParaRPr lang="en-IN" sz="2400" dirty="0">
              <a:latin typeface="Arial"/>
              <a:cs typeface="Arial"/>
            </a:endParaRPr>
          </a:p>
          <a:p>
            <a:pPr marL="354965" indent="-342900" fontAlgn="auto">
              <a:spcBef>
                <a:spcPts val="860"/>
              </a:spcBef>
              <a:spcAft>
                <a:spcPts val="0"/>
              </a:spcAft>
              <a:buSzPct val="72222"/>
              <a:buFont typeface="Wingdings" panose="05000000000000000000" pitchFamily="2" charset="2"/>
              <a:buChar char="Ø"/>
              <a:tabLst>
                <a:tab pos="319405" algn="l"/>
              </a:tabLst>
              <a:defRPr/>
            </a:pPr>
            <a:r>
              <a:rPr lang="en-IN" sz="2400" spc="-5" dirty="0">
                <a:latin typeface="Arial"/>
                <a:cs typeface="Arial"/>
              </a:rPr>
              <a:t>Inheritance</a:t>
            </a:r>
            <a:endParaRPr lang="en-IN" sz="2400" dirty="0">
              <a:latin typeface="Arial"/>
              <a:cs typeface="Arial"/>
            </a:endParaRPr>
          </a:p>
          <a:p>
            <a:pPr marL="354965" indent="-342900" fontAlgn="auto">
              <a:spcBef>
                <a:spcPts val="1355"/>
              </a:spcBef>
              <a:spcAft>
                <a:spcPts val="0"/>
              </a:spcAft>
              <a:buSzPct val="72222"/>
              <a:buFont typeface="Wingdings" panose="05000000000000000000" pitchFamily="2" charset="2"/>
              <a:buChar char="Ø"/>
              <a:tabLst>
                <a:tab pos="319405" algn="l"/>
              </a:tabLst>
              <a:defRPr/>
            </a:pPr>
            <a:r>
              <a:rPr lang="en-IN" sz="2400" dirty="0">
                <a:latin typeface="Arial"/>
                <a:cs typeface="Arial"/>
              </a:rPr>
              <a:t>Polymorphism</a:t>
            </a:r>
          </a:p>
          <a:p>
            <a:pPr algn="just"/>
            <a:r>
              <a:rPr lang="en-IN" dirty="0"/>
              <a:t>File Handling in C++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 Text File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 Binary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9C12D-12B3-41E8-AAEB-AA0FE374B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0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6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DB22-C467-4334-9DE2-2472D697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METHODOLOGY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866C-8934-4C6C-AD0E-40E07EC3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   Algorithmic Decomposition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  Object Oriented Decomposition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32323"/>
                </a:solidFill>
                <a:latin typeface="Arial"/>
                <a:cs typeface="Arial"/>
              </a:rPr>
              <a:t>  Functional</a:t>
            </a:r>
            <a:r>
              <a:rPr lang="en-IN" sz="2000" spc="-7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IN" sz="2000" spc="-5" dirty="0">
                <a:solidFill>
                  <a:srgbClr val="232323"/>
                </a:solidFill>
                <a:latin typeface="Arial"/>
                <a:cs typeface="Arial"/>
              </a:rPr>
              <a:t>decomposition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/>
              <a:t>Designing</a:t>
            </a:r>
          </a:p>
          <a:p>
            <a:pPr marL="355600" indent="-342900" fontAlgn="auto">
              <a:spcBef>
                <a:spcPts val="860"/>
              </a:spcBef>
              <a:spcAft>
                <a:spcPts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Ø"/>
              <a:tabLst>
                <a:tab pos="355600" algn="l"/>
              </a:tabLst>
              <a:defRPr/>
            </a:pPr>
            <a:r>
              <a:rPr lang="en-IN" sz="2400" spc="-10" dirty="0">
                <a:latin typeface="Arial"/>
                <a:cs typeface="Arial"/>
              </a:rPr>
              <a:t> </a:t>
            </a:r>
            <a:r>
              <a:rPr lang="en-IN" sz="2000" spc="-10" dirty="0">
                <a:latin typeface="Arial"/>
                <a:cs typeface="Arial"/>
              </a:rPr>
              <a:t>Unstructured Programming</a:t>
            </a:r>
          </a:p>
          <a:p>
            <a:pPr marL="355600" indent="-342900" fontAlgn="auto">
              <a:spcBef>
                <a:spcPts val="860"/>
              </a:spcBef>
              <a:spcAft>
                <a:spcPts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Ø"/>
              <a:tabLst>
                <a:tab pos="355600" algn="l"/>
              </a:tabLst>
              <a:defRPr/>
            </a:pPr>
            <a:r>
              <a:rPr lang="en-IN" sz="2000" spc="-10" dirty="0">
                <a:latin typeface="Arial"/>
                <a:cs typeface="Arial"/>
              </a:rPr>
              <a:t>Structured Programming</a:t>
            </a:r>
            <a:endParaRPr lang="en-US" sz="2000" dirty="0"/>
          </a:p>
          <a:p>
            <a:pPr algn="just"/>
            <a:r>
              <a:rPr lang="en-US" dirty="0"/>
              <a:t>Implementation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05" y="441653"/>
            <a:ext cx="2667143" cy="86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48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EF69-03AE-4EB4-B04F-E02E44EA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DETAILS OF WORKS DONE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9" name="Content Placeholder 8" descr="Auton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5159" y="331077"/>
            <a:ext cx="2298469" cy="58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98634" y="1667781"/>
            <a:ext cx="644386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Assignments 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Constructor &amp; Destructor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Operator Overloading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Inheritance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File Handling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Tests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Placement Oriented Question Discussion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Extra Mini-Project Done By 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Vending Machine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Restaurant Management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Car Rental System</a:t>
            </a:r>
          </a:p>
        </p:txBody>
      </p:sp>
    </p:spTree>
    <p:extLst>
      <p:ext uri="{BB962C8B-B14F-4D97-AF65-F5344CB8AC3E}">
        <p14:creationId xmlns:p14="http://schemas.microsoft.com/office/powerpoint/2010/main" val="229671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EF69-03AE-4EB4-B04F-E02E44EA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OUTCOMES OF THE PROGRAM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Content Placeholder 8" descr="Auton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5159" y="331077"/>
            <a:ext cx="2298469" cy="58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98634" y="1667781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Understood the difference between the top-down and bottom-up approach.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Understood the object-oriented programming approach in connection with C++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Understood the features of C++ supporting object oriented programming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/>
              <a:t>Understood </a:t>
            </a:r>
            <a:r>
              <a:rPr lang="en-US" sz="2800" dirty="0"/>
              <a:t>the process of data file manipulations using C++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Understood how to produce object oriented Software using C++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Understood advance features of C++ Specifically I/O , operator overloading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71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EF69-03AE-4EB4-B04F-E02E44EA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CONCLUSIONS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Content Placeholder 8" descr="Auton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5159" y="331077"/>
            <a:ext cx="2298469" cy="58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828800" y="1667781"/>
            <a:ext cx="85571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 brief statement this internship was quite good and an amazing experienced. I got to learn several new things and concepts. Although it was conducted online </a:t>
            </a:r>
            <a:r>
              <a:rPr lang="en-US" sz="2800" dirty="0" err="1"/>
              <a:t>i</a:t>
            </a:r>
            <a:r>
              <a:rPr lang="en-US" sz="2800" dirty="0"/>
              <a:t> faced no difficulties in understanding the concepts. The faculties were quite good and trained us very well.</a:t>
            </a:r>
          </a:p>
          <a:p>
            <a:pPr algn="ctr"/>
            <a:r>
              <a:rPr lang="en-US" sz="2800" dirty="0"/>
              <a:t>_ _ _ _ _</a:t>
            </a:r>
          </a:p>
        </p:txBody>
      </p:sp>
    </p:spTree>
    <p:extLst>
      <p:ext uri="{BB962C8B-B14F-4D97-AF65-F5344CB8AC3E}">
        <p14:creationId xmlns:p14="http://schemas.microsoft.com/office/powerpoint/2010/main" val="229671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421</Words>
  <Application>Microsoft Office PowerPoint</Application>
  <PresentationFormat>Widescreen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Palatino Linotype</vt:lpstr>
      <vt:lpstr>Times New Roman</vt:lpstr>
      <vt:lpstr>Wingdings</vt:lpstr>
      <vt:lpstr>Office Theme</vt:lpstr>
      <vt:lpstr>INTERNSHIP COURSE NAME Object-Oriented  Programming in C++</vt:lpstr>
      <vt:lpstr>CONTENTS </vt:lpstr>
      <vt:lpstr>INTRODUCTION</vt:lpstr>
      <vt:lpstr>OBJECTIVES </vt:lpstr>
      <vt:lpstr>CONTENTS OF THE PROGRAM</vt:lpstr>
      <vt:lpstr>METHODOLOGY </vt:lpstr>
      <vt:lpstr>DETAILS OF WORKS DONE</vt:lpstr>
      <vt:lpstr>OUTCOMES OF THE PROGRAM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SIMULATION OF CIRCULAR MICROSTRIP PATCH ANTENNA FOR 5G APPLICATIONS</dc:title>
  <dc:creator>Ninaad Patnaik</dc:creator>
  <cp:lastModifiedBy>Lenovo</cp:lastModifiedBy>
  <cp:revision>122</cp:revision>
  <dcterms:created xsi:type="dcterms:W3CDTF">2019-09-07T06:09:33Z</dcterms:created>
  <dcterms:modified xsi:type="dcterms:W3CDTF">2020-08-12T06:03:25Z</dcterms:modified>
</cp:coreProperties>
</file>