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95"/>
  </p:normalViewPr>
  <p:slideViewPr>
    <p:cSldViewPr snapToGrid="0" snapToObjects="1">
      <p:cViewPr varScale="1">
        <p:scale>
          <a:sx n="85" d="100"/>
          <a:sy n="85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B0BC-C9BE-A647-B7F7-EDD51292CC7B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2A4A-C64C-7249-8B4F-235833E24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5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B0BC-C9BE-A647-B7F7-EDD51292CC7B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2A4A-C64C-7249-8B4F-235833E24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9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B0BC-C9BE-A647-B7F7-EDD51292CC7B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2A4A-C64C-7249-8B4F-235833E24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B0BC-C9BE-A647-B7F7-EDD51292CC7B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2A4A-C64C-7249-8B4F-235833E24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B0BC-C9BE-A647-B7F7-EDD51292CC7B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2A4A-C64C-7249-8B4F-235833E24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2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B0BC-C9BE-A647-B7F7-EDD51292CC7B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2A4A-C64C-7249-8B4F-235833E24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4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B0BC-C9BE-A647-B7F7-EDD51292CC7B}" type="datetimeFigureOut">
              <a:rPr lang="en-US" smtClean="0"/>
              <a:t>4/8/20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2A4A-C64C-7249-8B4F-235833E24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B0BC-C9BE-A647-B7F7-EDD51292CC7B}" type="datetimeFigureOut">
              <a:rPr lang="en-US" smtClean="0"/>
              <a:t>4/8/20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2A4A-C64C-7249-8B4F-235833E24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4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B0BC-C9BE-A647-B7F7-EDD51292CC7B}" type="datetimeFigureOut">
              <a:rPr lang="en-US" smtClean="0"/>
              <a:t>4/8/20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2A4A-C64C-7249-8B4F-235833E24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3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B0BC-C9BE-A647-B7F7-EDD51292CC7B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2A4A-C64C-7249-8B4F-235833E24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B0BC-C9BE-A647-B7F7-EDD51292CC7B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2A4A-C64C-7249-8B4F-235833E24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6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4B0BC-C9BE-A647-B7F7-EDD51292CC7B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52A4A-C64C-7249-8B4F-235833E24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0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721" y="2082800"/>
            <a:ext cx="7719339" cy="4122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187" y="186232"/>
            <a:ext cx="10510886" cy="189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4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46050"/>
            <a:ext cx="7543800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Significance of the Back </a:t>
            </a:r>
            <a:r>
              <a:rPr lang="en-US" b="1" dirty="0" err="1"/>
              <a:t>e.m.f</a:t>
            </a:r>
            <a:r>
              <a:rPr lang="en-US" b="1" dirty="0"/>
              <a:t>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motor armature rotates, the conductors also rotate and hence cut the flux. In accordance with the laws of electromagnetic induction, </a:t>
            </a:r>
            <a:r>
              <a:rPr lang="en-US" dirty="0" err="1"/>
              <a:t>e,m.f</a:t>
            </a:r>
            <a:r>
              <a:rPr lang="en-US" dirty="0"/>
              <a:t>. is induced in them whose direction, as found by Fleming's </a:t>
            </a:r>
            <a:r>
              <a:rPr lang="en-US" b="1" dirty="0"/>
              <a:t>Right-hand Rule</a:t>
            </a:r>
            <a:r>
              <a:rPr lang="en-US" dirty="0"/>
              <a:t>, is in </a:t>
            </a:r>
            <a:r>
              <a:rPr lang="en-US" b="1" dirty="0"/>
              <a:t>opposition </a:t>
            </a:r>
            <a:r>
              <a:rPr lang="en-US" dirty="0"/>
              <a:t>to supplied voltage. Because of its opposing direction, it is referred to as counter </a:t>
            </a:r>
            <a:r>
              <a:rPr lang="en-US" dirty="0" err="1"/>
              <a:t>e.m.f</a:t>
            </a:r>
            <a:r>
              <a:rPr lang="en-US" dirty="0"/>
              <a:t>. or </a:t>
            </a:r>
            <a:r>
              <a:rPr lang="en-US" b="1" dirty="0"/>
              <a:t>back </a:t>
            </a:r>
            <a:r>
              <a:rPr lang="en-US" b="1" dirty="0" err="1"/>
              <a:t>e.m.f</a:t>
            </a:r>
            <a:r>
              <a:rPr lang="en-US" dirty="0"/>
              <a:t>. </a:t>
            </a:r>
            <a:r>
              <a:rPr lang="en-US" b="1" dirty="0"/>
              <a:t>(</a:t>
            </a:r>
            <a:r>
              <a:rPr lang="en-US" b="1" dirty="0" err="1"/>
              <a:t>E</a:t>
            </a:r>
            <a:r>
              <a:rPr lang="en-US" dirty="0" err="1"/>
              <a:t>R</a:t>
            </a:r>
            <a:r>
              <a:rPr lang="en-US" b="1" dirty="0" err="1"/>
              <a:t>b</a:t>
            </a:r>
            <a:r>
              <a:rPr lang="en-US" dirty="0" err="1"/>
              <a:t>R</a:t>
            </a:r>
            <a:r>
              <a:rPr lang="en-US" b="1" dirty="0"/>
              <a:t>)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2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525" y="61845"/>
            <a:ext cx="9509491" cy="14384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020" y="1230754"/>
            <a:ext cx="75565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4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051" y="215067"/>
            <a:ext cx="8986915" cy="28212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050" y="3036355"/>
            <a:ext cx="8536853" cy="25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6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86" y="346439"/>
            <a:ext cx="6150547" cy="537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60" y="328430"/>
            <a:ext cx="10551192" cy="359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2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209550"/>
            <a:ext cx="84582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6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101" y="274856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DC Motor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60195"/>
            <a:ext cx="10515600" cy="804108"/>
          </a:xfrm>
        </p:spPr>
        <p:txBody>
          <a:bodyPr/>
          <a:lstStyle/>
          <a:p>
            <a:r>
              <a:rPr lang="en-US" b="1" dirty="0"/>
              <a:t>Introduction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4775" y="959370"/>
            <a:ext cx="11422504" cy="56363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electric motor is a machine which converts electric energy to mechanical energy. </a:t>
            </a:r>
            <a:endParaRPr lang="en-US" dirty="0" smtClean="0"/>
          </a:p>
          <a:p>
            <a:r>
              <a:rPr lang="en-US" dirty="0"/>
              <a:t>If a current-carrying conductor is placed in a magnetic field produced by permanent magnets, then the field due to the current- carrying conductor and the permanent magnets interact and cause a force to be exerted on the conductor </a:t>
            </a:r>
            <a:endParaRPr lang="en-US" dirty="0" smtClean="0"/>
          </a:p>
          <a:p>
            <a:r>
              <a:rPr lang="en-US" dirty="0"/>
              <a:t>The force on the current-carrying conductor in a magnetic field depends upon: </a:t>
            </a:r>
            <a:endParaRPr lang="en-US" dirty="0" smtClean="0"/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 </a:t>
            </a:r>
            <a:r>
              <a:rPr lang="en-US" dirty="0"/>
              <a:t>The flux density of the field B (</a:t>
            </a:r>
            <a:r>
              <a:rPr lang="en-US" dirty="0" err="1"/>
              <a:t>teslas</a:t>
            </a:r>
            <a:r>
              <a:rPr lang="en-US" dirty="0" smtClean="0"/>
              <a:t>).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The </a:t>
            </a:r>
            <a:r>
              <a:rPr lang="en-US" dirty="0"/>
              <a:t>strength of the current, I (Amperes</a:t>
            </a:r>
            <a:r>
              <a:rPr lang="en-US" dirty="0" smtClean="0"/>
              <a:t>).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The </a:t>
            </a:r>
            <a:r>
              <a:rPr lang="en-US" dirty="0"/>
              <a:t>length of the conductor perpendicular to the magnetic field, </a:t>
            </a:r>
            <a:r>
              <a:rPr lang="en-US" dirty="0" smtClean="0"/>
              <a:t>l </a:t>
            </a:r>
            <a:r>
              <a:rPr lang="en-US" dirty="0"/>
              <a:t>(meters</a:t>
            </a:r>
            <a:r>
              <a:rPr lang="en-US" dirty="0" smtClean="0"/>
              <a:t>).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The </a:t>
            </a:r>
            <a:r>
              <a:rPr lang="en-US" dirty="0"/>
              <a:t>direction of the field and current (angle).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109273" y="446530"/>
            <a:ext cx="8638200" cy="503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190</Words>
  <Application>Microsoft Macintosh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DC Motor</vt:lpstr>
      <vt:lpstr>Introduction </vt:lpstr>
      <vt:lpstr>PowerPoint Presentation</vt:lpstr>
      <vt:lpstr>PowerPoint Presentation</vt:lpstr>
      <vt:lpstr>Significance of the Back e.m.f. 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2020-04-08T02:14:41Z</dcterms:created>
  <dcterms:modified xsi:type="dcterms:W3CDTF">2020-04-08T04:22:27Z</dcterms:modified>
</cp:coreProperties>
</file>