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core.xml" Type="http://schemas.openxmlformats.org/package/2006/relationships/metadata/core-properties"/>
</Relationships>

</file>

<file path=ppt/presentation.xml><?xml version="1.0" encoding="utf-8"?>
<p:presentation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 autoCompressPictures="0" saveSubsetFonts="1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5143500"/>
  <p:notesSz cx="6858000" cy="9144000"/>
  <p:defaultTextStyle>
    <a:defPPr algn="l" marR="0" rtl="0">
      <a:lnSpc>
        <a:spcPct val="100000"/>
      </a:lnSpc>
      <a:spcBef>
        <a:spcPts val="0"/>
      </a:spcBef>
      <a:spcAft>
        <a:spcPts val="0"/>
      </a:spcAft>
    </a:defPPr>
    <a:lvl1pPr algn="l" marR="0" rtl="0">
      <a:lnSpc>
        <a:spcPct val="100000"/>
      </a:lnSpc>
      <a:spcBef>
        <a:spcPts val="0"/>
      </a:spcBef>
      <a:spcAft>
        <a:spcPts val="0"/>
      </a:spcAft>
      <a:buNone/>
      <a:defRPr b="0" baseline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marR="0" rtl="0">
      <a:lnSpc>
        <a:spcPct val="100000"/>
      </a:lnSpc>
      <a:spcBef>
        <a:spcPts val="0"/>
      </a:spcBef>
      <a:spcAft>
        <a:spcPts val="0"/>
      </a:spcAft>
      <a:buNone/>
      <a:defRPr b="0" baseline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marR="0" rtl="0">
      <a:lnSpc>
        <a:spcPct val="100000"/>
      </a:lnSpc>
      <a:spcBef>
        <a:spcPts val="0"/>
      </a:spcBef>
      <a:spcAft>
        <a:spcPts val="0"/>
      </a:spcAft>
      <a:buNone/>
      <a:defRPr b="0" baseline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marR="0" rtl="0">
      <a:lnSpc>
        <a:spcPct val="100000"/>
      </a:lnSpc>
      <a:spcBef>
        <a:spcPts val="0"/>
      </a:spcBef>
      <a:spcAft>
        <a:spcPts val="0"/>
      </a:spcAft>
      <a:buNone/>
      <a:defRPr b="0" baseline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marR="0" rtl="0">
      <a:lnSpc>
        <a:spcPct val="100000"/>
      </a:lnSpc>
      <a:spcBef>
        <a:spcPts val="0"/>
      </a:spcBef>
      <a:spcAft>
        <a:spcPts val="0"/>
      </a:spcAft>
      <a:buNone/>
      <a:defRPr b="0" baseline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marR="0" rtl="0">
      <a:lnSpc>
        <a:spcPct val="100000"/>
      </a:lnSpc>
      <a:spcBef>
        <a:spcPts val="0"/>
      </a:spcBef>
      <a:spcAft>
        <a:spcPts val="0"/>
      </a:spcAft>
      <a:buNone/>
      <a:defRPr b="0" baseline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marR="0" rtl="0">
      <a:lnSpc>
        <a:spcPct val="100000"/>
      </a:lnSpc>
      <a:spcBef>
        <a:spcPts val="0"/>
      </a:spcBef>
      <a:spcAft>
        <a:spcPts val="0"/>
      </a:spcAft>
      <a:buNone/>
      <a:defRPr b="0" baseline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marR="0" rtl="0">
      <a:lnSpc>
        <a:spcPct val="100000"/>
      </a:lnSpc>
      <a:spcBef>
        <a:spcPts val="0"/>
      </a:spcBef>
      <a:spcAft>
        <a:spcPts val="0"/>
      </a:spcAft>
      <a:buNone/>
      <a:defRPr b="0" baseline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marR="0" rtl="0">
      <a:lnSpc>
        <a:spcPct val="100000"/>
      </a:lnSpc>
      <a:spcBef>
        <a:spcPts val="0"/>
      </a:spcBef>
      <a:spcAft>
        <a:spcPts val="0"/>
      </a:spcAft>
      <a:buNone/>
      <a:defRPr b="0" baseline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no"?>
<Relationships xmlns="http://schemas.openxmlformats.org/package/2006/relationships">
<Relationship Id="rId1" Target="theme/theme1.xml" Type="http://schemas.openxmlformats.org/officeDocument/2006/relationships/theme"/>
<Relationship Id="rId10" Target="slides/slide5.xml" Type="http://schemas.openxmlformats.org/officeDocument/2006/relationships/slide"/>
<Relationship Id="rId11" Target="slides/slide6.xml" Type="http://schemas.openxmlformats.org/officeDocument/2006/relationships/slide"/>
<Relationship Id="rId12" Target="slides/slide7.xml" Type="http://schemas.openxmlformats.org/officeDocument/2006/relationships/slide"/>
<Relationship Id="rId13" Target="slides/slide8.xml" Type="http://schemas.openxmlformats.org/officeDocument/2006/relationships/slide"/>
<Relationship Id="rId14" Target="slides/slide9.xml" Type="http://schemas.openxmlformats.org/officeDocument/2006/relationships/slide"/>
<Relationship Id="rId15" Target="slides/slide10.xml" Type="http://schemas.openxmlformats.org/officeDocument/2006/relationships/slide"/>
<Relationship Id="rId16" Target="slides/slide11.xml" Type="http://schemas.openxmlformats.org/officeDocument/2006/relationships/slide"/>
<Relationship Id="rId17" Target="slides/slide12.xml" Type="http://schemas.openxmlformats.org/officeDocument/2006/relationships/slide"/>
<Relationship Id="rId18" Target="slides/slide13.xml" Type="http://schemas.openxmlformats.org/officeDocument/2006/relationships/slide"/>
<Relationship Id="rId19" Target="slides/slide14.xml" Type="http://schemas.openxmlformats.org/officeDocument/2006/relationships/slide"/>
<Relationship Id="rId2" Target="presProps.xml" Type="http://schemas.openxmlformats.org/officeDocument/2006/relationships/presProps"/>
<Relationship Id="rId20" Target="slides/slide15.xml" Type="http://schemas.openxmlformats.org/officeDocument/2006/relationships/slide"/>
<Relationship Id="rId21" Target="slides/slide16.xml" Type="http://schemas.openxmlformats.org/officeDocument/2006/relationships/slide"/>
<Relationship Id="rId22" Target="slides/slide17.xml" Type="http://schemas.openxmlformats.org/officeDocument/2006/relationships/slide"/>
<Relationship Id="rId23" Target="slides/slide18.xml" Type="http://schemas.openxmlformats.org/officeDocument/2006/relationships/slide"/>
<Relationship Id="rId3" Target="tableStyles.xml" Type="http://schemas.openxmlformats.org/officeDocument/2006/relationships/tableStyles"/>
<Relationship Id="rId4" Target="slideMasters/slideMaster1.xml" Type="http://schemas.openxmlformats.org/officeDocument/2006/relationships/slideMaster"/>
<Relationship Id="rId5" Target="notesMasters/notesMaster1.xml" Type="http://schemas.openxmlformats.org/officeDocument/2006/relationships/notesMaster"/>
<Relationship Id="rId6" Target="slides/slide1.xml" Type="http://schemas.openxmlformats.org/officeDocument/2006/relationships/slide"/>
<Relationship Id="rId7" Target="slides/slide2.xml" Type="http://schemas.openxmlformats.org/officeDocument/2006/relationships/slide"/>
<Relationship Id="rId8" Target="slides/slide3.xml" Type="http://schemas.openxmlformats.org/officeDocument/2006/relationships/slide"/>
<Relationship Id="rId9" Target="slides/slide4.xml" Type="http://schemas.openxmlformats.org/officeDocument/2006/relationships/slide"/>
</Relationships>

</file>

<file path=ppt/notesMasters/_rels/notesMaster1.xml.rels><?xml version="1.0" encoding="UTF-8" standalone="no"?>
<Relationships xmlns="http://schemas.openxmlformats.org/package/2006/relationships">
<Relationship Id="rId1" Target="../theme/theme3.xml" Type="http://schemas.openxmlformats.org/officeDocument/2006/relationships/theme"/>
</Relationships>

</file>

<file path=ppt/notesMasters/notesMaster1.xml><?xml version="1.0" encoding="utf-8"?>
<p:notesMaster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folHlink="folHlink" hlink="hlink" tx1="dk1" tx2="lt2"/>
</p:notesMaster>
</file>

<file path=ppt/notesSlides/_rels/notesSlide1.xml.rels><?xml version="1.0" encoding="UTF-8" standalone="no"?>
<Relationships xmlns="http://schemas.openxmlformats.org/package/2006/relationships">
<Relationship Id="rId1" Target="../notesMasters/notesMaster1.xml" Type="http://schemas.openxmlformats.org/officeDocument/2006/relationships/notesMaster"/>
</Relationships>

</file>

<file path=ppt/notesSlides/_rels/notesSlide10.xml.rels><?xml version="1.0" encoding="UTF-8" standalone="no"?>
<Relationships xmlns="http://schemas.openxmlformats.org/package/2006/relationships">
<Relationship Id="rId1" Target="../notesMasters/notesMaster1.xml" Type="http://schemas.openxmlformats.org/officeDocument/2006/relationships/notesMaster"/>
</Relationships>

</file>

<file path=ppt/notesSlides/_rels/notesSlide11.xml.rels><?xml version="1.0" encoding="UTF-8" standalone="no"?>
<Relationships xmlns="http://schemas.openxmlformats.org/package/2006/relationships">
<Relationship Id="rId1" Target="../notesMasters/notesMaster1.xml" Type="http://schemas.openxmlformats.org/officeDocument/2006/relationships/notesMaster"/>
</Relationships>

</file>

<file path=ppt/notesSlides/_rels/notesSlide12.xml.rels><?xml version="1.0" encoding="UTF-8" standalone="no"?>
<Relationships xmlns="http://schemas.openxmlformats.org/package/2006/relationships">
<Relationship Id="rId1" Target="../notesMasters/notesMaster1.xml" Type="http://schemas.openxmlformats.org/officeDocument/2006/relationships/notesMaster"/>
</Relationships>

</file>

<file path=ppt/notesSlides/_rels/notesSlide13.xml.rels><?xml version="1.0" encoding="UTF-8" standalone="no"?>
<Relationships xmlns="http://schemas.openxmlformats.org/package/2006/relationships">
<Relationship Id="rId1" Target="../notesMasters/notesMaster1.xml" Type="http://schemas.openxmlformats.org/officeDocument/2006/relationships/notesMaster"/>
</Relationships>

</file>

<file path=ppt/notesSlides/_rels/notesSlide14.xml.rels><?xml version="1.0" encoding="UTF-8" standalone="no"?>
<Relationships xmlns="http://schemas.openxmlformats.org/package/2006/relationships">
<Relationship Id="rId1" Target="../notesMasters/notesMaster1.xml" Type="http://schemas.openxmlformats.org/officeDocument/2006/relationships/notesMaster"/>
</Relationships>

</file>

<file path=ppt/notesSlides/_rels/notesSlide2.xml.rels><?xml version="1.0" encoding="UTF-8" standalone="no"?>
<Relationships xmlns="http://schemas.openxmlformats.org/package/2006/relationships">
<Relationship Id="rId1" Target="../notesMasters/notesMaster1.xml" Type="http://schemas.openxmlformats.org/officeDocument/2006/relationships/notesMaster"/>
</Relationships>

</file>

<file path=ppt/notesSlides/_rels/notesSlide3.xml.rels><?xml version="1.0" encoding="UTF-8" standalone="no"?>
<Relationships xmlns="http://schemas.openxmlformats.org/package/2006/relationships">
<Relationship Id="rId1" Target="../notesMasters/notesMaster1.xml" Type="http://schemas.openxmlformats.org/officeDocument/2006/relationships/notesMaster"/>
</Relationships>

</file>

<file path=ppt/notesSlides/_rels/notesSlide4.xml.rels><?xml version="1.0" encoding="UTF-8" standalone="no"?>
<Relationships xmlns="http://schemas.openxmlformats.org/package/2006/relationships">
<Relationship Id="rId1" Target="../notesMasters/notesMaster1.xml" Type="http://schemas.openxmlformats.org/officeDocument/2006/relationships/notesMaster"/>
</Relationships>

</file>

<file path=ppt/notesSlides/_rels/notesSlide5.xml.rels><?xml version="1.0" encoding="UTF-8" standalone="no"?>
<Relationships xmlns="http://schemas.openxmlformats.org/package/2006/relationships">
<Relationship Id="rId1" Target="../notesMasters/notesMaster1.xml" Type="http://schemas.openxmlformats.org/officeDocument/2006/relationships/notesMaster"/>
</Relationships>

</file>

<file path=ppt/notesSlides/_rels/notesSlide6.xml.rels><?xml version="1.0" encoding="UTF-8" standalone="no"?>
<Relationships xmlns="http://schemas.openxmlformats.org/package/2006/relationships">
<Relationship Id="rId1" Target="../notesMasters/notesMaster1.xml" Type="http://schemas.openxmlformats.org/officeDocument/2006/relationships/notesMaster"/>
</Relationships>

</file>

<file path=ppt/notesSlides/_rels/notesSlide7.xml.rels><?xml version="1.0" encoding="UTF-8" standalone="no"?>
<Relationships xmlns="http://schemas.openxmlformats.org/package/2006/relationships">
<Relationship Id="rId1" Target="../notesMasters/notesMaster1.xml" Type="http://schemas.openxmlformats.org/officeDocument/2006/relationships/notesMaster"/>
</Relationships>

</file>

<file path=ppt/notesSlides/_rels/notesSlide8.xml.rels><?xml version="1.0" encoding="UTF-8" standalone="no"?>
<Relationships xmlns="http://schemas.openxmlformats.org/package/2006/relationships">
<Relationship Id="rId1" Target="../notesMasters/notesMaster1.xml" Type="http://schemas.openxmlformats.org/officeDocument/2006/relationships/notesMaster"/>
</Relationships>

</file>

<file path=ppt/notesSlides/_rels/notesSlide9.xml.rels><?xml version="1.0" encoding="UTF-8" standalone="no"?>
<Relationships xmlns="http://schemas.openxmlformats.org/package/2006/relationships">
<Relationship Id="rId1" Target="../notesMasters/notesMaster1.xml" Type="http://schemas.openxmlformats.org/officeDocument/2006/relationships/notesMaster"/>
</Relationships>

</file>

<file path=ppt/notesSlides/notesSlide1.xml><?xml version="1.0" encoding="utf-8"?>
<p:notes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200150"/>
            <a:ext cx="9144000" cy="27431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="ctr" anchorCtr="0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0" y="-1078"/>
            <a:ext cx="1827407" cy="5144627"/>
            <a:chOff x="0" y="-1438"/>
            <a:chExt cx="798029" cy="6859503"/>
          </a:xfrm>
        </p:grpSpPr>
        <p:sp>
          <p:nvSpPr>
            <p:cNvPr id="11" name="Shape 11"/>
            <p:cNvSpPr/>
            <p:nvPr/>
          </p:nvSpPr>
          <p:spPr>
            <a:xfrm>
              <a:off x="0" y="-1438"/>
              <a:ext cx="798029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="ctr" anchorCtr="0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399014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="ctr" anchorCtr="0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Shape 13"/>
          <p:cNvGrpSpPr/>
          <p:nvPr/>
        </p:nvGrpSpPr>
        <p:grpSpPr>
          <a:xfrm flipH="1">
            <a:off x="7316591" y="0"/>
            <a:ext cx="1827407" cy="5144627"/>
            <a:chOff x="0" y="-1438"/>
            <a:chExt cx="798029" cy="6859503"/>
          </a:xfrm>
        </p:grpSpPr>
        <p:sp>
          <p:nvSpPr>
            <p:cNvPr id="14" name="Shape 14"/>
            <p:cNvSpPr/>
            <p:nvPr/>
          </p:nvSpPr>
          <p:spPr>
            <a:xfrm>
              <a:off x="0" y="-1438"/>
              <a:ext cx="798029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="ctr" anchorCtr="0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99014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="ctr" anchorCtr="0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anchor="b" anchorCtr="0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anchor="t" anchorCtr="0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="ctr" anchorCtr="0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="ctr" anchorCtr="0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22" name="Shape 22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="ctr" anchorCtr="0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="ctr" anchorCtr="0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25" name="Shape 25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="ctr" anchorCtr="0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="ctr" anchorCtr="0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Shape 27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="ctr" anchorCtr="0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="b" anchorCtr="0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="t" anchorCtr="0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="ctr" anchorCtr="0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="ctr" anchorCtr="0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="ctr" anchorCtr="0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="ctr" anchorCtr="0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Shape 36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37" name="Shape 37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="ctr" anchorCtr="0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="ctr" anchorCtr="0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="ctr" anchorCtr="0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="b" anchorCtr="0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="t" anchorCtr="0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="t" anchorCtr="0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="ctr" anchorCtr="0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="ctr" anchorCtr="0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47" name="Shape 47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="ctr" anchorCtr="0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="ctr" anchorCtr="0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Shape 49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50" name="Shape 50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="ctr" anchorCtr="0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="ctr" anchorCtr="0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="ctr" anchorCtr="0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="b" anchorCtr="0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="ctr" anchorCtr="0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="ctr" anchorCtr="0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58" name="Shape 58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="ctr" anchorCtr="0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="ctr" anchorCtr="0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Shape 60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61" name="Shape 61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="ctr" anchorCtr="0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="ctr" anchorCtr="0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="ctr" anchorCtr="0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="t" anchorCtr="0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="ctr" anchorCtr="0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="ctr" anchorCtr="0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69" name="Shape 69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="ctr" anchorCtr="0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="ctr" anchorCtr="0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72" name="Shape 72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="ctr" anchorCtr="0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="ctr" anchorCtr="0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="ctr" anchorCtr="0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="ctr" anchorCtr="0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theme/theme2.xml" Type="http://schemas.openxmlformats.org/officeDocument/2006/relationships/theme"/>
</Relationships>

</file>

<file path=ppt/slideMasters/slideMaster1.xml><?xml version="1.0" encoding="utf-8"?>
<p:sldMaster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algn="l" marR="0" rtl="0">
        <a:lnSpc>
          <a:spcPct val="100000"/>
        </a:lnSpc>
        <a:spcBef>
          <a:spcPts val="0"/>
        </a:spcBef>
        <a:spcAft>
          <a:spcPts val="0"/>
        </a:spcAft>
      </a:defPPr>
      <a:lvl1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marR="0" rtl="0">
        <a:lnSpc>
          <a:spcPct val="100000"/>
        </a:lnSpc>
        <a:spcBef>
          <a:spcPts val="0"/>
        </a:spcBef>
        <a:spcAft>
          <a:spcPts val="0"/>
        </a:spcAft>
      </a:defPPr>
      <a:lvl1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marR="0" rtl="0">
        <a:lnSpc>
          <a:spcPct val="100000"/>
        </a:lnSpc>
        <a:spcBef>
          <a:spcPts val="0"/>
        </a:spcBef>
        <a:spcAft>
          <a:spcPts val="0"/>
        </a:spcAft>
      </a:defPPr>
      <a:lvl1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marR="0" rtl="0">
        <a:lnSpc>
          <a:spcPct val="100000"/>
        </a:lnSpc>
        <a:spcBef>
          <a:spcPts val="0"/>
        </a:spcBef>
        <a:spcAft>
          <a:spcPts val="0"/>
        </a:spcAft>
        <a:buNone/>
        <a:defRPr b="0" baseline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2" Target="../notesSlides/notesSlide1.xml" Type="http://schemas.openxmlformats.org/officeDocument/2006/relationships/notesSlide"/>
</Relationships>

</file>

<file path=ppt/slides/_rels/slide10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notesSlides/notesSlide10.xml" Type="http://schemas.openxmlformats.org/officeDocument/2006/relationships/notesSlide"/>
<Relationship Id="rId3" Target="../media/image05.jpg" Type="http://schemas.openxmlformats.org/officeDocument/2006/relationships/image"/>
</Relationships>

</file>

<file path=ppt/slides/_rels/slide11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notesSlides/notesSlide11.xml" Type="http://schemas.openxmlformats.org/officeDocument/2006/relationships/notesSlide"/>
<Relationship Id="rId3" Target="../media/image01.jpg" Type="http://schemas.openxmlformats.org/officeDocument/2006/relationships/image"/>
</Relationships>

</file>

<file path=ppt/slides/_rels/slide12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notesSlides/notesSlide12.xml" Type="http://schemas.openxmlformats.org/officeDocument/2006/relationships/notesSlide"/>
<Relationship Id="rId3" Target="../media/image10.jpg" Type="http://schemas.openxmlformats.org/officeDocument/2006/relationships/image"/>
<Relationship Id="rId4" Target="../media/image06.jpg" Type="http://schemas.openxmlformats.org/officeDocument/2006/relationships/image"/>
</Relationships>

</file>

<file path=ppt/slides/_rels/slide1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notesSlides/notesSlide13.xml" Type="http://schemas.openxmlformats.org/officeDocument/2006/relationships/notesSlide"/>
<Relationship Id="rId4" Target="http://youtube.com/v/rYFtCDQw6B4" TargetMode="External" Type="http://schemas.openxmlformats.org/officeDocument/2006/relationships/hyperlink"/>
<Relationship Id="rId5" Target="../media/image07.jpg" Type="http://schemas.openxmlformats.org/officeDocument/2006/relationships/image"/>
</Relationships>

</file>

<file path=ppt/slides/_rels/slide14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notesSlides/notesSlide14.xml" Type="http://schemas.openxmlformats.org/officeDocument/2006/relationships/notesSlide"/>
</Relationships>

</file>

<file path=ppt/slides/_rels/slide15.xml.rels><?xml version="1.0" encoding="UTF-8" standalone="no"?>
<Relationships xmlns="http://schemas.openxmlformats.org/package/2006/relationships">
<Relationship Id="rId1" Target="../slideLayouts/slideLayout6.xml" Type="http://schemas.openxmlformats.org/officeDocument/2006/relationships/slideLayout"/>
</Relationships>

</file>

<file path=ppt/slides/_rels/slide16.xml.rels><?xml version="1.0" encoding="UTF-8" standalone="no"?>
<Relationships xmlns="http://schemas.openxmlformats.org/package/2006/relationships">
<Relationship Id="rId1" Target="../slideLayouts/slideLayout6.xml" Type="http://schemas.openxmlformats.org/officeDocument/2006/relationships/slideLayout"/>
</Relationships>

</file>

<file path=ppt/slides/_rels/slide17.xml.rels><?xml version="1.0" encoding="UTF-8" standalone="no"?>
<Relationships xmlns="http://schemas.openxmlformats.org/package/2006/relationships">
<Relationship Id="rId1" Target="../slideLayouts/slideLayout6.xml" Type="http://schemas.openxmlformats.org/officeDocument/2006/relationships/slideLayout"/>
</Relationships>

</file>

<file path=ppt/slides/_rels/slide18.xml.rels><?xml version="1.0" encoding="UTF-8" standalone="no"?>
<Relationships xmlns="http://schemas.openxmlformats.org/package/2006/relationships">
<Relationship Id="rId1" Target="../slideLayouts/slideLayout6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notesSlides/notesSlide2.xml" Type="http://schemas.openxmlformats.org/officeDocument/2006/relationships/notesSlide"/>
<Relationship Id="rId3" Target="../media/image12.jpg" Type="http://schemas.openxmlformats.org/officeDocument/2006/relationships/image"/>
</Relationships>

</file>

<file path=ppt/slides/_rels/slide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notesSlides/notesSlide3.xml" Type="http://schemas.openxmlformats.org/officeDocument/2006/relationships/notesSlide"/>
<Relationship Id="rId3" Target="../media/image04.jpg" Type="http://schemas.openxmlformats.org/officeDocument/2006/relationships/image"/>
</Relationships>

</file>

<file path=ppt/slides/_rels/slide4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notesSlides/notesSlide4.xml" Type="http://schemas.openxmlformats.org/officeDocument/2006/relationships/notesSlide"/>
<Relationship Id="rId3" Target="../media/image02.jpg" Type="http://schemas.openxmlformats.org/officeDocument/2006/relationships/image"/>
</Relationships>

</file>

<file path=ppt/slides/_rels/slide5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notesSlides/notesSlide5.xml" Type="http://schemas.openxmlformats.org/officeDocument/2006/relationships/notesSlide"/>
<Relationship Id="rId3" Target="../media/image08.jpg" Type="http://schemas.openxmlformats.org/officeDocument/2006/relationships/image"/>
</Relationships>

</file>

<file path=ppt/slides/_rels/slide6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notesSlides/notesSlide6.xml" Type="http://schemas.openxmlformats.org/officeDocument/2006/relationships/notesSlide"/>
<Relationship Id="rId3" Target="../media/image11.jpg" Type="http://schemas.openxmlformats.org/officeDocument/2006/relationships/image"/>
</Relationships>

</file>

<file path=ppt/slides/_rels/slide7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notesSlides/notesSlide7.xml" Type="http://schemas.openxmlformats.org/officeDocument/2006/relationships/notesSlide"/>
<Relationship Id="rId3" Target="../media/image00.jpg" Type="http://schemas.openxmlformats.org/officeDocument/2006/relationships/image"/>
</Relationships>

</file>

<file path=ppt/slides/_rels/slide8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notesSlides/notesSlide8.xml" Type="http://schemas.openxmlformats.org/officeDocument/2006/relationships/notesSlide"/>
<Relationship Id="rId3" Target="../media/image09.jpg" Type="http://schemas.openxmlformats.org/officeDocument/2006/relationships/image"/>
</Relationships>

</file>

<file path=ppt/slides/_rels/slide9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Relationship Id="rId2" Target="../notesSlides/notesSlide9.xml" Type="http://schemas.openxmlformats.org/officeDocument/2006/relationships/notesSlide"/>
<Relationship Id="rId4" Target="http://youtube.com/v/UqdUd5yJyZI" TargetMode="External" Type="http://schemas.openxmlformats.org/officeDocument/2006/relationships/hyperlink"/>
<Relationship Id="rId5" Target="../media/image03.jpg" Type="http://schemas.openxmlformats.org/officeDocument/2006/relationships/image"/>
</Relationships>

</file>

<file path=ppt/slides/slide1.xml><?xml version="1.0" encoding="utf-8"?>
<p:sld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anchor="b" anchorCtr="0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RoboSUST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Presentation for Young Bangla Division Meet - Sylhet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="b" anchorCtr="0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IRC Robots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594200" y="3815125"/>
            <a:ext cx="5955600" cy="1089600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400"/>
              <a:t>The IRC Manual &amp; Autonomous Bot</a:t>
            </a:r>
          </a:p>
          <a:p>
            <a:pPr algn="ctr">
              <a:spcBef>
                <a:spcPts val="0"/>
              </a:spcBef>
              <a:buNone/>
            </a:pPr>
            <a:r>
              <a:rPr lang="en" sz="1400"/>
              <a:t>Became 2nd Runner-up in Techfest IIT, Bombay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145" y="1160257"/>
            <a:ext cx="3059700" cy="28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="b" anchorCtr="0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Water Bot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2237100" y="3995775"/>
            <a:ext cx="4669799" cy="930000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400"/>
              <a:t>Android Controlled Water Surface Craft.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237" y="1409700"/>
            <a:ext cx="38195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="b" anchorCtr="0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SUSTU-v1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501750" y="3910725"/>
            <a:ext cx="8140500" cy="1015200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400"/>
              <a:t>Humanoid Robot with Bangla Talking Capability &amp; Hand gesture following Capability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1400"/>
              <a:t>First Exposed in Kaizen-SUST Project Fair ‘13</a:t>
            </a:r>
          </a:p>
          <a:p>
            <a:pPr algn="ctr">
              <a:spcBef>
                <a:spcPts val="0"/>
              </a:spcBef>
              <a:buNone/>
            </a:pPr>
            <a:r>
              <a:rPr lang="en" sz="1400"/>
              <a:t>Secondly on NRF ‘14 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224" y="1182887"/>
            <a:ext cx="1839802" cy="2777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725" y="1098175"/>
            <a:ext cx="1839799" cy="277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="b" anchorCtr="0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SUSTU - v2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2237100" y="4303975"/>
            <a:ext cx="4669799" cy="685799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400"/>
              <a:t>Can grab object with the arm and write on the paper.</a:t>
            </a:r>
          </a:p>
        </p:txBody>
      </p:sp>
      <p:sp>
        <p:nvSpPr>
          <p:cNvPr id="163" name="Shape 163">
            <a:hlinkClick r:id="rId4"/>
          </p:cNvPr>
          <p:cNvSpPr/>
          <p:nvPr/>
        </p:nvSpPr>
        <p:spPr>
          <a:xfrm>
            <a:off x="1795975" y="913925"/>
            <a:ext cx="5621724" cy="3520349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366728"/>
            <a:ext cx="8229600" cy="857400"/>
          </a:xfrm>
          <a:prstGeom prst="rect">
            <a:avLst/>
          </a:prstGeom>
        </p:spPr>
        <p:txBody>
          <a:bodyPr anchor="b" anchorCtr="0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Thank You.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="b" anchorCtr="0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Showcasing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688250" y="3875025"/>
            <a:ext cx="5767500" cy="1127099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400"/>
              <a:t>Soncharpothik (সঞ্চারপথিক) v1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1400"/>
              <a:t>Line Follower Bot</a:t>
            </a:r>
          </a:p>
          <a:p>
            <a:pPr algn="ctr" lvl="0" rtl="0">
              <a:spcBef>
                <a:spcPts val="0"/>
              </a:spcBef>
              <a:buNone/>
            </a:pPr>
            <a:r>
              <a:rPr lang="en" sz="1400"/>
              <a:t>First exposed in Kaizen-SUST Project Fair ‘13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551" y="1166501"/>
            <a:ext cx="3473870" cy="2605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="b" anchorCtr="0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Soncharpothik (সঞ্চারপথিক) v2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609100" y="3857650"/>
            <a:ext cx="3925799" cy="962099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400"/>
              <a:t>Line Follower Bot</a:t>
            </a:r>
          </a:p>
          <a:p>
            <a:pPr algn="ctr">
              <a:spcBef>
                <a:spcPts val="0"/>
              </a:spcBef>
              <a:buNone/>
            </a:pPr>
            <a:r>
              <a:rPr lang="en" sz="1400"/>
              <a:t>First Exposed in National Robotics Festival ‘13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275" y="1084637"/>
            <a:ext cx="2989449" cy="2751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="b" anchorCtr="0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Soncharpothik (সঞ্চারপথিক) v3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518800" y="3900125"/>
            <a:ext cx="4106400" cy="733199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400"/>
              <a:t>Line Follower &amp; Obstacle Detector Bot</a:t>
            </a:r>
          </a:p>
          <a:p>
            <a:pPr algn="ctr">
              <a:spcBef>
                <a:spcPts val="0"/>
              </a:spcBef>
              <a:buNone/>
            </a:pPr>
            <a:r>
              <a:rPr lang="en" sz="1400"/>
              <a:t>First Exposed in IUT Esonance ‘14</a:t>
            </a:r>
            <a:br>
              <a:rPr lang="en" sz="1400"/>
            </a:br>
            <a:r>
              <a:rPr lang="en" sz="1400"/>
              <a:t>Became Champion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587" y="1088800"/>
            <a:ext cx="4178824" cy="27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="b" anchorCtr="0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Hijibiji (হিজিবিজি)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699400" y="4057825"/>
            <a:ext cx="3745199" cy="857400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400"/>
              <a:t>Line Follower Bot</a:t>
            </a:r>
          </a:p>
          <a:p>
            <a:pPr algn="ctr">
              <a:spcBef>
                <a:spcPts val="0"/>
              </a:spcBef>
              <a:buNone/>
            </a:pPr>
            <a:r>
              <a:rPr lang="en" sz="1400"/>
              <a:t>Build as an Academic Project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749" y="1301812"/>
            <a:ext cx="3386501" cy="25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="b" anchorCtr="0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Dekhi Shoren (দেখি সরেন)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2874750" y="3868250"/>
            <a:ext cx="4011600" cy="813300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400"/>
              <a:t>Obstacle Detector &amp; Avoider Robot</a:t>
            </a:r>
          </a:p>
          <a:p>
            <a:pPr algn="ctr">
              <a:spcBef>
                <a:spcPts val="0"/>
              </a:spcBef>
              <a:buNone/>
            </a:pPr>
            <a:r>
              <a:rPr lang="en" sz="1400"/>
              <a:t>First Exposed in Kaizen SUST Project Fair ‘13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937" y="1336787"/>
            <a:ext cx="3293230" cy="2469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="b" anchorCtr="0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Duronto Chele (দুরন্ত ছেলে)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1782475" y="4038275"/>
            <a:ext cx="5430299" cy="733199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400"/>
              <a:t>Walking Humanoid Robot with Touch &amp; Color Sensing Capability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120" y="1073850"/>
            <a:ext cx="1949749" cy="29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="b" anchorCtr="0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Spy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743900" y="3974525"/>
            <a:ext cx="7942799" cy="951299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400"/>
              <a:t>Phone controlled robot that can capture photos &amp; videos from dangerous locations.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1400"/>
              <a:t>First Exposed in National Robotic Festival ‘14</a:t>
            </a:r>
          </a:p>
          <a:p>
            <a:pPr algn="ctr">
              <a:spcBef>
                <a:spcPts val="0"/>
              </a:spcBef>
              <a:buNone/>
            </a:pPr>
            <a:r>
              <a:rPr lang="en" sz="1400"/>
              <a:t>Build as an academic project.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025" y="1100849"/>
            <a:ext cx="3482549" cy="29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c="http://schemas.openxmlformats.org/drawingml/2006/chart" xmlns:com="http://schemas.openxmlformats.org/drawingml/2006/compatibility" xmlns:dgm="http://schemas.openxmlformats.org/drawingml/2006/diagram" xmlns:mc="http://schemas.openxmlformats.org/markup-compatibility/2006" xmlns:mv="urn:schemas-microsoft-com:mac:vml" xmlns:o="urn:schemas-microsoft-com:office:office" xmlns:p="http://schemas.openxmlformats.org/presentationml/2006/main" xmlns:p14="http://schemas.microsoft.com/office/powerpoint/2010/main" xmlns:pvml="urn:schemas-microsoft-com:office:powerpoint" xmlns:r="http://schemas.openxmlformats.org/officeDocument/2006/relationships" xmlns:v="urn:schemas-microsoft-com:vml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="b" anchorCtr="0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Sustusoras Rex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2407200" y="3900125"/>
            <a:ext cx="4329599" cy="857400"/>
          </a:xfrm>
          <a:prstGeom prst="rect">
            <a:avLst/>
          </a:prstGeom>
        </p:spPr>
        <p:txBody>
          <a:bodyPr anchor="t" anchorCtr="0" bIns="91425" lIns="91425" rIns="91425" tIns="91425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400"/>
              <a:t>Line Follower &amp; Object Grabber Robot</a:t>
            </a:r>
          </a:p>
          <a:p>
            <a:pPr algn="ctr">
              <a:spcBef>
                <a:spcPts val="0"/>
              </a:spcBef>
              <a:buNone/>
            </a:pPr>
            <a:r>
              <a:rPr lang="en" sz="1400"/>
              <a:t>Built for CUET RMA Roborace ‘14</a:t>
            </a:r>
          </a:p>
        </p:txBody>
      </p:sp>
      <p:sp>
        <p:nvSpPr>
          <p:cNvPr id="134" name="Shape 134">
            <a:hlinkClick r:id="rId4"/>
          </p:cNvPr>
          <p:cNvSpPr/>
          <p:nvPr/>
        </p:nvSpPr>
        <p:spPr>
          <a:xfrm>
            <a:off x="2683237" y="1155175"/>
            <a:ext cx="3777524" cy="2833149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