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5334-BC6E-FB5C-E4F4-D2140533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18595-55EE-A4D5-16E4-AFD0B077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FD29-AB1C-7A4A-39E4-B72C85C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3AC2-1308-209A-125E-F2F432CB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658D-6F97-84E1-491E-C1891D8B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18E4-0679-944B-BC95-73DE3C95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5867-E4EB-8A43-A000-52C845EA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0C8D-E0F5-39BB-C8E0-3155A77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F85B-8E2D-7206-5892-F0182A5E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97F0-9F06-0A95-9FDA-FB0CE7D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52C5C-B8E9-211C-1B7E-ABA3C51DA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E0FB-6FDA-8B45-6F3D-D37310DC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DCF3-C106-4A0D-BF5E-86C7D342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07C2-1C27-AC29-937C-90753CFC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715E-B3CB-E1F1-AA7B-EFA6A56B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29E2-9399-8655-65D0-D8611C1C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4E51-260E-E253-6826-F824DD65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17B8-D374-FE4F-3788-D0FFD533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65C9-BCE4-0FAF-E4CA-0993F58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3A7C-0F06-25AB-EB30-C48A2890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AFB-8766-CA35-60AA-5DF0C00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ED93-95A8-8287-BB76-E5E1DD90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682F-8E2D-B371-F9D9-A768B8A8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F06D-0F62-7F30-6E39-4482F9ED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9E86-0D13-0F94-D30A-8EA3F66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24CF-28EF-6C9E-AE43-0AC891E3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D386-82C5-5B64-DAA2-F5D9AF48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4353-F1ED-4051-C89D-4A404F55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25B7-3E84-9082-C14A-575C6DBE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7CDFF-8B34-68BF-557F-B2111E92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CF65E-4CDB-248C-0B7A-1ED27CD8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EA3-C4C5-0928-2B00-39C6D40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B4C18-961A-03D7-4F60-8CE9A1D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08D8-1840-61F7-E169-3B39AC3F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31DCE-9FAB-6029-383A-61F618CE0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3236F-82EA-29A0-A833-9111757E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4DB28-3B8B-7CA9-247F-BC5AD1FD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4E1F3-6A11-40A4-50B3-199A90EE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50C05-309F-99B5-4A11-9F341A82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EA24-8D2C-2D9F-F0D6-A2D899E6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76DA2-E038-091A-59FA-2621397F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D8A4B-4F3D-FB91-27D2-E7389706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62716-552C-849B-EDBD-C5670729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D0062-D365-CF20-D768-DDDCEBCC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A141D-0AEA-4DED-B832-A6A841CC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8D54-C9D5-F4C1-0F39-A842C5C4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5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C10E-1D6D-C3EC-12E9-C0034F5A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DF77-247F-1D87-113B-35293416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6C768-51CD-D713-F5BD-F1D26C3AB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65BD-4508-00A1-303A-B2C5284C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EECCC-E1E9-7D94-CEDB-0BF92FEC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7BDE-724F-3EAD-19D7-1D599638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8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718C-0E86-C4E3-AFAA-96B782FC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D778A-A99B-333D-8F79-807786088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20C2F-5D53-BCC0-FC10-5B841802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90DF-7BB2-F501-CD7C-38519A5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78FA5-45E7-61A6-6FB9-01C74666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6548-09E3-E47C-2A3A-B9FD0FE2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F318D-08A8-CADD-18C1-22946F4A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838E-FFDA-E4EB-9334-06568B5D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0431-BE99-FF69-B602-B2AA44795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3ECF-8DA1-4EFF-963D-FD870AB56EE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57A2-A3E7-A7C6-63CE-3389420D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D6A9-61E9-BE26-8B95-4FD9D219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F52C-8BB2-42C3-8B69-E9CF8E1A7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72E13-AE18-C419-5C89-51B7ACB43571}"/>
              </a:ext>
            </a:extLst>
          </p:cNvPr>
          <p:cNvSpPr/>
          <p:nvPr/>
        </p:nvSpPr>
        <p:spPr>
          <a:xfrm>
            <a:off x="47134" y="139046"/>
            <a:ext cx="11274457" cy="6718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5EFB6-197E-E410-CA51-3B65A0DFB98C}"/>
              </a:ext>
            </a:extLst>
          </p:cNvPr>
          <p:cNvSpPr/>
          <p:nvPr/>
        </p:nvSpPr>
        <p:spPr>
          <a:xfrm>
            <a:off x="172825" y="249808"/>
            <a:ext cx="3374795" cy="1088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Insilico Solutions LLP,</a:t>
            </a:r>
          </a:p>
          <a:p>
            <a:pPr algn="ctr"/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#99, P&amp;T Colony, Block 2, RT Nagar,   Bangalore 560032, Karnataka, India</a:t>
            </a:r>
            <a:r>
              <a:rPr lang="en-IN" sz="1200" dirty="0"/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IN" sz="1200" dirty="0"/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IN" sz="1200" dirty="0"/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18KPHPK3003K1Z2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IN" sz="1200" dirty="0"/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IN" sz="1200" dirty="0"/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IN" sz="1200" dirty="0"/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IN" sz="12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8CA3F-4738-06BA-05E0-E15FD6A0930B}"/>
              </a:ext>
            </a:extLst>
          </p:cNvPr>
          <p:cNvSpPr/>
          <p:nvPr/>
        </p:nvSpPr>
        <p:spPr>
          <a:xfrm>
            <a:off x="7376474" y="271018"/>
            <a:ext cx="3733014" cy="1098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JCSS Consulting Private Limited,</a:t>
            </a:r>
          </a:p>
          <a:p>
            <a:pPr algn="ctr"/>
            <a:r>
              <a:rPr lang="en-IN" sz="11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20, 2nd Floor, Uniworth Plaza, Sankey Rd, Kumarapark West, Sadashiva Nagar, Bengaluru 560020 Karnataka, India</a:t>
            </a:r>
          </a:p>
          <a:p>
            <a:pPr algn="ctr"/>
            <a:r>
              <a:rPr lang="en-IN" sz="1100" dirty="0"/>
              <a:t>18KPHPK3003K1Z2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1A4F9-3AA5-FE2E-9BF9-ABA64AE6FD25}"/>
              </a:ext>
            </a:extLst>
          </p:cNvPr>
          <p:cNvSpPr/>
          <p:nvPr/>
        </p:nvSpPr>
        <p:spPr>
          <a:xfrm>
            <a:off x="235670" y="1545996"/>
            <a:ext cx="1696825" cy="1140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200" dirty="0"/>
              <a:t>Currency---------------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Exchange Rate--------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0F1C2-6275-4D81-7EAD-FB98C55C9284}"/>
              </a:ext>
            </a:extLst>
          </p:cNvPr>
          <p:cNvSpPr/>
          <p:nvPr/>
        </p:nvSpPr>
        <p:spPr>
          <a:xfrm>
            <a:off x="3704734" y="249808"/>
            <a:ext cx="1696825" cy="1098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Bill No ----------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Bill Date--------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742F-B3E0-8387-A747-CBA17634D345}"/>
              </a:ext>
            </a:extLst>
          </p:cNvPr>
          <p:cNvSpPr/>
          <p:nvPr/>
        </p:nvSpPr>
        <p:spPr>
          <a:xfrm>
            <a:off x="5495827" y="249808"/>
            <a:ext cx="1696825" cy="1098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200" dirty="0"/>
              <a:t>PO No--------------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PO Date------------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BE1B9-CA3F-3310-0443-6430C2D0F0D0}"/>
              </a:ext>
            </a:extLst>
          </p:cNvPr>
          <p:cNvSpPr/>
          <p:nvPr/>
        </p:nvSpPr>
        <p:spPr>
          <a:xfrm>
            <a:off x="9558385" y="1501215"/>
            <a:ext cx="1696825" cy="1140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200" dirty="0"/>
              <a:t>Tax Template----------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Due Date---------------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A1A48-2CF4-8F1E-B412-A7D20C90E48D}"/>
              </a:ext>
            </a:extLst>
          </p:cNvPr>
          <p:cNvSpPr/>
          <p:nvPr/>
        </p:nvSpPr>
        <p:spPr>
          <a:xfrm>
            <a:off x="141403" y="2773832"/>
            <a:ext cx="11113807" cy="323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AD92B-DA03-A486-CDD2-BB3A358EAEF9}"/>
              </a:ext>
            </a:extLst>
          </p:cNvPr>
          <p:cNvSpPr/>
          <p:nvPr/>
        </p:nvSpPr>
        <p:spPr>
          <a:xfrm>
            <a:off x="229385" y="6047302"/>
            <a:ext cx="1838227" cy="754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Biller</a:t>
            </a:r>
          </a:p>
          <a:p>
            <a:r>
              <a:rPr lang="en-IN" sz="1200" dirty="0"/>
              <a:t>Approver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0AA5E-4F2C-486D-93C2-6944842CF55F}"/>
              </a:ext>
            </a:extLst>
          </p:cNvPr>
          <p:cNvSpPr/>
          <p:nvPr/>
        </p:nvSpPr>
        <p:spPr>
          <a:xfrm>
            <a:off x="311084" y="2844543"/>
            <a:ext cx="1545996" cy="395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Items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D37CE3-0F6B-500D-147F-B800F529D01F}"/>
              </a:ext>
            </a:extLst>
          </p:cNvPr>
          <p:cNvSpPr/>
          <p:nvPr/>
        </p:nvSpPr>
        <p:spPr>
          <a:xfrm>
            <a:off x="311084" y="3341809"/>
            <a:ext cx="424207" cy="2066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No</a:t>
            </a:r>
          </a:p>
          <a:p>
            <a:pPr algn="r"/>
            <a:r>
              <a:rPr lang="en-IN" sz="1200" dirty="0"/>
              <a:t>1.</a:t>
            </a:r>
          </a:p>
          <a:p>
            <a:pPr algn="just"/>
            <a:endParaRPr lang="en-IN" sz="1400" dirty="0"/>
          </a:p>
          <a:p>
            <a:pPr algn="just"/>
            <a:endParaRPr lang="en-IN" sz="1400" dirty="0"/>
          </a:p>
          <a:p>
            <a:pPr algn="just"/>
            <a:endParaRPr lang="en-IN" sz="1400" dirty="0"/>
          </a:p>
          <a:p>
            <a:pPr algn="just"/>
            <a:endParaRPr lang="en-IN" sz="1400" dirty="0"/>
          </a:p>
          <a:p>
            <a:pPr algn="just"/>
            <a:endParaRPr lang="en-IN" sz="1400" dirty="0"/>
          </a:p>
          <a:p>
            <a:pPr algn="just"/>
            <a:endParaRPr lang="en-IN" sz="1400" dirty="0"/>
          </a:p>
          <a:p>
            <a:pPr algn="just"/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6DAE2-4E3F-E9AA-F6C2-587FBA3BAD2B}"/>
              </a:ext>
            </a:extLst>
          </p:cNvPr>
          <p:cNvSpPr/>
          <p:nvPr/>
        </p:nvSpPr>
        <p:spPr>
          <a:xfrm>
            <a:off x="818167" y="3341809"/>
            <a:ext cx="1338605" cy="2088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Item</a:t>
            </a:r>
          </a:p>
          <a:p>
            <a:pPr algn="ctr"/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Payroll services</a:t>
            </a:r>
            <a:r>
              <a:rPr lang="en-IN" sz="1200" dirty="0"/>
              <a:t>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      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22A06-B839-70D0-D415-D3E8CDFAE851}"/>
              </a:ext>
            </a:extLst>
          </p:cNvPr>
          <p:cNvSpPr/>
          <p:nvPr/>
        </p:nvSpPr>
        <p:spPr>
          <a:xfrm>
            <a:off x="2203513" y="3367733"/>
            <a:ext cx="1131217" cy="205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HSN/SAC</a:t>
            </a:r>
          </a:p>
          <a:p>
            <a:pPr algn="ctr"/>
            <a:r>
              <a:rPr lang="en-IN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00039223</a:t>
            </a:r>
            <a:r>
              <a:rPr lang="en-IN" sz="1200" dirty="0"/>
              <a:t>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1D1A11-6419-B21D-64DE-5ADF61184D1C}"/>
              </a:ext>
            </a:extLst>
          </p:cNvPr>
          <p:cNvSpPr/>
          <p:nvPr/>
        </p:nvSpPr>
        <p:spPr>
          <a:xfrm>
            <a:off x="3386580" y="3367733"/>
            <a:ext cx="3582186" cy="205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Item Description</a:t>
            </a:r>
          </a:p>
          <a:p>
            <a:pPr algn="ctr"/>
            <a:r>
              <a:rPr lang="en-US" sz="12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Profitional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fee for Payroll services</a:t>
            </a:r>
            <a:r>
              <a:rPr lang="en-US" sz="1200" dirty="0"/>
              <a:t> </a:t>
            </a:r>
            <a:endParaRPr lang="en-IN" sz="1200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82A3C-CC97-A32F-CD11-D189204AA928}"/>
              </a:ext>
            </a:extLst>
          </p:cNvPr>
          <p:cNvSpPr/>
          <p:nvPr/>
        </p:nvSpPr>
        <p:spPr>
          <a:xfrm>
            <a:off x="7051249" y="3367733"/>
            <a:ext cx="537328" cy="205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Qty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CF371-AFFA-F5A2-6477-83655FF25087}"/>
              </a:ext>
            </a:extLst>
          </p:cNvPr>
          <p:cNvSpPr/>
          <p:nvPr/>
        </p:nvSpPr>
        <p:spPr>
          <a:xfrm>
            <a:off x="7671060" y="3367733"/>
            <a:ext cx="537328" cy="205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Unit Price</a:t>
            </a:r>
          </a:p>
          <a:p>
            <a:pPr algn="ctr"/>
            <a:endParaRPr lang="en-IN" sz="11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5ED336-60D0-86CF-5B63-F97676C7179D}"/>
              </a:ext>
            </a:extLst>
          </p:cNvPr>
          <p:cNvSpPr/>
          <p:nvPr/>
        </p:nvSpPr>
        <p:spPr>
          <a:xfrm>
            <a:off x="8302658" y="3359484"/>
            <a:ext cx="914400" cy="2055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Amount</a:t>
            </a:r>
          </a:p>
          <a:p>
            <a:pPr algn="r"/>
            <a:r>
              <a:rPr lang="en-IN" sz="1200" dirty="0"/>
              <a:t>5000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E75A3-4E34-0485-8579-5EF027DC0000}"/>
              </a:ext>
            </a:extLst>
          </p:cNvPr>
          <p:cNvSpPr/>
          <p:nvPr/>
        </p:nvSpPr>
        <p:spPr>
          <a:xfrm>
            <a:off x="9311328" y="3341809"/>
            <a:ext cx="730578" cy="205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Discount</a:t>
            </a:r>
          </a:p>
          <a:p>
            <a:pPr algn="r"/>
            <a:r>
              <a:rPr lang="en-IN" sz="1200" dirty="0"/>
              <a:t>500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6FB3-55FB-A05F-9BA6-FB06A877E01D}"/>
              </a:ext>
            </a:extLst>
          </p:cNvPr>
          <p:cNvSpPr/>
          <p:nvPr/>
        </p:nvSpPr>
        <p:spPr>
          <a:xfrm>
            <a:off x="6457361" y="5580668"/>
            <a:ext cx="1838227" cy="30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4F9C70-E392-4DF0-02F7-937F93FFFABD}"/>
              </a:ext>
            </a:extLst>
          </p:cNvPr>
          <p:cNvSpPr/>
          <p:nvPr/>
        </p:nvSpPr>
        <p:spPr>
          <a:xfrm>
            <a:off x="10136176" y="3341810"/>
            <a:ext cx="1068759" cy="2055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Final Amount</a:t>
            </a:r>
          </a:p>
          <a:p>
            <a:pPr algn="r"/>
            <a:r>
              <a:rPr lang="en-IN" sz="1200" dirty="0"/>
              <a:t>4500</a:t>
            </a:r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6097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NIJU KUMAR</dc:creator>
  <cp:lastModifiedBy>NIJU KUMAR</cp:lastModifiedBy>
  <cp:revision>2</cp:revision>
  <dcterms:created xsi:type="dcterms:W3CDTF">2024-07-30T17:54:17Z</dcterms:created>
  <dcterms:modified xsi:type="dcterms:W3CDTF">2024-07-31T03:50:19Z</dcterms:modified>
</cp:coreProperties>
</file>