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pa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375" y="326710"/>
            <a:ext cx="9144000" cy="2387600"/>
          </a:xfr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Nishil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Patel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76838" cy="6764338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513705" y="552450"/>
            <a:ext cx="6472555" cy="5634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u="sng"/>
              <a:t>Full </a:t>
            </a:r>
            <a:r>
              <a:rPr lang="en-US" sz="4800" b="1" u="sng"/>
              <a:t>Stack developer:</a:t>
            </a:r>
          </a:p>
          <a:p>
            <a:r>
              <a:rPr lang="en-US" sz="4000" b="1"/>
              <a:t>A combination of front &amp; backend.</a:t>
            </a:r>
          </a:p>
          <a:p>
            <a:r>
              <a:rPr lang="en-US" sz="4000" b="1"/>
              <a:t>Someone who is familiar with</a:t>
            </a:r>
          </a:p>
          <a:p>
            <a:r>
              <a:rPr lang="en-US" sz="4000" b="1"/>
              <a:t>layers of software development.</a:t>
            </a:r>
          </a:p>
          <a:p>
            <a:endParaRPr lang="en-US" sz="4000" b="1"/>
          </a:p>
          <a:p>
            <a:r>
              <a:rPr lang="en-US" sz="4000" b="1"/>
              <a:t>They are expert in functional knowledge of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046855" y="2829560"/>
            <a:ext cx="409829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34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Nishil Patel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Deepak jyoti</dc:title>
  <dc:creator>godpa</dc:creator>
  <cp:lastModifiedBy>Asus</cp:lastModifiedBy>
  <cp:revision>5</cp:revision>
  <dcterms:created xsi:type="dcterms:W3CDTF">2024-05-13T18:33:25Z</dcterms:created>
  <dcterms:modified xsi:type="dcterms:W3CDTF">2024-05-30T04:47:12Z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143766133FB74B4691577894A1AFB1E6_11</vt:lpwstr>
  </property>
  <property fmtid="{D5CDD505-2E9C-101B-9397-08002B2CF9AE}" pid="3" name="KSOProductBuildVer">
    <vt:lpwstr>1033-12.2.0.13472</vt:lpwstr>
  </property>
</Properties>
</file>