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0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9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8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93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96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64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5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23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62078"/>
              </p:ext>
            </p:extLst>
          </p:nvPr>
        </p:nvGraphicFramePr>
        <p:xfrm>
          <a:off x="0" y="5"/>
          <a:ext cx="12191998" cy="6857991"/>
        </p:xfrm>
        <a:graphic>
          <a:graphicData uri="http://schemas.openxmlformats.org/drawingml/2006/table">
            <a:tbl>
              <a:tblPr/>
              <a:tblGrid>
                <a:gridCol w="3847032"/>
                <a:gridCol w="642562"/>
                <a:gridCol w="642562"/>
                <a:gridCol w="642562"/>
                <a:gridCol w="642562"/>
                <a:gridCol w="642562"/>
                <a:gridCol w="642562"/>
                <a:gridCol w="642562"/>
                <a:gridCol w="3847032"/>
              </a:tblGrid>
              <a:tr h="501807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このアプリの操作手順はシンプルでわかりにくい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このアプリの操作手順はシンプルでわかりやすい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このアプリの使い方はすぐに理解できない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このアプリの使い方はすぐに理解できる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このアプリでは、次に何をすればよいか迷いやすい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このアプリでは、次に何をすればよいか迷わない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このアプリには統一感がない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このアプリには統一感がある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このアプリはメニューの構成が分かりにくい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このアプリはメニューの構成が分かりやすい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自分がこのアプリ内のどこにいるのかわかりにくい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自分がこのアプリ内のどこにいるのかわかりやすい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このアプリの文章は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読みにくい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（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行間、文章のレイアウトなど）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このアプリの文章は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読みやすい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（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行間、文章のレイアウトなど）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このアプリの絵や図表は見にくい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このアプリの絵や図表は見やすい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このアプリを利用していると、目が疲れる感じがする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このアプリを利用していても、目が疲れる感じはしない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このアプリでは、操作に対して反応が遅い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このアプリでは、操作に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対して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すばやい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反応が返ってくる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画面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が正しく表示されないことがある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画面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は常に正しく表示される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表示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が遅くなったり、途中で止まってしまうことがある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表示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が遅くなったり、途中で止まってしまうことはない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6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287</Words>
  <Application>Microsoft Macintosh PowerPoint</Application>
  <PresentationFormat>ユーザー設定</PresentationFormat>
  <Paragraphs>124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横山祥平</dc:creator>
  <cp:lastModifiedBy>Yokoyama Shohei</cp:lastModifiedBy>
  <cp:revision>10</cp:revision>
  <cp:lastPrinted>2015-10-15T05:47:42Z</cp:lastPrinted>
  <dcterms:created xsi:type="dcterms:W3CDTF">2015-10-09T05:39:04Z</dcterms:created>
  <dcterms:modified xsi:type="dcterms:W3CDTF">2016-06-15T06:44:13Z</dcterms:modified>
</cp:coreProperties>
</file>