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3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09" r:id="rId7"/>
    <p:sldId id="318" r:id="rId8"/>
    <p:sldId id="319" r:id="rId9"/>
    <p:sldId id="320" r:id="rId10"/>
    <p:sldId id="321" r:id="rId11"/>
    <p:sldId id="322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262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6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207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524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946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10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08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433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1339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7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076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46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94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313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920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02E4-6836-46D1-9DBB-3C27C0DD3A89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984221-1702-9FA6-EECB-F40B25C88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7339FF-36E7-743D-F332-CB48EE205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7A5E3B2-07D8-6526-CE40-247A39797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26EA9A-41B2-B91F-C002-0C49A4C22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0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58071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945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A8C493-70D9-3BDB-8D2C-A1C281304346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32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8" r:id="rId13"/>
    <p:sldLayoutId id="2147483826" r:id="rId14"/>
    <p:sldLayoutId id="214748365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Restaurant Rating Prediction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7068532" cy="422635"/>
          </a:xfrm>
        </p:spPr>
        <p:txBody>
          <a:bodyPr>
            <a:noAutofit/>
          </a:bodyPr>
          <a:lstStyle/>
          <a:p>
            <a:r>
              <a:rPr lang="en-US" sz="2800" b="1" dirty="0"/>
              <a:t>Cleaning data in Excel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456913"/>
              </p:ext>
            </p:extLst>
          </p:nvPr>
        </p:nvGraphicFramePr>
        <p:xfrm>
          <a:off x="3214540" y="1288329"/>
          <a:ext cx="7910658" cy="4114800"/>
        </p:xfrm>
        <a:graphic>
          <a:graphicData uri="http://schemas.openxmlformats.org/drawingml/2006/table">
            <a:tbl>
              <a:tblPr firstRow="1" bandRow="1"/>
              <a:tblGrid>
                <a:gridCol w="7910658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5662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Remove duplicate record</a:t>
                      </a:r>
                    </a:p>
                    <a:p>
                      <a:pPr marL="342900" indent="-342900" algn="r">
                        <a:buFont typeface="Arial" panose="020B0604020202020204" pitchFamily="34" charset="0"/>
                        <a:buChar char="•"/>
                      </a:pPr>
                      <a:endParaRPr lang="en-US" sz="2400" b="0" dirty="0">
                        <a:latin typeface="+mj-lt"/>
                      </a:endParaRPr>
                    </a:p>
                  </a:txBody>
                  <a:tcPr marL="219456" marR="2194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619970">
                <a:tc>
                  <a:txBody>
                    <a:bodyPr/>
                    <a:lstStyle/>
                    <a:p>
                      <a:pPr marL="342900" indent="-342900" algn="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Handle missing value</a:t>
                      </a:r>
                    </a:p>
                    <a:p>
                      <a:pPr marL="342900" indent="-342900" algn="r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19456" marR="21945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782739">
                <a:tc>
                  <a:txBody>
                    <a:bodyPr/>
                    <a:lstStyle/>
                    <a:p>
                      <a:pPr marL="342900" indent="-342900" algn="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Correct data types</a:t>
                      </a:r>
                    </a:p>
                    <a:p>
                      <a:pPr marL="342900" indent="-342900" algn="r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19456" marR="21945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614314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Standardize case</a:t>
                      </a:r>
                    </a:p>
                    <a:p>
                      <a:pPr marL="0" indent="0" algn="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19456" marR="21945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78273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Validate data consistency</a:t>
                      </a:r>
                    </a:p>
                    <a:p>
                      <a:pPr marL="342900" indent="-342900" algn="r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19456" marR="21945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9132EA-7B62-C10B-5821-1FC6855F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26" y="1339509"/>
            <a:ext cx="9327807" cy="47619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185367-152B-BEBD-BB4E-90FA619029A3}"/>
              </a:ext>
            </a:extLst>
          </p:cNvPr>
          <p:cNvSpPr txBox="1"/>
          <p:nvPr/>
        </p:nvSpPr>
        <p:spPr>
          <a:xfrm>
            <a:off x="989813" y="707011"/>
            <a:ext cx="800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text appear to be corrupted or improperly encoded. 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FF0D0-7CDB-A35D-7832-2F539295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29" y="1178350"/>
            <a:ext cx="9492792" cy="49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5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3CAA7-0A99-9C99-5BC3-D1A85E54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189" y="1414019"/>
            <a:ext cx="9543067" cy="4990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691508-CCFC-DA55-648B-41C21BD688CB}"/>
              </a:ext>
            </a:extLst>
          </p:cNvPr>
          <p:cNvSpPr txBox="1"/>
          <p:nvPr/>
        </p:nvSpPr>
        <p:spPr>
          <a:xfrm>
            <a:off x="744718" y="546755"/>
            <a:ext cx="72115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Remove duplicate record. </a:t>
            </a:r>
          </a:p>
          <a:p>
            <a:r>
              <a:rPr lang="en-US" dirty="0"/>
              <a:t>Go to data tab -&gt; remove duplicate</a:t>
            </a:r>
          </a:p>
        </p:txBody>
      </p:sp>
    </p:spTree>
    <p:extLst>
      <p:ext uri="{BB962C8B-B14F-4D97-AF65-F5344CB8AC3E}">
        <p14:creationId xmlns:p14="http://schemas.microsoft.com/office/powerpoint/2010/main" val="202072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CB1AE-11F9-6795-506E-5BD7739D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47" y="1263192"/>
            <a:ext cx="9681328" cy="4982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4F97E-A9BB-DC64-0B9D-8639CDB5DDA2}"/>
              </a:ext>
            </a:extLst>
          </p:cNvPr>
          <p:cNvSpPr txBox="1"/>
          <p:nvPr/>
        </p:nvSpPr>
        <p:spPr>
          <a:xfrm>
            <a:off x="899989" y="612743"/>
            <a:ext cx="53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or remove missing value</a:t>
            </a:r>
          </a:p>
        </p:txBody>
      </p:sp>
    </p:spTree>
    <p:extLst>
      <p:ext uri="{BB962C8B-B14F-4D97-AF65-F5344CB8AC3E}">
        <p14:creationId xmlns:p14="http://schemas.microsoft.com/office/powerpoint/2010/main" val="239797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EADCE-4660-0C9F-1249-1809D199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97" y="1382347"/>
            <a:ext cx="9807804" cy="4945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40954-1E3E-702B-ACAB-EE58CD4643D6}"/>
              </a:ext>
            </a:extLst>
          </p:cNvPr>
          <p:cNvSpPr txBox="1"/>
          <p:nvPr/>
        </p:nvSpPr>
        <p:spPr>
          <a:xfrm>
            <a:off x="631596" y="622169"/>
            <a:ext cx="446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for correct data types</a:t>
            </a:r>
          </a:p>
        </p:txBody>
      </p:sp>
    </p:spTree>
    <p:extLst>
      <p:ext uri="{BB962C8B-B14F-4D97-AF65-F5344CB8AC3E}">
        <p14:creationId xmlns:p14="http://schemas.microsoft.com/office/powerpoint/2010/main" val="81959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467DE-A951-8D36-039A-CE206758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14" y="1031886"/>
            <a:ext cx="10048973" cy="52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86</TotalTime>
  <Words>83</Words>
  <Application>Microsoft Office PowerPoint</Application>
  <PresentationFormat>Widescreen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Sagona Book</vt:lpstr>
      <vt:lpstr>Savon</vt:lpstr>
      <vt:lpstr>Restaurant Rating Prediction</vt:lpstr>
      <vt:lpstr>Cleaning data in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 Maurya</dc:creator>
  <cp:lastModifiedBy>Nishi Maurya</cp:lastModifiedBy>
  <cp:revision>1</cp:revision>
  <dcterms:created xsi:type="dcterms:W3CDTF">2024-08-06T14:06:30Z</dcterms:created>
  <dcterms:modified xsi:type="dcterms:W3CDTF">2024-08-06T15:33:05Z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