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84" r:id="rId4"/>
  </p:sldMasterIdLst>
  <p:notesMasterIdLst>
    <p:notesMasterId r:id="rId23"/>
  </p:notesMasterIdLst>
  <p:handoutMasterIdLst>
    <p:handoutMasterId r:id="rId24"/>
  </p:handoutMasterIdLst>
  <p:sldIdLst>
    <p:sldId id="317" r:id="rId5"/>
    <p:sldId id="331" r:id="rId6"/>
    <p:sldId id="309" r:id="rId7"/>
    <p:sldId id="318" r:id="rId8"/>
    <p:sldId id="263" r:id="rId9"/>
    <p:sldId id="319" r:id="rId10"/>
    <p:sldId id="326" r:id="rId11"/>
    <p:sldId id="327" r:id="rId12"/>
    <p:sldId id="321" r:id="rId13"/>
    <p:sldId id="322" r:id="rId14"/>
    <p:sldId id="320" r:id="rId15"/>
    <p:sldId id="328" r:id="rId16"/>
    <p:sldId id="323" r:id="rId17"/>
    <p:sldId id="324" r:id="rId18"/>
    <p:sldId id="325" r:id="rId19"/>
    <p:sldId id="329" r:id="rId20"/>
    <p:sldId id="330" r:id="rId21"/>
    <p:sldId id="30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8/7/2024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8/7/2024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9425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5378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583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7279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9329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7966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691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02949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22530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1394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43976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06387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95868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9505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60560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7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8813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70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8186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24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226118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81748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68065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78752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22E4C45-8BB2-6FD7-81F2-ECBCEC18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5F8CB5A-7FAC-BE9C-B989-524FEEB2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C37F86F-3FA7-1C26-1A57-5E98C01A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49A42AA-15D4-FE74-3C7A-5D6AC052F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25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3808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3052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FF3063-C66D-BD62-1704-A0BC00288B33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24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  <p:sldLayoutId id="2147483901" r:id="rId17"/>
    <p:sldLayoutId id="2147483902" r:id="rId18"/>
    <p:sldLayoutId id="2147483903" r:id="rId19"/>
    <p:sldLayoutId id="2147483904" r:id="rId20"/>
    <p:sldLayoutId id="2147483905" r:id="rId21"/>
    <p:sldLayoutId id="2147483906" r:id="rId22"/>
    <p:sldLayoutId id="2147483675" r:id="rId23"/>
    <p:sldLayoutId id="2147483651" r:id="rId24"/>
    <p:sldLayoutId id="2147483670" r:id="rId25"/>
    <p:sldLayoutId id="2147483664" r:id="rId26"/>
    <p:sldLayoutId id="2147483680" r:id="rId27"/>
    <p:sldLayoutId id="2147483681" r:id="rId28"/>
    <p:sldLayoutId id="2147483682" r:id="rId29"/>
    <p:sldLayoutId id="2147483654" r:id="rId30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Restaurant Rating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10365F-FE5D-CFC2-680E-7B3C39817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54" y="4180788"/>
            <a:ext cx="3183589" cy="23969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D64F6F-6464-B796-49B1-AF10D75E7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811" y="72910"/>
            <a:ext cx="2980335" cy="20999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56E6C9FD-A49E-0CDA-C3DC-C74FB683A543}"/>
              </a:ext>
            </a:extLst>
          </p:cNvPr>
          <p:cNvSpPr/>
          <p:nvPr/>
        </p:nvSpPr>
        <p:spPr>
          <a:xfrm>
            <a:off x="7429691" y="1866508"/>
            <a:ext cx="1602557" cy="1018095"/>
          </a:xfrm>
          <a:prstGeom prst="cloud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AF4390-C097-99E2-8E45-ED6A9A973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52" y="207390"/>
            <a:ext cx="7859055" cy="42797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AB600F-6F90-FE74-A01B-F4C051606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007" y="4675695"/>
            <a:ext cx="3718826" cy="197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5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4B508C2-474E-309E-7A56-EFA3489A8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607" y="1455312"/>
            <a:ext cx="9437913" cy="45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92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37014C-78C7-9ED4-BD40-0DFFF0B32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77" y="2422688"/>
            <a:ext cx="8883191" cy="43017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84E7F9-E0AB-39C1-D7B4-17C68F246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099" y="133565"/>
            <a:ext cx="3352161" cy="20710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95553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5D1D75-43B4-25D5-CD67-86F74A8B1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55" y="1027521"/>
            <a:ext cx="10887958" cy="521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4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4E6090-6062-8899-1CC0-89B16445D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9" y="2258322"/>
            <a:ext cx="9653047" cy="445447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C283671-3866-3D3D-888B-A5E89D95C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426" y="145199"/>
            <a:ext cx="2837468" cy="192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8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31CED3-B2A3-5B06-2DEF-356A076EF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04" y="1951349"/>
            <a:ext cx="9908912" cy="474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61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3FC3E2-5079-9FF7-20D8-CC3A34350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50" y="1003643"/>
            <a:ext cx="10557655" cy="485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57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D364F1-5544-A219-8AC6-D6C36F35E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807" y="237785"/>
            <a:ext cx="3236998" cy="17675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706FC9-2EF0-B2E9-6662-3CA7BA6BD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67" y="2158739"/>
            <a:ext cx="8312092" cy="444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83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0528" y="848412"/>
            <a:ext cx="5165888" cy="50292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AF5E9-AC8A-3EF4-0D6D-0BD75018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a challenging task when predicting restaurant ratings. Restaurant ratings have become increasingly difficult to anticipate with the popularity of online restaurant review websites.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9BE49E-46D5-4366-647B-4D8D85432EE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46375" y="2161328"/>
            <a:ext cx="3469064" cy="28678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DD634-84FF-340C-DE00-EE78CC0060D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all the reviews for the restaurants from customers. We use machine learning models for a particular restaurant to predict its rating.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lang="en-US" sz="1800" dirty="0">
              <a:solidFill>
                <a:srgbClr val="242424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Dataset Understanding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US" sz="1800" b="1" i="1" dirty="0">
              <a:solidFill>
                <a:srgbClr val="242424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en-US" sz="1800" b="1" i="1" dirty="0">
              <a:solidFill>
                <a:srgbClr val="242424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K-NN</a:t>
            </a:r>
            <a:endParaRPr lang="en-US" sz="1800" b="1" i="1" dirty="0">
              <a:solidFill>
                <a:srgbClr val="242424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DB76D-F4DC-BD16-9CCB-9A02022FD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7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7C093F-2391-0CEC-7683-23186CB0D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433" y="1602557"/>
            <a:ext cx="9455084" cy="42772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37DEE6-F3B3-9E0F-08DE-312187FE8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69" y="149724"/>
            <a:ext cx="7987699" cy="43280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1A78C9-0718-6212-9C61-51F4AED1B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855" y="3731614"/>
            <a:ext cx="3412504" cy="25183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1466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06D626-DEAE-155D-8225-EF5298F8D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64" y="190500"/>
            <a:ext cx="8857349" cy="45885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F66935-0CF4-4239-3A97-7E427C07E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2130" y="4779095"/>
            <a:ext cx="2810906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FA37DC-DE9B-8D0E-FF17-391206817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81" y="1263191"/>
            <a:ext cx="10460517" cy="491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0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C53A2E-5E99-D1B4-0EF9-82D63A268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899" y="1310326"/>
            <a:ext cx="9966227" cy="48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54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725FC5-8CCE-9EFB-C761-95B72BEEA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7" y="150829"/>
            <a:ext cx="7692272" cy="44830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681816-8A41-EE60-EB98-5082075F6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539" y="4128940"/>
            <a:ext cx="3195686" cy="24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2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7FB066-3B1A-2EA7-9DAC-E488D68BD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08" y="197963"/>
            <a:ext cx="8410218" cy="44965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DD8F8A-1010-9E06-96CE-AB8B9A72A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639" y="4213781"/>
            <a:ext cx="3972171" cy="24462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68829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184</TotalTime>
  <Words>84</Words>
  <Application>Microsoft Office PowerPoint</Application>
  <PresentationFormat>Widescreen</PresentationFormat>
  <Paragraphs>22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Courier New</vt:lpstr>
      <vt:lpstr>Garamond</vt:lpstr>
      <vt:lpstr>Sagona Book</vt:lpstr>
      <vt:lpstr>Times New Roman</vt:lpstr>
      <vt:lpstr>Wingdings</vt:lpstr>
      <vt:lpstr>Organic</vt:lpstr>
      <vt:lpstr>Restaurant Rating Prediction</vt:lpstr>
      <vt:lpstr>Machine learning is a challenging task when predicting restaurant ratings. Restaurant ratings have become increasingly difficult to anticipate with the popularity of online restaurant review websites.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Nishi Maurya</dc:creator>
  <cp:lastModifiedBy>Nishi Maurya</cp:lastModifiedBy>
  <cp:revision>2</cp:revision>
  <dcterms:created xsi:type="dcterms:W3CDTF">2024-08-06T15:34:52Z</dcterms:created>
  <dcterms:modified xsi:type="dcterms:W3CDTF">2024-08-07T14:37:20Z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