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7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742" y="0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2591FCD0-B8C7-43EC-BA9F-53BD487292F1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2372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742" y="9372372"/>
            <a:ext cx="2918468" cy="493941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3F99B744-E425-43FE-ABC6-C3D2D74A85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17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4858" tIns="47429" rIns="94858" bIns="47429" rtlCol="0"/>
          <a:lstStyle>
            <a:lvl1pPr algn="r">
              <a:defRPr sz="1300"/>
            </a:lvl1pPr>
          </a:lstStyle>
          <a:p>
            <a:fld id="{4AE2D7C5-72EE-4BC2-933C-BBA94AE98395}" type="datetimeFigureOut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8" tIns="47429" rIns="94858" bIns="4742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58" tIns="47429" rIns="94858" bIns="4742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4858" tIns="47429" rIns="94858" bIns="47429" rtlCol="0" anchor="b"/>
          <a:lstStyle>
            <a:lvl1pPr algn="r">
              <a:defRPr sz="1300"/>
            </a:lvl1pPr>
          </a:lstStyle>
          <a:p>
            <a:fld id="{037A6657-8606-405D-8938-E37EBD4236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503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F2F-65EB-4623-82CF-9DED3B93D112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6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FE8-E88D-44D8-B7FF-BC9B39D6BF8A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2823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749A5-2F65-4BAA-83B4-DA51DD41D7E1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9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49BB-3574-49D0-A19F-181334745203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2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CEC1-4E11-4AFE-A50A-88C0088C2C69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72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4492-E17F-4AA3-AD13-E5FA08F28A2B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4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C1F7-953B-4024-85CE-6A293BBFB8FD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7A7F-02D8-4F5F-B00C-6C3B62A4662C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CB87-9253-41BA-9E2A-0EFEC281B374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71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6FE8-E88D-44D8-B7FF-BC9B39D6BF8A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8950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8E3C-5E22-453C-AFCB-AC7FA6982C25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42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46FE8-E88D-44D8-B7FF-BC9B39D6BF8A}" type="datetime1">
              <a:rPr kumimoji="1" lang="ja-JP" altLang="en-US" smtClean="0"/>
              <a:t>2018/4/12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7D8F-8C3F-4EDF-9B18-7AAE0B0710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0910" y="254015"/>
            <a:ext cx="7539243" cy="2195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4/12 5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年生向け</a:t>
            </a:r>
            <a:endParaRPr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オリエンテーション</a:t>
            </a:r>
            <a:endParaRPr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5852277-1094-4D87-839D-1383A9CAD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716" y="2611225"/>
            <a:ext cx="3625139" cy="36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5</Words>
  <Application>Microsoft Office PowerPoint</Application>
  <PresentationFormat>A4 210 x 297 mm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HP</dc:creator>
  <cp:lastModifiedBy>俊二 西村</cp:lastModifiedBy>
  <cp:revision>19</cp:revision>
  <cp:lastPrinted>2018-04-04T01:15:31Z</cp:lastPrinted>
  <dcterms:created xsi:type="dcterms:W3CDTF">2017-04-18T10:18:31Z</dcterms:created>
  <dcterms:modified xsi:type="dcterms:W3CDTF">2018-04-12T01:01:57Z</dcterms:modified>
</cp:coreProperties>
</file>