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83118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3" autoAdjust="0"/>
    <p:restoredTop sz="94660"/>
  </p:normalViewPr>
  <p:slideViewPr>
    <p:cSldViewPr snapToGrid="0">
      <p:cViewPr>
        <p:scale>
          <a:sx n="50" d="100"/>
          <a:sy n="50" d="100"/>
        </p:scale>
        <p:origin x="3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8977" y="1124530"/>
            <a:ext cx="1373386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8977" y="3602038"/>
            <a:ext cx="1373386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6C0-DAB0-4DEF-9509-BEA4FE2611D3}" type="datetimeFigureOut">
              <a:rPr kumimoji="1" lang="ja-JP" altLang="en-US" smtClean="0"/>
              <a:t>2017/10/5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6504-D113-40F6-8F42-1B3FF80B3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70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6C0-DAB0-4DEF-9509-BEA4FE2611D3}" type="datetimeFigureOut">
              <a:rPr kumimoji="1" lang="ja-JP" altLang="en-US" smtClean="0"/>
              <a:t>2017/10/5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6504-D113-40F6-8F42-1B3FF80B3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40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4391" y="360362"/>
            <a:ext cx="394848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937" y="360363"/>
            <a:ext cx="11616556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6C0-DAB0-4DEF-9509-BEA4FE2611D3}" type="datetimeFigureOut">
              <a:rPr kumimoji="1" lang="ja-JP" altLang="en-US" smtClean="0"/>
              <a:t>2017/10/5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6504-D113-40F6-8F42-1B3FF80B3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61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6C0-DAB0-4DEF-9509-BEA4FE2611D3}" type="datetimeFigureOut">
              <a:rPr kumimoji="1" lang="ja-JP" altLang="en-US" smtClean="0"/>
              <a:t>2017/10/5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6504-D113-40F6-8F42-1B3FF80B3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51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400" y="1712423"/>
            <a:ext cx="15793939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400" y="4552634"/>
            <a:ext cx="15793939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6C0-DAB0-4DEF-9509-BEA4FE2611D3}" type="datetimeFigureOut">
              <a:rPr kumimoji="1" lang="ja-JP" altLang="en-US" smtClean="0"/>
              <a:t>2017/10/5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6504-D113-40F6-8F42-1B3FF80B3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28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9341" y="1828801"/>
            <a:ext cx="7782521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0355" y="1828801"/>
            <a:ext cx="7782521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6C0-DAB0-4DEF-9509-BEA4FE2611D3}" type="datetimeFigureOut">
              <a:rPr kumimoji="1" lang="ja-JP" altLang="en-US" smtClean="0"/>
              <a:t>2017/10/5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6504-D113-40F6-8F42-1B3FF80B3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137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9341" y="1681851"/>
            <a:ext cx="7744371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9341" y="2507551"/>
            <a:ext cx="774437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0356" y="1681851"/>
            <a:ext cx="7782522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0356" y="2507551"/>
            <a:ext cx="7782522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6C0-DAB0-4DEF-9509-BEA4FE2611D3}" type="datetimeFigureOut">
              <a:rPr kumimoji="1" lang="ja-JP" altLang="en-US" smtClean="0"/>
              <a:t>2017/10/5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6504-D113-40F6-8F42-1B3FF80B3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27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6C0-DAB0-4DEF-9509-BEA4FE2611D3}" type="datetimeFigureOut">
              <a:rPr kumimoji="1" lang="ja-JP" altLang="en-US" smtClean="0"/>
              <a:t>2017/10/5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6504-D113-40F6-8F42-1B3FF80B3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2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6C0-DAB0-4DEF-9509-BEA4FE2611D3}" type="datetimeFigureOut">
              <a:rPr kumimoji="1" lang="ja-JP" altLang="en-US" smtClean="0"/>
              <a:t>2017/10/5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6504-D113-40F6-8F42-1B3FF80B3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504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515" y="457201"/>
            <a:ext cx="590556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2521" y="990600"/>
            <a:ext cx="9270355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3515" y="2057399"/>
            <a:ext cx="590556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6C0-DAB0-4DEF-9509-BEA4FE2611D3}" type="datetimeFigureOut">
              <a:rPr kumimoji="1" lang="ja-JP" altLang="en-US" smtClean="0"/>
              <a:t>2017/10/5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6504-D113-40F6-8F42-1B3FF80B3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26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3515" y="457200"/>
            <a:ext cx="590556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82521" y="990600"/>
            <a:ext cx="9270355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3515" y="2057400"/>
            <a:ext cx="590556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6C0-DAB0-4DEF-9509-BEA4FE2611D3}" type="datetimeFigureOut">
              <a:rPr kumimoji="1" lang="ja-JP" altLang="en-US" smtClean="0"/>
              <a:t>2017/10/5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6504-D113-40F6-8F42-1B3FF80B3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84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9341" y="365760"/>
            <a:ext cx="15793939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9341" y="1828801"/>
            <a:ext cx="15793939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8937" y="6356351"/>
            <a:ext cx="41201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B6E46C0-DAB0-4DEF-9509-BEA4FE2611D3}" type="datetimeFigureOut">
              <a:rPr kumimoji="1" lang="ja-JP" altLang="en-US" smtClean="0"/>
              <a:t>2017/10/5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65788" y="6356351"/>
            <a:ext cx="6180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43122" y="6356351"/>
            <a:ext cx="41201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A6504-D113-40F6-8F42-1B3FF80B31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54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B3EC934-511E-466F-BB15-2DF887E08E2B}"/>
              </a:ext>
            </a:extLst>
          </p:cNvPr>
          <p:cNvSpPr/>
          <p:nvPr/>
        </p:nvSpPr>
        <p:spPr>
          <a:xfrm>
            <a:off x="3421856" y="2552700"/>
            <a:ext cx="6378484" cy="1657350"/>
          </a:xfrm>
          <a:prstGeom prst="roundRect">
            <a:avLst>
              <a:gd name="adj" fmla="val 3161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300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local</a:t>
            </a:r>
          </a:p>
          <a:p>
            <a:r>
              <a:rPr kumimoji="1" lang="ja-JP" altLang="en-US" sz="300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リポジトリ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3C28419-6F01-4418-8098-B7FF66CE330E}"/>
              </a:ext>
            </a:extLst>
          </p:cNvPr>
          <p:cNvSpPr/>
          <p:nvPr/>
        </p:nvSpPr>
        <p:spPr>
          <a:xfrm>
            <a:off x="3421857" y="4743450"/>
            <a:ext cx="6352359" cy="1657350"/>
          </a:xfrm>
          <a:prstGeom prst="roundRect">
            <a:avLst>
              <a:gd name="adj" fmla="val 3161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ja-JP" altLang="en-US" sz="300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</a:p>
        </p:txBody>
      </p:sp>
      <p:sp>
        <p:nvSpPr>
          <p:cNvPr id="4" name="矢印: 上 3">
            <a:extLst>
              <a:ext uri="{FF2B5EF4-FFF2-40B4-BE49-F238E27FC236}">
                <a16:creationId xmlns:a16="http://schemas.microsoft.com/office/drawing/2014/main" id="{8097AD54-1D78-40C3-845B-C4492393CB00}"/>
              </a:ext>
            </a:extLst>
          </p:cNvPr>
          <p:cNvSpPr/>
          <p:nvPr/>
        </p:nvSpPr>
        <p:spPr>
          <a:xfrm>
            <a:off x="6630420" y="3638551"/>
            <a:ext cx="822960" cy="1697627"/>
          </a:xfrm>
          <a:prstGeom prst="upArrow">
            <a:avLst>
              <a:gd name="adj1" fmla="val 43651"/>
              <a:gd name="adj2" fmla="val 53175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上 6">
            <a:extLst>
              <a:ext uri="{FF2B5EF4-FFF2-40B4-BE49-F238E27FC236}">
                <a16:creationId xmlns:a16="http://schemas.microsoft.com/office/drawing/2014/main" id="{166087D8-3880-46FF-BE1F-74E5AC6745C2}"/>
              </a:ext>
            </a:extLst>
          </p:cNvPr>
          <p:cNvSpPr/>
          <p:nvPr/>
        </p:nvSpPr>
        <p:spPr>
          <a:xfrm flipV="1">
            <a:off x="7849620" y="3681549"/>
            <a:ext cx="822960" cy="1652451"/>
          </a:xfrm>
          <a:prstGeom prst="upArrow">
            <a:avLst>
              <a:gd name="adj1" fmla="val 43651"/>
              <a:gd name="adj2" fmla="val 53175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7A8CF54-5D34-4AC8-85AA-442F5343A2E2}"/>
              </a:ext>
            </a:extLst>
          </p:cNvPr>
          <p:cNvSpPr txBox="1"/>
          <p:nvPr/>
        </p:nvSpPr>
        <p:spPr>
          <a:xfrm>
            <a:off x="3948473" y="4183924"/>
            <a:ext cx="2824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000" b="1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(add+) commit</a:t>
            </a:r>
            <a:endParaRPr kumimoji="1" lang="ja-JP" altLang="en-US" sz="3000" b="1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4CD86D-E6AD-4641-A9BC-96DD3A2A277F}"/>
              </a:ext>
            </a:extLst>
          </p:cNvPr>
          <p:cNvSpPr txBox="1"/>
          <p:nvPr/>
        </p:nvSpPr>
        <p:spPr>
          <a:xfrm>
            <a:off x="8553941" y="4210050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000" b="1">
                <a:latin typeface="Meiryo UI" panose="020B0604030504040204" pitchFamily="50" charset="-128"/>
                <a:ea typeface="Meiryo UI" panose="020B0604030504040204" pitchFamily="50" charset="-128"/>
              </a:rPr>
              <a:t>編集</a:t>
            </a:r>
          </a:p>
        </p:txBody>
      </p:sp>
    </p:spTree>
    <p:extLst>
      <p:ext uri="{BB962C8B-B14F-4D97-AF65-F5344CB8AC3E}">
        <p14:creationId xmlns:p14="http://schemas.microsoft.com/office/powerpoint/2010/main" val="240096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B3EC934-511E-466F-BB15-2DF887E08E2B}"/>
              </a:ext>
            </a:extLst>
          </p:cNvPr>
          <p:cNvSpPr/>
          <p:nvPr/>
        </p:nvSpPr>
        <p:spPr>
          <a:xfrm>
            <a:off x="3421856" y="2552700"/>
            <a:ext cx="7620000" cy="1657350"/>
          </a:xfrm>
          <a:prstGeom prst="roundRect">
            <a:avLst>
              <a:gd name="adj" fmla="val 3161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300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local</a:t>
            </a:r>
          </a:p>
          <a:p>
            <a:r>
              <a:rPr kumimoji="1" lang="ja-JP" altLang="en-US" sz="300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リポジトリ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3C28419-6F01-4418-8098-B7FF66CE330E}"/>
              </a:ext>
            </a:extLst>
          </p:cNvPr>
          <p:cNvSpPr/>
          <p:nvPr/>
        </p:nvSpPr>
        <p:spPr>
          <a:xfrm>
            <a:off x="3421856" y="4743450"/>
            <a:ext cx="7581900" cy="1657350"/>
          </a:xfrm>
          <a:prstGeom prst="roundRect">
            <a:avLst>
              <a:gd name="adj" fmla="val 3161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ja-JP" altLang="en-US" sz="300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</a:p>
        </p:txBody>
      </p:sp>
      <p:sp>
        <p:nvSpPr>
          <p:cNvPr id="4" name="矢印: 上 3">
            <a:extLst>
              <a:ext uri="{FF2B5EF4-FFF2-40B4-BE49-F238E27FC236}">
                <a16:creationId xmlns:a16="http://schemas.microsoft.com/office/drawing/2014/main" id="{8097AD54-1D78-40C3-845B-C4492393CB00}"/>
              </a:ext>
            </a:extLst>
          </p:cNvPr>
          <p:cNvSpPr/>
          <p:nvPr/>
        </p:nvSpPr>
        <p:spPr>
          <a:xfrm>
            <a:off x="6630420" y="3638551"/>
            <a:ext cx="822960" cy="1697627"/>
          </a:xfrm>
          <a:prstGeom prst="upArrow">
            <a:avLst>
              <a:gd name="adj1" fmla="val 43651"/>
              <a:gd name="adj2" fmla="val 53175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上 6">
            <a:extLst>
              <a:ext uri="{FF2B5EF4-FFF2-40B4-BE49-F238E27FC236}">
                <a16:creationId xmlns:a16="http://schemas.microsoft.com/office/drawing/2014/main" id="{166087D8-3880-46FF-BE1F-74E5AC6745C2}"/>
              </a:ext>
            </a:extLst>
          </p:cNvPr>
          <p:cNvSpPr/>
          <p:nvPr/>
        </p:nvSpPr>
        <p:spPr>
          <a:xfrm flipV="1">
            <a:off x="7849620" y="3681549"/>
            <a:ext cx="822960" cy="1652451"/>
          </a:xfrm>
          <a:prstGeom prst="upArrow">
            <a:avLst>
              <a:gd name="adj1" fmla="val 43651"/>
              <a:gd name="adj2" fmla="val 53175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BDD8F19-9039-4086-8FF0-AF7D7F155BB9}"/>
              </a:ext>
            </a:extLst>
          </p:cNvPr>
          <p:cNvSpPr/>
          <p:nvPr/>
        </p:nvSpPr>
        <p:spPr>
          <a:xfrm>
            <a:off x="3440906" y="361950"/>
            <a:ext cx="7639050" cy="1657350"/>
          </a:xfrm>
          <a:prstGeom prst="roundRect">
            <a:avLst>
              <a:gd name="adj" fmla="val 3161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3000">
                <a:solidFill>
                  <a:schemeClr val="accent6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remote</a:t>
            </a:r>
          </a:p>
          <a:p>
            <a:r>
              <a:rPr kumimoji="1" lang="ja-JP" altLang="en-US" sz="3000">
                <a:solidFill>
                  <a:schemeClr val="accent6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リポジトリ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7A8CF54-5D34-4AC8-85AA-442F5343A2E2}"/>
              </a:ext>
            </a:extLst>
          </p:cNvPr>
          <p:cNvSpPr txBox="1"/>
          <p:nvPr/>
        </p:nvSpPr>
        <p:spPr>
          <a:xfrm>
            <a:off x="3948473" y="4183924"/>
            <a:ext cx="2824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000" b="1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(add+) commit</a:t>
            </a:r>
            <a:endParaRPr kumimoji="1" lang="ja-JP" altLang="en-US" sz="3000" b="1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B78F99B-E3F8-4178-ADA6-0FFED0F75911}"/>
              </a:ext>
            </a:extLst>
          </p:cNvPr>
          <p:cNvSpPr txBox="1"/>
          <p:nvPr/>
        </p:nvSpPr>
        <p:spPr>
          <a:xfrm>
            <a:off x="5674440" y="2018211"/>
            <a:ext cx="11047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000" b="1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push</a:t>
            </a:r>
            <a:endParaRPr kumimoji="1" lang="ja-JP" altLang="en-US" sz="3000" b="1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4CD86D-E6AD-4641-A9BC-96DD3A2A277F}"/>
              </a:ext>
            </a:extLst>
          </p:cNvPr>
          <p:cNvSpPr txBox="1"/>
          <p:nvPr/>
        </p:nvSpPr>
        <p:spPr>
          <a:xfrm>
            <a:off x="8553941" y="4210050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000" b="1">
                <a:latin typeface="Meiryo UI" panose="020B0604030504040204" pitchFamily="50" charset="-128"/>
                <a:ea typeface="Meiryo UI" panose="020B0604030504040204" pitchFamily="50" charset="-128"/>
              </a:rPr>
              <a:t>編集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1B142D4-0726-4B71-BFDD-CE981E75D24D}"/>
              </a:ext>
            </a:extLst>
          </p:cNvPr>
          <p:cNvSpPr txBox="1"/>
          <p:nvPr/>
        </p:nvSpPr>
        <p:spPr>
          <a:xfrm>
            <a:off x="8543597" y="1999161"/>
            <a:ext cx="22397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000" b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pull (clone)</a:t>
            </a:r>
            <a:endParaRPr kumimoji="1" lang="ja-JP" altLang="en-US" sz="3000" b="1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5" name="矢印: 上 14">
            <a:extLst>
              <a:ext uri="{FF2B5EF4-FFF2-40B4-BE49-F238E27FC236}">
                <a16:creationId xmlns:a16="http://schemas.microsoft.com/office/drawing/2014/main" id="{D4D39634-0CAA-4BCD-9CC1-5A77DA52BECD}"/>
              </a:ext>
            </a:extLst>
          </p:cNvPr>
          <p:cNvSpPr/>
          <p:nvPr/>
        </p:nvSpPr>
        <p:spPr>
          <a:xfrm>
            <a:off x="6630420" y="1447801"/>
            <a:ext cx="822960" cy="1697627"/>
          </a:xfrm>
          <a:prstGeom prst="upArrow">
            <a:avLst>
              <a:gd name="adj1" fmla="val 43651"/>
              <a:gd name="adj2" fmla="val 53175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上 15">
            <a:extLst>
              <a:ext uri="{FF2B5EF4-FFF2-40B4-BE49-F238E27FC236}">
                <a16:creationId xmlns:a16="http://schemas.microsoft.com/office/drawing/2014/main" id="{96B5DE2F-F5BD-4BFE-9FA6-3E22E0F7370F}"/>
              </a:ext>
            </a:extLst>
          </p:cNvPr>
          <p:cNvSpPr/>
          <p:nvPr/>
        </p:nvSpPr>
        <p:spPr>
          <a:xfrm flipV="1">
            <a:off x="7849620" y="1490799"/>
            <a:ext cx="822960" cy="1652451"/>
          </a:xfrm>
          <a:prstGeom prst="upArrow">
            <a:avLst>
              <a:gd name="adj1" fmla="val 43651"/>
              <a:gd name="adj2" fmla="val 53175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72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B3EC934-511E-466F-BB15-2DF887E08E2B}"/>
              </a:ext>
            </a:extLst>
          </p:cNvPr>
          <p:cNvSpPr/>
          <p:nvPr/>
        </p:nvSpPr>
        <p:spPr>
          <a:xfrm>
            <a:off x="455136" y="2552700"/>
            <a:ext cx="7620000" cy="1657350"/>
          </a:xfrm>
          <a:prstGeom prst="roundRect">
            <a:avLst>
              <a:gd name="adj" fmla="val 3161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300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local</a:t>
            </a:r>
          </a:p>
          <a:p>
            <a:r>
              <a:rPr kumimoji="1" lang="ja-JP" altLang="en-US" sz="300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リポジトリ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3C28419-6F01-4418-8098-B7FF66CE330E}"/>
              </a:ext>
            </a:extLst>
          </p:cNvPr>
          <p:cNvSpPr/>
          <p:nvPr/>
        </p:nvSpPr>
        <p:spPr>
          <a:xfrm>
            <a:off x="455136" y="4743450"/>
            <a:ext cx="7581900" cy="1657350"/>
          </a:xfrm>
          <a:prstGeom prst="roundRect">
            <a:avLst>
              <a:gd name="adj" fmla="val 3161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ja-JP" altLang="en-US" sz="3000">
                <a:solidFill>
                  <a:schemeClr val="accent2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</a:p>
        </p:txBody>
      </p:sp>
      <p:sp>
        <p:nvSpPr>
          <p:cNvPr id="4" name="矢印: 上 3">
            <a:extLst>
              <a:ext uri="{FF2B5EF4-FFF2-40B4-BE49-F238E27FC236}">
                <a16:creationId xmlns:a16="http://schemas.microsoft.com/office/drawing/2014/main" id="{8097AD54-1D78-40C3-845B-C4492393CB00}"/>
              </a:ext>
            </a:extLst>
          </p:cNvPr>
          <p:cNvSpPr/>
          <p:nvPr/>
        </p:nvSpPr>
        <p:spPr>
          <a:xfrm>
            <a:off x="3663700" y="3638551"/>
            <a:ext cx="822960" cy="1697627"/>
          </a:xfrm>
          <a:prstGeom prst="upArrow">
            <a:avLst>
              <a:gd name="adj1" fmla="val 43651"/>
              <a:gd name="adj2" fmla="val 53175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上 6">
            <a:extLst>
              <a:ext uri="{FF2B5EF4-FFF2-40B4-BE49-F238E27FC236}">
                <a16:creationId xmlns:a16="http://schemas.microsoft.com/office/drawing/2014/main" id="{166087D8-3880-46FF-BE1F-74E5AC6745C2}"/>
              </a:ext>
            </a:extLst>
          </p:cNvPr>
          <p:cNvSpPr/>
          <p:nvPr/>
        </p:nvSpPr>
        <p:spPr>
          <a:xfrm flipV="1">
            <a:off x="4882900" y="3681549"/>
            <a:ext cx="822960" cy="1652451"/>
          </a:xfrm>
          <a:prstGeom prst="upArrow">
            <a:avLst>
              <a:gd name="adj1" fmla="val 43651"/>
              <a:gd name="adj2" fmla="val 53175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BDD8F19-9039-4086-8FF0-AF7D7F155BB9}"/>
              </a:ext>
            </a:extLst>
          </p:cNvPr>
          <p:cNvSpPr/>
          <p:nvPr/>
        </p:nvSpPr>
        <p:spPr>
          <a:xfrm>
            <a:off x="474186" y="361950"/>
            <a:ext cx="14806454" cy="1657350"/>
          </a:xfrm>
          <a:prstGeom prst="roundRect">
            <a:avLst>
              <a:gd name="adj" fmla="val 3161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kumimoji="1" lang="en-US" altLang="ja-JP" sz="3000">
                <a:solidFill>
                  <a:schemeClr val="accent6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remote</a:t>
            </a:r>
          </a:p>
          <a:p>
            <a:r>
              <a:rPr kumimoji="1" lang="ja-JP" altLang="en-US" sz="3000">
                <a:solidFill>
                  <a:schemeClr val="accent6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リポジトリ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7A8CF54-5D34-4AC8-85AA-442F5343A2E2}"/>
              </a:ext>
            </a:extLst>
          </p:cNvPr>
          <p:cNvSpPr txBox="1"/>
          <p:nvPr/>
        </p:nvSpPr>
        <p:spPr>
          <a:xfrm>
            <a:off x="981753" y="4183924"/>
            <a:ext cx="2824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000" b="1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(add+) commit</a:t>
            </a:r>
            <a:endParaRPr kumimoji="1" lang="ja-JP" altLang="en-US" sz="3000" b="1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B78F99B-E3F8-4178-ADA6-0FFED0F75911}"/>
              </a:ext>
            </a:extLst>
          </p:cNvPr>
          <p:cNvSpPr txBox="1"/>
          <p:nvPr/>
        </p:nvSpPr>
        <p:spPr>
          <a:xfrm>
            <a:off x="2707720" y="2018211"/>
            <a:ext cx="11047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000" b="1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push</a:t>
            </a:r>
            <a:endParaRPr kumimoji="1" lang="ja-JP" altLang="en-US" sz="3000" b="1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4CD86D-E6AD-4641-A9BC-96DD3A2A277F}"/>
              </a:ext>
            </a:extLst>
          </p:cNvPr>
          <p:cNvSpPr txBox="1"/>
          <p:nvPr/>
        </p:nvSpPr>
        <p:spPr>
          <a:xfrm>
            <a:off x="5587221" y="4210050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000" b="1">
                <a:latin typeface="Meiryo UI" panose="020B0604030504040204" pitchFamily="50" charset="-128"/>
                <a:ea typeface="Meiryo UI" panose="020B0604030504040204" pitchFamily="50" charset="-128"/>
              </a:rPr>
              <a:t>編集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1B142D4-0726-4B71-BFDD-CE981E75D24D}"/>
              </a:ext>
            </a:extLst>
          </p:cNvPr>
          <p:cNvSpPr txBox="1"/>
          <p:nvPr/>
        </p:nvSpPr>
        <p:spPr>
          <a:xfrm>
            <a:off x="5576877" y="1999161"/>
            <a:ext cx="22397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000" b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pull (clone)</a:t>
            </a:r>
            <a:endParaRPr kumimoji="1" lang="ja-JP" altLang="en-US" sz="3000" b="1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5" name="矢印: 上 14">
            <a:extLst>
              <a:ext uri="{FF2B5EF4-FFF2-40B4-BE49-F238E27FC236}">
                <a16:creationId xmlns:a16="http://schemas.microsoft.com/office/drawing/2014/main" id="{D4D39634-0CAA-4BCD-9CC1-5A77DA52BECD}"/>
              </a:ext>
            </a:extLst>
          </p:cNvPr>
          <p:cNvSpPr/>
          <p:nvPr/>
        </p:nvSpPr>
        <p:spPr>
          <a:xfrm>
            <a:off x="3663700" y="1447801"/>
            <a:ext cx="822960" cy="1697627"/>
          </a:xfrm>
          <a:prstGeom prst="upArrow">
            <a:avLst>
              <a:gd name="adj1" fmla="val 43651"/>
              <a:gd name="adj2" fmla="val 53175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上 15">
            <a:extLst>
              <a:ext uri="{FF2B5EF4-FFF2-40B4-BE49-F238E27FC236}">
                <a16:creationId xmlns:a16="http://schemas.microsoft.com/office/drawing/2014/main" id="{96B5DE2F-F5BD-4BFE-9FA6-3E22E0F7370F}"/>
              </a:ext>
            </a:extLst>
          </p:cNvPr>
          <p:cNvSpPr/>
          <p:nvPr/>
        </p:nvSpPr>
        <p:spPr>
          <a:xfrm flipV="1">
            <a:off x="4882900" y="1490799"/>
            <a:ext cx="822960" cy="1652451"/>
          </a:xfrm>
          <a:prstGeom prst="upArrow">
            <a:avLst>
              <a:gd name="adj1" fmla="val 43651"/>
              <a:gd name="adj2" fmla="val 53175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A537DC4-2AEB-452C-BA26-E471DC881903}"/>
              </a:ext>
            </a:extLst>
          </p:cNvPr>
          <p:cNvSpPr/>
          <p:nvPr/>
        </p:nvSpPr>
        <p:spPr>
          <a:xfrm>
            <a:off x="8430736" y="2542540"/>
            <a:ext cx="6890544" cy="1657350"/>
          </a:xfrm>
          <a:prstGeom prst="roundRect">
            <a:avLst>
              <a:gd name="adj" fmla="val 3161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kumimoji="1" lang="ja-JP" altLang="en-US" sz="3000">
              <a:solidFill>
                <a:schemeClr val="accent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8159D369-A759-443A-9254-05F7B1C35A48}"/>
              </a:ext>
            </a:extLst>
          </p:cNvPr>
          <p:cNvSpPr/>
          <p:nvPr/>
        </p:nvSpPr>
        <p:spPr>
          <a:xfrm>
            <a:off x="8430736" y="4733290"/>
            <a:ext cx="6890544" cy="1657350"/>
          </a:xfrm>
          <a:prstGeom prst="roundRect">
            <a:avLst>
              <a:gd name="adj" fmla="val 3161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endParaRPr kumimoji="1" lang="ja-JP" altLang="en-US" sz="3000">
              <a:solidFill>
                <a:schemeClr val="accent2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矢印: 上 17">
            <a:extLst>
              <a:ext uri="{FF2B5EF4-FFF2-40B4-BE49-F238E27FC236}">
                <a16:creationId xmlns:a16="http://schemas.microsoft.com/office/drawing/2014/main" id="{0D02199B-2F2E-4F3B-9F74-58741BE43620}"/>
              </a:ext>
            </a:extLst>
          </p:cNvPr>
          <p:cNvSpPr/>
          <p:nvPr/>
        </p:nvSpPr>
        <p:spPr>
          <a:xfrm>
            <a:off x="11131300" y="3628391"/>
            <a:ext cx="822960" cy="1697627"/>
          </a:xfrm>
          <a:prstGeom prst="upArrow">
            <a:avLst>
              <a:gd name="adj1" fmla="val 43651"/>
              <a:gd name="adj2" fmla="val 53175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矢印: 上 18">
            <a:extLst>
              <a:ext uri="{FF2B5EF4-FFF2-40B4-BE49-F238E27FC236}">
                <a16:creationId xmlns:a16="http://schemas.microsoft.com/office/drawing/2014/main" id="{B3884EDC-AE35-43A2-A249-59FB6437C52E}"/>
              </a:ext>
            </a:extLst>
          </p:cNvPr>
          <p:cNvSpPr/>
          <p:nvPr/>
        </p:nvSpPr>
        <p:spPr>
          <a:xfrm flipV="1">
            <a:off x="12350500" y="3671389"/>
            <a:ext cx="822960" cy="1652451"/>
          </a:xfrm>
          <a:prstGeom prst="upArrow">
            <a:avLst>
              <a:gd name="adj1" fmla="val 43651"/>
              <a:gd name="adj2" fmla="val 53175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559D6A0-3B1D-46BE-BA57-AB8C43C6BDBB}"/>
              </a:ext>
            </a:extLst>
          </p:cNvPr>
          <p:cNvSpPr txBox="1"/>
          <p:nvPr/>
        </p:nvSpPr>
        <p:spPr>
          <a:xfrm>
            <a:off x="8449353" y="4173764"/>
            <a:ext cx="2824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000" b="1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(add+) commit</a:t>
            </a:r>
            <a:endParaRPr kumimoji="1" lang="ja-JP" altLang="en-US" sz="3000" b="1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5EBC6BA-54E1-4D67-AF9B-C386A482C47C}"/>
              </a:ext>
            </a:extLst>
          </p:cNvPr>
          <p:cNvSpPr txBox="1"/>
          <p:nvPr/>
        </p:nvSpPr>
        <p:spPr>
          <a:xfrm>
            <a:off x="10175320" y="2008051"/>
            <a:ext cx="11047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000" b="1"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push</a:t>
            </a:r>
            <a:endParaRPr kumimoji="1" lang="ja-JP" altLang="en-US" sz="3000" b="1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4933BF6-EE86-47C8-B49B-9B24585B9AD5}"/>
              </a:ext>
            </a:extLst>
          </p:cNvPr>
          <p:cNvSpPr txBox="1"/>
          <p:nvPr/>
        </p:nvSpPr>
        <p:spPr>
          <a:xfrm>
            <a:off x="13054821" y="4199890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000" b="1">
                <a:latin typeface="Meiryo UI" panose="020B0604030504040204" pitchFamily="50" charset="-128"/>
                <a:ea typeface="Meiryo UI" panose="020B0604030504040204" pitchFamily="50" charset="-128"/>
              </a:rPr>
              <a:t>編集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F71D22-24B7-4F59-B809-EC4328549F71}"/>
              </a:ext>
            </a:extLst>
          </p:cNvPr>
          <p:cNvSpPr txBox="1"/>
          <p:nvPr/>
        </p:nvSpPr>
        <p:spPr>
          <a:xfrm>
            <a:off x="13044477" y="1989001"/>
            <a:ext cx="22397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000" b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pull (clone)</a:t>
            </a:r>
            <a:endParaRPr kumimoji="1" lang="ja-JP" altLang="en-US" sz="3000" b="1"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4" name="矢印: 上 23">
            <a:extLst>
              <a:ext uri="{FF2B5EF4-FFF2-40B4-BE49-F238E27FC236}">
                <a16:creationId xmlns:a16="http://schemas.microsoft.com/office/drawing/2014/main" id="{5FDA9F7A-90B5-473E-89F8-75B75DAA05ED}"/>
              </a:ext>
            </a:extLst>
          </p:cNvPr>
          <p:cNvSpPr/>
          <p:nvPr/>
        </p:nvSpPr>
        <p:spPr>
          <a:xfrm>
            <a:off x="11131300" y="1437641"/>
            <a:ext cx="822960" cy="1697627"/>
          </a:xfrm>
          <a:prstGeom prst="upArrow">
            <a:avLst>
              <a:gd name="adj1" fmla="val 43651"/>
              <a:gd name="adj2" fmla="val 53175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矢印: 上 24">
            <a:extLst>
              <a:ext uri="{FF2B5EF4-FFF2-40B4-BE49-F238E27FC236}">
                <a16:creationId xmlns:a16="http://schemas.microsoft.com/office/drawing/2014/main" id="{9067D693-3746-42EB-B18D-9218FE5B30FE}"/>
              </a:ext>
            </a:extLst>
          </p:cNvPr>
          <p:cNvSpPr/>
          <p:nvPr/>
        </p:nvSpPr>
        <p:spPr>
          <a:xfrm flipV="1">
            <a:off x="12350500" y="1480639"/>
            <a:ext cx="822960" cy="1652451"/>
          </a:xfrm>
          <a:prstGeom prst="upArrow">
            <a:avLst>
              <a:gd name="adj1" fmla="val 43651"/>
              <a:gd name="adj2" fmla="val 53175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38561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TM02900743[[fn=オーガニック]]</Template>
  <TotalTime>30</TotalTime>
  <Words>48</Words>
  <Application>Microsoft Office PowerPoint</Application>
  <PresentationFormat>ユーザー設定</PresentationFormat>
  <Paragraphs>27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Meiryo UI</vt:lpstr>
      <vt:lpstr>ＭＳ Ｐゴシック</vt:lpstr>
      <vt:lpstr>Arial</vt:lpstr>
      <vt:lpstr>Calibri</vt:lpstr>
      <vt:lpstr>Calibri Light</vt:lpstr>
      <vt:lpstr>Verdana</vt:lpstr>
      <vt:lpstr>Wingdings 2</vt:lpstr>
      <vt:lpstr>HDOfficeLightV0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西村俊二</dc:creator>
  <cp:lastModifiedBy>西村俊二</cp:lastModifiedBy>
  <cp:revision>6</cp:revision>
  <dcterms:created xsi:type="dcterms:W3CDTF">2017-10-04T11:53:16Z</dcterms:created>
  <dcterms:modified xsi:type="dcterms:W3CDTF">2017-10-05T13:18:46Z</dcterms:modified>
</cp:coreProperties>
</file>