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742" y="0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r">
              <a:defRPr sz="1200"/>
            </a:lvl1pPr>
          </a:lstStyle>
          <a:p>
            <a:fld id="{2591FCD0-B8C7-43EC-BA9F-53BD487292F1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2372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742" y="9372372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r">
              <a:defRPr sz="1200"/>
            </a:lvl1pPr>
          </a:lstStyle>
          <a:p>
            <a:fld id="{3F99B744-E425-43FE-ABC6-C3D2D74A8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017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r">
              <a:defRPr sz="1300"/>
            </a:lvl1pPr>
          </a:lstStyle>
          <a:p>
            <a:fld id="{4AE2D7C5-72EE-4BC2-933C-BBA94AE98395}" type="datetimeFigureOut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8" tIns="47429" rIns="94858" bIns="4742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8" tIns="47429" rIns="94858" bIns="4742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r">
              <a:defRPr sz="1300"/>
            </a:lvl1pPr>
          </a:lstStyle>
          <a:p>
            <a:fld id="{037A6657-8606-405D-8938-E37EBD423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503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9F2F-65EB-4623-82CF-9DED3B93D112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6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FE8-E88D-44D8-B7FF-BC9B39D6BF8A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823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9A5-2F65-4BAA-83B4-DA51DD41D7E1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9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49BB-3574-49D0-A19F-181334745203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2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CEC1-4E11-4AFE-A50A-88C0088C2C69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72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4492-E17F-4AA3-AD13-E5FA08F28A2B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46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C1F7-953B-4024-85CE-6A293BBFB8FD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7A7F-02D8-4F5F-B00C-6C3B62A4662C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CB87-9253-41BA-9E2A-0EFEC281B374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71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FE8-E88D-44D8-B7FF-BC9B39D6BF8A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8950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8E3C-5E22-453C-AFCB-AC7FA6982C25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42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6FE8-E88D-44D8-B7FF-BC9B39D6BF8A}" type="datetime1">
              <a:rPr kumimoji="1" lang="ja-JP" altLang="en-US" smtClean="0"/>
              <a:t>2018/4/11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6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6585" y="133695"/>
            <a:ext cx="753283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167"/>
              </a:spcBef>
              <a:spcAft>
                <a:spcPts val="2167"/>
              </a:spcAft>
            </a:pPr>
            <a:r>
              <a:rPr lang="en-US" altLang="ja-JP" sz="6500">
                <a:latin typeface="Meiryo UI" panose="020B0604030504040204" pitchFamily="50" charset="-128"/>
                <a:ea typeface="Meiryo UI" panose="020B0604030504040204" pitchFamily="50" charset="-128"/>
              </a:rPr>
              <a:t>4/12</a:t>
            </a:r>
            <a:r>
              <a:rPr lang="ja-JP" altLang="en-US" sz="6500">
                <a:latin typeface="Meiryo UI" panose="020B0604030504040204" pitchFamily="50" charset="-128"/>
                <a:ea typeface="Meiryo UI" panose="020B0604030504040204" pitchFamily="50" charset="-128"/>
              </a:rPr>
              <a:t>オリエンテーション</a:t>
            </a:r>
            <a:endParaRPr lang="en-US" altLang="ja-JP" sz="6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87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2</Words>
  <Application>Microsoft Office PowerPoint</Application>
  <PresentationFormat>A4 210 x 297 mm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西村俊二</cp:lastModifiedBy>
  <cp:revision>17</cp:revision>
  <cp:lastPrinted>2018-04-04T01:15:31Z</cp:lastPrinted>
  <dcterms:created xsi:type="dcterms:W3CDTF">2017-04-18T10:18:31Z</dcterms:created>
  <dcterms:modified xsi:type="dcterms:W3CDTF">2018-04-11T12:19:13Z</dcterms:modified>
</cp:coreProperties>
</file>