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0" r:id="rId3"/>
    <p:sldId id="259" r:id="rId4"/>
    <p:sldId id="261" r:id="rId5"/>
    <p:sldId id="264" r:id="rId6"/>
    <p:sldId id="265"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D57A44-2DA3-45EF-A591-8DFF43F856AC}" v="28" dt="2023-01-31T14:06:52.41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52D57A44-2DA3-45EF-A591-8DFF43F856AC}"/>
    <pc:docChg chg="undo custSel addSld delSld modSld sldOrd">
      <pc:chgData name="西村 翼" userId="5a6fcaf58e44607b" providerId="LiveId" clId="{52D57A44-2DA3-45EF-A591-8DFF43F856AC}" dt="2023-01-31T14:10:06.962" v="5542" actId="20577"/>
      <pc:docMkLst>
        <pc:docMk/>
      </pc:docMkLst>
      <pc:sldChg chg="modSp mod">
        <pc:chgData name="西村 翼" userId="5a6fcaf58e44607b" providerId="LiveId" clId="{52D57A44-2DA3-45EF-A591-8DFF43F856AC}" dt="2023-01-30T13:32:51.138" v="104"/>
        <pc:sldMkLst>
          <pc:docMk/>
          <pc:sldMk cId="1452633894" sldId="258"/>
        </pc:sldMkLst>
        <pc:spChg chg="mod">
          <ac:chgData name="西村 翼" userId="5a6fcaf58e44607b" providerId="LiveId" clId="{52D57A44-2DA3-45EF-A591-8DFF43F856AC}" dt="2023-01-30T13:32:27.828" v="56" actId="20577"/>
          <ac:spMkLst>
            <pc:docMk/>
            <pc:sldMk cId="1452633894" sldId="258"/>
            <ac:spMk id="2" creationId="{8AD6629C-70A5-41F0-8A5C-F078CAFBAE8A}"/>
          </ac:spMkLst>
        </pc:spChg>
        <pc:spChg chg="mod">
          <ac:chgData name="西村 翼" userId="5a6fcaf58e44607b" providerId="LiveId" clId="{52D57A44-2DA3-45EF-A591-8DFF43F856AC}" dt="2023-01-30T13:32:39.757" v="92" actId="20577"/>
          <ac:spMkLst>
            <pc:docMk/>
            <pc:sldMk cId="1452633894" sldId="258"/>
            <ac:spMk id="3" creationId="{2F19CEB5-25FE-45C6-9610-04E7F5D6119F}"/>
          </ac:spMkLst>
        </pc:spChg>
        <pc:spChg chg="mod">
          <ac:chgData name="西村 翼" userId="5a6fcaf58e44607b" providerId="LiveId" clId="{52D57A44-2DA3-45EF-A591-8DFF43F856AC}" dt="2023-01-30T13:32:51.138" v="104"/>
          <ac:spMkLst>
            <pc:docMk/>
            <pc:sldMk cId="1452633894" sldId="258"/>
            <ac:spMk id="5" creationId="{73BBA65C-E3B7-49E4-B3C2-61F4E6A3C8B0}"/>
          </ac:spMkLst>
        </pc:spChg>
      </pc:sldChg>
      <pc:sldChg chg="addSp modSp new mod">
        <pc:chgData name="西村 翼" userId="5a6fcaf58e44607b" providerId="LiveId" clId="{52D57A44-2DA3-45EF-A591-8DFF43F856AC}" dt="2023-01-30T13:57:20.622" v="2205" actId="20577"/>
        <pc:sldMkLst>
          <pc:docMk/>
          <pc:sldMk cId="1689536321" sldId="259"/>
        </pc:sldMkLst>
        <pc:spChg chg="mod">
          <ac:chgData name="西村 翼" userId="5a6fcaf58e44607b" providerId="LiveId" clId="{52D57A44-2DA3-45EF-A591-8DFF43F856AC}" dt="2023-01-30T13:34:33.101" v="198" actId="20577"/>
          <ac:spMkLst>
            <pc:docMk/>
            <pc:sldMk cId="1689536321" sldId="259"/>
            <ac:spMk id="2" creationId="{3E5962BD-EB97-4204-B6E3-D5D0C538C057}"/>
          </ac:spMkLst>
        </pc:spChg>
        <pc:spChg chg="mod">
          <ac:chgData name="西村 翼" userId="5a6fcaf58e44607b" providerId="LiveId" clId="{52D57A44-2DA3-45EF-A591-8DFF43F856AC}" dt="2023-01-30T13:41:10.393" v="713" actId="20577"/>
          <ac:spMkLst>
            <pc:docMk/>
            <pc:sldMk cId="1689536321" sldId="259"/>
            <ac:spMk id="3" creationId="{FC39DB8F-B3FC-4531-A8DC-154FEE26B35D}"/>
          </ac:spMkLst>
        </pc:spChg>
        <pc:spChg chg="mod">
          <ac:chgData name="西村 翼" userId="5a6fcaf58e44607b" providerId="LiveId" clId="{52D57A44-2DA3-45EF-A591-8DFF43F856AC}" dt="2023-01-30T13:33:10.277" v="151" actId="20577"/>
          <ac:spMkLst>
            <pc:docMk/>
            <pc:sldMk cId="1689536321" sldId="259"/>
            <ac:spMk id="5" creationId="{64DF7566-EC0D-4A3D-ABC2-E1C2D5EC2203}"/>
          </ac:spMkLst>
        </pc:spChg>
        <pc:spChg chg="add mod">
          <ac:chgData name="西村 翼" userId="5a6fcaf58e44607b" providerId="LiveId" clId="{52D57A44-2DA3-45EF-A591-8DFF43F856AC}" dt="2023-01-30T13:39:14.172" v="554" actId="1076"/>
          <ac:spMkLst>
            <pc:docMk/>
            <pc:sldMk cId="1689536321" sldId="259"/>
            <ac:spMk id="8" creationId="{496A90BB-E43A-49C7-8A51-F7ECABD0C55A}"/>
          </ac:spMkLst>
        </pc:spChg>
        <pc:spChg chg="add mod">
          <ac:chgData name="西村 翼" userId="5a6fcaf58e44607b" providerId="LiveId" clId="{52D57A44-2DA3-45EF-A591-8DFF43F856AC}" dt="2023-01-30T13:53:30.559" v="2041" actId="14100"/>
          <ac:spMkLst>
            <pc:docMk/>
            <pc:sldMk cId="1689536321" sldId="259"/>
            <ac:spMk id="11" creationId="{541977B5-5800-4C78-8644-DCDD84126675}"/>
          </ac:spMkLst>
        </pc:spChg>
        <pc:spChg chg="add mod">
          <ac:chgData name="西村 翼" userId="5a6fcaf58e44607b" providerId="LiveId" clId="{52D57A44-2DA3-45EF-A591-8DFF43F856AC}" dt="2023-01-30T13:54:24.620" v="2134" actId="1076"/>
          <ac:spMkLst>
            <pc:docMk/>
            <pc:sldMk cId="1689536321" sldId="259"/>
            <ac:spMk id="12" creationId="{A95BB945-8F7A-42F1-B3DE-DD59C5BBD490}"/>
          </ac:spMkLst>
        </pc:spChg>
        <pc:spChg chg="add mod">
          <ac:chgData name="西村 翼" userId="5a6fcaf58e44607b" providerId="LiveId" clId="{52D57A44-2DA3-45EF-A591-8DFF43F856AC}" dt="2023-01-30T13:57:20.622" v="2205" actId="20577"/>
          <ac:spMkLst>
            <pc:docMk/>
            <pc:sldMk cId="1689536321" sldId="259"/>
            <ac:spMk id="13" creationId="{9712D2CE-6A32-467B-B39A-63B2686F926C}"/>
          </ac:spMkLst>
        </pc:spChg>
        <pc:picChg chg="mod">
          <ac:chgData name="西村 翼" userId="5a6fcaf58e44607b" providerId="LiveId" clId="{52D57A44-2DA3-45EF-A591-8DFF43F856AC}" dt="2023-01-30T13:39:11.867" v="553" actId="1076"/>
          <ac:picMkLst>
            <pc:docMk/>
            <pc:sldMk cId="1689536321" sldId="259"/>
            <ac:picMk id="7" creationId="{C2E77F0C-FE00-4E12-80CA-5845167055FB}"/>
          </ac:picMkLst>
        </pc:picChg>
        <pc:picChg chg="add mod">
          <ac:chgData name="西村 翼" userId="5a6fcaf58e44607b" providerId="LiveId" clId="{52D57A44-2DA3-45EF-A591-8DFF43F856AC}" dt="2023-01-30T13:42:02.199" v="717" actId="1076"/>
          <ac:picMkLst>
            <pc:docMk/>
            <pc:sldMk cId="1689536321" sldId="259"/>
            <ac:picMk id="10" creationId="{3F41B61C-242F-427C-86E5-46AA851982A2}"/>
          </ac:picMkLst>
        </pc:picChg>
      </pc:sldChg>
      <pc:sldChg chg="del">
        <pc:chgData name="西村 翼" userId="5a6fcaf58e44607b" providerId="LiveId" clId="{52D57A44-2DA3-45EF-A591-8DFF43F856AC}" dt="2023-01-30T13:32:43.031" v="93" actId="47"/>
        <pc:sldMkLst>
          <pc:docMk/>
          <pc:sldMk cId="2902101794" sldId="259"/>
        </pc:sldMkLst>
      </pc:sldChg>
      <pc:sldChg chg="modSp new mod ord">
        <pc:chgData name="西村 翼" userId="5a6fcaf58e44607b" providerId="LiveId" clId="{52D57A44-2DA3-45EF-A591-8DFF43F856AC}" dt="2023-01-30T13:52:07.373" v="1797"/>
        <pc:sldMkLst>
          <pc:docMk/>
          <pc:sldMk cId="324550333" sldId="260"/>
        </pc:sldMkLst>
        <pc:spChg chg="mod">
          <ac:chgData name="西村 翼" userId="5a6fcaf58e44607b" providerId="LiveId" clId="{52D57A44-2DA3-45EF-A591-8DFF43F856AC}" dt="2023-01-30T13:42:32.677" v="781" actId="20577"/>
          <ac:spMkLst>
            <pc:docMk/>
            <pc:sldMk cId="324550333" sldId="260"/>
            <ac:spMk id="2" creationId="{FF15A95C-993C-4651-9110-72D254513DFF}"/>
          </ac:spMkLst>
        </pc:spChg>
        <pc:spChg chg="mod">
          <ac:chgData name="西村 翼" userId="5a6fcaf58e44607b" providerId="LiveId" clId="{52D57A44-2DA3-45EF-A591-8DFF43F856AC}" dt="2023-01-30T13:51:58.673" v="1796" actId="20577"/>
          <ac:spMkLst>
            <pc:docMk/>
            <pc:sldMk cId="324550333" sldId="260"/>
            <ac:spMk id="3" creationId="{50D96C8B-6C4A-4C60-8AE2-A9EDDDE2AA41}"/>
          </ac:spMkLst>
        </pc:spChg>
        <pc:spChg chg="mod">
          <ac:chgData name="西村 翼" userId="5a6fcaf58e44607b" providerId="LiveId" clId="{52D57A44-2DA3-45EF-A591-8DFF43F856AC}" dt="2023-01-30T13:52:07.373" v="1797"/>
          <ac:spMkLst>
            <pc:docMk/>
            <pc:sldMk cId="324550333" sldId="260"/>
            <ac:spMk id="5" creationId="{48896A2E-49BC-4C70-8C62-952090CB42F8}"/>
          </ac:spMkLst>
        </pc:spChg>
      </pc:sldChg>
      <pc:sldChg chg="del">
        <pc:chgData name="西村 翼" userId="5a6fcaf58e44607b" providerId="LiveId" clId="{52D57A44-2DA3-45EF-A591-8DFF43F856AC}" dt="2023-01-30T13:32:43.066" v="94" actId="47"/>
        <pc:sldMkLst>
          <pc:docMk/>
          <pc:sldMk cId="2574684775" sldId="260"/>
        </pc:sldMkLst>
      </pc:sldChg>
      <pc:sldChg chg="del">
        <pc:chgData name="西村 翼" userId="5a6fcaf58e44607b" providerId="LiveId" clId="{52D57A44-2DA3-45EF-A591-8DFF43F856AC}" dt="2023-01-30T13:32:43.172" v="95" actId="47"/>
        <pc:sldMkLst>
          <pc:docMk/>
          <pc:sldMk cId="109253035" sldId="261"/>
        </pc:sldMkLst>
      </pc:sldChg>
      <pc:sldChg chg="addSp modSp new mod">
        <pc:chgData name="西村 翼" userId="5a6fcaf58e44607b" providerId="LiveId" clId="{52D57A44-2DA3-45EF-A591-8DFF43F856AC}" dt="2023-01-30T14:13:08.405" v="2848" actId="14100"/>
        <pc:sldMkLst>
          <pc:docMk/>
          <pc:sldMk cId="4154541067" sldId="261"/>
        </pc:sldMkLst>
        <pc:spChg chg="mod">
          <ac:chgData name="西村 翼" userId="5a6fcaf58e44607b" providerId="LiveId" clId="{52D57A44-2DA3-45EF-A591-8DFF43F856AC}" dt="2023-01-30T14:04:56.694" v="2211"/>
          <ac:spMkLst>
            <pc:docMk/>
            <pc:sldMk cId="4154541067" sldId="261"/>
            <ac:spMk id="2" creationId="{F372C41F-022A-4888-B0FD-B81990E42CCC}"/>
          </ac:spMkLst>
        </pc:spChg>
        <pc:spChg chg="mod">
          <ac:chgData name="西村 翼" userId="5a6fcaf58e44607b" providerId="LiveId" clId="{52D57A44-2DA3-45EF-A591-8DFF43F856AC}" dt="2023-01-30T14:09:49.663" v="2625" actId="20577"/>
          <ac:spMkLst>
            <pc:docMk/>
            <pc:sldMk cId="4154541067" sldId="261"/>
            <ac:spMk id="3" creationId="{EA026739-9C85-4327-A4FD-501593825F9B}"/>
          </ac:spMkLst>
        </pc:spChg>
        <pc:spChg chg="mod">
          <ac:chgData name="西村 翼" userId="5a6fcaf58e44607b" providerId="LiveId" clId="{52D57A44-2DA3-45EF-A591-8DFF43F856AC}" dt="2023-01-30T14:05:16.004" v="2225" actId="20577"/>
          <ac:spMkLst>
            <pc:docMk/>
            <pc:sldMk cId="4154541067" sldId="261"/>
            <ac:spMk id="5" creationId="{27FC0EE8-76D6-4573-A78E-A08BC8C49D26}"/>
          </ac:spMkLst>
        </pc:spChg>
        <pc:spChg chg="add mod">
          <ac:chgData name="西村 翼" userId="5a6fcaf58e44607b" providerId="LiveId" clId="{52D57A44-2DA3-45EF-A591-8DFF43F856AC}" dt="2023-01-30T14:12:22.592" v="2750" actId="1076"/>
          <ac:spMkLst>
            <pc:docMk/>
            <pc:sldMk cId="4154541067" sldId="261"/>
            <ac:spMk id="11" creationId="{FFA1B868-C2CA-402F-A3C4-733FC62FA017}"/>
          </ac:spMkLst>
        </pc:spChg>
        <pc:spChg chg="add mod">
          <ac:chgData name="西村 翼" userId="5a6fcaf58e44607b" providerId="LiveId" clId="{52D57A44-2DA3-45EF-A591-8DFF43F856AC}" dt="2023-01-30T14:13:08.405" v="2848" actId="14100"/>
          <ac:spMkLst>
            <pc:docMk/>
            <pc:sldMk cId="4154541067" sldId="261"/>
            <ac:spMk id="12" creationId="{2359A6CE-B822-42C3-B108-D9CB437857BF}"/>
          </ac:spMkLst>
        </pc:spChg>
        <pc:grpChg chg="add mod">
          <ac:chgData name="西村 翼" userId="5a6fcaf58e44607b" providerId="LiveId" clId="{52D57A44-2DA3-45EF-A591-8DFF43F856AC}" dt="2023-01-30T14:10:41.696" v="2636" actId="1076"/>
          <ac:grpSpMkLst>
            <pc:docMk/>
            <pc:sldMk cId="4154541067" sldId="261"/>
            <ac:grpSpMk id="10" creationId="{BCF46112-25A3-40CD-A795-F73EC77F6096}"/>
          </ac:grpSpMkLst>
        </pc:grpChg>
        <pc:picChg chg="add mod">
          <ac:chgData name="西村 翼" userId="5a6fcaf58e44607b" providerId="LiveId" clId="{52D57A44-2DA3-45EF-A591-8DFF43F856AC}" dt="2023-01-30T14:10:38.104" v="2635" actId="164"/>
          <ac:picMkLst>
            <pc:docMk/>
            <pc:sldMk cId="4154541067" sldId="261"/>
            <ac:picMk id="8" creationId="{8B87E752-277A-4D83-83F0-DCA7B9104941}"/>
          </ac:picMkLst>
        </pc:picChg>
        <pc:picChg chg="mod">
          <ac:chgData name="西村 翼" userId="5a6fcaf58e44607b" providerId="LiveId" clId="{52D57A44-2DA3-45EF-A591-8DFF43F856AC}" dt="2023-01-30T14:10:38.104" v="2635" actId="164"/>
          <ac:picMkLst>
            <pc:docMk/>
            <pc:sldMk cId="4154541067" sldId="261"/>
            <ac:picMk id="9" creationId="{1B770DEC-8DFC-44E6-A33C-F30501745F45}"/>
          </ac:picMkLst>
        </pc:picChg>
      </pc:sldChg>
      <pc:sldChg chg="del">
        <pc:chgData name="西村 翼" userId="5a6fcaf58e44607b" providerId="LiveId" clId="{52D57A44-2DA3-45EF-A591-8DFF43F856AC}" dt="2023-01-30T13:32:44.518" v="102" actId="47"/>
        <pc:sldMkLst>
          <pc:docMk/>
          <pc:sldMk cId="63412713" sldId="262"/>
        </pc:sldMkLst>
      </pc:sldChg>
      <pc:sldChg chg="addSp delSp modSp new mod">
        <pc:chgData name="西村 翼" userId="5a6fcaf58e44607b" providerId="LiveId" clId="{52D57A44-2DA3-45EF-A591-8DFF43F856AC}" dt="2023-01-31T14:02:12.361" v="5423"/>
        <pc:sldMkLst>
          <pc:docMk/>
          <pc:sldMk cId="3984348627" sldId="262"/>
        </pc:sldMkLst>
        <pc:spChg chg="mod">
          <ac:chgData name="西村 翼" userId="5a6fcaf58e44607b" providerId="LiveId" clId="{52D57A44-2DA3-45EF-A591-8DFF43F856AC}" dt="2023-01-30T14:16:52.220" v="2943" actId="20577"/>
          <ac:spMkLst>
            <pc:docMk/>
            <pc:sldMk cId="3984348627" sldId="262"/>
            <ac:spMk id="2" creationId="{BB16C17B-31D8-4B99-8ECB-DF6922A0FC92}"/>
          </ac:spMkLst>
        </pc:spChg>
        <pc:spChg chg="mod">
          <ac:chgData name="西村 翼" userId="5a6fcaf58e44607b" providerId="LiveId" clId="{52D57A44-2DA3-45EF-A591-8DFF43F856AC}" dt="2023-01-30T14:30:35.477" v="3657" actId="20577"/>
          <ac:spMkLst>
            <pc:docMk/>
            <pc:sldMk cId="3984348627" sldId="262"/>
            <ac:spMk id="3" creationId="{7DDE3A5A-6D4D-44C6-A0C6-73B010C441A9}"/>
          </ac:spMkLst>
        </pc:spChg>
        <pc:spChg chg="mod">
          <ac:chgData name="西村 翼" userId="5a6fcaf58e44607b" providerId="LiveId" clId="{52D57A44-2DA3-45EF-A591-8DFF43F856AC}" dt="2023-01-31T14:02:12.361" v="5423"/>
          <ac:spMkLst>
            <pc:docMk/>
            <pc:sldMk cId="3984348627" sldId="262"/>
            <ac:spMk id="5" creationId="{C9AAFE67-13E6-4490-A1C0-8E2491E4F3FB}"/>
          </ac:spMkLst>
        </pc:spChg>
        <pc:spChg chg="add mod">
          <ac:chgData name="西村 翼" userId="5a6fcaf58e44607b" providerId="LiveId" clId="{52D57A44-2DA3-45EF-A591-8DFF43F856AC}" dt="2023-01-30T14:24:59.299" v="3538"/>
          <ac:spMkLst>
            <pc:docMk/>
            <pc:sldMk cId="3984348627" sldId="262"/>
            <ac:spMk id="11" creationId="{8BC66705-4806-436E-B460-2D83CBDBE29A}"/>
          </ac:spMkLst>
        </pc:spChg>
        <pc:spChg chg="add del mod">
          <ac:chgData name="西村 翼" userId="5a6fcaf58e44607b" providerId="LiveId" clId="{52D57A44-2DA3-45EF-A591-8DFF43F856AC}" dt="2023-01-30T14:29:52.990" v="3542" actId="21"/>
          <ac:spMkLst>
            <pc:docMk/>
            <pc:sldMk cId="3984348627" sldId="262"/>
            <ac:spMk id="17" creationId="{E531703F-373C-465D-A480-B3500CB87BD4}"/>
          </ac:spMkLst>
        </pc:spChg>
        <pc:spChg chg="add mod">
          <ac:chgData name="西村 翼" userId="5a6fcaf58e44607b" providerId="LiveId" clId="{52D57A44-2DA3-45EF-A591-8DFF43F856AC}" dt="2023-01-30T14:30:01.209" v="3545" actId="164"/>
          <ac:spMkLst>
            <pc:docMk/>
            <pc:sldMk cId="3984348627" sldId="262"/>
            <ac:spMk id="18" creationId="{9D5484DB-5E33-4A83-9778-E2B850C8C50B}"/>
          </ac:spMkLst>
        </pc:spChg>
        <pc:grpChg chg="add mod">
          <ac:chgData name="西村 翼" userId="5a6fcaf58e44607b" providerId="LiveId" clId="{52D57A44-2DA3-45EF-A591-8DFF43F856AC}" dt="2023-01-30T14:24:59.299" v="3538"/>
          <ac:grpSpMkLst>
            <pc:docMk/>
            <pc:sldMk cId="3984348627" sldId="262"/>
            <ac:grpSpMk id="12" creationId="{D4DEE389-509A-4931-9177-707ED2B49F59}"/>
          </ac:grpSpMkLst>
        </pc:grpChg>
        <pc:grpChg chg="add mod">
          <ac:chgData name="西村 翼" userId="5a6fcaf58e44607b" providerId="LiveId" clId="{52D57A44-2DA3-45EF-A591-8DFF43F856AC}" dt="2023-01-30T14:30:38.372" v="3658" actId="1076"/>
          <ac:grpSpMkLst>
            <pc:docMk/>
            <pc:sldMk cId="3984348627" sldId="262"/>
            <ac:grpSpMk id="19" creationId="{60C54B30-EF58-4B27-A1CC-98B4EBD49658}"/>
          </ac:grpSpMkLst>
        </pc:grpChg>
        <pc:picChg chg="add mod">
          <ac:chgData name="西村 翼" userId="5a6fcaf58e44607b" providerId="LiveId" clId="{52D57A44-2DA3-45EF-A591-8DFF43F856AC}" dt="2023-01-30T14:24:59.299" v="3538"/>
          <ac:picMkLst>
            <pc:docMk/>
            <pc:sldMk cId="3984348627" sldId="262"/>
            <ac:picMk id="8" creationId="{8226BB2B-A8C1-4C1A-BCBF-DAA302BDEE9B}"/>
          </ac:picMkLst>
        </pc:picChg>
        <pc:picChg chg="add mod">
          <ac:chgData name="西村 翼" userId="5a6fcaf58e44607b" providerId="LiveId" clId="{52D57A44-2DA3-45EF-A591-8DFF43F856AC}" dt="2023-01-30T14:24:59.299" v="3538"/>
          <ac:picMkLst>
            <pc:docMk/>
            <pc:sldMk cId="3984348627" sldId="262"/>
            <ac:picMk id="10" creationId="{126B48CF-CC33-49F2-B47F-0E962885A9C1}"/>
          </ac:picMkLst>
        </pc:picChg>
        <pc:picChg chg="add mod">
          <ac:chgData name="西村 翼" userId="5a6fcaf58e44607b" providerId="LiveId" clId="{52D57A44-2DA3-45EF-A591-8DFF43F856AC}" dt="2023-01-30T14:30:01.209" v="3545" actId="164"/>
          <ac:picMkLst>
            <pc:docMk/>
            <pc:sldMk cId="3984348627" sldId="262"/>
            <ac:picMk id="14" creationId="{98C0618D-A6C7-4876-A7E2-89EA9B928155}"/>
          </ac:picMkLst>
        </pc:picChg>
        <pc:picChg chg="add mod">
          <ac:chgData name="西村 翼" userId="5a6fcaf58e44607b" providerId="LiveId" clId="{52D57A44-2DA3-45EF-A591-8DFF43F856AC}" dt="2023-01-30T14:30:01.209" v="3545" actId="164"/>
          <ac:picMkLst>
            <pc:docMk/>
            <pc:sldMk cId="3984348627" sldId="262"/>
            <ac:picMk id="16" creationId="{30DC23F3-AE7B-4BBA-AEE6-AA7188534550}"/>
          </ac:picMkLst>
        </pc:picChg>
      </pc:sldChg>
      <pc:sldChg chg="del">
        <pc:chgData name="西村 翼" userId="5a6fcaf58e44607b" providerId="LiveId" clId="{52D57A44-2DA3-45EF-A591-8DFF43F856AC}" dt="2023-01-30T13:32:43.665" v="98" actId="47"/>
        <pc:sldMkLst>
          <pc:docMk/>
          <pc:sldMk cId="3606405869" sldId="263"/>
        </pc:sldMkLst>
      </pc:sldChg>
      <pc:sldChg chg="addSp delSp modSp new mod">
        <pc:chgData name="西村 翼" userId="5a6fcaf58e44607b" providerId="LiveId" clId="{52D57A44-2DA3-45EF-A591-8DFF43F856AC}" dt="2023-01-31T14:02:15.277" v="5424"/>
        <pc:sldMkLst>
          <pc:docMk/>
          <pc:sldMk cId="4158317987" sldId="263"/>
        </pc:sldMkLst>
        <pc:spChg chg="mod">
          <ac:chgData name="西村 翼" userId="5a6fcaf58e44607b" providerId="LiveId" clId="{52D57A44-2DA3-45EF-A591-8DFF43F856AC}" dt="2023-01-30T14:26:19.279" v="3541"/>
          <ac:spMkLst>
            <pc:docMk/>
            <pc:sldMk cId="4158317987" sldId="263"/>
            <ac:spMk id="2" creationId="{50872D0D-7A61-4011-980F-8A3C2E02F374}"/>
          </ac:spMkLst>
        </pc:spChg>
        <pc:spChg chg="mod">
          <ac:chgData name="西村 翼" userId="5a6fcaf58e44607b" providerId="LiveId" clId="{52D57A44-2DA3-45EF-A591-8DFF43F856AC}" dt="2023-01-30T14:46:16.108" v="4013" actId="20577"/>
          <ac:spMkLst>
            <pc:docMk/>
            <pc:sldMk cId="4158317987" sldId="263"/>
            <ac:spMk id="3" creationId="{975A8C8E-C3B0-4577-AEC3-798C304AE66C}"/>
          </ac:spMkLst>
        </pc:spChg>
        <pc:spChg chg="mod">
          <ac:chgData name="西村 翼" userId="5a6fcaf58e44607b" providerId="LiveId" clId="{52D57A44-2DA3-45EF-A591-8DFF43F856AC}" dt="2023-01-31T14:02:15.277" v="5424"/>
          <ac:spMkLst>
            <pc:docMk/>
            <pc:sldMk cId="4158317987" sldId="263"/>
            <ac:spMk id="5" creationId="{62E79082-A814-483C-BC3A-A763BEB39AA7}"/>
          </ac:spMkLst>
        </pc:spChg>
        <pc:spChg chg="add del mod">
          <ac:chgData name="西村 翼" userId="5a6fcaf58e44607b" providerId="LiveId" clId="{52D57A44-2DA3-45EF-A591-8DFF43F856AC}" dt="2023-01-30T14:46:03.379" v="4005" actId="21"/>
          <ac:spMkLst>
            <pc:docMk/>
            <pc:sldMk cId="4158317987" sldId="263"/>
            <ac:spMk id="11" creationId="{FD17BBF6-75C9-4BAB-A0F4-770956C18C17}"/>
          </ac:spMkLst>
        </pc:spChg>
        <pc:spChg chg="add mod">
          <ac:chgData name="西村 翼" userId="5a6fcaf58e44607b" providerId="LiveId" clId="{52D57A44-2DA3-45EF-A591-8DFF43F856AC}" dt="2023-01-30T14:46:14.099" v="4010" actId="1076"/>
          <ac:spMkLst>
            <pc:docMk/>
            <pc:sldMk cId="4158317987" sldId="263"/>
            <ac:spMk id="15" creationId="{CEAAC09C-B353-4C4F-8808-93CAE16C93D5}"/>
          </ac:spMkLst>
        </pc:spChg>
        <pc:spChg chg="add mod">
          <ac:chgData name="西村 翼" userId="5a6fcaf58e44607b" providerId="LiveId" clId="{52D57A44-2DA3-45EF-A591-8DFF43F856AC}" dt="2023-01-30T14:47:41.646" v="4025" actId="164"/>
          <ac:spMkLst>
            <pc:docMk/>
            <pc:sldMk cId="4158317987" sldId="263"/>
            <ac:spMk id="20" creationId="{4D78F676-7F3D-49EE-BC60-342BD2FDC20F}"/>
          </ac:spMkLst>
        </pc:spChg>
        <pc:grpChg chg="add del mod">
          <ac:chgData name="西村 翼" userId="5a6fcaf58e44607b" providerId="LiveId" clId="{52D57A44-2DA3-45EF-A591-8DFF43F856AC}" dt="2023-01-30T14:46:11.455" v="4009" actId="1076"/>
          <ac:grpSpMkLst>
            <pc:docMk/>
            <pc:sldMk cId="4158317987" sldId="263"/>
            <ac:grpSpMk id="14" creationId="{0B1FD6E0-C416-43A0-B81B-9F00E004EC6C}"/>
          </ac:grpSpMkLst>
        </pc:grpChg>
        <pc:grpChg chg="add mod">
          <ac:chgData name="西村 翼" userId="5a6fcaf58e44607b" providerId="LiveId" clId="{52D57A44-2DA3-45EF-A591-8DFF43F856AC}" dt="2023-01-30T14:47:41.646" v="4025" actId="164"/>
          <ac:grpSpMkLst>
            <pc:docMk/>
            <pc:sldMk cId="4158317987" sldId="263"/>
            <ac:grpSpMk id="21" creationId="{139FC849-7398-4BEB-B04D-04674677E736}"/>
          </ac:grpSpMkLst>
        </pc:grpChg>
        <pc:picChg chg="add mod">
          <ac:chgData name="西村 翼" userId="5a6fcaf58e44607b" providerId="LiveId" clId="{52D57A44-2DA3-45EF-A591-8DFF43F856AC}" dt="2023-01-30T14:42:01.963" v="3898" actId="164"/>
          <ac:picMkLst>
            <pc:docMk/>
            <pc:sldMk cId="4158317987" sldId="263"/>
            <ac:picMk id="8" creationId="{EFBBC66B-2012-4A45-A779-475B16EE89F3}"/>
          </ac:picMkLst>
        </pc:picChg>
        <pc:picChg chg="add del">
          <ac:chgData name="西村 翼" userId="5a6fcaf58e44607b" providerId="LiveId" clId="{52D57A44-2DA3-45EF-A591-8DFF43F856AC}" dt="2023-01-30T14:41:19.966" v="3882" actId="22"/>
          <ac:picMkLst>
            <pc:docMk/>
            <pc:sldMk cId="4158317987" sldId="263"/>
            <ac:picMk id="10" creationId="{CA8C4E16-1F68-47FB-8B3D-B234CB1E61C4}"/>
          </ac:picMkLst>
        </pc:picChg>
        <pc:picChg chg="add mod">
          <ac:chgData name="西村 翼" userId="5a6fcaf58e44607b" providerId="LiveId" clId="{52D57A44-2DA3-45EF-A591-8DFF43F856AC}" dt="2023-01-30T14:42:01.963" v="3898" actId="164"/>
          <ac:picMkLst>
            <pc:docMk/>
            <pc:sldMk cId="4158317987" sldId="263"/>
            <ac:picMk id="13" creationId="{34AEE6A7-83C1-4244-B468-D3EB83C2E639}"/>
          </ac:picMkLst>
        </pc:picChg>
        <pc:picChg chg="add mod">
          <ac:chgData name="西村 翼" userId="5a6fcaf58e44607b" providerId="LiveId" clId="{52D57A44-2DA3-45EF-A591-8DFF43F856AC}" dt="2023-01-30T14:47:41.646" v="4025" actId="164"/>
          <ac:picMkLst>
            <pc:docMk/>
            <pc:sldMk cId="4158317987" sldId="263"/>
            <ac:picMk id="17" creationId="{42E8584C-A1D5-4B63-A465-4DB4A28D0910}"/>
          </ac:picMkLst>
        </pc:picChg>
        <pc:picChg chg="add mod">
          <ac:chgData name="西村 翼" userId="5a6fcaf58e44607b" providerId="LiveId" clId="{52D57A44-2DA3-45EF-A591-8DFF43F856AC}" dt="2023-01-30T14:47:41.646" v="4025" actId="164"/>
          <ac:picMkLst>
            <pc:docMk/>
            <pc:sldMk cId="4158317987" sldId="263"/>
            <ac:picMk id="19" creationId="{158D8A95-0A34-4049-A460-0F23AB08F044}"/>
          </ac:picMkLst>
        </pc:picChg>
      </pc:sldChg>
      <pc:sldChg chg="addSp modSp new mod">
        <pc:chgData name="西村 翼" userId="5a6fcaf58e44607b" providerId="LiveId" clId="{52D57A44-2DA3-45EF-A591-8DFF43F856AC}" dt="2023-01-31T14:10:06.962" v="5542" actId="20577"/>
        <pc:sldMkLst>
          <pc:docMk/>
          <pc:sldMk cId="1936963027" sldId="264"/>
        </pc:sldMkLst>
        <pc:spChg chg="mod">
          <ac:chgData name="西村 翼" userId="5a6fcaf58e44607b" providerId="LiveId" clId="{52D57A44-2DA3-45EF-A591-8DFF43F856AC}" dt="2023-01-30T14:48:11.066" v="4032" actId="20577"/>
          <ac:spMkLst>
            <pc:docMk/>
            <pc:sldMk cId="1936963027" sldId="264"/>
            <ac:spMk id="2" creationId="{2C7C8CC1-5366-45A6-B206-18E7B71594ED}"/>
          </ac:spMkLst>
        </pc:spChg>
        <pc:spChg chg="mod">
          <ac:chgData name="西村 翼" userId="5a6fcaf58e44607b" providerId="LiveId" clId="{52D57A44-2DA3-45EF-A591-8DFF43F856AC}" dt="2023-01-31T13:39:39.690" v="5379" actId="20577"/>
          <ac:spMkLst>
            <pc:docMk/>
            <pc:sldMk cId="1936963027" sldId="264"/>
            <ac:spMk id="3" creationId="{A8A116D5-8FE1-4813-BAFA-62A64A3EA195}"/>
          </ac:spMkLst>
        </pc:spChg>
        <pc:spChg chg="mod">
          <ac:chgData name="西村 翼" userId="5a6fcaf58e44607b" providerId="LiveId" clId="{52D57A44-2DA3-45EF-A591-8DFF43F856AC}" dt="2023-01-31T13:39:54.144" v="5381"/>
          <ac:spMkLst>
            <pc:docMk/>
            <pc:sldMk cId="1936963027" sldId="264"/>
            <ac:spMk id="5" creationId="{53521C80-D18C-46C6-A82A-186E731D2440}"/>
          </ac:spMkLst>
        </pc:spChg>
        <pc:graphicFrameChg chg="add mod modGraphic">
          <ac:chgData name="西村 翼" userId="5a6fcaf58e44607b" providerId="LiveId" clId="{52D57A44-2DA3-45EF-A591-8DFF43F856AC}" dt="2023-01-31T14:10:06.962" v="5542" actId="20577"/>
          <ac:graphicFrameMkLst>
            <pc:docMk/>
            <pc:sldMk cId="1936963027" sldId="264"/>
            <ac:graphicFrameMk id="7" creationId="{F983F402-ABBD-4DF0-BD75-AC6445BC99D5}"/>
          </ac:graphicFrameMkLst>
        </pc:graphicFrameChg>
      </pc:sldChg>
      <pc:sldChg chg="del">
        <pc:chgData name="西村 翼" userId="5a6fcaf58e44607b" providerId="LiveId" clId="{52D57A44-2DA3-45EF-A591-8DFF43F856AC}" dt="2023-01-30T13:32:43.338" v="96" actId="47"/>
        <pc:sldMkLst>
          <pc:docMk/>
          <pc:sldMk cId="2682182910" sldId="264"/>
        </pc:sldMkLst>
      </pc:sldChg>
      <pc:sldChg chg="addSp delSp modSp new mod">
        <pc:chgData name="西村 翼" userId="5a6fcaf58e44607b" providerId="LiveId" clId="{52D57A44-2DA3-45EF-A591-8DFF43F856AC}" dt="2023-01-31T14:07:21.156" v="5498" actId="1076"/>
        <pc:sldMkLst>
          <pc:docMk/>
          <pc:sldMk cId="1326930332" sldId="265"/>
        </pc:sldMkLst>
        <pc:spChg chg="mod">
          <ac:chgData name="西村 翼" userId="5a6fcaf58e44607b" providerId="LiveId" clId="{52D57A44-2DA3-45EF-A591-8DFF43F856AC}" dt="2023-01-31T14:01:17.039" v="5421"/>
          <ac:spMkLst>
            <pc:docMk/>
            <pc:sldMk cId="1326930332" sldId="265"/>
            <ac:spMk id="2" creationId="{B6F0346D-EEF6-453D-8116-9274B81FC977}"/>
          </ac:spMkLst>
        </pc:spChg>
        <pc:spChg chg="del">
          <ac:chgData name="西村 翼" userId="5a6fcaf58e44607b" providerId="LiveId" clId="{52D57A44-2DA3-45EF-A591-8DFF43F856AC}" dt="2023-01-31T13:59:15.265" v="5383" actId="22"/>
          <ac:spMkLst>
            <pc:docMk/>
            <pc:sldMk cId="1326930332" sldId="265"/>
            <ac:spMk id="3" creationId="{8CE6CD4C-8D51-4F4B-8E8B-93D1E3060D48}"/>
          </ac:spMkLst>
        </pc:spChg>
        <pc:spChg chg="mod">
          <ac:chgData name="西村 翼" userId="5a6fcaf58e44607b" providerId="LiveId" clId="{52D57A44-2DA3-45EF-A591-8DFF43F856AC}" dt="2023-01-31T14:02:09.617" v="5422"/>
          <ac:spMkLst>
            <pc:docMk/>
            <pc:sldMk cId="1326930332" sldId="265"/>
            <ac:spMk id="5" creationId="{34FDE1D8-7CCE-4C78-9660-F8C0F43E712C}"/>
          </ac:spMkLst>
        </pc:spChg>
        <pc:spChg chg="add mod">
          <ac:chgData name="西村 翼" userId="5a6fcaf58e44607b" providerId="LiveId" clId="{52D57A44-2DA3-45EF-A591-8DFF43F856AC}" dt="2023-01-31T14:07:06.475" v="5497" actId="1076"/>
          <ac:spMkLst>
            <pc:docMk/>
            <pc:sldMk cId="1326930332" sldId="265"/>
            <ac:spMk id="15" creationId="{2956B081-18AE-4EFC-8FCA-D7359E5728EB}"/>
          </ac:spMkLst>
        </pc:spChg>
        <pc:spChg chg="add mod">
          <ac:chgData name="西村 翼" userId="5a6fcaf58e44607b" providerId="LiveId" clId="{52D57A44-2DA3-45EF-A591-8DFF43F856AC}" dt="2023-01-31T14:07:21.156" v="5498" actId="1076"/>
          <ac:spMkLst>
            <pc:docMk/>
            <pc:sldMk cId="1326930332" sldId="265"/>
            <ac:spMk id="16" creationId="{71FE3581-1EDD-4117-9B4D-CCE7CC8073DD}"/>
          </ac:spMkLst>
        </pc:spChg>
        <pc:spChg chg="add mod">
          <ac:chgData name="西村 翼" userId="5a6fcaf58e44607b" providerId="LiveId" clId="{52D57A44-2DA3-45EF-A591-8DFF43F856AC}" dt="2023-01-31T14:07:21.156" v="5498" actId="1076"/>
          <ac:spMkLst>
            <pc:docMk/>
            <pc:sldMk cId="1326930332" sldId="265"/>
            <ac:spMk id="17" creationId="{6F80FF75-CF29-416F-814B-8AFBB0D3854D}"/>
          </ac:spMkLst>
        </pc:spChg>
        <pc:spChg chg="add mod">
          <ac:chgData name="西村 翼" userId="5a6fcaf58e44607b" providerId="LiveId" clId="{52D57A44-2DA3-45EF-A591-8DFF43F856AC}" dt="2023-01-31T14:07:21.156" v="5498" actId="1076"/>
          <ac:spMkLst>
            <pc:docMk/>
            <pc:sldMk cId="1326930332" sldId="265"/>
            <ac:spMk id="18" creationId="{9C2C93BF-B541-4FD6-ADE7-E8C6D4497616}"/>
          </ac:spMkLst>
        </pc:spChg>
        <pc:spChg chg="add mod">
          <ac:chgData name="西村 翼" userId="5a6fcaf58e44607b" providerId="LiveId" clId="{52D57A44-2DA3-45EF-A591-8DFF43F856AC}" dt="2023-01-31T14:07:21.156" v="5498" actId="1076"/>
          <ac:spMkLst>
            <pc:docMk/>
            <pc:sldMk cId="1326930332" sldId="265"/>
            <ac:spMk id="19" creationId="{99B24518-AA05-4CAE-9D1F-C1CB001105BF}"/>
          </ac:spMkLst>
        </pc:spChg>
        <pc:spChg chg="add mod">
          <ac:chgData name="西村 翼" userId="5a6fcaf58e44607b" providerId="LiveId" clId="{52D57A44-2DA3-45EF-A591-8DFF43F856AC}" dt="2023-01-31T14:07:21.156" v="5498" actId="1076"/>
          <ac:spMkLst>
            <pc:docMk/>
            <pc:sldMk cId="1326930332" sldId="265"/>
            <ac:spMk id="20" creationId="{B679DF11-29C6-4475-9CEE-B45F200D5D8C}"/>
          </ac:spMkLst>
        </pc:spChg>
        <pc:picChg chg="add mod ord">
          <ac:chgData name="西村 翼" userId="5a6fcaf58e44607b" providerId="LiveId" clId="{52D57A44-2DA3-45EF-A591-8DFF43F856AC}" dt="2023-01-31T14:07:21.156" v="5498" actId="1076"/>
          <ac:picMkLst>
            <pc:docMk/>
            <pc:sldMk cId="1326930332" sldId="265"/>
            <ac:picMk id="8" creationId="{8746405A-8BA6-4F82-9C02-8D39A88A31FD}"/>
          </ac:picMkLst>
        </pc:picChg>
        <pc:picChg chg="add del mod">
          <ac:chgData name="西村 翼" userId="5a6fcaf58e44607b" providerId="LiveId" clId="{52D57A44-2DA3-45EF-A591-8DFF43F856AC}" dt="2023-01-31T14:00:05.131" v="5395" actId="478"/>
          <ac:picMkLst>
            <pc:docMk/>
            <pc:sldMk cId="1326930332" sldId="265"/>
            <ac:picMk id="10" creationId="{8EB5B031-4545-4F0B-B109-395D39A279F2}"/>
          </ac:picMkLst>
        </pc:picChg>
        <pc:picChg chg="add mod">
          <ac:chgData name="西村 翼" userId="5a6fcaf58e44607b" providerId="LiveId" clId="{52D57A44-2DA3-45EF-A591-8DFF43F856AC}" dt="2023-01-31T14:00:43.554" v="5416" actId="1035"/>
          <ac:picMkLst>
            <pc:docMk/>
            <pc:sldMk cId="1326930332" sldId="265"/>
            <ac:picMk id="12" creationId="{252450F6-8294-48E7-BF7D-3843567E2543}"/>
          </ac:picMkLst>
        </pc:picChg>
        <pc:picChg chg="add mod">
          <ac:chgData name="西村 翼" userId="5a6fcaf58e44607b" providerId="LiveId" clId="{52D57A44-2DA3-45EF-A591-8DFF43F856AC}" dt="2023-01-31T14:00:46.581" v="5417" actId="1076"/>
          <ac:picMkLst>
            <pc:docMk/>
            <pc:sldMk cId="1326930332" sldId="265"/>
            <ac:picMk id="14" creationId="{315862E8-D522-4BB0-B2DE-D1270B88674E}"/>
          </ac:picMkLst>
        </pc:picChg>
      </pc:sldChg>
      <pc:sldChg chg="del">
        <pc:chgData name="西村 翼" userId="5a6fcaf58e44607b" providerId="LiveId" clId="{52D57A44-2DA3-45EF-A591-8DFF43F856AC}" dt="2023-01-30T13:32:43.500" v="97" actId="47"/>
        <pc:sldMkLst>
          <pc:docMk/>
          <pc:sldMk cId="3202270156" sldId="265"/>
        </pc:sldMkLst>
      </pc:sldChg>
      <pc:sldChg chg="del">
        <pc:chgData name="西村 翼" userId="5a6fcaf58e44607b" providerId="LiveId" clId="{52D57A44-2DA3-45EF-A591-8DFF43F856AC}" dt="2023-01-30T13:32:43.854" v="99" actId="47"/>
        <pc:sldMkLst>
          <pc:docMk/>
          <pc:sldMk cId="843992083" sldId="266"/>
        </pc:sldMkLst>
      </pc:sldChg>
      <pc:sldChg chg="modSp new del mod">
        <pc:chgData name="西村 翼" userId="5a6fcaf58e44607b" providerId="LiveId" clId="{52D57A44-2DA3-45EF-A591-8DFF43F856AC}" dt="2023-01-31T14:08:25.730" v="5506" actId="47"/>
        <pc:sldMkLst>
          <pc:docMk/>
          <pc:sldMk cId="3754331617" sldId="266"/>
        </pc:sldMkLst>
        <pc:spChg chg="mod">
          <ac:chgData name="西村 翼" userId="5a6fcaf58e44607b" providerId="LiveId" clId="{52D57A44-2DA3-45EF-A591-8DFF43F856AC}" dt="2023-01-31T14:02:30.869" v="5444" actId="20577"/>
          <ac:spMkLst>
            <pc:docMk/>
            <pc:sldMk cId="3754331617" sldId="266"/>
            <ac:spMk id="2" creationId="{124820B5-61DE-4F58-9DAE-3DCDCDAF8FC0}"/>
          </ac:spMkLst>
        </pc:spChg>
        <pc:spChg chg="mod">
          <ac:chgData name="西村 翼" userId="5a6fcaf58e44607b" providerId="LiveId" clId="{52D57A44-2DA3-45EF-A591-8DFF43F856AC}" dt="2023-01-31T14:08:11.662" v="5505"/>
          <ac:spMkLst>
            <pc:docMk/>
            <pc:sldMk cId="3754331617" sldId="266"/>
            <ac:spMk id="3" creationId="{BAC452C4-FCA9-460E-9112-9DEE99C425FE}"/>
          </ac:spMkLst>
        </pc:spChg>
      </pc:sldChg>
      <pc:sldChg chg="del">
        <pc:chgData name="西村 翼" userId="5a6fcaf58e44607b" providerId="LiveId" clId="{52D57A44-2DA3-45EF-A591-8DFF43F856AC}" dt="2023-01-30T13:32:44.085" v="100" actId="47"/>
        <pc:sldMkLst>
          <pc:docMk/>
          <pc:sldMk cId="2840930859" sldId="267"/>
        </pc:sldMkLst>
      </pc:sldChg>
      <pc:sldChg chg="del">
        <pc:chgData name="西村 翼" userId="5a6fcaf58e44607b" providerId="LiveId" clId="{52D57A44-2DA3-45EF-A591-8DFF43F856AC}" dt="2023-01-30T13:32:44.303" v="101" actId="47"/>
        <pc:sldMkLst>
          <pc:docMk/>
          <pc:sldMk cId="2269939461" sldId="268"/>
        </pc:sldMkLst>
      </pc:sldChg>
      <pc:sldChg chg="del">
        <pc:chgData name="西村 翼" userId="5a6fcaf58e44607b" providerId="LiveId" clId="{52D57A44-2DA3-45EF-A591-8DFF43F856AC}" dt="2023-01-30T13:32:44.856" v="103" actId="47"/>
        <pc:sldMkLst>
          <pc:docMk/>
          <pc:sldMk cId="990221924"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2023/1/30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524000" y="1578395"/>
            <a:ext cx="9144000" cy="1655763"/>
          </a:xfrm>
          <a:ln>
            <a:solidFill>
              <a:schemeClr val="bg1"/>
            </a:solidFill>
          </a:ln>
        </p:spPr>
        <p:txBody>
          <a:bodyPr anchor="b">
            <a:normAutofit/>
          </a:bodyPr>
          <a:lstStyle>
            <a:lvl1pPr algn="ctr">
              <a:defRPr sz="48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524000" y="3602038"/>
            <a:ext cx="9144000" cy="1655762"/>
          </a:xfrm>
          <a:ln>
            <a:solidFill>
              <a:schemeClr val="bg1"/>
            </a:solidFill>
          </a:ln>
        </p:spPr>
        <p:txBody>
          <a:bodyPr/>
          <a:lstStyle>
            <a:lvl1pPr marL="0" indent="0" algn="ctr">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日付プレースホルダー 3">
            <a:extLst>
              <a:ext uri="{FF2B5EF4-FFF2-40B4-BE49-F238E27FC236}">
                <a16:creationId xmlns:a16="http://schemas.microsoft.com/office/drawing/2014/main" id="{F9AE01C8-B32C-4AC7-A2F8-FEED64CDF4AE}"/>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2023/1/30</a:t>
            </a:fld>
            <a:endParaRPr lang="ja-JP" altLang="en-US"/>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356350"/>
            <a:ext cx="41148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376446" y="742438"/>
            <a:ext cx="11585196" cy="5408927"/>
          </a:xfrm>
          <a:ln>
            <a:solidFill>
              <a:schemeClr val="bg1"/>
            </a:solidFill>
          </a:ln>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2023/1/30</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0" y="698469"/>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2023/1/30</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11" name="コンテンツ プレースホルダー 2">
            <a:extLst>
              <a:ext uri="{FF2B5EF4-FFF2-40B4-BE49-F238E27FC236}">
                <a16:creationId xmlns:a16="http://schemas.microsoft.com/office/drawing/2014/main" id="{AA412C64-37EA-4955-980B-CD9A3098919A}"/>
              </a:ext>
            </a:extLst>
          </p:cNvPr>
          <p:cNvSpPr>
            <a:spLocks noGrp="1"/>
          </p:cNvSpPr>
          <p:nvPr>
            <p:ph sz="half" idx="1"/>
          </p:nvPr>
        </p:nvSpPr>
        <p:spPr>
          <a:xfrm>
            <a:off x="374709" y="749136"/>
            <a:ext cx="5707869" cy="5522313"/>
          </a:xfrm>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コンテンツ プレースホルダー 3">
            <a:extLst>
              <a:ext uri="{FF2B5EF4-FFF2-40B4-BE49-F238E27FC236}">
                <a16:creationId xmlns:a16="http://schemas.microsoft.com/office/drawing/2014/main" id="{81E04CF5-8900-46F7-A4D3-396B8F91CA00}"/>
              </a:ext>
            </a:extLst>
          </p:cNvPr>
          <p:cNvSpPr>
            <a:spLocks noGrp="1"/>
          </p:cNvSpPr>
          <p:nvPr>
            <p:ph sz="half" idx="2"/>
          </p:nvPr>
        </p:nvSpPr>
        <p:spPr>
          <a:xfrm>
            <a:off x="6204498" y="749136"/>
            <a:ext cx="5707869" cy="5522313"/>
          </a:xfrm>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9" name="直線コネクタ 8">
            <a:extLst>
              <a:ext uri="{FF2B5EF4-FFF2-40B4-BE49-F238E27FC236}">
                <a16:creationId xmlns:a16="http://schemas.microsoft.com/office/drawing/2014/main" id="{B9571F2A-21DC-4DE0-9A28-4DAA8FFE78E7}"/>
              </a:ext>
            </a:extLst>
          </p:cNvPr>
          <p:cNvCxnSpPr>
            <a:cxnSpLocks/>
          </p:cNvCxnSpPr>
          <p:nvPr userDrawn="1"/>
        </p:nvCxnSpPr>
        <p:spPr>
          <a:xfrm flipH="1">
            <a:off x="0" y="698469"/>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048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829D1592-4D9F-40F0-BCFE-4788FF790311}" type="datetime1">
              <a:rPr lang="ja-JP" altLang="en-US" smtClean="0"/>
              <a:pPr/>
              <a:t>2023/1/30</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6629C-70A5-41F0-8A5C-F078CAFBAE8A}"/>
              </a:ext>
            </a:extLst>
          </p:cNvPr>
          <p:cNvSpPr>
            <a:spLocks noGrp="1"/>
          </p:cNvSpPr>
          <p:nvPr>
            <p:ph type="ctrTitle"/>
          </p:nvPr>
        </p:nvSpPr>
        <p:spPr/>
        <p:txBody>
          <a:bodyPr/>
          <a:lstStyle/>
          <a:p>
            <a:r>
              <a:rPr lang="ja-JP" altLang="en-US" dirty="0"/>
              <a:t>メール自動作成ツール</a:t>
            </a:r>
            <a:endParaRPr kumimoji="1" lang="ja-JP" altLang="en-US" dirty="0"/>
          </a:p>
        </p:txBody>
      </p:sp>
      <p:sp>
        <p:nvSpPr>
          <p:cNvPr id="3" name="字幕 2">
            <a:extLst>
              <a:ext uri="{FF2B5EF4-FFF2-40B4-BE49-F238E27FC236}">
                <a16:creationId xmlns:a16="http://schemas.microsoft.com/office/drawing/2014/main" id="{2F19CEB5-25FE-45C6-9610-04E7F5D6119F}"/>
              </a:ext>
            </a:extLst>
          </p:cNvPr>
          <p:cNvSpPr>
            <a:spLocks noGrp="1"/>
          </p:cNvSpPr>
          <p:nvPr>
            <p:ph type="subTitle" idx="1"/>
          </p:nvPr>
        </p:nvSpPr>
        <p:spPr/>
        <p:txBody>
          <a:bodyPr/>
          <a:lstStyle/>
          <a:p>
            <a:r>
              <a:rPr kumimoji="1" lang="ja-JP" altLang="en-US" dirty="0"/>
              <a:t>マニュアル・操作方法の説明</a:t>
            </a:r>
          </a:p>
        </p:txBody>
      </p:sp>
      <p:sp>
        <p:nvSpPr>
          <p:cNvPr id="4" name="日付プレースホルダー 3">
            <a:extLst>
              <a:ext uri="{FF2B5EF4-FFF2-40B4-BE49-F238E27FC236}">
                <a16:creationId xmlns:a16="http://schemas.microsoft.com/office/drawing/2014/main" id="{5A6ED37A-837E-4F76-BAC2-56B5192C9F48}"/>
              </a:ext>
            </a:extLst>
          </p:cNvPr>
          <p:cNvSpPr>
            <a:spLocks noGrp="1"/>
          </p:cNvSpPr>
          <p:nvPr>
            <p:ph type="dt" sz="half" idx="10"/>
          </p:nvPr>
        </p:nvSpPr>
        <p:spPr/>
        <p:txBody>
          <a:bodyPr/>
          <a:lstStyle/>
          <a:p>
            <a:fld id="{276F997C-D218-46FB-85FC-22FE962A3E80}" type="datetime1">
              <a:rPr kumimoji="1" lang="ja-JP" altLang="en-US" smtClean="0"/>
              <a:t>2023/1/30</a:t>
            </a:fld>
            <a:endParaRPr kumimoji="1" lang="ja-JP" altLang="en-US"/>
          </a:p>
        </p:txBody>
      </p:sp>
      <p:sp>
        <p:nvSpPr>
          <p:cNvPr id="5" name="フッター プレースホルダー 4">
            <a:extLst>
              <a:ext uri="{FF2B5EF4-FFF2-40B4-BE49-F238E27FC236}">
                <a16:creationId xmlns:a16="http://schemas.microsoft.com/office/drawing/2014/main" id="{73BBA65C-E3B7-49E4-B3C2-61F4E6A3C8B0}"/>
              </a:ext>
            </a:extLst>
          </p:cNvPr>
          <p:cNvSpPr>
            <a:spLocks noGrp="1"/>
          </p:cNvSpPr>
          <p:nvPr>
            <p:ph type="ftr" sz="quarter" idx="11"/>
          </p:nvPr>
        </p:nvSpPr>
        <p:spPr/>
        <p:txBody>
          <a:bodyPr/>
          <a:lstStyle/>
          <a:p>
            <a:r>
              <a:rPr lang="ja-JP" altLang="en-US" dirty="0"/>
              <a:t>メール自動作成ツール</a:t>
            </a:r>
            <a:endParaRPr kumimoji="1" lang="ja-JP" altLang="en-US" dirty="0"/>
          </a:p>
        </p:txBody>
      </p:sp>
      <p:sp>
        <p:nvSpPr>
          <p:cNvPr id="6" name="スライド番号プレースホルダー 5">
            <a:extLst>
              <a:ext uri="{FF2B5EF4-FFF2-40B4-BE49-F238E27FC236}">
                <a16:creationId xmlns:a16="http://schemas.microsoft.com/office/drawing/2014/main" id="{13F4F1D2-572C-4898-B88A-3A1CBF8341FD}"/>
              </a:ext>
            </a:extLst>
          </p:cNvPr>
          <p:cNvSpPr>
            <a:spLocks noGrp="1"/>
          </p:cNvSpPr>
          <p:nvPr>
            <p:ph type="sldNum" sz="quarter" idx="12"/>
          </p:nvPr>
        </p:nvSpPr>
        <p:spPr/>
        <p:txBody>
          <a:bodyPr/>
          <a:lstStyle/>
          <a:p>
            <a:fld id="{6A08F1E3-4537-4A28-BBC1-BB8FB2459995}" type="slidenum">
              <a:rPr kumimoji="1" lang="ja-JP" altLang="en-US" smtClean="0"/>
              <a:t>1</a:t>
            </a:fld>
            <a:endParaRPr kumimoji="1" lang="ja-JP" altLang="en-US"/>
          </a:p>
        </p:txBody>
      </p:sp>
    </p:spTree>
    <p:extLst>
      <p:ext uri="{BB962C8B-B14F-4D97-AF65-F5344CB8AC3E}">
        <p14:creationId xmlns:p14="http://schemas.microsoft.com/office/powerpoint/2010/main" val="145263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A95C-993C-4651-9110-72D254513DFF}"/>
              </a:ext>
            </a:extLst>
          </p:cNvPr>
          <p:cNvSpPr>
            <a:spLocks noGrp="1"/>
          </p:cNvSpPr>
          <p:nvPr>
            <p:ph type="title"/>
          </p:nvPr>
        </p:nvSpPr>
        <p:spPr/>
        <p:txBody>
          <a:bodyPr/>
          <a:lstStyle/>
          <a:p>
            <a:r>
              <a:rPr kumimoji="1" lang="ja-JP" altLang="en-US" dirty="0"/>
              <a:t>本資料について</a:t>
            </a:r>
          </a:p>
        </p:txBody>
      </p:sp>
      <p:sp>
        <p:nvSpPr>
          <p:cNvPr id="3" name="コンテンツ プレースホルダー 2">
            <a:extLst>
              <a:ext uri="{FF2B5EF4-FFF2-40B4-BE49-F238E27FC236}">
                <a16:creationId xmlns:a16="http://schemas.microsoft.com/office/drawing/2014/main" id="{50D96C8B-6C4A-4C60-8AE2-A9EDDDE2AA41}"/>
              </a:ext>
            </a:extLst>
          </p:cNvPr>
          <p:cNvSpPr>
            <a:spLocks noGrp="1"/>
          </p:cNvSpPr>
          <p:nvPr>
            <p:ph idx="1"/>
          </p:nvPr>
        </p:nvSpPr>
        <p:spPr/>
        <p:txBody>
          <a:bodyPr/>
          <a:lstStyle/>
          <a:p>
            <a:r>
              <a:rPr kumimoji="1" lang="ja-JP" altLang="en-US" dirty="0"/>
              <a:t>本資料は，</a:t>
            </a:r>
            <a:r>
              <a:rPr kumimoji="1" lang="en-US" altLang="ja-JP" dirty="0"/>
              <a:t>LA</a:t>
            </a:r>
            <a:r>
              <a:rPr kumimoji="1" lang="ja-JP" altLang="en-US" dirty="0"/>
              <a:t>部で独自に使用している「メール自動作成ツール」のノウハウを</a:t>
            </a:r>
            <a:br>
              <a:rPr kumimoji="1" lang="en-US" altLang="ja-JP" dirty="0"/>
            </a:br>
            <a:r>
              <a:rPr kumimoji="1" lang="ja-JP" altLang="en-US" dirty="0"/>
              <a:t>部外に展開するための資料である．</a:t>
            </a:r>
            <a:endParaRPr kumimoji="1" lang="en-US" altLang="ja-JP" dirty="0"/>
          </a:p>
          <a:p>
            <a:r>
              <a:rPr lang="ja-JP" altLang="en-US" dirty="0"/>
              <a:t>具体的には，</a:t>
            </a:r>
            <a:r>
              <a:rPr lang="en-US" altLang="ja-JP" dirty="0"/>
              <a:t>Excel</a:t>
            </a:r>
            <a:r>
              <a:rPr lang="ja-JP" altLang="en-US" dirty="0"/>
              <a:t>の</a:t>
            </a:r>
            <a:r>
              <a:rPr lang="en-US" altLang="ja-JP" dirty="0"/>
              <a:t>VBA</a:t>
            </a:r>
            <a:r>
              <a:rPr lang="ja-JP" altLang="en-US" dirty="0"/>
              <a:t>を活用した</a:t>
            </a:r>
            <a:r>
              <a:rPr lang="en-US" altLang="ja-JP" dirty="0"/>
              <a:t>Outlook</a:t>
            </a:r>
            <a:r>
              <a:rPr lang="ja-JP" altLang="en-US" dirty="0"/>
              <a:t>メールの自動作成にて扱っている</a:t>
            </a:r>
            <a:br>
              <a:rPr lang="en-US" altLang="ja-JP" dirty="0"/>
            </a:br>
            <a:r>
              <a:rPr lang="ja-JP" altLang="en-US" dirty="0"/>
              <a:t>内容について記載している．</a:t>
            </a:r>
            <a:endParaRPr lang="en-US" altLang="ja-JP" dirty="0"/>
          </a:p>
          <a:p>
            <a:r>
              <a:rPr kumimoji="1" lang="en-US" altLang="ja-JP" dirty="0"/>
              <a:t>LA</a:t>
            </a:r>
            <a:r>
              <a:rPr kumimoji="1" lang="ja-JP" altLang="en-US" dirty="0"/>
              <a:t>部で使用しているツールは</a:t>
            </a:r>
            <a:r>
              <a:rPr lang="ja-JP" altLang="en-US" dirty="0"/>
              <a:t>，</a:t>
            </a:r>
            <a:r>
              <a:rPr lang="en-US" altLang="ja-JP" dirty="0"/>
              <a:t>LA</a:t>
            </a:r>
            <a:r>
              <a:rPr lang="ja-JP" altLang="en-US" dirty="0"/>
              <a:t>部内のファイルを参照するように作成されているため，他部の方は同一のツールを使用することが出来ない．</a:t>
            </a:r>
            <a:endParaRPr lang="en-US" altLang="ja-JP" dirty="0"/>
          </a:p>
          <a:p>
            <a:r>
              <a:rPr lang="ja-JP" altLang="en-US" dirty="0"/>
              <a:t>そこで，定型文を送付する簡易的な「メール自動作成ツール」を作成したので，ご興味がある方は内容を確認いただきたい．</a:t>
            </a:r>
            <a:endParaRPr lang="en-US" altLang="ja-JP" dirty="0"/>
          </a:p>
          <a:p>
            <a:r>
              <a:rPr lang="ja-JP" altLang="en-US" dirty="0"/>
              <a:t>部内</a:t>
            </a:r>
            <a:r>
              <a:rPr lang="en-US" altLang="ja-JP" dirty="0"/>
              <a:t>HP</a:t>
            </a:r>
            <a:r>
              <a:rPr lang="ja-JP" altLang="en-US" dirty="0"/>
              <a:t>にて，簡易的な</a:t>
            </a:r>
            <a:r>
              <a:rPr lang="en-US" altLang="ja-JP" dirty="0"/>
              <a:t>Excel</a:t>
            </a:r>
            <a:r>
              <a:rPr lang="ja-JP" altLang="en-US" dirty="0"/>
              <a:t>ファイルも展開している．</a:t>
            </a:r>
            <a:endParaRPr lang="en-US" altLang="ja-JP" dirty="0"/>
          </a:p>
        </p:txBody>
      </p:sp>
      <p:sp>
        <p:nvSpPr>
          <p:cNvPr id="4" name="日付プレースホルダー 3">
            <a:extLst>
              <a:ext uri="{FF2B5EF4-FFF2-40B4-BE49-F238E27FC236}">
                <a16:creationId xmlns:a16="http://schemas.microsoft.com/office/drawing/2014/main" id="{CE5FFE1D-D940-4659-B82C-A1ECBBDC6491}"/>
              </a:ext>
            </a:extLst>
          </p:cNvPr>
          <p:cNvSpPr>
            <a:spLocks noGrp="1"/>
          </p:cNvSpPr>
          <p:nvPr>
            <p:ph type="dt" sz="half" idx="10"/>
          </p:nvPr>
        </p:nvSpPr>
        <p:spPr/>
        <p:txBody>
          <a:bodyPr/>
          <a:lstStyle/>
          <a:p>
            <a:fld id="{276F997C-D218-46FB-85FC-22FE962A3E80}" type="datetime1">
              <a:rPr lang="ja-JP" altLang="en-US" smtClean="0"/>
              <a:pPr/>
              <a:t>2023/1/30</a:t>
            </a:fld>
            <a:endParaRPr lang="ja-JP" altLang="en-US"/>
          </a:p>
        </p:txBody>
      </p:sp>
      <p:sp>
        <p:nvSpPr>
          <p:cNvPr id="5" name="フッター プレースホルダー 4">
            <a:extLst>
              <a:ext uri="{FF2B5EF4-FFF2-40B4-BE49-F238E27FC236}">
                <a16:creationId xmlns:a16="http://schemas.microsoft.com/office/drawing/2014/main" id="{48896A2E-49BC-4C70-8C62-952090CB42F8}"/>
              </a:ext>
            </a:extLst>
          </p:cNvPr>
          <p:cNvSpPr>
            <a:spLocks noGrp="1"/>
          </p:cNvSpPr>
          <p:nvPr>
            <p:ph type="ftr" sz="quarter" idx="11"/>
          </p:nvPr>
        </p:nvSpPr>
        <p:spPr/>
        <p:txBody>
          <a:bodyPr/>
          <a:lstStyle/>
          <a:p>
            <a:r>
              <a:rPr lang="ja-JP" altLang="en-US" dirty="0"/>
              <a:t>メール自動作成ツール</a:t>
            </a:r>
            <a:endParaRPr kumimoji="1" lang="ja-JP" altLang="en-US" dirty="0"/>
          </a:p>
        </p:txBody>
      </p:sp>
      <p:sp>
        <p:nvSpPr>
          <p:cNvPr id="6" name="スライド番号プレースホルダー 5">
            <a:extLst>
              <a:ext uri="{FF2B5EF4-FFF2-40B4-BE49-F238E27FC236}">
                <a16:creationId xmlns:a16="http://schemas.microsoft.com/office/drawing/2014/main" id="{174CF4CF-C2FB-421E-86BF-30B0FA9C0C57}"/>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p:spTree>
    <p:extLst>
      <p:ext uri="{BB962C8B-B14F-4D97-AF65-F5344CB8AC3E}">
        <p14:creationId xmlns:p14="http://schemas.microsoft.com/office/powerpoint/2010/main" val="32455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5962BD-EB97-4204-B6E3-D5D0C538C057}"/>
              </a:ext>
            </a:extLst>
          </p:cNvPr>
          <p:cNvSpPr>
            <a:spLocks noGrp="1"/>
          </p:cNvSpPr>
          <p:nvPr>
            <p:ph type="title"/>
          </p:nvPr>
        </p:nvSpPr>
        <p:spPr/>
        <p:txBody>
          <a:bodyPr/>
          <a:lstStyle/>
          <a:p>
            <a:r>
              <a:rPr kumimoji="1" lang="ja-JP" altLang="en-US" dirty="0"/>
              <a:t>ツールの使用方法（</a:t>
            </a:r>
            <a:r>
              <a:rPr kumimoji="1" lang="en-US" altLang="ja-JP" dirty="0"/>
              <a:t>Excel</a:t>
            </a:r>
            <a:r>
              <a:rPr kumimoji="1" lang="ja-JP" altLang="en-US" dirty="0"/>
              <a:t>）</a:t>
            </a:r>
          </a:p>
        </p:txBody>
      </p:sp>
      <p:sp>
        <p:nvSpPr>
          <p:cNvPr id="3" name="コンテンツ プレースホルダー 2">
            <a:extLst>
              <a:ext uri="{FF2B5EF4-FFF2-40B4-BE49-F238E27FC236}">
                <a16:creationId xmlns:a16="http://schemas.microsoft.com/office/drawing/2014/main" id="{FC39DB8F-B3FC-4531-A8DC-154FEE26B35D}"/>
              </a:ext>
            </a:extLst>
          </p:cNvPr>
          <p:cNvSpPr>
            <a:spLocks noGrp="1"/>
          </p:cNvSpPr>
          <p:nvPr>
            <p:ph idx="1"/>
          </p:nvPr>
        </p:nvSpPr>
        <p:spPr/>
        <p:txBody>
          <a:bodyPr/>
          <a:lstStyle/>
          <a:p>
            <a:r>
              <a:rPr kumimoji="1" lang="ja-JP" altLang="en-US" dirty="0"/>
              <a:t>「宛先」シートの</a:t>
            </a:r>
            <a:r>
              <a:rPr kumimoji="1" lang="en-US" altLang="ja-JP" dirty="0"/>
              <a:t>C</a:t>
            </a:r>
            <a:r>
              <a:rPr kumimoji="1" lang="ja-JP" altLang="en-US" dirty="0"/>
              <a:t>列～</a:t>
            </a:r>
            <a:r>
              <a:rPr kumimoji="1" lang="en-US" altLang="ja-JP" dirty="0"/>
              <a:t>E</a:t>
            </a:r>
            <a:r>
              <a:rPr kumimoji="1" lang="ja-JP" altLang="en-US" dirty="0"/>
              <a:t>列にて送付先を選択する．</a:t>
            </a:r>
            <a:endParaRPr kumimoji="1" lang="en-US" altLang="ja-JP" dirty="0"/>
          </a:p>
          <a:p>
            <a:pPr lvl="1"/>
            <a:r>
              <a:rPr lang="ja-JP" altLang="en-US" dirty="0"/>
              <a:t>宛先は「メールアドレス」シートの入力した人から選択可能</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ja-JP" altLang="en-US" dirty="0"/>
              <a:t>「メールアドレス」シートに必要情報を入力すれば，宛先を選択可能となる．</a:t>
            </a:r>
            <a:endParaRPr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42FB328E-EEC7-4A48-BD93-1C2D814F56A6}"/>
              </a:ext>
            </a:extLst>
          </p:cNvPr>
          <p:cNvSpPr>
            <a:spLocks noGrp="1"/>
          </p:cNvSpPr>
          <p:nvPr>
            <p:ph type="dt" sz="half" idx="10"/>
          </p:nvPr>
        </p:nvSpPr>
        <p:spPr/>
        <p:txBody>
          <a:bodyPr/>
          <a:lstStyle/>
          <a:p>
            <a:fld id="{276F997C-D218-46FB-85FC-22FE962A3E80}" type="datetime1">
              <a:rPr lang="ja-JP" altLang="en-US" smtClean="0"/>
              <a:pPr/>
              <a:t>2023/1/30</a:t>
            </a:fld>
            <a:endParaRPr lang="ja-JP" altLang="en-US"/>
          </a:p>
        </p:txBody>
      </p:sp>
      <p:sp>
        <p:nvSpPr>
          <p:cNvPr id="5" name="フッター プレースホルダー 4">
            <a:extLst>
              <a:ext uri="{FF2B5EF4-FFF2-40B4-BE49-F238E27FC236}">
                <a16:creationId xmlns:a16="http://schemas.microsoft.com/office/drawing/2014/main" id="{64DF7566-EC0D-4A3D-ABC2-E1C2D5EC2203}"/>
              </a:ext>
            </a:extLst>
          </p:cNvPr>
          <p:cNvSpPr>
            <a:spLocks noGrp="1"/>
          </p:cNvSpPr>
          <p:nvPr>
            <p:ph type="ftr" sz="quarter" idx="11"/>
          </p:nvPr>
        </p:nvSpPr>
        <p:spPr>
          <a:xfrm>
            <a:off x="4038600" y="6353166"/>
            <a:ext cx="4114800" cy="365125"/>
          </a:xfrm>
        </p:spPr>
        <p:txBody>
          <a:bodyPr/>
          <a:lstStyle/>
          <a:p>
            <a:r>
              <a:rPr lang="ja-JP" altLang="en-US" dirty="0"/>
              <a:t>メール自動作成ツール</a:t>
            </a:r>
          </a:p>
        </p:txBody>
      </p:sp>
      <p:sp>
        <p:nvSpPr>
          <p:cNvPr id="6" name="スライド番号プレースホルダー 5">
            <a:extLst>
              <a:ext uri="{FF2B5EF4-FFF2-40B4-BE49-F238E27FC236}">
                <a16:creationId xmlns:a16="http://schemas.microsoft.com/office/drawing/2014/main" id="{92564923-4983-4854-8476-958D53DC10B6}"/>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p:pic>
        <p:nvPicPr>
          <p:cNvPr id="7" name="図 6">
            <a:extLst>
              <a:ext uri="{FF2B5EF4-FFF2-40B4-BE49-F238E27FC236}">
                <a16:creationId xmlns:a16="http://schemas.microsoft.com/office/drawing/2014/main" id="{C2E77F0C-FE00-4E12-80CA-5845167055FB}"/>
              </a:ext>
            </a:extLst>
          </p:cNvPr>
          <p:cNvPicPr>
            <a:picLocks noChangeAspect="1"/>
          </p:cNvPicPr>
          <p:nvPr/>
        </p:nvPicPr>
        <p:blipFill>
          <a:blip r:embed="rId2"/>
          <a:stretch>
            <a:fillRect/>
          </a:stretch>
        </p:blipFill>
        <p:spPr>
          <a:xfrm>
            <a:off x="1113365" y="1300102"/>
            <a:ext cx="5389353" cy="2366989"/>
          </a:xfrm>
          <a:prstGeom prst="rect">
            <a:avLst/>
          </a:prstGeom>
        </p:spPr>
      </p:pic>
      <p:sp>
        <p:nvSpPr>
          <p:cNvPr id="8" name="吹き出し: 角を丸めた四角形 7">
            <a:extLst>
              <a:ext uri="{FF2B5EF4-FFF2-40B4-BE49-F238E27FC236}">
                <a16:creationId xmlns:a16="http://schemas.microsoft.com/office/drawing/2014/main" id="{496A90BB-E43A-49C7-8A51-F7ECABD0C55A}"/>
              </a:ext>
            </a:extLst>
          </p:cNvPr>
          <p:cNvSpPr/>
          <p:nvPr/>
        </p:nvSpPr>
        <p:spPr>
          <a:xfrm>
            <a:off x="3808041" y="1802041"/>
            <a:ext cx="3149834" cy="872067"/>
          </a:xfrm>
          <a:prstGeom prst="wedgeRoundRectCallout">
            <a:avLst>
              <a:gd name="adj1" fmla="val -59097"/>
              <a:gd name="adj2" fmla="val 333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t>選択するときの名前を「宛先」に，送付相手のアドレスを「アドレス」に入力</a:t>
            </a:r>
            <a:r>
              <a:rPr lang="ja-JP" altLang="en-US" sz="1400" dirty="0"/>
              <a:t>してください．</a:t>
            </a:r>
            <a:endParaRPr kumimoji="1" lang="ja-JP" altLang="en-US" sz="1400" dirty="0"/>
          </a:p>
        </p:txBody>
      </p:sp>
      <p:pic>
        <p:nvPicPr>
          <p:cNvPr id="10" name="図 9">
            <a:extLst>
              <a:ext uri="{FF2B5EF4-FFF2-40B4-BE49-F238E27FC236}">
                <a16:creationId xmlns:a16="http://schemas.microsoft.com/office/drawing/2014/main" id="{3F41B61C-242F-427C-86E5-46AA851982A2}"/>
              </a:ext>
            </a:extLst>
          </p:cNvPr>
          <p:cNvPicPr>
            <a:picLocks noChangeAspect="1"/>
          </p:cNvPicPr>
          <p:nvPr/>
        </p:nvPicPr>
        <p:blipFill>
          <a:blip r:embed="rId3"/>
          <a:stretch>
            <a:fillRect/>
          </a:stretch>
        </p:blipFill>
        <p:spPr>
          <a:xfrm>
            <a:off x="1447800" y="4169030"/>
            <a:ext cx="3028950" cy="2106339"/>
          </a:xfrm>
          <a:prstGeom prst="rect">
            <a:avLst/>
          </a:prstGeom>
        </p:spPr>
      </p:pic>
      <p:sp>
        <p:nvSpPr>
          <p:cNvPr id="11" name="吹き出し: 角を丸めた四角形 10">
            <a:extLst>
              <a:ext uri="{FF2B5EF4-FFF2-40B4-BE49-F238E27FC236}">
                <a16:creationId xmlns:a16="http://schemas.microsoft.com/office/drawing/2014/main" id="{541977B5-5800-4C78-8644-DCDD84126675}"/>
              </a:ext>
            </a:extLst>
          </p:cNvPr>
          <p:cNvSpPr/>
          <p:nvPr/>
        </p:nvSpPr>
        <p:spPr>
          <a:xfrm>
            <a:off x="4544852" y="4409774"/>
            <a:ext cx="3149834" cy="1148124"/>
          </a:xfrm>
          <a:prstGeom prst="wedgeRoundRectCallout">
            <a:avLst>
              <a:gd name="adj1" fmla="val -57484"/>
              <a:gd name="adj2" fmla="val 1493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t>プルダウン方式にて選択することが出来る．また，「メールアドレス」シートに情報を新たに入力すると自動で選択肢が増えるので，特段修正する必要はない．</a:t>
            </a:r>
          </a:p>
        </p:txBody>
      </p:sp>
      <p:sp>
        <p:nvSpPr>
          <p:cNvPr id="12" name="吹き出し: 角を丸めた四角形 11">
            <a:extLst>
              <a:ext uri="{FF2B5EF4-FFF2-40B4-BE49-F238E27FC236}">
                <a16:creationId xmlns:a16="http://schemas.microsoft.com/office/drawing/2014/main" id="{A95BB945-8F7A-42F1-B3DE-DD59C5BBD490}"/>
              </a:ext>
            </a:extLst>
          </p:cNvPr>
          <p:cNvSpPr/>
          <p:nvPr/>
        </p:nvSpPr>
        <p:spPr>
          <a:xfrm>
            <a:off x="8405652" y="4409774"/>
            <a:ext cx="2685681" cy="694772"/>
          </a:xfrm>
          <a:prstGeom prst="wedgeRoundRectCallout">
            <a:avLst>
              <a:gd name="adj1" fmla="val -49958"/>
              <a:gd name="adj2" fmla="val 164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400" dirty="0"/>
              <a:t>To</a:t>
            </a:r>
            <a:r>
              <a:rPr kumimoji="1" lang="ja-JP" altLang="en-US" sz="1400" dirty="0"/>
              <a:t>，</a:t>
            </a:r>
            <a:r>
              <a:rPr kumimoji="1" lang="en-US" altLang="ja-JP" sz="1400" dirty="0"/>
              <a:t>Cc</a:t>
            </a:r>
            <a:r>
              <a:rPr kumimoji="1" lang="ja-JP" altLang="en-US" sz="1400" dirty="0"/>
              <a:t>，</a:t>
            </a:r>
            <a:r>
              <a:rPr kumimoji="1" lang="en-US" altLang="ja-JP" sz="1400" dirty="0"/>
              <a:t>Bcc</a:t>
            </a:r>
            <a:r>
              <a:rPr kumimoji="1" lang="ja-JP" altLang="en-US" sz="1400" dirty="0"/>
              <a:t>はそれぞれ</a:t>
            </a:r>
            <a:r>
              <a:rPr kumimoji="1" lang="en-US" altLang="ja-JP" sz="1400" dirty="0"/>
              <a:t>30</a:t>
            </a:r>
            <a:r>
              <a:rPr kumimoji="1" lang="ja-JP" altLang="en-US" sz="1400" dirty="0"/>
              <a:t>個入力することが可能．</a:t>
            </a:r>
          </a:p>
        </p:txBody>
      </p:sp>
      <p:sp>
        <p:nvSpPr>
          <p:cNvPr id="13" name="吹き出し: 角を丸めた四角形 12">
            <a:extLst>
              <a:ext uri="{FF2B5EF4-FFF2-40B4-BE49-F238E27FC236}">
                <a16:creationId xmlns:a16="http://schemas.microsoft.com/office/drawing/2014/main" id="{9712D2CE-6A32-467B-B39A-63B2686F926C}"/>
              </a:ext>
            </a:extLst>
          </p:cNvPr>
          <p:cNvSpPr/>
          <p:nvPr/>
        </p:nvSpPr>
        <p:spPr>
          <a:xfrm>
            <a:off x="8405652" y="1610725"/>
            <a:ext cx="2685681" cy="694772"/>
          </a:xfrm>
          <a:prstGeom prst="wedgeRoundRectCallout">
            <a:avLst>
              <a:gd name="adj1" fmla="val -49958"/>
              <a:gd name="adj2" fmla="val 164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t>上から順番に入力下さい．</a:t>
            </a:r>
          </a:p>
        </p:txBody>
      </p:sp>
    </p:spTree>
    <p:extLst>
      <p:ext uri="{BB962C8B-B14F-4D97-AF65-F5344CB8AC3E}">
        <p14:creationId xmlns:p14="http://schemas.microsoft.com/office/powerpoint/2010/main" val="168953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2C41F-022A-4888-B0FD-B81990E42CCC}"/>
              </a:ext>
            </a:extLst>
          </p:cNvPr>
          <p:cNvSpPr>
            <a:spLocks noGrp="1"/>
          </p:cNvSpPr>
          <p:nvPr>
            <p:ph type="title"/>
          </p:nvPr>
        </p:nvSpPr>
        <p:spPr/>
        <p:txBody>
          <a:bodyPr/>
          <a:lstStyle/>
          <a:p>
            <a:r>
              <a:rPr kumimoji="1" lang="ja-JP" altLang="en-US" dirty="0"/>
              <a:t>ツールの使用方法（</a:t>
            </a:r>
            <a:r>
              <a:rPr kumimoji="1" lang="en-US" altLang="ja-JP" dirty="0"/>
              <a:t>Excel</a:t>
            </a:r>
            <a:r>
              <a:rPr kumimoji="1" lang="ja-JP" altLang="en-US" dirty="0"/>
              <a:t>）</a:t>
            </a:r>
          </a:p>
        </p:txBody>
      </p:sp>
      <p:sp>
        <p:nvSpPr>
          <p:cNvPr id="3" name="コンテンツ プレースホルダー 2">
            <a:extLst>
              <a:ext uri="{FF2B5EF4-FFF2-40B4-BE49-F238E27FC236}">
                <a16:creationId xmlns:a16="http://schemas.microsoft.com/office/drawing/2014/main" id="{EA026739-9C85-4327-A4FD-501593825F9B}"/>
              </a:ext>
            </a:extLst>
          </p:cNvPr>
          <p:cNvSpPr>
            <a:spLocks noGrp="1"/>
          </p:cNvSpPr>
          <p:nvPr>
            <p:ph idx="1"/>
          </p:nvPr>
        </p:nvSpPr>
        <p:spPr/>
        <p:txBody>
          <a:bodyPr/>
          <a:lstStyle/>
          <a:p>
            <a:r>
              <a:rPr kumimoji="1" lang="ja-JP" altLang="en-US" dirty="0"/>
              <a:t>メール本文を作成する．なお，本メールは</a:t>
            </a:r>
            <a:r>
              <a:rPr kumimoji="1" lang="en-US" altLang="ja-JP" dirty="0"/>
              <a:t>HTML</a:t>
            </a:r>
            <a:r>
              <a:rPr kumimoji="1" lang="ja-JP" altLang="en-US" dirty="0"/>
              <a:t>形式で書くことを前提として</a:t>
            </a:r>
            <a:br>
              <a:rPr kumimoji="1" lang="en-US" altLang="ja-JP" dirty="0"/>
            </a:br>
            <a:r>
              <a:rPr kumimoji="1" lang="ja-JP" altLang="en-US" dirty="0"/>
              <a:t>いるため注意願います．</a:t>
            </a:r>
            <a:br>
              <a:rPr kumimoji="1" lang="en-US" altLang="ja-JP" dirty="0"/>
            </a:br>
            <a:r>
              <a:rPr kumimoji="1" lang="ja-JP" altLang="en-US" sz="2000" dirty="0"/>
              <a:t>（メール形式の選択箇所はございますが，メール作成後に形式を変更する仕様になっています）</a:t>
            </a:r>
            <a:endParaRPr kumimoji="1" lang="en-US" altLang="ja-JP" sz="2000" dirty="0"/>
          </a:p>
          <a:p>
            <a:r>
              <a:rPr kumimoji="1" lang="ja-JP" altLang="en-US" dirty="0"/>
              <a:t>件名，本文を必要箇所に入力する．</a:t>
            </a:r>
            <a:endParaRPr kumimoji="1" lang="en-US" altLang="ja-JP" sz="2000" dirty="0"/>
          </a:p>
        </p:txBody>
      </p:sp>
      <p:sp>
        <p:nvSpPr>
          <p:cNvPr id="4" name="日付プレースホルダー 3">
            <a:extLst>
              <a:ext uri="{FF2B5EF4-FFF2-40B4-BE49-F238E27FC236}">
                <a16:creationId xmlns:a16="http://schemas.microsoft.com/office/drawing/2014/main" id="{CD485F97-BBD6-4FD4-BD9E-669F334343B8}"/>
              </a:ext>
            </a:extLst>
          </p:cNvPr>
          <p:cNvSpPr>
            <a:spLocks noGrp="1"/>
          </p:cNvSpPr>
          <p:nvPr>
            <p:ph type="dt" sz="half" idx="10"/>
          </p:nvPr>
        </p:nvSpPr>
        <p:spPr/>
        <p:txBody>
          <a:bodyPr/>
          <a:lstStyle/>
          <a:p>
            <a:fld id="{276F997C-D218-46FB-85FC-22FE962A3E80}" type="datetime1">
              <a:rPr lang="ja-JP" altLang="en-US" smtClean="0"/>
              <a:pPr/>
              <a:t>2023/1/30</a:t>
            </a:fld>
            <a:endParaRPr lang="ja-JP" altLang="en-US"/>
          </a:p>
        </p:txBody>
      </p:sp>
      <p:sp>
        <p:nvSpPr>
          <p:cNvPr id="5" name="フッター プレースホルダー 4">
            <a:extLst>
              <a:ext uri="{FF2B5EF4-FFF2-40B4-BE49-F238E27FC236}">
                <a16:creationId xmlns:a16="http://schemas.microsoft.com/office/drawing/2014/main" id="{27FC0EE8-76D6-4573-A78E-A08BC8C49D26}"/>
              </a:ext>
            </a:extLst>
          </p:cNvPr>
          <p:cNvSpPr>
            <a:spLocks noGrp="1"/>
          </p:cNvSpPr>
          <p:nvPr>
            <p:ph type="ftr" sz="quarter" idx="11"/>
          </p:nvPr>
        </p:nvSpPr>
        <p:spPr/>
        <p:txBody>
          <a:bodyPr/>
          <a:lstStyle/>
          <a:p>
            <a:r>
              <a:rPr lang="ja-JP" altLang="en-US" dirty="0"/>
              <a:t>メール自動作成ツール</a:t>
            </a:r>
          </a:p>
        </p:txBody>
      </p:sp>
      <p:sp>
        <p:nvSpPr>
          <p:cNvPr id="6" name="スライド番号プレースホルダー 5">
            <a:extLst>
              <a:ext uri="{FF2B5EF4-FFF2-40B4-BE49-F238E27FC236}">
                <a16:creationId xmlns:a16="http://schemas.microsoft.com/office/drawing/2014/main" id="{6285B5EA-E821-46D4-A1EA-684B5BADD5F3}"/>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p:grpSp>
        <p:nvGrpSpPr>
          <p:cNvPr id="10" name="グループ化 9">
            <a:extLst>
              <a:ext uri="{FF2B5EF4-FFF2-40B4-BE49-F238E27FC236}">
                <a16:creationId xmlns:a16="http://schemas.microsoft.com/office/drawing/2014/main" id="{BCF46112-25A3-40CD-A795-F73EC77F6096}"/>
              </a:ext>
            </a:extLst>
          </p:cNvPr>
          <p:cNvGrpSpPr/>
          <p:nvPr/>
        </p:nvGrpSpPr>
        <p:grpSpPr>
          <a:xfrm>
            <a:off x="1499473" y="2232190"/>
            <a:ext cx="8053042" cy="4120976"/>
            <a:chOff x="1338607" y="2296757"/>
            <a:chExt cx="8053042" cy="4120976"/>
          </a:xfrm>
        </p:grpSpPr>
        <p:pic>
          <p:nvPicPr>
            <p:cNvPr id="8" name="図 7">
              <a:extLst>
                <a:ext uri="{FF2B5EF4-FFF2-40B4-BE49-F238E27FC236}">
                  <a16:creationId xmlns:a16="http://schemas.microsoft.com/office/drawing/2014/main" id="{8B87E752-277A-4D83-83F0-DCA7B9104941}"/>
                </a:ext>
              </a:extLst>
            </p:cNvPr>
            <p:cNvPicPr>
              <a:picLocks noChangeAspect="1"/>
            </p:cNvPicPr>
            <p:nvPr/>
          </p:nvPicPr>
          <p:blipFill>
            <a:blip r:embed="rId2"/>
            <a:stretch>
              <a:fillRect/>
            </a:stretch>
          </p:blipFill>
          <p:spPr>
            <a:xfrm>
              <a:off x="1338607" y="2296757"/>
              <a:ext cx="4538860" cy="4120976"/>
            </a:xfrm>
            <a:prstGeom prst="rect">
              <a:avLst/>
            </a:prstGeom>
          </p:spPr>
        </p:pic>
        <p:pic>
          <p:nvPicPr>
            <p:cNvPr id="9" name="図 8">
              <a:extLst>
                <a:ext uri="{FF2B5EF4-FFF2-40B4-BE49-F238E27FC236}">
                  <a16:creationId xmlns:a16="http://schemas.microsoft.com/office/drawing/2014/main" id="{1B770DEC-8DFC-44E6-A33C-F30501745F45}"/>
                </a:ext>
              </a:extLst>
            </p:cNvPr>
            <p:cNvPicPr>
              <a:picLocks noChangeAspect="1"/>
            </p:cNvPicPr>
            <p:nvPr/>
          </p:nvPicPr>
          <p:blipFill>
            <a:blip r:embed="rId3"/>
            <a:stretch>
              <a:fillRect/>
            </a:stretch>
          </p:blipFill>
          <p:spPr>
            <a:xfrm>
              <a:off x="6206067" y="2413234"/>
              <a:ext cx="3185582" cy="2475169"/>
            </a:xfrm>
            <a:prstGeom prst="rect">
              <a:avLst/>
            </a:prstGeom>
          </p:spPr>
        </p:pic>
      </p:grpSp>
      <p:sp>
        <p:nvSpPr>
          <p:cNvPr id="11" name="吹き出し: 角を丸めた四角形 10">
            <a:extLst>
              <a:ext uri="{FF2B5EF4-FFF2-40B4-BE49-F238E27FC236}">
                <a16:creationId xmlns:a16="http://schemas.microsoft.com/office/drawing/2014/main" id="{FFA1B868-C2CA-402F-A3C4-733FC62FA017}"/>
              </a:ext>
            </a:extLst>
          </p:cNvPr>
          <p:cNvSpPr/>
          <p:nvPr/>
        </p:nvSpPr>
        <p:spPr>
          <a:xfrm>
            <a:off x="2707374" y="4362403"/>
            <a:ext cx="3066892" cy="615998"/>
          </a:xfrm>
          <a:prstGeom prst="wedgeRoundRectCallout">
            <a:avLst>
              <a:gd name="adj1" fmla="val -36518"/>
              <a:gd name="adj2" fmla="val -637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400" dirty="0"/>
              <a:t>HTML</a:t>
            </a:r>
            <a:r>
              <a:rPr lang="ja-JP" altLang="en-US" sz="1400" dirty="0"/>
              <a:t>の書き方は次頁以降で説明しています．</a:t>
            </a:r>
            <a:endParaRPr kumimoji="1" lang="ja-JP" altLang="en-US" sz="1400" dirty="0"/>
          </a:p>
        </p:txBody>
      </p:sp>
      <p:sp>
        <p:nvSpPr>
          <p:cNvPr id="12" name="吹き出し: 角を丸めた四角形 11">
            <a:extLst>
              <a:ext uri="{FF2B5EF4-FFF2-40B4-BE49-F238E27FC236}">
                <a16:creationId xmlns:a16="http://schemas.microsoft.com/office/drawing/2014/main" id="{2359A6CE-B822-42C3-B108-D9CB437857BF}"/>
              </a:ext>
            </a:extLst>
          </p:cNvPr>
          <p:cNvSpPr/>
          <p:nvPr/>
        </p:nvSpPr>
        <p:spPr>
          <a:xfrm>
            <a:off x="9635813" y="2950673"/>
            <a:ext cx="2242531" cy="615998"/>
          </a:xfrm>
          <a:prstGeom prst="wedgeRoundRectCallout">
            <a:avLst>
              <a:gd name="adj1" fmla="val -56906"/>
              <a:gd name="adj2" fmla="val -183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t>当該入力欄は次頁以降で説明します．</a:t>
            </a:r>
          </a:p>
        </p:txBody>
      </p:sp>
    </p:spTree>
    <p:extLst>
      <p:ext uri="{BB962C8B-B14F-4D97-AF65-F5344CB8AC3E}">
        <p14:creationId xmlns:p14="http://schemas.microsoft.com/office/powerpoint/2010/main" val="415454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7C8CC1-5366-45A6-B206-18E7B71594ED}"/>
              </a:ext>
            </a:extLst>
          </p:cNvPr>
          <p:cNvSpPr>
            <a:spLocks noGrp="1"/>
          </p:cNvSpPr>
          <p:nvPr>
            <p:ph type="title"/>
          </p:nvPr>
        </p:nvSpPr>
        <p:spPr/>
        <p:txBody>
          <a:bodyPr/>
          <a:lstStyle/>
          <a:p>
            <a:r>
              <a:rPr kumimoji="1" lang="ja-JP" altLang="en-US" dirty="0"/>
              <a:t>ツールの使用方法（</a:t>
            </a:r>
            <a:r>
              <a:rPr kumimoji="1" lang="en-US" altLang="ja-JP" dirty="0"/>
              <a:t>Excel</a:t>
            </a:r>
            <a:r>
              <a:rPr kumimoji="1" lang="ja-JP" altLang="en-US" dirty="0"/>
              <a:t>）</a:t>
            </a:r>
          </a:p>
        </p:txBody>
      </p:sp>
      <p:sp>
        <p:nvSpPr>
          <p:cNvPr id="3" name="コンテンツ プレースホルダー 2">
            <a:extLst>
              <a:ext uri="{FF2B5EF4-FFF2-40B4-BE49-F238E27FC236}">
                <a16:creationId xmlns:a16="http://schemas.microsoft.com/office/drawing/2014/main" id="{A8A116D5-8FE1-4813-BAFA-62A64A3EA195}"/>
              </a:ext>
            </a:extLst>
          </p:cNvPr>
          <p:cNvSpPr>
            <a:spLocks noGrp="1"/>
          </p:cNvSpPr>
          <p:nvPr>
            <p:ph idx="1"/>
          </p:nvPr>
        </p:nvSpPr>
        <p:spPr/>
        <p:txBody>
          <a:bodyPr/>
          <a:lstStyle/>
          <a:p>
            <a:r>
              <a:rPr kumimoji="1" lang="en-US" altLang="ja-JP" dirty="0"/>
              <a:t>HTML</a:t>
            </a:r>
            <a:r>
              <a:rPr kumimoji="1" lang="ja-JP" altLang="en-US" dirty="0"/>
              <a:t>では，ファイル添付やハイパーリンク貼付が可能である．</a:t>
            </a:r>
            <a:endParaRPr kumimoji="1" lang="en-US" altLang="ja-JP" dirty="0"/>
          </a:p>
          <a:p>
            <a:r>
              <a:rPr lang="ja-JP" altLang="en-US" dirty="0"/>
              <a:t>本ツールでは，所定欄に入力した情報をメールに反映するようにしている．</a:t>
            </a:r>
            <a:br>
              <a:rPr lang="en-US" altLang="ja-JP" dirty="0"/>
            </a:br>
            <a:r>
              <a:rPr lang="ja-JP" altLang="en-US" dirty="0"/>
              <a:t>（</a:t>
            </a:r>
            <a:r>
              <a:rPr kumimoji="1" lang="ja-JP" altLang="en-US" dirty="0"/>
              <a:t>「宛先」シートの</a:t>
            </a:r>
            <a:r>
              <a:rPr kumimoji="1" lang="en-US" altLang="ja-JP" dirty="0"/>
              <a:t>L</a:t>
            </a:r>
            <a:r>
              <a:rPr kumimoji="1" lang="ja-JP" altLang="en-US" dirty="0"/>
              <a:t>列にて，ユーザーインプット欄を用意している）</a:t>
            </a:r>
            <a:endParaRPr kumimoji="1" lang="en-US" altLang="ja-JP" dirty="0"/>
          </a:p>
          <a:p>
            <a:r>
              <a:rPr lang="ja-JP" altLang="en-US" dirty="0"/>
              <a:t>各インプットの機能は以下の通り．</a:t>
            </a:r>
            <a:br>
              <a:rPr lang="en-US" altLang="ja-JP" dirty="0"/>
            </a:br>
            <a:r>
              <a:rPr lang="ja-JP" altLang="en-US" dirty="0"/>
              <a:t>メール本文に入力したい箇所に表の本文インプットに記載している情報を</a:t>
            </a:r>
            <a:br>
              <a:rPr lang="en-US" altLang="ja-JP" dirty="0"/>
            </a:br>
            <a:r>
              <a:rPr lang="ja-JP" altLang="en-US" dirty="0"/>
              <a:t>入力すればよい（使用例は次頁に載せている）．</a:t>
            </a:r>
            <a:endParaRPr kumimoji="1" lang="ja-JP" altLang="en-US" dirty="0"/>
          </a:p>
        </p:txBody>
      </p:sp>
      <p:sp>
        <p:nvSpPr>
          <p:cNvPr id="4" name="日付プレースホルダー 3">
            <a:extLst>
              <a:ext uri="{FF2B5EF4-FFF2-40B4-BE49-F238E27FC236}">
                <a16:creationId xmlns:a16="http://schemas.microsoft.com/office/drawing/2014/main" id="{E8869131-390B-4AF6-923D-36BD1839DCCF}"/>
              </a:ext>
            </a:extLst>
          </p:cNvPr>
          <p:cNvSpPr>
            <a:spLocks noGrp="1"/>
          </p:cNvSpPr>
          <p:nvPr>
            <p:ph type="dt" sz="half" idx="10"/>
          </p:nvPr>
        </p:nvSpPr>
        <p:spPr/>
        <p:txBody>
          <a:bodyPr/>
          <a:lstStyle/>
          <a:p>
            <a:fld id="{276F997C-D218-46FB-85FC-22FE962A3E80}" type="datetime1">
              <a:rPr lang="ja-JP" altLang="en-US" smtClean="0"/>
              <a:pPr/>
              <a:t>2023/1/30</a:t>
            </a:fld>
            <a:endParaRPr lang="ja-JP" altLang="en-US"/>
          </a:p>
        </p:txBody>
      </p:sp>
      <p:sp>
        <p:nvSpPr>
          <p:cNvPr id="5" name="フッター プレースホルダー 4">
            <a:extLst>
              <a:ext uri="{FF2B5EF4-FFF2-40B4-BE49-F238E27FC236}">
                <a16:creationId xmlns:a16="http://schemas.microsoft.com/office/drawing/2014/main" id="{53521C80-D18C-46C6-A82A-186E731D2440}"/>
              </a:ext>
            </a:extLst>
          </p:cNvPr>
          <p:cNvSpPr>
            <a:spLocks noGrp="1"/>
          </p:cNvSpPr>
          <p:nvPr>
            <p:ph type="ftr" sz="quarter" idx="11"/>
          </p:nvPr>
        </p:nvSpPr>
        <p:spPr/>
        <p:txBody>
          <a:bodyPr/>
          <a:lstStyle/>
          <a:p>
            <a:r>
              <a:rPr lang="ja-JP" altLang="en-US" dirty="0"/>
              <a:t>メール自動作成ツール</a:t>
            </a:r>
          </a:p>
        </p:txBody>
      </p:sp>
      <p:sp>
        <p:nvSpPr>
          <p:cNvPr id="6" name="スライド番号プレースホルダー 5">
            <a:extLst>
              <a:ext uri="{FF2B5EF4-FFF2-40B4-BE49-F238E27FC236}">
                <a16:creationId xmlns:a16="http://schemas.microsoft.com/office/drawing/2014/main" id="{A5CAFDC2-501A-4CBA-872B-AABD635B7839}"/>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p:graphicFrame>
        <p:nvGraphicFramePr>
          <p:cNvPr id="7" name="表 7">
            <a:extLst>
              <a:ext uri="{FF2B5EF4-FFF2-40B4-BE49-F238E27FC236}">
                <a16:creationId xmlns:a16="http://schemas.microsoft.com/office/drawing/2014/main" id="{F983F402-ABBD-4DF0-BD75-AC6445BC99D5}"/>
              </a:ext>
            </a:extLst>
          </p:cNvPr>
          <p:cNvGraphicFramePr>
            <a:graphicFrameLocks noGrp="1"/>
          </p:cNvGraphicFramePr>
          <p:nvPr>
            <p:extLst>
              <p:ext uri="{D42A27DB-BD31-4B8C-83A1-F6EECF244321}">
                <p14:modId xmlns:p14="http://schemas.microsoft.com/office/powerpoint/2010/main" val="420726574"/>
              </p:ext>
            </p:extLst>
          </p:nvPr>
        </p:nvGraphicFramePr>
        <p:xfrm>
          <a:off x="594622" y="3226767"/>
          <a:ext cx="11002755" cy="1478280"/>
        </p:xfrm>
        <a:graphic>
          <a:graphicData uri="http://schemas.openxmlformats.org/drawingml/2006/table">
            <a:tbl>
              <a:tblPr firstRow="1" bandRow="1">
                <a:tableStyleId>{5C22544A-7EE6-4342-B048-85BDC9FD1C3A}</a:tableStyleId>
              </a:tblPr>
              <a:tblGrid>
                <a:gridCol w="2233245">
                  <a:extLst>
                    <a:ext uri="{9D8B030D-6E8A-4147-A177-3AD203B41FA5}">
                      <a16:colId xmlns:a16="http://schemas.microsoft.com/office/drawing/2014/main" val="4257982918"/>
                    </a:ext>
                  </a:extLst>
                </a:gridCol>
                <a:gridCol w="2497666">
                  <a:extLst>
                    <a:ext uri="{9D8B030D-6E8A-4147-A177-3AD203B41FA5}">
                      <a16:colId xmlns:a16="http://schemas.microsoft.com/office/drawing/2014/main" val="4260750068"/>
                    </a:ext>
                  </a:extLst>
                </a:gridCol>
                <a:gridCol w="6271844">
                  <a:extLst>
                    <a:ext uri="{9D8B030D-6E8A-4147-A177-3AD203B41FA5}">
                      <a16:colId xmlns:a16="http://schemas.microsoft.com/office/drawing/2014/main" val="2537248997"/>
                    </a:ext>
                  </a:extLst>
                </a:gridCol>
              </a:tblGrid>
              <a:tr h="0">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表示</a:t>
                      </a:r>
                    </a:p>
                  </a:txBody>
                  <a:tcPr/>
                </a:tc>
                <a:tc>
                  <a:txBody>
                    <a:bodyPr/>
                    <a:lstStyle/>
                    <a:p>
                      <a:pPr algn="ctr"/>
                      <a:r>
                        <a:rPr kumimoji="1" lang="ja-JP" altLang="en-US">
                          <a:latin typeface="Times New Roman" panose="02020603050405020304" pitchFamily="18" charset="0"/>
                          <a:ea typeface="游明朝" panose="02020400000000000000" pitchFamily="18" charset="-128"/>
                          <a:cs typeface="Times New Roman" panose="02020603050405020304" pitchFamily="18" charset="0"/>
                        </a:rPr>
                        <a:t>メール本文入力</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機能</a:t>
                      </a:r>
                    </a:p>
                  </a:txBody>
                  <a:tcPr/>
                </a:tc>
                <a:extLst>
                  <a:ext uri="{0D108BD9-81ED-4DB2-BD59-A6C34878D82A}">
                    <a16:rowId xmlns:a16="http://schemas.microsoft.com/office/drawing/2014/main" val="2295965991"/>
                  </a:ext>
                </a:extLst>
              </a:tr>
              <a:tr h="370840">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URL_</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数字</a:t>
                      </a:r>
                    </a:p>
                  </a:txBody>
                  <a:tcPr/>
                </a:tc>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{URL_</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数字</a:t>
                      </a: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入力された</a:t>
                      </a: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URL</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のハイパーリンクを指定箇所に貼る</a:t>
                      </a:r>
                    </a:p>
                  </a:txBody>
                  <a:tcPr/>
                </a:tc>
                <a:extLst>
                  <a:ext uri="{0D108BD9-81ED-4DB2-BD59-A6C34878D82A}">
                    <a16:rowId xmlns:a16="http://schemas.microsoft.com/office/drawing/2014/main" val="1474844910"/>
                  </a:ext>
                </a:extLst>
              </a:tr>
              <a:tr h="370840">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添付ファイル</a:t>
                      </a: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_</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数字</a:t>
                      </a:r>
                      <a:endParaRPr kumimoji="1" lang="en-US" altLang="ja-JP"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入力されたパスのファイルをメールに添付する</a:t>
                      </a:r>
                    </a:p>
                  </a:txBody>
                  <a:tcPr/>
                </a:tc>
                <a:extLst>
                  <a:ext uri="{0D108BD9-81ED-4DB2-BD59-A6C34878D82A}">
                    <a16:rowId xmlns:a16="http://schemas.microsoft.com/office/drawing/2014/main" val="1159604525"/>
                  </a:ext>
                </a:extLst>
              </a:tr>
              <a:tr h="370840">
                <a:tc>
                  <a:txBody>
                    <a:bodyPr/>
                    <a:lstStyle/>
                    <a:p>
                      <a:pPr algn="ct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インプット</a:t>
                      </a: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_</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数字</a:t>
                      </a:r>
                    </a:p>
                  </a:txBody>
                  <a:tcPr/>
                </a:tc>
                <a:tc>
                  <a:txBody>
                    <a:bodyPr/>
                    <a:lstStyle/>
                    <a:p>
                      <a:pPr algn="ct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{Input_</a:t>
                      </a:r>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数字</a:t>
                      </a:r>
                      <a:r>
                        <a:rPr kumimoji="1" lang="en-US" altLang="ja-JP" dirty="0">
                          <a:latin typeface="Times New Roman" panose="02020603050405020304" pitchFamily="18" charset="0"/>
                          <a:ea typeface="游明朝" panose="02020400000000000000" pitchFamily="18" charset="-128"/>
                          <a:cs typeface="Times New Roman" panose="02020603050405020304" pitchFamily="18" charset="0"/>
                        </a:rPr>
                        <a:t>}</a:t>
                      </a:r>
                      <a:endParaRPr kumimoji="1" lang="ja-JP" altLang="en-US" dirty="0">
                        <a:latin typeface="Times New Roman" panose="02020603050405020304" pitchFamily="18" charset="0"/>
                        <a:ea typeface="游明朝" panose="02020400000000000000" pitchFamily="18" charset="-128"/>
                        <a:cs typeface="Times New Roman" panose="02020603050405020304" pitchFamily="18" charset="0"/>
                      </a:endParaRPr>
                    </a:p>
                  </a:txBody>
                  <a:tcPr/>
                </a:tc>
                <a:tc>
                  <a:txBody>
                    <a:bodyPr/>
                    <a:lstStyle/>
                    <a:p>
                      <a:r>
                        <a:rPr kumimoji="1" lang="ja-JP" altLang="en-US" dirty="0">
                          <a:latin typeface="Times New Roman" panose="02020603050405020304" pitchFamily="18" charset="0"/>
                          <a:ea typeface="游明朝" panose="02020400000000000000" pitchFamily="18" charset="-128"/>
                          <a:cs typeface="Times New Roman" panose="02020603050405020304" pitchFamily="18" charset="0"/>
                        </a:rPr>
                        <a:t>入力された情報を指定箇所に反映する</a:t>
                      </a:r>
                    </a:p>
                  </a:txBody>
                  <a:tcPr/>
                </a:tc>
                <a:extLst>
                  <a:ext uri="{0D108BD9-81ED-4DB2-BD59-A6C34878D82A}">
                    <a16:rowId xmlns:a16="http://schemas.microsoft.com/office/drawing/2014/main" val="3489729263"/>
                  </a:ext>
                </a:extLst>
              </a:tr>
            </a:tbl>
          </a:graphicData>
        </a:graphic>
      </p:graphicFrame>
    </p:spTree>
    <p:extLst>
      <p:ext uri="{BB962C8B-B14F-4D97-AF65-F5344CB8AC3E}">
        <p14:creationId xmlns:p14="http://schemas.microsoft.com/office/powerpoint/2010/main" val="193696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0346D-EEF6-453D-8116-9274B81FC977}"/>
              </a:ext>
            </a:extLst>
          </p:cNvPr>
          <p:cNvSpPr>
            <a:spLocks noGrp="1"/>
          </p:cNvSpPr>
          <p:nvPr>
            <p:ph type="title"/>
          </p:nvPr>
        </p:nvSpPr>
        <p:spPr/>
        <p:txBody>
          <a:bodyPr/>
          <a:lstStyle/>
          <a:p>
            <a:r>
              <a:rPr kumimoji="1" lang="ja-JP" altLang="en-US" dirty="0"/>
              <a:t>ツールの使用方法（</a:t>
            </a:r>
            <a:r>
              <a:rPr kumimoji="1" lang="en-US" altLang="ja-JP" dirty="0"/>
              <a:t>Excel</a:t>
            </a:r>
            <a:r>
              <a:rPr kumimoji="1" lang="ja-JP" altLang="en-US" dirty="0"/>
              <a:t>）</a:t>
            </a:r>
          </a:p>
        </p:txBody>
      </p:sp>
      <p:pic>
        <p:nvPicPr>
          <p:cNvPr id="8" name="コンテンツ プレースホルダー 7">
            <a:extLst>
              <a:ext uri="{FF2B5EF4-FFF2-40B4-BE49-F238E27FC236}">
                <a16:creationId xmlns:a16="http://schemas.microsoft.com/office/drawing/2014/main" id="{8746405A-8BA6-4F82-9C02-8D39A88A31FD}"/>
              </a:ext>
            </a:extLst>
          </p:cNvPr>
          <p:cNvPicPr>
            <a:picLocks noGrp="1" noChangeAspect="1"/>
          </p:cNvPicPr>
          <p:nvPr>
            <p:ph idx="1"/>
          </p:nvPr>
        </p:nvPicPr>
        <p:blipFill>
          <a:blip r:embed="rId2"/>
          <a:stretch>
            <a:fillRect/>
          </a:stretch>
        </p:blipFill>
        <p:spPr>
          <a:xfrm>
            <a:off x="6120113" y="1208546"/>
            <a:ext cx="5792254" cy="4485053"/>
          </a:xfrm>
        </p:spPr>
      </p:pic>
      <p:sp>
        <p:nvSpPr>
          <p:cNvPr id="4" name="日付プレースホルダー 3">
            <a:extLst>
              <a:ext uri="{FF2B5EF4-FFF2-40B4-BE49-F238E27FC236}">
                <a16:creationId xmlns:a16="http://schemas.microsoft.com/office/drawing/2014/main" id="{26158783-216E-4364-9CFF-B91BE7818CA9}"/>
              </a:ext>
            </a:extLst>
          </p:cNvPr>
          <p:cNvSpPr>
            <a:spLocks noGrp="1"/>
          </p:cNvSpPr>
          <p:nvPr>
            <p:ph type="dt" sz="half" idx="10"/>
          </p:nvPr>
        </p:nvSpPr>
        <p:spPr/>
        <p:txBody>
          <a:bodyPr/>
          <a:lstStyle/>
          <a:p>
            <a:fld id="{276F997C-D218-46FB-85FC-22FE962A3E80}" type="datetime1">
              <a:rPr lang="ja-JP" altLang="en-US" smtClean="0"/>
              <a:pPr/>
              <a:t>2023/1/31</a:t>
            </a:fld>
            <a:endParaRPr lang="ja-JP" altLang="en-US"/>
          </a:p>
        </p:txBody>
      </p:sp>
      <p:sp>
        <p:nvSpPr>
          <p:cNvPr id="5" name="フッター プレースホルダー 4">
            <a:extLst>
              <a:ext uri="{FF2B5EF4-FFF2-40B4-BE49-F238E27FC236}">
                <a16:creationId xmlns:a16="http://schemas.microsoft.com/office/drawing/2014/main" id="{34FDE1D8-7CCE-4C78-9660-F8C0F43E712C}"/>
              </a:ext>
            </a:extLst>
          </p:cNvPr>
          <p:cNvSpPr>
            <a:spLocks noGrp="1"/>
          </p:cNvSpPr>
          <p:nvPr>
            <p:ph type="ftr" sz="quarter" idx="11"/>
          </p:nvPr>
        </p:nvSpPr>
        <p:spPr/>
        <p:txBody>
          <a:bodyPr/>
          <a:lstStyle/>
          <a:p>
            <a:r>
              <a:rPr lang="ja-JP" altLang="en-US" dirty="0"/>
              <a:t>メール自動作成ツール</a:t>
            </a:r>
          </a:p>
        </p:txBody>
      </p:sp>
      <p:sp>
        <p:nvSpPr>
          <p:cNvPr id="6" name="スライド番号プレースホルダー 5">
            <a:extLst>
              <a:ext uri="{FF2B5EF4-FFF2-40B4-BE49-F238E27FC236}">
                <a16:creationId xmlns:a16="http://schemas.microsoft.com/office/drawing/2014/main" id="{58BDCE25-88D6-4D4C-B43F-08EC1C8D180E}"/>
              </a:ext>
            </a:extLst>
          </p:cNvPr>
          <p:cNvSpPr>
            <a:spLocks noGrp="1"/>
          </p:cNvSpPr>
          <p:nvPr>
            <p:ph type="sldNum" sz="quarter" idx="12"/>
          </p:nvPr>
        </p:nvSpPr>
        <p:spPr/>
        <p:txBody>
          <a:bodyPr/>
          <a:lstStyle/>
          <a:p>
            <a:fld id="{6A08F1E3-4537-4A28-BBC1-BB8FB2459995}" type="slidenum">
              <a:rPr lang="ja-JP" altLang="en-US" smtClean="0"/>
              <a:pPr/>
              <a:t>6</a:t>
            </a:fld>
            <a:endParaRPr lang="ja-JP" altLang="en-US"/>
          </a:p>
        </p:txBody>
      </p:sp>
      <p:pic>
        <p:nvPicPr>
          <p:cNvPr id="12" name="図 11">
            <a:extLst>
              <a:ext uri="{FF2B5EF4-FFF2-40B4-BE49-F238E27FC236}">
                <a16:creationId xmlns:a16="http://schemas.microsoft.com/office/drawing/2014/main" id="{252450F6-8294-48E7-BF7D-3843567E2543}"/>
              </a:ext>
            </a:extLst>
          </p:cNvPr>
          <p:cNvPicPr>
            <a:picLocks noChangeAspect="1"/>
          </p:cNvPicPr>
          <p:nvPr/>
        </p:nvPicPr>
        <p:blipFill>
          <a:blip r:embed="rId3"/>
          <a:stretch>
            <a:fillRect/>
          </a:stretch>
        </p:blipFill>
        <p:spPr>
          <a:xfrm>
            <a:off x="199122" y="871832"/>
            <a:ext cx="4344304" cy="2994775"/>
          </a:xfrm>
          <a:prstGeom prst="rect">
            <a:avLst/>
          </a:prstGeom>
        </p:spPr>
      </p:pic>
      <p:pic>
        <p:nvPicPr>
          <p:cNvPr id="14" name="図 13">
            <a:extLst>
              <a:ext uri="{FF2B5EF4-FFF2-40B4-BE49-F238E27FC236}">
                <a16:creationId xmlns:a16="http://schemas.microsoft.com/office/drawing/2014/main" id="{315862E8-D522-4BB0-B2DE-D1270B88674E}"/>
              </a:ext>
            </a:extLst>
          </p:cNvPr>
          <p:cNvPicPr>
            <a:picLocks noChangeAspect="1"/>
          </p:cNvPicPr>
          <p:nvPr/>
        </p:nvPicPr>
        <p:blipFill>
          <a:blip r:embed="rId4"/>
          <a:stretch>
            <a:fillRect/>
          </a:stretch>
        </p:blipFill>
        <p:spPr>
          <a:xfrm>
            <a:off x="303746" y="3866607"/>
            <a:ext cx="3474045" cy="2524213"/>
          </a:xfrm>
          <a:prstGeom prst="rect">
            <a:avLst/>
          </a:prstGeom>
        </p:spPr>
      </p:pic>
      <p:sp>
        <p:nvSpPr>
          <p:cNvPr id="15" name="矢印: 右 14">
            <a:extLst>
              <a:ext uri="{FF2B5EF4-FFF2-40B4-BE49-F238E27FC236}">
                <a16:creationId xmlns:a16="http://schemas.microsoft.com/office/drawing/2014/main" id="{2956B081-18AE-4EFC-8FCA-D7359E5728EB}"/>
              </a:ext>
            </a:extLst>
          </p:cNvPr>
          <p:cNvSpPr/>
          <p:nvPr/>
        </p:nvSpPr>
        <p:spPr>
          <a:xfrm>
            <a:off x="4887755" y="2692507"/>
            <a:ext cx="1034164" cy="188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吹き出し: 角を丸めた四角形 15">
            <a:extLst>
              <a:ext uri="{FF2B5EF4-FFF2-40B4-BE49-F238E27FC236}">
                <a16:creationId xmlns:a16="http://schemas.microsoft.com/office/drawing/2014/main" id="{71FE3581-1EDD-4117-9B4D-CCE7CC8073DD}"/>
              </a:ext>
            </a:extLst>
          </p:cNvPr>
          <p:cNvSpPr/>
          <p:nvPr/>
        </p:nvSpPr>
        <p:spPr>
          <a:xfrm>
            <a:off x="6978540" y="3084487"/>
            <a:ext cx="823416" cy="231590"/>
          </a:xfrm>
          <a:prstGeom prst="wedgeRoundRectCallout">
            <a:avLst>
              <a:gd name="adj1" fmla="val -21659"/>
              <a:gd name="adj2" fmla="val 989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{Input_1}</a:t>
            </a:r>
            <a:endParaRPr kumimoji="1" lang="ja-JP" altLang="en-US" sz="1100" dirty="0"/>
          </a:p>
        </p:txBody>
      </p:sp>
      <p:sp>
        <p:nvSpPr>
          <p:cNvPr id="17" name="吹き出し: 角を丸めた四角形 16">
            <a:extLst>
              <a:ext uri="{FF2B5EF4-FFF2-40B4-BE49-F238E27FC236}">
                <a16:creationId xmlns:a16="http://schemas.microsoft.com/office/drawing/2014/main" id="{6F80FF75-CF29-416F-814B-8AFBB0D3854D}"/>
              </a:ext>
            </a:extLst>
          </p:cNvPr>
          <p:cNvSpPr/>
          <p:nvPr/>
        </p:nvSpPr>
        <p:spPr>
          <a:xfrm>
            <a:off x="8167424" y="3133572"/>
            <a:ext cx="823416" cy="231590"/>
          </a:xfrm>
          <a:prstGeom prst="wedgeRoundRectCallout">
            <a:avLst>
              <a:gd name="adj1" fmla="val -21659"/>
              <a:gd name="adj2" fmla="val 989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{Input_2}</a:t>
            </a:r>
            <a:endParaRPr kumimoji="1" lang="ja-JP" altLang="en-US" sz="1100" dirty="0"/>
          </a:p>
        </p:txBody>
      </p:sp>
      <p:sp>
        <p:nvSpPr>
          <p:cNvPr id="18" name="吹き出し: 角を丸めた四角形 17">
            <a:extLst>
              <a:ext uri="{FF2B5EF4-FFF2-40B4-BE49-F238E27FC236}">
                <a16:creationId xmlns:a16="http://schemas.microsoft.com/office/drawing/2014/main" id="{9C2C93BF-B541-4FD6-ADE7-E8C6D4497616}"/>
              </a:ext>
            </a:extLst>
          </p:cNvPr>
          <p:cNvSpPr/>
          <p:nvPr/>
        </p:nvSpPr>
        <p:spPr>
          <a:xfrm>
            <a:off x="9116795" y="3885391"/>
            <a:ext cx="823416" cy="231590"/>
          </a:xfrm>
          <a:prstGeom prst="wedgeRoundRectCallout">
            <a:avLst>
              <a:gd name="adj1" fmla="val -27828"/>
              <a:gd name="adj2" fmla="val -83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{Input_3}</a:t>
            </a:r>
            <a:endParaRPr kumimoji="1" lang="ja-JP" altLang="en-US" sz="1100" dirty="0"/>
          </a:p>
        </p:txBody>
      </p:sp>
      <p:sp>
        <p:nvSpPr>
          <p:cNvPr id="19" name="吹き出し: 角を丸めた四角形 18">
            <a:extLst>
              <a:ext uri="{FF2B5EF4-FFF2-40B4-BE49-F238E27FC236}">
                <a16:creationId xmlns:a16="http://schemas.microsoft.com/office/drawing/2014/main" id="{99B24518-AA05-4CAE-9D1F-C1CB001105BF}"/>
              </a:ext>
            </a:extLst>
          </p:cNvPr>
          <p:cNvSpPr/>
          <p:nvPr/>
        </p:nvSpPr>
        <p:spPr>
          <a:xfrm>
            <a:off x="7661181" y="4943280"/>
            <a:ext cx="823416" cy="231590"/>
          </a:xfrm>
          <a:prstGeom prst="wedgeRoundRectCallout">
            <a:avLst>
              <a:gd name="adj1" fmla="val -27828"/>
              <a:gd name="adj2" fmla="val -83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{URL_1}</a:t>
            </a:r>
            <a:endParaRPr kumimoji="1" lang="ja-JP" altLang="en-US" sz="1100" dirty="0"/>
          </a:p>
        </p:txBody>
      </p:sp>
      <p:sp>
        <p:nvSpPr>
          <p:cNvPr id="20" name="吹き出し: 角を丸めた四角形 19">
            <a:extLst>
              <a:ext uri="{FF2B5EF4-FFF2-40B4-BE49-F238E27FC236}">
                <a16:creationId xmlns:a16="http://schemas.microsoft.com/office/drawing/2014/main" id="{B679DF11-29C6-4475-9CEE-B45F200D5D8C}"/>
              </a:ext>
            </a:extLst>
          </p:cNvPr>
          <p:cNvSpPr/>
          <p:nvPr/>
        </p:nvSpPr>
        <p:spPr>
          <a:xfrm>
            <a:off x="6425700" y="5690025"/>
            <a:ext cx="823416" cy="231590"/>
          </a:xfrm>
          <a:prstGeom prst="wedgeRoundRectCallout">
            <a:avLst>
              <a:gd name="adj1" fmla="val -27828"/>
              <a:gd name="adj2" fmla="val -83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{URL_2}</a:t>
            </a:r>
            <a:endParaRPr kumimoji="1" lang="ja-JP" altLang="en-US" sz="1100" dirty="0"/>
          </a:p>
        </p:txBody>
      </p:sp>
    </p:spTree>
    <p:extLst>
      <p:ext uri="{BB962C8B-B14F-4D97-AF65-F5344CB8AC3E}">
        <p14:creationId xmlns:p14="http://schemas.microsoft.com/office/powerpoint/2010/main" val="132693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16C17B-31D8-4B99-8ECB-DF6922A0FC92}"/>
              </a:ext>
            </a:extLst>
          </p:cNvPr>
          <p:cNvSpPr>
            <a:spLocks noGrp="1"/>
          </p:cNvSpPr>
          <p:nvPr>
            <p:ph type="title"/>
          </p:nvPr>
        </p:nvSpPr>
        <p:spPr/>
        <p:txBody>
          <a:bodyPr/>
          <a:lstStyle/>
          <a:p>
            <a:r>
              <a:rPr kumimoji="1" lang="en-US" altLang="ja-JP" dirty="0"/>
              <a:t>HTML</a:t>
            </a:r>
            <a:r>
              <a:rPr kumimoji="1" lang="ja-JP" altLang="en-US" dirty="0"/>
              <a:t>の書き方（代表的なものについて）</a:t>
            </a:r>
          </a:p>
        </p:txBody>
      </p:sp>
      <p:sp>
        <p:nvSpPr>
          <p:cNvPr id="3" name="コンテンツ プレースホルダー 2">
            <a:extLst>
              <a:ext uri="{FF2B5EF4-FFF2-40B4-BE49-F238E27FC236}">
                <a16:creationId xmlns:a16="http://schemas.microsoft.com/office/drawing/2014/main" id="{7DDE3A5A-6D4D-44C6-A0C6-73B010C441A9}"/>
              </a:ext>
            </a:extLst>
          </p:cNvPr>
          <p:cNvSpPr>
            <a:spLocks noGrp="1"/>
          </p:cNvSpPr>
          <p:nvPr>
            <p:ph idx="1"/>
          </p:nvPr>
        </p:nvSpPr>
        <p:spPr/>
        <p:txBody>
          <a:bodyPr/>
          <a:lstStyle/>
          <a:p>
            <a:r>
              <a:rPr kumimoji="1" lang="en-US" altLang="ja-JP" dirty="0"/>
              <a:t>&lt;p&gt;-</a:t>
            </a:r>
            <a:r>
              <a:rPr kumimoji="1" lang="ja-JP" altLang="en-US" dirty="0"/>
              <a:t>段落</a:t>
            </a:r>
            <a:r>
              <a:rPr lang="ja-JP" altLang="en-US" dirty="0"/>
              <a:t>（</a:t>
            </a:r>
            <a:r>
              <a:rPr lang="en-US" altLang="ja-JP" dirty="0"/>
              <a:t>paragraph</a:t>
            </a:r>
            <a:r>
              <a:rPr lang="ja-JP" altLang="en-US" dirty="0"/>
              <a:t>：パラグラフ）</a:t>
            </a:r>
            <a:endParaRPr lang="en-US" altLang="ja-JP" dirty="0"/>
          </a:p>
          <a:p>
            <a:pPr lvl="1"/>
            <a:r>
              <a:rPr lang="ja-JP" altLang="en-US" dirty="0"/>
              <a:t>改行のない文章のひと固まりを示すために使用．</a:t>
            </a:r>
            <a:endParaRPr lang="en-US" altLang="ja-JP" dirty="0"/>
          </a:p>
          <a:p>
            <a:pPr lvl="1"/>
            <a:r>
              <a:rPr kumimoji="1" lang="ja-JP" altLang="en-US" dirty="0"/>
              <a:t>文章を改行したいときは，改行のタイミングごとに複数の</a:t>
            </a:r>
            <a:r>
              <a:rPr kumimoji="1" lang="en-US" altLang="ja-JP" dirty="0"/>
              <a:t>p</a:t>
            </a:r>
            <a:r>
              <a:rPr kumimoji="1" lang="ja-JP" altLang="en-US" dirty="0"/>
              <a:t>要素作ることで改行が可能．</a:t>
            </a:r>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r>
              <a:rPr kumimoji="1" lang="en-US" altLang="ja-JP" dirty="0"/>
              <a:t>&lt;h1&gt;</a:t>
            </a:r>
            <a:r>
              <a:rPr lang="ja-JP" altLang="en-US" dirty="0"/>
              <a:t>要素（</a:t>
            </a:r>
            <a:r>
              <a:rPr lang="en-US" altLang="ja-JP" dirty="0"/>
              <a:t>headline</a:t>
            </a:r>
            <a:r>
              <a:rPr lang="ja-JP" altLang="en-US" dirty="0"/>
              <a:t>：ヘッドライン，見出し）</a:t>
            </a:r>
            <a:endParaRPr lang="en-US" altLang="ja-JP" dirty="0"/>
          </a:p>
          <a:p>
            <a:pPr lvl="1"/>
            <a:r>
              <a:rPr kumimoji="1" lang="ja-JP" altLang="en-US" dirty="0"/>
              <a:t>以下のように見出しの大小を表現するために使用．</a:t>
            </a:r>
            <a:endParaRPr kumimoji="1" lang="en-US" altLang="ja-JP" dirty="0"/>
          </a:p>
          <a:p>
            <a:pPr lvl="1"/>
            <a:r>
              <a:rPr lang="en-US" altLang="ja-JP" dirty="0"/>
              <a:t>h6</a:t>
            </a:r>
            <a:r>
              <a:rPr lang="ja-JP" altLang="en-US" dirty="0"/>
              <a:t>まで利用可能なため，状況に応じて使い分けてください．</a:t>
            </a:r>
            <a:endParaRPr kumimoji="1" lang="en-US" altLang="ja-JP" dirty="0"/>
          </a:p>
          <a:p>
            <a:endParaRPr kumimoji="1" lang="en-US" altLang="ja-JP" dirty="0"/>
          </a:p>
          <a:p>
            <a:endParaRPr kumimoji="1"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923B4FB4-C96F-435A-9F85-320AF87C8572}"/>
              </a:ext>
            </a:extLst>
          </p:cNvPr>
          <p:cNvSpPr>
            <a:spLocks noGrp="1"/>
          </p:cNvSpPr>
          <p:nvPr>
            <p:ph type="dt" sz="half" idx="10"/>
          </p:nvPr>
        </p:nvSpPr>
        <p:spPr/>
        <p:txBody>
          <a:bodyPr/>
          <a:lstStyle/>
          <a:p>
            <a:fld id="{276F997C-D218-46FB-85FC-22FE962A3E80}" type="datetime1">
              <a:rPr lang="ja-JP" altLang="en-US" smtClean="0"/>
              <a:pPr/>
              <a:t>2023/1/30</a:t>
            </a:fld>
            <a:endParaRPr lang="ja-JP" altLang="en-US"/>
          </a:p>
        </p:txBody>
      </p:sp>
      <p:sp>
        <p:nvSpPr>
          <p:cNvPr id="5" name="フッター プレースホルダー 4">
            <a:extLst>
              <a:ext uri="{FF2B5EF4-FFF2-40B4-BE49-F238E27FC236}">
                <a16:creationId xmlns:a16="http://schemas.microsoft.com/office/drawing/2014/main" id="{C9AAFE67-13E6-4490-A1C0-8E2491E4F3FB}"/>
              </a:ext>
            </a:extLst>
          </p:cNvPr>
          <p:cNvSpPr>
            <a:spLocks noGrp="1"/>
          </p:cNvSpPr>
          <p:nvPr>
            <p:ph type="ftr" sz="quarter" idx="11"/>
          </p:nvPr>
        </p:nvSpPr>
        <p:spPr/>
        <p:txBody>
          <a:bodyPr/>
          <a:lstStyle/>
          <a:p>
            <a:r>
              <a:rPr lang="ja-JP" altLang="en-US" dirty="0"/>
              <a:t>メール自動作成ツール</a:t>
            </a:r>
          </a:p>
        </p:txBody>
      </p:sp>
      <p:sp>
        <p:nvSpPr>
          <p:cNvPr id="6" name="スライド番号プレースホルダー 5">
            <a:extLst>
              <a:ext uri="{FF2B5EF4-FFF2-40B4-BE49-F238E27FC236}">
                <a16:creationId xmlns:a16="http://schemas.microsoft.com/office/drawing/2014/main" id="{E9481F35-6A49-44A3-976B-70A05A44E081}"/>
              </a:ext>
            </a:extLst>
          </p:cNvPr>
          <p:cNvSpPr>
            <a:spLocks noGrp="1"/>
          </p:cNvSpPr>
          <p:nvPr>
            <p:ph type="sldNum" sz="quarter" idx="12"/>
          </p:nvPr>
        </p:nvSpPr>
        <p:spPr/>
        <p:txBody>
          <a:bodyPr/>
          <a:lstStyle/>
          <a:p>
            <a:fld id="{6A08F1E3-4537-4A28-BBC1-BB8FB2459995}" type="slidenum">
              <a:rPr lang="ja-JP" altLang="en-US" smtClean="0"/>
              <a:pPr/>
              <a:t>7</a:t>
            </a:fld>
            <a:endParaRPr lang="ja-JP" altLang="en-US"/>
          </a:p>
        </p:txBody>
      </p:sp>
      <p:grpSp>
        <p:nvGrpSpPr>
          <p:cNvPr id="12" name="グループ化 11">
            <a:extLst>
              <a:ext uri="{FF2B5EF4-FFF2-40B4-BE49-F238E27FC236}">
                <a16:creationId xmlns:a16="http://schemas.microsoft.com/office/drawing/2014/main" id="{D4DEE389-509A-4931-9177-707ED2B49F59}"/>
              </a:ext>
            </a:extLst>
          </p:cNvPr>
          <p:cNvGrpSpPr/>
          <p:nvPr/>
        </p:nvGrpSpPr>
        <p:grpSpPr>
          <a:xfrm>
            <a:off x="524931" y="1890999"/>
            <a:ext cx="10693386" cy="1789068"/>
            <a:chOff x="457198" y="1874065"/>
            <a:chExt cx="10693386" cy="1789068"/>
          </a:xfrm>
        </p:grpSpPr>
        <p:pic>
          <p:nvPicPr>
            <p:cNvPr id="8" name="図 7">
              <a:extLst>
                <a:ext uri="{FF2B5EF4-FFF2-40B4-BE49-F238E27FC236}">
                  <a16:creationId xmlns:a16="http://schemas.microsoft.com/office/drawing/2014/main" id="{8226BB2B-A8C1-4C1A-BCBF-DAA302BDEE9B}"/>
                </a:ext>
              </a:extLst>
            </p:cNvPr>
            <p:cNvPicPr>
              <a:picLocks noChangeAspect="1"/>
            </p:cNvPicPr>
            <p:nvPr/>
          </p:nvPicPr>
          <p:blipFill>
            <a:blip r:embed="rId2"/>
            <a:stretch>
              <a:fillRect/>
            </a:stretch>
          </p:blipFill>
          <p:spPr>
            <a:xfrm>
              <a:off x="457198" y="2294467"/>
              <a:ext cx="6175379" cy="635000"/>
            </a:xfrm>
            <a:prstGeom prst="rect">
              <a:avLst/>
            </a:prstGeom>
          </p:spPr>
        </p:pic>
        <p:pic>
          <p:nvPicPr>
            <p:cNvPr id="10" name="図 9">
              <a:extLst>
                <a:ext uri="{FF2B5EF4-FFF2-40B4-BE49-F238E27FC236}">
                  <a16:creationId xmlns:a16="http://schemas.microsoft.com/office/drawing/2014/main" id="{126B48CF-CC33-49F2-B47F-0E962885A9C1}"/>
                </a:ext>
              </a:extLst>
            </p:cNvPr>
            <p:cNvPicPr>
              <a:picLocks noChangeAspect="1"/>
            </p:cNvPicPr>
            <p:nvPr/>
          </p:nvPicPr>
          <p:blipFill>
            <a:blip r:embed="rId3"/>
            <a:stretch>
              <a:fillRect/>
            </a:stretch>
          </p:blipFill>
          <p:spPr>
            <a:xfrm>
              <a:off x="7443634" y="1874065"/>
              <a:ext cx="3706950" cy="1789068"/>
            </a:xfrm>
            <a:prstGeom prst="rect">
              <a:avLst/>
            </a:prstGeom>
          </p:spPr>
        </p:pic>
        <p:sp>
          <p:nvSpPr>
            <p:cNvPr id="11" name="矢印: 右 10">
              <a:extLst>
                <a:ext uri="{FF2B5EF4-FFF2-40B4-BE49-F238E27FC236}">
                  <a16:creationId xmlns:a16="http://schemas.microsoft.com/office/drawing/2014/main" id="{8BC66705-4806-436E-B460-2D83CBDBE29A}"/>
                </a:ext>
              </a:extLst>
            </p:cNvPr>
            <p:cNvSpPr/>
            <p:nvPr/>
          </p:nvSpPr>
          <p:spPr>
            <a:xfrm>
              <a:off x="6726746" y="2294467"/>
              <a:ext cx="703471"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 name="グループ化 18">
            <a:extLst>
              <a:ext uri="{FF2B5EF4-FFF2-40B4-BE49-F238E27FC236}">
                <a16:creationId xmlns:a16="http://schemas.microsoft.com/office/drawing/2014/main" id="{60C54B30-EF58-4B27-A1CC-98B4EBD49658}"/>
              </a:ext>
            </a:extLst>
          </p:cNvPr>
          <p:cNvGrpSpPr/>
          <p:nvPr/>
        </p:nvGrpSpPr>
        <p:grpSpPr>
          <a:xfrm>
            <a:off x="1312036" y="4709089"/>
            <a:ext cx="8750935" cy="1693633"/>
            <a:chOff x="1303570" y="4557040"/>
            <a:chExt cx="8750935" cy="1693633"/>
          </a:xfrm>
        </p:grpSpPr>
        <p:pic>
          <p:nvPicPr>
            <p:cNvPr id="14" name="図 13">
              <a:extLst>
                <a:ext uri="{FF2B5EF4-FFF2-40B4-BE49-F238E27FC236}">
                  <a16:creationId xmlns:a16="http://schemas.microsoft.com/office/drawing/2014/main" id="{98C0618D-A6C7-4876-A7E2-89EA9B928155}"/>
                </a:ext>
              </a:extLst>
            </p:cNvPr>
            <p:cNvPicPr>
              <a:picLocks noChangeAspect="1"/>
            </p:cNvPicPr>
            <p:nvPr/>
          </p:nvPicPr>
          <p:blipFill>
            <a:blip r:embed="rId4"/>
            <a:stretch>
              <a:fillRect/>
            </a:stretch>
          </p:blipFill>
          <p:spPr>
            <a:xfrm>
              <a:off x="1303570" y="4813487"/>
              <a:ext cx="3438525" cy="876300"/>
            </a:xfrm>
            <a:prstGeom prst="rect">
              <a:avLst/>
            </a:prstGeom>
          </p:spPr>
        </p:pic>
        <p:pic>
          <p:nvPicPr>
            <p:cNvPr id="16" name="図 15">
              <a:extLst>
                <a:ext uri="{FF2B5EF4-FFF2-40B4-BE49-F238E27FC236}">
                  <a16:creationId xmlns:a16="http://schemas.microsoft.com/office/drawing/2014/main" id="{30DC23F3-AE7B-4BBA-AEE6-AA7188534550}"/>
                </a:ext>
              </a:extLst>
            </p:cNvPr>
            <p:cNvPicPr>
              <a:picLocks noChangeAspect="1"/>
            </p:cNvPicPr>
            <p:nvPr/>
          </p:nvPicPr>
          <p:blipFill>
            <a:blip r:embed="rId5"/>
            <a:stretch>
              <a:fillRect/>
            </a:stretch>
          </p:blipFill>
          <p:spPr>
            <a:xfrm>
              <a:off x="7511367" y="4557040"/>
              <a:ext cx="2543138" cy="1693633"/>
            </a:xfrm>
            <a:prstGeom prst="rect">
              <a:avLst/>
            </a:prstGeom>
          </p:spPr>
        </p:pic>
        <p:sp>
          <p:nvSpPr>
            <p:cNvPr id="18" name="矢印: 右 17">
              <a:extLst>
                <a:ext uri="{FF2B5EF4-FFF2-40B4-BE49-F238E27FC236}">
                  <a16:creationId xmlns:a16="http://schemas.microsoft.com/office/drawing/2014/main" id="{9D5484DB-5E33-4A83-9778-E2B850C8C50B}"/>
                </a:ext>
              </a:extLst>
            </p:cNvPr>
            <p:cNvSpPr/>
            <p:nvPr/>
          </p:nvSpPr>
          <p:spPr>
            <a:xfrm>
              <a:off x="5817308" y="4934137"/>
              <a:ext cx="703471"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98434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72D0D-7A61-4011-980F-8A3C2E02F374}"/>
              </a:ext>
            </a:extLst>
          </p:cNvPr>
          <p:cNvSpPr>
            <a:spLocks noGrp="1"/>
          </p:cNvSpPr>
          <p:nvPr>
            <p:ph type="title"/>
          </p:nvPr>
        </p:nvSpPr>
        <p:spPr/>
        <p:txBody>
          <a:bodyPr/>
          <a:lstStyle/>
          <a:p>
            <a:r>
              <a:rPr kumimoji="1" lang="en-US" altLang="ja-JP" dirty="0"/>
              <a:t>HTML</a:t>
            </a:r>
            <a:r>
              <a:rPr kumimoji="1" lang="ja-JP" altLang="en-US" dirty="0"/>
              <a:t>の書き方（代表的なものについて）</a:t>
            </a:r>
          </a:p>
        </p:txBody>
      </p:sp>
      <p:sp>
        <p:nvSpPr>
          <p:cNvPr id="3" name="コンテンツ プレースホルダー 2">
            <a:extLst>
              <a:ext uri="{FF2B5EF4-FFF2-40B4-BE49-F238E27FC236}">
                <a16:creationId xmlns:a16="http://schemas.microsoft.com/office/drawing/2014/main" id="{975A8C8E-C3B0-4577-AEC3-798C304AE66C}"/>
              </a:ext>
            </a:extLst>
          </p:cNvPr>
          <p:cNvSpPr>
            <a:spLocks noGrp="1"/>
          </p:cNvSpPr>
          <p:nvPr>
            <p:ph idx="1"/>
          </p:nvPr>
        </p:nvSpPr>
        <p:spPr/>
        <p:txBody>
          <a:bodyPr/>
          <a:lstStyle/>
          <a:p>
            <a:r>
              <a:rPr kumimoji="1" lang="en-US" altLang="ja-JP" dirty="0"/>
              <a:t>&lt;span&gt;</a:t>
            </a:r>
            <a:r>
              <a:rPr kumimoji="1" lang="ja-JP" altLang="en-US" dirty="0"/>
              <a:t>タグ</a:t>
            </a:r>
            <a:endParaRPr kumimoji="1" lang="en-US" altLang="ja-JP" dirty="0"/>
          </a:p>
          <a:p>
            <a:pPr lvl="1"/>
            <a:r>
              <a:rPr lang="ja-JP" altLang="en-US" dirty="0"/>
              <a:t>適切な属性を組み合わせて文字の色や大きさを変更できるタグ．</a:t>
            </a:r>
            <a:endParaRPr lang="en-US" altLang="ja-JP" dirty="0"/>
          </a:p>
          <a:p>
            <a:pPr lvl="1"/>
            <a:r>
              <a:rPr kumimoji="1" lang="en-US" altLang="ja-JP" dirty="0"/>
              <a:t>span</a:t>
            </a:r>
            <a:r>
              <a:rPr kumimoji="1" lang="ja-JP" altLang="en-US" dirty="0"/>
              <a:t>タグでなくても，</a:t>
            </a:r>
            <a:r>
              <a:rPr kumimoji="1" lang="en-US" altLang="ja-JP" dirty="0"/>
              <a:t>font</a:t>
            </a:r>
            <a:r>
              <a:rPr kumimoji="1" lang="ja-JP" altLang="en-US" dirty="0"/>
              <a:t>や</a:t>
            </a:r>
            <a:r>
              <a:rPr kumimoji="1" lang="en-US" altLang="ja-JP" dirty="0"/>
              <a:t>stye</a:t>
            </a:r>
            <a:r>
              <a:rPr kumimoji="1" lang="ja-JP" altLang="en-US" dirty="0"/>
              <a:t>にて色を指定することが可能．</a:t>
            </a:r>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marL="457200" lvl="1" indent="0">
              <a:buNone/>
            </a:pPr>
            <a:endParaRPr lang="en-US" altLang="ja-JP" dirty="0"/>
          </a:p>
          <a:p>
            <a:r>
              <a:rPr kumimoji="1" lang="ja-JP" altLang="en-US" dirty="0"/>
              <a:t>文字を太字に変えたりする方法は以下の通り．</a:t>
            </a:r>
          </a:p>
        </p:txBody>
      </p:sp>
      <p:sp>
        <p:nvSpPr>
          <p:cNvPr id="4" name="日付プレースホルダー 3">
            <a:extLst>
              <a:ext uri="{FF2B5EF4-FFF2-40B4-BE49-F238E27FC236}">
                <a16:creationId xmlns:a16="http://schemas.microsoft.com/office/drawing/2014/main" id="{3BA3F127-CFD5-4A47-B68C-4609531AEB21}"/>
              </a:ext>
            </a:extLst>
          </p:cNvPr>
          <p:cNvSpPr>
            <a:spLocks noGrp="1"/>
          </p:cNvSpPr>
          <p:nvPr>
            <p:ph type="dt" sz="half" idx="10"/>
          </p:nvPr>
        </p:nvSpPr>
        <p:spPr/>
        <p:txBody>
          <a:bodyPr/>
          <a:lstStyle/>
          <a:p>
            <a:fld id="{276F997C-D218-46FB-85FC-22FE962A3E80}" type="datetime1">
              <a:rPr lang="ja-JP" altLang="en-US" smtClean="0"/>
              <a:pPr/>
              <a:t>2023/1/30</a:t>
            </a:fld>
            <a:endParaRPr lang="ja-JP" altLang="en-US"/>
          </a:p>
        </p:txBody>
      </p:sp>
      <p:sp>
        <p:nvSpPr>
          <p:cNvPr id="5" name="フッター プレースホルダー 4">
            <a:extLst>
              <a:ext uri="{FF2B5EF4-FFF2-40B4-BE49-F238E27FC236}">
                <a16:creationId xmlns:a16="http://schemas.microsoft.com/office/drawing/2014/main" id="{62E79082-A814-483C-BC3A-A763BEB39AA7}"/>
              </a:ext>
            </a:extLst>
          </p:cNvPr>
          <p:cNvSpPr>
            <a:spLocks noGrp="1"/>
          </p:cNvSpPr>
          <p:nvPr>
            <p:ph type="ftr" sz="quarter" idx="11"/>
          </p:nvPr>
        </p:nvSpPr>
        <p:spPr/>
        <p:txBody>
          <a:bodyPr/>
          <a:lstStyle/>
          <a:p>
            <a:r>
              <a:rPr lang="ja-JP" altLang="en-US" dirty="0"/>
              <a:t>メール自動作成ツール</a:t>
            </a:r>
          </a:p>
        </p:txBody>
      </p:sp>
      <p:sp>
        <p:nvSpPr>
          <p:cNvPr id="6" name="スライド番号プレースホルダー 5">
            <a:extLst>
              <a:ext uri="{FF2B5EF4-FFF2-40B4-BE49-F238E27FC236}">
                <a16:creationId xmlns:a16="http://schemas.microsoft.com/office/drawing/2014/main" id="{A5AC155F-5096-4215-927A-F1D33A267323}"/>
              </a:ext>
            </a:extLst>
          </p:cNvPr>
          <p:cNvSpPr>
            <a:spLocks noGrp="1"/>
          </p:cNvSpPr>
          <p:nvPr>
            <p:ph type="sldNum" sz="quarter" idx="12"/>
          </p:nvPr>
        </p:nvSpPr>
        <p:spPr/>
        <p:txBody>
          <a:bodyPr/>
          <a:lstStyle/>
          <a:p>
            <a:fld id="{6A08F1E3-4537-4A28-BBC1-BB8FB2459995}" type="slidenum">
              <a:rPr lang="ja-JP" altLang="en-US" smtClean="0"/>
              <a:pPr/>
              <a:t>8</a:t>
            </a:fld>
            <a:endParaRPr lang="ja-JP" altLang="en-US"/>
          </a:p>
        </p:txBody>
      </p:sp>
      <p:grpSp>
        <p:nvGrpSpPr>
          <p:cNvPr id="14" name="グループ化 13">
            <a:extLst>
              <a:ext uri="{FF2B5EF4-FFF2-40B4-BE49-F238E27FC236}">
                <a16:creationId xmlns:a16="http://schemas.microsoft.com/office/drawing/2014/main" id="{0B1FD6E0-C416-43A0-B81B-9F00E004EC6C}"/>
              </a:ext>
            </a:extLst>
          </p:cNvPr>
          <p:cNvGrpSpPr/>
          <p:nvPr/>
        </p:nvGrpSpPr>
        <p:grpSpPr>
          <a:xfrm>
            <a:off x="1511268" y="1825687"/>
            <a:ext cx="8343931" cy="1815817"/>
            <a:chOff x="664602" y="1867184"/>
            <a:chExt cx="9208670" cy="2107632"/>
          </a:xfrm>
        </p:grpSpPr>
        <p:pic>
          <p:nvPicPr>
            <p:cNvPr id="8" name="図 7">
              <a:extLst>
                <a:ext uri="{FF2B5EF4-FFF2-40B4-BE49-F238E27FC236}">
                  <a16:creationId xmlns:a16="http://schemas.microsoft.com/office/drawing/2014/main" id="{EFBBC66B-2012-4A45-A779-475B16EE89F3}"/>
                </a:ext>
              </a:extLst>
            </p:cNvPr>
            <p:cNvPicPr>
              <a:picLocks noChangeAspect="1"/>
            </p:cNvPicPr>
            <p:nvPr/>
          </p:nvPicPr>
          <p:blipFill>
            <a:blip r:embed="rId2"/>
            <a:stretch>
              <a:fillRect/>
            </a:stretch>
          </p:blipFill>
          <p:spPr>
            <a:xfrm>
              <a:off x="664602" y="2174307"/>
              <a:ext cx="4716462" cy="1326246"/>
            </a:xfrm>
            <a:prstGeom prst="rect">
              <a:avLst/>
            </a:prstGeom>
          </p:spPr>
        </p:pic>
        <p:pic>
          <p:nvPicPr>
            <p:cNvPr id="13" name="図 12">
              <a:extLst>
                <a:ext uri="{FF2B5EF4-FFF2-40B4-BE49-F238E27FC236}">
                  <a16:creationId xmlns:a16="http://schemas.microsoft.com/office/drawing/2014/main" id="{34AEE6A7-83C1-4244-B468-D3EB83C2E639}"/>
                </a:ext>
              </a:extLst>
            </p:cNvPr>
            <p:cNvPicPr>
              <a:picLocks noChangeAspect="1"/>
            </p:cNvPicPr>
            <p:nvPr/>
          </p:nvPicPr>
          <p:blipFill>
            <a:blip r:embed="rId3"/>
            <a:stretch>
              <a:fillRect/>
            </a:stretch>
          </p:blipFill>
          <p:spPr>
            <a:xfrm>
              <a:off x="7443043" y="1867184"/>
              <a:ext cx="2430229" cy="2107632"/>
            </a:xfrm>
            <a:prstGeom prst="rect">
              <a:avLst/>
            </a:prstGeom>
          </p:spPr>
        </p:pic>
      </p:grpSp>
      <p:sp>
        <p:nvSpPr>
          <p:cNvPr id="15" name="矢印: 右 14">
            <a:extLst>
              <a:ext uri="{FF2B5EF4-FFF2-40B4-BE49-F238E27FC236}">
                <a16:creationId xmlns:a16="http://schemas.microsoft.com/office/drawing/2014/main" id="{CEAAC09C-B353-4C4F-8808-93CAE16C93D5}"/>
              </a:ext>
            </a:extLst>
          </p:cNvPr>
          <p:cNvSpPr/>
          <p:nvPr/>
        </p:nvSpPr>
        <p:spPr>
          <a:xfrm>
            <a:off x="6452450" y="2416095"/>
            <a:ext cx="703471"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39FC849-7398-4BEB-B04D-04674677E736}"/>
              </a:ext>
            </a:extLst>
          </p:cNvPr>
          <p:cNvGrpSpPr/>
          <p:nvPr/>
        </p:nvGrpSpPr>
        <p:grpSpPr>
          <a:xfrm>
            <a:off x="1874276" y="3824279"/>
            <a:ext cx="8061013" cy="2528887"/>
            <a:chOff x="1874276" y="3824279"/>
            <a:chExt cx="8061013" cy="2528887"/>
          </a:xfrm>
        </p:grpSpPr>
        <p:pic>
          <p:nvPicPr>
            <p:cNvPr id="17" name="図 16">
              <a:extLst>
                <a:ext uri="{FF2B5EF4-FFF2-40B4-BE49-F238E27FC236}">
                  <a16:creationId xmlns:a16="http://schemas.microsoft.com/office/drawing/2014/main" id="{42E8584C-A1D5-4B63-A465-4DB4A28D0910}"/>
                </a:ext>
              </a:extLst>
            </p:cNvPr>
            <p:cNvPicPr>
              <a:picLocks noChangeAspect="1"/>
            </p:cNvPicPr>
            <p:nvPr/>
          </p:nvPicPr>
          <p:blipFill>
            <a:blip r:embed="rId4"/>
            <a:stretch>
              <a:fillRect/>
            </a:stretch>
          </p:blipFill>
          <p:spPr>
            <a:xfrm>
              <a:off x="1874276" y="4211116"/>
              <a:ext cx="3363449" cy="1653099"/>
            </a:xfrm>
            <a:prstGeom prst="rect">
              <a:avLst/>
            </a:prstGeom>
          </p:spPr>
        </p:pic>
        <p:pic>
          <p:nvPicPr>
            <p:cNvPr id="19" name="図 18">
              <a:extLst>
                <a:ext uri="{FF2B5EF4-FFF2-40B4-BE49-F238E27FC236}">
                  <a16:creationId xmlns:a16="http://schemas.microsoft.com/office/drawing/2014/main" id="{158D8A95-0A34-4049-A460-0F23AB08F044}"/>
                </a:ext>
              </a:extLst>
            </p:cNvPr>
            <p:cNvPicPr>
              <a:picLocks noChangeAspect="1"/>
            </p:cNvPicPr>
            <p:nvPr/>
          </p:nvPicPr>
          <p:blipFill>
            <a:blip r:embed="rId5"/>
            <a:stretch>
              <a:fillRect/>
            </a:stretch>
          </p:blipFill>
          <p:spPr>
            <a:xfrm>
              <a:off x="7573089" y="3824279"/>
              <a:ext cx="2362200" cy="2528887"/>
            </a:xfrm>
            <a:prstGeom prst="rect">
              <a:avLst/>
            </a:prstGeom>
          </p:spPr>
        </p:pic>
        <p:sp>
          <p:nvSpPr>
            <p:cNvPr id="20" name="矢印: 右 19">
              <a:extLst>
                <a:ext uri="{FF2B5EF4-FFF2-40B4-BE49-F238E27FC236}">
                  <a16:creationId xmlns:a16="http://schemas.microsoft.com/office/drawing/2014/main" id="{4D78F676-7F3D-49EE-BC60-342BD2FDC20F}"/>
                </a:ext>
              </a:extLst>
            </p:cNvPr>
            <p:cNvSpPr/>
            <p:nvPr/>
          </p:nvSpPr>
          <p:spPr>
            <a:xfrm>
              <a:off x="6053671" y="4687013"/>
              <a:ext cx="703471"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1583179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4671</TotalTime>
  <Words>759</Words>
  <Application>Microsoft Office PowerPoint</Application>
  <PresentationFormat>ワイド画面</PresentationFormat>
  <Paragraphs>96</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Arial</vt:lpstr>
      <vt:lpstr>Times New Roman</vt:lpstr>
      <vt:lpstr>Wingdings</vt:lpstr>
      <vt:lpstr>Office テーマ</vt:lpstr>
      <vt:lpstr>メール自動作成ツール</vt:lpstr>
      <vt:lpstr>本資料について</vt:lpstr>
      <vt:lpstr>ツールの使用方法（Excel）</vt:lpstr>
      <vt:lpstr>ツールの使用方法（Excel）</vt:lpstr>
      <vt:lpstr>ツールの使用方法（Excel）</vt:lpstr>
      <vt:lpstr>ツールの使用方法（Excel）</vt:lpstr>
      <vt:lpstr>HTMLの書き方（代表的なものについて）</vt:lpstr>
      <vt:lpstr>HTMLの書き方（代表的なものについて）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5</cp:revision>
  <dcterms:created xsi:type="dcterms:W3CDTF">2021-11-16T14:21:45Z</dcterms:created>
  <dcterms:modified xsi:type="dcterms:W3CDTF">2023-01-31T14:10:07Z</dcterms:modified>
</cp:coreProperties>
</file>