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33861-9033-B3E5-FA9B-91B20A2D7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143CF2-A76F-5D0E-16F0-732C4ED35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8B338D-CFBC-17F3-8C32-92CF7081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E7CF0-322A-812A-E1B1-44442D31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2669B-9CEA-C398-1040-7D7D7FFA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28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B8B05-9485-C829-E8C6-15D73589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934E0E-1B03-2A76-B12A-7F35ED00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A43B8-BA2A-21A5-C78C-FB99C5D5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2CD10-0AF6-D797-2F31-91ABB039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ADD1F6-AA74-D389-568B-4133793E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66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559937-DD35-4F31-813B-2A57F7FF9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94BF2B-A727-8B1A-4AD3-5D71DC5C9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59A7E-F203-BF52-C2A8-A823371E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0FBCD-E8C6-1412-BB9F-AF351A5E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BAA95E-4104-4A58-F2B0-8B35ACF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3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6C349-B82C-A83A-AB45-2E484A85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BBEFD-BE0B-BB75-4D49-118D5095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D55FB-293C-4A49-D32D-4FD765DC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FC5B3-7E10-46BC-645F-00B6A411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0E632-3A47-F1C6-9105-7F23CBB6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72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DE59E-4B90-8CCA-8954-4D2F5C97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5FD0A0-A05C-23CF-6F57-36B18C73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0DE23B-A6C0-4BD5-6D59-530CB7D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342BB-5882-EAA7-E15C-D501C936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150382-B523-29CD-2961-F37FEE50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11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D52CD-0681-41FD-39DD-03AFFA45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0A6C0A-C0CA-9224-A40C-7EE66B033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ADC583-D1FF-1A56-4103-0C8A562FB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79EDDD-746C-15BB-8E3A-0F54BD56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198E20-2498-D3FC-925E-27AB2913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261006-A7D9-B86A-65E2-F0C3502F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55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39487-B0E0-1BDA-E897-AD98B8A6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C6AE1F-EDA9-B3EE-6B12-01297B12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45AE-1B2F-B529-5CCC-0A33CF17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42D024-6CF6-0EF5-2651-5CAE80930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826FDC-ABBB-84C3-736D-80B5FAADA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CAE6B7-0E53-AD0A-31D2-F3B8EE1E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9B2533-C568-E3CC-EB36-6793212C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8F885F-2631-F025-8C36-F8317EC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66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497DC-193C-C0D8-A745-B6101A26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30912D-C2EC-2623-BACB-B44EAAA6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99AC23-A602-B40E-C42C-D88A2804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FC9567-ACAD-52BC-9E73-8FA0BA50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3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4D240F-EBC8-2933-A7AD-63686E2B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8E9678-D202-1A01-3339-B775C9B0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B245E3-9D49-A165-9E64-D6EF51EA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6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FBD91-CC6D-4F2F-8D4E-F872625E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F54C0-736C-18A8-B596-CD7ABB48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0BF285-4398-3083-2A7E-FAB896B54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DFC749-2782-83C0-6BB4-A478D405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A80529-50E4-EBC6-A824-7BD65498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350C2D-8CBE-7E82-83E7-528F3251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3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09C29-3F21-6A07-5F1C-F093F332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9DC257-5250-6AAD-6869-77E83CC84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A71900-FE99-91A4-D699-DEA579CB0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238DE-C27D-5C11-0E7F-2A626B39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94ADB8-5CEB-1666-EA96-C1043702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4D28B7-6D35-60A9-59C4-AAEA59D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17E18E-C307-9BBD-BCFB-741B1960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47D4C-DF90-52A7-714C-4E99900F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EE523E-7C1B-E058-8E1D-3FDAD26A4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9EAD-0DE7-46A6-9580-BABB9CA833B9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B03F7-A5B3-2F4A-E421-5B43F533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0C8B42-D03F-6E68-B2D7-946226C82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1688-6A65-4B95-A961-7FA34D8E4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52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9E0B1DA-48A1-C7EA-D0A5-7584D16F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9" y="1330295"/>
            <a:ext cx="4719484" cy="36756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6DAC570-E843-54CE-2EAB-1765370F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70" y="1896980"/>
            <a:ext cx="3915662" cy="254231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6632BCA9-CBAE-7FC1-6048-28C80918680D}"/>
              </a:ext>
            </a:extLst>
          </p:cNvPr>
          <p:cNvSpPr/>
          <p:nvPr/>
        </p:nvSpPr>
        <p:spPr>
          <a:xfrm>
            <a:off x="5412658" y="2543789"/>
            <a:ext cx="1071714" cy="1248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 分解</a:t>
            </a:r>
          </a:p>
        </p:txBody>
      </p:sp>
    </p:spTree>
    <p:extLst>
      <p:ext uri="{BB962C8B-B14F-4D97-AF65-F5344CB8AC3E}">
        <p14:creationId xmlns:p14="http://schemas.microsoft.com/office/powerpoint/2010/main" val="63557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6DAC570-E843-54CE-2EAB-1765370F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0" y="138499"/>
            <a:ext cx="3915662" cy="2542317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1AC24749-6B39-9FBB-4F5A-ED15908D7BF3}"/>
              </a:ext>
            </a:extLst>
          </p:cNvPr>
          <p:cNvSpPr/>
          <p:nvPr/>
        </p:nvSpPr>
        <p:spPr>
          <a:xfrm>
            <a:off x="5342554" y="1110389"/>
            <a:ext cx="1116158" cy="79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BE01AC-2BFB-6C15-565D-433F02E46FDB}"/>
              </a:ext>
            </a:extLst>
          </p:cNvPr>
          <p:cNvSpPr txBox="1"/>
          <p:nvPr/>
        </p:nvSpPr>
        <p:spPr>
          <a:xfrm>
            <a:off x="5342554" y="72323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フーリエ変換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5F6A4B0-E34F-4558-86F0-AD6CBBB02261}"/>
              </a:ext>
            </a:extLst>
          </p:cNvPr>
          <p:cNvGrpSpPr/>
          <p:nvPr/>
        </p:nvGrpSpPr>
        <p:grpSpPr>
          <a:xfrm>
            <a:off x="6331433" y="0"/>
            <a:ext cx="3994232" cy="2669368"/>
            <a:chOff x="6331433" y="310037"/>
            <a:chExt cx="3994232" cy="2669368"/>
          </a:xfrm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2F896A3-0875-983E-D726-687962930956}"/>
                </a:ext>
              </a:extLst>
            </p:cNvPr>
            <p:cNvCxnSpPr>
              <a:cxnSpLocks/>
            </p:cNvCxnSpPr>
            <p:nvPr/>
          </p:nvCxnSpPr>
          <p:spPr>
            <a:xfrm>
              <a:off x="8394191" y="1332034"/>
              <a:ext cx="0" cy="1302413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E8FB27F-D271-BE12-29B2-29415C20E2BC}"/>
                </a:ext>
              </a:extLst>
            </p:cNvPr>
            <p:cNvCxnSpPr/>
            <p:nvPr/>
          </p:nvCxnSpPr>
          <p:spPr>
            <a:xfrm>
              <a:off x="7168896" y="1087161"/>
              <a:ext cx="0" cy="1547286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4197918E-B9F0-B4F9-5D09-4158C2952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5616" y="1323865"/>
              <a:ext cx="0" cy="1302413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7F6A45C9-4651-0C92-29E0-4029AEA98CE4}"/>
                </a:ext>
              </a:extLst>
            </p:cNvPr>
            <p:cNvCxnSpPr>
              <a:cxnSpLocks/>
            </p:cNvCxnSpPr>
            <p:nvPr/>
          </p:nvCxnSpPr>
          <p:spPr>
            <a:xfrm>
              <a:off x="9726168" y="722376"/>
              <a:ext cx="0" cy="1913046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6615F01F-C7D0-103B-A092-A6CC8FC64F1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85432" y="635154"/>
              <a:ext cx="0" cy="20672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A06E75E-4DD2-CA89-E5A9-7B699D06E4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00288" y="961614"/>
              <a:ext cx="0" cy="33293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5574171-C637-4D24-93FB-21C8E10684F7}"/>
                    </a:ext>
                  </a:extLst>
                </p:cNvPr>
                <p:cNvSpPr txBox="1"/>
                <p:nvPr/>
              </p:nvSpPr>
              <p:spPr>
                <a:xfrm>
                  <a:off x="6668695" y="2702406"/>
                  <a:ext cx="7024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1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0.067</m:t>
                        </m:r>
                        <m:r>
                          <a:rPr lang="en-US" altLang="ja-JP" sz="1200" b="1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𝝅</m:t>
                        </m:r>
                      </m:oMath>
                    </m:oMathPara>
                  </a14:m>
                  <a:endParaRPr kumimoji="1" lang="ja-JP" altLang="en-US" sz="1200" b="1" dirty="0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5574171-C637-4D24-93FB-21C8E1068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695" y="2702406"/>
                  <a:ext cx="7024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EE93AFA-77C5-8F63-F2CB-2C95FEBBDE13}"/>
                    </a:ext>
                  </a:extLst>
                </p:cNvPr>
                <p:cNvSpPr txBox="1"/>
                <p:nvPr/>
              </p:nvSpPr>
              <p:spPr>
                <a:xfrm>
                  <a:off x="7332288" y="2690994"/>
                  <a:ext cx="5214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0.4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𝜋</m:t>
                        </m:r>
                      </m:oMath>
                    </m:oMathPara>
                  </a14:m>
                  <a:endParaRPr kumimoji="1" lang="ja-JP" altLang="en-US" sz="1200" dirty="0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EE93AFA-77C5-8F63-F2CB-2C95FEBBD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288" y="2690994"/>
                  <a:ext cx="52142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5B7192EA-FD25-A4C7-252F-E8E0200BA486}"/>
                    </a:ext>
                  </a:extLst>
                </p:cNvPr>
                <p:cNvSpPr txBox="1"/>
                <p:nvPr/>
              </p:nvSpPr>
              <p:spPr>
                <a:xfrm>
                  <a:off x="8211422" y="2679198"/>
                  <a:ext cx="3777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𝜋</m:t>
                        </m:r>
                      </m:oMath>
                    </m:oMathPara>
                  </a14:m>
                  <a:endParaRPr kumimoji="1" lang="ja-JP" altLang="en-US" sz="1200" dirty="0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5B7192EA-FD25-A4C7-252F-E8E0200BA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422" y="2679198"/>
                  <a:ext cx="3777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57F1C84C-9BF5-0A57-6192-49FA92F5B412}"/>
                    </a:ext>
                  </a:extLst>
                </p:cNvPr>
                <p:cNvSpPr txBox="1"/>
                <p:nvPr/>
              </p:nvSpPr>
              <p:spPr>
                <a:xfrm>
                  <a:off x="9512187" y="2679197"/>
                  <a:ext cx="3777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2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𝜋</m:t>
                        </m:r>
                      </m:oMath>
                    </m:oMathPara>
                  </a14:m>
                  <a:endParaRPr kumimoji="1" lang="ja-JP" altLang="en-US" sz="1200" dirty="0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57F1C84C-9BF5-0A57-6192-49FA92F5B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187" y="2679197"/>
                  <a:ext cx="377731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DC242F1-7B4F-96EE-B4D8-7E9D33737FF2}"/>
                </a:ext>
              </a:extLst>
            </p:cNvPr>
            <p:cNvSpPr txBox="1"/>
            <p:nvPr/>
          </p:nvSpPr>
          <p:spPr>
            <a:xfrm>
              <a:off x="9839635" y="2296360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周期</a:t>
              </a:r>
              <a:endParaRPr kumimoji="1" lang="ja-JP" altLang="en-US" sz="1200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E8E78E6-FF04-CD80-037D-19D8F0F52D54}"/>
                </a:ext>
              </a:extLst>
            </p:cNvPr>
            <p:cNvSpPr txBox="1"/>
            <p:nvPr/>
          </p:nvSpPr>
          <p:spPr>
            <a:xfrm>
              <a:off x="6331433" y="310037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振幅の大きさ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AFFDD76-D4AB-954F-36B5-D6F74B0F0A55}"/>
                </a:ext>
              </a:extLst>
            </p:cNvPr>
            <p:cNvSpPr txBox="1"/>
            <p:nvPr/>
          </p:nvSpPr>
          <p:spPr>
            <a:xfrm>
              <a:off x="7411378" y="707743"/>
              <a:ext cx="2031325" cy="2769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C00000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振幅（周波数）スペクトル</a:t>
              </a:r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506D6B09-B194-6971-0594-372A9F32F251}"/>
              </a:ext>
            </a:extLst>
          </p:cNvPr>
          <p:cNvGrpSpPr/>
          <p:nvPr/>
        </p:nvGrpSpPr>
        <p:grpSpPr>
          <a:xfrm>
            <a:off x="2172609" y="2844563"/>
            <a:ext cx="7988464" cy="3480312"/>
            <a:chOff x="2337201" y="3218806"/>
            <a:chExt cx="7988464" cy="3480312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15533805-DA98-3951-2AB9-896A071A73EC}"/>
                </a:ext>
              </a:extLst>
            </p:cNvPr>
            <p:cNvGrpSpPr/>
            <p:nvPr/>
          </p:nvGrpSpPr>
          <p:grpSpPr>
            <a:xfrm>
              <a:off x="2337201" y="3479023"/>
              <a:ext cx="3994232" cy="2669368"/>
              <a:chOff x="855989" y="3461563"/>
              <a:chExt cx="3994232" cy="2669368"/>
            </a:xfrm>
          </p:grpSpPr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CACB3DD1-117D-DB31-3B3D-17A9A963C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747" y="4483560"/>
                <a:ext cx="0" cy="1302413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B5FB7E2E-2438-8ABE-FC27-1CD01C68A3D1}"/>
                  </a:ext>
                </a:extLst>
              </p:cNvPr>
              <p:cNvCxnSpPr/>
              <p:nvPr/>
            </p:nvCxnSpPr>
            <p:spPr>
              <a:xfrm>
                <a:off x="1693452" y="4238687"/>
                <a:ext cx="0" cy="1547286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CAA72C42-040A-93F4-61E2-779FAF424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0172" y="4475391"/>
                <a:ext cx="0" cy="1302413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4CC8C6B0-2BAD-5166-E26C-73F0EAB80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0724" y="3873902"/>
                <a:ext cx="0" cy="1913046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58E41996-A0EE-8CAD-851A-B0A91BEF9B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409988" y="3786680"/>
                <a:ext cx="0" cy="20672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4AAE6AF7-3666-A1F6-13B7-D59566DDE3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24844" y="4113140"/>
                <a:ext cx="0" cy="332933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8B8C128C-3AC2-4374-6D24-26C26D0D4822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251" y="5853932"/>
                    <a:ext cx="70243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0.067</m:t>
                          </m:r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𝝅</m:t>
                          </m:r>
                        </m:oMath>
                      </m:oMathPara>
                    </a14:m>
                    <a:endParaRPr kumimoji="1" lang="ja-JP" altLang="en-US" sz="1200" b="1" dirty="0">
                      <a:latin typeface="游明朝" panose="02020400000000000000" pitchFamily="18" charset="-128"/>
                      <a:ea typeface="游明朝" panose="02020400000000000000" pitchFamily="18" charset="-128"/>
                    </a:endParaRPr>
                  </a:p>
                </p:txBody>
              </p:sp>
            </mc:Choice>
            <mc:Fallback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8B8C128C-3AC2-4374-6D24-26C26D0D48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3251" y="5853932"/>
                    <a:ext cx="70243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6208EDBF-E736-C180-7A3E-5D398325B542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844" y="5842520"/>
                    <a:ext cx="5214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0.4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𝜋</m:t>
                          </m:r>
                        </m:oMath>
                      </m:oMathPara>
                    </a14:m>
                    <a:endParaRPr kumimoji="1" lang="ja-JP" altLang="en-US" sz="1200" dirty="0">
                      <a:latin typeface="游明朝" panose="02020400000000000000" pitchFamily="18" charset="-128"/>
                      <a:ea typeface="游明朝" panose="02020400000000000000" pitchFamily="18" charset="-128"/>
                    </a:endParaRPr>
                  </a:p>
                </p:txBody>
              </p:sp>
            </mc:Choice>
            <mc:Fallback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6208EDBF-E736-C180-7A3E-5D398325B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844" y="5842520"/>
                    <a:ext cx="5214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42CC989-7B98-DB34-A29A-7B44DCA1E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735978" y="5830724"/>
                    <a:ext cx="37773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𝜋</m:t>
                          </m:r>
                        </m:oMath>
                      </m:oMathPara>
                    </a14:m>
                    <a:endParaRPr kumimoji="1" lang="ja-JP" altLang="en-US" sz="1200" dirty="0">
                      <a:latin typeface="游明朝" panose="02020400000000000000" pitchFamily="18" charset="-128"/>
                      <a:ea typeface="游明朝" panose="02020400000000000000" pitchFamily="18" charset="-128"/>
                    </a:endParaRPr>
                  </a:p>
                </p:txBody>
              </p:sp>
            </mc:Choice>
            <mc:Fallback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42CC989-7B98-DB34-A29A-7B44DCA1E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978" y="5830724"/>
                    <a:ext cx="37773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5A98B0A2-9EFE-9D85-FD6F-4C78B2B237C3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743" y="5830723"/>
                    <a:ext cx="37773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2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𝜋</m:t>
                          </m:r>
                        </m:oMath>
                      </m:oMathPara>
                    </a14:m>
                    <a:endParaRPr kumimoji="1" lang="ja-JP" altLang="en-US" sz="1200" dirty="0">
                      <a:latin typeface="游明朝" panose="02020400000000000000" pitchFamily="18" charset="-128"/>
                      <a:ea typeface="游明朝" panose="02020400000000000000" pitchFamily="18" charset="-128"/>
                    </a:endParaRPr>
                  </a:p>
                </p:txBody>
              </p:sp>
            </mc:Choice>
            <mc:Fallback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5A98B0A2-9EFE-9D85-FD6F-4C78B2B237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743" y="5830723"/>
                    <a:ext cx="37773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7C71B8C-56A4-A6B4-9075-F07BE7F8D3A0}"/>
                  </a:ext>
                </a:extLst>
              </p:cNvPr>
              <p:cNvSpPr txBox="1"/>
              <p:nvPr/>
            </p:nvSpPr>
            <p:spPr>
              <a:xfrm>
                <a:off x="4364191" y="5447886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b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周期</a:t>
                </a:r>
                <a:endParaRPr kumimoji="1" lang="ja-JP" altLang="en-US" sz="1200" b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657AC9-DA97-3761-2EBA-3809AA7F0720}"/>
                  </a:ext>
                </a:extLst>
              </p:cNvPr>
              <p:cNvSpPr txBox="1"/>
              <p:nvPr/>
            </p:nvSpPr>
            <p:spPr>
              <a:xfrm>
                <a:off x="855989" y="3461563"/>
                <a:ext cx="1088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b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振幅の大きさ</a:t>
                </a: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510883D-9BB2-562C-B856-EF2E575882DB}"/>
                  </a:ext>
                </a:extLst>
              </p:cNvPr>
              <p:cNvSpPr txBox="1"/>
              <p:nvPr/>
            </p:nvSpPr>
            <p:spPr>
              <a:xfrm>
                <a:off x="1935934" y="3859269"/>
                <a:ext cx="2031325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b="1" dirty="0">
                    <a:solidFill>
                      <a:srgbClr val="C00000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</a:rPr>
                  <a:t>振幅（周波数）スペクトル</a:t>
                </a:r>
              </a:p>
            </p:txBody>
          </p:sp>
        </p:grp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DF13D8F-C153-F5A3-E188-4F5B0BF4956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85432" y="3786680"/>
              <a:ext cx="0" cy="20672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ACA60629-9134-AF01-742B-D997594D480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00288" y="4113140"/>
              <a:ext cx="0" cy="33293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5565DFB-5FBD-A4AE-2CB7-795CE87B6D38}"/>
                </a:ext>
              </a:extLst>
            </p:cNvPr>
            <p:cNvSpPr txBox="1"/>
            <p:nvPr/>
          </p:nvSpPr>
          <p:spPr>
            <a:xfrm>
              <a:off x="9839635" y="5447886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周期</a:t>
              </a:r>
              <a:endParaRPr kumimoji="1" lang="ja-JP" altLang="en-US" sz="1200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811DC83-3B6B-9B98-9121-F8CBE03EB5CF}"/>
                </a:ext>
              </a:extLst>
            </p:cNvPr>
            <p:cNvSpPr txBox="1"/>
            <p:nvPr/>
          </p:nvSpPr>
          <p:spPr>
            <a:xfrm>
              <a:off x="6331433" y="3461563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振幅の大きさ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F71BE4D6-F89F-D6E6-3548-A61DC0BF5835}"/>
                </a:ext>
              </a:extLst>
            </p:cNvPr>
            <p:cNvSpPr txBox="1"/>
            <p:nvPr/>
          </p:nvSpPr>
          <p:spPr>
            <a:xfrm>
              <a:off x="3243205" y="3225089"/>
              <a:ext cx="1947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【</a:t>
              </a:r>
              <a:r>
                <a:rPr kumimoji="1" lang="ja-JP" altLang="en-US" sz="14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フーリエ級数展開</a:t>
              </a:r>
              <a:r>
                <a:rPr kumimoji="1" lang="en-US" altLang="ja-JP" sz="14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】</a:t>
              </a:r>
              <a:endParaRPr kumimoji="1" lang="ja-JP" altLang="en-US" sz="1400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2A0AD3A-C418-C694-EF40-9B2D403DDD0C}"/>
                </a:ext>
              </a:extLst>
            </p:cNvPr>
            <p:cNvSpPr txBox="1"/>
            <p:nvPr/>
          </p:nvSpPr>
          <p:spPr>
            <a:xfrm>
              <a:off x="7629385" y="3218806"/>
              <a:ext cx="1595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【</a:t>
              </a:r>
              <a:r>
                <a:rPr kumimoji="1" lang="ja-JP" altLang="en-US" sz="14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フーリエ変換</a:t>
              </a:r>
              <a:r>
                <a:rPr kumimoji="1" lang="en-US" altLang="ja-JP" sz="14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】</a:t>
              </a:r>
              <a:endParaRPr kumimoji="1" lang="ja-JP" altLang="en-US" sz="1400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8F729006-910E-D366-F9E8-5EEB3F0D724E}"/>
                </a:ext>
              </a:extLst>
            </p:cNvPr>
            <p:cNvSpPr/>
            <p:nvPr/>
          </p:nvSpPr>
          <p:spPr>
            <a:xfrm>
              <a:off x="6912864" y="4085174"/>
              <a:ext cx="3182112" cy="760290"/>
            </a:xfrm>
            <a:custGeom>
              <a:avLst/>
              <a:gdLst>
                <a:gd name="connsiteX0" fmla="*/ 0 w 3182112"/>
                <a:gd name="connsiteY0" fmla="*/ 667512 h 760290"/>
                <a:gd name="connsiteX1" fmla="*/ 466344 w 3182112"/>
                <a:gd name="connsiteY1" fmla="*/ 274320 h 760290"/>
                <a:gd name="connsiteX2" fmla="*/ 1737360 w 3182112"/>
                <a:gd name="connsiteY2" fmla="*/ 758952 h 760290"/>
                <a:gd name="connsiteX3" fmla="*/ 3008376 w 3182112"/>
                <a:gd name="connsiteY3" fmla="*/ 91440 h 760290"/>
                <a:gd name="connsiteX4" fmla="*/ 3182112 w 3182112"/>
                <a:gd name="connsiteY4" fmla="*/ 0 h 760290"/>
                <a:gd name="connsiteX5" fmla="*/ 3182112 w 3182112"/>
                <a:gd name="connsiteY5" fmla="*/ 0 h 76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2112" h="760290">
                  <a:moveTo>
                    <a:pt x="0" y="667512"/>
                  </a:moveTo>
                  <a:cubicBezTo>
                    <a:pt x="88392" y="463296"/>
                    <a:pt x="176784" y="259080"/>
                    <a:pt x="466344" y="274320"/>
                  </a:cubicBezTo>
                  <a:cubicBezTo>
                    <a:pt x="755904" y="289560"/>
                    <a:pt x="1313688" y="789432"/>
                    <a:pt x="1737360" y="758952"/>
                  </a:cubicBezTo>
                  <a:cubicBezTo>
                    <a:pt x="2161032" y="728472"/>
                    <a:pt x="3008376" y="91440"/>
                    <a:pt x="3008376" y="91440"/>
                  </a:cubicBezTo>
                  <a:lnTo>
                    <a:pt x="3182112" y="0"/>
                  </a:lnTo>
                  <a:lnTo>
                    <a:pt x="3182112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DEA25FD-6E68-54FC-2D52-8DAD3A011A2E}"/>
                    </a:ext>
                  </a:extLst>
                </p:cNvPr>
                <p:cNvSpPr txBox="1"/>
                <p:nvPr/>
              </p:nvSpPr>
              <p:spPr>
                <a:xfrm>
                  <a:off x="3338056" y="6159803"/>
                  <a:ext cx="2155695" cy="5393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ja-JP" altLang="en-US" sz="14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ja-JP" altLang="en-US" sz="1400" b="1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ja-JP" altLang="en-US" sz="1400" b="1" i="0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ja-JP" altLang="en-US" sz="1400" b="1" i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ja-JP" altLang="en-US" sz="1400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1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ja-JP" altLang="en-US" sz="1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ja-JP" altLang="en-US" sz="1400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ja-JP" sz="14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sz="1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ja-JP" altLang="en-US" sz="14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ja-JP" altLang="en-US" sz="1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f>
                                  <m:fPr>
                                    <m:ctrlPr>
                                      <a:rPr lang="ja-JP" altLang="en-US" sz="14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ja-JP" altLang="en-US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num>
                                  <m:den>
                                    <m:r>
                                      <a:rPr lang="ja-JP" altLang="en-US" sz="14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  <m:r>
                                  <a:rPr lang="ja-JP" altLang="en-US" sz="1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ja-JP" altLang="en-US" sz="1400" b="1" dirty="0"/>
                </a:p>
              </p:txBody>
            </p:sp>
          </mc:Choice>
          <mc:Fallback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DEA25FD-6E68-54FC-2D52-8DAD3A011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056" y="6159803"/>
                  <a:ext cx="2155695" cy="539315"/>
                </a:xfrm>
                <a:prstGeom prst="rect">
                  <a:avLst/>
                </a:prstGeom>
                <a:blipFill>
                  <a:blip r:embed="rId8"/>
                  <a:stretch>
                    <a:fillRect t="-135955" r="-4249" b="-1977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矢印: 右 56">
              <a:extLst>
                <a:ext uri="{FF2B5EF4-FFF2-40B4-BE49-F238E27FC236}">
                  <a16:creationId xmlns:a16="http://schemas.microsoft.com/office/drawing/2014/main" id="{BF2E0579-7628-E1EF-6D35-857A755AFD7A}"/>
                </a:ext>
              </a:extLst>
            </p:cNvPr>
            <p:cNvSpPr/>
            <p:nvPr/>
          </p:nvSpPr>
          <p:spPr>
            <a:xfrm>
              <a:off x="6126363" y="6136979"/>
              <a:ext cx="486030" cy="5232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07039735-4B22-15A2-603D-7BFAFFA8006D}"/>
                    </a:ext>
                  </a:extLst>
                </p:cNvPr>
                <p:cNvSpPr txBox="1"/>
                <p:nvPr/>
              </p:nvSpPr>
              <p:spPr>
                <a:xfrm>
                  <a:off x="7511305" y="6095669"/>
                  <a:ext cx="21556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???</m:t>
                        </m:r>
                      </m:oMath>
                    </m:oMathPara>
                  </a14:m>
                  <a:endParaRPr lang="ja-JP" altLang="en-US" sz="2800" b="1" dirty="0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07039735-4B22-15A2-603D-7BFAFFA80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305" y="6095669"/>
                  <a:ext cx="2155695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54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5F44F4-6296-63D0-AA38-EC4FDA69EB86}"/>
                  </a:ext>
                </a:extLst>
              </p:cNvPr>
              <p:cNvSpPr txBox="1"/>
              <p:nvPr/>
            </p:nvSpPr>
            <p:spPr>
              <a:xfrm>
                <a:off x="880110" y="685624"/>
                <a:ext cx="3042666" cy="896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ja-JP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5F44F4-6296-63D0-AA38-EC4FDA69E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" y="685624"/>
                <a:ext cx="3042666" cy="89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944A4FF-E33E-1978-4EA4-57702850C7F7}"/>
                  </a:ext>
                </a:extLst>
              </p:cNvPr>
              <p:cNvSpPr txBox="1"/>
              <p:nvPr/>
            </p:nvSpPr>
            <p:spPr>
              <a:xfrm>
                <a:off x="4333494" y="788890"/>
                <a:ext cx="3042666" cy="689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ja-JP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944A4FF-E33E-1978-4EA4-57702850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94" y="788890"/>
                <a:ext cx="3042666" cy="689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矢印: 右 73">
            <a:extLst>
              <a:ext uri="{FF2B5EF4-FFF2-40B4-BE49-F238E27FC236}">
                <a16:creationId xmlns:a16="http://schemas.microsoft.com/office/drawing/2014/main" id="{DCA82841-A93F-F018-E33F-7736757BE0AE}"/>
              </a:ext>
            </a:extLst>
          </p:cNvPr>
          <p:cNvSpPr/>
          <p:nvPr/>
        </p:nvSpPr>
        <p:spPr>
          <a:xfrm>
            <a:off x="3860335" y="944894"/>
            <a:ext cx="535600" cy="377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427F9550-1861-CE38-B1B2-2D98F528E3E6}"/>
                  </a:ext>
                </a:extLst>
              </p:cNvPr>
              <p:cNvSpPr txBox="1"/>
              <p:nvPr/>
            </p:nvSpPr>
            <p:spPr>
              <a:xfrm>
                <a:off x="5951982" y="1443588"/>
                <a:ext cx="142417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ja-JP" altLang="en-US" sz="1200" b="0" dirty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ja-JP" altLang="en-US" sz="12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は角周波数）</a:t>
                </a: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427F9550-1861-CE38-B1B2-2D98F528E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2" y="1443588"/>
                <a:ext cx="1424178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B3701F1-2F23-59A3-E2C0-2E4B8164ED2B}"/>
              </a:ext>
            </a:extLst>
          </p:cNvPr>
          <p:cNvSpPr txBox="1"/>
          <p:nvPr/>
        </p:nvSpPr>
        <p:spPr>
          <a:xfrm>
            <a:off x="4381188" y="408625"/>
            <a:ext cx="108876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rgbClr val="C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フーリエ変換</a:t>
            </a:r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3053804C-4224-29C3-0910-889D7215F7A9}"/>
              </a:ext>
            </a:extLst>
          </p:cNvPr>
          <p:cNvSpPr/>
          <p:nvPr/>
        </p:nvSpPr>
        <p:spPr>
          <a:xfrm rot="16200000">
            <a:off x="8265809" y="-1229252"/>
            <a:ext cx="1884426" cy="4726213"/>
          </a:xfrm>
          <a:custGeom>
            <a:avLst/>
            <a:gdLst>
              <a:gd name="connsiteX0" fmla="*/ 1080000 w 2174747"/>
              <a:gd name="connsiteY0" fmla="*/ 0 h 2160000"/>
              <a:gd name="connsiteX1" fmla="*/ 1085576 w 2174747"/>
              <a:gd name="connsiteY1" fmla="*/ 110424 h 2160000"/>
              <a:gd name="connsiteX2" fmla="*/ 1087374 w 2174747"/>
              <a:gd name="connsiteY2" fmla="*/ 122202 h 2160000"/>
              <a:gd name="connsiteX3" fmla="*/ 1089171 w 2174747"/>
              <a:gd name="connsiteY3" fmla="*/ 110424 h 2160000"/>
              <a:gd name="connsiteX4" fmla="*/ 1094747 w 2174747"/>
              <a:gd name="connsiteY4" fmla="*/ 0 h 2160000"/>
              <a:gd name="connsiteX5" fmla="*/ 2174747 w 2174747"/>
              <a:gd name="connsiteY5" fmla="*/ 1080000 h 2160000"/>
              <a:gd name="connsiteX6" fmla="*/ 1094747 w 2174747"/>
              <a:gd name="connsiteY6" fmla="*/ 2160000 h 2160000"/>
              <a:gd name="connsiteX7" fmla="*/ 1089171 w 2174747"/>
              <a:gd name="connsiteY7" fmla="*/ 2049576 h 2160000"/>
              <a:gd name="connsiteX8" fmla="*/ 1087374 w 2174747"/>
              <a:gd name="connsiteY8" fmla="*/ 2037798 h 2160000"/>
              <a:gd name="connsiteX9" fmla="*/ 1085576 w 2174747"/>
              <a:gd name="connsiteY9" fmla="*/ 2049576 h 2160000"/>
              <a:gd name="connsiteX10" fmla="*/ 1080000 w 2174747"/>
              <a:gd name="connsiteY10" fmla="*/ 2160000 h 2160000"/>
              <a:gd name="connsiteX11" fmla="*/ 0 w 2174747"/>
              <a:gd name="connsiteY11" fmla="*/ 1080000 h 2160000"/>
              <a:gd name="connsiteX12" fmla="*/ 1080000 w 2174747"/>
              <a:gd name="connsiteY12" fmla="*/ 0 h 2160000"/>
              <a:gd name="connsiteX0" fmla="*/ 1080000 w 2175029"/>
              <a:gd name="connsiteY0" fmla="*/ 0 h 2160000"/>
              <a:gd name="connsiteX1" fmla="*/ 1085576 w 2175029"/>
              <a:gd name="connsiteY1" fmla="*/ 110424 h 2160000"/>
              <a:gd name="connsiteX2" fmla="*/ 1087374 w 2175029"/>
              <a:gd name="connsiteY2" fmla="*/ 122202 h 2160000"/>
              <a:gd name="connsiteX3" fmla="*/ 1089171 w 2175029"/>
              <a:gd name="connsiteY3" fmla="*/ 110424 h 2160000"/>
              <a:gd name="connsiteX4" fmla="*/ 1094747 w 2175029"/>
              <a:gd name="connsiteY4" fmla="*/ 0 h 2160000"/>
              <a:gd name="connsiteX5" fmla="*/ 2174747 w 2175029"/>
              <a:gd name="connsiteY5" fmla="*/ 1080000 h 2160000"/>
              <a:gd name="connsiteX6" fmla="*/ 1094747 w 2175029"/>
              <a:gd name="connsiteY6" fmla="*/ 2160000 h 2160000"/>
              <a:gd name="connsiteX7" fmla="*/ 1089171 w 2175029"/>
              <a:gd name="connsiteY7" fmla="*/ 2049576 h 2160000"/>
              <a:gd name="connsiteX8" fmla="*/ 1087374 w 2175029"/>
              <a:gd name="connsiteY8" fmla="*/ 2037798 h 2160000"/>
              <a:gd name="connsiteX9" fmla="*/ 1085576 w 2175029"/>
              <a:gd name="connsiteY9" fmla="*/ 2049576 h 2160000"/>
              <a:gd name="connsiteX10" fmla="*/ 1080000 w 2175029"/>
              <a:gd name="connsiteY10" fmla="*/ 2160000 h 2160000"/>
              <a:gd name="connsiteX11" fmla="*/ 0 w 2175029"/>
              <a:gd name="connsiteY11" fmla="*/ 1080000 h 2160000"/>
              <a:gd name="connsiteX12" fmla="*/ 1080000 w 2175029"/>
              <a:gd name="connsiteY12" fmla="*/ 0 h 2160000"/>
              <a:gd name="connsiteX0" fmla="*/ 1080000 w 2174854"/>
              <a:gd name="connsiteY0" fmla="*/ 0 h 2160000"/>
              <a:gd name="connsiteX1" fmla="*/ 1085576 w 2174854"/>
              <a:gd name="connsiteY1" fmla="*/ 110424 h 2160000"/>
              <a:gd name="connsiteX2" fmla="*/ 1087374 w 2174854"/>
              <a:gd name="connsiteY2" fmla="*/ 122202 h 2160000"/>
              <a:gd name="connsiteX3" fmla="*/ 1089171 w 2174854"/>
              <a:gd name="connsiteY3" fmla="*/ 110424 h 2160000"/>
              <a:gd name="connsiteX4" fmla="*/ 1094747 w 2174854"/>
              <a:gd name="connsiteY4" fmla="*/ 0 h 2160000"/>
              <a:gd name="connsiteX5" fmla="*/ 2174747 w 2174854"/>
              <a:gd name="connsiteY5" fmla="*/ 1080000 h 2160000"/>
              <a:gd name="connsiteX6" fmla="*/ 1094747 w 2174854"/>
              <a:gd name="connsiteY6" fmla="*/ 2160000 h 2160000"/>
              <a:gd name="connsiteX7" fmla="*/ 1089171 w 2174854"/>
              <a:gd name="connsiteY7" fmla="*/ 2049576 h 2160000"/>
              <a:gd name="connsiteX8" fmla="*/ 1087374 w 2174854"/>
              <a:gd name="connsiteY8" fmla="*/ 2037798 h 2160000"/>
              <a:gd name="connsiteX9" fmla="*/ 1085576 w 2174854"/>
              <a:gd name="connsiteY9" fmla="*/ 2049576 h 2160000"/>
              <a:gd name="connsiteX10" fmla="*/ 1080000 w 2174854"/>
              <a:gd name="connsiteY10" fmla="*/ 2160000 h 2160000"/>
              <a:gd name="connsiteX11" fmla="*/ 0 w 2174854"/>
              <a:gd name="connsiteY11" fmla="*/ 1080000 h 2160000"/>
              <a:gd name="connsiteX12" fmla="*/ 1080000 w 2174854"/>
              <a:gd name="connsiteY12" fmla="*/ 0 h 2160000"/>
              <a:gd name="connsiteX0" fmla="*/ 1080000 w 2174748"/>
              <a:gd name="connsiteY0" fmla="*/ 0 h 2160000"/>
              <a:gd name="connsiteX1" fmla="*/ 1085576 w 2174748"/>
              <a:gd name="connsiteY1" fmla="*/ 110424 h 2160000"/>
              <a:gd name="connsiteX2" fmla="*/ 1087374 w 2174748"/>
              <a:gd name="connsiteY2" fmla="*/ 122202 h 2160000"/>
              <a:gd name="connsiteX3" fmla="*/ 1089171 w 2174748"/>
              <a:gd name="connsiteY3" fmla="*/ 110424 h 2160000"/>
              <a:gd name="connsiteX4" fmla="*/ 1094747 w 2174748"/>
              <a:gd name="connsiteY4" fmla="*/ 0 h 2160000"/>
              <a:gd name="connsiteX5" fmla="*/ 2174747 w 2174748"/>
              <a:gd name="connsiteY5" fmla="*/ 1080000 h 2160000"/>
              <a:gd name="connsiteX6" fmla="*/ 1094747 w 2174748"/>
              <a:gd name="connsiteY6" fmla="*/ 2160000 h 2160000"/>
              <a:gd name="connsiteX7" fmla="*/ 1089171 w 2174748"/>
              <a:gd name="connsiteY7" fmla="*/ 2049576 h 2160000"/>
              <a:gd name="connsiteX8" fmla="*/ 1087374 w 2174748"/>
              <a:gd name="connsiteY8" fmla="*/ 2037798 h 2160000"/>
              <a:gd name="connsiteX9" fmla="*/ 1085576 w 2174748"/>
              <a:gd name="connsiteY9" fmla="*/ 2049576 h 2160000"/>
              <a:gd name="connsiteX10" fmla="*/ 1080000 w 2174748"/>
              <a:gd name="connsiteY10" fmla="*/ 2160000 h 2160000"/>
              <a:gd name="connsiteX11" fmla="*/ 0 w 2174748"/>
              <a:gd name="connsiteY11" fmla="*/ 1080000 h 2160000"/>
              <a:gd name="connsiteX12" fmla="*/ 1080000 w 2174748"/>
              <a:gd name="connsiteY12" fmla="*/ 0 h 2160000"/>
              <a:gd name="connsiteX0" fmla="*/ 988560 w 2083308"/>
              <a:gd name="connsiteY0" fmla="*/ 0 h 2160000"/>
              <a:gd name="connsiteX1" fmla="*/ 994136 w 2083308"/>
              <a:gd name="connsiteY1" fmla="*/ 110424 h 2160000"/>
              <a:gd name="connsiteX2" fmla="*/ 995934 w 2083308"/>
              <a:gd name="connsiteY2" fmla="*/ 122202 h 2160000"/>
              <a:gd name="connsiteX3" fmla="*/ 997731 w 2083308"/>
              <a:gd name="connsiteY3" fmla="*/ 110424 h 2160000"/>
              <a:gd name="connsiteX4" fmla="*/ 1003307 w 2083308"/>
              <a:gd name="connsiteY4" fmla="*/ 0 h 2160000"/>
              <a:gd name="connsiteX5" fmla="*/ 2083307 w 2083308"/>
              <a:gd name="connsiteY5" fmla="*/ 1080000 h 2160000"/>
              <a:gd name="connsiteX6" fmla="*/ 1003307 w 2083308"/>
              <a:gd name="connsiteY6" fmla="*/ 2160000 h 2160000"/>
              <a:gd name="connsiteX7" fmla="*/ 997731 w 2083308"/>
              <a:gd name="connsiteY7" fmla="*/ 2049576 h 2160000"/>
              <a:gd name="connsiteX8" fmla="*/ 995934 w 2083308"/>
              <a:gd name="connsiteY8" fmla="*/ 2037798 h 2160000"/>
              <a:gd name="connsiteX9" fmla="*/ 994136 w 2083308"/>
              <a:gd name="connsiteY9" fmla="*/ 2049576 h 2160000"/>
              <a:gd name="connsiteX10" fmla="*/ 988560 w 2083308"/>
              <a:gd name="connsiteY10" fmla="*/ 2160000 h 2160000"/>
              <a:gd name="connsiteX11" fmla="*/ 0 w 2083308"/>
              <a:gd name="connsiteY11" fmla="*/ 1171440 h 2160000"/>
              <a:gd name="connsiteX0" fmla="*/ 0 w 1094748"/>
              <a:gd name="connsiteY0" fmla="*/ 0 h 2160000"/>
              <a:gd name="connsiteX1" fmla="*/ 5576 w 1094748"/>
              <a:gd name="connsiteY1" fmla="*/ 110424 h 2160000"/>
              <a:gd name="connsiteX2" fmla="*/ 7374 w 1094748"/>
              <a:gd name="connsiteY2" fmla="*/ 122202 h 2160000"/>
              <a:gd name="connsiteX3" fmla="*/ 9171 w 1094748"/>
              <a:gd name="connsiteY3" fmla="*/ 110424 h 2160000"/>
              <a:gd name="connsiteX4" fmla="*/ 14747 w 1094748"/>
              <a:gd name="connsiteY4" fmla="*/ 0 h 2160000"/>
              <a:gd name="connsiteX5" fmla="*/ 1094747 w 1094748"/>
              <a:gd name="connsiteY5" fmla="*/ 1080000 h 2160000"/>
              <a:gd name="connsiteX6" fmla="*/ 14747 w 1094748"/>
              <a:gd name="connsiteY6" fmla="*/ 2160000 h 2160000"/>
              <a:gd name="connsiteX7" fmla="*/ 9171 w 1094748"/>
              <a:gd name="connsiteY7" fmla="*/ 2049576 h 2160000"/>
              <a:gd name="connsiteX8" fmla="*/ 7374 w 1094748"/>
              <a:gd name="connsiteY8" fmla="*/ 2037798 h 2160000"/>
              <a:gd name="connsiteX9" fmla="*/ 5576 w 1094748"/>
              <a:gd name="connsiteY9" fmla="*/ 2049576 h 2160000"/>
              <a:gd name="connsiteX10" fmla="*/ 0 w 1094748"/>
              <a:gd name="connsiteY10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4748" h="2160000">
                <a:moveTo>
                  <a:pt x="0" y="0"/>
                </a:moveTo>
                <a:cubicBezTo>
                  <a:pt x="0" y="37279"/>
                  <a:pt x="1889" y="74118"/>
                  <a:pt x="5576" y="110424"/>
                </a:cubicBezTo>
                <a:lnTo>
                  <a:pt x="7374" y="122202"/>
                </a:lnTo>
                <a:lnTo>
                  <a:pt x="9171" y="110424"/>
                </a:lnTo>
                <a:cubicBezTo>
                  <a:pt x="12858" y="74118"/>
                  <a:pt x="14747" y="37279"/>
                  <a:pt x="14747" y="0"/>
                </a:cubicBezTo>
                <a:cubicBezTo>
                  <a:pt x="14747" y="596468"/>
                  <a:pt x="1093189" y="782544"/>
                  <a:pt x="1094747" y="1080000"/>
                </a:cubicBezTo>
                <a:cubicBezTo>
                  <a:pt x="1096305" y="1377456"/>
                  <a:pt x="14747" y="1563532"/>
                  <a:pt x="14747" y="2160000"/>
                </a:cubicBezTo>
                <a:cubicBezTo>
                  <a:pt x="14747" y="2122721"/>
                  <a:pt x="12858" y="2085883"/>
                  <a:pt x="9171" y="2049576"/>
                </a:cubicBezTo>
                <a:lnTo>
                  <a:pt x="7374" y="2037798"/>
                </a:lnTo>
                <a:lnTo>
                  <a:pt x="5576" y="2049576"/>
                </a:lnTo>
                <a:cubicBezTo>
                  <a:pt x="1889" y="2085883"/>
                  <a:pt x="0" y="2122721"/>
                  <a:pt x="0" y="2160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236D9691-0778-C60B-22F0-1C0641CEE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260" y="4252807"/>
            <a:ext cx="4143375" cy="1600200"/>
          </a:xfrm>
          <a:prstGeom prst="rect">
            <a:avLst/>
          </a:prstGeom>
        </p:spPr>
      </p:pic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36BAF46-855F-39A3-9E15-12200E5CEDAE}"/>
              </a:ext>
            </a:extLst>
          </p:cNvPr>
          <p:cNvCxnSpPr>
            <a:cxnSpLocks/>
          </p:cNvCxnSpPr>
          <p:nvPr/>
        </p:nvCxnSpPr>
        <p:spPr>
          <a:xfrm rot="10800000">
            <a:off x="3952259" y="3970499"/>
            <a:ext cx="0" cy="2067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859B5FA-2A3D-E00D-1498-69EDBC057088}"/>
              </a:ext>
            </a:extLst>
          </p:cNvPr>
          <p:cNvCxnSpPr>
            <a:cxnSpLocks/>
          </p:cNvCxnSpPr>
          <p:nvPr/>
        </p:nvCxnSpPr>
        <p:spPr>
          <a:xfrm rot="16200000">
            <a:off x="5467115" y="4296959"/>
            <a:ext cx="0" cy="3329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4299DF74-AEB6-4E4D-2539-1EC25C8B8B86}"/>
                  </a:ext>
                </a:extLst>
              </p:cNvPr>
              <p:cNvSpPr txBox="1"/>
              <p:nvPr/>
            </p:nvSpPr>
            <p:spPr>
              <a:xfrm>
                <a:off x="3365041" y="3701148"/>
                <a:ext cx="7630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400" b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4299DF74-AEB6-4E4D-2539-1EC25C8B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041" y="3701148"/>
                <a:ext cx="76309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A4728B-AED2-E531-7463-79C7125136D7}"/>
                  </a:ext>
                </a:extLst>
              </p:cNvPr>
              <p:cNvSpPr txBox="1"/>
              <p:nvPr/>
            </p:nvSpPr>
            <p:spPr>
              <a:xfrm>
                <a:off x="6664071" y="6037751"/>
                <a:ext cx="10887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角周波数</a:t>
                </a:r>
                <a14:m>
                  <m:oMath xmlns:m="http://schemas.openxmlformats.org/officeDocument/2006/math">
                    <m:r>
                      <a:rPr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A4728B-AED2-E531-7463-79C71251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71" y="6037751"/>
                <a:ext cx="1088760" cy="307777"/>
              </a:xfrm>
              <a:prstGeom prst="rect">
                <a:avLst/>
              </a:prstGeom>
              <a:blipFill>
                <a:blip r:embed="rId7"/>
                <a:stretch>
                  <a:fillRect l="-1676"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D68780D-90B0-E85F-80AA-6E34CB1DD42D}"/>
              </a:ext>
            </a:extLst>
          </p:cNvPr>
          <p:cNvSpPr txBox="1"/>
          <p:nvPr/>
        </p:nvSpPr>
        <p:spPr>
          <a:xfrm>
            <a:off x="5951982" y="4119512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（イメージ）</a:t>
            </a:r>
            <a:endParaRPr kumimoji="1" lang="en-US" altLang="ja-JP" sz="14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16134B5-38D6-455A-42CD-5BC72EA92F8B}"/>
              </a:ext>
            </a:extLst>
          </p:cNvPr>
          <p:cNvSpPr txBox="1"/>
          <p:nvPr/>
        </p:nvSpPr>
        <p:spPr>
          <a:xfrm>
            <a:off x="4470688" y="6147384"/>
            <a:ext cx="1992853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rgbClr val="C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連続的なスペクトルになる</a:t>
            </a:r>
          </a:p>
        </p:txBody>
      </p:sp>
    </p:spTree>
    <p:extLst>
      <p:ext uri="{BB962C8B-B14F-4D97-AF65-F5344CB8AC3E}">
        <p14:creationId xmlns:p14="http://schemas.microsoft.com/office/powerpoint/2010/main" val="9507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</TotalTime>
  <Words>85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游明朝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4</cp:revision>
  <dcterms:created xsi:type="dcterms:W3CDTF">2023-11-12T08:38:05Z</dcterms:created>
  <dcterms:modified xsi:type="dcterms:W3CDTF">2023-11-15T10:22:03Z</dcterms:modified>
</cp:coreProperties>
</file>