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85" r:id="rId3"/>
    <p:sldId id="257" r:id="rId4"/>
    <p:sldId id="284"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6" r:id="rId26"/>
    <p:sldId id="288" r:id="rId27"/>
    <p:sldId id="287" r:id="rId28"/>
    <p:sldId id="289" r:id="rId29"/>
    <p:sldId id="290" r:id="rId30"/>
    <p:sldId id="292" r:id="rId31"/>
    <p:sldId id="291" r:id="rId32"/>
    <p:sldId id="293" r:id="rId33"/>
    <p:sldId id="294" r:id="rId34"/>
    <p:sldId id="295" r:id="rId35"/>
    <p:sldId id="296" r:id="rId36"/>
    <p:sldId id="297" r:id="rId37"/>
    <p:sldId id="298" r:id="rId38"/>
    <p:sldId id="299" r:id="rId39"/>
    <p:sldId id="300" r:id="rId40"/>
    <p:sldId id="301" r:id="rId41"/>
    <p:sldId id="302" r:id="rId42"/>
    <p:sldId id="303"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A8424-8936-4176-A9DF-80F2346FF90D}" v="714" dt="2024-01-21T12:54:20.2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86" d="100"/>
          <a:sy n="86" d="100"/>
        </p:scale>
        <p:origin x="108" y="4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55FA8424-8936-4176-A9DF-80F2346FF90D}"/>
    <pc:docChg chg="undo redo custSel addSld delSld modSld sldOrd modMainMaster">
      <pc:chgData name="西村 翼" userId="5a6fcaf58e44607b" providerId="LiveId" clId="{55FA8424-8936-4176-A9DF-80F2346FF90D}" dt="2024-01-21T12:55:11.373" v="16115"/>
      <pc:docMkLst>
        <pc:docMk/>
      </pc:docMkLst>
      <pc:sldChg chg="modSp mod">
        <pc:chgData name="西村 翼" userId="5a6fcaf58e44607b" providerId="LiveId" clId="{55FA8424-8936-4176-A9DF-80F2346FF90D}" dt="2024-01-21T02:24:07.782" v="11753" actId="20577"/>
        <pc:sldMkLst>
          <pc:docMk/>
          <pc:sldMk cId="2251144725" sldId="256"/>
        </pc:sldMkLst>
        <pc:spChg chg="mod">
          <ac:chgData name="西村 翼" userId="5a6fcaf58e44607b" providerId="LiveId" clId="{55FA8424-8936-4176-A9DF-80F2346FF90D}" dt="2024-01-21T02:24:07.782" v="11753" actId="20577"/>
          <ac:spMkLst>
            <pc:docMk/>
            <pc:sldMk cId="2251144725" sldId="256"/>
            <ac:spMk id="3" creationId="{AF282B57-C888-E1EB-53C9-53344616B040}"/>
          </ac:spMkLst>
        </pc:spChg>
      </pc:sldChg>
      <pc:sldChg chg="del">
        <pc:chgData name="西村 翼" userId="5a6fcaf58e44607b" providerId="LiveId" clId="{55FA8424-8936-4176-A9DF-80F2346FF90D}" dt="2024-01-21T02:24:16.400" v="11754" actId="47"/>
        <pc:sldMkLst>
          <pc:docMk/>
          <pc:sldMk cId="2338554569" sldId="261"/>
        </pc:sldMkLst>
      </pc:sldChg>
      <pc:sldChg chg="del">
        <pc:chgData name="西村 翼" userId="5a6fcaf58e44607b" providerId="LiveId" clId="{55FA8424-8936-4176-A9DF-80F2346FF90D}" dt="2024-01-20T09:33:26.417" v="4268" actId="47"/>
        <pc:sldMkLst>
          <pc:docMk/>
          <pc:sldMk cId="1521747119" sldId="262"/>
        </pc:sldMkLst>
      </pc:sldChg>
      <pc:sldChg chg="modSp del mod">
        <pc:chgData name="西村 翼" userId="5a6fcaf58e44607b" providerId="LiveId" clId="{55FA8424-8936-4176-A9DF-80F2346FF90D}" dt="2024-01-21T12:19:31.038" v="15208" actId="47"/>
        <pc:sldMkLst>
          <pc:docMk/>
          <pc:sldMk cId="1442294136" sldId="263"/>
        </pc:sldMkLst>
        <pc:spChg chg="mod">
          <ac:chgData name="西村 翼" userId="5a6fcaf58e44607b" providerId="LiveId" clId="{55FA8424-8936-4176-A9DF-80F2346FF90D}" dt="2024-01-20T14:49:55.844" v="9210" actId="20577"/>
          <ac:spMkLst>
            <pc:docMk/>
            <pc:sldMk cId="1442294136" sldId="263"/>
            <ac:spMk id="3" creationId="{1486BD67-3537-0CC3-6032-8340EB563BE5}"/>
          </ac:spMkLst>
        </pc:spChg>
      </pc:sldChg>
      <pc:sldChg chg="addSp delSp modSp mod">
        <pc:chgData name="西村 翼" userId="5a6fcaf58e44607b" providerId="LiveId" clId="{55FA8424-8936-4176-A9DF-80F2346FF90D}" dt="2024-01-21T01:13:16.448" v="10205" actId="21"/>
        <pc:sldMkLst>
          <pc:docMk/>
          <pc:sldMk cId="2015246987" sldId="264"/>
        </pc:sldMkLst>
        <pc:spChg chg="mod">
          <ac:chgData name="西村 翼" userId="5a6fcaf58e44607b" providerId="LiveId" clId="{55FA8424-8936-4176-A9DF-80F2346FF90D}" dt="2024-01-20T07:48:22.971" v="611" actId="20577"/>
          <ac:spMkLst>
            <pc:docMk/>
            <pc:sldMk cId="2015246987" sldId="264"/>
            <ac:spMk id="2" creationId="{5E6CF931-5185-EABC-934B-D1D1C77CF95D}"/>
          </ac:spMkLst>
        </pc:spChg>
        <pc:spChg chg="mod">
          <ac:chgData name="西村 翼" userId="5a6fcaf58e44607b" providerId="LiveId" clId="{55FA8424-8936-4176-A9DF-80F2346FF90D}" dt="2024-01-20T07:38:49.581" v="174" actId="403"/>
          <ac:spMkLst>
            <pc:docMk/>
            <pc:sldMk cId="2015246987" sldId="264"/>
            <ac:spMk id="3" creationId="{F3154A41-9912-277E-C20C-1A99298F98E6}"/>
          </ac:spMkLst>
        </pc:spChg>
        <pc:spChg chg="mod">
          <ac:chgData name="西村 翼" userId="5a6fcaf58e44607b" providerId="LiveId" clId="{55FA8424-8936-4176-A9DF-80F2346FF90D}" dt="2024-01-21T01:13:16.448" v="10205" actId="21"/>
          <ac:spMkLst>
            <pc:docMk/>
            <pc:sldMk cId="2015246987" sldId="264"/>
            <ac:spMk id="5" creationId="{855A1780-A1F6-02CF-8C14-454FB7842A7C}"/>
          </ac:spMkLst>
        </pc:spChg>
        <pc:spChg chg="add mod">
          <ac:chgData name="西村 翼" userId="5a6fcaf58e44607b" providerId="LiveId" clId="{55FA8424-8936-4176-A9DF-80F2346FF90D}" dt="2024-01-20T07:53:47.517" v="939"/>
          <ac:spMkLst>
            <pc:docMk/>
            <pc:sldMk cId="2015246987" sldId="264"/>
            <ac:spMk id="9" creationId="{19171CF4-94A2-1883-8CE7-54B63A6A8438}"/>
          </ac:spMkLst>
        </pc:spChg>
        <pc:spChg chg="add mod">
          <ac:chgData name="西村 翼" userId="5a6fcaf58e44607b" providerId="LiveId" clId="{55FA8424-8936-4176-A9DF-80F2346FF90D}" dt="2024-01-20T07:48:51.571" v="613" actId="1076"/>
          <ac:spMkLst>
            <pc:docMk/>
            <pc:sldMk cId="2015246987" sldId="264"/>
            <ac:spMk id="11" creationId="{A740A32E-57E4-7B1D-1069-7E76DFB9A879}"/>
          </ac:spMkLst>
        </pc:spChg>
        <pc:spChg chg="add mod">
          <ac:chgData name="西村 翼" userId="5a6fcaf58e44607b" providerId="LiveId" clId="{55FA8424-8936-4176-A9DF-80F2346FF90D}" dt="2024-01-20T07:35:45.225" v="86"/>
          <ac:spMkLst>
            <pc:docMk/>
            <pc:sldMk cId="2015246987" sldId="264"/>
            <ac:spMk id="12" creationId="{258332B9-75BF-809E-ADC9-C59D5F1C5938}"/>
          </ac:spMkLst>
        </pc:spChg>
        <pc:spChg chg="add mod">
          <ac:chgData name="西村 翼" userId="5a6fcaf58e44607b" providerId="LiveId" clId="{55FA8424-8936-4176-A9DF-80F2346FF90D}" dt="2024-01-20T07:53:23.818" v="936" actId="20577"/>
          <ac:spMkLst>
            <pc:docMk/>
            <pc:sldMk cId="2015246987" sldId="264"/>
            <ac:spMk id="15" creationId="{C7E37C0F-6A02-F96E-EB85-93623E356D07}"/>
          </ac:spMkLst>
        </pc:spChg>
        <pc:spChg chg="add mod">
          <ac:chgData name="西村 翼" userId="5a6fcaf58e44607b" providerId="LiveId" clId="{55FA8424-8936-4176-A9DF-80F2346FF90D}" dt="2024-01-20T07:50:28.662" v="682" actId="20577"/>
          <ac:spMkLst>
            <pc:docMk/>
            <pc:sldMk cId="2015246987" sldId="264"/>
            <ac:spMk id="17" creationId="{B3A130E4-7E6D-D05C-9C25-C2CB5954E252}"/>
          </ac:spMkLst>
        </pc:spChg>
        <pc:spChg chg="add mod">
          <ac:chgData name="西村 翼" userId="5a6fcaf58e44607b" providerId="LiveId" clId="{55FA8424-8936-4176-A9DF-80F2346FF90D}" dt="2024-01-20T07:48:51.571" v="613" actId="1076"/>
          <ac:spMkLst>
            <pc:docMk/>
            <pc:sldMk cId="2015246987" sldId="264"/>
            <ac:spMk id="18" creationId="{B7230AEA-29F6-6497-A5D9-D09103F4E70E}"/>
          </ac:spMkLst>
        </pc:spChg>
        <pc:spChg chg="add mod">
          <ac:chgData name="西村 翼" userId="5a6fcaf58e44607b" providerId="LiveId" clId="{55FA8424-8936-4176-A9DF-80F2346FF90D}" dt="2024-01-20T07:48:51.571" v="613" actId="1076"/>
          <ac:spMkLst>
            <pc:docMk/>
            <pc:sldMk cId="2015246987" sldId="264"/>
            <ac:spMk id="19" creationId="{47DC0156-6092-C102-9992-0F06715D7FA9}"/>
          </ac:spMkLst>
        </pc:spChg>
        <pc:spChg chg="mod">
          <ac:chgData name="西村 翼" userId="5a6fcaf58e44607b" providerId="LiveId" clId="{55FA8424-8936-4176-A9DF-80F2346FF90D}" dt="2024-01-20T07:53:46.199" v="938"/>
          <ac:spMkLst>
            <pc:docMk/>
            <pc:sldMk cId="2015246987" sldId="264"/>
            <ac:spMk id="26" creationId="{B0EF108D-5F1B-E8E6-CEDD-C156DD388427}"/>
          </ac:spMkLst>
        </pc:spChg>
        <pc:spChg chg="add mod">
          <ac:chgData name="西村 翼" userId="5a6fcaf58e44607b" providerId="LiveId" clId="{55FA8424-8936-4176-A9DF-80F2346FF90D}" dt="2024-01-20T07:53:52.167" v="940" actId="1076"/>
          <ac:spMkLst>
            <pc:docMk/>
            <pc:sldMk cId="2015246987" sldId="264"/>
            <ac:spMk id="27" creationId="{560FBD64-73D3-6875-6BA6-163DD57D7E1B}"/>
          </ac:spMkLst>
        </pc:spChg>
        <pc:spChg chg="add del mod">
          <ac:chgData name="西村 翼" userId="5a6fcaf58e44607b" providerId="LiveId" clId="{55FA8424-8936-4176-A9DF-80F2346FF90D}" dt="2024-01-20T08:29:08.291" v="2197"/>
          <ac:spMkLst>
            <pc:docMk/>
            <pc:sldMk cId="2015246987" sldId="264"/>
            <ac:spMk id="28" creationId="{EFB2C4F9-FDDE-E7EC-F308-200C06D52ADC}"/>
          </ac:spMkLst>
        </pc:spChg>
        <pc:grpChg chg="add mod">
          <ac:chgData name="西村 翼" userId="5a6fcaf58e44607b" providerId="LiveId" clId="{55FA8424-8936-4176-A9DF-80F2346FF90D}" dt="2024-01-20T07:53:47.517" v="939"/>
          <ac:grpSpMkLst>
            <pc:docMk/>
            <pc:sldMk cId="2015246987" sldId="264"/>
            <ac:grpSpMk id="10" creationId="{3CC89D9E-E2E1-BF1A-D2CE-E7BA3D64F655}"/>
          </ac:grpSpMkLst>
        </pc:grpChg>
        <pc:grpChg chg="add mod">
          <ac:chgData name="西村 翼" userId="5a6fcaf58e44607b" providerId="LiveId" clId="{55FA8424-8936-4176-A9DF-80F2346FF90D}" dt="2024-01-20T07:53:46.199" v="938"/>
          <ac:grpSpMkLst>
            <pc:docMk/>
            <pc:sldMk cId="2015246987" sldId="264"/>
            <ac:grpSpMk id="24" creationId="{8D7BC15A-BBF2-AB84-C762-561FDA5D284D}"/>
          </ac:grpSpMkLst>
        </pc:grpChg>
        <pc:picChg chg="add mod">
          <ac:chgData name="西村 翼" userId="5a6fcaf58e44607b" providerId="LiveId" clId="{55FA8424-8936-4176-A9DF-80F2346FF90D}" dt="2024-01-20T07:53:47.517" v="939"/>
          <ac:picMkLst>
            <pc:docMk/>
            <pc:sldMk cId="2015246987" sldId="264"/>
            <ac:picMk id="8" creationId="{D1A05AC1-BEC0-8141-B83D-1DC50BD742AE}"/>
          </ac:picMkLst>
        </pc:picChg>
        <pc:picChg chg="add mod">
          <ac:chgData name="西村 翼" userId="5a6fcaf58e44607b" providerId="LiveId" clId="{55FA8424-8936-4176-A9DF-80F2346FF90D}" dt="2024-01-20T07:52:53.604" v="915" actId="1076"/>
          <ac:picMkLst>
            <pc:docMk/>
            <pc:sldMk cId="2015246987" sldId="264"/>
            <ac:picMk id="14" creationId="{9B474E56-B524-2332-98C4-3D8CCCF70F40}"/>
          </ac:picMkLst>
        </pc:picChg>
        <pc:picChg chg="add mod">
          <ac:chgData name="西村 翼" userId="5a6fcaf58e44607b" providerId="LiveId" clId="{55FA8424-8936-4176-A9DF-80F2346FF90D}" dt="2024-01-20T07:39:54.335" v="191"/>
          <ac:picMkLst>
            <pc:docMk/>
            <pc:sldMk cId="2015246987" sldId="264"/>
            <ac:picMk id="16" creationId="{CC38C1D8-3C60-5FD6-19CE-D24929B8D521}"/>
          </ac:picMkLst>
        </pc:picChg>
        <pc:picChg chg="add del mod">
          <ac:chgData name="西村 翼" userId="5a6fcaf58e44607b" providerId="LiveId" clId="{55FA8424-8936-4176-A9DF-80F2346FF90D}" dt="2024-01-20T07:53:04.799" v="917" actId="478"/>
          <ac:picMkLst>
            <pc:docMk/>
            <pc:sldMk cId="2015246987" sldId="264"/>
            <ac:picMk id="21" creationId="{6CF5770E-AB95-1DBC-0EFC-18DA531534BF}"/>
          </ac:picMkLst>
        </pc:picChg>
        <pc:picChg chg="add mod">
          <ac:chgData name="西村 翼" userId="5a6fcaf58e44607b" providerId="LiveId" clId="{55FA8424-8936-4176-A9DF-80F2346FF90D}" dt="2024-01-20T07:53:09.719" v="919" actId="1076"/>
          <ac:picMkLst>
            <pc:docMk/>
            <pc:sldMk cId="2015246987" sldId="264"/>
            <ac:picMk id="23" creationId="{7D58AC3E-9086-220D-7506-CBDA04676580}"/>
          </ac:picMkLst>
        </pc:picChg>
        <pc:picChg chg="mod">
          <ac:chgData name="西村 翼" userId="5a6fcaf58e44607b" providerId="LiveId" clId="{55FA8424-8936-4176-A9DF-80F2346FF90D}" dt="2024-01-20T07:53:46.199" v="938"/>
          <ac:picMkLst>
            <pc:docMk/>
            <pc:sldMk cId="2015246987" sldId="264"/>
            <ac:picMk id="25" creationId="{CFB13024-24C4-0698-00AE-DF9334ECD124}"/>
          </ac:picMkLst>
        </pc:picChg>
      </pc:sldChg>
      <pc:sldChg chg="addSp delSp modSp new mod">
        <pc:chgData name="西村 翼" userId="5a6fcaf58e44607b" providerId="LiveId" clId="{55FA8424-8936-4176-A9DF-80F2346FF90D}" dt="2024-01-21T02:11:00.160" v="11266" actId="20577"/>
        <pc:sldMkLst>
          <pc:docMk/>
          <pc:sldMk cId="2578278076" sldId="265"/>
        </pc:sldMkLst>
        <pc:spChg chg="mod">
          <ac:chgData name="西村 翼" userId="5a6fcaf58e44607b" providerId="LiveId" clId="{55FA8424-8936-4176-A9DF-80F2346FF90D}" dt="2024-01-21T02:11:00.160" v="11266" actId="20577"/>
          <ac:spMkLst>
            <pc:docMk/>
            <pc:sldMk cId="2578278076" sldId="265"/>
            <ac:spMk id="2" creationId="{16A7966F-EE4B-1125-4E0A-00B507E6994E}"/>
          </ac:spMkLst>
        </pc:spChg>
        <pc:spChg chg="mod">
          <ac:chgData name="西村 翼" userId="5a6fcaf58e44607b" providerId="LiveId" clId="{55FA8424-8936-4176-A9DF-80F2346FF90D}" dt="2024-01-20T08:03:47.626" v="1335" actId="20577"/>
          <ac:spMkLst>
            <pc:docMk/>
            <pc:sldMk cId="2578278076" sldId="265"/>
            <ac:spMk id="3" creationId="{32822B08-8A0D-F11C-25AE-25A031036B19}"/>
          </ac:spMkLst>
        </pc:spChg>
        <pc:spChg chg="mod">
          <ac:chgData name="西村 翼" userId="5a6fcaf58e44607b" providerId="LiveId" clId="{55FA8424-8936-4176-A9DF-80F2346FF90D}" dt="2024-01-20T07:49:36.174" v="661"/>
          <ac:spMkLst>
            <pc:docMk/>
            <pc:sldMk cId="2578278076" sldId="265"/>
            <ac:spMk id="5" creationId="{3F3C01AF-A8FD-335E-86C7-95EAE871A712}"/>
          </ac:spMkLst>
        </pc:spChg>
        <pc:spChg chg="add mod">
          <ac:chgData name="西村 翼" userId="5a6fcaf58e44607b" providerId="LiveId" clId="{55FA8424-8936-4176-A9DF-80F2346FF90D}" dt="2024-01-20T07:54:36.081" v="956" actId="164"/>
          <ac:spMkLst>
            <pc:docMk/>
            <pc:sldMk cId="2578278076" sldId="265"/>
            <ac:spMk id="9" creationId="{93AC2BB3-7E84-8AAD-5DAA-D97B4026EC5D}"/>
          </ac:spMkLst>
        </pc:spChg>
        <pc:spChg chg="add mod">
          <ac:chgData name="西村 翼" userId="5a6fcaf58e44607b" providerId="LiveId" clId="{55FA8424-8936-4176-A9DF-80F2346FF90D}" dt="2024-01-20T07:54:36.081" v="956" actId="164"/>
          <ac:spMkLst>
            <pc:docMk/>
            <pc:sldMk cId="2578278076" sldId="265"/>
            <ac:spMk id="10" creationId="{F609C5AD-5DC4-FFA8-E63A-357AB118BBB5}"/>
          </ac:spMkLst>
        </pc:spChg>
        <pc:spChg chg="add mod">
          <ac:chgData name="西村 翼" userId="5a6fcaf58e44607b" providerId="LiveId" clId="{55FA8424-8936-4176-A9DF-80F2346FF90D}" dt="2024-01-20T08:05:05.777" v="1386" actId="164"/>
          <ac:spMkLst>
            <pc:docMk/>
            <pc:sldMk cId="2578278076" sldId="265"/>
            <ac:spMk id="12" creationId="{B5C6420D-655D-EA2E-9C94-D6866C88EE5E}"/>
          </ac:spMkLst>
        </pc:spChg>
        <pc:spChg chg="add del mod">
          <ac:chgData name="西村 翼" userId="5a6fcaf58e44607b" providerId="LiveId" clId="{55FA8424-8936-4176-A9DF-80F2346FF90D}" dt="2024-01-20T08:10:14.068" v="1612" actId="478"/>
          <ac:spMkLst>
            <pc:docMk/>
            <pc:sldMk cId="2578278076" sldId="265"/>
            <ac:spMk id="13" creationId="{7ED9AAB4-2037-F301-10F3-23626438E572}"/>
          </ac:spMkLst>
        </pc:spChg>
        <pc:spChg chg="add del mod">
          <ac:chgData name="西村 翼" userId="5a6fcaf58e44607b" providerId="LiveId" clId="{55FA8424-8936-4176-A9DF-80F2346FF90D}" dt="2024-01-20T08:10:14.068" v="1612" actId="478"/>
          <ac:spMkLst>
            <pc:docMk/>
            <pc:sldMk cId="2578278076" sldId="265"/>
            <ac:spMk id="14" creationId="{EC1A08CB-6A8A-67B3-E59D-CDA488FE5D3B}"/>
          </ac:spMkLst>
        </pc:spChg>
        <pc:spChg chg="add mod">
          <ac:chgData name="西村 翼" userId="5a6fcaf58e44607b" providerId="LiveId" clId="{55FA8424-8936-4176-A9DF-80F2346FF90D}" dt="2024-01-20T08:05:44.770" v="1398" actId="1076"/>
          <ac:spMkLst>
            <pc:docMk/>
            <pc:sldMk cId="2578278076" sldId="265"/>
            <ac:spMk id="19" creationId="{1BADC8EA-9BBE-4E66-0E32-DAF00EF7C124}"/>
          </ac:spMkLst>
        </pc:spChg>
        <pc:spChg chg="add mod">
          <ac:chgData name="西村 翼" userId="5a6fcaf58e44607b" providerId="LiveId" clId="{55FA8424-8936-4176-A9DF-80F2346FF90D}" dt="2024-01-20T08:05:00.150" v="1385" actId="571"/>
          <ac:spMkLst>
            <pc:docMk/>
            <pc:sldMk cId="2578278076" sldId="265"/>
            <ac:spMk id="22" creationId="{D56B8FED-F4E9-0F26-97A9-F554D771D562}"/>
          </ac:spMkLst>
        </pc:spChg>
        <pc:spChg chg="add mod">
          <ac:chgData name="西村 翼" userId="5a6fcaf58e44607b" providerId="LiveId" clId="{55FA8424-8936-4176-A9DF-80F2346FF90D}" dt="2024-01-20T08:05:44.770" v="1398" actId="1076"/>
          <ac:spMkLst>
            <pc:docMk/>
            <pc:sldMk cId="2578278076" sldId="265"/>
            <ac:spMk id="24" creationId="{C4AFEF47-8499-D55B-DCAC-DD5EDA56AB11}"/>
          </ac:spMkLst>
        </pc:spChg>
        <pc:spChg chg="add mod">
          <ac:chgData name="西村 翼" userId="5a6fcaf58e44607b" providerId="LiveId" clId="{55FA8424-8936-4176-A9DF-80F2346FF90D}" dt="2024-01-20T08:05:26.120" v="1394" actId="571"/>
          <ac:spMkLst>
            <pc:docMk/>
            <pc:sldMk cId="2578278076" sldId="265"/>
            <ac:spMk id="25" creationId="{0DD91007-740A-A57B-AF00-1C41ABCB836E}"/>
          </ac:spMkLst>
        </pc:spChg>
        <pc:spChg chg="add mod">
          <ac:chgData name="西村 翼" userId="5a6fcaf58e44607b" providerId="LiveId" clId="{55FA8424-8936-4176-A9DF-80F2346FF90D}" dt="2024-01-20T08:05:37.991" v="1397" actId="571"/>
          <ac:spMkLst>
            <pc:docMk/>
            <pc:sldMk cId="2578278076" sldId="265"/>
            <ac:spMk id="26" creationId="{D881D9B7-7856-14D3-067F-9522C05786E7}"/>
          </ac:spMkLst>
        </pc:spChg>
        <pc:spChg chg="add mod">
          <ac:chgData name="西村 翼" userId="5a6fcaf58e44607b" providerId="LiveId" clId="{55FA8424-8936-4176-A9DF-80F2346FF90D}" dt="2024-01-20T08:06:18.362" v="1408" actId="14100"/>
          <ac:spMkLst>
            <pc:docMk/>
            <pc:sldMk cId="2578278076" sldId="265"/>
            <ac:spMk id="27" creationId="{E2F3E067-5460-5968-EA88-002E5E44CD35}"/>
          </ac:spMkLst>
        </pc:spChg>
        <pc:spChg chg="add mod">
          <ac:chgData name="西村 翼" userId="5a6fcaf58e44607b" providerId="LiveId" clId="{55FA8424-8936-4176-A9DF-80F2346FF90D}" dt="2024-01-20T08:08:04.541" v="1544" actId="1076"/>
          <ac:spMkLst>
            <pc:docMk/>
            <pc:sldMk cId="2578278076" sldId="265"/>
            <ac:spMk id="28" creationId="{F0C7AA7E-CE10-5152-E2A5-9E844EE02522}"/>
          </ac:spMkLst>
        </pc:spChg>
        <pc:spChg chg="add mod">
          <ac:chgData name="西村 翼" userId="5a6fcaf58e44607b" providerId="LiveId" clId="{55FA8424-8936-4176-A9DF-80F2346FF90D}" dt="2024-01-20T08:10:20.166" v="1613" actId="1076"/>
          <ac:spMkLst>
            <pc:docMk/>
            <pc:sldMk cId="2578278076" sldId="265"/>
            <ac:spMk id="29" creationId="{07D04EB7-AD31-5376-5869-DC8143AD4789}"/>
          </ac:spMkLst>
        </pc:spChg>
        <pc:spChg chg="add del mod">
          <ac:chgData name="西村 翼" userId="5a6fcaf58e44607b" providerId="LiveId" clId="{55FA8424-8936-4176-A9DF-80F2346FF90D}" dt="2024-01-20T08:28:03.666" v="2145" actId="21"/>
          <ac:spMkLst>
            <pc:docMk/>
            <pc:sldMk cId="2578278076" sldId="265"/>
            <ac:spMk id="30" creationId="{48C92948-28EB-E6E8-A14A-654C4E22B657}"/>
          </ac:spMkLst>
        </pc:spChg>
        <pc:spChg chg="add del mod">
          <ac:chgData name="西村 翼" userId="5a6fcaf58e44607b" providerId="LiveId" clId="{55FA8424-8936-4176-A9DF-80F2346FF90D}" dt="2024-01-20T13:39:30.534" v="7844" actId="21"/>
          <ac:spMkLst>
            <pc:docMk/>
            <pc:sldMk cId="2578278076" sldId="265"/>
            <ac:spMk id="31" creationId="{E5A4C79B-79BF-9F05-1262-6D17A5628AD9}"/>
          </ac:spMkLst>
        </pc:spChg>
        <pc:grpChg chg="add mod">
          <ac:chgData name="西村 翼" userId="5a6fcaf58e44607b" providerId="LiveId" clId="{55FA8424-8936-4176-A9DF-80F2346FF90D}" dt="2024-01-20T08:05:05.777" v="1386" actId="164"/>
          <ac:grpSpMkLst>
            <pc:docMk/>
            <pc:sldMk cId="2578278076" sldId="265"/>
            <ac:grpSpMk id="11" creationId="{6B67BB82-B056-F87A-9076-AD3ED3CF7007}"/>
          </ac:grpSpMkLst>
        </pc:grpChg>
        <pc:grpChg chg="add mod">
          <ac:chgData name="西村 翼" userId="5a6fcaf58e44607b" providerId="LiveId" clId="{55FA8424-8936-4176-A9DF-80F2346FF90D}" dt="2024-01-20T08:05:44.770" v="1398" actId="1076"/>
          <ac:grpSpMkLst>
            <pc:docMk/>
            <pc:sldMk cId="2578278076" sldId="265"/>
            <ac:grpSpMk id="23" creationId="{E1DFE74D-9774-0697-7062-B94DA8428D63}"/>
          </ac:grpSpMkLst>
        </pc:grpChg>
        <pc:picChg chg="add mod">
          <ac:chgData name="西村 翼" userId="5a6fcaf58e44607b" providerId="LiveId" clId="{55FA8424-8936-4176-A9DF-80F2346FF90D}" dt="2024-01-20T07:54:36.081" v="956" actId="164"/>
          <ac:picMkLst>
            <pc:docMk/>
            <pc:sldMk cId="2578278076" sldId="265"/>
            <ac:picMk id="8" creationId="{EBEF37B6-1262-216B-5D57-2D6BED1B3952}"/>
          </ac:picMkLst>
        </pc:picChg>
        <pc:picChg chg="add mod">
          <ac:chgData name="西村 翼" userId="5a6fcaf58e44607b" providerId="LiveId" clId="{55FA8424-8936-4176-A9DF-80F2346FF90D}" dt="2024-01-20T08:05:44.770" v="1398" actId="1076"/>
          <ac:picMkLst>
            <pc:docMk/>
            <pc:sldMk cId="2578278076" sldId="265"/>
            <ac:picMk id="16" creationId="{21E3B304-1158-01AF-656F-CE0EF6107DCE}"/>
          </ac:picMkLst>
        </pc:picChg>
        <pc:picChg chg="add mod">
          <ac:chgData name="西村 翼" userId="5a6fcaf58e44607b" providerId="LiveId" clId="{55FA8424-8936-4176-A9DF-80F2346FF90D}" dt="2024-01-20T08:05:44.770" v="1398" actId="1076"/>
          <ac:picMkLst>
            <pc:docMk/>
            <pc:sldMk cId="2578278076" sldId="265"/>
            <ac:picMk id="18" creationId="{7DACC58E-4A46-0273-6969-231890A3A032}"/>
          </ac:picMkLst>
        </pc:picChg>
        <pc:picChg chg="add mod">
          <ac:chgData name="西村 翼" userId="5a6fcaf58e44607b" providerId="LiveId" clId="{55FA8424-8936-4176-A9DF-80F2346FF90D}" dt="2024-01-20T08:05:05.777" v="1386" actId="164"/>
          <ac:picMkLst>
            <pc:docMk/>
            <pc:sldMk cId="2578278076" sldId="265"/>
            <ac:picMk id="21" creationId="{0751FB69-CF11-436A-1032-6B69413FC6C1}"/>
          </ac:picMkLst>
        </pc:picChg>
      </pc:sldChg>
      <pc:sldChg chg="addSp delSp modSp add mod">
        <pc:chgData name="西村 翼" userId="5a6fcaf58e44607b" providerId="LiveId" clId="{55FA8424-8936-4176-A9DF-80F2346FF90D}" dt="2024-01-21T02:11:05.797" v="11267"/>
        <pc:sldMkLst>
          <pc:docMk/>
          <pc:sldMk cId="1805308832" sldId="266"/>
        </pc:sldMkLst>
        <pc:spChg chg="mod">
          <ac:chgData name="西村 翼" userId="5a6fcaf58e44607b" providerId="LiveId" clId="{55FA8424-8936-4176-A9DF-80F2346FF90D}" dt="2024-01-21T02:11:05.797" v="11267"/>
          <ac:spMkLst>
            <pc:docMk/>
            <pc:sldMk cId="1805308832" sldId="266"/>
            <ac:spMk id="2" creationId="{16A7966F-EE4B-1125-4E0A-00B507E6994E}"/>
          </ac:spMkLst>
        </pc:spChg>
        <pc:spChg chg="mod">
          <ac:chgData name="西村 翼" userId="5a6fcaf58e44607b" providerId="LiveId" clId="{55FA8424-8936-4176-A9DF-80F2346FF90D}" dt="2024-01-20T08:34:50.679" v="2343" actId="20577"/>
          <ac:spMkLst>
            <pc:docMk/>
            <pc:sldMk cId="1805308832" sldId="266"/>
            <ac:spMk id="3" creationId="{32822B08-8A0D-F11C-25AE-25A031036B19}"/>
          </ac:spMkLst>
        </pc:spChg>
        <pc:spChg chg="add mod">
          <ac:chgData name="西村 翼" userId="5a6fcaf58e44607b" providerId="LiveId" clId="{55FA8424-8936-4176-A9DF-80F2346FF90D}" dt="2024-01-20T08:11:08.285" v="1617" actId="571"/>
          <ac:spMkLst>
            <pc:docMk/>
            <pc:sldMk cId="1805308832" sldId="266"/>
            <ac:spMk id="7" creationId="{C0D7437C-6A3E-5B4B-3E12-32CB1DA017A4}"/>
          </ac:spMkLst>
        </pc:spChg>
        <pc:spChg chg="del">
          <ac:chgData name="西村 翼" userId="5a6fcaf58e44607b" providerId="LiveId" clId="{55FA8424-8936-4176-A9DF-80F2346FF90D}" dt="2024-01-20T08:11:10.389" v="1618" actId="478"/>
          <ac:spMkLst>
            <pc:docMk/>
            <pc:sldMk cId="1805308832" sldId="266"/>
            <ac:spMk id="19" creationId="{1BADC8EA-9BBE-4E66-0E32-DAF00EF7C124}"/>
          </ac:spMkLst>
        </pc:spChg>
        <pc:spChg chg="add mod">
          <ac:chgData name="西村 翼" userId="5a6fcaf58e44607b" providerId="LiveId" clId="{55FA8424-8936-4176-A9DF-80F2346FF90D}" dt="2024-01-20T08:20:22.388" v="1863" actId="1076"/>
          <ac:spMkLst>
            <pc:docMk/>
            <pc:sldMk cId="1805308832" sldId="266"/>
            <ac:spMk id="20" creationId="{C4BA4B91-B469-0625-A598-A3F9280F0E83}"/>
          </ac:spMkLst>
        </pc:spChg>
        <pc:spChg chg="add mod">
          <ac:chgData name="西村 翼" userId="5a6fcaf58e44607b" providerId="LiveId" clId="{55FA8424-8936-4176-A9DF-80F2346FF90D}" dt="2024-01-20T08:22:37.126" v="2009" actId="1076"/>
          <ac:spMkLst>
            <pc:docMk/>
            <pc:sldMk cId="1805308832" sldId="266"/>
            <ac:spMk id="22" creationId="{0AFACD33-54FD-D075-36CA-8F638912AB01}"/>
          </ac:spMkLst>
        </pc:spChg>
        <pc:spChg chg="del">
          <ac:chgData name="西村 翼" userId="5a6fcaf58e44607b" providerId="LiveId" clId="{55FA8424-8936-4176-A9DF-80F2346FF90D}" dt="2024-01-20T08:11:06.442" v="1615" actId="478"/>
          <ac:spMkLst>
            <pc:docMk/>
            <pc:sldMk cId="1805308832" sldId="266"/>
            <ac:spMk id="24" creationId="{C4AFEF47-8499-D55B-DCAC-DD5EDA56AB11}"/>
          </ac:spMkLst>
        </pc:spChg>
        <pc:spChg chg="add mod">
          <ac:chgData name="西村 翼" userId="5a6fcaf58e44607b" providerId="LiveId" clId="{55FA8424-8936-4176-A9DF-80F2346FF90D}" dt="2024-01-20T08:47:21.883" v="2804" actId="1076"/>
          <ac:spMkLst>
            <pc:docMk/>
            <pc:sldMk cId="1805308832" sldId="266"/>
            <ac:spMk id="25" creationId="{C0FC09FA-0044-0C6A-B250-45B8211885C1}"/>
          </ac:spMkLst>
        </pc:spChg>
        <pc:spChg chg="del">
          <ac:chgData name="西村 翼" userId="5a6fcaf58e44607b" providerId="LiveId" clId="{55FA8424-8936-4176-A9DF-80F2346FF90D}" dt="2024-01-20T08:11:10.389" v="1618" actId="478"/>
          <ac:spMkLst>
            <pc:docMk/>
            <pc:sldMk cId="1805308832" sldId="266"/>
            <ac:spMk id="27" creationId="{E2F3E067-5460-5968-EA88-002E5E44CD35}"/>
          </ac:spMkLst>
        </pc:spChg>
        <pc:spChg chg="del">
          <ac:chgData name="西村 翼" userId="5a6fcaf58e44607b" providerId="LiveId" clId="{55FA8424-8936-4176-A9DF-80F2346FF90D}" dt="2024-01-20T08:11:10.389" v="1618" actId="478"/>
          <ac:spMkLst>
            <pc:docMk/>
            <pc:sldMk cId="1805308832" sldId="266"/>
            <ac:spMk id="28" creationId="{F0C7AA7E-CE10-5152-E2A5-9E844EE02522}"/>
          </ac:spMkLst>
        </pc:spChg>
        <pc:spChg chg="del">
          <ac:chgData name="西村 翼" userId="5a6fcaf58e44607b" providerId="LiveId" clId="{55FA8424-8936-4176-A9DF-80F2346FF90D}" dt="2024-01-20T08:18:42.171" v="1822" actId="478"/>
          <ac:spMkLst>
            <pc:docMk/>
            <pc:sldMk cId="1805308832" sldId="266"/>
            <ac:spMk id="29" creationId="{07D04EB7-AD31-5376-5869-DC8143AD4789}"/>
          </ac:spMkLst>
        </pc:spChg>
        <pc:grpChg chg="del">
          <ac:chgData name="西村 翼" userId="5a6fcaf58e44607b" providerId="LiveId" clId="{55FA8424-8936-4176-A9DF-80F2346FF90D}" dt="2024-01-20T08:11:06.442" v="1615" actId="478"/>
          <ac:grpSpMkLst>
            <pc:docMk/>
            <pc:sldMk cId="1805308832" sldId="266"/>
            <ac:grpSpMk id="23" creationId="{E1DFE74D-9774-0697-7062-B94DA8428D63}"/>
          </ac:grpSpMkLst>
        </pc:grpChg>
        <pc:graphicFrameChg chg="add mod modGraphic">
          <ac:chgData name="西村 翼" userId="5a6fcaf58e44607b" providerId="LiveId" clId="{55FA8424-8936-4176-A9DF-80F2346FF90D}" dt="2024-01-20T08:36:37.104" v="2467" actId="1076"/>
          <ac:graphicFrameMkLst>
            <pc:docMk/>
            <pc:sldMk cId="1805308832" sldId="266"/>
            <ac:graphicFrameMk id="13" creationId="{DEEB0EBB-A230-03C6-F75B-211BDA619F1B}"/>
          </ac:graphicFrameMkLst>
        </pc:graphicFrameChg>
        <pc:picChg chg="add mod">
          <ac:chgData name="西村 翼" userId="5a6fcaf58e44607b" providerId="LiveId" clId="{55FA8424-8936-4176-A9DF-80F2346FF90D}" dt="2024-01-20T08:20:22.388" v="1863" actId="1076"/>
          <ac:picMkLst>
            <pc:docMk/>
            <pc:sldMk cId="1805308832" sldId="266"/>
            <ac:picMk id="15" creationId="{7C4C2960-F75C-7A37-8985-26F1A8E3C193}"/>
          </ac:picMkLst>
        </pc:picChg>
        <pc:picChg chg="del">
          <ac:chgData name="西村 翼" userId="5a6fcaf58e44607b" providerId="LiveId" clId="{55FA8424-8936-4176-A9DF-80F2346FF90D}" dt="2024-01-20T08:11:06.442" v="1615" actId="478"/>
          <ac:picMkLst>
            <pc:docMk/>
            <pc:sldMk cId="1805308832" sldId="266"/>
            <ac:picMk id="16" creationId="{21E3B304-1158-01AF-656F-CE0EF6107DCE}"/>
          </ac:picMkLst>
        </pc:picChg>
        <pc:picChg chg="add mod">
          <ac:chgData name="西村 翼" userId="5a6fcaf58e44607b" providerId="LiveId" clId="{55FA8424-8936-4176-A9DF-80F2346FF90D}" dt="2024-01-20T08:22:37.126" v="2009" actId="1076"/>
          <ac:picMkLst>
            <pc:docMk/>
            <pc:sldMk cId="1805308832" sldId="266"/>
            <ac:picMk id="17" creationId="{4C48581F-9EA2-8D09-54D0-463EF2837688}"/>
          </ac:picMkLst>
        </pc:picChg>
        <pc:picChg chg="del">
          <ac:chgData name="西村 翼" userId="5a6fcaf58e44607b" providerId="LiveId" clId="{55FA8424-8936-4176-A9DF-80F2346FF90D}" dt="2024-01-20T08:11:10.389" v="1618" actId="478"/>
          <ac:picMkLst>
            <pc:docMk/>
            <pc:sldMk cId="1805308832" sldId="266"/>
            <ac:picMk id="18" creationId="{7DACC58E-4A46-0273-6969-231890A3A032}"/>
          </ac:picMkLst>
        </pc:picChg>
      </pc:sldChg>
      <pc:sldChg chg="new del">
        <pc:chgData name="西村 翼" userId="5a6fcaf58e44607b" providerId="LiveId" clId="{55FA8424-8936-4176-A9DF-80F2346FF90D}" dt="2024-01-20T08:05:11.390" v="1389" actId="680"/>
        <pc:sldMkLst>
          <pc:docMk/>
          <pc:sldMk cId="1982169612" sldId="266"/>
        </pc:sldMkLst>
      </pc:sldChg>
      <pc:sldChg chg="addSp delSp modSp add mod">
        <pc:chgData name="西村 翼" userId="5a6fcaf58e44607b" providerId="LiveId" clId="{55FA8424-8936-4176-A9DF-80F2346FF90D}" dt="2024-01-21T02:11:24.902" v="11282" actId="20577"/>
        <pc:sldMkLst>
          <pc:docMk/>
          <pc:sldMk cId="552083544" sldId="267"/>
        </pc:sldMkLst>
        <pc:spChg chg="mod">
          <ac:chgData name="西村 翼" userId="5a6fcaf58e44607b" providerId="LiveId" clId="{55FA8424-8936-4176-A9DF-80F2346FF90D}" dt="2024-01-21T02:11:24.902" v="11282" actId="20577"/>
          <ac:spMkLst>
            <pc:docMk/>
            <pc:sldMk cId="552083544" sldId="267"/>
            <ac:spMk id="2" creationId="{16A7966F-EE4B-1125-4E0A-00B507E6994E}"/>
          </ac:spMkLst>
        </pc:spChg>
        <pc:spChg chg="mod">
          <ac:chgData name="西村 翼" userId="5a6fcaf58e44607b" providerId="LiveId" clId="{55FA8424-8936-4176-A9DF-80F2346FF90D}" dt="2024-01-20T08:34:36.138" v="2329" actId="27636"/>
          <ac:spMkLst>
            <pc:docMk/>
            <pc:sldMk cId="552083544" sldId="267"/>
            <ac:spMk id="3" creationId="{32822B08-8A0D-F11C-25AE-25A031036B19}"/>
          </ac:spMkLst>
        </pc:spChg>
        <pc:spChg chg="add del mod">
          <ac:chgData name="西村 翼" userId="5a6fcaf58e44607b" providerId="LiveId" clId="{55FA8424-8936-4176-A9DF-80F2346FF90D}" dt="2024-01-20T08:29:32.598" v="2209"/>
          <ac:spMkLst>
            <pc:docMk/>
            <pc:sldMk cId="552083544" sldId="267"/>
            <ac:spMk id="10" creationId="{E601EF0E-E98B-128D-CBB8-7BA0191CBA80}"/>
          </ac:spMkLst>
        </pc:spChg>
        <pc:spChg chg="add mod">
          <ac:chgData name="西村 翼" userId="5a6fcaf58e44607b" providerId="LiveId" clId="{55FA8424-8936-4176-A9DF-80F2346FF90D}" dt="2024-01-20T08:28:36.850" v="2160" actId="1076"/>
          <ac:spMkLst>
            <pc:docMk/>
            <pc:sldMk cId="552083544" sldId="267"/>
            <ac:spMk id="11" creationId="{AD428AA8-3256-AED8-12C0-3D5B471E6174}"/>
          </ac:spMkLst>
        </pc:spChg>
        <pc:spChg chg="add mod">
          <ac:chgData name="西村 翼" userId="5a6fcaf58e44607b" providerId="LiveId" clId="{55FA8424-8936-4176-A9DF-80F2346FF90D}" dt="2024-01-20T08:32:06.038" v="2230" actId="1076"/>
          <ac:spMkLst>
            <pc:docMk/>
            <pc:sldMk cId="552083544" sldId="267"/>
            <ac:spMk id="12" creationId="{40B60DC5-D16F-D9D5-4816-CB82DC077110}"/>
          </ac:spMkLst>
        </pc:spChg>
        <pc:spChg chg="add del mod">
          <ac:chgData name="西村 翼" userId="5a6fcaf58e44607b" providerId="LiveId" clId="{55FA8424-8936-4176-A9DF-80F2346FF90D}" dt="2024-01-20T08:29:06.161" v="2196"/>
          <ac:spMkLst>
            <pc:docMk/>
            <pc:sldMk cId="552083544" sldId="267"/>
            <ac:spMk id="14" creationId="{9653D4BE-3FCA-9FEC-1B98-7398802A0D77}"/>
          </ac:spMkLst>
        </pc:spChg>
        <pc:spChg chg="add mod">
          <ac:chgData name="西村 翼" userId="5a6fcaf58e44607b" providerId="LiveId" clId="{55FA8424-8936-4176-A9DF-80F2346FF90D}" dt="2024-01-20T08:32:08.078" v="2231" actId="1076"/>
          <ac:spMkLst>
            <pc:docMk/>
            <pc:sldMk cId="552083544" sldId="267"/>
            <ac:spMk id="16" creationId="{CD20802D-7AE6-88D1-BDC7-317D6D43767D}"/>
          </ac:spMkLst>
        </pc:spChg>
        <pc:spChg chg="add del">
          <ac:chgData name="西村 翼" userId="5a6fcaf58e44607b" providerId="LiveId" clId="{55FA8424-8936-4176-A9DF-80F2346FF90D}" dt="2024-01-20T08:30:54.698" v="2213" actId="22"/>
          <ac:spMkLst>
            <pc:docMk/>
            <pc:sldMk cId="552083544" sldId="267"/>
            <ac:spMk id="19" creationId="{F262ABDF-B76F-96A6-9EE7-6D650ADD6526}"/>
          </ac:spMkLst>
        </pc:spChg>
        <pc:spChg chg="del">
          <ac:chgData name="西村 翼" userId="5a6fcaf58e44607b" providerId="LiveId" clId="{55FA8424-8936-4176-A9DF-80F2346FF90D}" dt="2024-01-20T08:23:21.799" v="2036" actId="478"/>
          <ac:spMkLst>
            <pc:docMk/>
            <pc:sldMk cId="552083544" sldId="267"/>
            <ac:spMk id="20" creationId="{C4BA4B91-B469-0625-A598-A3F9280F0E83}"/>
          </ac:spMkLst>
        </pc:spChg>
        <pc:spChg chg="del">
          <ac:chgData name="西村 翼" userId="5a6fcaf58e44607b" providerId="LiveId" clId="{55FA8424-8936-4176-A9DF-80F2346FF90D}" dt="2024-01-20T08:23:21.799" v="2036" actId="478"/>
          <ac:spMkLst>
            <pc:docMk/>
            <pc:sldMk cId="552083544" sldId="267"/>
            <ac:spMk id="22" creationId="{0AFACD33-54FD-D075-36CA-8F638912AB01}"/>
          </ac:spMkLst>
        </pc:spChg>
        <pc:spChg chg="add mod">
          <ac:chgData name="西村 翼" userId="5a6fcaf58e44607b" providerId="LiveId" clId="{55FA8424-8936-4176-A9DF-80F2346FF90D}" dt="2024-01-20T08:31:48.747" v="2224" actId="571"/>
          <ac:spMkLst>
            <pc:docMk/>
            <pc:sldMk cId="552083544" sldId="267"/>
            <ac:spMk id="24" creationId="{72D61497-25CF-D5FB-0893-3324CE1085E2}"/>
          </ac:spMkLst>
        </pc:spChg>
        <pc:spChg chg="del">
          <ac:chgData name="西村 翼" userId="5a6fcaf58e44607b" providerId="LiveId" clId="{55FA8424-8936-4176-A9DF-80F2346FF90D}" dt="2024-01-20T08:23:21.799" v="2036" actId="478"/>
          <ac:spMkLst>
            <pc:docMk/>
            <pc:sldMk cId="552083544" sldId="267"/>
            <ac:spMk id="25" creationId="{C0FC09FA-0044-0C6A-B250-45B8211885C1}"/>
          </ac:spMkLst>
        </pc:spChg>
        <pc:spChg chg="add mod">
          <ac:chgData name="西村 翼" userId="5a6fcaf58e44607b" providerId="LiveId" clId="{55FA8424-8936-4176-A9DF-80F2346FF90D}" dt="2024-01-20T08:35:26.477" v="2382" actId="20577"/>
          <ac:spMkLst>
            <pc:docMk/>
            <pc:sldMk cId="552083544" sldId="267"/>
            <ac:spMk id="26" creationId="{DC010F0B-73F3-5E73-99F1-43D5BF2BDC7B}"/>
          </ac:spMkLst>
        </pc:spChg>
        <pc:graphicFrameChg chg="del">
          <ac:chgData name="西村 翼" userId="5a6fcaf58e44607b" providerId="LiveId" clId="{55FA8424-8936-4176-A9DF-80F2346FF90D}" dt="2024-01-20T08:23:21.799" v="2036" actId="478"/>
          <ac:graphicFrameMkLst>
            <pc:docMk/>
            <pc:sldMk cId="552083544" sldId="267"/>
            <ac:graphicFrameMk id="13" creationId="{DEEB0EBB-A230-03C6-F75B-211BDA619F1B}"/>
          </ac:graphicFrameMkLst>
        </pc:graphicFrameChg>
        <pc:graphicFrameChg chg="add mod modGraphic">
          <ac:chgData name="西村 翼" userId="5a6fcaf58e44607b" providerId="LiveId" clId="{55FA8424-8936-4176-A9DF-80F2346FF90D}" dt="2024-01-20T08:36:24.200" v="2461" actId="14100"/>
          <ac:graphicFrameMkLst>
            <pc:docMk/>
            <pc:sldMk cId="552083544" sldId="267"/>
            <ac:graphicFrameMk id="21" creationId="{CE4B023B-FB1E-8351-DDEE-BED6E64700FC}"/>
          </ac:graphicFrameMkLst>
        </pc:graphicFrameChg>
        <pc:picChg chg="add mod">
          <ac:chgData name="西村 翼" userId="5a6fcaf58e44607b" providerId="LiveId" clId="{55FA8424-8936-4176-A9DF-80F2346FF90D}" dt="2024-01-20T08:32:06.038" v="2230" actId="1076"/>
          <ac:picMkLst>
            <pc:docMk/>
            <pc:sldMk cId="552083544" sldId="267"/>
            <ac:picMk id="8" creationId="{B19607EC-456E-57E6-BF3F-B56AA32D978B}"/>
          </ac:picMkLst>
        </pc:picChg>
        <pc:picChg chg="del">
          <ac:chgData name="西村 翼" userId="5a6fcaf58e44607b" providerId="LiveId" clId="{55FA8424-8936-4176-A9DF-80F2346FF90D}" dt="2024-01-20T08:23:21.799" v="2036" actId="478"/>
          <ac:picMkLst>
            <pc:docMk/>
            <pc:sldMk cId="552083544" sldId="267"/>
            <ac:picMk id="15" creationId="{7C4C2960-F75C-7A37-8985-26F1A8E3C193}"/>
          </ac:picMkLst>
        </pc:picChg>
        <pc:picChg chg="del">
          <ac:chgData name="西村 翼" userId="5a6fcaf58e44607b" providerId="LiveId" clId="{55FA8424-8936-4176-A9DF-80F2346FF90D}" dt="2024-01-20T08:23:21.799" v="2036" actId="478"/>
          <ac:picMkLst>
            <pc:docMk/>
            <pc:sldMk cId="552083544" sldId="267"/>
            <ac:picMk id="17" creationId="{4C48581F-9EA2-8D09-54D0-463EF2837688}"/>
          </ac:picMkLst>
        </pc:picChg>
        <pc:picChg chg="add mod">
          <ac:chgData name="西村 翼" userId="5a6fcaf58e44607b" providerId="LiveId" clId="{55FA8424-8936-4176-A9DF-80F2346FF90D}" dt="2024-01-20T08:31:48.747" v="2224" actId="571"/>
          <ac:picMkLst>
            <pc:docMk/>
            <pc:sldMk cId="552083544" sldId="267"/>
            <ac:picMk id="23" creationId="{6399040F-D96E-753D-3C11-DA7B0DFC046E}"/>
          </ac:picMkLst>
        </pc:picChg>
      </pc:sldChg>
      <pc:sldChg chg="addSp delSp modSp add mod">
        <pc:chgData name="西村 翼" userId="5a6fcaf58e44607b" providerId="LiveId" clId="{55FA8424-8936-4176-A9DF-80F2346FF90D}" dt="2024-01-21T02:11:32.653" v="11283"/>
        <pc:sldMkLst>
          <pc:docMk/>
          <pc:sldMk cId="2465860370" sldId="268"/>
        </pc:sldMkLst>
        <pc:spChg chg="mod">
          <ac:chgData name="西村 翼" userId="5a6fcaf58e44607b" providerId="LiveId" clId="{55FA8424-8936-4176-A9DF-80F2346FF90D}" dt="2024-01-21T02:11:32.653" v="11283"/>
          <ac:spMkLst>
            <pc:docMk/>
            <pc:sldMk cId="2465860370" sldId="268"/>
            <ac:spMk id="2" creationId="{16A7966F-EE4B-1125-4E0A-00B507E6994E}"/>
          </ac:spMkLst>
        </pc:spChg>
        <pc:spChg chg="del">
          <ac:chgData name="西村 翼" userId="5a6fcaf58e44607b" providerId="LiveId" clId="{55FA8424-8936-4176-A9DF-80F2346FF90D}" dt="2024-01-20T08:45:10.544" v="2709" actId="478"/>
          <ac:spMkLst>
            <pc:docMk/>
            <pc:sldMk cId="2465860370" sldId="268"/>
            <ac:spMk id="3" creationId="{32822B08-8A0D-F11C-25AE-25A031036B19}"/>
          </ac:spMkLst>
        </pc:spChg>
        <pc:spChg chg="del mod">
          <ac:chgData name="西村 翼" userId="5a6fcaf58e44607b" providerId="LiveId" clId="{55FA8424-8936-4176-A9DF-80F2346FF90D}" dt="2024-01-20T08:42:16.235" v="2509" actId="21"/>
          <ac:spMkLst>
            <pc:docMk/>
            <pc:sldMk cId="2465860370" sldId="268"/>
            <ac:spMk id="10" creationId="{099A4975-77D7-ADCB-4CC5-5B6B3DF979AB}"/>
          </ac:spMkLst>
        </pc:spChg>
        <pc:spChg chg="del mod">
          <ac:chgData name="西村 翼" userId="5a6fcaf58e44607b" providerId="LiveId" clId="{55FA8424-8936-4176-A9DF-80F2346FF90D}" dt="2024-01-20T08:37:37.549" v="2471" actId="478"/>
          <ac:spMkLst>
            <pc:docMk/>
            <pc:sldMk cId="2465860370" sldId="268"/>
            <ac:spMk id="11" creationId="{AD428AA8-3256-AED8-12C0-3D5B471E6174}"/>
          </ac:spMkLst>
        </pc:spChg>
        <pc:spChg chg="mod topLvl">
          <ac:chgData name="西村 翼" userId="5a6fcaf58e44607b" providerId="LiveId" clId="{55FA8424-8936-4176-A9DF-80F2346FF90D}" dt="2024-01-20T08:55:29.949" v="3071" actId="478"/>
          <ac:spMkLst>
            <pc:docMk/>
            <pc:sldMk cId="2465860370" sldId="268"/>
            <ac:spMk id="12" creationId="{40B60DC5-D16F-D9D5-4816-CB82DC077110}"/>
          </ac:spMkLst>
        </pc:spChg>
        <pc:spChg chg="del mod">
          <ac:chgData name="西村 翼" userId="5a6fcaf58e44607b" providerId="LiveId" clId="{55FA8424-8936-4176-A9DF-80F2346FF90D}" dt="2024-01-20T08:42:16.235" v="2509" actId="21"/>
          <ac:spMkLst>
            <pc:docMk/>
            <pc:sldMk cId="2465860370" sldId="268"/>
            <ac:spMk id="13" creationId="{D67305C8-33F2-BE4E-0B4D-527BEE67291B}"/>
          </ac:spMkLst>
        </pc:spChg>
        <pc:spChg chg="mod">
          <ac:chgData name="西村 翼" userId="5a6fcaf58e44607b" providerId="LiveId" clId="{55FA8424-8936-4176-A9DF-80F2346FF90D}" dt="2024-01-20T08:46:24.896" v="2751" actId="1076"/>
          <ac:spMkLst>
            <pc:docMk/>
            <pc:sldMk cId="2465860370" sldId="268"/>
            <ac:spMk id="16" creationId="{CD20802D-7AE6-88D1-BDC7-317D6D43767D}"/>
          </ac:spMkLst>
        </pc:spChg>
        <pc:spChg chg="add del mod">
          <ac:chgData name="西村 翼" userId="5a6fcaf58e44607b" providerId="LiveId" clId="{55FA8424-8936-4176-A9DF-80F2346FF90D}" dt="2024-01-20T08:46:27.565" v="2753" actId="478"/>
          <ac:spMkLst>
            <pc:docMk/>
            <pc:sldMk cId="2465860370" sldId="268"/>
            <ac:spMk id="20" creationId="{692DD183-4239-B212-5D92-D86BCFB9B6D3}"/>
          </ac:spMkLst>
        </pc:spChg>
        <pc:spChg chg="add del mod topLvl">
          <ac:chgData name="西村 翼" userId="5a6fcaf58e44607b" providerId="LiveId" clId="{55FA8424-8936-4176-A9DF-80F2346FF90D}" dt="2024-01-20T08:55:29.949" v="3071" actId="478"/>
          <ac:spMkLst>
            <pc:docMk/>
            <pc:sldMk cId="2465860370" sldId="268"/>
            <ac:spMk id="24" creationId="{31648266-312A-4380-4DBE-944512118612}"/>
          </ac:spMkLst>
        </pc:spChg>
        <pc:spChg chg="add del mod">
          <ac:chgData name="西村 翼" userId="5a6fcaf58e44607b" providerId="LiveId" clId="{55FA8424-8936-4176-A9DF-80F2346FF90D}" dt="2024-01-20T08:55:29.949" v="3071" actId="478"/>
          <ac:spMkLst>
            <pc:docMk/>
            <pc:sldMk cId="2465860370" sldId="268"/>
            <ac:spMk id="25" creationId="{0F225861-F20D-659E-CC67-84D7A1ABA5EA}"/>
          </ac:spMkLst>
        </pc:spChg>
        <pc:spChg chg="del">
          <ac:chgData name="西村 翼" userId="5a6fcaf58e44607b" providerId="LiveId" clId="{55FA8424-8936-4176-A9DF-80F2346FF90D}" dt="2024-01-20T08:37:43.268" v="2472" actId="478"/>
          <ac:spMkLst>
            <pc:docMk/>
            <pc:sldMk cId="2465860370" sldId="268"/>
            <ac:spMk id="26" creationId="{DC010F0B-73F3-5E73-99F1-43D5BF2BDC7B}"/>
          </ac:spMkLst>
        </pc:spChg>
        <pc:spChg chg="add del mod">
          <ac:chgData name="西村 翼" userId="5a6fcaf58e44607b" providerId="LiveId" clId="{55FA8424-8936-4176-A9DF-80F2346FF90D}" dt="2024-01-20T08:55:29.949" v="3071" actId="478"/>
          <ac:spMkLst>
            <pc:docMk/>
            <pc:sldMk cId="2465860370" sldId="268"/>
            <ac:spMk id="28" creationId="{B6FABD9E-8CA7-0A81-84E5-825B00C1BBBE}"/>
          </ac:spMkLst>
        </pc:spChg>
        <pc:spChg chg="add del mod">
          <ac:chgData name="西村 翼" userId="5a6fcaf58e44607b" providerId="LiveId" clId="{55FA8424-8936-4176-A9DF-80F2346FF90D}" dt="2024-01-20T08:55:29.949" v="3071" actId="478"/>
          <ac:spMkLst>
            <pc:docMk/>
            <pc:sldMk cId="2465860370" sldId="268"/>
            <ac:spMk id="30" creationId="{0375274B-0426-89EC-3F81-2B0E2B2679CC}"/>
          </ac:spMkLst>
        </pc:spChg>
        <pc:spChg chg="add del mod">
          <ac:chgData name="西村 翼" userId="5a6fcaf58e44607b" providerId="LiveId" clId="{55FA8424-8936-4176-A9DF-80F2346FF90D}" dt="2024-01-20T08:44:57.360" v="2705" actId="21"/>
          <ac:spMkLst>
            <pc:docMk/>
            <pc:sldMk cId="2465860370" sldId="268"/>
            <ac:spMk id="32" creationId="{708E15D7-DD43-4C0C-4D04-DCE0C5B4501A}"/>
          </ac:spMkLst>
        </pc:spChg>
        <pc:spChg chg="add mod">
          <ac:chgData name="西村 翼" userId="5a6fcaf58e44607b" providerId="LiveId" clId="{55FA8424-8936-4176-A9DF-80F2346FF90D}" dt="2024-01-20T08:51:27.603" v="2864" actId="20577"/>
          <ac:spMkLst>
            <pc:docMk/>
            <pc:sldMk cId="2465860370" sldId="268"/>
            <ac:spMk id="33" creationId="{08A61C01-C5B8-727D-6625-DF5F8ED3ABC1}"/>
          </ac:spMkLst>
        </pc:spChg>
        <pc:spChg chg="add del mod">
          <ac:chgData name="西村 翼" userId="5a6fcaf58e44607b" providerId="LiveId" clId="{55FA8424-8936-4176-A9DF-80F2346FF90D}" dt="2024-01-20T08:45:12.996" v="2710" actId="478"/>
          <ac:spMkLst>
            <pc:docMk/>
            <pc:sldMk cId="2465860370" sldId="268"/>
            <ac:spMk id="35" creationId="{64B50F86-D79E-282D-6CBD-AE9628C5BA4A}"/>
          </ac:spMkLst>
        </pc:spChg>
        <pc:spChg chg="add mod">
          <ac:chgData name="西村 翼" userId="5a6fcaf58e44607b" providerId="LiveId" clId="{55FA8424-8936-4176-A9DF-80F2346FF90D}" dt="2024-01-20T08:51:35.253" v="2875" actId="20577"/>
          <ac:spMkLst>
            <pc:docMk/>
            <pc:sldMk cId="2465860370" sldId="268"/>
            <ac:spMk id="36" creationId="{70252C59-9E2F-82F9-9D30-0167B17985E1}"/>
          </ac:spMkLst>
        </pc:spChg>
        <pc:spChg chg="add mod">
          <ac:chgData name="西村 翼" userId="5a6fcaf58e44607b" providerId="LiveId" clId="{55FA8424-8936-4176-A9DF-80F2346FF90D}" dt="2024-01-20T08:55:48.455" v="3076" actId="1076"/>
          <ac:spMkLst>
            <pc:docMk/>
            <pc:sldMk cId="2465860370" sldId="268"/>
            <ac:spMk id="37" creationId="{8DC53E11-F09B-2116-C590-E404DF5A742B}"/>
          </ac:spMkLst>
        </pc:spChg>
        <pc:spChg chg="add mod">
          <ac:chgData name="西村 翼" userId="5a6fcaf58e44607b" providerId="LiveId" clId="{55FA8424-8936-4176-A9DF-80F2346FF90D}" dt="2024-01-20T08:46:50.732" v="2801" actId="20577"/>
          <ac:spMkLst>
            <pc:docMk/>
            <pc:sldMk cId="2465860370" sldId="268"/>
            <ac:spMk id="38" creationId="{6659F947-A3E5-C7CB-A3CA-C931C25689C1}"/>
          </ac:spMkLst>
        </pc:spChg>
        <pc:spChg chg="add mod">
          <ac:chgData name="西村 翼" userId="5a6fcaf58e44607b" providerId="LiveId" clId="{55FA8424-8936-4176-A9DF-80F2346FF90D}" dt="2024-01-20T08:48:00.231" v="2847" actId="13822"/>
          <ac:spMkLst>
            <pc:docMk/>
            <pc:sldMk cId="2465860370" sldId="268"/>
            <ac:spMk id="39" creationId="{6E394135-6112-6AD1-11A4-DFD4DE633FB6}"/>
          </ac:spMkLst>
        </pc:spChg>
        <pc:spChg chg="mod">
          <ac:chgData name="西村 翼" userId="5a6fcaf58e44607b" providerId="LiveId" clId="{55FA8424-8936-4176-A9DF-80F2346FF90D}" dt="2024-01-20T08:55:36.379" v="3072"/>
          <ac:spMkLst>
            <pc:docMk/>
            <pc:sldMk cId="2465860370" sldId="268"/>
            <ac:spMk id="42" creationId="{B37670B9-5B52-1488-A315-AEE76D28776B}"/>
          </ac:spMkLst>
        </pc:spChg>
        <pc:spChg chg="mod">
          <ac:chgData name="西村 翼" userId="5a6fcaf58e44607b" providerId="LiveId" clId="{55FA8424-8936-4176-A9DF-80F2346FF90D}" dt="2024-01-20T08:55:36.379" v="3072"/>
          <ac:spMkLst>
            <pc:docMk/>
            <pc:sldMk cId="2465860370" sldId="268"/>
            <ac:spMk id="43" creationId="{4FB7D876-DC67-CFB1-E986-D9789A7B281B}"/>
          </ac:spMkLst>
        </pc:spChg>
        <pc:grpChg chg="add del mod">
          <ac:chgData name="西村 翼" userId="5a6fcaf58e44607b" providerId="LiveId" clId="{55FA8424-8936-4176-A9DF-80F2346FF90D}" dt="2024-01-20T08:42:16.235" v="2509" actId="21"/>
          <ac:grpSpMkLst>
            <pc:docMk/>
            <pc:sldMk cId="2465860370" sldId="268"/>
            <ac:grpSpMk id="7" creationId="{896A7D4D-71CB-AA8E-9780-1DBA084E8E85}"/>
          </ac:grpSpMkLst>
        </pc:grpChg>
        <pc:grpChg chg="add del mod">
          <ac:chgData name="西村 翼" userId="5a6fcaf58e44607b" providerId="LiveId" clId="{55FA8424-8936-4176-A9DF-80F2346FF90D}" dt="2024-01-20T08:42:48.460" v="2519" actId="478"/>
          <ac:grpSpMkLst>
            <pc:docMk/>
            <pc:sldMk cId="2465860370" sldId="268"/>
            <ac:grpSpMk id="14" creationId="{42E324BC-0E19-0FA9-A781-B8AE16AD615B}"/>
          </ac:grpSpMkLst>
        </pc:grpChg>
        <pc:grpChg chg="add del mod">
          <ac:chgData name="西村 翼" userId="5a6fcaf58e44607b" providerId="LiveId" clId="{55FA8424-8936-4176-A9DF-80F2346FF90D}" dt="2024-01-20T08:55:29.949" v="3071" actId="478"/>
          <ac:grpSpMkLst>
            <pc:docMk/>
            <pc:sldMk cId="2465860370" sldId="268"/>
            <ac:grpSpMk id="29" creationId="{199CF255-6DC5-6700-8ACF-B78E3B28D469}"/>
          </ac:grpSpMkLst>
        </pc:grpChg>
        <pc:grpChg chg="add del mod">
          <ac:chgData name="西村 翼" userId="5a6fcaf58e44607b" providerId="LiveId" clId="{55FA8424-8936-4176-A9DF-80F2346FF90D}" dt="2024-01-20T08:55:29.949" v="3071" actId="478"/>
          <ac:grpSpMkLst>
            <pc:docMk/>
            <pc:sldMk cId="2465860370" sldId="268"/>
            <ac:grpSpMk id="31" creationId="{820D383C-029C-23BD-5E20-97B37E9F6A51}"/>
          </ac:grpSpMkLst>
        </pc:grpChg>
        <pc:grpChg chg="add mod">
          <ac:chgData name="西村 翼" userId="5a6fcaf58e44607b" providerId="LiveId" clId="{55FA8424-8936-4176-A9DF-80F2346FF90D}" dt="2024-01-20T08:55:41.467" v="3073" actId="1076"/>
          <ac:grpSpMkLst>
            <pc:docMk/>
            <pc:sldMk cId="2465860370" sldId="268"/>
            <ac:grpSpMk id="40" creationId="{94A22F03-D40C-1C31-CD77-5AD00CDA4648}"/>
          </ac:grpSpMkLst>
        </pc:grpChg>
        <pc:graphicFrameChg chg="del">
          <ac:chgData name="西村 翼" userId="5a6fcaf58e44607b" providerId="LiveId" clId="{55FA8424-8936-4176-A9DF-80F2346FF90D}" dt="2024-01-20T08:37:20.925" v="2469" actId="478"/>
          <ac:graphicFrameMkLst>
            <pc:docMk/>
            <pc:sldMk cId="2465860370" sldId="268"/>
            <ac:graphicFrameMk id="21" creationId="{CE4B023B-FB1E-8351-DDEE-BED6E64700FC}"/>
          </ac:graphicFrameMkLst>
        </pc:graphicFrameChg>
        <pc:picChg chg="del mod">
          <ac:chgData name="西村 翼" userId="5a6fcaf58e44607b" providerId="LiveId" clId="{55FA8424-8936-4176-A9DF-80F2346FF90D}" dt="2024-01-20T08:40:15.755" v="2499" actId="478"/>
          <ac:picMkLst>
            <pc:docMk/>
            <pc:sldMk cId="2465860370" sldId="268"/>
            <ac:picMk id="8" creationId="{B19607EC-456E-57E6-BF3F-B56AA32D978B}"/>
          </ac:picMkLst>
        </pc:picChg>
        <pc:picChg chg="del mod topLvl">
          <ac:chgData name="西村 翼" userId="5a6fcaf58e44607b" providerId="LiveId" clId="{55FA8424-8936-4176-A9DF-80F2346FF90D}" dt="2024-01-20T08:42:48.460" v="2519" actId="478"/>
          <ac:picMkLst>
            <pc:docMk/>
            <pc:sldMk cId="2465860370" sldId="268"/>
            <ac:picMk id="9" creationId="{B54E2DAA-C334-6202-6245-DC1CA417D41E}"/>
          </ac:picMkLst>
        </pc:picChg>
        <pc:picChg chg="add mod">
          <ac:chgData name="西村 翼" userId="5a6fcaf58e44607b" providerId="LiveId" clId="{55FA8424-8936-4176-A9DF-80F2346FF90D}" dt="2024-01-20T08:46:15.880" v="2748" actId="1076"/>
          <ac:picMkLst>
            <pc:docMk/>
            <pc:sldMk cId="2465860370" sldId="268"/>
            <ac:picMk id="17" creationId="{AB7BBECE-C866-18ED-6DE4-7BD7639E017E}"/>
          </ac:picMkLst>
        </pc:picChg>
        <pc:picChg chg="add mod">
          <ac:chgData name="西村 翼" userId="5a6fcaf58e44607b" providerId="LiveId" clId="{55FA8424-8936-4176-A9DF-80F2346FF90D}" dt="2024-01-20T08:46:15.880" v="2748" actId="1076"/>
          <ac:picMkLst>
            <pc:docMk/>
            <pc:sldMk cId="2465860370" sldId="268"/>
            <ac:picMk id="19" creationId="{B72A219A-C6C3-69CB-40A2-C113CEDC8ACC}"/>
          </ac:picMkLst>
        </pc:picChg>
        <pc:picChg chg="add del mod">
          <ac:chgData name="西村 翼" userId="5a6fcaf58e44607b" providerId="LiveId" clId="{55FA8424-8936-4176-A9DF-80F2346FF90D}" dt="2024-01-20T08:55:22.282" v="3070" actId="478"/>
          <ac:picMkLst>
            <pc:docMk/>
            <pc:sldMk cId="2465860370" sldId="268"/>
            <ac:picMk id="23" creationId="{2FF8ADDB-8186-8BB3-8EE4-AF970D880E33}"/>
          </ac:picMkLst>
        </pc:picChg>
        <pc:picChg chg="add mod">
          <ac:chgData name="西村 翼" userId="5a6fcaf58e44607b" providerId="LiveId" clId="{55FA8424-8936-4176-A9DF-80F2346FF90D}" dt="2024-01-20T08:42:26.340" v="2513"/>
          <ac:picMkLst>
            <pc:docMk/>
            <pc:sldMk cId="2465860370" sldId="268"/>
            <ac:picMk id="27" creationId="{B0A13E36-BA7B-3657-4AC8-5B1F6AC59F4C}"/>
          </ac:picMkLst>
        </pc:picChg>
        <pc:picChg chg="mod">
          <ac:chgData name="西村 翼" userId="5a6fcaf58e44607b" providerId="LiveId" clId="{55FA8424-8936-4176-A9DF-80F2346FF90D}" dt="2024-01-20T08:55:36.379" v="3072"/>
          <ac:picMkLst>
            <pc:docMk/>
            <pc:sldMk cId="2465860370" sldId="268"/>
            <ac:picMk id="41" creationId="{424EBCD6-4C55-C456-2554-C848829BD390}"/>
          </ac:picMkLst>
        </pc:picChg>
      </pc:sldChg>
      <pc:sldChg chg="addSp delSp modSp add mod">
        <pc:chgData name="西村 翼" userId="5a6fcaf58e44607b" providerId="LiveId" clId="{55FA8424-8936-4176-A9DF-80F2346FF90D}" dt="2024-01-21T02:11:35.115" v="11284"/>
        <pc:sldMkLst>
          <pc:docMk/>
          <pc:sldMk cId="1413709719" sldId="269"/>
        </pc:sldMkLst>
        <pc:spChg chg="mod">
          <ac:chgData name="西村 翼" userId="5a6fcaf58e44607b" providerId="LiveId" clId="{55FA8424-8936-4176-A9DF-80F2346FF90D}" dt="2024-01-21T02:11:35.115" v="11284"/>
          <ac:spMkLst>
            <pc:docMk/>
            <pc:sldMk cId="1413709719" sldId="269"/>
            <ac:spMk id="2" creationId="{16A7966F-EE4B-1125-4E0A-00B507E6994E}"/>
          </ac:spMkLst>
        </pc:spChg>
        <pc:spChg chg="add mod">
          <ac:chgData name="西村 翼" userId="5a6fcaf58e44607b" providerId="LiveId" clId="{55FA8424-8936-4176-A9DF-80F2346FF90D}" dt="2024-01-20T09:00:21.245" v="3264" actId="14100"/>
          <ac:spMkLst>
            <pc:docMk/>
            <pc:sldMk cId="1413709719" sldId="269"/>
            <ac:spMk id="13" creationId="{D87A9BD4-50C1-574B-00A6-E913D0A87574}"/>
          </ac:spMkLst>
        </pc:spChg>
        <pc:spChg chg="mod ord">
          <ac:chgData name="西村 翼" userId="5a6fcaf58e44607b" providerId="LiveId" clId="{55FA8424-8936-4176-A9DF-80F2346FF90D}" dt="2024-01-20T08:58:40.576" v="3164" actId="166"/>
          <ac:spMkLst>
            <pc:docMk/>
            <pc:sldMk cId="1413709719" sldId="269"/>
            <ac:spMk id="16" creationId="{CD20802D-7AE6-88D1-BDC7-317D6D43767D}"/>
          </ac:spMkLst>
        </pc:spChg>
        <pc:spChg chg="mod">
          <ac:chgData name="西村 翼" userId="5a6fcaf58e44607b" providerId="LiveId" clId="{55FA8424-8936-4176-A9DF-80F2346FF90D}" dt="2024-01-20T08:58:04.576" v="3150" actId="1076"/>
          <ac:spMkLst>
            <pc:docMk/>
            <pc:sldMk cId="1413709719" sldId="269"/>
            <ac:spMk id="33" creationId="{08A61C01-C5B8-727D-6625-DF5F8ED3ABC1}"/>
          </ac:spMkLst>
        </pc:spChg>
        <pc:spChg chg="mod">
          <ac:chgData name="西村 翼" userId="5a6fcaf58e44607b" providerId="LiveId" clId="{55FA8424-8936-4176-A9DF-80F2346FF90D}" dt="2024-01-20T08:58:45.229" v="3165" actId="1076"/>
          <ac:spMkLst>
            <pc:docMk/>
            <pc:sldMk cId="1413709719" sldId="269"/>
            <ac:spMk id="36" creationId="{70252C59-9E2F-82F9-9D30-0167B17985E1}"/>
          </ac:spMkLst>
        </pc:spChg>
        <pc:spChg chg="mod">
          <ac:chgData name="西村 翼" userId="5a6fcaf58e44607b" providerId="LiveId" clId="{55FA8424-8936-4176-A9DF-80F2346FF90D}" dt="2024-01-20T09:00:28.970" v="3265" actId="1076"/>
          <ac:spMkLst>
            <pc:docMk/>
            <pc:sldMk cId="1413709719" sldId="269"/>
            <ac:spMk id="37" creationId="{8DC53E11-F09B-2116-C590-E404DF5A742B}"/>
          </ac:spMkLst>
        </pc:spChg>
        <pc:spChg chg="del mod">
          <ac:chgData name="西村 翼" userId="5a6fcaf58e44607b" providerId="LiveId" clId="{55FA8424-8936-4176-A9DF-80F2346FF90D}" dt="2024-01-20T08:59:21.507" v="3170" actId="478"/>
          <ac:spMkLst>
            <pc:docMk/>
            <pc:sldMk cId="1413709719" sldId="269"/>
            <ac:spMk id="38" creationId="{6659F947-A3E5-C7CB-A3CA-C931C25689C1}"/>
          </ac:spMkLst>
        </pc:spChg>
        <pc:spChg chg="mod">
          <ac:chgData name="西村 翼" userId="5a6fcaf58e44607b" providerId="LiveId" clId="{55FA8424-8936-4176-A9DF-80F2346FF90D}" dt="2024-01-20T08:57:28.885" v="3146" actId="20577"/>
          <ac:spMkLst>
            <pc:docMk/>
            <pc:sldMk cId="1413709719" sldId="269"/>
            <ac:spMk id="39" creationId="{6E394135-6112-6AD1-11A4-DFD4DE633FB6}"/>
          </ac:spMkLst>
        </pc:spChg>
        <pc:picChg chg="add del mod">
          <ac:chgData name="西村 翼" userId="5a6fcaf58e44607b" providerId="LiveId" clId="{55FA8424-8936-4176-A9DF-80F2346FF90D}" dt="2024-01-20T08:57:58.451" v="3147" actId="478"/>
          <ac:picMkLst>
            <pc:docMk/>
            <pc:sldMk cId="1413709719" sldId="269"/>
            <ac:picMk id="7" creationId="{C1790C95-38EC-D196-B533-5D6519115839}"/>
          </ac:picMkLst>
        </pc:picChg>
        <pc:picChg chg="add mod">
          <ac:chgData name="西村 翼" userId="5a6fcaf58e44607b" providerId="LiveId" clId="{55FA8424-8936-4176-A9DF-80F2346FF90D}" dt="2024-01-20T08:58:06.469" v="3151" actId="1076"/>
          <ac:picMkLst>
            <pc:docMk/>
            <pc:sldMk cId="1413709719" sldId="269"/>
            <ac:picMk id="9" creationId="{7D502C86-87DB-7910-5C87-102889E560BC}"/>
          </ac:picMkLst>
        </pc:picChg>
        <pc:picChg chg="add mod">
          <ac:chgData name="西村 翼" userId="5a6fcaf58e44607b" providerId="LiveId" clId="{55FA8424-8936-4176-A9DF-80F2346FF90D}" dt="2024-01-20T08:59:02.823" v="3168" actId="1076"/>
          <ac:picMkLst>
            <pc:docMk/>
            <pc:sldMk cId="1413709719" sldId="269"/>
            <ac:picMk id="11" creationId="{09447F8A-34E5-F4AD-FA89-643111BB80B2}"/>
          </ac:picMkLst>
        </pc:picChg>
        <pc:picChg chg="del">
          <ac:chgData name="西村 翼" userId="5a6fcaf58e44607b" providerId="LiveId" clId="{55FA8424-8936-4176-A9DF-80F2346FF90D}" dt="2024-01-20T08:52:17.492" v="2912" actId="478"/>
          <ac:picMkLst>
            <pc:docMk/>
            <pc:sldMk cId="1413709719" sldId="269"/>
            <ac:picMk id="17" creationId="{AB7BBECE-C866-18ED-6DE4-7BD7639E017E}"/>
          </ac:picMkLst>
        </pc:picChg>
        <pc:picChg chg="del">
          <ac:chgData name="西村 翼" userId="5a6fcaf58e44607b" providerId="LiveId" clId="{55FA8424-8936-4176-A9DF-80F2346FF90D}" dt="2024-01-20T08:58:59.273" v="3166" actId="478"/>
          <ac:picMkLst>
            <pc:docMk/>
            <pc:sldMk cId="1413709719" sldId="269"/>
            <ac:picMk id="19" creationId="{B72A219A-C6C3-69CB-40A2-C113CEDC8ACC}"/>
          </ac:picMkLst>
        </pc:picChg>
      </pc:sldChg>
      <pc:sldChg chg="add del">
        <pc:chgData name="西村 翼" userId="5a6fcaf58e44607b" providerId="LiveId" clId="{55FA8424-8936-4176-A9DF-80F2346FF90D}" dt="2024-01-20T09:00:55.234" v="3266" actId="47"/>
        <pc:sldMkLst>
          <pc:docMk/>
          <pc:sldMk cId="2539034837" sldId="270"/>
        </pc:sldMkLst>
      </pc:sldChg>
      <pc:sldChg chg="addSp delSp modSp new mod">
        <pc:chgData name="西村 翼" userId="5a6fcaf58e44607b" providerId="LiveId" clId="{55FA8424-8936-4176-A9DF-80F2346FF90D}" dt="2024-01-21T02:11:50.506" v="11288"/>
        <pc:sldMkLst>
          <pc:docMk/>
          <pc:sldMk cId="3025179541" sldId="270"/>
        </pc:sldMkLst>
        <pc:spChg chg="mod">
          <ac:chgData name="西村 翼" userId="5a6fcaf58e44607b" providerId="LiveId" clId="{55FA8424-8936-4176-A9DF-80F2346FF90D}" dt="2024-01-21T02:11:50.506" v="11288"/>
          <ac:spMkLst>
            <pc:docMk/>
            <pc:sldMk cId="3025179541" sldId="270"/>
            <ac:spMk id="2" creationId="{7C58A6DE-059D-13B7-A1DF-942C2B1C4A29}"/>
          </ac:spMkLst>
        </pc:spChg>
        <pc:spChg chg="mod">
          <ac:chgData name="西村 翼" userId="5a6fcaf58e44607b" providerId="LiveId" clId="{55FA8424-8936-4176-A9DF-80F2346FF90D}" dt="2024-01-21T00:58:15.754" v="9818"/>
          <ac:spMkLst>
            <pc:docMk/>
            <pc:sldMk cId="3025179541" sldId="270"/>
            <ac:spMk id="3" creationId="{6BC5748A-EB70-6D70-454A-7E2636D64CDE}"/>
          </ac:spMkLst>
        </pc:spChg>
        <pc:spChg chg="mod">
          <ac:chgData name="西村 翼" userId="5a6fcaf58e44607b" providerId="LiveId" clId="{55FA8424-8936-4176-A9DF-80F2346FF90D}" dt="2024-01-20T09:01:11.887" v="3269"/>
          <ac:spMkLst>
            <pc:docMk/>
            <pc:sldMk cId="3025179541" sldId="270"/>
            <ac:spMk id="5" creationId="{97AF3D64-BC04-6AD7-5DA5-4761545B2E80}"/>
          </ac:spMkLst>
        </pc:spChg>
        <pc:spChg chg="mod topLvl">
          <ac:chgData name="西村 翼" userId="5a6fcaf58e44607b" providerId="LiveId" clId="{55FA8424-8936-4176-A9DF-80F2346FF90D}" dt="2024-01-20T09:15:01.147" v="3604" actId="20577"/>
          <ac:spMkLst>
            <pc:docMk/>
            <pc:sldMk cId="3025179541" sldId="270"/>
            <ac:spMk id="10" creationId="{725620A6-F1ED-5BA9-BE06-8C43223A6C86}"/>
          </ac:spMkLst>
        </pc:spChg>
        <pc:spChg chg="del mod">
          <ac:chgData name="西村 翼" userId="5a6fcaf58e44607b" providerId="LiveId" clId="{55FA8424-8936-4176-A9DF-80F2346FF90D}" dt="2024-01-20T09:13:48.247" v="3560" actId="478"/>
          <ac:spMkLst>
            <pc:docMk/>
            <pc:sldMk cId="3025179541" sldId="270"/>
            <ac:spMk id="13" creationId="{DF48328A-4A78-0F28-3197-8CB74CE0B804}"/>
          </ac:spMkLst>
        </pc:spChg>
        <pc:spChg chg="del mod topLvl">
          <ac:chgData name="西村 翼" userId="5a6fcaf58e44607b" providerId="LiveId" clId="{55FA8424-8936-4176-A9DF-80F2346FF90D}" dt="2024-01-20T09:13:48.247" v="3560" actId="478"/>
          <ac:spMkLst>
            <pc:docMk/>
            <pc:sldMk cId="3025179541" sldId="270"/>
            <ac:spMk id="14" creationId="{4A16186B-C586-9CDE-C2D3-E516C275B210}"/>
          </ac:spMkLst>
        </pc:spChg>
        <pc:spChg chg="mod">
          <ac:chgData name="西村 翼" userId="5a6fcaf58e44607b" providerId="LiveId" clId="{55FA8424-8936-4176-A9DF-80F2346FF90D}" dt="2024-01-20T09:14:23.591" v="3573" actId="1076"/>
          <ac:spMkLst>
            <pc:docMk/>
            <pc:sldMk cId="3025179541" sldId="270"/>
            <ac:spMk id="17" creationId="{66B1F822-D9A6-9EC5-B5F2-0F8D363C8D28}"/>
          </ac:spMkLst>
        </pc:spChg>
        <pc:spChg chg="mod">
          <ac:chgData name="西村 翼" userId="5a6fcaf58e44607b" providerId="LiveId" clId="{55FA8424-8936-4176-A9DF-80F2346FF90D}" dt="2024-01-20T09:14:21.222" v="3571"/>
          <ac:spMkLst>
            <pc:docMk/>
            <pc:sldMk cId="3025179541" sldId="270"/>
            <ac:spMk id="18" creationId="{0141A8CC-1FE3-AC8C-8D3D-7DDE0E9EA7FB}"/>
          </ac:spMkLst>
        </pc:spChg>
        <pc:spChg chg="add mod">
          <ac:chgData name="西村 翼" userId="5a6fcaf58e44607b" providerId="LiveId" clId="{55FA8424-8936-4176-A9DF-80F2346FF90D}" dt="2024-01-20T09:13:59.181" v="3566" actId="1076"/>
          <ac:spMkLst>
            <pc:docMk/>
            <pc:sldMk cId="3025179541" sldId="270"/>
            <ac:spMk id="19" creationId="{CE9F70DB-CBD8-E5DB-E587-E03F9581577D}"/>
          </ac:spMkLst>
        </pc:spChg>
        <pc:spChg chg="add del mod">
          <ac:chgData name="西村 翼" userId="5a6fcaf58e44607b" providerId="LiveId" clId="{55FA8424-8936-4176-A9DF-80F2346FF90D}" dt="2024-01-20T09:14:40.670" v="3577" actId="21"/>
          <ac:spMkLst>
            <pc:docMk/>
            <pc:sldMk cId="3025179541" sldId="270"/>
            <ac:spMk id="24" creationId="{26FB5AF9-3F58-60B3-F49D-F3DD57A693C2}"/>
          </ac:spMkLst>
        </pc:spChg>
        <pc:spChg chg="add del mod">
          <ac:chgData name="西村 翼" userId="5a6fcaf58e44607b" providerId="LiveId" clId="{55FA8424-8936-4176-A9DF-80F2346FF90D}" dt="2024-01-20T09:14:40.670" v="3577" actId="21"/>
          <ac:spMkLst>
            <pc:docMk/>
            <pc:sldMk cId="3025179541" sldId="270"/>
            <ac:spMk id="25" creationId="{F2A4CE82-2262-C004-C534-D36E2146ACDA}"/>
          </ac:spMkLst>
        </pc:spChg>
        <pc:spChg chg="add mod">
          <ac:chgData name="西村 翼" userId="5a6fcaf58e44607b" providerId="LiveId" clId="{55FA8424-8936-4176-A9DF-80F2346FF90D}" dt="2024-01-20T09:14:51.184" v="3580" actId="164"/>
          <ac:spMkLst>
            <pc:docMk/>
            <pc:sldMk cId="3025179541" sldId="270"/>
            <ac:spMk id="26" creationId="{809DF05D-9FCF-03EA-3AF0-30A32B17748A}"/>
          </ac:spMkLst>
        </pc:spChg>
        <pc:spChg chg="add mod">
          <ac:chgData name="西村 翼" userId="5a6fcaf58e44607b" providerId="LiveId" clId="{55FA8424-8936-4176-A9DF-80F2346FF90D}" dt="2024-01-20T09:14:51.184" v="3580" actId="164"/>
          <ac:spMkLst>
            <pc:docMk/>
            <pc:sldMk cId="3025179541" sldId="270"/>
            <ac:spMk id="27" creationId="{3B2AD626-8A3B-79FF-4491-0F68BA981383}"/>
          </ac:spMkLst>
        </pc:spChg>
        <pc:spChg chg="add mod">
          <ac:chgData name="西村 翼" userId="5a6fcaf58e44607b" providerId="LiveId" clId="{55FA8424-8936-4176-A9DF-80F2346FF90D}" dt="2024-01-20T09:16:37.869" v="3697" actId="14100"/>
          <ac:spMkLst>
            <pc:docMk/>
            <pc:sldMk cId="3025179541" sldId="270"/>
            <ac:spMk id="29" creationId="{F722D9BD-2B0C-AA1F-76B6-D2C17EAD3E32}"/>
          </ac:spMkLst>
        </pc:spChg>
        <pc:grpChg chg="add del mod">
          <ac:chgData name="西村 翼" userId="5a6fcaf58e44607b" providerId="LiveId" clId="{55FA8424-8936-4176-A9DF-80F2346FF90D}" dt="2024-01-20T09:13:48.247" v="3560" actId="478"/>
          <ac:grpSpMkLst>
            <pc:docMk/>
            <pc:sldMk cId="3025179541" sldId="270"/>
            <ac:grpSpMk id="8" creationId="{D069F34B-7582-CA08-0DA9-287AC4FE6AAF}"/>
          </ac:grpSpMkLst>
        </pc:grpChg>
        <pc:grpChg chg="del mod">
          <ac:chgData name="西村 翼" userId="5a6fcaf58e44607b" providerId="LiveId" clId="{55FA8424-8936-4176-A9DF-80F2346FF90D}" dt="2024-01-20T09:13:48.247" v="3560" actId="478"/>
          <ac:grpSpMkLst>
            <pc:docMk/>
            <pc:sldMk cId="3025179541" sldId="270"/>
            <ac:grpSpMk id="9" creationId="{63FEDE89-ED74-DDED-A05B-964982AEED4E}"/>
          </ac:grpSpMkLst>
        </pc:grpChg>
        <pc:grpChg chg="add mod">
          <ac:chgData name="西村 翼" userId="5a6fcaf58e44607b" providerId="LiveId" clId="{55FA8424-8936-4176-A9DF-80F2346FF90D}" dt="2024-01-20T09:14:21.222" v="3571"/>
          <ac:grpSpMkLst>
            <pc:docMk/>
            <pc:sldMk cId="3025179541" sldId="270"/>
            <ac:grpSpMk id="15" creationId="{784BCB6C-A329-E0C5-3D2E-352188C506D4}"/>
          </ac:grpSpMkLst>
        </pc:grpChg>
        <pc:grpChg chg="add mod">
          <ac:chgData name="西村 翼" userId="5a6fcaf58e44607b" providerId="LiveId" clId="{55FA8424-8936-4176-A9DF-80F2346FF90D}" dt="2024-01-20T09:14:53.667" v="3581" actId="1076"/>
          <ac:grpSpMkLst>
            <pc:docMk/>
            <pc:sldMk cId="3025179541" sldId="270"/>
            <ac:grpSpMk id="28" creationId="{494C8D94-65DF-9502-0ACB-31CD82ABD844}"/>
          </ac:grpSpMkLst>
        </pc:grpChg>
        <pc:graphicFrameChg chg="add mod modGraphic">
          <ac:chgData name="西村 翼" userId="5a6fcaf58e44607b" providerId="LiveId" clId="{55FA8424-8936-4176-A9DF-80F2346FF90D}" dt="2024-01-20T09:13:09.963" v="3548" actId="14100"/>
          <ac:graphicFrameMkLst>
            <pc:docMk/>
            <pc:sldMk cId="3025179541" sldId="270"/>
            <ac:graphicFrameMk id="7" creationId="{DDD7BE9B-0463-EE48-A93E-D13979427141}"/>
          </ac:graphicFrameMkLst>
        </pc:graphicFrameChg>
        <pc:picChg chg="del mod">
          <ac:chgData name="西村 翼" userId="5a6fcaf58e44607b" providerId="LiveId" clId="{55FA8424-8936-4176-A9DF-80F2346FF90D}" dt="2024-01-20T09:12:49.418" v="3540" actId="478"/>
          <ac:picMkLst>
            <pc:docMk/>
            <pc:sldMk cId="3025179541" sldId="270"/>
            <ac:picMk id="11" creationId="{AFB018FE-EE78-A062-5B8E-52D50C1D78EC}"/>
          </ac:picMkLst>
        </pc:picChg>
        <pc:picChg chg="del mod">
          <ac:chgData name="西村 翼" userId="5a6fcaf58e44607b" providerId="LiveId" clId="{55FA8424-8936-4176-A9DF-80F2346FF90D}" dt="2024-01-20T09:13:43.429" v="3559" actId="478"/>
          <ac:picMkLst>
            <pc:docMk/>
            <pc:sldMk cId="3025179541" sldId="270"/>
            <ac:picMk id="12" creationId="{C9832A4D-BD2C-1B46-D507-BD72B1EB10F7}"/>
          </ac:picMkLst>
        </pc:picChg>
        <pc:picChg chg="mod">
          <ac:chgData name="西村 翼" userId="5a6fcaf58e44607b" providerId="LiveId" clId="{55FA8424-8936-4176-A9DF-80F2346FF90D}" dt="2024-01-20T09:14:21.222" v="3571"/>
          <ac:picMkLst>
            <pc:docMk/>
            <pc:sldMk cId="3025179541" sldId="270"/>
            <ac:picMk id="16" creationId="{007D4411-9CAE-2530-456E-E20C42874295}"/>
          </ac:picMkLst>
        </pc:picChg>
        <pc:picChg chg="add mod ord">
          <ac:chgData name="西村 翼" userId="5a6fcaf58e44607b" providerId="LiveId" clId="{55FA8424-8936-4176-A9DF-80F2346FF90D}" dt="2024-01-20T09:14:51.184" v="3580" actId="164"/>
          <ac:picMkLst>
            <pc:docMk/>
            <pc:sldMk cId="3025179541" sldId="270"/>
            <ac:picMk id="21" creationId="{762F64FB-B3B4-A0D2-7D35-9362A903EFF4}"/>
          </ac:picMkLst>
        </pc:picChg>
        <pc:picChg chg="add del">
          <ac:chgData name="西村 翼" userId="5a6fcaf58e44607b" providerId="LiveId" clId="{55FA8424-8936-4176-A9DF-80F2346FF90D}" dt="2024-01-20T09:14:20.034" v="3570" actId="22"/>
          <ac:picMkLst>
            <pc:docMk/>
            <pc:sldMk cId="3025179541" sldId="270"/>
            <ac:picMk id="23" creationId="{7537D3D2-C716-2129-01DB-D03587927FA9}"/>
          </ac:picMkLst>
        </pc:picChg>
      </pc:sldChg>
      <pc:sldChg chg="addSp delSp modSp add mod">
        <pc:chgData name="西村 翼" userId="5a6fcaf58e44607b" providerId="LiveId" clId="{55FA8424-8936-4176-A9DF-80F2346FF90D}" dt="2024-01-21T02:11:55.397" v="11289"/>
        <pc:sldMkLst>
          <pc:docMk/>
          <pc:sldMk cId="3233913277" sldId="271"/>
        </pc:sldMkLst>
        <pc:spChg chg="mod">
          <ac:chgData name="西村 翼" userId="5a6fcaf58e44607b" providerId="LiveId" clId="{55FA8424-8936-4176-A9DF-80F2346FF90D}" dt="2024-01-21T02:11:55.397" v="11289"/>
          <ac:spMkLst>
            <pc:docMk/>
            <pc:sldMk cId="3233913277" sldId="271"/>
            <ac:spMk id="2" creationId="{7C58A6DE-059D-13B7-A1DF-942C2B1C4A29}"/>
          </ac:spMkLst>
        </pc:spChg>
        <pc:spChg chg="mod">
          <ac:chgData name="西村 翼" userId="5a6fcaf58e44607b" providerId="LiveId" clId="{55FA8424-8936-4176-A9DF-80F2346FF90D}" dt="2024-01-20T09:18:56.163" v="3836" actId="14100"/>
          <ac:spMkLst>
            <pc:docMk/>
            <pc:sldMk cId="3233913277" sldId="271"/>
            <ac:spMk id="3" creationId="{6BC5748A-EB70-6D70-454A-7E2636D64CDE}"/>
          </ac:spMkLst>
        </pc:spChg>
        <pc:spChg chg="mod">
          <ac:chgData name="西村 翼" userId="5a6fcaf58e44607b" providerId="LiveId" clId="{55FA8424-8936-4176-A9DF-80F2346FF90D}" dt="2024-01-20T09:27:35.754" v="3863" actId="1076"/>
          <ac:spMkLst>
            <pc:docMk/>
            <pc:sldMk cId="3233913277" sldId="271"/>
            <ac:spMk id="10" creationId="{725620A6-F1ED-5BA9-BE06-8C43223A6C86}"/>
          </ac:spMkLst>
        </pc:spChg>
        <pc:spChg chg="add mod">
          <ac:chgData name="西村 翼" userId="5a6fcaf58e44607b" providerId="LiveId" clId="{55FA8424-8936-4176-A9DF-80F2346FF90D}" dt="2024-01-20T09:24:00.556" v="3849" actId="164"/>
          <ac:spMkLst>
            <pc:docMk/>
            <pc:sldMk cId="3233913277" sldId="271"/>
            <ac:spMk id="13" creationId="{7AFEBB2F-A035-2432-56CA-89BE5E50FF21}"/>
          </ac:spMkLst>
        </pc:spChg>
        <pc:spChg chg="add mod">
          <ac:chgData name="西村 翼" userId="5a6fcaf58e44607b" providerId="LiveId" clId="{55FA8424-8936-4176-A9DF-80F2346FF90D}" dt="2024-01-20T09:24:00.556" v="3849" actId="164"/>
          <ac:spMkLst>
            <pc:docMk/>
            <pc:sldMk cId="3233913277" sldId="271"/>
            <ac:spMk id="14" creationId="{2421BDBF-D337-4054-2D19-D02E2D4BB35A}"/>
          </ac:spMkLst>
        </pc:spChg>
        <pc:spChg chg="mod">
          <ac:chgData name="西村 翼" userId="5a6fcaf58e44607b" providerId="LiveId" clId="{55FA8424-8936-4176-A9DF-80F2346FF90D}" dt="2024-01-20T09:27:35.754" v="3863" actId="1076"/>
          <ac:spMkLst>
            <pc:docMk/>
            <pc:sldMk cId="3233913277" sldId="271"/>
            <ac:spMk id="19" creationId="{CE9F70DB-CBD8-E5DB-E587-E03F9581577D}"/>
          </ac:spMkLst>
        </pc:spChg>
        <pc:spChg chg="add mod">
          <ac:chgData name="西村 翼" userId="5a6fcaf58e44607b" providerId="LiveId" clId="{55FA8424-8936-4176-A9DF-80F2346FF90D}" dt="2024-01-20T09:32:38.142" v="4254" actId="1076"/>
          <ac:spMkLst>
            <pc:docMk/>
            <pc:sldMk cId="3233913277" sldId="271"/>
            <ac:spMk id="22" creationId="{67652B03-918A-4321-9C52-AF17D43B4C57}"/>
          </ac:spMkLst>
        </pc:spChg>
        <pc:spChg chg="add mod">
          <ac:chgData name="西村 翼" userId="5a6fcaf58e44607b" providerId="LiveId" clId="{55FA8424-8936-4176-A9DF-80F2346FF90D}" dt="2024-01-20T09:32:53.064" v="4267" actId="1076"/>
          <ac:spMkLst>
            <pc:docMk/>
            <pc:sldMk cId="3233913277" sldId="271"/>
            <ac:spMk id="23" creationId="{1760F76E-C33C-7E0B-B9A0-42115ADF00D9}"/>
          </ac:spMkLst>
        </pc:spChg>
        <pc:spChg chg="mod">
          <ac:chgData name="西村 翼" userId="5a6fcaf58e44607b" providerId="LiveId" clId="{55FA8424-8936-4176-A9DF-80F2346FF90D}" dt="2024-01-20T09:32:38.142" v="4254" actId="1076"/>
          <ac:spMkLst>
            <pc:docMk/>
            <pc:sldMk cId="3233913277" sldId="271"/>
            <ac:spMk id="29" creationId="{F722D9BD-2B0C-AA1F-76B6-D2C17EAD3E32}"/>
          </ac:spMkLst>
        </pc:spChg>
        <pc:grpChg chg="mod">
          <ac:chgData name="西村 翼" userId="5a6fcaf58e44607b" providerId="LiveId" clId="{55FA8424-8936-4176-A9DF-80F2346FF90D}" dt="2024-01-20T09:27:35.754" v="3863" actId="1076"/>
          <ac:grpSpMkLst>
            <pc:docMk/>
            <pc:sldMk cId="3233913277" sldId="271"/>
            <ac:grpSpMk id="15" creationId="{784BCB6C-A329-E0C5-3D2E-352188C506D4}"/>
          </ac:grpSpMkLst>
        </pc:grpChg>
        <pc:grpChg chg="add mod">
          <ac:chgData name="西村 翼" userId="5a6fcaf58e44607b" providerId="LiveId" clId="{55FA8424-8936-4176-A9DF-80F2346FF90D}" dt="2024-01-20T09:27:35.754" v="3863" actId="1076"/>
          <ac:grpSpMkLst>
            <pc:docMk/>
            <pc:sldMk cId="3233913277" sldId="271"/>
            <ac:grpSpMk id="20" creationId="{8FF77FF6-DEDC-8216-C10A-33DD55E6F092}"/>
          </ac:grpSpMkLst>
        </pc:grpChg>
        <pc:grpChg chg="del">
          <ac:chgData name="西村 翼" userId="5a6fcaf58e44607b" providerId="LiveId" clId="{55FA8424-8936-4176-A9DF-80F2346FF90D}" dt="2024-01-20T09:22:37.593" v="3839" actId="478"/>
          <ac:grpSpMkLst>
            <pc:docMk/>
            <pc:sldMk cId="3233913277" sldId="271"/>
            <ac:grpSpMk id="28" creationId="{494C8D94-65DF-9502-0ACB-31CD82ABD844}"/>
          </ac:grpSpMkLst>
        </pc:grpChg>
        <pc:graphicFrameChg chg="del">
          <ac:chgData name="西村 翼" userId="5a6fcaf58e44607b" providerId="LiveId" clId="{55FA8424-8936-4176-A9DF-80F2346FF90D}" dt="2024-01-20T09:17:10.721" v="3699" actId="478"/>
          <ac:graphicFrameMkLst>
            <pc:docMk/>
            <pc:sldMk cId="3233913277" sldId="271"/>
            <ac:graphicFrameMk id="7" creationId="{DDD7BE9B-0463-EE48-A93E-D13979427141}"/>
          </ac:graphicFrameMkLst>
        </pc:graphicFrameChg>
        <pc:picChg chg="add mod">
          <ac:chgData name="西村 翼" userId="5a6fcaf58e44607b" providerId="LiveId" clId="{55FA8424-8936-4176-A9DF-80F2346FF90D}" dt="2024-01-20T09:24:00.556" v="3849" actId="164"/>
          <ac:picMkLst>
            <pc:docMk/>
            <pc:sldMk cId="3233913277" sldId="271"/>
            <ac:picMk id="9" creationId="{6B33B5C5-FA5C-18F6-CAB4-8E6ADA9335B3}"/>
          </ac:picMkLst>
        </pc:picChg>
        <pc:picChg chg="add mod">
          <ac:chgData name="西村 翼" userId="5a6fcaf58e44607b" providerId="LiveId" clId="{55FA8424-8936-4176-A9DF-80F2346FF90D}" dt="2024-01-20T09:32:38.142" v="4254" actId="1076"/>
          <ac:picMkLst>
            <pc:docMk/>
            <pc:sldMk cId="3233913277" sldId="271"/>
            <ac:picMk id="12" creationId="{8A2F1E75-AADF-7446-6E28-187093ADEF17}"/>
          </ac:picMkLst>
        </pc:picChg>
      </pc:sldChg>
      <pc:sldChg chg="addSp delSp modSp add mod">
        <pc:chgData name="西村 翼" userId="5a6fcaf58e44607b" providerId="LiveId" clId="{55FA8424-8936-4176-A9DF-80F2346FF90D}" dt="2024-01-21T02:12:56.721" v="11316" actId="20577"/>
        <pc:sldMkLst>
          <pc:docMk/>
          <pc:sldMk cId="1040845496" sldId="272"/>
        </pc:sldMkLst>
        <pc:spChg chg="mod">
          <ac:chgData name="西村 翼" userId="5a6fcaf58e44607b" providerId="LiveId" clId="{55FA8424-8936-4176-A9DF-80F2346FF90D}" dt="2024-01-21T02:12:56.721" v="11316" actId="20577"/>
          <ac:spMkLst>
            <pc:docMk/>
            <pc:sldMk cId="1040845496" sldId="272"/>
            <ac:spMk id="2" creationId="{7C58A6DE-059D-13B7-A1DF-942C2B1C4A29}"/>
          </ac:spMkLst>
        </pc:spChg>
        <pc:spChg chg="mod">
          <ac:chgData name="西村 翼" userId="5a6fcaf58e44607b" providerId="LiveId" clId="{55FA8424-8936-4176-A9DF-80F2346FF90D}" dt="2024-01-20T10:05:45.093" v="5160" actId="20577"/>
          <ac:spMkLst>
            <pc:docMk/>
            <pc:sldMk cId="1040845496" sldId="272"/>
            <ac:spMk id="3" creationId="{6BC5748A-EB70-6D70-454A-7E2636D64CDE}"/>
          </ac:spMkLst>
        </pc:spChg>
        <pc:spChg chg="mod">
          <ac:chgData name="西村 翼" userId="5a6fcaf58e44607b" providerId="LiveId" clId="{55FA8424-8936-4176-A9DF-80F2346FF90D}" dt="2024-01-20T09:59:08.881" v="4994" actId="164"/>
          <ac:spMkLst>
            <pc:docMk/>
            <pc:sldMk cId="1040845496" sldId="272"/>
            <ac:spMk id="10" creationId="{725620A6-F1ED-5BA9-BE06-8C43223A6C86}"/>
          </ac:spMkLst>
        </pc:spChg>
        <pc:spChg chg="add del mod">
          <ac:chgData name="西村 翼" userId="5a6fcaf58e44607b" providerId="LiveId" clId="{55FA8424-8936-4176-A9DF-80F2346FF90D}" dt="2024-01-20T09:43:48.168" v="4456" actId="478"/>
          <ac:spMkLst>
            <pc:docMk/>
            <pc:sldMk cId="1040845496" sldId="272"/>
            <ac:spMk id="11" creationId="{5860A792-13F9-D7DE-CDBC-51427211E91C}"/>
          </ac:spMkLst>
        </pc:spChg>
        <pc:spChg chg="mod">
          <ac:chgData name="西村 翼" userId="5a6fcaf58e44607b" providerId="LiveId" clId="{55FA8424-8936-4176-A9DF-80F2346FF90D}" dt="2024-01-20T10:05:52.886" v="5161" actId="1076"/>
          <ac:spMkLst>
            <pc:docMk/>
            <pc:sldMk cId="1040845496" sldId="272"/>
            <ac:spMk id="19" creationId="{CE9F70DB-CBD8-E5DB-E587-E03F9581577D}"/>
          </ac:spMkLst>
        </pc:spChg>
        <pc:spChg chg="del">
          <ac:chgData name="西村 翼" userId="5a6fcaf58e44607b" providerId="LiveId" clId="{55FA8424-8936-4176-A9DF-80F2346FF90D}" dt="2024-01-20T09:35:02.273" v="4375" actId="478"/>
          <ac:spMkLst>
            <pc:docMk/>
            <pc:sldMk cId="1040845496" sldId="272"/>
            <ac:spMk id="22" creationId="{67652B03-918A-4321-9C52-AF17D43B4C57}"/>
          </ac:spMkLst>
        </pc:spChg>
        <pc:spChg chg="del mod">
          <ac:chgData name="西村 翼" userId="5a6fcaf58e44607b" providerId="LiveId" clId="{55FA8424-8936-4176-A9DF-80F2346FF90D}" dt="2024-01-20T09:52:53.921" v="4853" actId="478"/>
          <ac:spMkLst>
            <pc:docMk/>
            <pc:sldMk cId="1040845496" sldId="272"/>
            <ac:spMk id="23" creationId="{1760F76E-C33C-7E0B-B9A0-42115ADF00D9}"/>
          </ac:spMkLst>
        </pc:spChg>
        <pc:spChg chg="add del">
          <ac:chgData name="西村 翼" userId="5a6fcaf58e44607b" providerId="LiveId" clId="{55FA8424-8936-4176-A9DF-80F2346FF90D}" dt="2024-01-20T09:48:56.442" v="4841" actId="22"/>
          <ac:spMkLst>
            <pc:docMk/>
            <pc:sldMk cId="1040845496" sldId="272"/>
            <ac:spMk id="24" creationId="{0E0418F6-4EE0-7E9C-E617-B80B90478888}"/>
          </ac:spMkLst>
        </pc:spChg>
        <pc:spChg chg="add mod">
          <ac:chgData name="西村 翼" userId="5a6fcaf58e44607b" providerId="LiveId" clId="{55FA8424-8936-4176-A9DF-80F2346FF90D}" dt="2024-01-20T10:01:03.234" v="5084" actId="14100"/>
          <ac:spMkLst>
            <pc:docMk/>
            <pc:sldMk cId="1040845496" sldId="272"/>
            <ac:spMk id="25" creationId="{0E4DEBEC-A4A0-9D52-09A4-A27DC68F4890}"/>
          </ac:spMkLst>
        </pc:spChg>
        <pc:spChg chg="del">
          <ac:chgData name="西村 翼" userId="5a6fcaf58e44607b" providerId="LiveId" clId="{55FA8424-8936-4176-A9DF-80F2346FF90D}" dt="2024-01-20T09:52:51.897" v="4852" actId="478"/>
          <ac:spMkLst>
            <pc:docMk/>
            <pc:sldMk cId="1040845496" sldId="272"/>
            <ac:spMk id="29" creationId="{F722D9BD-2B0C-AA1F-76B6-D2C17EAD3E32}"/>
          </ac:spMkLst>
        </pc:spChg>
        <pc:spChg chg="add mod">
          <ac:chgData name="西村 翼" userId="5a6fcaf58e44607b" providerId="LiveId" clId="{55FA8424-8936-4176-A9DF-80F2346FF90D}" dt="2024-01-20T09:59:15.730" v="4997" actId="164"/>
          <ac:spMkLst>
            <pc:docMk/>
            <pc:sldMk cId="1040845496" sldId="272"/>
            <ac:spMk id="32" creationId="{D6E5A643-CFFB-54BF-5F03-97A60515DDD2}"/>
          </ac:spMkLst>
        </pc:spChg>
        <pc:spChg chg="add del mod">
          <ac:chgData name="西村 翼" userId="5a6fcaf58e44607b" providerId="LiveId" clId="{55FA8424-8936-4176-A9DF-80F2346FF90D}" dt="2024-01-20T10:06:55.207" v="5173" actId="478"/>
          <ac:spMkLst>
            <pc:docMk/>
            <pc:sldMk cId="1040845496" sldId="272"/>
            <ac:spMk id="33" creationId="{CA403671-4C9D-3CFE-E9DE-BF5EC874FD99}"/>
          </ac:spMkLst>
        </pc:spChg>
        <pc:spChg chg="add del mod">
          <ac:chgData name="西村 翼" userId="5a6fcaf58e44607b" providerId="LiveId" clId="{55FA8424-8936-4176-A9DF-80F2346FF90D}" dt="2024-01-20T09:58:33.624" v="4974" actId="478"/>
          <ac:spMkLst>
            <pc:docMk/>
            <pc:sldMk cId="1040845496" sldId="272"/>
            <ac:spMk id="34" creationId="{D22ED7E3-1D86-C806-402D-3E4B4572A9B4}"/>
          </ac:spMkLst>
        </pc:spChg>
        <pc:spChg chg="add mod">
          <ac:chgData name="西村 翼" userId="5a6fcaf58e44607b" providerId="LiveId" clId="{55FA8424-8936-4176-A9DF-80F2346FF90D}" dt="2024-01-20T09:59:20.869" v="4998" actId="164"/>
          <ac:spMkLst>
            <pc:docMk/>
            <pc:sldMk cId="1040845496" sldId="272"/>
            <ac:spMk id="35" creationId="{EAB71ED0-A000-8513-58C5-0ADA4B76B178}"/>
          </ac:spMkLst>
        </pc:spChg>
        <pc:spChg chg="add mod">
          <ac:chgData name="西村 翼" userId="5a6fcaf58e44607b" providerId="LiveId" clId="{55FA8424-8936-4176-A9DF-80F2346FF90D}" dt="2024-01-20T10:05:52.886" v="5161" actId="1076"/>
          <ac:spMkLst>
            <pc:docMk/>
            <pc:sldMk cId="1040845496" sldId="272"/>
            <ac:spMk id="39" creationId="{F4184CB7-2A5D-06E2-3711-49EAC54DEDD2}"/>
          </ac:spMkLst>
        </pc:spChg>
        <pc:spChg chg="add mod">
          <ac:chgData name="西村 翼" userId="5a6fcaf58e44607b" providerId="LiveId" clId="{55FA8424-8936-4176-A9DF-80F2346FF90D}" dt="2024-01-20T10:05:52.886" v="5161" actId="1076"/>
          <ac:spMkLst>
            <pc:docMk/>
            <pc:sldMk cId="1040845496" sldId="272"/>
            <ac:spMk id="40" creationId="{68889DA4-5CF4-9096-1DB2-E6270988B004}"/>
          </ac:spMkLst>
        </pc:spChg>
        <pc:grpChg chg="del mod">
          <ac:chgData name="西村 翼" userId="5a6fcaf58e44607b" providerId="LiveId" clId="{55FA8424-8936-4176-A9DF-80F2346FF90D}" dt="2024-01-20T09:52:51.897" v="4852" actId="478"/>
          <ac:grpSpMkLst>
            <pc:docMk/>
            <pc:sldMk cId="1040845496" sldId="272"/>
            <ac:grpSpMk id="15" creationId="{784BCB6C-A329-E0C5-3D2E-352188C506D4}"/>
          </ac:grpSpMkLst>
        </pc:grpChg>
        <pc:grpChg chg="del mod">
          <ac:chgData name="西村 翼" userId="5a6fcaf58e44607b" providerId="LiveId" clId="{55FA8424-8936-4176-A9DF-80F2346FF90D}" dt="2024-01-20T09:52:51.897" v="4852" actId="478"/>
          <ac:grpSpMkLst>
            <pc:docMk/>
            <pc:sldMk cId="1040845496" sldId="272"/>
            <ac:grpSpMk id="20" creationId="{8FF77FF6-DEDC-8216-C10A-33DD55E6F092}"/>
          </ac:grpSpMkLst>
        </pc:grpChg>
        <pc:grpChg chg="add mod">
          <ac:chgData name="西村 翼" userId="5a6fcaf58e44607b" providerId="LiveId" clId="{55FA8424-8936-4176-A9DF-80F2346FF90D}" dt="2024-01-20T09:59:08.881" v="4994" actId="164"/>
          <ac:grpSpMkLst>
            <pc:docMk/>
            <pc:sldMk cId="1040845496" sldId="272"/>
            <ac:grpSpMk id="26" creationId="{65CCE104-B08E-33C6-2188-72519B9DDFA8}"/>
          </ac:grpSpMkLst>
        </pc:grpChg>
        <pc:grpChg chg="add mod">
          <ac:chgData name="西村 翼" userId="5a6fcaf58e44607b" providerId="LiveId" clId="{55FA8424-8936-4176-A9DF-80F2346FF90D}" dt="2024-01-20T10:05:52.886" v="5161" actId="1076"/>
          <ac:grpSpMkLst>
            <pc:docMk/>
            <pc:sldMk cId="1040845496" sldId="272"/>
            <ac:grpSpMk id="36" creationId="{1EDFBC9C-6C56-BF77-1E04-ECA890BA14E8}"/>
          </ac:grpSpMkLst>
        </pc:grpChg>
        <pc:grpChg chg="add mod">
          <ac:chgData name="西村 翼" userId="5a6fcaf58e44607b" providerId="LiveId" clId="{55FA8424-8936-4176-A9DF-80F2346FF90D}" dt="2024-01-20T10:05:52.886" v="5161" actId="1076"/>
          <ac:grpSpMkLst>
            <pc:docMk/>
            <pc:sldMk cId="1040845496" sldId="272"/>
            <ac:grpSpMk id="37" creationId="{B7C27F4A-2FA5-997C-23C1-0776E9856C80}"/>
          </ac:grpSpMkLst>
        </pc:grpChg>
        <pc:grpChg chg="add mod">
          <ac:chgData name="西村 翼" userId="5a6fcaf58e44607b" providerId="LiveId" clId="{55FA8424-8936-4176-A9DF-80F2346FF90D}" dt="2024-01-20T10:05:52.886" v="5161" actId="1076"/>
          <ac:grpSpMkLst>
            <pc:docMk/>
            <pc:sldMk cId="1040845496" sldId="272"/>
            <ac:grpSpMk id="38" creationId="{5CD0D9AF-7B14-C344-8554-E2FFA45DD7F3}"/>
          </ac:grpSpMkLst>
        </pc:grpChg>
        <pc:graphicFrameChg chg="add del mod modGraphic">
          <ac:chgData name="西村 翼" userId="5a6fcaf58e44607b" providerId="LiveId" clId="{55FA8424-8936-4176-A9DF-80F2346FF90D}" dt="2024-01-20T10:10:27.165" v="5288" actId="20577"/>
          <ac:graphicFrameMkLst>
            <pc:docMk/>
            <pc:sldMk cId="1040845496" sldId="272"/>
            <ac:graphicFrameMk id="41" creationId="{6E6CA0D5-B4A0-78F1-F597-F8BDBF8D4554}"/>
          </ac:graphicFrameMkLst>
        </pc:graphicFrameChg>
        <pc:picChg chg="add mod">
          <ac:chgData name="西村 翼" userId="5a6fcaf58e44607b" providerId="LiveId" clId="{55FA8424-8936-4176-A9DF-80F2346FF90D}" dt="2024-01-20T09:49:12.520" v="4846" actId="164"/>
          <ac:picMkLst>
            <pc:docMk/>
            <pc:sldMk cId="1040845496" sldId="272"/>
            <ac:picMk id="8" creationId="{97C4D193-798F-F672-E9A3-D60242DCDACC}"/>
          </ac:picMkLst>
        </pc:picChg>
        <pc:picChg chg="del">
          <ac:chgData name="西村 翼" userId="5a6fcaf58e44607b" providerId="LiveId" clId="{55FA8424-8936-4176-A9DF-80F2346FF90D}" dt="2024-01-20T09:35:02.273" v="4375" actId="478"/>
          <ac:picMkLst>
            <pc:docMk/>
            <pc:sldMk cId="1040845496" sldId="272"/>
            <ac:picMk id="12" creationId="{8A2F1E75-AADF-7446-6E28-187093ADEF17}"/>
          </ac:picMkLst>
        </pc:picChg>
        <pc:picChg chg="add mod">
          <ac:chgData name="西村 翼" userId="5a6fcaf58e44607b" providerId="LiveId" clId="{55FA8424-8936-4176-A9DF-80F2346FF90D}" dt="2024-01-20T09:59:37.180" v="4999" actId="1076"/>
          <ac:picMkLst>
            <pc:docMk/>
            <pc:sldMk cId="1040845496" sldId="272"/>
            <ac:picMk id="28" creationId="{73C347C9-98F6-9136-EC4B-E932D0AD177E}"/>
          </ac:picMkLst>
        </pc:picChg>
        <pc:picChg chg="add mod">
          <ac:chgData name="西村 翼" userId="5a6fcaf58e44607b" providerId="LiveId" clId="{55FA8424-8936-4176-A9DF-80F2346FF90D}" dt="2024-01-20T09:59:20.869" v="4998" actId="164"/>
          <ac:picMkLst>
            <pc:docMk/>
            <pc:sldMk cId="1040845496" sldId="272"/>
            <ac:picMk id="31" creationId="{6DD1434A-68A7-CEC7-B100-2964202AE286}"/>
          </ac:picMkLst>
        </pc:picChg>
      </pc:sldChg>
      <pc:sldChg chg="addSp delSp modSp add mod">
        <pc:chgData name="西村 翼" userId="5a6fcaf58e44607b" providerId="LiveId" clId="{55FA8424-8936-4176-A9DF-80F2346FF90D}" dt="2024-01-21T02:13:04.153" v="11317"/>
        <pc:sldMkLst>
          <pc:docMk/>
          <pc:sldMk cId="1058051396" sldId="273"/>
        </pc:sldMkLst>
        <pc:spChg chg="mod">
          <ac:chgData name="西村 翼" userId="5a6fcaf58e44607b" providerId="LiveId" clId="{55FA8424-8936-4176-A9DF-80F2346FF90D}" dt="2024-01-21T02:13:04.153" v="11317"/>
          <ac:spMkLst>
            <pc:docMk/>
            <pc:sldMk cId="1058051396" sldId="273"/>
            <ac:spMk id="2" creationId="{7C58A6DE-059D-13B7-A1DF-942C2B1C4A29}"/>
          </ac:spMkLst>
        </pc:spChg>
        <pc:spChg chg="mod">
          <ac:chgData name="西村 翼" userId="5a6fcaf58e44607b" providerId="LiveId" clId="{55FA8424-8936-4176-A9DF-80F2346FF90D}" dt="2024-01-20T10:14:13.121" v="5329" actId="20577"/>
          <ac:spMkLst>
            <pc:docMk/>
            <pc:sldMk cId="1058051396" sldId="273"/>
            <ac:spMk id="3" creationId="{6BC5748A-EB70-6D70-454A-7E2636D64CDE}"/>
          </ac:spMkLst>
        </pc:spChg>
        <pc:spChg chg="mod topLvl">
          <ac:chgData name="西村 翼" userId="5a6fcaf58e44607b" providerId="LiveId" clId="{55FA8424-8936-4176-A9DF-80F2346FF90D}" dt="2024-01-20T12:30:01.629" v="5345" actId="1076"/>
          <ac:spMkLst>
            <pc:docMk/>
            <pc:sldMk cId="1058051396" sldId="273"/>
            <ac:spMk id="10" creationId="{725620A6-F1ED-5BA9-BE06-8C43223A6C86}"/>
          </ac:spMkLst>
        </pc:spChg>
        <pc:spChg chg="add mod">
          <ac:chgData name="西村 翼" userId="5a6fcaf58e44607b" providerId="LiveId" clId="{55FA8424-8936-4176-A9DF-80F2346FF90D}" dt="2024-01-20T12:29:53.991" v="5343" actId="164"/>
          <ac:spMkLst>
            <pc:docMk/>
            <pc:sldMk cId="1058051396" sldId="273"/>
            <ac:spMk id="13" creationId="{A63BD3A3-9585-A9E9-AE6D-CC61BB669BB0}"/>
          </ac:spMkLst>
        </pc:spChg>
        <pc:spChg chg="mod">
          <ac:chgData name="西村 翼" userId="5a6fcaf58e44607b" providerId="LiveId" clId="{55FA8424-8936-4176-A9DF-80F2346FF90D}" dt="2024-01-20T12:30:03.218" v="5346" actId="1076"/>
          <ac:spMkLst>
            <pc:docMk/>
            <pc:sldMk cId="1058051396" sldId="273"/>
            <ac:spMk id="19" creationId="{CE9F70DB-CBD8-E5DB-E587-E03F9581577D}"/>
          </ac:spMkLst>
        </pc:spChg>
        <pc:spChg chg="add mod">
          <ac:chgData name="西村 翼" userId="5a6fcaf58e44607b" providerId="LiveId" clId="{55FA8424-8936-4176-A9DF-80F2346FF90D}" dt="2024-01-20T12:36:56.401" v="5535" actId="20577"/>
          <ac:spMkLst>
            <pc:docMk/>
            <pc:sldMk cId="1058051396" sldId="273"/>
            <ac:spMk id="20" creationId="{EE2CC93A-25F1-56ED-ED8B-88338DF84E69}"/>
          </ac:spMkLst>
        </pc:spChg>
        <pc:spChg chg="add del mod">
          <ac:chgData name="西村 翼" userId="5a6fcaf58e44607b" providerId="LiveId" clId="{55FA8424-8936-4176-A9DF-80F2346FF90D}" dt="2024-01-20T12:34:39.531" v="5466" actId="21"/>
          <ac:spMkLst>
            <pc:docMk/>
            <pc:sldMk cId="1058051396" sldId="273"/>
            <ac:spMk id="24" creationId="{10C0473C-077E-3E79-326C-62DB059CDA64}"/>
          </ac:spMkLst>
        </pc:spChg>
        <pc:spChg chg="del ord topLvl">
          <ac:chgData name="西村 翼" userId="5a6fcaf58e44607b" providerId="LiveId" clId="{55FA8424-8936-4176-A9DF-80F2346FF90D}" dt="2024-01-20T12:29:40.780" v="5338" actId="21"/>
          <ac:spMkLst>
            <pc:docMk/>
            <pc:sldMk cId="1058051396" sldId="273"/>
            <ac:spMk id="25" creationId="{0E4DEBEC-A4A0-9D52-09A4-A27DC68F4890}"/>
          </ac:spMkLst>
        </pc:spChg>
        <pc:spChg chg="add mod">
          <ac:chgData name="西村 翼" userId="5a6fcaf58e44607b" providerId="LiveId" clId="{55FA8424-8936-4176-A9DF-80F2346FF90D}" dt="2024-01-20T12:37:01.311" v="5539" actId="20577"/>
          <ac:spMkLst>
            <pc:docMk/>
            <pc:sldMk cId="1058051396" sldId="273"/>
            <ac:spMk id="27" creationId="{CEB8B8C1-548B-6C46-3D97-EEDC515025E7}"/>
          </ac:spMkLst>
        </pc:spChg>
        <pc:spChg chg="mod">
          <ac:chgData name="西村 翼" userId="5a6fcaf58e44607b" providerId="LiveId" clId="{55FA8424-8936-4176-A9DF-80F2346FF90D}" dt="2024-01-20T12:36:27.820" v="5500" actId="20577"/>
          <ac:spMkLst>
            <pc:docMk/>
            <pc:sldMk cId="1058051396" sldId="273"/>
            <ac:spMk id="33" creationId="{CA403671-4C9D-3CFE-E9DE-BF5EC874FD99}"/>
          </ac:spMkLst>
        </pc:spChg>
        <pc:spChg chg="add mod">
          <ac:chgData name="西村 翼" userId="5a6fcaf58e44607b" providerId="LiveId" clId="{55FA8424-8936-4176-A9DF-80F2346FF90D}" dt="2024-01-20T12:35:40.670" v="5483" actId="14100"/>
          <ac:spMkLst>
            <pc:docMk/>
            <pc:sldMk cId="1058051396" sldId="273"/>
            <ac:spMk id="34" creationId="{7E140299-7493-F742-0264-603DA3EC7C59}"/>
          </ac:spMkLst>
        </pc:spChg>
        <pc:spChg chg="mod">
          <ac:chgData name="西村 翼" userId="5a6fcaf58e44607b" providerId="LiveId" clId="{55FA8424-8936-4176-A9DF-80F2346FF90D}" dt="2024-01-20T12:37:34.157" v="5634" actId="14100"/>
          <ac:spMkLst>
            <pc:docMk/>
            <pc:sldMk cId="1058051396" sldId="273"/>
            <ac:spMk id="39" creationId="{F4184CB7-2A5D-06E2-3711-49EAC54DEDD2}"/>
          </ac:spMkLst>
        </pc:spChg>
        <pc:spChg chg="mod ord">
          <ac:chgData name="西村 翼" userId="5a6fcaf58e44607b" providerId="LiveId" clId="{55FA8424-8936-4176-A9DF-80F2346FF90D}" dt="2024-01-20T12:32:56.562" v="5405" actId="1076"/>
          <ac:spMkLst>
            <pc:docMk/>
            <pc:sldMk cId="1058051396" sldId="273"/>
            <ac:spMk id="40" creationId="{68889DA4-5CF4-9096-1DB2-E6270988B004}"/>
          </ac:spMkLst>
        </pc:spChg>
        <pc:spChg chg="add mod">
          <ac:chgData name="西村 翼" userId="5a6fcaf58e44607b" providerId="LiveId" clId="{55FA8424-8936-4176-A9DF-80F2346FF90D}" dt="2024-01-20T12:38:56.230" v="5819" actId="1076"/>
          <ac:spMkLst>
            <pc:docMk/>
            <pc:sldMk cId="1058051396" sldId="273"/>
            <ac:spMk id="41" creationId="{B82F30C6-A906-1239-D8C8-06E149BD1829}"/>
          </ac:spMkLst>
        </pc:spChg>
        <pc:grpChg chg="add mod">
          <ac:chgData name="西村 翼" userId="5a6fcaf58e44607b" providerId="LiveId" clId="{55FA8424-8936-4176-A9DF-80F2346FF90D}" dt="2024-01-20T12:30:01.629" v="5345" actId="1076"/>
          <ac:grpSpMkLst>
            <pc:docMk/>
            <pc:sldMk cId="1058051396" sldId="273"/>
            <ac:grpSpMk id="14" creationId="{E12E74D2-814D-21D6-E84D-11CFD98AAE21}"/>
          </ac:grpSpMkLst>
        </pc:grpChg>
        <pc:grpChg chg="add mod">
          <ac:chgData name="西村 翼" userId="5a6fcaf58e44607b" providerId="LiveId" clId="{55FA8424-8936-4176-A9DF-80F2346FF90D}" dt="2024-01-20T12:34:38.398" v="5465"/>
          <ac:grpSpMkLst>
            <pc:docMk/>
            <pc:sldMk cId="1058051396" sldId="273"/>
            <ac:grpSpMk id="21" creationId="{04C2AAD3-ED02-3942-1A2C-EB3DE2D9A076}"/>
          </ac:grpSpMkLst>
        </pc:grpChg>
        <pc:grpChg chg="del">
          <ac:chgData name="西村 翼" userId="5a6fcaf58e44607b" providerId="LiveId" clId="{55FA8424-8936-4176-A9DF-80F2346FF90D}" dt="2024-01-20T12:28:23.023" v="5332" actId="478"/>
          <ac:grpSpMkLst>
            <pc:docMk/>
            <pc:sldMk cId="1058051396" sldId="273"/>
            <ac:grpSpMk id="26" creationId="{65CCE104-B08E-33C6-2188-72519B9DDFA8}"/>
          </ac:grpSpMkLst>
        </pc:grpChg>
        <pc:grpChg chg="del mod">
          <ac:chgData name="西村 翼" userId="5a6fcaf58e44607b" providerId="LiveId" clId="{55FA8424-8936-4176-A9DF-80F2346FF90D}" dt="2024-01-20T12:29:40.780" v="5338" actId="21"/>
          <ac:grpSpMkLst>
            <pc:docMk/>
            <pc:sldMk cId="1058051396" sldId="273"/>
            <ac:grpSpMk id="36" creationId="{1EDFBC9C-6C56-BF77-1E04-ECA890BA14E8}"/>
          </ac:grpSpMkLst>
        </pc:grpChg>
        <pc:grpChg chg="del">
          <ac:chgData name="西村 翼" userId="5a6fcaf58e44607b" providerId="LiveId" clId="{55FA8424-8936-4176-A9DF-80F2346FF90D}" dt="2024-01-20T12:30:07.711" v="5347" actId="478"/>
          <ac:grpSpMkLst>
            <pc:docMk/>
            <pc:sldMk cId="1058051396" sldId="273"/>
            <ac:grpSpMk id="37" creationId="{B7C27F4A-2FA5-997C-23C1-0776E9856C80}"/>
          </ac:grpSpMkLst>
        </pc:grpChg>
        <pc:grpChg chg="del">
          <ac:chgData name="西村 翼" userId="5a6fcaf58e44607b" providerId="LiveId" clId="{55FA8424-8936-4176-A9DF-80F2346FF90D}" dt="2024-01-20T12:30:07.711" v="5347" actId="478"/>
          <ac:grpSpMkLst>
            <pc:docMk/>
            <pc:sldMk cId="1058051396" sldId="273"/>
            <ac:grpSpMk id="38" creationId="{5CD0D9AF-7B14-C344-8554-E2FFA45DD7F3}"/>
          </ac:grpSpMkLst>
        </pc:grpChg>
        <pc:picChg chg="del">
          <ac:chgData name="西村 翼" userId="5a6fcaf58e44607b" providerId="LiveId" clId="{55FA8424-8936-4176-A9DF-80F2346FF90D}" dt="2024-01-20T12:28:23.023" v="5332" actId="478"/>
          <ac:picMkLst>
            <pc:docMk/>
            <pc:sldMk cId="1058051396" sldId="273"/>
            <ac:picMk id="8" creationId="{97C4D193-798F-F672-E9A3-D60242DCDACC}"/>
          </ac:picMkLst>
        </pc:picChg>
        <pc:picChg chg="add del">
          <ac:chgData name="西村 翼" userId="5a6fcaf58e44607b" providerId="LiveId" clId="{55FA8424-8936-4176-A9DF-80F2346FF90D}" dt="2024-01-20T12:30:07.711" v="5347" actId="478"/>
          <ac:picMkLst>
            <pc:docMk/>
            <pc:sldMk cId="1058051396" sldId="273"/>
            <ac:picMk id="9" creationId="{BF848C3F-1051-4E77-50D7-59D7CEB7D7DF}"/>
          </ac:picMkLst>
        </pc:picChg>
        <pc:picChg chg="add mod">
          <ac:chgData name="西村 翼" userId="5a6fcaf58e44607b" providerId="LiveId" clId="{55FA8424-8936-4176-A9DF-80F2346FF90D}" dt="2024-01-20T12:29:53.991" v="5343" actId="164"/>
          <ac:picMkLst>
            <pc:docMk/>
            <pc:sldMk cId="1058051396" sldId="273"/>
            <ac:picMk id="12" creationId="{8D845053-3CDA-58DB-C5F8-F2F4BD4DF8A3}"/>
          </ac:picMkLst>
        </pc:picChg>
        <pc:picChg chg="add mod">
          <ac:chgData name="西村 翼" userId="5a6fcaf58e44607b" providerId="LiveId" clId="{55FA8424-8936-4176-A9DF-80F2346FF90D}" dt="2024-01-20T12:34:38.398" v="5465"/>
          <ac:picMkLst>
            <pc:docMk/>
            <pc:sldMk cId="1058051396" sldId="273"/>
            <ac:picMk id="16" creationId="{6D08720C-71E5-DA64-08B3-76A4E2DE8156}"/>
          </ac:picMkLst>
        </pc:picChg>
        <pc:picChg chg="add mod">
          <ac:chgData name="西村 翼" userId="5a6fcaf58e44607b" providerId="LiveId" clId="{55FA8424-8936-4176-A9DF-80F2346FF90D}" dt="2024-01-20T12:34:38.398" v="5465"/>
          <ac:picMkLst>
            <pc:docMk/>
            <pc:sldMk cId="1058051396" sldId="273"/>
            <ac:picMk id="18" creationId="{95791A98-3538-B698-7549-2EDD7A56E491}"/>
          </ac:picMkLst>
        </pc:picChg>
        <pc:picChg chg="add mod">
          <ac:chgData name="西村 翼" userId="5a6fcaf58e44607b" providerId="LiveId" clId="{55FA8424-8936-4176-A9DF-80F2346FF90D}" dt="2024-01-20T12:32:59.630" v="5406" actId="1076"/>
          <ac:picMkLst>
            <pc:docMk/>
            <pc:sldMk cId="1058051396" sldId="273"/>
            <ac:picMk id="23" creationId="{9FB8BA20-AA11-E353-BED9-CA459DFC005D}"/>
          </ac:picMkLst>
        </pc:picChg>
        <pc:picChg chg="add mod">
          <ac:chgData name="西村 翼" userId="5a6fcaf58e44607b" providerId="LiveId" clId="{55FA8424-8936-4176-A9DF-80F2346FF90D}" dt="2024-01-20T12:35:13.651" v="5477" actId="1076"/>
          <ac:picMkLst>
            <pc:docMk/>
            <pc:sldMk cId="1058051396" sldId="273"/>
            <ac:picMk id="30" creationId="{E67384F5-7A1B-7E48-D1FA-390507ADD181}"/>
          </ac:picMkLst>
        </pc:picChg>
      </pc:sldChg>
      <pc:sldChg chg="addSp delSp modSp add mod">
        <pc:chgData name="西村 翼" userId="5a6fcaf58e44607b" providerId="LiveId" clId="{55FA8424-8936-4176-A9DF-80F2346FF90D}" dt="2024-01-21T02:13:20.172" v="11323"/>
        <pc:sldMkLst>
          <pc:docMk/>
          <pc:sldMk cId="1130747555" sldId="274"/>
        </pc:sldMkLst>
        <pc:spChg chg="mod">
          <ac:chgData name="西村 翼" userId="5a6fcaf58e44607b" providerId="LiveId" clId="{55FA8424-8936-4176-A9DF-80F2346FF90D}" dt="2024-01-21T02:13:20.172" v="11323"/>
          <ac:spMkLst>
            <pc:docMk/>
            <pc:sldMk cId="1130747555" sldId="274"/>
            <ac:spMk id="2" creationId="{7C58A6DE-059D-13B7-A1DF-942C2B1C4A29}"/>
          </ac:spMkLst>
        </pc:spChg>
        <pc:spChg chg="mod">
          <ac:chgData name="西村 翼" userId="5a6fcaf58e44607b" providerId="LiveId" clId="{55FA8424-8936-4176-A9DF-80F2346FF90D}" dt="2024-01-20T12:47:30.761" v="6039" actId="1076"/>
          <ac:spMkLst>
            <pc:docMk/>
            <pc:sldMk cId="1130747555" sldId="274"/>
            <ac:spMk id="3" creationId="{6BC5748A-EB70-6D70-454A-7E2636D64CDE}"/>
          </ac:spMkLst>
        </pc:spChg>
        <pc:spChg chg="del">
          <ac:chgData name="西村 翼" userId="5a6fcaf58e44607b" providerId="LiveId" clId="{55FA8424-8936-4176-A9DF-80F2346FF90D}" dt="2024-01-20T12:40:06.239" v="5830" actId="478"/>
          <ac:spMkLst>
            <pc:docMk/>
            <pc:sldMk cId="1130747555" sldId="274"/>
            <ac:spMk id="10" creationId="{725620A6-F1ED-5BA9-BE06-8C43223A6C86}"/>
          </ac:spMkLst>
        </pc:spChg>
        <pc:spChg chg="del">
          <ac:chgData name="西村 翼" userId="5a6fcaf58e44607b" providerId="LiveId" clId="{55FA8424-8936-4176-A9DF-80F2346FF90D}" dt="2024-01-20T12:40:06.239" v="5830" actId="478"/>
          <ac:spMkLst>
            <pc:docMk/>
            <pc:sldMk cId="1130747555" sldId="274"/>
            <ac:spMk id="19" creationId="{CE9F70DB-CBD8-E5DB-E587-E03F9581577D}"/>
          </ac:spMkLst>
        </pc:spChg>
        <pc:spChg chg="add mod">
          <ac:chgData name="西村 翼" userId="5a6fcaf58e44607b" providerId="LiveId" clId="{55FA8424-8936-4176-A9DF-80F2346FF90D}" dt="2024-01-20T12:46:18.630" v="6031" actId="1076"/>
          <ac:spMkLst>
            <pc:docMk/>
            <pc:sldMk cId="1130747555" sldId="274"/>
            <ac:spMk id="22" creationId="{0DC7EA41-5729-B0B0-B34D-732AC8763E8B}"/>
          </ac:spMkLst>
        </pc:spChg>
        <pc:spChg chg="add mod">
          <ac:chgData name="西村 翼" userId="5a6fcaf58e44607b" providerId="LiveId" clId="{55FA8424-8936-4176-A9DF-80F2346FF90D}" dt="2024-01-20T12:47:38.018" v="6041" actId="164"/>
          <ac:spMkLst>
            <pc:docMk/>
            <pc:sldMk cId="1130747555" sldId="274"/>
            <ac:spMk id="24" creationId="{1682F1D9-139B-3802-0F06-3669B4A7A626}"/>
          </ac:spMkLst>
        </pc:spChg>
        <pc:spChg chg="add mod">
          <ac:chgData name="西村 翼" userId="5a6fcaf58e44607b" providerId="LiveId" clId="{55FA8424-8936-4176-A9DF-80F2346FF90D}" dt="2024-01-20T12:46:07.090" v="6029" actId="164"/>
          <ac:spMkLst>
            <pc:docMk/>
            <pc:sldMk cId="1130747555" sldId="274"/>
            <ac:spMk id="25" creationId="{2BC990C9-DAFD-1438-4F68-4306E8A9F9D8}"/>
          </ac:spMkLst>
        </pc:spChg>
        <pc:spChg chg="add mod">
          <ac:chgData name="西村 翼" userId="5a6fcaf58e44607b" providerId="LiveId" clId="{55FA8424-8936-4176-A9DF-80F2346FF90D}" dt="2024-01-20T12:47:29.029" v="6037" actId="164"/>
          <ac:spMkLst>
            <pc:docMk/>
            <pc:sldMk cId="1130747555" sldId="274"/>
            <ac:spMk id="26" creationId="{9466E06E-80E0-547C-2828-8C4B9B76A4FE}"/>
          </ac:spMkLst>
        </pc:spChg>
        <pc:spChg chg="del">
          <ac:chgData name="西村 翼" userId="5a6fcaf58e44607b" providerId="LiveId" clId="{55FA8424-8936-4176-A9DF-80F2346FF90D}" dt="2024-01-20T12:40:06.239" v="5830" actId="478"/>
          <ac:spMkLst>
            <pc:docMk/>
            <pc:sldMk cId="1130747555" sldId="274"/>
            <ac:spMk id="27" creationId="{CEB8B8C1-548B-6C46-3D97-EEDC515025E7}"/>
          </ac:spMkLst>
        </pc:spChg>
        <pc:spChg chg="add mod">
          <ac:chgData name="西村 翼" userId="5a6fcaf58e44607b" providerId="LiveId" clId="{55FA8424-8936-4176-A9DF-80F2346FF90D}" dt="2024-01-20T12:47:43.829" v="6043" actId="1076"/>
          <ac:spMkLst>
            <pc:docMk/>
            <pc:sldMk cId="1130747555" sldId="274"/>
            <ac:spMk id="29" creationId="{13FC6A08-B14D-219D-635A-87E972CD2BA0}"/>
          </ac:spMkLst>
        </pc:spChg>
        <pc:spChg chg="mod">
          <ac:chgData name="西村 翼" userId="5a6fcaf58e44607b" providerId="LiveId" clId="{55FA8424-8936-4176-A9DF-80F2346FF90D}" dt="2024-01-20T12:51:16.200" v="6303" actId="20577"/>
          <ac:spMkLst>
            <pc:docMk/>
            <pc:sldMk cId="1130747555" sldId="274"/>
            <ac:spMk id="33" creationId="{CA403671-4C9D-3CFE-E9DE-BF5EC874FD99}"/>
          </ac:spMkLst>
        </pc:spChg>
        <pc:spChg chg="del">
          <ac:chgData name="西村 翼" userId="5a6fcaf58e44607b" providerId="LiveId" clId="{55FA8424-8936-4176-A9DF-80F2346FF90D}" dt="2024-01-20T12:40:06.239" v="5830" actId="478"/>
          <ac:spMkLst>
            <pc:docMk/>
            <pc:sldMk cId="1130747555" sldId="274"/>
            <ac:spMk id="34" creationId="{7E140299-7493-F742-0264-603DA3EC7C59}"/>
          </ac:spMkLst>
        </pc:spChg>
        <pc:spChg chg="add mod">
          <ac:chgData name="西村 翼" userId="5a6fcaf58e44607b" providerId="LiveId" clId="{55FA8424-8936-4176-A9DF-80F2346FF90D}" dt="2024-01-20T12:47:56.222" v="6046" actId="1076"/>
          <ac:spMkLst>
            <pc:docMk/>
            <pc:sldMk cId="1130747555" sldId="274"/>
            <ac:spMk id="35" creationId="{C7AF0D86-3D5B-5725-A041-5A9560FB96D5}"/>
          </ac:spMkLst>
        </pc:spChg>
        <pc:spChg chg="add mod">
          <ac:chgData name="西村 翼" userId="5a6fcaf58e44607b" providerId="LiveId" clId="{55FA8424-8936-4176-A9DF-80F2346FF90D}" dt="2024-01-20T12:49:31.538" v="6227" actId="1076"/>
          <ac:spMkLst>
            <pc:docMk/>
            <pc:sldMk cId="1130747555" sldId="274"/>
            <ac:spMk id="36" creationId="{61A4FE5F-339E-A161-20F7-A4FB79BA4AEA}"/>
          </ac:spMkLst>
        </pc:spChg>
        <pc:spChg chg="del">
          <ac:chgData name="西村 翼" userId="5a6fcaf58e44607b" providerId="LiveId" clId="{55FA8424-8936-4176-A9DF-80F2346FF90D}" dt="2024-01-20T12:40:06.239" v="5830" actId="478"/>
          <ac:spMkLst>
            <pc:docMk/>
            <pc:sldMk cId="1130747555" sldId="274"/>
            <ac:spMk id="39" creationId="{F4184CB7-2A5D-06E2-3711-49EAC54DEDD2}"/>
          </ac:spMkLst>
        </pc:spChg>
        <pc:spChg chg="del">
          <ac:chgData name="西村 翼" userId="5a6fcaf58e44607b" providerId="LiveId" clId="{55FA8424-8936-4176-A9DF-80F2346FF90D}" dt="2024-01-20T12:40:06.239" v="5830" actId="478"/>
          <ac:spMkLst>
            <pc:docMk/>
            <pc:sldMk cId="1130747555" sldId="274"/>
            <ac:spMk id="40" creationId="{68889DA4-5CF4-9096-1DB2-E6270988B004}"/>
          </ac:spMkLst>
        </pc:spChg>
        <pc:spChg chg="del">
          <ac:chgData name="西村 翼" userId="5a6fcaf58e44607b" providerId="LiveId" clId="{55FA8424-8936-4176-A9DF-80F2346FF90D}" dt="2024-01-20T12:40:06.239" v="5830" actId="478"/>
          <ac:spMkLst>
            <pc:docMk/>
            <pc:sldMk cId="1130747555" sldId="274"/>
            <ac:spMk id="41" creationId="{B82F30C6-A906-1239-D8C8-06E149BD1829}"/>
          </ac:spMkLst>
        </pc:spChg>
        <pc:spChg chg="add del mod">
          <ac:chgData name="西村 翼" userId="5a6fcaf58e44607b" providerId="LiveId" clId="{55FA8424-8936-4176-A9DF-80F2346FF90D}" dt="2024-01-20T12:55:01.851" v="6429"/>
          <ac:spMkLst>
            <pc:docMk/>
            <pc:sldMk cId="1130747555" sldId="274"/>
            <ac:spMk id="42" creationId="{B00D8827-92BB-8F07-3EDA-98AE1BCDF037}"/>
          </ac:spMkLst>
        </pc:spChg>
        <pc:grpChg chg="del">
          <ac:chgData name="西村 翼" userId="5a6fcaf58e44607b" providerId="LiveId" clId="{55FA8424-8936-4176-A9DF-80F2346FF90D}" dt="2024-01-20T12:40:06.239" v="5830" actId="478"/>
          <ac:grpSpMkLst>
            <pc:docMk/>
            <pc:sldMk cId="1130747555" sldId="274"/>
            <ac:grpSpMk id="14" creationId="{E12E74D2-814D-21D6-E84D-11CFD98AAE21}"/>
          </ac:grpSpMkLst>
        </pc:grpChg>
        <pc:grpChg chg="del">
          <ac:chgData name="西村 翼" userId="5a6fcaf58e44607b" providerId="LiveId" clId="{55FA8424-8936-4176-A9DF-80F2346FF90D}" dt="2024-01-20T12:40:06.239" v="5830" actId="478"/>
          <ac:grpSpMkLst>
            <pc:docMk/>
            <pc:sldMk cId="1130747555" sldId="274"/>
            <ac:grpSpMk id="21" creationId="{04C2AAD3-ED02-3942-1A2C-EB3DE2D9A076}"/>
          </ac:grpSpMkLst>
        </pc:grpChg>
        <pc:grpChg chg="add mod">
          <ac:chgData name="西村 翼" userId="5a6fcaf58e44607b" providerId="LiveId" clId="{55FA8424-8936-4176-A9DF-80F2346FF90D}" dt="2024-01-20T12:47:29.029" v="6037" actId="164"/>
          <ac:grpSpMkLst>
            <pc:docMk/>
            <pc:sldMk cId="1130747555" sldId="274"/>
            <ac:grpSpMk id="28" creationId="{1E5C9428-A611-B8B5-AA42-FC772F7CC3B0}"/>
          </ac:grpSpMkLst>
        </pc:grpChg>
        <pc:grpChg chg="add mod">
          <ac:chgData name="西村 翼" userId="5a6fcaf58e44607b" providerId="LiveId" clId="{55FA8424-8936-4176-A9DF-80F2346FF90D}" dt="2024-01-20T12:57:33.487" v="6491" actId="1076"/>
          <ac:grpSpMkLst>
            <pc:docMk/>
            <pc:sldMk cId="1130747555" sldId="274"/>
            <ac:grpSpMk id="31" creationId="{AB515E2F-69A7-5A0C-B3D9-5756542F50DB}"/>
          </ac:grpSpMkLst>
        </pc:grpChg>
        <pc:grpChg chg="add mod">
          <ac:chgData name="西村 翼" userId="5a6fcaf58e44607b" providerId="LiveId" clId="{55FA8424-8936-4176-A9DF-80F2346FF90D}" dt="2024-01-20T12:47:41.779" v="6042" actId="1076"/>
          <ac:grpSpMkLst>
            <pc:docMk/>
            <pc:sldMk cId="1130747555" sldId="274"/>
            <ac:grpSpMk id="32" creationId="{9CEAE463-2E59-CCEF-46CB-5F904D2FD3E4}"/>
          </ac:grpSpMkLst>
        </pc:grpChg>
        <pc:picChg chg="add mod">
          <ac:chgData name="西村 翼" userId="5a6fcaf58e44607b" providerId="LiveId" clId="{55FA8424-8936-4176-A9DF-80F2346FF90D}" dt="2024-01-20T12:46:18.630" v="6031" actId="1076"/>
          <ac:picMkLst>
            <pc:docMk/>
            <pc:sldMk cId="1130747555" sldId="274"/>
            <ac:picMk id="8" creationId="{A2A3AB89-13BE-29D1-7E7E-91AA59382191}"/>
          </ac:picMkLst>
        </pc:picChg>
        <pc:picChg chg="add mod">
          <ac:chgData name="西村 翼" userId="5a6fcaf58e44607b" providerId="LiveId" clId="{55FA8424-8936-4176-A9DF-80F2346FF90D}" dt="2024-01-20T12:47:38.018" v="6041" actId="164"/>
          <ac:picMkLst>
            <pc:docMk/>
            <pc:sldMk cId="1130747555" sldId="274"/>
            <ac:picMk id="11" creationId="{C889E4EF-2B6C-9DF9-C46E-AB0997ACEE4A}"/>
          </ac:picMkLst>
        </pc:picChg>
        <pc:picChg chg="add mod">
          <ac:chgData name="西村 翼" userId="5a6fcaf58e44607b" providerId="LiveId" clId="{55FA8424-8936-4176-A9DF-80F2346FF90D}" dt="2024-01-20T12:46:07.090" v="6029" actId="164"/>
          <ac:picMkLst>
            <pc:docMk/>
            <pc:sldMk cId="1130747555" sldId="274"/>
            <ac:picMk id="17" creationId="{E9D61F31-1A2C-D3D9-C1AC-653383799711}"/>
          </ac:picMkLst>
        </pc:picChg>
        <pc:picChg chg="del">
          <ac:chgData name="西村 翼" userId="5a6fcaf58e44607b" providerId="LiveId" clId="{55FA8424-8936-4176-A9DF-80F2346FF90D}" dt="2024-01-20T12:40:06.239" v="5830" actId="478"/>
          <ac:picMkLst>
            <pc:docMk/>
            <pc:sldMk cId="1130747555" sldId="274"/>
            <ac:picMk id="23" creationId="{9FB8BA20-AA11-E353-BED9-CA459DFC005D}"/>
          </ac:picMkLst>
        </pc:picChg>
        <pc:picChg chg="del">
          <ac:chgData name="西村 翼" userId="5a6fcaf58e44607b" providerId="LiveId" clId="{55FA8424-8936-4176-A9DF-80F2346FF90D}" dt="2024-01-20T12:40:06.239" v="5830" actId="478"/>
          <ac:picMkLst>
            <pc:docMk/>
            <pc:sldMk cId="1130747555" sldId="274"/>
            <ac:picMk id="30" creationId="{E67384F5-7A1B-7E48-D1FA-390507ADD181}"/>
          </ac:picMkLst>
        </pc:picChg>
        <pc:picChg chg="add del">
          <ac:chgData name="西村 翼" userId="5a6fcaf58e44607b" providerId="LiveId" clId="{55FA8424-8936-4176-A9DF-80F2346FF90D}" dt="2024-01-20T12:54:47.046" v="6423" actId="22"/>
          <ac:picMkLst>
            <pc:docMk/>
            <pc:sldMk cId="1130747555" sldId="274"/>
            <ac:picMk id="38" creationId="{1BB03B26-BB59-A7C3-658E-8E880BE02FBD}"/>
          </ac:picMkLst>
        </pc:picChg>
      </pc:sldChg>
      <pc:sldChg chg="addSp delSp modSp new mod">
        <pc:chgData name="西村 翼" userId="5a6fcaf58e44607b" providerId="LiveId" clId="{55FA8424-8936-4176-A9DF-80F2346FF90D}" dt="2024-01-21T02:13:36.963" v="11346" actId="20577"/>
        <pc:sldMkLst>
          <pc:docMk/>
          <pc:sldMk cId="505135089" sldId="275"/>
        </pc:sldMkLst>
        <pc:spChg chg="mod">
          <ac:chgData name="西村 翼" userId="5a6fcaf58e44607b" providerId="LiveId" clId="{55FA8424-8936-4176-A9DF-80F2346FF90D}" dt="2024-01-21T02:13:36.963" v="11346" actId="20577"/>
          <ac:spMkLst>
            <pc:docMk/>
            <pc:sldMk cId="505135089" sldId="275"/>
            <ac:spMk id="2" creationId="{41EF654E-F121-FD34-478E-72E77B8F03E3}"/>
          </ac:spMkLst>
        </pc:spChg>
        <pc:spChg chg="mod">
          <ac:chgData name="西村 翼" userId="5a6fcaf58e44607b" providerId="LiveId" clId="{55FA8424-8936-4176-A9DF-80F2346FF90D}" dt="2024-01-20T13:03:22.811" v="6789" actId="14100"/>
          <ac:spMkLst>
            <pc:docMk/>
            <pc:sldMk cId="505135089" sldId="275"/>
            <ac:spMk id="3" creationId="{8A1663E8-830C-5AD3-6E6B-4C6196CDA842}"/>
          </ac:spMkLst>
        </pc:spChg>
        <pc:spChg chg="mod">
          <ac:chgData name="西村 翼" userId="5a6fcaf58e44607b" providerId="LiveId" clId="{55FA8424-8936-4176-A9DF-80F2346FF90D}" dt="2024-01-20T12:51:52.264" v="6305"/>
          <ac:spMkLst>
            <pc:docMk/>
            <pc:sldMk cId="505135089" sldId="275"/>
            <ac:spMk id="5" creationId="{87C3BB0F-A117-CB83-5521-3B9724E26825}"/>
          </ac:spMkLst>
        </pc:spChg>
        <pc:spChg chg="add mod">
          <ac:chgData name="西村 翼" userId="5a6fcaf58e44607b" providerId="LiveId" clId="{55FA8424-8936-4176-A9DF-80F2346FF90D}" dt="2024-01-20T12:57:52.555" v="6500" actId="164"/>
          <ac:spMkLst>
            <pc:docMk/>
            <pc:sldMk cId="505135089" sldId="275"/>
            <ac:spMk id="11" creationId="{D958C53A-6D6D-B850-7596-198CF8E350FD}"/>
          </ac:spMkLst>
        </pc:spChg>
        <pc:spChg chg="add del mod">
          <ac:chgData name="西村 翼" userId="5a6fcaf58e44607b" providerId="LiveId" clId="{55FA8424-8936-4176-A9DF-80F2346FF90D}" dt="2024-01-20T12:55:00.001" v="6428"/>
          <ac:spMkLst>
            <pc:docMk/>
            <pc:sldMk cId="505135089" sldId="275"/>
            <ac:spMk id="12" creationId="{899FF905-4D1F-88BE-65AD-7811C312774A}"/>
          </ac:spMkLst>
        </pc:spChg>
        <pc:spChg chg="add mod ord">
          <ac:chgData name="西村 翼" userId="5a6fcaf58e44607b" providerId="LiveId" clId="{55FA8424-8936-4176-A9DF-80F2346FF90D}" dt="2024-01-20T12:58:10.203" v="6505" actId="166"/>
          <ac:spMkLst>
            <pc:docMk/>
            <pc:sldMk cId="505135089" sldId="275"/>
            <ac:spMk id="13" creationId="{22F4437A-76AD-F6C6-3859-A9FB27A1304A}"/>
          </ac:spMkLst>
        </pc:spChg>
        <pc:spChg chg="add mod">
          <ac:chgData name="西村 翼" userId="5a6fcaf58e44607b" providerId="LiveId" clId="{55FA8424-8936-4176-A9DF-80F2346FF90D}" dt="2024-01-20T12:58:19.904" v="6507" actId="1076"/>
          <ac:spMkLst>
            <pc:docMk/>
            <pc:sldMk cId="505135089" sldId="275"/>
            <ac:spMk id="14" creationId="{1D0D1CEB-D873-256D-A10E-B50FBEA0D7C2}"/>
          </ac:spMkLst>
        </pc:spChg>
        <pc:spChg chg="add mod">
          <ac:chgData name="西村 翼" userId="5a6fcaf58e44607b" providerId="LiveId" clId="{55FA8424-8936-4176-A9DF-80F2346FF90D}" dt="2024-01-20T12:57:52.555" v="6500" actId="164"/>
          <ac:spMkLst>
            <pc:docMk/>
            <pc:sldMk cId="505135089" sldId="275"/>
            <ac:spMk id="15" creationId="{43A79D23-39E8-98B0-D6F2-33BA24D398CE}"/>
          </ac:spMkLst>
        </pc:spChg>
        <pc:spChg chg="add mod">
          <ac:chgData name="西村 翼" userId="5a6fcaf58e44607b" providerId="LiveId" clId="{55FA8424-8936-4176-A9DF-80F2346FF90D}" dt="2024-01-20T13:02:58.974" v="6785" actId="1076"/>
          <ac:spMkLst>
            <pc:docMk/>
            <pc:sldMk cId="505135089" sldId="275"/>
            <ac:spMk id="25" creationId="{39CDC2F0-8BC5-4305-0401-64910F43EF7B}"/>
          </ac:spMkLst>
        </pc:spChg>
        <pc:spChg chg="add del mod">
          <ac:chgData name="西村 翼" userId="5a6fcaf58e44607b" providerId="LiveId" clId="{55FA8424-8936-4176-A9DF-80F2346FF90D}" dt="2024-01-20T13:00:35.363" v="6520"/>
          <ac:spMkLst>
            <pc:docMk/>
            <pc:sldMk cId="505135089" sldId="275"/>
            <ac:spMk id="27" creationId="{2EC5BCE1-9D3A-0598-AE69-A60A959E51E6}"/>
          </ac:spMkLst>
        </pc:spChg>
        <pc:spChg chg="add mod">
          <ac:chgData name="西村 翼" userId="5a6fcaf58e44607b" providerId="LiveId" clId="{55FA8424-8936-4176-A9DF-80F2346FF90D}" dt="2024-01-20T13:01:04.517" v="6528" actId="164"/>
          <ac:spMkLst>
            <pc:docMk/>
            <pc:sldMk cId="505135089" sldId="275"/>
            <ac:spMk id="28" creationId="{D266BA34-74FE-42D9-61DB-3DAFE56DC7E1}"/>
          </ac:spMkLst>
        </pc:spChg>
        <pc:spChg chg="add mod">
          <ac:chgData name="西村 翼" userId="5a6fcaf58e44607b" providerId="LiveId" clId="{55FA8424-8936-4176-A9DF-80F2346FF90D}" dt="2024-01-20T13:01:04.517" v="6528" actId="164"/>
          <ac:spMkLst>
            <pc:docMk/>
            <pc:sldMk cId="505135089" sldId="275"/>
            <ac:spMk id="29" creationId="{44AE5747-C580-7EC7-00FC-4B98ED610B60}"/>
          </ac:spMkLst>
        </pc:spChg>
        <pc:spChg chg="add mod">
          <ac:chgData name="西村 翼" userId="5a6fcaf58e44607b" providerId="LiveId" clId="{55FA8424-8936-4176-A9DF-80F2346FF90D}" dt="2024-01-20T13:01:04.517" v="6528" actId="164"/>
          <ac:spMkLst>
            <pc:docMk/>
            <pc:sldMk cId="505135089" sldId="275"/>
            <ac:spMk id="30" creationId="{4B93233C-F574-A89E-831A-203409C75816}"/>
          </ac:spMkLst>
        </pc:spChg>
        <pc:spChg chg="add mod">
          <ac:chgData name="西村 翼" userId="5a6fcaf58e44607b" providerId="LiveId" clId="{55FA8424-8936-4176-A9DF-80F2346FF90D}" dt="2024-01-20T13:01:31.135" v="6562" actId="1076"/>
          <ac:spMkLst>
            <pc:docMk/>
            <pc:sldMk cId="505135089" sldId="275"/>
            <ac:spMk id="32" creationId="{162ECDCB-E9BC-1735-75DB-5F828A80ED51}"/>
          </ac:spMkLst>
        </pc:spChg>
        <pc:spChg chg="add mod">
          <ac:chgData name="西村 翼" userId="5a6fcaf58e44607b" providerId="LiveId" clId="{55FA8424-8936-4176-A9DF-80F2346FF90D}" dt="2024-01-20T13:05:02.343" v="6840" actId="27636"/>
          <ac:spMkLst>
            <pc:docMk/>
            <pc:sldMk cId="505135089" sldId="275"/>
            <ac:spMk id="33" creationId="{C0517A4E-0D80-3972-95EA-46800A6F1B76}"/>
          </ac:spMkLst>
        </pc:spChg>
        <pc:spChg chg="add mod">
          <ac:chgData name="西村 翼" userId="5a6fcaf58e44607b" providerId="LiveId" clId="{55FA8424-8936-4176-A9DF-80F2346FF90D}" dt="2024-01-20T13:07:33.130" v="6857" actId="1582"/>
          <ac:spMkLst>
            <pc:docMk/>
            <pc:sldMk cId="505135089" sldId="275"/>
            <ac:spMk id="38" creationId="{433B96C6-C5D3-174E-8349-AF2DD16725A7}"/>
          </ac:spMkLst>
        </pc:spChg>
        <pc:spChg chg="add mod">
          <ac:chgData name="西村 翼" userId="5a6fcaf58e44607b" providerId="LiveId" clId="{55FA8424-8936-4176-A9DF-80F2346FF90D}" dt="2024-01-20T13:09:34.450" v="7061" actId="20577"/>
          <ac:spMkLst>
            <pc:docMk/>
            <pc:sldMk cId="505135089" sldId="275"/>
            <ac:spMk id="39" creationId="{DD90D378-2BCC-24E2-7FDC-1BE8982EE0EB}"/>
          </ac:spMkLst>
        </pc:spChg>
        <pc:grpChg chg="add mod">
          <ac:chgData name="西村 翼" userId="5a6fcaf58e44607b" providerId="LiveId" clId="{55FA8424-8936-4176-A9DF-80F2346FF90D}" dt="2024-01-20T12:57:52.555" v="6500" actId="164"/>
          <ac:grpSpMkLst>
            <pc:docMk/>
            <pc:sldMk cId="505135089" sldId="275"/>
            <ac:grpSpMk id="16" creationId="{C7E8CBE2-6CED-2B61-1AAF-D7C8AF5ACFCC}"/>
          </ac:grpSpMkLst>
        </pc:grpChg>
        <pc:grpChg chg="add mod">
          <ac:chgData name="西村 翼" userId="5a6fcaf58e44607b" providerId="LiveId" clId="{55FA8424-8936-4176-A9DF-80F2346FF90D}" dt="2024-01-20T13:01:04.517" v="6528" actId="164"/>
          <ac:grpSpMkLst>
            <pc:docMk/>
            <pc:sldMk cId="505135089" sldId="275"/>
            <ac:grpSpMk id="31" creationId="{CF9FCE19-08E6-5171-DF2A-ED7335448F2F}"/>
          </ac:grpSpMkLst>
        </pc:grpChg>
        <pc:picChg chg="add mod">
          <ac:chgData name="西村 翼" userId="5a6fcaf58e44607b" providerId="LiveId" clId="{55FA8424-8936-4176-A9DF-80F2346FF90D}" dt="2024-01-20T12:57:52.555" v="6500" actId="164"/>
          <ac:picMkLst>
            <pc:docMk/>
            <pc:sldMk cId="505135089" sldId="275"/>
            <ac:picMk id="8" creationId="{C833B00D-A72F-D181-7656-97D8CC1B1738}"/>
          </ac:picMkLst>
        </pc:picChg>
        <pc:picChg chg="add mod">
          <ac:chgData name="西村 翼" userId="5a6fcaf58e44607b" providerId="LiveId" clId="{55FA8424-8936-4176-A9DF-80F2346FF90D}" dt="2024-01-20T12:57:52.555" v="6500" actId="164"/>
          <ac:picMkLst>
            <pc:docMk/>
            <pc:sldMk cId="505135089" sldId="275"/>
            <ac:picMk id="10" creationId="{FB505085-05E5-22A1-4AFF-D312DA0DC007}"/>
          </ac:picMkLst>
        </pc:picChg>
        <pc:picChg chg="add mod">
          <ac:chgData name="西村 翼" userId="5a6fcaf58e44607b" providerId="LiveId" clId="{55FA8424-8936-4176-A9DF-80F2346FF90D}" dt="2024-01-20T13:01:04.517" v="6528" actId="164"/>
          <ac:picMkLst>
            <pc:docMk/>
            <pc:sldMk cId="505135089" sldId="275"/>
            <ac:picMk id="18" creationId="{4302B6A4-5620-D9D4-DC1B-872B67A49758}"/>
          </ac:picMkLst>
        </pc:picChg>
        <pc:picChg chg="add mod">
          <ac:chgData name="西村 翼" userId="5a6fcaf58e44607b" providerId="LiveId" clId="{55FA8424-8936-4176-A9DF-80F2346FF90D}" dt="2024-01-20T13:01:04.517" v="6528" actId="164"/>
          <ac:picMkLst>
            <pc:docMk/>
            <pc:sldMk cId="505135089" sldId="275"/>
            <ac:picMk id="20" creationId="{FBE01EA0-6C66-4CDC-52C7-58DE3B2E7146}"/>
          </ac:picMkLst>
        </pc:picChg>
        <pc:picChg chg="add mod">
          <ac:chgData name="西村 翼" userId="5a6fcaf58e44607b" providerId="LiveId" clId="{55FA8424-8936-4176-A9DF-80F2346FF90D}" dt="2024-01-20T13:01:04.517" v="6528" actId="164"/>
          <ac:picMkLst>
            <pc:docMk/>
            <pc:sldMk cId="505135089" sldId="275"/>
            <ac:picMk id="22" creationId="{CCAC244F-6B72-0157-4A24-62A00B5C8561}"/>
          </ac:picMkLst>
        </pc:picChg>
        <pc:picChg chg="add mod">
          <ac:chgData name="西村 翼" userId="5a6fcaf58e44607b" providerId="LiveId" clId="{55FA8424-8936-4176-A9DF-80F2346FF90D}" dt="2024-01-20T13:01:04.517" v="6528" actId="164"/>
          <ac:picMkLst>
            <pc:docMk/>
            <pc:sldMk cId="505135089" sldId="275"/>
            <ac:picMk id="24" creationId="{9A53BD6A-5C0D-7295-A51E-1858BBF95DDA}"/>
          </ac:picMkLst>
        </pc:picChg>
        <pc:picChg chg="add del mod">
          <ac:chgData name="西村 翼" userId="5a6fcaf58e44607b" providerId="LiveId" clId="{55FA8424-8936-4176-A9DF-80F2346FF90D}" dt="2024-01-20T13:00:35.363" v="6520"/>
          <ac:picMkLst>
            <pc:docMk/>
            <pc:sldMk cId="505135089" sldId="275"/>
            <ac:picMk id="26" creationId="{271A8E6F-849A-6417-8F80-8AC1CC4D74BC}"/>
          </ac:picMkLst>
        </pc:picChg>
        <pc:picChg chg="add mod">
          <ac:chgData name="西村 翼" userId="5a6fcaf58e44607b" providerId="LiveId" clId="{55FA8424-8936-4176-A9DF-80F2346FF90D}" dt="2024-01-20T13:06:54.171" v="6849" actId="1076"/>
          <ac:picMkLst>
            <pc:docMk/>
            <pc:sldMk cId="505135089" sldId="275"/>
            <ac:picMk id="35" creationId="{E4F88A5D-08E4-EF2A-A58C-6AC6A2D6D7DA}"/>
          </ac:picMkLst>
        </pc:picChg>
        <pc:picChg chg="add mod">
          <ac:chgData name="西村 翼" userId="5a6fcaf58e44607b" providerId="LiveId" clId="{55FA8424-8936-4176-A9DF-80F2346FF90D}" dt="2024-01-20T13:06:54.171" v="6849" actId="1076"/>
          <ac:picMkLst>
            <pc:docMk/>
            <pc:sldMk cId="505135089" sldId="275"/>
            <ac:picMk id="37" creationId="{2B7EB291-7F60-DEAF-ECC2-0724A43B7692}"/>
          </ac:picMkLst>
        </pc:picChg>
      </pc:sldChg>
      <pc:sldChg chg="addSp modSp new mod">
        <pc:chgData name="西村 翼" userId="5a6fcaf58e44607b" providerId="LiveId" clId="{55FA8424-8936-4176-A9DF-80F2346FF90D}" dt="2024-01-21T02:14:06.026" v="11376" actId="20577"/>
        <pc:sldMkLst>
          <pc:docMk/>
          <pc:sldMk cId="1741857576" sldId="276"/>
        </pc:sldMkLst>
        <pc:spChg chg="mod">
          <ac:chgData name="西村 翼" userId="5a6fcaf58e44607b" providerId="LiveId" clId="{55FA8424-8936-4176-A9DF-80F2346FF90D}" dt="2024-01-21T02:14:06.026" v="11376" actId="20577"/>
          <ac:spMkLst>
            <pc:docMk/>
            <pc:sldMk cId="1741857576" sldId="276"/>
            <ac:spMk id="2" creationId="{C4674891-FC31-C0C8-6951-4CCC19A86C6B}"/>
          </ac:spMkLst>
        </pc:spChg>
        <pc:spChg chg="mod">
          <ac:chgData name="西村 翼" userId="5a6fcaf58e44607b" providerId="LiveId" clId="{55FA8424-8936-4176-A9DF-80F2346FF90D}" dt="2024-01-20T13:15:07.402" v="7178" actId="14100"/>
          <ac:spMkLst>
            <pc:docMk/>
            <pc:sldMk cId="1741857576" sldId="276"/>
            <ac:spMk id="3" creationId="{CBC5FBB4-CEC4-72DC-D1DC-9F56E0CB59A9}"/>
          </ac:spMkLst>
        </pc:spChg>
        <pc:spChg chg="mod">
          <ac:chgData name="西村 翼" userId="5a6fcaf58e44607b" providerId="LiveId" clId="{55FA8424-8936-4176-A9DF-80F2346FF90D}" dt="2024-01-20T13:09:52.671" v="7065"/>
          <ac:spMkLst>
            <pc:docMk/>
            <pc:sldMk cId="1741857576" sldId="276"/>
            <ac:spMk id="5" creationId="{844D3779-6861-37CF-985C-DACCB9654535}"/>
          </ac:spMkLst>
        </pc:spChg>
        <pc:spChg chg="add mod">
          <ac:chgData name="西村 翼" userId="5a6fcaf58e44607b" providerId="LiveId" clId="{55FA8424-8936-4176-A9DF-80F2346FF90D}" dt="2024-01-20T13:18:45.541" v="7277" actId="1076"/>
          <ac:spMkLst>
            <pc:docMk/>
            <pc:sldMk cId="1741857576" sldId="276"/>
            <ac:spMk id="9" creationId="{67F70E98-AA70-6E3B-F33E-1F67958587F4}"/>
          </ac:spMkLst>
        </pc:spChg>
        <pc:spChg chg="add mod">
          <ac:chgData name="西村 翼" userId="5a6fcaf58e44607b" providerId="LiveId" clId="{55FA8424-8936-4176-A9DF-80F2346FF90D}" dt="2024-01-20T13:27:37.687" v="7443" actId="1076"/>
          <ac:spMkLst>
            <pc:docMk/>
            <pc:sldMk cId="1741857576" sldId="276"/>
            <ac:spMk id="12" creationId="{5925A15E-5581-6297-2D5C-D7207A58605F}"/>
          </ac:spMkLst>
        </pc:spChg>
        <pc:spChg chg="add mod">
          <ac:chgData name="西村 翼" userId="5a6fcaf58e44607b" providerId="LiveId" clId="{55FA8424-8936-4176-A9DF-80F2346FF90D}" dt="2024-01-20T13:23:01.798" v="7363" actId="20577"/>
          <ac:spMkLst>
            <pc:docMk/>
            <pc:sldMk cId="1741857576" sldId="276"/>
            <ac:spMk id="17" creationId="{AF6199A3-B159-20CB-F896-D03E5D5556F7}"/>
          </ac:spMkLst>
        </pc:spChg>
        <pc:spChg chg="add mod">
          <ac:chgData name="西村 翼" userId="5a6fcaf58e44607b" providerId="LiveId" clId="{55FA8424-8936-4176-A9DF-80F2346FF90D}" dt="2024-01-20T13:27:46.753" v="7446" actId="14100"/>
          <ac:spMkLst>
            <pc:docMk/>
            <pc:sldMk cId="1741857576" sldId="276"/>
            <ac:spMk id="22" creationId="{D99B7C85-BE99-CC6A-5A53-3AEDA43396A2}"/>
          </ac:spMkLst>
        </pc:spChg>
        <pc:spChg chg="add mod">
          <ac:chgData name="西村 翼" userId="5a6fcaf58e44607b" providerId="LiveId" clId="{55FA8424-8936-4176-A9DF-80F2346FF90D}" dt="2024-01-21T00:58:15.754" v="9818"/>
          <ac:spMkLst>
            <pc:docMk/>
            <pc:sldMk cId="1741857576" sldId="276"/>
            <ac:spMk id="23" creationId="{8C6E8426-A150-5F48-5C8E-842F90A936AD}"/>
          </ac:spMkLst>
        </pc:spChg>
        <pc:picChg chg="add mod">
          <ac:chgData name="西村 翼" userId="5a6fcaf58e44607b" providerId="LiveId" clId="{55FA8424-8936-4176-A9DF-80F2346FF90D}" dt="2024-01-20T13:16:45.310" v="7185" actId="1076"/>
          <ac:picMkLst>
            <pc:docMk/>
            <pc:sldMk cId="1741857576" sldId="276"/>
            <ac:picMk id="8" creationId="{620DD3FB-40A7-ED00-665A-3C36E43E3124}"/>
          </ac:picMkLst>
        </pc:picChg>
        <pc:picChg chg="add mod">
          <ac:chgData name="西村 翼" userId="5a6fcaf58e44607b" providerId="LiveId" clId="{55FA8424-8936-4176-A9DF-80F2346FF90D}" dt="2024-01-20T13:16:45.310" v="7185" actId="1076"/>
          <ac:picMkLst>
            <pc:docMk/>
            <pc:sldMk cId="1741857576" sldId="276"/>
            <ac:picMk id="11" creationId="{7D8DEEC8-4680-BA8A-FCAA-48DD2F84384B}"/>
          </ac:picMkLst>
        </pc:picChg>
        <pc:picChg chg="add mod">
          <ac:chgData name="西村 翼" userId="5a6fcaf58e44607b" providerId="LiveId" clId="{55FA8424-8936-4176-A9DF-80F2346FF90D}" dt="2024-01-20T13:22:33.357" v="7344" actId="1076"/>
          <ac:picMkLst>
            <pc:docMk/>
            <pc:sldMk cId="1741857576" sldId="276"/>
            <ac:picMk id="14" creationId="{0084D1CD-FF1C-70A4-EA7B-BDADA5EE7F64}"/>
          </ac:picMkLst>
        </pc:picChg>
        <pc:picChg chg="add mod">
          <ac:chgData name="西村 翼" userId="5a6fcaf58e44607b" providerId="LiveId" clId="{55FA8424-8936-4176-A9DF-80F2346FF90D}" dt="2024-01-20T13:22:33.357" v="7344" actId="1076"/>
          <ac:picMkLst>
            <pc:docMk/>
            <pc:sldMk cId="1741857576" sldId="276"/>
            <ac:picMk id="16" creationId="{C321B6E7-5E06-F1EB-728A-99190528E5AD}"/>
          </ac:picMkLst>
        </pc:picChg>
        <pc:picChg chg="add mod">
          <ac:chgData name="西村 翼" userId="5a6fcaf58e44607b" providerId="LiveId" clId="{55FA8424-8936-4176-A9DF-80F2346FF90D}" dt="2024-01-20T13:27:40.961" v="7445" actId="1076"/>
          <ac:picMkLst>
            <pc:docMk/>
            <pc:sldMk cId="1741857576" sldId="276"/>
            <ac:picMk id="19" creationId="{CA66CCCA-6E4F-9A8A-CD9D-800D6F3C15CD}"/>
          </ac:picMkLst>
        </pc:picChg>
        <pc:picChg chg="add mod">
          <ac:chgData name="西村 翼" userId="5a6fcaf58e44607b" providerId="LiveId" clId="{55FA8424-8936-4176-A9DF-80F2346FF90D}" dt="2024-01-20T13:26:34.360" v="7423" actId="1076"/>
          <ac:picMkLst>
            <pc:docMk/>
            <pc:sldMk cId="1741857576" sldId="276"/>
            <ac:picMk id="21" creationId="{C14075FE-007E-B88C-CE90-ECFE285829AB}"/>
          </ac:picMkLst>
        </pc:picChg>
      </pc:sldChg>
      <pc:sldChg chg="addSp delSp modSp add mod">
        <pc:chgData name="西村 翼" userId="5a6fcaf58e44607b" providerId="LiveId" clId="{55FA8424-8936-4176-A9DF-80F2346FF90D}" dt="2024-01-21T02:14:13.962" v="11377"/>
        <pc:sldMkLst>
          <pc:docMk/>
          <pc:sldMk cId="1103486855" sldId="277"/>
        </pc:sldMkLst>
        <pc:spChg chg="mod">
          <ac:chgData name="西村 翼" userId="5a6fcaf58e44607b" providerId="LiveId" clId="{55FA8424-8936-4176-A9DF-80F2346FF90D}" dt="2024-01-21T02:14:13.962" v="11377"/>
          <ac:spMkLst>
            <pc:docMk/>
            <pc:sldMk cId="1103486855" sldId="277"/>
            <ac:spMk id="2" creationId="{C4674891-FC31-C0C8-6951-4CCC19A86C6B}"/>
          </ac:spMkLst>
        </pc:spChg>
        <pc:spChg chg="mod">
          <ac:chgData name="西村 翼" userId="5a6fcaf58e44607b" providerId="LiveId" clId="{55FA8424-8936-4176-A9DF-80F2346FF90D}" dt="2024-01-21T00:58:15.754" v="9818"/>
          <ac:spMkLst>
            <pc:docMk/>
            <pc:sldMk cId="1103486855" sldId="277"/>
            <ac:spMk id="3" creationId="{CBC5FBB4-CEC4-72DC-D1DC-9F56E0CB59A9}"/>
          </ac:spMkLst>
        </pc:spChg>
        <pc:spChg chg="add mod">
          <ac:chgData name="西村 翼" userId="5a6fcaf58e44607b" providerId="LiveId" clId="{55FA8424-8936-4176-A9DF-80F2346FF90D}" dt="2024-01-20T13:29:53.029" v="7530"/>
          <ac:spMkLst>
            <pc:docMk/>
            <pc:sldMk cId="1103486855" sldId="277"/>
            <ac:spMk id="7" creationId="{35D1AC4C-1665-C86A-3647-22F528391151}"/>
          </ac:spMkLst>
        </pc:spChg>
        <pc:spChg chg="del">
          <ac:chgData name="西村 翼" userId="5a6fcaf58e44607b" providerId="LiveId" clId="{55FA8424-8936-4176-A9DF-80F2346FF90D}" dt="2024-01-20T13:28:18.013" v="7449" actId="478"/>
          <ac:spMkLst>
            <pc:docMk/>
            <pc:sldMk cId="1103486855" sldId="277"/>
            <ac:spMk id="9" creationId="{67F70E98-AA70-6E3B-F33E-1F67958587F4}"/>
          </ac:spMkLst>
        </pc:spChg>
        <pc:spChg chg="add mod">
          <ac:chgData name="西村 翼" userId="5a6fcaf58e44607b" providerId="LiveId" clId="{55FA8424-8936-4176-A9DF-80F2346FF90D}" dt="2024-01-20T13:29:55.635" v="7532"/>
          <ac:spMkLst>
            <pc:docMk/>
            <pc:sldMk cId="1103486855" sldId="277"/>
            <ac:spMk id="10" creationId="{18D33157-AAE6-5051-8FB4-A5ED148E9F90}"/>
          </ac:spMkLst>
        </pc:spChg>
        <pc:spChg chg="mod">
          <ac:chgData name="西村 翼" userId="5a6fcaf58e44607b" providerId="LiveId" clId="{55FA8424-8936-4176-A9DF-80F2346FF90D}" dt="2024-01-20T13:36:15.805" v="7722"/>
          <ac:spMkLst>
            <pc:docMk/>
            <pc:sldMk cId="1103486855" sldId="277"/>
            <ac:spMk id="12" creationId="{5925A15E-5581-6297-2D5C-D7207A58605F}"/>
          </ac:spMkLst>
        </pc:spChg>
        <pc:spChg chg="del">
          <ac:chgData name="西村 翼" userId="5a6fcaf58e44607b" providerId="LiveId" clId="{55FA8424-8936-4176-A9DF-80F2346FF90D}" dt="2024-01-20T13:32:43.884" v="7621" actId="478"/>
          <ac:spMkLst>
            <pc:docMk/>
            <pc:sldMk cId="1103486855" sldId="277"/>
            <ac:spMk id="17" creationId="{AF6199A3-B159-20CB-F896-D03E5D5556F7}"/>
          </ac:spMkLst>
        </pc:spChg>
        <pc:spChg chg="del">
          <ac:chgData name="西村 翼" userId="5a6fcaf58e44607b" providerId="LiveId" clId="{55FA8424-8936-4176-A9DF-80F2346FF90D}" dt="2024-01-20T13:28:08.820" v="7448" actId="478"/>
          <ac:spMkLst>
            <pc:docMk/>
            <pc:sldMk cId="1103486855" sldId="277"/>
            <ac:spMk id="22" creationId="{D99B7C85-BE99-CC6A-5A53-3AEDA43396A2}"/>
          </ac:spMkLst>
        </pc:spChg>
        <pc:spChg chg="add mod">
          <ac:chgData name="西村 翼" userId="5a6fcaf58e44607b" providerId="LiveId" clId="{55FA8424-8936-4176-A9DF-80F2346FF90D}" dt="2024-01-20T13:32:17.486" v="7571" actId="1076"/>
          <ac:spMkLst>
            <pc:docMk/>
            <pc:sldMk cId="1103486855" sldId="277"/>
            <ac:spMk id="23" creationId="{8C6242A6-67CE-B61F-F768-64DD0A8D88C2}"/>
          </ac:spMkLst>
        </pc:spChg>
        <pc:spChg chg="add mod">
          <ac:chgData name="西村 翼" userId="5a6fcaf58e44607b" providerId="LiveId" clId="{55FA8424-8936-4176-A9DF-80F2346FF90D}" dt="2024-01-20T13:32:36.235" v="7620" actId="14100"/>
          <ac:spMkLst>
            <pc:docMk/>
            <pc:sldMk cId="1103486855" sldId="277"/>
            <ac:spMk id="24" creationId="{A39E64FC-84BE-888F-0F4A-37D2CF33D29C}"/>
          </ac:spMkLst>
        </pc:spChg>
        <pc:spChg chg="add del">
          <ac:chgData name="西村 翼" userId="5a6fcaf58e44607b" providerId="LiveId" clId="{55FA8424-8936-4176-A9DF-80F2346FF90D}" dt="2024-01-20T13:35:46.164" v="7712" actId="22"/>
          <ac:spMkLst>
            <pc:docMk/>
            <pc:sldMk cId="1103486855" sldId="277"/>
            <ac:spMk id="30" creationId="{76A2C948-C79F-B86C-130D-26F817F68918}"/>
          </ac:spMkLst>
        </pc:spChg>
        <pc:spChg chg="add mod">
          <ac:chgData name="西村 翼" userId="5a6fcaf58e44607b" providerId="LiveId" clId="{55FA8424-8936-4176-A9DF-80F2346FF90D}" dt="2024-01-20T13:37:29.441" v="7804" actId="1076"/>
          <ac:spMkLst>
            <pc:docMk/>
            <pc:sldMk cId="1103486855" sldId="277"/>
            <ac:spMk id="35" creationId="{44F74C72-5054-6F58-8012-3A28E30FA987}"/>
          </ac:spMkLst>
        </pc:spChg>
        <pc:spChg chg="add mod">
          <ac:chgData name="西村 翼" userId="5a6fcaf58e44607b" providerId="LiveId" clId="{55FA8424-8936-4176-A9DF-80F2346FF90D}" dt="2024-01-20T13:37:47.613" v="7807" actId="14100"/>
          <ac:spMkLst>
            <pc:docMk/>
            <pc:sldMk cId="1103486855" sldId="277"/>
            <ac:spMk id="36" creationId="{4D6029E8-AEEC-0479-D9C0-CCD18F875DC5}"/>
          </ac:spMkLst>
        </pc:spChg>
        <pc:picChg chg="del">
          <ac:chgData name="西村 翼" userId="5a6fcaf58e44607b" providerId="LiveId" clId="{55FA8424-8936-4176-A9DF-80F2346FF90D}" dt="2024-01-20T13:28:18.013" v="7449" actId="478"/>
          <ac:picMkLst>
            <pc:docMk/>
            <pc:sldMk cId="1103486855" sldId="277"/>
            <ac:picMk id="8" creationId="{620DD3FB-40A7-ED00-665A-3C36E43E3124}"/>
          </ac:picMkLst>
        </pc:picChg>
        <pc:picChg chg="del">
          <ac:chgData name="西村 翼" userId="5a6fcaf58e44607b" providerId="LiveId" clId="{55FA8424-8936-4176-A9DF-80F2346FF90D}" dt="2024-01-20T13:28:18.013" v="7449" actId="478"/>
          <ac:picMkLst>
            <pc:docMk/>
            <pc:sldMk cId="1103486855" sldId="277"/>
            <ac:picMk id="11" creationId="{7D8DEEC8-4680-BA8A-FCAA-48DD2F84384B}"/>
          </ac:picMkLst>
        </pc:picChg>
        <pc:picChg chg="del">
          <ac:chgData name="西村 翼" userId="5a6fcaf58e44607b" providerId="LiveId" clId="{55FA8424-8936-4176-A9DF-80F2346FF90D}" dt="2024-01-20T13:28:18.013" v="7449" actId="478"/>
          <ac:picMkLst>
            <pc:docMk/>
            <pc:sldMk cId="1103486855" sldId="277"/>
            <ac:picMk id="14" creationId="{0084D1CD-FF1C-70A4-EA7B-BDADA5EE7F64}"/>
          </ac:picMkLst>
        </pc:picChg>
        <pc:picChg chg="add mod">
          <ac:chgData name="西村 翼" userId="5a6fcaf58e44607b" providerId="LiveId" clId="{55FA8424-8936-4176-A9DF-80F2346FF90D}" dt="2024-01-20T13:31:41.640" v="7568" actId="1076"/>
          <ac:picMkLst>
            <pc:docMk/>
            <pc:sldMk cId="1103486855" sldId="277"/>
            <ac:picMk id="15" creationId="{633F7292-3BA8-3AF6-F1E2-89185C572C18}"/>
          </ac:picMkLst>
        </pc:picChg>
        <pc:picChg chg="del">
          <ac:chgData name="西村 翼" userId="5a6fcaf58e44607b" providerId="LiveId" clId="{55FA8424-8936-4176-A9DF-80F2346FF90D}" dt="2024-01-20T13:28:18.013" v="7449" actId="478"/>
          <ac:picMkLst>
            <pc:docMk/>
            <pc:sldMk cId="1103486855" sldId="277"/>
            <ac:picMk id="16" creationId="{C321B6E7-5E06-F1EB-728A-99190528E5AD}"/>
          </ac:picMkLst>
        </pc:picChg>
        <pc:picChg chg="del">
          <ac:chgData name="西村 翼" userId="5a6fcaf58e44607b" providerId="LiveId" clId="{55FA8424-8936-4176-A9DF-80F2346FF90D}" dt="2024-01-20T13:28:08.820" v="7448" actId="478"/>
          <ac:picMkLst>
            <pc:docMk/>
            <pc:sldMk cId="1103486855" sldId="277"/>
            <ac:picMk id="19" creationId="{CA66CCCA-6E4F-9A8A-CD9D-800D6F3C15CD}"/>
          </ac:picMkLst>
        </pc:picChg>
        <pc:picChg chg="add mod">
          <ac:chgData name="西村 翼" userId="5a6fcaf58e44607b" providerId="LiveId" clId="{55FA8424-8936-4176-A9DF-80F2346FF90D}" dt="2024-01-20T13:31:07.906" v="7536" actId="1076"/>
          <ac:picMkLst>
            <pc:docMk/>
            <pc:sldMk cId="1103486855" sldId="277"/>
            <ac:picMk id="20" creationId="{28AEF4CA-C69A-0F73-8981-06957801B12B}"/>
          </ac:picMkLst>
        </pc:picChg>
        <pc:picChg chg="del">
          <ac:chgData name="西村 翼" userId="5a6fcaf58e44607b" providerId="LiveId" clId="{55FA8424-8936-4176-A9DF-80F2346FF90D}" dt="2024-01-20T13:28:08.820" v="7448" actId="478"/>
          <ac:picMkLst>
            <pc:docMk/>
            <pc:sldMk cId="1103486855" sldId="277"/>
            <ac:picMk id="21" creationId="{C14075FE-007E-B88C-CE90-ECFE285829AB}"/>
          </ac:picMkLst>
        </pc:picChg>
        <pc:picChg chg="add mod">
          <ac:chgData name="西村 翼" userId="5a6fcaf58e44607b" providerId="LiveId" clId="{55FA8424-8936-4176-A9DF-80F2346FF90D}" dt="2024-01-20T13:34:50.412" v="7708" actId="1076"/>
          <ac:picMkLst>
            <pc:docMk/>
            <pc:sldMk cId="1103486855" sldId="277"/>
            <ac:picMk id="26" creationId="{BAF79110-1A36-FDE3-75B0-15AE833239FF}"/>
          </ac:picMkLst>
        </pc:picChg>
        <pc:picChg chg="add mod">
          <ac:chgData name="西村 翼" userId="5a6fcaf58e44607b" providerId="LiveId" clId="{55FA8424-8936-4176-A9DF-80F2346FF90D}" dt="2024-01-20T13:35:09.547" v="7710" actId="1076"/>
          <ac:picMkLst>
            <pc:docMk/>
            <pc:sldMk cId="1103486855" sldId="277"/>
            <ac:picMk id="28" creationId="{3F704D3C-214E-3C5C-C6B3-4CC559C0D30F}"/>
          </ac:picMkLst>
        </pc:picChg>
        <pc:picChg chg="add mod">
          <ac:chgData name="西村 翼" userId="5a6fcaf58e44607b" providerId="LiveId" clId="{55FA8424-8936-4176-A9DF-80F2346FF90D}" dt="2024-01-20T13:37:27.225" v="7803" actId="1076"/>
          <ac:picMkLst>
            <pc:docMk/>
            <pc:sldMk cId="1103486855" sldId="277"/>
            <ac:picMk id="32" creationId="{D6875074-4E26-6CB4-A89B-CD24E2D063CA}"/>
          </ac:picMkLst>
        </pc:picChg>
        <pc:picChg chg="add mod">
          <ac:chgData name="西村 翼" userId="5a6fcaf58e44607b" providerId="LiveId" clId="{55FA8424-8936-4176-A9DF-80F2346FF90D}" dt="2024-01-20T13:37:27.225" v="7803" actId="1076"/>
          <ac:picMkLst>
            <pc:docMk/>
            <pc:sldMk cId="1103486855" sldId="277"/>
            <ac:picMk id="34" creationId="{0933D644-BC01-27F4-9054-00BC006C26CD}"/>
          </ac:picMkLst>
        </pc:picChg>
      </pc:sldChg>
      <pc:sldChg chg="addSp delSp modSp add mod">
        <pc:chgData name="西村 翼" userId="5a6fcaf58e44607b" providerId="LiveId" clId="{55FA8424-8936-4176-A9DF-80F2346FF90D}" dt="2024-01-21T02:14:29.794" v="11416" actId="20577"/>
        <pc:sldMkLst>
          <pc:docMk/>
          <pc:sldMk cId="369753543" sldId="278"/>
        </pc:sldMkLst>
        <pc:spChg chg="mod">
          <ac:chgData name="西村 翼" userId="5a6fcaf58e44607b" providerId="LiveId" clId="{55FA8424-8936-4176-A9DF-80F2346FF90D}" dt="2024-01-21T02:14:29.794" v="11416" actId="20577"/>
          <ac:spMkLst>
            <pc:docMk/>
            <pc:sldMk cId="369753543" sldId="278"/>
            <ac:spMk id="2" creationId="{C4674891-FC31-C0C8-6951-4CCC19A86C6B}"/>
          </ac:spMkLst>
        </pc:spChg>
        <pc:spChg chg="mod">
          <ac:chgData name="西村 翼" userId="5a6fcaf58e44607b" providerId="LiveId" clId="{55FA8424-8936-4176-A9DF-80F2346FF90D}" dt="2024-01-21T00:58:15.754" v="9818"/>
          <ac:spMkLst>
            <pc:docMk/>
            <pc:sldMk cId="369753543" sldId="278"/>
            <ac:spMk id="3" creationId="{CBC5FBB4-CEC4-72DC-D1DC-9F56E0CB59A9}"/>
          </ac:spMkLst>
        </pc:spChg>
        <pc:spChg chg="add mod">
          <ac:chgData name="西村 翼" userId="5a6fcaf58e44607b" providerId="LiveId" clId="{55FA8424-8936-4176-A9DF-80F2346FF90D}" dt="2024-01-20T13:49:19.247" v="8181" actId="1076"/>
          <ac:spMkLst>
            <pc:docMk/>
            <pc:sldMk cId="369753543" sldId="278"/>
            <ac:spMk id="9" creationId="{727999D5-0A7C-0862-B814-8BFE56276A1A}"/>
          </ac:spMkLst>
        </pc:spChg>
        <pc:spChg chg="add mod">
          <ac:chgData name="西村 翼" userId="5a6fcaf58e44607b" providerId="LiveId" clId="{55FA8424-8936-4176-A9DF-80F2346FF90D}" dt="2024-01-20T13:49:07.615" v="8179" actId="1076"/>
          <ac:spMkLst>
            <pc:docMk/>
            <pc:sldMk cId="369753543" sldId="278"/>
            <ac:spMk id="10" creationId="{BCEAA1A1-4E6E-88AE-1F1B-2C042DC59338}"/>
          </ac:spMkLst>
        </pc:spChg>
        <pc:spChg chg="mod">
          <ac:chgData name="西村 翼" userId="5a6fcaf58e44607b" providerId="LiveId" clId="{55FA8424-8936-4176-A9DF-80F2346FF90D}" dt="2024-01-20T13:56:33.112" v="8545" actId="1076"/>
          <ac:spMkLst>
            <pc:docMk/>
            <pc:sldMk cId="369753543" sldId="278"/>
            <ac:spMk id="12" creationId="{5925A15E-5581-6297-2D5C-D7207A58605F}"/>
          </ac:spMkLst>
        </pc:spChg>
        <pc:spChg chg="add mod">
          <ac:chgData name="西村 翼" userId="5a6fcaf58e44607b" providerId="LiveId" clId="{55FA8424-8936-4176-A9DF-80F2346FF90D}" dt="2024-01-20T13:50:41.011" v="8336" actId="1076"/>
          <ac:spMkLst>
            <pc:docMk/>
            <pc:sldMk cId="369753543" sldId="278"/>
            <ac:spMk id="17" creationId="{78AC0AB2-750D-3A7D-F573-A914F4AB143A}"/>
          </ac:spMkLst>
        </pc:spChg>
        <pc:spChg chg="add mod">
          <ac:chgData name="西村 翼" userId="5a6fcaf58e44607b" providerId="LiveId" clId="{55FA8424-8936-4176-A9DF-80F2346FF90D}" dt="2024-01-20T13:55:30.854" v="8531" actId="1076"/>
          <ac:spMkLst>
            <pc:docMk/>
            <pc:sldMk cId="369753543" sldId="278"/>
            <ac:spMk id="21" creationId="{C15965FE-90B5-40F6-7788-A085F3235B53}"/>
          </ac:spMkLst>
        </pc:spChg>
        <pc:spChg chg="mod">
          <ac:chgData name="西村 翼" userId="5a6fcaf58e44607b" providerId="LiveId" clId="{55FA8424-8936-4176-A9DF-80F2346FF90D}" dt="2024-01-20T13:43:49.555" v="7913" actId="20577"/>
          <ac:spMkLst>
            <pc:docMk/>
            <pc:sldMk cId="369753543" sldId="278"/>
            <ac:spMk id="23" creationId="{8C6242A6-67CE-B61F-F768-64DD0A8D88C2}"/>
          </ac:spMkLst>
        </pc:spChg>
        <pc:spChg chg="del">
          <ac:chgData name="西村 翼" userId="5a6fcaf58e44607b" providerId="LiveId" clId="{55FA8424-8936-4176-A9DF-80F2346FF90D}" dt="2024-01-20T13:44:05.356" v="7914" actId="478"/>
          <ac:spMkLst>
            <pc:docMk/>
            <pc:sldMk cId="369753543" sldId="278"/>
            <ac:spMk id="24" creationId="{A39E64FC-84BE-888F-0F4A-37D2CF33D29C}"/>
          </ac:spMkLst>
        </pc:spChg>
        <pc:spChg chg="add mod">
          <ac:chgData name="西村 翼" userId="5a6fcaf58e44607b" providerId="LiveId" clId="{55FA8424-8936-4176-A9DF-80F2346FF90D}" dt="2024-01-20T13:56:27.722" v="8543" actId="14100"/>
          <ac:spMkLst>
            <pc:docMk/>
            <pc:sldMk cId="369753543" sldId="278"/>
            <ac:spMk id="27" creationId="{5B1109CC-2992-5219-ECAB-D752EA7A452E}"/>
          </ac:spMkLst>
        </pc:spChg>
        <pc:spChg chg="del">
          <ac:chgData name="西村 翼" userId="5a6fcaf58e44607b" providerId="LiveId" clId="{55FA8424-8936-4176-A9DF-80F2346FF90D}" dt="2024-01-20T13:40:16.444" v="7851" actId="478"/>
          <ac:spMkLst>
            <pc:docMk/>
            <pc:sldMk cId="369753543" sldId="278"/>
            <ac:spMk id="35" creationId="{44F74C72-5054-6F58-8012-3A28E30FA987}"/>
          </ac:spMkLst>
        </pc:spChg>
        <pc:spChg chg="del">
          <ac:chgData name="西村 翼" userId="5a6fcaf58e44607b" providerId="LiveId" clId="{55FA8424-8936-4176-A9DF-80F2346FF90D}" dt="2024-01-20T13:40:16.444" v="7851" actId="478"/>
          <ac:spMkLst>
            <pc:docMk/>
            <pc:sldMk cId="369753543" sldId="278"/>
            <ac:spMk id="36" creationId="{4D6029E8-AEEC-0479-D9C0-CCD18F875DC5}"/>
          </ac:spMkLst>
        </pc:spChg>
        <pc:picChg chg="add mod">
          <ac:chgData name="西村 翼" userId="5a6fcaf58e44607b" providerId="LiveId" clId="{55FA8424-8936-4176-A9DF-80F2346FF90D}" dt="2024-01-20T13:43:43.631" v="7898" actId="1076"/>
          <ac:picMkLst>
            <pc:docMk/>
            <pc:sldMk cId="369753543" sldId="278"/>
            <ac:picMk id="8" creationId="{C8D46A17-8E02-4FB9-E5F7-401992A2C9B0}"/>
          </ac:picMkLst>
        </pc:picChg>
        <pc:picChg chg="add mod">
          <ac:chgData name="西村 翼" userId="5a6fcaf58e44607b" providerId="LiveId" clId="{55FA8424-8936-4176-A9DF-80F2346FF90D}" dt="2024-01-20T13:49:11.789" v="8180" actId="1076"/>
          <ac:picMkLst>
            <pc:docMk/>
            <pc:sldMk cId="369753543" sldId="278"/>
            <ac:picMk id="13" creationId="{29DEAAD0-7DB8-3BF0-749D-481038499F7D}"/>
          </ac:picMkLst>
        </pc:picChg>
        <pc:picChg chg="del">
          <ac:chgData name="西村 翼" userId="5a6fcaf58e44607b" providerId="LiveId" clId="{55FA8424-8936-4176-A9DF-80F2346FF90D}" dt="2024-01-20T13:42:37.861" v="7890" actId="478"/>
          <ac:picMkLst>
            <pc:docMk/>
            <pc:sldMk cId="369753543" sldId="278"/>
            <ac:picMk id="15" creationId="{633F7292-3BA8-3AF6-F1E2-89185C572C18}"/>
          </ac:picMkLst>
        </pc:picChg>
        <pc:picChg chg="add mod">
          <ac:chgData name="西村 翼" userId="5a6fcaf58e44607b" providerId="LiveId" clId="{55FA8424-8936-4176-A9DF-80F2346FF90D}" dt="2024-01-20T13:49:23.296" v="8182" actId="1076"/>
          <ac:picMkLst>
            <pc:docMk/>
            <pc:sldMk cId="369753543" sldId="278"/>
            <ac:picMk id="16" creationId="{DE54DF3C-BEC1-2687-79E2-0654F49137B7}"/>
          </ac:picMkLst>
        </pc:picChg>
        <pc:picChg chg="add mod">
          <ac:chgData name="西村 翼" userId="5a6fcaf58e44607b" providerId="LiveId" clId="{55FA8424-8936-4176-A9DF-80F2346FF90D}" dt="2024-01-20T13:55:55.616" v="8534" actId="1076"/>
          <ac:picMkLst>
            <pc:docMk/>
            <pc:sldMk cId="369753543" sldId="278"/>
            <ac:picMk id="19" creationId="{D5646F99-7803-C896-0ACE-3558038A7EB2}"/>
          </ac:picMkLst>
        </pc:picChg>
        <pc:picChg chg="del">
          <ac:chgData name="西村 翼" userId="5a6fcaf58e44607b" providerId="LiveId" clId="{55FA8424-8936-4176-A9DF-80F2346FF90D}" dt="2024-01-20T13:44:05.356" v="7914" actId="478"/>
          <ac:picMkLst>
            <pc:docMk/>
            <pc:sldMk cId="369753543" sldId="278"/>
            <ac:picMk id="20" creationId="{28AEF4CA-C69A-0F73-8981-06957801B12B}"/>
          </ac:picMkLst>
        </pc:picChg>
        <pc:picChg chg="add mod">
          <ac:chgData name="西村 翼" userId="5a6fcaf58e44607b" providerId="LiveId" clId="{55FA8424-8936-4176-A9DF-80F2346FF90D}" dt="2024-01-20T13:55:57.637" v="8535" actId="1076"/>
          <ac:picMkLst>
            <pc:docMk/>
            <pc:sldMk cId="369753543" sldId="278"/>
            <ac:picMk id="25" creationId="{BA7E711E-0BEC-19EB-A520-6DA919336C56}"/>
          </ac:picMkLst>
        </pc:picChg>
        <pc:picChg chg="del">
          <ac:chgData name="西村 翼" userId="5a6fcaf58e44607b" providerId="LiveId" clId="{55FA8424-8936-4176-A9DF-80F2346FF90D}" dt="2024-01-20T13:44:05.356" v="7914" actId="478"/>
          <ac:picMkLst>
            <pc:docMk/>
            <pc:sldMk cId="369753543" sldId="278"/>
            <ac:picMk id="26" creationId="{BAF79110-1A36-FDE3-75B0-15AE833239FF}"/>
          </ac:picMkLst>
        </pc:picChg>
        <pc:picChg chg="del">
          <ac:chgData name="西村 翼" userId="5a6fcaf58e44607b" providerId="LiveId" clId="{55FA8424-8936-4176-A9DF-80F2346FF90D}" dt="2024-01-20T13:42:37.861" v="7890" actId="478"/>
          <ac:picMkLst>
            <pc:docMk/>
            <pc:sldMk cId="369753543" sldId="278"/>
            <ac:picMk id="28" creationId="{3F704D3C-214E-3C5C-C6B3-4CC559C0D30F}"/>
          </ac:picMkLst>
        </pc:picChg>
        <pc:picChg chg="del">
          <ac:chgData name="西村 翼" userId="5a6fcaf58e44607b" providerId="LiveId" clId="{55FA8424-8936-4176-A9DF-80F2346FF90D}" dt="2024-01-20T13:40:16.444" v="7851" actId="478"/>
          <ac:picMkLst>
            <pc:docMk/>
            <pc:sldMk cId="369753543" sldId="278"/>
            <ac:picMk id="32" creationId="{D6875074-4E26-6CB4-A89B-CD24E2D063CA}"/>
          </ac:picMkLst>
        </pc:picChg>
        <pc:picChg chg="del">
          <ac:chgData name="西村 翼" userId="5a6fcaf58e44607b" providerId="LiveId" clId="{55FA8424-8936-4176-A9DF-80F2346FF90D}" dt="2024-01-20T13:40:16.444" v="7851" actId="478"/>
          <ac:picMkLst>
            <pc:docMk/>
            <pc:sldMk cId="369753543" sldId="278"/>
            <ac:picMk id="34" creationId="{0933D644-BC01-27F4-9054-00BC006C26CD}"/>
          </ac:picMkLst>
        </pc:picChg>
      </pc:sldChg>
      <pc:sldChg chg="addSp delSp modSp new mod ord">
        <pc:chgData name="西村 翼" userId="5a6fcaf58e44607b" providerId="LiveId" clId="{55FA8424-8936-4176-A9DF-80F2346FF90D}" dt="2024-01-21T02:14:37.903" v="11417"/>
        <pc:sldMkLst>
          <pc:docMk/>
          <pc:sldMk cId="2690560193" sldId="279"/>
        </pc:sldMkLst>
        <pc:spChg chg="mod">
          <ac:chgData name="西村 翼" userId="5a6fcaf58e44607b" providerId="LiveId" clId="{55FA8424-8936-4176-A9DF-80F2346FF90D}" dt="2024-01-21T02:14:37.903" v="11417"/>
          <ac:spMkLst>
            <pc:docMk/>
            <pc:sldMk cId="2690560193" sldId="279"/>
            <ac:spMk id="2" creationId="{03C39A26-E919-2B4B-07D7-47BAAE30876C}"/>
          </ac:spMkLst>
        </pc:spChg>
        <pc:spChg chg="mod">
          <ac:chgData name="西村 翼" userId="5a6fcaf58e44607b" providerId="LiveId" clId="{55FA8424-8936-4176-A9DF-80F2346FF90D}" dt="2024-01-20T13:58:41.906" v="8604" actId="14100"/>
          <ac:spMkLst>
            <pc:docMk/>
            <pc:sldMk cId="2690560193" sldId="279"/>
            <ac:spMk id="3" creationId="{54A0EB10-ACEB-B365-F3E8-7C8DBC63E2AD}"/>
          </ac:spMkLst>
        </pc:spChg>
        <pc:spChg chg="mod">
          <ac:chgData name="西村 翼" userId="5a6fcaf58e44607b" providerId="LiveId" clId="{55FA8424-8936-4176-A9DF-80F2346FF90D}" dt="2024-01-20T13:57:24.778" v="8550"/>
          <ac:spMkLst>
            <pc:docMk/>
            <pc:sldMk cId="2690560193" sldId="279"/>
            <ac:spMk id="5" creationId="{C8DC7724-3DDF-C0C2-381E-9BA9D9A63176}"/>
          </ac:spMkLst>
        </pc:spChg>
        <pc:spChg chg="add del mod">
          <ac:chgData name="西村 翼" userId="5a6fcaf58e44607b" providerId="LiveId" clId="{55FA8424-8936-4176-A9DF-80F2346FF90D}" dt="2024-01-21T00:53:54.928" v="9729" actId="478"/>
          <ac:spMkLst>
            <pc:docMk/>
            <pc:sldMk cId="2690560193" sldId="279"/>
            <ac:spMk id="15" creationId="{FA503892-C2FC-9E5D-E95B-52762CF58F27}"/>
          </ac:spMkLst>
        </pc:spChg>
        <pc:spChg chg="add mod">
          <ac:chgData name="西村 翼" userId="5a6fcaf58e44607b" providerId="LiveId" clId="{55FA8424-8936-4176-A9DF-80F2346FF90D}" dt="2024-01-21T00:53:50.394" v="9728" actId="1076"/>
          <ac:spMkLst>
            <pc:docMk/>
            <pc:sldMk cId="2690560193" sldId="279"/>
            <ac:spMk id="16" creationId="{7DC8D230-C45B-8D9C-590C-E3A76B7ABB62}"/>
          </ac:spMkLst>
        </pc:spChg>
        <pc:spChg chg="add mod">
          <ac:chgData name="西村 翼" userId="5a6fcaf58e44607b" providerId="LiveId" clId="{55FA8424-8936-4176-A9DF-80F2346FF90D}" dt="2024-01-21T00:12:00.897" v="9219"/>
          <ac:spMkLst>
            <pc:docMk/>
            <pc:sldMk cId="2690560193" sldId="279"/>
            <ac:spMk id="17" creationId="{E24459F2-7F66-D5C6-579B-CBCA21AE61B3}"/>
          </ac:spMkLst>
        </pc:spChg>
        <pc:spChg chg="add mod">
          <ac:chgData name="西村 翼" userId="5a6fcaf58e44607b" providerId="LiveId" clId="{55FA8424-8936-4176-A9DF-80F2346FF90D}" dt="2024-01-20T14:05:30.942" v="9030" actId="164"/>
          <ac:spMkLst>
            <pc:docMk/>
            <pc:sldMk cId="2690560193" sldId="279"/>
            <ac:spMk id="18" creationId="{11FB07EB-C620-0A1A-03CE-4FD563AAB3F7}"/>
          </ac:spMkLst>
        </pc:spChg>
        <pc:spChg chg="add mod">
          <ac:chgData name="西村 翼" userId="5a6fcaf58e44607b" providerId="LiveId" clId="{55FA8424-8936-4176-A9DF-80F2346FF90D}" dt="2024-01-20T14:04:05.924" v="8896" actId="1076"/>
          <ac:spMkLst>
            <pc:docMk/>
            <pc:sldMk cId="2690560193" sldId="279"/>
            <ac:spMk id="19" creationId="{9D000539-0D9A-DD25-420A-EEAB46E67EDE}"/>
          </ac:spMkLst>
        </pc:spChg>
        <pc:spChg chg="add mod">
          <ac:chgData name="西村 翼" userId="5a6fcaf58e44607b" providerId="LiveId" clId="{55FA8424-8936-4176-A9DF-80F2346FF90D}" dt="2024-01-20T14:04:19.460" v="8903"/>
          <ac:spMkLst>
            <pc:docMk/>
            <pc:sldMk cId="2690560193" sldId="279"/>
            <ac:spMk id="20" creationId="{541E6088-C45E-852A-67E3-5166D8A698B6}"/>
          </ac:spMkLst>
        </pc:spChg>
        <pc:spChg chg="add del mod">
          <ac:chgData name="西村 翼" userId="5a6fcaf58e44607b" providerId="LiveId" clId="{55FA8424-8936-4176-A9DF-80F2346FF90D}" dt="2024-01-20T14:04:16.623" v="8901"/>
          <ac:spMkLst>
            <pc:docMk/>
            <pc:sldMk cId="2690560193" sldId="279"/>
            <ac:spMk id="21" creationId="{85BCADBF-A6BA-9970-ED74-4142F9F543F8}"/>
          </ac:spMkLst>
        </pc:spChg>
        <pc:spChg chg="add mod">
          <ac:chgData name="西村 翼" userId="5a6fcaf58e44607b" providerId="LiveId" clId="{55FA8424-8936-4176-A9DF-80F2346FF90D}" dt="2024-01-20T14:04:35.617" v="8907" actId="14100"/>
          <ac:spMkLst>
            <pc:docMk/>
            <pc:sldMk cId="2690560193" sldId="279"/>
            <ac:spMk id="22" creationId="{8E4F9D75-7B4A-A67A-D07D-9AA778823FF9}"/>
          </ac:spMkLst>
        </pc:spChg>
        <pc:spChg chg="add mod">
          <ac:chgData name="西村 翼" userId="5a6fcaf58e44607b" providerId="LiveId" clId="{55FA8424-8936-4176-A9DF-80F2346FF90D}" dt="2024-01-20T14:04:40.515" v="8909" actId="1076"/>
          <ac:spMkLst>
            <pc:docMk/>
            <pc:sldMk cId="2690560193" sldId="279"/>
            <ac:spMk id="23" creationId="{924B03AD-48A5-9E08-92EF-7D18CC8127A6}"/>
          </ac:spMkLst>
        </pc:spChg>
        <pc:spChg chg="add mod">
          <ac:chgData name="西村 翼" userId="5a6fcaf58e44607b" providerId="LiveId" clId="{55FA8424-8936-4176-A9DF-80F2346FF90D}" dt="2024-01-21T00:53:39.472" v="9727" actId="403"/>
          <ac:spMkLst>
            <pc:docMk/>
            <pc:sldMk cId="2690560193" sldId="279"/>
            <ac:spMk id="24" creationId="{107A79DF-FC13-7F28-D23C-4D39FE3CFF69}"/>
          </ac:spMkLst>
        </pc:spChg>
        <pc:spChg chg="add mod">
          <ac:chgData name="西村 翼" userId="5a6fcaf58e44607b" providerId="LiveId" clId="{55FA8424-8936-4176-A9DF-80F2346FF90D}" dt="2024-01-21T00:54:22.678" v="9764" actId="14100"/>
          <ac:spMkLst>
            <pc:docMk/>
            <pc:sldMk cId="2690560193" sldId="279"/>
            <ac:spMk id="26" creationId="{C6A424AD-00DE-05E0-1A24-2BBCE0342607}"/>
          </ac:spMkLst>
        </pc:spChg>
        <pc:grpChg chg="add mod">
          <ac:chgData name="西村 翼" userId="5a6fcaf58e44607b" providerId="LiveId" clId="{55FA8424-8936-4176-A9DF-80F2346FF90D}" dt="2024-01-20T14:05:30.942" v="9030" actId="164"/>
          <ac:grpSpMkLst>
            <pc:docMk/>
            <pc:sldMk cId="2690560193" sldId="279"/>
            <ac:grpSpMk id="25" creationId="{BCB59A1F-0B31-BDB9-9C2D-60E61856C296}"/>
          </ac:grpSpMkLst>
        </pc:grpChg>
        <pc:picChg chg="add mod">
          <ac:chgData name="西村 翼" userId="5a6fcaf58e44607b" providerId="LiveId" clId="{55FA8424-8936-4176-A9DF-80F2346FF90D}" dt="2024-01-20T14:00:45.433" v="8614" actId="1076"/>
          <ac:picMkLst>
            <pc:docMk/>
            <pc:sldMk cId="2690560193" sldId="279"/>
            <ac:picMk id="8" creationId="{DC9A377D-40FB-63DD-746F-D97E3370E483}"/>
          </ac:picMkLst>
        </pc:picChg>
        <pc:picChg chg="add mod ord">
          <ac:chgData name="西村 翼" userId="5a6fcaf58e44607b" providerId="LiveId" clId="{55FA8424-8936-4176-A9DF-80F2346FF90D}" dt="2024-01-20T14:05:30.942" v="9030" actId="164"/>
          <ac:picMkLst>
            <pc:docMk/>
            <pc:sldMk cId="2690560193" sldId="279"/>
            <ac:picMk id="10" creationId="{7E5BDA85-67A6-8E0D-A8AC-9423C34608F8}"/>
          </ac:picMkLst>
        </pc:picChg>
        <pc:picChg chg="add mod">
          <ac:chgData name="西村 翼" userId="5a6fcaf58e44607b" providerId="LiveId" clId="{55FA8424-8936-4176-A9DF-80F2346FF90D}" dt="2024-01-20T14:04:21.758" v="8904" actId="1076"/>
          <ac:picMkLst>
            <pc:docMk/>
            <pc:sldMk cId="2690560193" sldId="279"/>
            <ac:picMk id="12" creationId="{A3248904-E80B-2E1B-8634-6442D42824D4}"/>
          </ac:picMkLst>
        </pc:picChg>
        <pc:picChg chg="add mod">
          <ac:chgData name="西村 翼" userId="5a6fcaf58e44607b" providerId="LiveId" clId="{55FA8424-8936-4176-A9DF-80F2346FF90D}" dt="2024-01-21T00:53:50.394" v="9728" actId="1076"/>
          <ac:picMkLst>
            <pc:docMk/>
            <pc:sldMk cId="2690560193" sldId="279"/>
            <ac:picMk id="14" creationId="{89E5AFD2-7334-7403-B188-7726C9C4947A}"/>
          </ac:picMkLst>
        </pc:picChg>
      </pc:sldChg>
      <pc:sldChg chg="addSp delSp modSp new mod">
        <pc:chgData name="西村 翼" userId="5a6fcaf58e44607b" providerId="LiveId" clId="{55FA8424-8936-4176-A9DF-80F2346FF90D}" dt="2024-01-21T02:15:03.153" v="11420" actId="404"/>
        <pc:sldMkLst>
          <pc:docMk/>
          <pc:sldMk cId="674876114" sldId="280"/>
        </pc:sldMkLst>
        <pc:spChg chg="mod">
          <ac:chgData name="西村 翼" userId="5a6fcaf58e44607b" providerId="LiveId" clId="{55FA8424-8936-4176-A9DF-80F2346FF90D}" dt="2024-01-21T02:15:03.153" v="11420" actId="404"/>
          <ac:spMkLst>
            <pc:docMk/>
            <pc:sldMk cId="674876114" sldId="280"/>
            <ac:spMk id="2" creationId="{6181974D-0AAA-F9FE-B4DE-331B129034DB}"/>
          </ac:spMkLst>
        </pc:spChg>
        <pc:spChg chg="mod">
          <ac:chgData name="西村 翼" userId="5a6fcaf58e44607b" providerId="LiveId" clId="{55FA8424-8936-4176-A9DF-80F2346FF90D}" dt="2024-01-20T14:31:03.331" v="9090" actId="14100"/>
          <ac:spMkLst>
            <pc:docMk/>
            <pc:sldMk cId="674876114" sldId="280"/>
            <ac:spMk id="3" creationId="{8071778C-1890-039A-6E7B-781859E1E87B}"/>
          </ac:spMkLst>
        </pc:spChg>
        <pc:spChg chg="mod">
          <ac:chgData name="西村 翼" userId="5a6fcaf58e44607b" providerId="LiveId" clId="{55FA8424-8936-4176-A9DF-80F2346FF90D}" dt="2024-01-21T00:45:47.164" v="9488"/>
          <ac:spMkLst>
            <pc:docMk/>
            <pc:sldMk cId="674876114" sldId="280"/>
            <ac:spMk id="5" creationId="{743094A8-C6AA-12A2-1FC8-5084069D00CC}"/>
          </ac:spMkLst>
        </pc:spChg>
        <pc:spChg chg="add del mod">
          <ac:chgData name="西村 翼" userId="5a6fcaf58e44607b" providerId="LiveId" clId="{55FA8424-8936-4176-A9DF-80F2346FF90D}" dt="2024-01-21T00:34:36.256" v="9353" actId="478"/>
          <ac:spMkLst>
            <pc:docMk/>
            <pc:sldMk cId="674876114" sldId="280"/>
            <ac:spMk id="15" creationId="{96D4174E-EBFC-85FD-45E8-56C18CEDBD1F}"/>
          </ac:spMkLst>
        </pc:spChg>
        <pc:spChg chg="add del">
          <ac:chgData name="西村 翼" userId="5a6fcaf58e44607b" providerId="LiveId" clId="{55FA8424-8936-4176-A9DF-80F2346FF90D}" dt="2024-01-21T00:11:58.606" v="9218" actId="22"/>
          <ac:spMkLst>
            <pc:docMk/>
            <pc:sldMk cId="674876114" sldId="280"/>
            <ac:spMk id="17" creationId="{59A5D8E3-5011-2FD8-CCB7-9A264909826A}"/>
          </ac:spMkLst>
        </pc:spChg>
        <pc:spChg chg="add mod">
          <ac:chgData name="西村 翼" userId="5a6fcaf58e44607b" providerId="LiveId" clId="{55FA8424-8936-4176-A9DF-80F2346FF90D}" dt="2024-01-21T00:15:24.940" v="9232" actId="20577"/>
          <ac:spMkLst>
            <pc:docMk/>
            <pc:sldMk cId="674876114" sldId="280"/>
            <ac:spMk id="18" creationId="{0E92E760-178B-95AD-63EB-FFA2A2541D73}"/>
          </ac:spMkLst>
        </pc:spChg>
        <pc:spChg chg="add mod">
          <ac:chgData name="西村 翼" userId="5a6fcaf58e44607b" providerId="LiveId" clId="{55FA8424-8936-4176-A9DF-80F2346FF90D}" dt="2024-01-21T00:15:43.988" v="9236" actId="1076"/>
          <ac:spMkLst>
            <pc:docMk/>
            <pc:sldMk cId="674876114" sldId="280"/>
            <ac:spMk id="19" creationId="{D2E28EC3-D373-056A-34D2-3032A9EBE982}"/>
          </ac:spMkLst>
        </pc:spChg>
        <pc:spChg chg="add mod">
          <ac:chgData name="西村 翼" userId="5a6fcaf58e44607b" providerId="LiveId" clId="{55FA8424-8936-4176-A9DF-80F2346FF90D}" dt="2024-01-21T00:16:20.768" v="9257" actId="14100"/>
          <ac:spMkLst>
            <pc:docMk/>
            <pc:sldMk cId="674876114" sldId="280"/>
            <ac:spMk id="20" creationId="{0D030084-B932-01B7-EC48-917C815CB923}"/>
          </ac:spMkLst>
        </pc:spChg>
        <pc:spChg chg="add mod">
          <ac:chgData name="西村 翼" userId="5a6fcaf58e44607b" providerId="LiveId" clId="{55FA8424-8936-4176-A9DF-80F2346FF90D}" dt="2024-01-21T00:16:37.169" v="9317" actId="1038"/>
          <ac:spMkLst>
            <pc:docMk/>
            <pc:sldMk cId="674876114" sldId="280"/>
            <ac:spMk id="21" creationId="{45FE2899-689C-D994-EAD1-F9E2D6A267C3}"/>
          </ac:spMkLst>
        </pc:spChg>
        <pc:spChg chg="add mod">
          <ac:chgData name="西村 翼" userId="5a6fcaf58e44607b" providerId="LiveId" clId="{55FA8424-8936-4176-A9DF-80F2346FF90D}" dt="2024-01-21T00:31:58.211" v="9345" actId="1076"/>
          <ac:spMkLst>
            <pc:docMk/>
            <pc:sldMk cId="674876114" sldId="280"/>
            <ac:spMk id="22" creationId="{8E229AC5-4BEC-4AB4-F950-E8276ADD149B}"/>
          </ac:spMkLst>
        </pc:spChg>
        <pc:spChg chg="add mod">
          <ac:chgData name="西村 翼" userId="5a6fcaf58e44607b" providerId="LiveId" clId="{55FA8424-8936-4176-A9DF-80F2346FF90D}" dt="2024-01-21T00:33:39.415" v="9352" actId="1076"/>
          <ac:spMkLst>
            <pc:docMk/>
            <pc:sldMk cId="674876114" sldId="280"/>
            <ac:spMk id="31" creationId="{BAD3C73D-CBD1-5356-7281-26EA3257F5E9}"/>
          </ac:spMkLst>
        </pc:spChg>
        <pc:spChg chg="add mod">
          <ac:chgData name="西村 翼" userId="5a6fcaf58e44607b" providerId="LiveId" clId="{55FA8424-8936-4176-A9DF-80F2346FF90D}" dt="2024-01-21T00:35:56.444" v="9399" actId="1076"/>
          <ac:spMkLst>
            <pc:docMk/>
            <pc:sldMk cId="674876114" sldId="280"/>
            <ac:spMk id="37" creationId="{8CFDB2CC-BE2F-75E6-6D34-6EBA7B45FB33}"/>
          </ac:spMkLst>
        </pc:spChg>
        <pc:spChg chg="add mod">
          <ac:chgData name="西村 翼" userId="5a6fcaf58e44607b" providerId="LiveId" clId="{55FA8424-8936-4176-A9DF-80F2346FF90D}" dt="2024-01-21T00:58:15.754" v="9818"/>
          <ac:spMkLst>
            <pc:docMk/>
            <pc:sldMk cId="674876114" sldId="280"/>
            <ac:spMk id="38" creationId="{D57DA523-5B9A-E4CA-C702-7961DE0836A2}"/>
          </ac:spMkLst>
        </pc:spChg>
        <pc:grpChg chg="add mod">
          <ac:chgData name="西村 翼" userId="5a6fcaf58e44607b" providerId="LiveId" clId="{55FA8424-8936-4176-A9DF-80F2346FF90D}" dt="2024-01-21T00:33:29.350" v="9349" actId="1076"/>
          <ac:grpSpMkLst>
            <pc:docMk/>
            <pc:sldMk cId="674876114" sldId="280"/>
            <ac:grpSpMk id="34" creationId="{F1FF0CA8-9B54-BA89-D979-C45279A041B2}"/>
          </ac:grpSpMkLst>
        </pc:grpChg>
        <pc:picChg chg="add mod">
          <ac:chgData name="西村 翼" userId="5a6fcaf58e44607b" providerId="LiveId" clId="{55FA8424-8936-4176-A9DF-80F2346FF90D}" dt="2024-01-21T00:11:51.859" v="9215" actId="1076"/>
          <ac:picMkLst>
            <pc:docMk/>
            <pc:sldMk cId="674876114" sldId="280"/>
            <ac:picMk id="8" creationId="{876B4721-4158-187E-D1D2-40993C19EF04}"/>
          </ac:picMkLst>
        </pc:picChg>
        <pc:picChg chg="add mod">
          <ac:chgData name="西村 翼" userId="5a6fcaf58e44607b" providerId="LiveId" clId="{55FA8424-8936-4176-A9DF-80F2346FF90D}" dt="2024-01-21T00:11:49.986" v="9214" actId="1076"/>
          <ac:picMkLst>
            <pc:docMk/>
            <pc:sldMk cId="674876114" sldId="280"/>
            <ac:picMk id="10" creationId="{D73EDA6E-A073-DA10-7EC4-87781B51187D}"/>
          </ac:picMkLst>
        </pc:picChg>
        <pc:picChg chg="add mod">
          <ac:chgData name="西村 翼" userId="5a6fcaf58e44607b" providerId="LiveId" clId="{55FA8424-8936-4176-A9DF-80F2346FF90D}" dt="2024-01-21T00:15:51.781" v="9237" actId="1076"/>
          <ac:picMkLst>
            <pc:docMk/>
            <pc:sldMk cId="674876114" sldId="280"/>
            <ac:picMk id="12" creationId="{54D53A7B-4B79-B261-FFA5-05CA687EED18}"/>
          </ac:picMkLst>
        </pc:picChg>
        <pc:picChg chg="add mod">
          <ac:chgData name="西村 翼" userId="5a6fcaf58e44607b" providerId="LiveId" clId="{55FA8424-8936-4176-A9DF-80F2346FF90D}" dt="2024-01-21T00:15:51.781" v="9237" actId="1076"/>
          <ac:picMkLst>
            <pc:docMk/>
            <pc:sldMk cId="674876114" sldId="280"/>
            <ac:picMk id="14" creationId="{4FAD4B52-22C9-3246-6175-B5011BFA0B60}"/>
          </ac:picMkLst>
        </pc:picChg>
        <pc:picChg chg="add mod">
          <ac:chgData name="西村 翼" userId="5a6fcaf58e44607b" providerId="LiveId" clId="{55FA8424-8936-4176-A9DF-80F2346FF90D}" dt="2024-01-21T00:31:48.934" v="9343" actId="164"/>
          <ac:picMkLst>
            <pc:docMk/>
            <pc:sldMk cId="674876114" sldId="280"/>
            <ac:picMk id="24" creationId="{9749EAEB-FE25-A983-72BC-2AE98A2FC4F3}"/>
          </ac:picMkLst>
        </pc:picChg>
        <pc:picChg chg="add del">
          <ac:chgData name="西村 翼" userId="5a6fcaf58e44607b" providerId="LiveId" clId="{55FA8424-8936-4176-A9DF-80F2346FF90D}" dt="2024-01-21T00:17:51.715" v="9329" actId="22"/>
          <ac:picMkLst>
            <pc:docMk/>
            <pc:sldMk cId="674876114" sldId="280"/>
            <ac:picMk id="26" creationId="{9AF374EC-1D5C-F118-7FCB-309AA5CBC971}"/>
          </ac:picMkLst>
        </pc:picChg>
        <pc:picChg chg="add mod">
          <ac:chgData name="西村 翼" userId="5a6fcaf58e44607b" providerId="LiveId" clId="{55FA8424-8936-4176-A9DF-80F2346FF90D}" dt="2024-01-21T00:31:48.934" v="9343" actId="164"/>
          <ac:picMkLst>
            <pc:docMk/>
            <pc:sldMk cId="674876114" sldId="280"/>
            <ac:picMk id="28" creationId="{8A9ED98C-E7F3-6857-AE6A-7B9F6F186673}"/>
          </ac:picMkLst>
        </pc:picChg>
        <pc:picChg chg="add mod">
          <ac:chgData name="西村 翼" userId="5a6fcaf58e44607b" providerId="LiveId" clId="{55FA8424-8936-4176-A9DF-80F2346FF90D}" dt="2024-01-21T00:31:48.934" v="9343" actId="164"/>
          <ac:picMkLst>
            <pc:docMk/>
            <pc:sldMk cId="674876114" sldId="280"/>
            <ac:picMk id="30" creationId="{FC35B8B1-4EE2-D8B5-F0FA-0485C2F1B99C}"/>
          </ac:picMkLst>
        </pc:picChg>
        <pc:picChg chg="add mod">
          <ac:chgData name="西村 翼" userId="5a6fcaf58e44607b" providerId="LiveId" clId="{55FA8424-8936-4176-A9DF-80F2346FF90D}" dt="2024-01-21T00:31:45.474" v="9342" actId="571"/>
          <ac:picMkLst>
            <pc:docMk/>
            <pc:sldMk cId="674876114" sldId="280"/>
            <ac:picMk id="32" creationId="{1EC387FA-1348-6104-EB12-864BD137593C}"/>
          </ac:picMkLst>
        </pc:picChg>
        <pc:picChg chg="add mod">
          <ac:chgData name="西村 翼" userId="5a6fcaf58e44607b" providerId="LiveId" clId="{55FA8424-8936-4176-A9DF-80F2346FF90D}" dt="2024-01-21T00:31:45.474" v="9342" actId="571"/>
          <ac:picMkLst>
            <pc:docMk/>
            <pc:sldMk cId="674876114" sldId="280"/>
            <ac:picMk id="33" creationId="{58C4240B-8A92-3C85-3EBD-4B96D5A42E83}"/>
          </ac:picMkLst>
        </pc:picChg>
        <pc:picChg chg="add mod">
          <ac:chgData name="西村 翼" userId="5a6fcaf58e44607b" providerId="LiveId" clId="{55FA8424-8936-4176-A9DF-80F2346FF90D}" dt="2024-01-21T00:33:33.520" v="9350" actId="1076"/>
          <ac:picMkLst>
            <pc:docMk/>
            <pc:sldMk cId="674876114" sldId="280"/>
            <ac:picMk id="36" creationId="{6E39DB64-E08B-355B-9123-EF481AC4BCE0}"/>
          </ac:picMkLst>
        </pc:picChg>
      </pc:sldChg>
      <pc:sldChg chg="addSp modSp new mod">
        <pc:chgData name="西村 翼" userId="5a6fcaf58e44607b" providerId="LiveId" clId="{55FA8424-8936-4176-A9DF-80F2346FF90D}" dt="2024-01-21T02:15:17.922" v="11422"/>
        <pc:sldMkLst>
          <pc:docMk/>
          <pc:sldMk cId="1946499998" sldId="281"/>
        </pc:sldMkLst>
        <pc:spChg chg="mod">
          <ac:chgData name="西村 翼" userId="5a6fcaf58e44607b" providerId="LiveId" clId="{55FA8424-8936-4176-A9DF-80F2346FF90D}" dt="2024-01-21T02:15:17.922" v="11422"/>
          <ac:spMkLst>
            <pc:docMk/>
            <pc:sldMk cId="1946499998" sldId="281"/>
            <ac:spMk id="2" creationId="{45F060BB-A276-A206-4D7B-7681F0770596}"/>
          </ac:spMkLst>
        </pc:spChg>
        <pc:spChg chg="mod">
          <ac:chgData name="西村 翼" userId="5a6fcaf58e44607b" providerId="LiveId" clId="{55FA8424-8936-4176-A9DF-80F2346FF90D}" dt="2024-01-21T00:49:37.219" v="9642" actId="27636"/>
          <ac:spMkLst>
            <pc:docMk/>
            <pc:sldMk cId="1946499998" sldId="281"/>
            <ac:spMk id="3" creationId="{006B46ED-5021-7585-B3ED-D2848DBB633A}"/>
          </ac:spMkLst>
        </pc:spChg>
        <pc:spChg chg="mod">
          <ac:chgData name="西村 翼" userId="5a6fcaf58e44607b" providerId="LiveId" clId="{55FA8424-8936-4176-A9DF-80F2346FF90D}" dt="2024-01-21T00:45:49.961" v="9489"/>
          <ac:spMkLst>
            <pc:docMk/>
            <pc:sldMk cId="1946499998" sldId="281"/>
            <ac:spMk id="5" creationId="{15D4D7E7-71CF-6AA4-1AE5-8B2AA6D3CBC2}"/>
          </ac:spMkLst>
        </pc:spChg>
        <pc:spChg chg="add mod">
          <ac:chgData name="西村 翼" userId="5a6fcaf58e44607b" providerId="LiveId" clId="{55FA8424-8936-4176-A9DF-80F2346FF90D}" dt="2024-01-21T00:57:11.777" v="9806" actId="1076"/>
          <ac:spMkLst>
            <pc:docMk/>
            <pc:sldMk cId="1946499998" sldId="281"/>
            <ac:spMk id="8" creationId="{16201BC5-83C2-DE7D-9447-7BC77083649E}"/>
          </ac:spMkLst>
        </pc:spChg>
        <pc:spChg chg="add mod">
          <ac:chgData name="西村 翼" userId="5a6fcaf58e44607b" providerId="LiveId" clId="{55FA8424-8936-4176-A9DF-80F2346FF90D}" dt="2024-01-21T00:57:09.962" v="9805" actId="1076"/>
          <ac:spMkLst>
            <pc:docMk/>
            <pc:sldMk cId="1946499998" sldId="281"/>
            <ac:spMk id="9" creationId="{057DF754-5876-9FC7-546B-1E442CBE55E9}"/>
          </ac:spMkLst>
        </pc:spChg>
        <pc:spChg chg="add mod">
          <ac:chgData name="西村 翼" userId="5a6fcaf58e44607b" providerId="LiveId" clId="{55FA8424-8936-4176-A9DF-80F2346FF90D}" dt="2024-01-21T01:02:11.491" v="9939" actId="1076"/>
          <ac:spMkLst>
            <pc:docMk/>
            <pc:sldMk cId="1946499998" sldId="281"/>
            <ac:spMk id="10" creationId="{945DF56C-AA11-E397-D749-12CB2AB25935}"/>
          </ac:spMkLst>
        </pc:spChg>
        <pc:spChg chg="add mod">
          <ac:chgData name="西村 翼" userId="5a6fcaf58e44607b" providerId="LiveId" clId="{55FA8424-8936-4176-A9DF-80F2346FF90D}" dt="2024-01-21T00:51:35.375" v="9689" actId="164"/>
          <ac:spMkLst>
            <pc:docMk/>
            <pc:sldMk cId="1946499998" sldId="281"/>
            <ac:spMk id="13" creationId="{24954842-EB40-9656-6A20-D5AEE4D644CA}"/>
          </ac:spMkLst>
        </pc:spChg>
        <pc:spChg chg="add mod">
          <ac:chgData name="西村 翼" userId="5a6fcaf58e44607b" providerId="LiveId" clId="{55FA8424-8936-4176-A9DF-80F2346FF90D}" dt="2024-01-21T01:02:09.320" v="9938" actId="1076"/>
          <ac:spMkLst>
            <pc:docMk/>
            <pc:sldMk cId="1946499998" sldId="281"/>
            <ac:spMk id="17" creationId="{A391F497-8AA3-2B97-B9AB-FB7A61FFA0A7}"/>
          </ac:spMkLst>
        </pc:spChg>
        <pc:spChg chg="add mod">
          <ac:chgData name="西村 翼" userId="5a6fcaf58e44607b" providerId="LiveId" clId="{55FA8424-8936-4176-A9DF-80F2346FF90D}" dt="2024-01-21T01:02:09.320" v="9938" actId="1076"/>
          <ac:spMkLst>
            <pc:docMk/>
            <pc:sldMk cId="1946499998" sldId="281"/>
            <ac:spMk id="18" creationId="{20DF01FF-12F6-C3B7-5020-974B4BCEC0C4}"/>
          </ac:spMkLst>
        </pc:spChg>
        <pc:spChg chg="add mod">
          <ac:chgData name="西村 翼" userId="5a6fcaf58e44607b" providerId="LiveId" clId="{55FA8424-8936-4176-A9DF-80F2346FF90D}" dt="2024-01-21T01:02:09.320" v="9938" actId="1076"/>
          <ac:spMkLst>
            <pc:docMk/>
            <pc:sldMk cId="1946499998" sldId="281"/>
            <ac:spMk id="19" creationId="{B01B4501-A98D-6F13-3C91-AB94C3D2F1EA}"/>
          </ac:spMkLst>
        </pc:spChg>
        <pc:spChg chg="add mod">
          <ac:chgData name="西村 翼" userId="5a6fcaf58e44607b" providerId="LiveId" clId="{55FA8424-8936-4176-A9DF-80F2346FF90D}" dt="2024-01-21T01:03:23.843" v="10043" actId="1076"/>
          <ac:spMkLst>
            <pc:docMk/>
            <pc:sldMk cId="1946499998" sldId="281"/>
            <ac:spMk id="20" creationId="{D68348E1-335F-2CE6-3405-8F30B9529E71}"/>
          </ac:spMkLst>
        </pc:spChg>
        <pc:grpChg chg="add mod">
          <ac:chgData name="西村 翼" userId="5a6fcaf58e44607b" providerId="LiveId" clId="{55FA8424-8936-4176-A9DF-80F2346FF90D}" dt="2024-01-21T01:02:09.320" v="9938" actId="1076"/>
          <ac:grpSpMkLst>
            <pc:docMk/>
            <pc:sldMk cId="1946499998" sldId="281"/>
            <ac:grpSpMk id="14" creationId="{C5F34A19-FFD5-9931-D60E-9486441B22AA}"/>
          </ac:grpSpMkLst>
        </pc:grpChg>
        <pc:picChg chg="add mod">
          <ac:chgData name="西村 翼" userId="5a6fcaf58e44607b" providerId="LiveId" clId="{55FA8424-8936-4176-A9DF-80F2346FF90D}" dt="2024-01-21T00:51:35.375" v="9689" actId="164"/>
          <ac:picMkLst>
            <pc:docMk/>
            <pc:sldMk cId="1946499998" sldId="281"/>
            <ac:picMk id="12" creationId="{CEF79235-ABB4-EB57-18F1-EACDBDDEFCD9}"/>
          </ac:picMkLst>
        </pc:picChg>
        <pc:picChg chg="add mod">
          <ac:chgData name="西村 翼" userId="5a6fcaf58e44607b" providerId="LiveId" clId="{55FA8424-8936-4176-A9DF-80F2346FF90D}" dt="2024-01-21T01:02:09.320" v="9938" actId="1076"/>
          <ac:picMkLst>
            <pc:docMk/>
            <pc:sldMk cId="1946499998" sldId="281"/>
            <ac:picMk id="16" creationId="{6C0CC630-66D1-A070-E57F-1172099A89E2}"/>
          </ac:picMkLst>
        </pc:picChg>
      </pc:sldChg>
      <pc:sldChg chg="addSp delSp modSp new mod">
        <pc:chgData name="西村 翼" userId="5a6fcaf58e44607b" providerId="LiveId" clId="{55FA8424-8936-4176-A9DF-80F2346FF90D}" dt="2024-01-21T02:15:30.335" v="11423"/>
        <pc:sldMkLst>
          <pc:docMk/>
          <pc:sldMk cId="3546012133" sldId="282"/>
        </pc:sldMkLst>
        <pc:spChg chg="mod">
          <ac:chgData name="西村 翼" userId="5a6fcaf58e44607b" providerId="LiveId" clId="{55FA8424-8936-4176-A9DF-80F2346FF90D}" dt="2024-01-21T02:15:30.335" v="11423"/>
          <ac:spMkLst>
            <pc:docMk/>
            <pc:sldMk cId="3546012133" sldId="282"/>
            <ac:spMk id="2" creationId="{98C01974-39F9-C109-56A1-F1B54269EE5B}"/>
          </ac:spMkLst>
        </pc:spChg>
        <pc:spChg chg="del mod">
          <ac:chgData name="西村 翼" userId="5a6fcaf58e44607b" providerId="LiveId" clId="{55FA8424-8936-4176-A9DF-80F2346FF90D}" dt="2024-01-21T01:05:59.624" v="10073" actId="22"/>
          <ac:spMkLst>
            <pc:docMk/>
            <pc:sldMk cId="3546012133" sldId="282"/>
            <ac:spMk id="3" creationId="{8322C554-C4AA-70DB-CB71-93028D66F38D}"/>
          </ac:spMkLst>
        </pc:spChg>
        <pc:spChg chg="mod">
          <ac:chgData name="西村 翼" userId="5a6fcaf58e44607b" providerId="LiveId" clId="{55FA8424-8936-4176-A9DF-80F2346FF90D}" dt="2024-01-21T01:00:49.214" v="9874"/>
          <ac:spMkLst>
            <pc:docMk/>
            <pc:sldMk cId="3546012133" sldId="282"/>
            <ac:spMk id="5" creationId="{ADF32953-B264-0E26-DEB3-EF0B9969617A}"/>
          </ac:spMkLst>
        </pc:spChg>
        <pc:spChg chg="add mod">
          <ac:chgData name="西村 翼" userId="5a6fcaf58e44607b" providerId="LiveId" clId="{55FA8424-8936-4176-A9DF-80F2346FF90D}" dt="2024-01-21T01:04:30.760" v="10072" actId="14100"/>
          <ac:spMkLst>
            <pc:docMk/>
            <pc:sldMk cId="3546012133" sldId="282"/>
            <ac:spMk id="8" creationId="{25C5F3FB-C79A-B612-0EE0-946EBD93D815}"/>
          </ac:spMkLst>
        </pc:spChg>
        <pc:spChg chg="add mod">
          <ac:chgData name="西村 翼" userId="5a6fcaf58e44607b" providerId="LiveId" clId="{55FA8424-8936-4176-A9DF-80F2346FF90D}" dt="2024-01-21T01:07:31.924" v="10109" actId="20577"/>
          <ac:spMkLst>
            <pc:docMk/>
            <pc:sldMk cId="3546012133" sldId="282"/>
            <ac:spMk id="13" creationId="{F001D8B2-CCDB-B22F-2B49-39124A5F8951}"/>
          </ac:spMkLst>
        </pc:spChg>
        <pc:spChg chg="add mod">
          <ac:chgData name="西村 翼" userId="5a6fcaf58e44607b" providerId="LiveId" clId="{55FA8424-8936-4176-A9DF-80F2346FF90D}" dt="2024-01-21T01:08:39.939" v="10130" actId="20577"/>
          <ac:spMkLst>
            <pc:docMk/>
            <pc:sldMk cId="3546012133" sldId="282"/>
            <ac:spMk id="14" creationId="{7CB89BC9-6D53-8B1D-8A62-903B2ED75A45}"/>
          </ac:spMkLst>
        </pc:spChg>
        <pc:spChg chg="add del mod">
          <ac:chgData name="西村 翼" userId="5a6fcaf58e44607b" providerId="LiveId" clId="{55FA8424-8936-4176-A9DF-80F2346FF90D}" dt="2024-01-21T01:23:15.784" v="10289" actId="21"/>
          <ac:spMkLst>
            <pc:docMk/>
            <pc:sldMk cId="3546012133" sldId="282"/>
            <ac:spMk id="15" creationId="{ED1EFFB5-ECD4-2039-F6A0-3AEC11B9F5B1}"/>
          </ac:spMkLst>
        </pc:spChg>
        <pc:graphicFrameChg chg="add mod modGraphic">
          <ac:chgData name="西村 翼" userId="5a6fcaf58e44607b" providerId="LiveId" clId="{55FA8424-8936-4176-A9DF-80F2346FF90D}" dt="2024-01-21T01:04:05.526" v="10052" actId="1076"/>
          <ac:graphicFrameMkLst>
            <pc:docMk/>
            <pc:sldMk cId="3546012133" sldId="282"/>
            <ac:graphicFrameMk id="7" creationId="{994227D2-2A13-A472-EC6B-CC8E022C416E}"/>
          </ac:graphicFrameMkLst>
        </pc:graphicFrameChg>
        <pc:picChg chg="add mod ord">
          <ac:chgData name="西村 翼" userId="5a6fcaf58e44607b" providerId="LiveId" clId="{55FA8424-8936-4176-A9DF-80F2346FF90D}" dt="2024-01-21T01:08:24.685" v="10118" actId="1076"/>
          <ac:picMkLst>
            <pc:docMk/>
            <pc:sldMk cId="3546012133" sldId="282"/>
            <ac:picMk id="10" creationId="{63FD1BBF-FFC2-E207-8822-2EA74D3C0B38}"/>
          </ac:picMkLst>
        </pc:picChg>
        <pc:picChg chg="add mod">
          <ac:chgData name="西村 翼" userId="5a6fcaf58e44607b" providerId="LiveId" clId="{55FA8424-8936-4176-A9DF-80F2346FF90D}" dt="2024-01-21T01:08:24.685" v="10118" actId="1076"/>
          <ac:picMkLst>
            <pc:docMk/>
            <pc:sldMk cId="3546012133" sldId="282"/>
            <ac:picMk id="12" creationId="{6F641366-E0DC-821A-EADF-37A8B6D2CD82}"/>
          </ac:picMkLst>
        </pc:picChg>
      </pc:sldChg>
      <pc:sldChg chg="add del">
        <pc:chgData name="西村 翼" userId="5a6fcaf58e44607b" providerId="LiveId" clId="{55FA8424-8936-4176-A9DF-80F2346FF90D}" dt="2024-01-21T01:09:16.332" v="10134" actId="2890"/>
        <pc:sldMkLst>
          <pc:docMk/>
          <pc:sldMk cId="537742829" sldId="283"/>
        </pc:sldMkLst>
      </pc:sldChg>
      <pc:sldChg chg="addSp delSp modSp new mod">
        <pc:chgData name="西村 翼" userId="5a6fcaf58e44607b" providerId="LiveId" clId="{55FA8424-8936-4176-A9DF-80F2346FF90D}" dt="2024-01-21T02:15:35.562" v="11424"/>
        <pc:sldMkLst>
          <pc:docMk/>
          <pc:sldMk cId="1904221226" sldId="283"/>
        </pc:sldMkLst>
        <pc:spChg chg="mod">
          <ac:chgData name="西村 翼" userId="5a6fcaf58e44607b" providerId="LiveId" clId="{55FA8424-8936-4176-A9DF-80F2346FF90D}" dt="2024-01-21T02:15:35.562" v="11424"/>
          <ac:spMkLst>
            <pc:docMk/>
            <pc:sldMk cId="1904221226" sldId="283"/>
            <ac:spMk id="2" creationId="{B3DEF3A8-EF5E-49CD-9FD1-6AEB01930EA0}"/>
          </ac:spMkLst>
        </pc:spChg>
        <pc:spChg chg="mod">
          <ac:chgData name="西村 翼" userId="5a6fcaf58e44607b" providerId="LiveId" clId="{55FA8424-8936-4176-A9DF-80F2346FF90D}" dt="2024-01-21T01:33:38.112" v="10695" actId="1076"/>
          <ac:spMkLst>
            <pc:docMk/>
            <pc:sldMk cId="1904221226" sldId="283"/>
            <ac:spMk id="3" creationId="{3547FB60-2EFC-C703-76D6-1D2757D19814}"/>
          </ac:spMkLst>
        </pc:spChg>
        <pc:spChg chg="mod">
          <ac:chgData name="西村 翼" userId="5a6fcaf58e44607b" providerId="LiveId" clId="{55FA8424-8936-4176-A9DF-80F2346FF90D}" dt="2024-01-21T01:09:29.839" v="10137"/>
          <ac:spMkLst>
            <pc:docMk/>
            <pc:sldMk cId="1904221226" sldId="283"/>
            <ac:spMk id="5" creationId="{539EF99E-54ED-93B4-999B-7503111BDD02}"/>
          </ac:spMkLst>
        </pc:spChg>
        <pc:spChg chg="add del mod">
          <ac:chgData name="西村 翼" userId="5a6fcaf58e44607b" providerId="LiveId" clId="{55FA8424-8936-4176-A9DF-80F2346FF90D}" dt="2024-01-21T01:27:06.733" v="10378" actId="478"/>
          <ac:spMkLst>
            <pc:docMk/>
            <pc:sldMk cId="1904221226" sldId="283"/>
            <ac:spMk id="9" creationId="{D147FE9E-D5B8-C141-109A-6C4D4814257E}"/>
          </ac:spMkLst>
        </pc:spChg>
        <pc:spChg chg="add mod">
          <ac:chgData name="西村 翼" userId="5a6fcaf58e44607b" providerId="LiveId" clId="{55FA8424-8936-4176-A9DF-80F2346FF90D}" dt="2024-01-21T01:34:38.377" v="10704" actId="1076"/>
          <ac:spMkLst>
            <pc:docMk/>
            <pc:sldMk cId="1904221226" sldId="283"/>
            <ac:spMk id="10" creationId="{EEF935B5-0448-3776-8A0C-5334844C8E95}"/>
          </ac:spMkLst>
        </pc:spChg>
        <pc:spChg chg="add mod">
          <ac:chgData name="西村 翼" userId="5a6fcaf58e44607b" providerId="LiveId" clId="{55FA8424-8936-4176-A9DF-80F2346FF90D}" dt="2024-01-21T01:33:48.944" v="10696" actId="164"/>
          <ac:spMkLst>
            <pc:docMk/>
            <pc:sldMk cId="1904221226" sldId="283"/>
            <ac:spMk id="11" creationId="{A605D665-4296-03C1-1DD5-50AE11F532A3}"/>
          </ac:spMkLst>
        </pc:spChg>
        <pc:spChg chg="add mod">
          <ac:chgData name="西村 翼" userId="5a6fcaf58e44607b" providerId="LiveId" clId="{55FA8424-8936-4176-A9DF-80F2346FF90D}" dt="2024-01-21T01:33:48.944" v="10696" actId="164"/>
          <ac:spMkLst>
            <pc:docMk/>
            <pc:sldMk cId="1904221226" sldId="283"/>
            <ac:spMk id="14" creationId="{2CB43E22-0E28-1008-C9A4-30FE24CC4800}"/>
          </ac:spMkLst>
        </pc:spChg>
        <pc:spChg chg="add mod">
          <ac:chgData name="西村 翼" userId="5a6fcaf58e44607b" providerId="LiveId" clId="{55FA8424-8936-4176-A9DF-80F2346FF90D}" dt="2024-01-21T01:34:19.353" v="10701" actId="1076"/>
          <ac:spMkLst>
            <pc:docMk/>
            <pc:sldMk cId="1904221226" sldId="283"/>
            <ac:spMk id="17" creationId="{DA4052B5-3FF2-FCBB-C1EF-0CB09D567085}"/>
          </ac:spMkLst>
        </pc:spChg>
        <pc:spChg chg="add mod">
          <ac:chgData name="西村 翼" userId="5a6fcaf58e44607b" providerId="LiveId" clId="{55FA8424-8936-4176-A9DF-80F2346FF90D}" dt="2024-01-21T01:33:57.629" v="10698" actId="164"/>
          <ac:spMkLst>
            <pc:docMk/>
            <pc:sldMk cId="1904221226" sldId="283"/>
            <ac:spMk id="18" creationId="{70EF03BE-72FB-9E40-BC40-973F8244512C}"/>
          </ac:spMkLst>
        </pc:spChg>
        <pc:spChg chg="add mod">
          <ac:chgData name="西村 翼" userId="5a6fcaf58e44607b" providerId="LiveId" clId="{55FA8424-8936-4176-A9DF-80F2346FF90D}" dt="2024-01-21T01:36:00.391" v="10743" actId="1076"/>
          <ac:spMkLst>
            <pc:docMk/>
            <pc:sldMk cId="1904221226" sldId="283"/>
            <ac:spMk id="19" creationId="{86C43179-2913-272B-9A4A-274DF52DBB4F}"/>
          </ac:spMkLst>
        </pc:spChg>
        <pc:spChg chg="add mod">
          <ac:chgData name="西村 翼" userId="5a6fcaf58e44607b" providerId="LiveId" clId="{55FA8424-8936-4176-A9DF-80F2346FF90D}" dt="2024-01-21T01:36:00.391" v="10743" actId="1076"/>
          <ac:spMkLst>
            <pc:docMk/>
            <pc:sldMk cId="1904221226" sldId="283"/>
            <ac:spMk id="22" creationId="{F3071E00-56E2-DF99-7BAB-51ECD30575DD}"/>
          </ac:spMkLst>
        </pc:spChg>
        <pc:spChg chg="add del mod">
          <ac:chgData name="西村 翼" userId="5a6fcaf58e44607b" providerId="LiveId" clId="{55FA8424-8936-4176-A9DF-80F2346FF90D}" dt="2024-01-21T01:58:05.964" v="11002" actId="21"/>
          <ac:spMkLst>
            <pc:docMk/>
            <pc:sldMk cId="1904221226" sldId="283"/>
            <ac:spMk id="27" creationId="{19F52FE0-196C-9519-DDD0-D0E81277C305}"/>
          </ac:spMkLst>
        </pc:spChg>
        <pc:grpChg chg="add mod">
          <ac:chgData name="西村 翼" userId="5a6fcaf58e44607b" providerId="LiveId" clId="{55FA8424-8936-4176-A9DF-80F2346FF90D}" dt="2024-01-21T01:33:50.829" v="10697" actId="1076"/>
          <ac:grpSpMkLst>
            <pc:docMk/>
            <pc:sldMk cId="1904221226" sldId="283"/>
            <ac:grpSpMk id="20" creationId="{9BFFF72A-FD0D-9FD0-D9B6-23217170B16E}"/>
          </ac:grpSpMkLst>
        </pc:grpChg>
        <pc:grpChg chg="add mod">
          <ac:chgData name="西村 翼" userId="5a6fcaf58e44607b" providerId="LiveId" clId="{55FA8424-8936-4176-A9DF-80F2346FF90D}" dt="2024-01-21T01:34:01.357" v="10699" actId="1076"/>
          <ac:grpSpMkLst>
            <pc:docMk/>
            <pc:sldMk cId="1904221226" sldId="283"/>
            <ac:grpSpMk id="21" creationId="{C46E2B79-D7A9-10CB-FA72-E95BE58D7F76}"/>
          </ac:grpSpMkLst>
        </pc:grpChg>
        <pc:picChg chg="add mod">
          <ac:chgData name="西村 翼" userId="5a6fcaf58e44607b" providerId="LiveId" clId="{55FA8424-8936-4176-A9DF-80F2346FF90D}" dt="2024-01-21T01:33:48.944" v="10696" actId="164"/>
          <ac:picMkLst>
            <pc:docMk/>
            <pc:sldMk cId="1904221226" sldId="283"/>
            <ac:picMk id="8" creationId="{CAB1394E-BAFF-3590-50B9-C38ED621B509}"/>
          </ac:picMkLst>
        </pc:picChg>
        <pc:picChg chg="add mod">
          <ac:chgData name="西村 翼" userId="5a6fcaf58e44607b" providerId="LiveId" clId="{55FA8424-8936-4176-A9DF-80F2346FF90D}" dt="2024-01-21T01:34:12.498" v="10700" actId="1076"/>
          <ac:picMkLst>
            <pc:docMk/>
            <pc:sldMk cId="1904221226" sldId="283"/>
            <ac:picMk id="13" creationId="{E7459E19-7756-C6F8-F4E4-7B671BEBA095}"/>
          </ac:picMkLst>
        </pc:picChg>
        <pc:picChg chg="add mod">
          <ac:chgData name="西村 翼" userId="5a6fcaf58e44607b" providerId="LiveId" clId="{55FA8424-8936-4176-A9DF-80F2346FF90D}" dt="2024-01-21T01:34:12.498" v="10700" actId="1076"/>
          <ac:picMkLst>
            <pc:docMk/>
            <pc:sldMk cId="1904221226" sldId="283"/>
            <ac:picMk id="16" creationId="{349092A8-55F2-1290-7EFE-7AA0E87CDC4D}"/>
          </ac:picMkLst>
        </pc:picChg>
        <pc:picChg chg="add mod">
          <ac:chgData name="西村 翼" userId="5a6fcaf58e44607b" providerId="LiveId" clId="{55FA8424-8936-4176-A9DF-80F2346FF90D}" dt="2024-01-21T01:36:08.156" v="10746" actId="1076"/>
          <ac:picMkLst>
            <pc:docMk/>
            <pc:sldMk cId="1904221226" sldId="283"/>
            <ac:picMk id="24" creationId="{2F2BD0DB-FDE9-6B6B-4636-3B935D51187C}"/>
          </ac:picMkLst>
        </pc:picChg>
        <pc:picChg chg="add mod">
          <ac:chgData name="西村 翼" userId="5a6fcaf58e44607b" providerId="LiveId" clId="{55FA8424-8936-4176-A9DF-80F2346FF90D}" dt="2024-01-21T01:36:08.156" v="10746" actId="1076"/>
          <ac:picMkLst>
            <pc:docMk/>
            <pc:sldMk cId="1904221226" sldId="283"/>
            <ac:picMk id="26" creationId="{F5EAB933-1AAC-A7E7-4DE9-5188913B51DC}"/>
          </ac:picMkLst>
        </pc:picChg>
      </pc:sldChg>
      <pc:sldChg chg="modSp new mod">
        <pc:chgData name="西村 翼" userId="5a6fcaf58e44607b" providerId="LiveId" clId="{55FA8424-8936-4176-A9DF-80F2346FF90D}" dt="2024-01-21T01:13:31.500" v="10209"/>
        <pc:sldMkLst>
          <pc:docMk/>
          <pc:sldMk cId="4227028904" sldId="284"/>
        </pc:sldMkLst>
        <pc:spChg chg="mod">
          <ac:chgData name="西村 翼" userId="5a6fcaf58e44607b" providerId="LiveId" clId="{55FA8424-8936-4176-A9DF-80F2346FF90D}" dt="2024-01-21T01:13:31.500" v="10209"/>
          <ac:spMkLst>
            <pc:docMk/>
            <pc:sldMk cId="4227028904" sldId="284"/>
            <ac:spMk id="3" creationId="{C60E34C5-FDBF-E80C-BC87-61E26B78CC74}"/>
          </ac:spMkLst>
        </pc:spChg>
        <pc:spChg chg="mod">
          <ac:chgData name="西村 翼" userId="5a6fcaf58e44607b" providerId="LiveId" clId="{55FA8424-8936-4176-A9DF-80F2346FF90D}" dt="2024-01-21T01:13:22.650" v="10208" actId="20577"/>
          <ac:spMkLst>
            <pc:docMk/>
            <pc:sldMk cId="4227028904" sldId="284"/>
            <ac:spMk id="5" creationId="{BEF41B56-09C2-E3EE-5C15-06245131BDF6}"/>
          </ac:spMkLst>
        </pc:spChg>
      </pc:sldChg>
      <pc:sldChg chg="modSp add mod ord">
        <pc:chgData name="西村 翼" userId="5a6fcaf58e44607b" providerId="LiveId" clId="{55FA8424-8936-4176-A9DF-80F2346FF90D}" dt="2024-01-21T01:37:12.832" v="10751"/>
        <pc:sldMkLst>
          <pc:docMk/>
          <pc:sldMk cId="2087901737" sldId="285"/>
        </pc:sldMkLst>
        <pc:spChg chg="mod">
          <ac:chgData name="西村 翼" userId="5a6fcaf58e44607b" providerId="LiveId" clId="{55FA8424-8936-4176-A9DF-80F2346FF90D}" dt="2024-01-21T01:37:12.832" v="10751"/>
          <ac:spMkLst>
            <pc:docMk/>
            <pc:sldMk cId="2087901737" sldId="285"/>
            <ac:spMk id="3" creationId="{C60E34C5-FDBF-E80C-BC87-61E26B78CC74}"/>
          </ac:spMkLst>
        </pc:spChg>
        <pc:spChg chg="mod">
          <ac:chgData name="西村 翼" userId="5a6fcaf58e44607b" providerId="LiveId" clId="{55FA8424-8936-4176-A9DF-80F2346FF90D}" dt="2024-01-21T01:37:09.003" v="10750"/>
          <ac:spMkLst>
            <pc:docMk/>
            <pc:sldMk cId="2087901737" sldId="285"/>
            <ac:spMk id="5" creationId="{BEF41B56-09C2-E3EE-5C15-06245131BDF6}"/>
          </ac:spMkLst>
        </pc:spChg>
      </pc:sldChg>
      <pc:sldChg chg="addSp delSp modSp new mod">
        <pc:chgData name="西村 翼" userId="5a6fcaf58e44607b" providerId="LiveId" clId="{55FA8424-8936-4176-A9DF-80F2346FF90D}" dt="2024-01-21T02:15:41.460" v="11428" actId="20577"/>
        <pc:sldMkLst>
          <pc:docMk/>
          <pc:sldMk cId="647827506" sldId="286"/>
        </pc:sldMkLst>
        <pc:spChg chg="mod">
          <ac:chgData name="西村 翼" userId="5a6fcaf58e44607b" providerId="LiveId" clId="{55FA8424-8936-4176-A9DF-80F2346FF90D}" dt="2024-01-21T02:15:41.460" v="11428" actId="20577"/>
          <ac:spMkLst>
            <pc:docMk/>
            <pc:sldMk cId="647827506" sldId="286"/>
            <ac:spMk id="2" creationId="{D4C22162-E3BA-EA81-6ADC-754CD17DA53F}"/>
          </ac:spMkLst>
        </pc:spChg>
        <pc:spChg chg="mod">
          <ac:chgData name="西村 翼" userId="5a6fcaf58e44607b" providerId="LiveId" clId="{55FA8424-8936-4176-A9DF-80F2346FF90D}" dt="2024-01-21T01:54:07.581" v="10901" actId="27636"/>
          <ac:spMkLst>
            <pc:docMk/>
            <pc:sldMk cId="647827506" sldId="286"/>
            <ac:spMk id="3" creationId="{6F414309-72F0-2012-E713-5D9731BFF5BA}"/>
          </ac:spMkLst>
        </pc:spChg>
        <pc:spChg chg="mod">
          <ac:chgData name="西村 翼" userId="5a6fcaf58e44607b" providerId="LiveId" clId="{55FA8424-8936-4176-A9DF-80F2346FF90D}" dt="2024-01-21T01:37:50.617" v="10754"/>
          <ac:spMkLst>
            <pc:docMk/>
            <pc:sldMk cId="647827506" sldId="286"/>
            <ac:spMk id="5" creationId="{B20CB941-AEB5-EFC9-61ED-F17BDE33FF1C}"/>
          </ac:spMkLst>
        </pc:spChg>
        <pc:spChg chg="add mod">
          <ac:chgData name="西村 翼" userId="5a6fcaf58e44607b" providerId="LiveId" clId="{55FA8424-8936-4176-A9DF-80F2346FF90D}" dt="2024-01-21T01:54:48.595" v="10943" actId="1076"/>
          <ac:spMkLst>
            <pc:docMk/>
            <pc:sldMk cId="647827506" sldId="286"/>
            <ac:spMk id="8" creationId="{373F5184-3554-71AF-5FA4-2B4DD148E87F}"/>
          </ac:spMkLst>
        </pc:spChg>
        <pc:spChg chg="add mod">
          <ac:chgData name="西村 翼" userId="5a6fcaf58e44607b" providerId="LiveId" clId="{55FA8424-8936-4176-A9DF-80F2346FF90D}" dt="2024-01-21T01:57:26.686" v="10988" actId="20577"/>
          <ac:spMkLst>
            <pc:docMk/>
            <pc:sldMk cId="647827506" sldId="286"/>
            <ac:spMk id="13" creationId="{959B2559-3361-C134-50A2-FDC865C17717}"/>
          </ac:spMkLst>
        </pc:spChg>
        <pc:spChg chg="add mod">
          <ac:chgData name="西村 翼" userId="5a6fcaf58e44607b" providerId="LiveId" clId="{55FA8424-8936-4176-A9DF-80F2346FF90D}" dt="2024-01-21T02:01:44.328" v="11097" actId="1076"/>
          <ac:spMkLst>
            <pc:docMk/>
            <pc:sldMk cId="647827506" sldId="286"/>
            <ac:spMk id="14" creationId="{7B95C091-0D17-CFE8-DC98-A319892767C6}"/>
          </ac:spMkLst>
        </pc:spChg>
        <pc:spChg chg="add mod">
          <ac:chgData name="西村 翼" userId="5a6fcaf58e44607b" providerId="LiveId" clId="{55FA8424-8936-4176-A9DF-80F2346FF90D}" dt="2024-01-21T01:57:48.108" v="10998"/>
          <ac:spMkLst>
            <pc:docMk/>
            <pc:sldMk cId="647827506" sldId="286"/>
            <ac:spMk id="15" creationId="{756C6AC9-BF5D-EDF0-1C07-968BC607DE9A}"/>
          </ac:spMkLst>
        </pc:spChg>
        <pc:spChg chg="add mod">
          <ac:chgData name="西村 翼" userId="5a6fcaf58e44607b" providerId="LiveId" clId="{55FA8424-8936-4176-A9DF-80F2346FF90D}" dt="2024-01-21T02:01:46.313" v="11098" actId="1076"/>
          <ac:spMkLst>
            <pc:docMk/>
            <pc:sldMk cId="647827506" sldId="286"/>
            <ac:spMk id="16" creationId="{3A56730C-14FE-5192-DC4C-8F0A7E801F12}"/>
          </ac:spMkLst>
        </pc:spChg>
        <pc:spChg chg="add mod">
          <ac:chgData name="西村 翼" userId="5a6fcaf58e44607b" providerId="LiveId" clId="{55FA8424-8936-4176-A9DF-80F2346FF90D}" dt="2024-01-21T02:01:04.469" v="11092" actId="14100"/>
          <ac:spMkLst>
            <pc:docMk/>
            <pc:sldMk cId="647827506" sldId="286"/>
            <ac:spMk id="19" creationId="{864C72D5-0E69-C093-67BF-E01E8A357621}"/>
          </ac:spMkLst>
        </pc:spChg>
        <pc:spChg chg="add mod">
          <ac:chgData name="西村 翼" userId="5a6fcaf58e44607b" providerId="LiveId" clId="{55FA8424-8936-4176-A9DF-80F2346FF90D}" dt="2024-01-21T02:04:04.800" v="11171" actId="20577"/>
          <ac:spMkLst>
            <pc:docMk/>
            <pc:sldMk cId="647827506" sldId="286"/>
            <ac:spMk id="20" creationId="{6E734B35-192E-60FA-6698-7CB3193F9FD6}"/>
          </ac:spMkLst>
        </pc:spChg>
        <pc:spChg chg="add del mod">
          <ac:chgData name="西村 翼" userId="5a6fcaf58e44607b" providerId="LiveId" clId="{55FA8424-8936-4176-A9DF-80F2346FF90D}" dt="2024-01-21T02:03:14.066" v="11108" actId="478"/>
          <ac:spMkLst>
            <pc:docMk/>
            <pc:sldMk cId="647827506" sldId="286"/>
            <ac:spMk id="25" creationId="{2164CB42-D535-9CDC-1708-A9CFE56AE00F}"/>
          </ac:spMkLst>
        </pc:spChg>
        <pc:spChg chg="add mod">
          <ac:chgData name="西村 翼" userId="5a6fcaf58e44607b" providerId="LiveId" clId="{55FA8424-8936-4176-A9DF-80F2346FF90D}" dt="2024-01-21T02:04:30.577" v="11173" actId="14100"/>
          <ac:spMkLst>
            <pc:docMk/>
            <pc:sldMk cId="647827506" sldId="286"/>
            <ac:spMk id="26" creationId="{3DE238F6-AFE8-3A3C-7904-B4A9C85C276B}"/>
          </ac:spMkLst>
        </pc:spChg>
        <pc:graphicFrameChg chg="add del mod modGraphic">
          <ac:chgData name="西村 翼" userId="5a6fcaf58e44607b" providerId="LiveId" clId="{55FA8424-8936-4176-A9DF-80F2346FF90D}" dt="2024-01-21T01:49:25.928" v="10870" actId="478"/>
          <ac:graphicFrameMkLst>
            <pc:docMk/>
            <pc:sldMk cId="647827506" sldId="286"/>
            <ac:graphicFrameMk id="7" creationId="{9B160B84-CC39-7314-9456-DCAC26131C56}"/>
          </ac:graphicFrameMkLst>
        </pc:graphicFrameChg>
        <pc:picChg chg="add mod">
          <ac:chgData name="西村 翼" userId="5a6fcaf58e44607b" providerId="LiveId" clId="{55FA8424-8936-4176-A9DF-80F2346FF90D}" dt="2024-01-21T01:55:51.049" v="10951" actId="1076"/>
          <ac:picMkLst>
            <pc:docMk/>
            <pc:sldMk cId="647827506" sldId="286"/>
            <ac:picMk id="10" creationId="{D74246C0-DDE1-BF23-71D0-EC6665470C68}"/>
          </ac:picMkLst>
        </pc:picChg>
        <pc:picChg chg="add mod">
          <ac:chgData name="西村 翼" userId="5a6fcaf58e44607b" providerId="LiveId" clId="{55FA8424-8936-4176-A9DF-80F2346FF90D}" dt="2024-01-21T01:55:51.049" v="10951" actId="1076"/>
          <ac:picMkLst>
            <pc:docMk/>
            <pc:sldMk cId="647827506" sldId="286"/>
            <ac:picMk id="12" creationId="{883B4438-A700-AE53-5867-448A176269B5}"/>
          </ac:picMkLst>
        </pc:picChg>
        <pc:picChg chg="add mod">
          <ac:chgData name="西村 翼" userId="5a6fcaf58e44607b" providerId="LiveId" clId="{55FA8424-8936-4176-A9DF-80F2346FF90D}" dt="2024-01-21T01:59:51.856" v="11055" actId="1076"/>
          <ac:picMkLst>
            <pc:docMk/>
            <pc:sldMk cId="647827506" sldId="286"/>
            <ac:picMk id="18" creationId="{31EF660A-8510-8E40-D496-1083BDFAB3BE}"/>
          </ac:picMkLst>
        </pc:picChg>
        <pc:picChg chg="add mod">
          <ac:chgData name="西村 翼" userId="5a6fcaf58e44607b" providerId="LiveId" clId="{55FA8424-8936-4176-A9DF-80F2346FF90D}" dt="2024-01-21T02:02:39.909" v="11102" actId="1076"/>
          <ac:picMkLst>
            <pc:docMk/>
            <pc:sldMk cId="647827506" sldId="286"/>
            <ac:picMk id="22" creationId="{65619E28-6CEB-64E5-4326-A32A19B44F40}"/>
          </ac:picMkLst>
        </pc:picChg>
        <pc:picChg chg="add mod">
          <ac:chgData name="西村 翼" userId="5a6fcaf58e44607b" providerId="LiveId" clId="{55FA8424-8936-4176-A9DF-80F2346FF90D}" dt="2024-01-21T02:02:49.542" v="11104" actId="1076"/>
          <ac:picMkLst>
            <pc:docMk/>
            <pc:sldMk cId="647827506" sldId="286"/>
            <ac:picMk id="24" creationId="{E2D23297-7759-541F-AAAB-2C200CDA63D8}"/>
          </ac:picMkLst>
        </pc:picChg>
        <pc:picChg chg="add mod">
          <ac:chgData name="西村 翼" userId="5a6fcaf58e44607b" providerId="LiveId" clId="{55FA8424-8936-4176-A9DF-80F2346FF90D}" dt="2024-01-21T02:04:34.612" v="11174" actId="1076"/>
          <ac:picMkLst>
            <pc:docMk/>
            <pc:sldMk cId="647827506" sldId="286"/>
            <ac:picMk id="28" creationId="{DD8FEF61-1FE1-889C-153E-30F2C57E05B5}"/>
          </ac:picMkLst>
        </pc:picChg>
      </pc:sldChg>
      <pc:sldChg chg="addSp delSp modSp add mod">
        <pc:chgData name="西村 翼" userId="5a6fcaf58e44607b" providerId="LiveId" clId="{55FA8424-8936-4176-A9DF-80F2346FF90D}" dt="2024-01-21T02:15:51.205" v="11430"/>
        <pc:sldMkLst>
          <pc:docMk/>
          <pc:sldMk cId="2240951107" sldId="287"/>
        </pc:sldMkLst>
        <pc:spChg chg="mod">
          <ac:chgData name="西村 翼" userId="5a6fcaf58e44607b" providerId="LiveId" clId="{55FA8424-8936-4176-A9DF-80F2346FF90D}" dt="2024-01-21T02:15:51.205" v="11430"/>
          <ac:spMkLst>
            <pc:docMk/>
            <pc:sldMk cId="2240951107" sldId="287"/>
            <ac:spMk id="2" creationId="{D4C22162-E3BA-EA81-6ADC-754CD17DA53F}"/>
          </ac:spMkLst>
        </pc:spChg>
        <pc:spChg chg="del">
          <ac:chgData name="西村 翼" userId="5a6fcaf58e44607b" providerId="LiveId" clId="{55FA8424-8936-4176-A9DF-80F2346FF90D}" dt="2024-01-21T01:47:44.531" v="10858" actId="478"/>
          <ac:spMkLst>
            <pc:docMk/>
            <pc:sldMk cId="2240951107" sldId="287"/>
            <ac:spMk id="3" creationId="{6F414309-72F0-2012-E713-5D9731BFF5BA}"/>
          </ac:spMkLst>
        </pc:spChg>
        <pc:spChg chg="add del mod">
          <ac:chgData name="西村 翼" userId="5a6fcaf58e44607b" providerId="LiveId" clId="{55FA8424-8936-4176-A9DF-80F2346FF90D}" dt="2024-01-21T01:47:47.805" v="10859" actId="478"/>
          <ac:spMkLst>
            <pc:docMk/>
            <pc:sldMk cId="2240951107" sldId="287"/>
            <ac:spMk id="9" creationId="{7C94827A-CC3F-8785-4904-F30201D80A46}"/>
          </ac:spMkLst>
        </pc:spChg>
        <pc:graphicFrameChg chg="mod modGraphic">
          <ac:chgData name="西村 翼" userId="5a6fcaf58e44607b" providerId="LiveId" clId="{55FA8424-8936-4176-A9DF-80F2346FF90D}" dt="2024-01-21T01:49:15.438" v="10869" actId="20577"/>
          <ac:graphicFrameMkLst>
            <pc:docMk/>
            <pc:sldMk cId="2240951107" sldId="287"/>
            <ac:graphicFrameMk id="7" creationId="{9B160B84-CC39-7314-9456-DCAC26131C56}"/>
          </ac:graphicFrameMkLst>
        </pc:graphicFrameChg>
      </pc:sldChg>
      <pc:sldChg chg="addSp delSp modSp new mod">
        <pc:chgData name="西村 翼" userId="5a6fcaf58e44607b" providerId="LiveId" clId="{55FA8424-8936-4176-A9DF-80F2346FF90D}" dt="2024-01-21T02:23:06.528" v="11727" actId="1076"/>
        <pc:sldMkLst>
          <pc:docMk/>
          <pc:sldMk cId="1693306428" sldId="288"/>
        </pc:sldMkLst>
        <pc:spChg chg="mod">
          <ac:chgData name="西村 翼" userId="5a6fcaf58e44607b" providerId="LiveId" clId="{55FA8424-8936-4176-A9DF-80F2346FF90D}" dt="2024-01-21T02:15:48.931" v="11429"/>
          <ac:spMkLst>
            <pc:docMk/>
            <pc:sldMk cId="1693306428" sldId="288"/>
            <ac:spMk id="2" creationId="{F5407EC7-7D86-DF98-AEFE-DA2E01A52F54}"/>
          </ac:spMkLst>
        </pc:spChg>
        <pc:spChg chg="mod">
          <ac:chgData name="西村 翼" userId="5a6fcaf58e44607b" providerId="LiveId" clId="{55FA8424-8936-4176-A9DF-80F2346FF90D}" dt="2024-01-21T02:06:12.120" v="11226" actId="27636"/>
          <ac:spMkLst>
            <pc:docMk/>
            <pc:sldMk cId="1693306428" sldId="288"/>
            <ac:spMk id="3" creationId="{5519D200-E2C3-7980-D912-4D7E60AE09AD}"/>
          </ac:spMkLst>
        </pc:spChg>
        <pc:spChg chg="mod">
          <ac:chgData name="西村 翼" userId="5a6fcaf58e44607b" providerId="LiveId" clId="{55FA8424-8936-4176-A9DF-80F2346FF90D}" dt="2024-01-21T02:06:19.166" v="11227"/>
          <ac:spMkLst>
            <pc:docMk/>
            <pc:sldMk cId="1693306428" sldId="288"/>
            <ac:spMk id="5" creationId="{D31D849E-CC90-CCB6-5952-65F0E6199F08}"/>
          </ac:spMkLst>
        </pc:spChg>
        <pc:spChg chg="add mod">
          <ac:chgData name="西村 翼" userId="5a6fcaf58e44607b" providerId="LiveId" clId="{55FA8424-8936-4176-A9DF-80F2346FF90D}" dt="2024-01-21T02:18:41.278" v="11518" actId="14100"/>
          <ac:spMkLst>
            <pc:docMk/>
            <pc:sldMk cId="1693306428" sldId="288"/>
            <ac:spMk id="14" creationId="{B45D9C79-5E15-D0E1-3056-96365191615D}"/>
          </ac:spMkLst>
        </pc:spChg>
        <pc:spChg chg="add mod">
          <ac:chgData name="西村 翼" userId="5a6fcaf58e44607b" providerId="LiveId" clId="{55FA8424-8936-4176-A9DF-80F2346FF90D}" dt="2024-01-21T02:17:24.950" v="11493" actId="1076"/>
          <ac:spMkLst>
            <pc:docMk/>
            <pc:sldMk cId="1693306428" sldId="288"/>
            <ac:spMk id="15" creationId="{16E17837-1903-F8F0-D479-25204454624C}"/>
          </ac:spMkLst>
        </pc:spChg>
        <pc:spChg chg="add mod">
          <ac:chgData name="西村 翼" userId="5a6fcaf58e44607b" providerId="LiveId" clId="{55FA8424-8936-4176-A9DF-80F2346FF90D}" dt="2024-01-21T02:18:31.741" v="11515" actId="14100"/>
          <ac:spMkLst>
            <pc:docMk/>
            <pc:sldMk cId="1693306428" sldId="288"/>
            <ac:spMk id="18" creationId="{3ECF4EC2-DFCC-7442-6517-DCED14518F03}"/>
          </ac:spMkLst>
        </pc:spChg>
        <pc:spChg chg="add mod">
          <ac:chgData name="西村 翼" userId="5a6fcaf58e44607b" providerId="LiveId" clId="{55FA8424-8936-4176-A9DF-80F2346FF90D}" dt="2024-01-21T02:20:10.458" v="11593" actId="20577"/>
          <ac:spMkLst>
            <pc:docMk/>
            <pc:sldMk cId="1693306428" sldId="288"/>
            <ac:spMk id="19" creationId="{6D00C2D9-2A91-3EAD-14B4-316E46226985}"/>
          </ac:spMkLst>
        </pc:spChg>
        <pc:spChg chg="add del mod">
          <ac:chgData name="西村 翼" userId="5a6fcaf58e44607b" providerId="LiveId" clId="{55FA8424-8936-4176-A9DF-80F2346FF90D}" dt="2024-01-21T02:23:03.070" v="11726" actId="478"/>
          <ac:spMkLst>
            <pc:docMk/>
            <pc:sldMk cId="1693306428" sldId="288"/>
            <ac:spMk id="20" creationId="{F3CB8BC5-C01B-4AD7-2E74-A36E1664F592}"/>
          </ac:spMkLst>
        </pc:spChg>
        <pc:spChg chg="add mod">
          <ac:chgData name="西村 翼" userId="5a6fcaf58e44607b" providerId="LiveId" clId="{55FA8424-8936-4176-A9DF-80F2346FF90D}" dt="2024-01-21T02:23:06.528" v="11727" actId="1076"/>
          <ac:spMkLst>
            <pc:docMk/>
            <pc:sldMk cId="1693306428" sldId="288"/>
            <ac:spMk id="21" creationId="{6697E686-A64D-FD10-1439-E15CBABBB7EE}"/>
          </ac:spMkLst>
        </pc:spChg>
        <pc:spChg chg="add mod">
          <ac:chgData name="西村 翼" userId="5a6fcaf58e44607b" providerId="LiveId" clId="{55FA8424-8936-4176-A9DF-80F2346FF90D}" dt="2024-01-21T02:22:10.662" v="11686" actId="1076"/>
          <ac:spMkLst>
            <pc:docMk/>
            <pc:sldMk cId="1693306428" sldId="288"/>
            <ac:spMk id="26" creationId="{7E07C390-E11F-4D00-B9AE-4E7A6F467235}"/>
          </ac:spMkLst>
        </pc:spChg>
        <pc:spChg chg="add mod">
          <ac:chgData name="西村 翼" userId="5a6fcaf58e44607b" providerId="LiveId" clId="{55FA8424-8936-4176-A9DF-80F2346FF90D}" dt="2024-01-21T02:22:34.946" v="11725" actId="14100"/>
          <ac:spMkLst>
            <pc:docMk/>
            <pc:sldMk cId="1693306428" sldId="288"/>
            <ac:spMk id="27" creationId="{6EDC1AA8-1E6B-10C1-B8DD-2B88CCD72637}"/>
          </ac:spMkLst>
        </pc:spChg>
        <pc:grpChg chg="add mod">
          <ac:chgData name="西村 翼" userId="5a6fcaf58e44607b" providerId="LiveId" clId="{55FA8424-8936-4176-A9DF-80F2346FF90D}" dt="2024-01-21T02:17:01.264" v="11462" actId="1076"/>
          <ac:grpSpMkLst>
            <pc:docMk/>
            <pc:sldMk cId="1693306428" sldId="288"/>
            <ac:grpSpMk id="13" creationId="{07763DE9-24BD-1D8D-72F8-D5D1B1DEBDDA}"/>
          </ac:grpSpMkLst>
        </pc:grpChg>
        <pc:picChg chg="add mod">
          <ac:chgData name="西村 翼" userId="5a6fcaf58e44607b" providerId="LiveId" clId="{55FA8424-8936-4176-A9DF-80F2346FF90D}" dt="2024-01-21T02:07:30.487" v="11236" actId="164"/>
          <ac:picMkLst>
            <pc:docMk/>
            <pc:sldMk cId="1693306428" sldId="288"/>
            <ac:picMk id="8" creationId="{19B329FA-46A0-DF57-7226-FC53A587B985}"/>
          </ac:picMkLst>
        </pc:picChg>
        <pc:picChg chg="add mod">
          <ac:chgData name="西村 翼" userId="5a6fcaf58e44607b" providerId="LiveId" clId="{55FA8424-8936-4176-A9DF-80F2346FF90D}" dt="2024-01-21T02:07:30.487" v="11236" actId="164"/>
          <ac:picMkLst>
            <pc:docMk/>
            <pc:sldMk cId="1693306428" sldId="288"/>
            <ac:picMk id="10" creationId="{0A67F776-2546-1C42-4B90-E82BD033CEFD}"/>
          </ac:picMkLst>
        </pc:picChg>
        <pc:picChg chg="add mod">
          <ac:chgData name="西村 翼" userId="5a6fcaf58e44607b" providerId="LiveId" clId="{55FA8424-8936-4176-A9DF-80F2346FF90D}" dt="2024-01-21T02:07:30.487" v="11236" actId="164"/>
          <ac:picMkLst>
            <pc:docMk/>
            <pc:sldMk cId="1693306428" sldId="288"/>
            <ac:picMk id="12" creationId="{87354EB4-3288-CDBE-4853-9AF92019E5EB}"/>
          </ac:picMkLst>
        </pc:picChg>
        <pc:picChg chg="add mod">
          <ac:chgData name="西村 翼" userId="5a6fcaf58e44607b" providerId="LiveId" clId="{55FA8424-8936-4176-A9DF-80F2346FF90D}" dt="2024-01-21T02:18:18.392" v="11500" actId="1076"/>
          <ac:picMkLst>
            <pc:docMk/>
            <pc:sldMk cId="1693306428" sldId="288"/>
            <ac:picMk id="17" creationId="{EB2F121B-9A9A-F916-A5C4-A4B820094F46}"/>
          </ac:picMkLst>
        </pc:picChg>
        <pc:picChg chg="add mod">
          <ac:chgData name="西村 翼" userId="5a6fcaf58e44607b" providerId="LiveId" clId="{55FA8424-8936-4176-A9DF-80F2346FF90D}" dt="2024-01-21T02:21:38.786" v="11637" actId="1076"/>
          <ac:picMkLst>
            <pc:docMk/>
            <pc:sldMk cId="1693306428" sldId="288"/>
            <ac:picMk id="23" creationId="{F017597C-E44C-117E-BDA1-64B341549A97}"/>
          </ac:picMkLst>
        </pc:picChg>
        <pc:picChg chg="add mod">
          <ac:chgData name="西村 翼" userId="5a6fcaf58e44607b" providerId="LiveId" clId="{55FA8424-8936-4176-A9DF-80F2346FF90D}" dt="2024-01-21T02:22:13.233" v="11687" actId="1076"/>
          <ac:picMkLst>
            <pc:docMk/>
            <pc:sldMk cId="1693306428" sldId="288"/>
            <ac:picMk id="25" creationId="{FA67E34E-202E-F717-9B83-1A29378207DD}"/>
          </ac:picMkLst>
        </pc:picChg>
      </pc:sldChg>
      <pc:sldChg chg="addSp delSp modSp new mod">
        <pc:chgData name="西村 翼" userId="5a6fcaf58e44607b" providerId="LiveId" clId="{55FA8424-8936-4176-A9DF-80F2346FF90D}" dt="2024-01-21T03:01:54.053" v="12525" actId="21"/>
        <pc:sldMkLst>
          <pc:docMk/>
          <pc:sldMk cId="860239538" sldId="289"/>
        </pc:sldMkLst>
        <pc:spChg chg="mod">
          <ac:chgData name="西村 翼" userId="5a6fcaf58e44607b" providerId="LiveId" clId="{55FA8424-8936-4176-A9DF-80F2346FF90D}" dt="2024-01-21T02:23:30.657" v="11751" actId="20577"/>
          <ac:spMkLst>
            <pc:docMk/>
            <pc:sldMk cId="860239538" sldId="289"/>
            <ac:spMk id="2" creationId="{9A1E4A64-F2C3-C1EA-BA62-E609895098BD}"/>
          </ac:spMkLst>
        </pc:spChg>
        <pc:spChg chg="mod">
          <ac:chgData name="西村 翼" userId="5a6fcaf58e44607b" providerId="LiveId" clId="{55FA8424-8936-4176-A9DF-80F2346FF90D}" dt="2024-01-21T02:39:26.004" v="12090" actId="20577"/>
          <ac:spMkLst>
            <pc:docMk/>
            <pc:sldMk cId="860239538" sldId="289"/>
            <ac:spMk id="3" creationId="{C69A5F27-7950-16FB-EFB9-CF5B83BBAB7A}"/>
          </ac:spMkLst>
        </pc:spChg>
        <pc:spChg chg="mod">
          <ac:chgData name="西村 翼" userId="5a6fcaf58e44607b" providerId="LiveId" clId="{55FA8424-8936-4176-A9DF-80F2346FF90D}" dt="2024-01-21T02:23:36.534" v="11752"/>
          <ac:spMkLst>
            <pc:docMk/>
            <pc:sldMk cId="860239538" sldId="289"/>
            <ac:spMk id="5" creationId="{E4DF3D26-EF37-2038-701B-178CB2F07E2C}"/>
          </ac:spMkLst>
        </pc:spChg>
        <pc:spChg chg="add mod">
          <ac:chgData name="西村 翼" userId="5a6fcaf58e44607b" providerId="LiveId" clId="{55FA8424-8936-4176-A9DF-80F2346FF90D}" dt="2024-01-21T02:35:19.422" v="11997" actId="1076"/>
          <ac:spMkLst>
            <pc:docMk/>
            <pc:sldMk cId="860239538" sldId="289"/>
            <ac:spMk id="9" creationId="{2DDA0999-1E70-E2C7-191A-B9EAA8C35FE5}"/>
          </ac:spMkLst>
        </pc:spChg>
        <pc:spChg chg="add del mod">
          <ac:chgData name="西村 翼" userId="5a6fcaf58e44607b" providerId="LiveId" clId="{55FA8424-8936-4176-A9DF-80F2346FF90D}" dt="2024-01-21T02:35:44.369" v="12008" actId="478"/>
          <ac:spMkLst>
            <pc:docMk/>
            <pc:sldMk cId="860239538" sldId="289"/>
            <ac:spMk id="10" creationId="{194D5FAE-62F9-25F2-D30A-3F9467EF0DDA}"/>
          </ac:spMkLst>
        </pc:spChg>
        <pc:spChg chg="add mod">
          <ac:chgData name="西村 翼" userId="5a6fcaf58e44607b" providerId="LiveId" clId="{55FA8424-8936-4176-A9DF-80F2346FF90D}" dt="2024-01-21T02:35:26.187" v="12000" actId="1076"/>
          <ac:spMkLst>
            <pc:docMk/>
            <pc:sldMk cId="860239538" sldId="289"/>
            <ac:spMk id="11" creationId="{F1F1379E-65C5-FCD7-4C00-9E4CEEA81D0C}"/>
          </ac:spMkLst>
        </pc:spChg>
        <pc:spChg chg="add mod">
          <ac:chgData name="西村 翼" userId="5a6fcaf58e44607b" providerId="LiveId" clId="{55FA8424-8936-4176-A9DF-80F2346FF90D}" dt="2024-01-21T02:36:36.317" v="12062" actId="1076"/>
          <ac:spMkLst>
            <pc:docMk/>
            <pc:sldMk cId="860239538" sldId="289"/>
            <ac:spMk id="12" creationId="{5CCDBFC0-0F3C-FE7A-5AE7-7910C5579340}"/>
          </ac:spMkLst>
        </pc:spChg>
        <pc:spChg chg="add mod">
          <ac:chgData name="西村 翼" userId="5a6fcaf58e44607b" providerId="LiveId" clId="{55FA8424-8936-4176-A9DF-80F2346FF90D}" dt="2024-01-21T02:38:50.973" v="12087" actId="1076"/>
          <ac:spMkLst>
            <pc:docMk/>
            <pc:sldMk cId="860239538" sldId="289"/>
            <ac:spMk id="17" creationId="{C3A7B449-E99A-4BBB-B5A4-21A6DA8EC0D5}"/>
          </ac:spMkLst>
        </pc:spChg>
        <pc:spChg chg="add mod">
          <ac:chgData name="西村 翼" userId="5a6fcaf58e44607b" providerId="LiveId" clId="{55FA8424-8936-4176-A9DF-80F2346FF90D}" dt="2024-01-21T02:40:22.353" v="12096" actId="1076"/>
          <ac:spMkLst>
            <pc:docMk/>
            <pc:sldMk cId="860239538" sldId="289"/>
            <ac:spMk id="20" creationId="{90C15545-F0D9-B07A-29E0-476EC8436559}"/>
          </ac:spMkLst>
        </pc:spChg>
        <pc:spChg chg="add del mod">
          <ac:chgData name="西村 翼" userId="5a6fcaf58e44607b" providerId="LiveId" clId="{55FA8424-8936-4176-A9DF-80F2346FF90D}" dt="2024-01-21T02:43:24.470" v="12116" actId="21"/>
          <ac:spMkLst>
            <pc:docMk/>
            <pc:sldMk cId="860239538" sldId="289"/>
            <ac:spMk id="21" creationId="{F8CF4233-F7CF-5B54-6E8A-637589C4DD08}"/>
          </ac:spMkLst>
        </pc:spChg>
        <pc:spChg chg="add del mod">
          <ac:chgData name="西村 翼" userId="5a6fcaf58e44607b" providerId="LiveId" clId="{55FA8424-8936-4176-A9DF-80F2346FF90D}" dt="2024-01-21T03:01:54.053" v="12525" actId="21"/>
          <ac:spMkLst>
            <pc:docMk/>
            <pc:sldMk cId="860239538" sldId="289"/>
            <ac:spMk id="22" creationId="{AB759A97-4E20-DAFA-B2EB-04147B0AD678}"/>
          </ac:spMkLst>
        </pc:spChg>
        <pc:picChg chg="add mod">
          <ac:chgData name="西村 翼" userId="5a6fcaf58e44607b" providerId="LiveId" clId="{55FA8424-8936-4176-A9DF-80F2346FF90D}" dt="2024-01-21T02:35:19.422" v="11997" actId="1076"/>
          <ac:picMkLst>
            <pc:docMk/>
            <pc:sldMk cId="860239538" sldId="289"/>
            <ac:picMk id="8" creationId="{1C06C3D5-99A0-11E3-184A-9CC0BF9C4B4F}"/>
          </ac:picMkLst>
        </pc:picChg>
        <pc:picChg chg="add mod">
          <ac:chgData name="西村 翼" userId="5a6fcaf58e44607b" providerId="LiveId" clId="{55FA8424-8936-4176-A9DF-80F2346FF90D}" dt="2024-01-21T02:38:16.527" v="12066" actId="1076"/>
          <ac:picMkLst>
            <pc:docMk/>
            <pc:sldMk cId="860239538" sldId="289"/>
            <ac:picMk id="14" creationId="{46F823C2-A65A-12E5-AE3F-87245F08C845}"/>
          </ac:picMkLst>
        </pc:picChg>
        <pc:picChg chg="add mod">
          <ac:chgData name="西村 翼" userId="5a6fcaf58e44607b" providerId="LiveId" clId="{55FA8424-8936-4176-A9DF-80F2346FF90D}" dt="2024-01-21T02:38:16.527" v="12066" actId="1076"/>
          <ac:picMkLst>
            <pc:docMk/>
            <pc:sldMk cId="860239538" sldId="289"/>
            <ac:picMk id="16" creationId="{AEA46FFC-4A5A-CE65-0629-0F6FCF0D7631}"/>
          </ac:picMkLst>
        </pc:picChg>
        <pc:picChg chg="add mod">
          <ac:chgData name="西村 翼" userId="5a6fcaf58e44607b" providerId="LiveId" clId="{55FA8424-8936-4176-A9DF-80F2346FF90D}" dt="2024-01-21T02:40:24.383" v="12097" actId="1076"/>
          <ac:picMkLst>
            <pc:docMk/>
            <pc:sldMk cId="860239538" sldId="289"/>
            <ac:picMk id="19" creationId="{1DAC3758-46A2-3E61-159B-89AE119D59F1}"/>
          </ac:picMkLst>
        </pc:picChg>
      </pc:sldChg>
      <pc:sldChg chg="addSp delSp modSp new mod">
        <pc:chgData name="西村 翼" userId="5a6fcaf58e44607b" providerId="LiveId" clId="{55FA8424-8936-4176-A9DF-80F2346FF90D}" dt="2024-01-21T03:17:36.257" v="12837" actId="207"/>
        <pc:sldMkLst>
          <pc:docMk/>
          <pc:sldMk cId="1737321941" sldId="290"/>
        </pc:sldMkLst>
        <pc:spChg chg="mod">
          <ac:chgData name="西村 翼" userId="5a6fcaf58e44607b" providerId="LiveId" clId="{55FA8424-8936-4176-A9DF-80F2346FF90D}" dt="2024-01-21T02:40:42.996" v="12099"/>
          <ac:spMkLst>
            <pc:docMk/>
            <pc:sldMk cId="1737321941" sldId="290"/>
            <ac:spMk id="2" creationId="{48C48486-D426-EAF6-BB72-ECDB82E43333}"/>
          </ac:spMkLst>
        </pc:spChg>
        <pc:spChg chg="mod">
          <ac:chgData name="西村 翼" userId="5a6fcaf58e44607b" providerId="LiveId" clId="{55FA8424-8936-4176-A9DF-80F2346FF90D}" dt="2024-01-21T03:04:06.082" v="12598" actId="14100"/>
          <ac:spMkLst>
            <pc:docMk/>
            <pc:sldMk cId="1737321941" sldId="290"/>
            <ac:spMk id="3" creationId="{045917C8-1463-E6C9-9831-B0B570B05E23}"/>
          </ac:spMkLst>
        </pc:spChg>
        <pc:spChg chg="mod">
          <ac:chgData name="西村 翼" userId="5a6fcaf58e44607b" providerId="LiveId" clId="{55FA8424-8936-4176-A9DF-80F2346FF90D}" dt="2024-01-21T02:40:48.429" v="12100"/>
          <ac:spMkLst>
            <pc:docMk/>
            <pc:sldMk cId="1737321941" sldId="290"/>
            <ac:spMk id="5" creationId="{C98717BC-0032-9250-62D7-5F3891D39BC1}"/>
          </ac:spMkLst>
        </pc:spChg>
        <pc:spChg chg="add mod">
          <ac:chgData name="西村 翼" userId="5a6fcaf58e44607b" providerId="LiveId" clId="{55FA8424-8936-4176-A9DF-80F2346FF90D}" dt="2024-01-21T03:17:36.257" v="12837" actId="207"/>
          <ac:spMkLst>
            <pc:docMk/>
            <pc:sldMk cId="1737321941" sldId="290"/>
            <ac:spMk id="7" creationId="{08108CC4-94CB-AFD7-584F-9393219CD8C4}"/>
          </ac:spMkLst>
        </pc:spChg>
        <pc:spChg chg="add mod">
          <ac:chgData name="西村 翼" userId="5a6fcaf58e44607b" providerId="LiveId" clId="{55FA8424-8936-4176-A9DF-80F2346FF90D}" dt="2024-01-21T03:04:13.896" v="12599" actId="1076"/>
          <ac:spMkLst>
            <pc:docMk/>
            <pc:sldMk cId="1737321941" sldId="290"/>
            <ac:spMk id="14" creationId="{DAC3C55A-6BD0-61AD-F4A8-C63DCBF38186}"/>
          </ac:spMkLst>
        </pc:spChg>
        <pc:spChg chg="add mod">
          <ac:chgData name="西村 翼" userId="5a6fcaf58e44607b" providerId="LiveId" clId="{55FA8424-8936-4176-A9DF-80F2346FF90D}" dt="2024-01-21T03:04:13.896" v="12599" actId="1076"/>
          <ac:spMkLst>
            <pc:docMk/>
            <pc:sldMk cId="1737321941" sldId="290"/>
            <ac:spMk id="15" creationId="{8BAEB9C8-8D0D-7B8E-33F1-2CB2CF4E2E1A}"/>
          </ac:spMkLst>
        </pc:spChg>
        <pc:spChg chg="add mod">
          <ac:chgData name="西村 翼" userId="5a6fcaf58e44607b" providerId="LiveId" clId="{55FA8424-8936-4176-A9DF-80F2346FF90D}" dt="2024-01-21T03:02:28.509" v="12574" actId="1037"/>
          <ac:spMkLst>
            <pc:docMk/>
            <pc:sldMk cId="1737321941" sldId="290"/>
            <ac:spMk id="16" creationId="{6569E61E-1316-E9D1-25F6-BFE422FC9976}"/>
          </ac:spMkLst>
        </pc:spChg>
        <pc:spChg chg="add mod">
          <ac:chgData name="西村 翼" userId="5a6fcaf58e44607b" providerId="LiveId" clId="{55FA8424-8936-4176-A9DF-80F2346FF90D}" dt="2024-01-21T03:04:13.896" v="12599" actId="1076"/>
          <ac:spMkLst>
            <pc:docMk/>
            <pc:sldMk cId="1737321941" sldId="290"/>
            <ac:spMk id="18" creationId="{469F5E74-E126-A2A5-0694-B5E5450803B8}"/>
          </ac:spMkLst>
        </pc:spChg>
        <pc:spChg chg="add del mod">
          <ac:chgData name="西村 翼" userId="5a6fcaf58e44607b" providerId="LiveId" clId="{55FA8424-8936-4176-A9DF-80F2346FF90D}" dt="2024-01-21T03:06:02.015" v="12644" actId="478"/>
          <ac:spMkLst>
            <pc:docMk/>
            <pc:sldMk cId="1737321941" sldId="290"/>
            <ac:spMk id="19" creationId="{2B1FA134-8516-80F4-8530-8676AC853705}"/>
          </ac:spMkLst>
        </pc:spChg>
        <pc:spChg chg="add mod">
          <ac:chgData name="西村 翼" userId="5a6fcaf58e44607b" providerId="LiveId" clId="{55FA8424-8936-4176-A9DF-80F2346FF90D}" dt="2024-01-21T03:05:02.209" v="12640" actId="1076"/>
          <ac:spMkLst>
            <pc:docMk/>
            <pc:sldMk cId="1737321941" sldId="290"/>
            <ac:spMk id="20" creationId="{D06E0223-469C-6655-456C-78D83F0818FF}"/>
          </ac:spMkLst>
        </pc:spChg>
        <pc:spChg chg="add mod">
          <ac:chgData name="西村 翼" userId="5a6fcaf58e44607b" providerId="LiveId" clId="{55FA8424-8936-4176-A9DF-80F2346FF90D}" dt="2024-01-21T03:07:24.797" v="12694" actId="20577"/>
          <ac:spMkLst>
            <pc:docMk/>
            <pc:sldMk cId="1737321941" sldId="290"/>
            <ac:spMk id="25" creationId="{45B779C3-621D-5EBF-EAD0-BB957F54C97B}"/>
          </ac:spMkLst>
        </pc:spChg>
        <pc:grpChg chg="add mod">
          <ac:chgData name="西村 翼" userId="5a6fcaf58e44607b" providerId="LiveId" clId="{55FA8424-8936-4176-A9DF-80F2346FF90D}" dt="2024-01-21T03:04:13.896" v="12599" actId="1076"/>
          <ac:grpSpMkLst>
            <pc:docMk/>
            <pc:sldMk cId="1737321941" sldId="290"/>
            <ac:grpSpMk id="17" creationId="{5C22F8BA-056D-15DB-C07B-4661B53E4BC6}"/>
          </ac:grpSpMkLst>
        </pc:grpChg>
        <pc:picChg chg="add mod">
          <ac:chgData name="西村 翼" userId="5a6fcaf58e44607b" providerId="LiveId" clId="{55FA8424-8936-4176-A9DF-80F2346FF90D}" dt="2024-01-21T03:04:13.896" v="12599" actId="1076"/>
          <ac:picMkLst>
            <pc:docMk/>
            <pc:sldMk cId="1737321941" sldId="290"/>
            <ac:picMk id="9" creationId="{1D86E62F-3896-5527-2CD2-6433D6732197}"/>
          </ac:picMkLst>
        </pc:picChg>
        <pc:picChg chg="add mod">
          <ac:chgData name="西村 翼" userId="5a6fcaf58e44607b" providerId="LiveId" clId="{55FA8424-8936-4176-A9DF-80F2346FF90D}" dt="2024-01-21T03:01:12.675" v="12516" actId="164"/>
          <ac:picMkLst>
            <pc:docMk/>
            <pc:sldMk cId="1737321941" sldId="290"/>
            <ac:picMk id="11" creationId="{DC98889A-6910-0368-EA68-892998F17DFA}"/>
          </ac:picMkLst>
        </pc:picChg>
        <pc:picChg chg="add mod">
          <ac:chgData name="西村 翼" userId="5a6fcaf58e44607b" providerId="LiveId" clId="{55FA8424-8936-4176-A9DF-80F2346FF90D}" dt="2024-01-21T03:01:12.675" v="12516" actId="164"/>
          <ac:picMkLst>
            <pc:docMk/>
            <pc:sldMk cId="1737321941" sldId="290"/>
            <ac:picMk id="13" creationId="{253A2C98-D163-6336-778F-6DEACF8979B3}"/>
          </ac:picMkLst>
        </pc:picChg>
        <pc:picChg chg="add mod">
          <ac:chgData name="西村 翼" userId="5a6fcaf58e44607b" providerId="LiveId" clId="{55FA8424-8936-4176-A9DF-80F2346FF90D}" dt="2024-01-21T03:08:03.405" v="12703" actId="1076"/>
          <ac:picMkLst>
            <pc:docMk/>
            <pc:sldMk cId="1737321941" sldId="290"/>
            <ac:picMk id="22" creationId="{FD72D08D-BD8A-5681-876D-73383820EA8D}"/>
          </ac:picMkLst>
        </pc:picChg>
        <pc:picChg chg="add mod">
          <ac:chgData name="西村 翼" userId="5a6fcaf58e44607b" providerId="LiveId" clId="{55FA8424-8936-4176-A9DF-80F2346FF90D}" dt="2024-01-21T03:08:03.405" v="12703" actId="1076"/>
          <ac:picMkLst>
            <pc:docMk/>
            <pc:sldMk cId="1737321941" sldId="290"/>
            <ac:picMk id="24" creationId="{E76574D2-890D-74D3-65DA-8551BDCCA98F}"/>
          </ac:picMkLst>
        </pc:picChg>
      </pc:sldChg>
      <pc:sldChg chg="addSp modSp new mod">
        <pc:chgData name="西村 翼" userId="5a6fcaf58e44607b" providerId="LiveId" clId="{55FA8424-8936-4176-A9DF-80F2346FF90D}" dt="2024-01-21T03:23:49.750" v="13037" actId="1076"/>
        <pc:sldMkLst>
          <pc:docMk/>
          <pc:sldMk cId="702895900" sldId="291"/>
        </pc:sldMkLst>
        <pc:spChg chg="mod">
          <ac:chgData name="西村 翼" userId="5a6fcaf58e44607b" providerId="LiveId" clId="{55FA8424-8936-4176-A9DF-80F2346FF90D}" dt="2024-01-21T02:45:14.433" v="12186"/>
          <ac:spMkLst>
            <pc:docMk/>
            <pc:sldMk cId="702895900" sldId="291"/>
            <ac:spMk id="2" creationId="{3945A953-B89E-29AD-06DC-4DF8A9E4CBF0}"/>
          </ac:spMkLst>
        </pc:spChg>
        <pc:spChg chg="mod">
          <ac:chgData name="西村 翼" userId="5a6fcaf58e44607b" providerId="LiveId" clId="{55FA8424-8936-4176-A9DF-80F2346FF90D}" dt="2024-01-21T03:23:49.750" v="13037" actId="1076"/>
          <ac:spMkLst>
            <pc:docMk/>
            <pc:sldMk cId="702895900" sldId="291"/>
            <ac:spMk id="3" creationId="{FDCB5207-3007-B649-01C3-8B1DB637BEF7}"/>
          </ac:spMkLst>
        </pc:spChg>
        <pc:spChg chg="mod">
          <ac:chgData name="西村 翼" userId="5a6fcaf58e44607b" providerId="LiveId" clId="{55FA8424-8936-4176-A9DF-80F2346FF90D}" dt="2024-01-21T02:45:20.051" v="12187"/>
          <ac:spMkLst>
            <pc:docMk/>
            <pc:sldMk cId="702895900" sldId="291"/>
            <ac:spMk id="5" creationId="{CD2C8264-C8E7-A90B-E878-5EFD0C03A48E}"/>
          </ac:spMkLst>
        </pc:spChg>
        <pc:spChg chg="add mod">
          <ac:chgData name="西村 翼" userId="5a6fcaf58e44607b" providerId="LiveId" clId="{55FA8424-8936-4176-A9DF-80F2346FF90D}" dt="2024-01-21T03:23:47.037" v="13036" actId="1076"/>
          <ac:spMkLst>
            <pc:docMk/>
            <pc:sldMk cId="702895900" sldId="291"/>
            <ac:spMk id="8" creationId="{416C89D9-1CC0-764E-58A0-69120EC319EE}"/>
          </ac:spMkLst>
        </pc:spChg>
        <pc:graphicFrameChg chg="add mod modGraphic">
          <ac:chgData name="西村 翼" userId="5a6fcaf58e44607b" providerId="LiveId" clId="{55FA8424-8936-4176-A9DF-80F2346FF90D}" dt="2024-01-21T03:23:47.037" v="13036" actId="1076"/>
          <ac:graphicFrameMkLst>
            <pc:docMk/>
            <pc:sldMk cId="702895900" sldId="291"/>
            <ac:graphicFrameMk id="7" creationId="{692492D3-B3F2-599B-B592-19DA472AB9C9}"/>
          </ac:graphicFrameMkLst>
        </pc:graphicFrameChg>
      </pc:sldChg>
      <pc:sldChg chg="addSp delSp modSp new mod">
        <pc:chgData name="西村 翼" userId="5a6fcaf58e44607b" providerId="LiveId" clId="{55FA8424-8936-4176-A9DF-80F2346FF90D}" dt="2024-01-21T03:24:23.142" v="13043" actId="20577"/>
        <pc:sldMkLst>
          <pc:docMk/>
          <pc:sldMk cId="2606475045" sldId="292"/>
        </pc:sldMkLst>
        <pc:spChg chg="mod">
          <ac:chgData name="西村 翼" userId="5a6fcaf58e44607b" providerId="LiveId" clId="{55FA8424-8936-4176-A9DF-80F2346FF90D}" dt="2024-01-21T03:07:38.461" v="12696"/>
          <ac:spMkLst>
            <pc:docMk/>
            <pc:sldMk cId="2606475045" sldId="292"/>
            <ac:spMk id="2" creationId="{9DD8EA14-1999-E4E5-F572-1DE6F5EB1D13}"/>
          </ac:spMkLst>
        </pc:spChg>
        <pc:spChg chg="del mod">
          <ac:chgData name="西村 翼" userId="5a6fcaf58e44607b" providerId="LiveId" clId="{55FA8424-8936-4176-A9DF-80F2346FF90D}" dt="2024-01-21T03:13:20.353" v="12813" actId="478"/>
          <ac:spMkLst>
            <pc:docMk/>
            <pc:sldMk cId="2606475045" sldId="292"/>
            <ac:spMk id="3" creationId="{AFB4B466-D9C2-287C-E472-6DADA835439C}"/>
          </ac:spMkLst>
        </pc:spChg>
        <pc:spChg chg="mod">
          <ac:chgData name="西村 翼" userId="5a6fcaf58e44607b" providerId="LiveId" clId="{55FA8424-8936-4176-A9DF-80F2346FF90D}" dt="2024-01-21T03:24:23.142" v="13043" actId="20577"/>
          <ac:spMkLst>
            <pc:docMk/>
            <pc:sldMk cId="2606475045" sldId="292"/>
            <ac:spMk id="5" creationId="{296F16AC-E9AD-27E2-CD00-8F6A94CD5EE9}"/>
          </ac:spMkLst>
        </pc:spChg>
        <pc:spChg chg="add mod">
          <ac:chgData name="西村 翼" userId="5a6fcaf58e44607b" providerId="LiveId" clId="{55FA8424-8936-4176-A9DF-80F2346FF90D}" dt="2024-01-21T03:20:12.237" v="12886" actId="1076"/>
          <ac:spMkLst>
            <pc:docMk/>
            <pc:sldMk cId="2606475045" sldId="292"/>
            <ac:spMk id="9" creationId="{72C4D396-F94E-EF19-A7EB-000AE47D2119}"/>
          </ac:spMkLst>
        </pc:spChg>
        <pc:spChg chg="add mod">
          <ac:chgData name="西村 翼" userId="5a6fcaf58e44607b" providerId="LiveId" clId="{55FA8424-8936-4176-A9DF-80F2346FF90D}" dt="2024-01-21T03:20:06.849" v="12885" actId="1076"/>
          <ac:spMkLst>
            <pc:docMk/>
            <pc:sldMk cId="2606475045" sldId="292"/>
            <ac:spMk id="10" creationId="{F3380048-4406-CD22-C893-5E49AA73EB75}"/>
          </ac:spMkLst>
        </pc:spChg>
        <pc:spChg chg="add del mod">
          <ac:chgData name="西村 翼" userId="5a6fcaf58e44607b" providerId="LiveId" clId="{55FA8424-8936-4176-A9DF-80F2346FF90D}" dt="2024-01-21T03:13:22.908" v="12814" actId="478"/>
          <ac:spMkLst>
            <pc:docMk/>
            <pc:sldMk cId="2606475045" sldId="292"/>
            <ac:spMk id="12" creationId="{AD901493-F544-4F7B-A094-F544ECF38B15}"/>
          </ac:spMkLst>
        </pc:spChg>
        <pc:spChg chg="add mod">
          <ac:chgData name="西村 翼" userId="5a6fcaf58e44607b" providerId="LiveId" clId="{55FA8424-8936-4176-A9DF-80F2346FF90D}" dt="2024-01-21T03:20:12.237" v="12886" actId="1076"/>
          <ac:spMkLst>
            <pc:docMk/>
            <pc:sldMk cId="2606475045" sldId="292"/>
            <ac:spMk id="17" creationId="{181A9A00-7308-4F53-532D-A781DB05D36D}"/>
          </ac:spMkLst>
        </pc:spChg>
        <pc:spChg chg="add mod">
          <ac:chgData name="西村 翼" userId="5a6fcaf58e44607b" providerId="LiveId" clId="{55FA8424-8936-4176-A9DF-80F2346FF90D}" dt="2024-01-21T03:20:12.237" v="12886" actId="1076"/>
          <ac:spMkLst>
            <pc:docMk/>
            <pc:sldMk cId="2606475045" sldId="292"/>
            <ac:spMk id="20" creationId="{64528877-F28E-5FDB-5576-F46192394D3E}"/>
          </ac:spMkLst>
        </pc:spChg>
        <pc:spChg chg="add mod">
          <ac:chgData name="西村 翼" userId="5a6fcaf58e44607b" providerId="LiveId" clId="{55FA8424-8936-4176-A9DF-80F2346FF90D}" dt="2024-01-21T03:21:47.913" v="12968" actId="27636"/>
          <ac:spMkLst>
            <pc:docMk/>
            <pc:sldMk cId="2606475045" sldId="292"/>
            <ac:spMk id="21" creationId="{902F4481-1D9F-F47B-E69B-4E028692B91B}"/>
          </ac:spMkLst>
        </pc:spChg>
        <pc:picChg chg="add mod">
          <ac:chgData name="西村 翼" userId="5a6fcaf58e44607b" providerId="LiveId" clId="{55FA8424-8936-4176-A9DF-80F2346FF90D}" dt="2024-01-21T03:20:06.849" v="12885" actId="1076"/>
          <ac:picMkLst>
            <pc:docMk/>
            <pc:sldMk cId="2606475045" sldId="292"/>
            <ac:picMk id="8" creationId="{C3A3203C-B005-2B2C-B69A-F6F0796270E2}"/>
          </ac:picMkLst>
        </pc:picChg>
        <pc:picChg chg="add mod">
          <ac:chgData name="西村 翼" userId="5a6fcaf58e44607b" providerId="LiveId" clId="{55FA8424-8936-4176-A9DF-80F2346FF90D}" dt="2024-01-21T03:20:12.237" v="12886" actId="1076"/>
          <ac:picMkLst>
            <pc:docMk/>
            <pc:sldMk cId="2606475045" sldId="292"/>
            <ac:picMk id="14" creationId="{F33ACC5C-517B-BF90-B31E-9E37A53146AA}"/>
          </ac:picMkLst>
        </pc:picChg>
        <pc:picChg chg="add mod">
          <ac:chgData name="西村 翼" userId="5a6fcaf58e44607b" providerId="LiveId" clId="{55FA8424-8936-4176-A9DF-80F2346FF90D}" dt="2024-01-21T03:20:12.237" v="12886" actId="1076"/>
          <ac:picMkLst>
            <pc:docMk/>
            <pc:sldMk cId="2606475045" sldId="292"/>
            <ac:picMk id="16" creationId="{069DB822-9697-6406-A65F-5EC1EA643174}"/>
          </ac:picMkLst>
        </pc:picChg>
        <pc:picChg chg="add mod">
          <ac:chgData name="西村 翼" userId="5a6fcaf58e44607b" providerId="LiveId" clId="{55FA8424-8936-4176-A9DF-80F2346FF90D}" dt="2024-01-21T03:20:12.237" v="12886" actId="1076"/>
          <ac:picMkLst>
            <pc:docMk/>
            <pc:sldMk cId="2606475045" sldId="292"/>
            <ac:picMk id="19" creationId="{52E5B263-EDFB-75C8-30B7-CAF6592B604A}"/>
          </ac:picMkLst>
        </pc:picChg>
        <pc:picChg chg="add mod">
          <ac:chgData name="西村 翼" userId="5a6fcaf58e44607b" providerId="LiveId" clId="{55FA8424-8936-4176-A9DF-80F2346FF90D}" dt="2024-01-21T03:22:44.261" v="12978" actId="1076"/>
          <ac:picMkLst>
            <pc:docMk/>
            <pc:sldMk cId="2606475045" sldId="292"/>
            <ac:picMk id="23" creationId="{2BEBA7D1-A1CC-F8C1-2D27-17EEA5BBCF15}"/>
          </ac:picMkLst>
        </pc:picChg>
        <pc:picChg chg="add del mod">
          <ac:chgData name="西村 翼" userId="5a6fcaf58e44607b" providerId="LiveId" clId="{55FA8424-8936-4176-A9DF-80F2346FF90D}" dt="2024-01-21T03:22:19.754" v="12971"/>
          <ac:picMkLst>
            <pc:docMk/>
            <pc:sldMk cId="2606475045" sldId="292"/>
            <ac:picMk id="24" creationId="{F9B83C82-4908-19B6-AEEE-4CEEB391185E}"/>
          </ac:picMkLst>
        </pc:picChg>
        <pc:picChg chg="add mod">
          <ac:chgData name="西村 翼" userId="5a6fcaf58e44607b" providerId="LiveId" clId="{55FA8424-8936-4176-A9DF-80F2346FF90D}" dt="2024-01-21T03:22:46.401" v="12979" actId="1076"/>
          <ac:picMkLst>
            <pc:docMk/>
            <pc:sldMk cId="2606475045" sldId="292"/>
            <ac:picMk id="26" creationId="{81C270D7-4436-2E92-0E18-8CD55703371D}"/>
          </ac:picMkLst>
        </pc:picChg>
      </pc:sldChg>
      <pc:sldChg chg="addSp delSp modSp new mod">
        <pc:chgData name="西村 翼" userId="5a6fcaf58e44607b" providerId="LiveId" clId="{55FA8424-8936-4176-A9DF-80F2346FF90D}" dt="2024-01-21T05:41:58.729" v="13345" actId="207"/>
        <pc:sldMkLst>
          <pc:docMk/>
          <pc:sldMk cId="3591691250" sldId="293"/>
        </pc:sldMkLst>
        <pc:spChg chg="mod">
          <ac:chgData name="西村 翼" userId="5a6fcaf58e44607b" providerId="LiveId" clId="{55FA8424-8936-4176-A9DF-80F2346FF90D}" dt="2024-01-21T03:30:00.333" v="13085" actId="20577"/>
          <ac:spMkLst>
            <pc:docMk/>
            <pc:sldMk cId="3591691250" sldId="293"/>
            <ac:spMk id="2" creationId="{0DE87072-333E-0974-AE35-EEC43ABB4924}"/>
          </ac:spMkLst>
        </pc:spChg>
        <pc:spChg chg="mod">
          <ac:chgData name="西村 翼" userId="5a6fcaf58e44607b" providerId="LiveId" clId="{55FA8424-8936-4176-A9DF-80F2346FF90D}" dt="2024-01-21T05:41:33.085" v="13338" actId="404"/>
          <ac:spMkLst>
            <pc:docMk/>
            <pc:sldMk cId="3591691250" sldId="293"/>
            <ac:spMk id="3" creationId="{C6738859-8108-89E1-CBBB-32CED3311370}"/>
          </ac:spMkLst>
        </pc:spChg>
        <pc:spChg chg="mod">
          <ac:chgData name="西村 翼" userId="5a6fcaf58e44607b" providerId="LiveId" clId="{55FA8424-8936-4176-A9DF-80F2346FF90D}" dt="2024-01-21T03:24:28.525" v="13044"/>
          <ac:spMkLst>
            <pc:docMk/>
            <pc:sldMk cId="3591691250" sldId="293"/>
            <ac:spMk id="5" creationId="{14FF229A-477E-B1D6-B890-0819ACB2F8C6}"/>
          </ac:spMkLst>
        </pc:spChg>
        <pc:spChg chg="add mod">
          <ac:chgData name="西村 翼" userId="5a6fcaf58e44607b" providerId="LiveId" clId="{55FA8424-8936-4176-A9DF-80F2346FF90D}" dt="2024-01-21T05:41:37.369" v="13339" actId="1076"/>
          <ac:spMkLst>
            <pc:docMk/>
            <pc:sldMk cId="3591691250" sldId="293"/>
            <ac:spMk id="7" creationId="{01892D6A-E7DE-1A4D-5C65-89524DCCD670}"/>
          </ac:spMkLst>
        </pc:spChg>
        <pc:spChg chg="add mod">
          <ac:chgData name="西村 翼" userId="5a6fcaf58e44607b" providerId="LiveId" clId="{55FA8424-8936-4176-A9DF-80F2346FF90D}" dt="2024-01-21T05:38:30.343" v="13241"/>
          <ac:spMkLst>
            <pc:docMk/>
            <pc:sldMk cId="3591691250" sldId="293"/>
            <ac:spMk id="16" creationId="{D0E8568D-AC0C-5D9F-F88A-1B64A4E4FE22}"/>
          </ac:spMkLst>
        </pc:spChg>
        <pc:spChg chg="add mod">
          <ac:chgData name="西村 翼" userId="5a6fcaf58e44607b" providerId="LiveId" clId="{55FA8424-8936-4176-A9DF-80F2346FF90D}" dt="2024-01-21T05:41:44.958" v="13340" actId="1076"/>
          <ac:spMkLst>
            <pc:docMk/>
            <pc:sldMk cId="3591691250" sldId="293"/>
            <ac:spMk id="20" creationId="{352CCE05-5A6B-3AD6-F20D-6DC6A1DA6899}"/>
          </ac:spMkLst>
        </pc:spChg>
        <pc:spChg chg="add del mod">
          <ac:chgData name="西村 翼" userId="5a6fcaf58e44607b" providerId="LiveId" clId="{55FA8424-8936-4176-A9DF-80F2346FF90D}" dt="2024-01-21T05:38:31.921" v="13242" actId="21"/>
          <ac:spMkLst>
            <pc:docMk/>
            <pc:sldMk cId="3591691250" sldId="293"/>
            <ac:spMk id="21" creationId="{9DF1277F-E46C-B148-394D-BF464BFE89F7}"/>
          </ac:spMkLst>
        </pc:spChg>
        <pc:spChg chg="add mod">
          <ac:chgData name="西村 翼" userId="5a6fcaf58e44607b" providerId="LiveId" clId="{55FA8424-8936-4176-A9DF-80F2346FF90D}" dt="2024-01-21T05:41:44.958" v="13340" actId="1076"/>
          <ac:spMkLst>
            <pc:docMk/>
            <pc:sldMk cId="3591691250" sldId="293"/>
            <ac:spMk id="22" creationId="{85887DF6-16BE-1C69-552C-470AB6FFF5B2}"/>
          </ac:spMkLst>
        </pc:spChg>
        <pc:spChg chg="add mod">
          <ac:chgData name="西村 翼" userId="5a6fcaf58e44607b" providerId="LiveId" clId="{55FA8424-8936-4176-A9DF-80F2346FF90D}" dt="2024-01-21T05:41:44.958" v="13340" actId="1076"/>
          <ac:spMkLst>
            <pc:docMk/>
            <pc:sldMk cId="3591691250" sldId="293"/>
            <ac:spMk id="23" creationId="{5984E792-CCC8-9731-72A9-47A5813583F8}"/>
          </ac:spMkLst>
        </pc:spChg>
        <pc:spChg chg="add mod">
          <ac:chgData name="西村 翼" userId="5a6fcaf58e44607b" providerId="LiveId" clId="{55FA8424-8936-4176-A9DF-80F2346FF90D}" dt="2024-01-21T05:41:58.729" v="13345" actId="207"/>
          <ac:spMkLst>
            <pc:docMk/>
            <pc:sldMk cId="3591691250" sldId="293"/>
            <ac:spMk id="24" creationId="{4B1F55D1-FF5B-3131-DE5F-9623293035CF}"/>
          </ac:spMkLst>
        </pc:spChg>
        <pc:grpChg chg="add mod">
          <ac:chgData name="西村 翼" userId="5a6fcaf58e44607b" providerId="LiveId" clId="{55FA8424-8936-4176-A9DF-80F2346FF90D}" dt="2024-01-21T05:41:44.958" v="13340" actId="1076"/>
          <ac:grpSpMkLst>
            <pc:docMk/>
            <pc:sldMk cId="3591691250" sldId="293"/>
            <ac:grpSpMk id="17" creationId="{F6A81055-8A72-7093-E4F7-5620A50BCA11}"/>
          </ac:grpSpMkLst>
        </pc:grpChg>
        <pc:picChg chg="add mod">
          <ac:chgData name="西村 翼" userId="5a6fcaf58e44607b" providerId="LiveId" clId="{55FA8424-8936-4176-A9DF-80F2346FF90D}" dt="2024-01-21T05:41:44.958" v="13340" actId="1076"/>
          <ac:picMkLst>
            <pc:docMk/>
            <pc:sldMk cId="3591691250" sldId="293"/>
            <ac:picMk id="9" creationId="{749E40C4-E91F-F989-3B30-79A83FB306EF}"/>
          </ac:picMkLst>
        </pc:picChg>
        <pc:picChg chg="add mod">
          <ac:chgData name="西村 翼" userId="5a6fcaf58e44607b" providerId="LiveId" clId="{55FA8424-8936-4176-A9DF-80F2346FF90D}" dt="2024-01-21T05:38:30.343" v="13241"/>
          <ac:picMkLst>
            <pc:docMk/>
            <pc:sldMk cId="3591691250" sldId="293"/>
            <ac:picMk id="11" creationId="{451D3CAD-4597-752B-43F1-ED14A2C21282}"/>
          </ac:picMkLst>
        </pc:picChg>
        <pc:picChg chg="add mod">
          <ac:chgData name="西村 翼" userId="5a6fcaf58e44607b" providerId="LiveId" clId="{55FA8424-8936-4176-A9DF-80F2346FF90D}" dt="2024-01-21T05:41:44.958" v="13340" actId="1076"/>
          <ac:picMkLst>
            <pc:docMk/>
            <pc:sldMk cId="3591691250" sldId="293"/>
            <ac:picMk id="13" creationId="{A3F8A32B-EB85-CAB1-0EBA-DBA68DC76B45}"/>
          </ac:picMkLst>
        </pc:picChg>
        <pc:picChg chg="add mod">
          <ac:chgData name="西村 翼" userId="5a6fcaf58e44607b" providerId="LiveId" clId="{55FA8424-8936-4176-A9DF-80F2346FF90D}" dt="2024-01-21T05:41:44.958" v="13340" actId="1076"/>
          <ac:picMkLst>
            <pc:docMk/>
            <pc:sldMk cId="3591691250" sldId="293"/>
            <ac:picMk id="15" creationId="{87422F44-4E44-9615-E36B-0B6A38793C4B}"/>
          </ac:picMkLst>
        </pc:picChg>
        <pc:picChg chg="add mod">
          <ac:chgData name="西村 翼" userId="5a6fcaf58e44607b" providerId="LiveId" clId="{55FA8424-8936-4176-A9DF-80F2346FF90D}" dt="2024-01-21T05:41:44.958" v="13340" actId="1076"/>
          <ac:picMkLst>
            <pc:docMk/>
            <pc:sldMk cId="3591691250" sldId="293"/>
            <ac:picMk id="19" creationId="{19F70A3E-01E5-42C8-756F-3E2E5B3AB456}"/>
          </ac:picMkLst>
        </pc:picChg>
      </pc:sldChg>
      <pc:sldChg chg="addSp modSp new mod">
        <pc:chgData name="西村 翼" userId="5a6fcaf58e44607b" providerId="LiveId" clId="{55FA8424-8936-4176-A9DF-80F2346FF90D}" dt="2024-01-21T05:53:36.442" v="13665" actId="20577"/>
        <pc:sldMkLst>
          <pc:docMk/>
          <pc:sldMk cId="989311535" sldId="294"/>
        </pc:sldMkLst>
        <pc:spChg chg="mod">
          <ac:chgData name="西村 翼" userId="5a6fcaf58e44607b" providerId="LiveId" clId="{55FA8424-8936-4176-A9DF-80F2346FF90D}" dt="2024-01-21T05:42:31.269" v="13348"/>
          <ac:spMkLst>
            <pc:docMk/>
            <pc:sldMk cId="989311535" sldId="294"/>
            <ac:spMk id="2" creationId="{2F28881B-C44F-C452-1645-B82911A2F4E7}"/>
          </ac:spMkLst>
        </pc:spChg>
        <pc:spChg chg="mod">
          <ac:chgData name="西村 翼" userId="5a6fcaf58e44607b" providerId="LiveId" clId="{55FA8424-8936-4176-A9DF-80F2346FF90D}" dt="2024-01-21T05:53:29.681" v="13662" actId="403"/>
          <ac:spMkLst>
            <pc:docMk/>
            <pc:sldMk cId="989311535" sldId="294"/>
            <ac:spMk id="3" creationId="{721C20C8-80E5-C915-1973-183C063C73EF}"/>
          </ac:spMkLst>
        </pc:spChg>
        <pc:spChg chg="mod">
          <ac:chgData name="西村 翼" userId="5a6fcaf58e44607b" providerId="LiveId" clId="{55FA8424-8936-4176-A9DF-80F2346FF90D}" dt="2024-01-21T05:42:36.804" v="13349"/>
          <ac:spMkLst>
            <pc:docMk/>
            <pc:sldMk cId="989311535" sldId="294"/>
            <ac:spMk id="5" creationId="{638D7838-D88D-0F37-2807-6CCA72FFBAE9}"/>
          </ac:spMkLst>
        </pc:spChg>
        <pc:spChg chg="add mod">
          <ac:chgData name="西村 翼" userId="5a6fcaf58e44607b" providerId="LiveId" clId="{55FA8424-8936-4176-A9DF-80F2346FF90D}" dt="2024-01-21T05:53:26.291" v="13661" actId="1076"/>
          <ac:spMkLst>
            <pc:docMk/>
            <pc:sldMk cId="989311535" sldId="294"/>
            <ac:spMk id="7" creationId="{62F79B03-DC88-29FE-3598-F49DB217720C}"/>
          </ac:spMkLst>
        </pc:spChg>
        <pc:spChg chg="add mod">
          <ac:chgData name="西村 翼" userId="5a6fcaf58e44607b" providerId="LiveId" clId="{55FA8424-8936-4176-A9DF-80F2346FF90D}" dt="2024-01-21T05:46:19.523" v="13427" actId="164"/>
          <ac:spMkLst>
            <pc:docMk/>
            <pc:sldMk cId="989311535" sldId="294"/>
            <ac:spMk id="12" creationId="{DE49B41D-CAC3-B33E-2FC6-A4A577288A04}"/>
          </ac:spMkLst>
        </pc:spChg>
        <pc:spChg chg="add mod">
          <ac:chgData name="西村 翼" userId="5a6fcaf58e44607b" providerId="LiveId" clId="{55FA8424-8936-4176-A9DF-80F2346FF90D}" dt="2024-01-21T05:53:26.291" v="13661" actId="1076"/>
          <ac:spMkLst>
            <pc:docMk/>
            <pc:sldMk cId="989311535" sldId="294"/>
            <ac:spMk id="14" creationId="{89011610-4AE6-E21E-A5EA-442CB01FFE82}"/>
          </ac:spMkLst>
        </pc:spChg>
        <pc:spChg chg="add mod">
          <ac:chgData name="西村 翼" userId="5a6fcaf58e44607b" providerId="LiveId" clId="{55FA8424-8936-4176-A9DF-80F2346FF90D}" dt="2024-01-21T05:53:26.291" v="13661" actId="1076"/>
          <ac:spMkLst>
            <pc:docMk/>
            <pc:sldMk cId="989311535" sldId="294"/>
            <ac:spMk id="20" creationId="{E28C7D17-50B2-EEED-A8D6-F27A3BCD7223}"/>
          </ac:spMkLst>
        </pc:spChg>
        <pc:spChg chg="add mod">
          <ac:chgData name="西村 翼" userId="5a6fcaf58e44607b" providerId="LiveId" clId="{55FA8424-8936-4176-A9DF-80F2346FF90D}" dt="2024-01-21T05:53:26.291" v="13661" actId="1076"/>
          <ac:spMkLst>
            <pc:docMk/>
            <pc:sldMk cId="989311535" sldId="294"/>
            <ac:spMk id="21" creationId="{8CF54937-AF63-2DD0-E3BC-3E40BA651935}"/>
          </ac:spMkLst>
        </pc:spChg>
        <pc:spChg chg="add mod">
          <ac:chgData name="西村 翼" userId="5a6fcaf58e44607b" providerId="LiveId" clId="{55FA8424-8936-4176-A9DF-80F2346FF90D}" dt="2024-01-21T05:53:36.442" v="13665" actId="20577"/>
          <ac:spMkLst>
            <pc:docMk/>
            <pc:sldMk cId="989311535" sldId="294"/>
            <ac:spMk id="27" creationId="{AFF3F07D-EB4C-7DE6-6154-1942E038B488}"/>
          </ac:spMkLst>
        </pc:spChg>
        <pc:grpChg chg="add mod">
          <ac:chgData name="西村 翼" userId="5a6fcaf58e44607b" providerId="LiveId" clId="{55FA8424-8936-4176-A9DF-80F2346FF90D}" dt="2024-01-21T05:47:04.729" v="13466" actId="164"/>
          <ac:grpSpMkLst>
            <pc:docMk/>
            <pc:sldMk cId="989311535" sldId="294"/>
            <ac:grpSpMk id="13" creationId="{1AAF7408-558D-671A-93E1-9E626334724F}"/>
          </ac:grpSpMkLst>
        </pc:grpChg>
        <pc:grpChg chg="add mod">
          <ac:chgData name="西村 翼" userId="5a6fcaf58e44607b" providerId="LiveId" clId="{55FA8424-8936-4176-A9DF-80F2346FF90D}" dt="2024-01-21T05:53:26.291" v="13661" actId="1076"/>
          <ac:grpSpMkLst>
            <pc:docMk/>
            <pc:sldMk cId="989311535" sldId="294"/>
            <ac:grpSpMk id="15" creationId="{D7ACBD22-30A8-D4A4-021E-C0399A554AF5}"/>
          </ac:grpSpMkLst>
        </pc:grpChg>
        <pc:grpChg chg="add mod">
          <ac:chgData name="西村 翼" userId="5a6fcaf58e44607b" providerId="LiveId" clId="{55FA8424-8936-4176-A9DF-80F2346FF90D}" dt="2024-01-21T05:53:26.291" v="13661" actId="1076"/>
          <ac:grpSpMkLst>
            <pc:docMk/>
            <pc:sldMk cId="989311535" sldId="294"/>
            <ac:grpSpMk id="26" creationId="{04D8B730-D67D-1D09-DD0F-72650D00E413}"/>
          </ac:grpSpMkLst>
        </pc:grpChg>
        <pc:picChg chg="add mod">
          <ac:chgData name="西村 翼" userId="5a6fcaf58e44607b" providerId="LiveId" clId="{55FA8424-8936-4176-A9DF-80F2346FF90D}" dt="2024-01-21T05:47:04.729" v="13466" actId="164"/>
          <ac:picMkLst>
            <pc:docMk/>
            <pc:sldMk cId="989311535" sldId="294"/>
            <ac:picMk id="9" creationId="{4F53544F-9735-5BB7-0FE2-7AA3B600A326}"/>
          </ac:picMkLst>
        </pc:picChg>
        <pc:picChg chg="add mod">
          <ac:chgData name="西村 翼" userId="5a6fcaf58e44607b" providerId="LiveId" clId="{55FA8424-8936-4176-A9DF-80F2346FF90D}" dt="2024-01-21T05:46:56.545" v="13462" actId="1076"/>
          <ac:picMkLst>
            <pc:docMk/>
            <pc:sldMk cId="989311535" sldId="294"/>
            <ac:picMk id="11" creationId="{486204EA-76E7-1013-C687-5063C9C7A793}"/>
          </ac:picMkLst>
        </pc:picChg>
        <pc:picChg chg="add mod">
          <ac:chgData name="西村 翼" userId="5a6fcaf58e44607b" providerId="LiveId" clId="{55FA8424-8936-4176-A9DF-80F2346FF90D}" dt="2024-01-21T05:53:26.291" v="13661" actId="1076"/>
          <ac:picMkLst>
            <pc:docMk/>
            <pc:sldMk cId="989311535" sldId="294"/>
            <ac:picMk id="17" creationId="{41D1E3C0-948E-9E76-5735-2BF19FC282C7}"/>
          </ac:picMkLst>
        </pc:picChg>
        <pc:picChg chg="add mod">
          <ac:chgData name="西村 翼" userId="5a6fcaf58e44607b" providerId="LiveId" clId="{55FA8424-8936-4176-A9DF-80F2346FF90D}" dt="2024-01-21T05:53:26.291" v="13661" actId="1076"/>
          <ac:picMkLst>
            <pc:docMk/>
            <pc:sldMk cId="989311535" sldId="294"/>
            <ac:picMk id="19" creationId="{91856498-8614-5DAE-DA6F-A5AC1C7D9FC1}"/>
          </ac:picMkLst>
        </pc:picChg>
        <pc:picChg chg="add mod">
          <ac:chgData name="西村 翼" userId="5a6fcaf58e44607b" providerId="LiveId" clId="{55FA8424-8936-4176-A9DF-80F2346FF90D}" dt="2024-01-21T05:49:27.378" v="13525" actId="164"/>
          <ac:picMkLst>
            <pc:docMk/>
            <pc:sldMk cId="989311535" sldId="294"/>
            <ac:picMk id="23" creationId="{E01A5593-5BE1-FA8F-9B34-BEA8EA138AB7}"/>
          </ac:picMkLst>
        </pc:picChg>
        <pc:picChg chg="add mod">
          <ac:chgData name="西村 翼" userId="5a6fcaf58e44607b" providerId="LiveId" clId="{55FA8424-8936-4176-A9DF-80F2346FF90D}" dt="2024-01-21T05:50:46.531" v="13550" actId="1076"/>
          <ac:picMkLst>
            <pc:docMk/>
            <pc:sldMk cId="989311535" sldId="294"/>
            <ac:picMk id="25" creationId="{0D40AB03-6BC2-F76F-4CD7-EE2B8A57B0A3}"/>
          </ac:picMkLst>
        </pc:picChg>
      </pc:sldChg>
      <pc:sldChg chg="del">
        <pc:chgData name="西村 翼" userId="5a6fcaf58e44607b" providerId="LiveId" clId="{55FA8424-8936-4176-A9DF-80F2346FF90D}" dt="2024-01-21T05:42:23.478" v="13346" actId="47"/>
        <pc:sldMkLst>
          <pc:docMk/>
          <pc:sldMk cId="2555121406" sldId="294"/>
        </pc:sldMkLst>
      </pc:sldChg>
      <pc:sldChg chg="addSp delSp modSp new mod">
        <pc:chgData name="西村 翼" userId="5a6fcaf58e44607b" providerId="LiveId" clId="{55FA8424-8936-4176-A9DF-80F2346FF90D}" dt="2024-01-21T06:17:53.920" v="14365" actId="1076"/>
        <pc:sldMkLst>
          <pc:docMk/>
          <pc:sldMk cId="1013000300" sldId="295"/>
        </pc:sldMkLst>
        <pc:spChg chg="mod">
          <ac:chgData name="西村 翼" userId="5a6fcaf58e44607b" providerId="LiveId" clId="{55FA8424-8936-4176-A9DF-80F2346FF90D}" dt="2024-01-21T06:07:50.424" v="14188" actId="20577"/>
          <ac:spMkLst>
            <pc:docMk/>
            <pc:sldMk cId="1013000300" sldId="295"/>
            <ac:spMk id="2" creationId="{8D627BDC-10C2-C174-F539-A2BFC3C5F158}"/>
          </ac:spMkLst>
        </pc:spChg>
        <pc:spChg chg="mod">
          <ac:chgData name="西村 翼" userId="5a6fcaf58e44607b" providerId="LiveId" clId="{55FA8424-8936-4176-A9DF-80F2346FF90D}" dt="2024-01-21T05:57:34.362" v="13968" actId="20577"/>
          <ac:spMkLst>
            <pc:docMk/>
            <pc:sldMk cId="1013000300" sldId="295"/>
            <ac:spMk id="3" creationId="{B41B0AF5-B772-6F16-A736-6D7D2ECB98FB}"/>
          </ac:spMkLst>
        </pc:spChg>
        <pc:spChg chg="mod">
          <ac:chgData name="西村 翼" userId="5a6fcaf58e44607b" providerId="LiveId" clId="{55FA8424-8936-4176-A9DF-80F2346FF90D}" dt="2024-01-21T05:54:08.549" v="13669"/>
          <ac:spMkLst>
            <pc:docMk/>
            <pc:sldMk cId="1013000300" sldId="295"/>
            <ac:spMk id="5" creationId="{67188EE4-64C8-98C2-E18A-89586D01508F}"/>
          </ac:spMkLst>
        </pc:spChg>
        <pc:spChg chg="add mod">
          <ac:chgData name="西村 翼" userId="5a6fcaf58e44607b" providerId="LiveId" clId="{55FA8424-8936-4176-A9DF-80F2346FF90D}" dt="2024-01-21T05:59:07.573" v="13970" actId="1076"/>
          <ac:spMkLst>
            <pc:docMk/>
            <pc:sldMk cId="1013000300" sldId="295"/>
            <ac:spMk id="7" creationId="{9D2877C6-1596-4AE7-8A9E-9D1720643D93}"/>
          </ac:spMkLst>
        </pc:spChg>
        <pc:spChg chg="add mod">
          <ac:chgData name="西村 翼" userId="5a6fcaf58e44607b" providerId="LiveId" clId="{55FA8424-8936-4176-A9DF-80F2346FF90D}" dt="2024-01-21T06:17:53.920" v="14365" actId="1076"/>
          <ac:spMkLst>
            <pc:docMk/>
            <pc:sldMk cId="1013000300" sldId="295"/>
            <ac:spMk id="10" creationId="{8269A4C8-26AE-6991-9970-79F6C88094D8}"/>
          </ac:spMkLst>
        </pc:spChg>
        <pc:spChg chg="add mod ord">
          <ac:chgData name="西村 翼" userId="5a6fcaf58e44607b" providerId="LiveId" clId="{55FA8424-8936-4176-A9DF-80F2346FF90D}" dt="2024-01-21T06:03:20.034" v="14074" actId="166"/>
          <ac:spMkLst>
            <pc:docMk/>
            <pc:sldMk cId="1013000300" sldId="295"/>
            <ac:spMk id="11" creationId="{30338966-6472-9E74-8DEA-6A88F5D8691C}"/>
          </ac:spMkLst>
        </pc:spChg>
        <pc:spChg chg="add mod ord">
          <ac:chgData name="西村 翼" userId="5a6fcaf58e44607b" providerId="LiveId" clId="{55FA8424-8936-4176-A9DF-80F2346FF90D}" dt="2024-01-21T06:04:14.911" v="14085" actId="14100"/>
          <ac:spMkLst>
            <pc:docMk/>
            <pc:sldMk cId="1013000300" sldId="295"/>
            <ac:spMk id="16" creationId="{5D0EC25B-066F-AAA1-F370-A1405C2F91A7}"/>
          </ac:spMkLst>
        </pc:spChg>
        <pc:spChg chg="add mod">
          <ac:chgData name="西村 翼" userId="5a6fcaf58e44607b" providerId="LiveId" clId="{55FA8424-8936-4176-A9DF-80F2346FF90D}" dt="2024-01-21T06:03:45.640" v="14080" actId="1076"/>
          <ac:spMkLst>
            <pc:docMk/>
            <pc:sldMk cId="1013000300" sldId="295"/>
            <ac:spMk id="17" creationId="{3A6A1589-48F1-AAC8-CAA5-53EB032D112A}"/>
          </ac:spMkLst>
        </pc:spChg>
        <pc:spChg chg="add del mod">
          <ac:chgData name="西村 翼" userId="5a6fcaf58e44607b" providerId="LiveId" clId="{55FA8424-8936-4176-A9DF-80F2346FF90D}" dt="2024-01-21T06:06:29.166" v="14130" actId="478"/>
          <ac:spMkLst>
            <pc:docMk/>
            <pc:sldMk cId="1013000300" sldId="295"/>
            <ac:spMk id="20" creationId="{E1522328-7093-A776-54C4-F93BCA33CEFC}"/>
          </ac:spMkLst>
        </pc:spChg>
        <pc:spChg chg="add mod">
          <ac:chgData name="西村 翼" userId="5a6fcaf58e44607b" providerId="LiveId" clId="{55FA8424-8936-4176-A9DF-80F2346FF90D}" dt="2024-01-21T06:06:55.329" v="14142" actId="1076"/>
          <ac:spMkLst>
            <pc:docMk/>
            <pc:sldMk cId="1013000300" sldId="295"/>
            <ac:spMk id="25" creationId="{36180C35-960C-CE67-33B4-B92AA2BE03A1}"/>
          </ac:spMkLst>
        </pc:spChg>
        <pc:spChg chg="add mod">
          <ac:chgData name="西村 翼" userId="5a6fcaf58e44607b" providerId="LiveId" clId="{55FA8424-8936-4176-A9DF-80F2346FF90D}" dt="2024-01-21T06:07:27.823" v="14185" actId="20577"/>
          <ac:spMkLst>
            <pc:docMk/>
            <pc:sldMk cId="1013000300" sldId="295"/>
            <ac:spMk id="26" creationId="{9C7E0103-0741-C266-8253-4EE7D1FBC6B5}"/>
          </ac:spMkLst>
        </pc:spChg>
        <pc:spChg chg="add del mod">
          <ac:chgData name="西村 翼" userId="5a6fcaf58e44607b" providerId="LiveId" clId="{55FA8424-8936-4176-A9DF-80F2346FF90D}" dt="2024-01-21T06:10:06.198" v="14249" actId="21"/>
          <ac:spMkLst>
            <pc:docMk/>
            <pc:sldMk cId="1013000300" sldId="295"/>
            <ac:spMk id="27" creationId="{1BFBC1CC-9874-30EF-5E8E-FF4DC3C0CA4B}"/>
          </ac:spMkLst>
        </pc:spChg>
        <pc:picChg chg="add mod">
          <ac:chgData name="西村 翼" userId="5a6fcaf58e44607b" providerId="LiveId" clId="{55FA8424-8936-4176-A9DF-80F2346FF90D}" dt="2024-01-21T06:07:02.144" v="14160" actId="1035"/>
          <ac:picMkLst>
            <pc:docMk/>
            <pc:sldMk cId="1013000300" sldId="295"/>
            <ac:picMk id="9" creationId="{1DE522BB-AD21-57C6-35B9-24261CAE9595}"/>
          </ac:picMkLst>
        </pc:picChg>
        <pc:picChg chg="add mod">
          <ac:chgData name="西村 翼" userId="5a6fcaf58e44607b" providerId="LiveId" clId="{55FA8424-8936-4176-A9DF-80F2346FF90D}" dt="2024-01-21T06:03:39.395" v="14078" actId="1076"/>
          <ac:picMkLst>
            <pc:docMk/>
            <pc:sldMk cId="1013000300" sldId="295"/>
            <ac:picMk id="13" creationId="{0CE6AD2B-ED98-7B2E-E7C4-24AB2617E3E1}"/>
          </ac:picMkLst>
        </pc:picChg>
        <pc:picChg chg="add mod">
          <ac:chgData name="西村 翼" userId="5a6fcaf58e44607b" providerId="LiveId" clId="{55FA8424-8936-4176-A9DF-80F2346FF90D}" dt="2024-01-21T06:03:39.395" v="14078" actId="1076"/>
          <ac:picMkLst>
            <pc:docMk/>
            <pc:sldMk cId="1013000300" sldId="295"/>
            <ac:picMk id="15" creationId="{F14BD323-7693-5250-485E-4C56699E786B}"/>
          </ac:picMkLst>
        </pc:picChg>
        <pc:picChg chg="add mod">
          <ac:chgData name="西村 翼" userId="5a6fcaf58e44607b" providerId="LiveId" clId="{55FA8424-8936-4176-A9DF-80F2346FF90D}" dt="2024-01-21T06:04:00.733" v="14082" actId="1076"/>
          <ac:picMkLst>
            <pc:docMk/>
            <pc:sldMk cId="1013000300" sldId="295"/>
            <ac:picMk id="19" creationId="{2D653085-F259-FA9E-1D2C-BF01E01271CD}"/>
          </ac:picMkLst>
        </pc:picChg>
        <pc:picChg chg="add mod">
          <ac:chgData name="西村 翼" userId="5a6fcaf58e44607b" providerId="LiveId" clId="{55FA8424-8936-4176-A9DF-80F2346FF90D}" dt="2024-01-21T06:06:51.993" v="14141" actId="1076"/>
          <ac:picMkLst>
            <pc:docMk/>
            <pc:sldMk cId="1013000300" sldId="295"/>
            <ac:picMk id="22" creationId="{BB768D80-E382-2274-47F9-50551B2DD1A1}"/>
          </ac:picMkLst>
        </pc:picChg>
        <pc:picChg chg="add mod">
          <ac:chgData name="西村 翼" userId="5a6fcaf58e44607b" providerId="LiveId" clId="{55FA8424-8936-4176-A9DF-80F2346FF90D}" dt="2024-01-21T06:06:51.993" v="14141" actId="1076"/>
          <ac:picMkLst>
            <pc:docMk/>
            <pc:sldMk cId="1013000300" sldId="295"/>
            <ac:picMk id="24" creationId="{6ED9541E-3FF1-7E85-DCE1-145E8FCC3320}"/>
          </ac:picMkLst>
        </pc:picChg>
      </pc:sldChg>
      <pc:sldChg chg="addSp modSp new mod">
        <pc:chgData name="西村 翼" userId="5a6fcaf58e44607b" providerId="LiveId" clId="{55FA8424-8936-4176-A9DF-80F2346FF90D}" dt="2024-01-21T06:19:13.497" v="14377" actId="1076"/>
        <pc:sldMkLst>
          <pc:docMk/>
          <pc:sldMk cId="4141845464" sldId="296"/>
        </pc:sldMkLst>
        <pc:spChg chg="mod">
          <ac:chgData name="西村 翼" userId="5a6fcaf58e44607b" providerId="LiveId" clId="{55FA8424-8936-4176-A9DF-80F2346FF90D}" dt="2024-01-21T06:07:54.041" v="14189"/>
          <ac:spMkLst>
            <pc:docMk/>
            <pc:sldMk cId="4141845464" sldId="296"/>
            <ac:spMk id="2" creationId="{AFC94698-8178-97EE-E313-79567800281C}"/>
          </ac:spMkLst>
        </pc:spChg>
        <pc:spChg chg="mod">
          <ac:chgData name="西村 翼" userId="5a6fcaf58e44607b" providerId="LiveId" clId="{55FA8424-8936-4176-A9DF-80F2346FF90D}" dt="2024-01-21T06:09:52.738" v="14243" actId="27636"/>
          <ac:spMkLst>
            <pc:docMk/>
            <pc:sldMk cId="4141845464" sldId="296"/>
            <ac:spMk id="3" creationId="{4F4C05F4-8E04-F4DD-94A5-9C5BF968C865}"/>
          </ac:spMkLst>
        </pc:spChg>
        <pc:spChg chg="mod">
          <ac:chgData name="西村 翼" userId="5a6fcaf58e44607b" providerId="LiveId" clId="{55FA8424-8936-4176-A9DF-80F2346FF90D}" dt="2024-01-21T06:18:42.304" v="14376"/>
          <ac:spMkLst>
            <pc:docMk/>
            <pc:sldMk cId="4141845464" sldId="296"/>
            <ac:spMk id="5" creationId="{4431A2C5-48B0-8715-9E11-EB7A624545BA}"/>
          </ac:spMkLst>
        </pc:spChg>
        <pc:spChg chg="add mod">
          <ac:chgData name="西村 翼" userId="5a6fcaf58e44607b" providerId="LiveId" clId="{55FA8424-8936-4176-A9DF-80F2346FF90D}" dt="2024-01-21T06:12:24.361" v="14277" actId="1076"/>
          <ac:spMkLst>
            <pc:docMk/>
            <pc:sldMk cId="4141845464" sldId="296"/>
            <ac:spMk id="9" creationId="{EC190FC6-ED2F-F68D-6756-E46D8744CF71}"/>
          </ac:spMkLst>
        </pc:spChg>
        <pc:spChg chg="add mod">
          <ac:chgData name="西村 翼" userId="5a6fcaf58e44607b" providerId="LiveId" clId="{55FA8424-8936-4176-A9DF-80F2346FF90D}" dt="2024-01-21T06:14:17.469" v="14307" actId="14100"/>
          <ac:spMkLst>
            <pc:docMk/>
            <pc:sldMk cId="4141845464" sldId="296"/>
            <ac:spMk id="15" creationId="{0FE69AE9-75D6-EED2-3C05-DD86F52F2CE8}"/>
          </ac:spMkLst>
        </pc:spChg>
        <pc:spChg chg="add mod">
          <ac:chgData name="西村 翼" userId="5a6fcaf58e44607b" providerId="LiveId" clId="{55FA8424-8936-4176-A9DF-80F2346FF90D}" dt="2024-01-21T06:15:18.260" v="14337" actId="20577"/>
          <ac:spMkLst>
            <pc:docMk/>
            <pc:sldMk cId="4141845464" sldId="296"/>
            <ac:spMk id="16" creationId="{1BB1DE58-A52F-81D0-E20F-E0EF5ECC7B96}"/>
          </ac:spMkLst>
        </pc:spChg>
        <pc:spChg chg="add mod">
          <ac:chgData name="西村 翼" userId="5a6fcaf58e44607b" providerId="LiveId" clId="{55FA8424-8936-4176-A9DF-80F2346FF90D}" dt="2024-01-21T06:18:33.631" v="14375" actId="208"/>
          <ac:spMkLst>
            <pc:docMk/>
            <pc:sldMk cId="4141845464" sldId="296"/>
            <ac:spMk id="22" creationId="{3B296EDC-F558-CA30-A59D-1FE3A6DA3F0C}"/>
          </ac:spMkLst>
        </pc:spChg>
        <pc:spChg chg="add mod">
          <ac:chgData name="西村 翼" userId="5a6fcaf58e44607b" providerId="LiveId" clId="{55FA8424-8936-4176-A9DF-80F2346FF90D}" dt="2024-01-21T06:19:13.497" v="14377" actId="1076"/>
          <ac:spMkLst>
            <pc:docMk/>
            <pc:sldMk cId="4141845464" sldId="296"/>
            <ac:spMk id="23" creationId="{DAC8BD2D-A777-EF48-B4CB-43ACB2EDBC3C}"/>
          </ac:spMkLst>
        </pc:spChg>
        <pc:grpChg chg="add mod">
          <ac:chgData name="西村 翼" userId="5a6fcaf58e44607b" providerId="LiveId" clId="{55FA8424-8936-4176-A9DF-80F2346FF90D}" dt="2024-01-21T06:13:02.416" v="14284" actId="1076"/>
          <ac:grpSpMkLst>
            <pc:docMk/>
            <pc:sldMk cId="4141845464" sldId="296"/>
            <ac:grpSpMk id="14" creationId="{433A529B-304B-F7EC-B3A2-6BC4FEF4E4B9}"/>
          </ac:grpSpMkLst>
        </pc:grpChg>
        <pc:grpChg chg="add mod">
          <ac:chgData name="西村 翼" userId="5a6fcaf58e44607b" providerId="LiveId" clId="{55FA8424-8936-4176-A9DF-80F2346FF90D}" dt="2024-01-21T06:17:01.954" v="14361" actId="1076"/>
          <ac:grpSpMkLst>
            <pc:docMk/>
            <pc:sldMk cId="4141845464" sldId="296"/>
            <ac:grpSpMk id="21" creationId="{4AA0C6A7-0367-9CA7-BBEE-7D74340C8750}"/>
          </ac:grpSpMkLst>
        </pc:grpChg>
        <pc:picChg chg="add mod">
          <ac:chgData name="西村 翼" userId="5a6fcaf58e44607b" providerId="LiveId" clId="{55FA8424-8936-4176-A9DF-80F2346FF90D}" dt="2024-01-21T06:12:21.346" v="14276" actId="1076"/>
          <ac:picMkLst>
            <pc:docMk/>
            <pc:sldMk cId="4141845464" sldId="296"/>
            <ac:picMk id="8" creationId="{600174CC-FC04-B202-2BF2-0BEB91773B27}"/>
          </ac:picMkLst>
        </pc:picChg>
        <pc:picChg chg="add mod">
          <ac:chgData name="西村 翼" userId="5a6fcaf58e44607b" providerId="LiveId" clId="{55FA8424-8936-4176-A9DF-80F2346FF90D}" dt="2024-01-21T06:12:59.137" v="14283" actId="164"/>
          <ac:picMkLst>
            <pc:docMk/>
            <pc:sldMk cId="4141845464" sldId="296"/>
            <ac:picMk id="11" creationId="{8DB12ACC-306A-29E8-0EEA-F1F322B34A5D}"/>
          </ac:picMkLst>
        </pc:picChg>
        <pc:picChg chg="add mod">
          <ac:chgData name="西村 翼" userId="5a6fcaf58e44607b" providerId="LiveId" clId="{55FA8424-8936-4176-A9DF-80F2346FF90D}" dt="2024-01-21T06:12:59.137" v="14283" actId="164"/>
          <ac:picMkLst>
            <pc:docMk/>
            <pc:sldMk cId="4141845464" sldId="296"/>
            <ac:picMk id="13" creationId="{9C5EC2CA-3F55-10C5-EA2A-A947D0D95051}"/>
          </ac:picMkLst>
        </pc:picChg>
        <pc:picChg chg="add mod">
          <ac:chgData name="西村 翼" userId="5a6fcaf58e44607b" providerId="LiveId" clId="{55FA8424-8936-4176-A9DF-80F2346FF90D}" dt="2024-01-21T06:16:16.019" v="14342" actId="164"/>
          <ac:picMkLst>
            <pc:docMk/>
            <pc:sldMk cId="4141845464" sldId="296"/>
            <ac:picMk id="18" creationId="{57876790-B2E3-3E4E-3F18-496E64115F0A}"/>
          </ac:picMkLst>
        </pc:picChg>
        <pc:picChg chg="add mod">
          <ac:chgData name="西村 翼" userId="5a6fcaf58e44607b" providerId="LiveId" clId="{55FA8424-8936-4176-A9DF-80F2346FF90D}" dt="2024-01-21T06:16:16.019" v="14342" actId="164"/>
          <ac:picMkLst>
            <pc:docMk/>
            <pc:sldMk cId="4141845464" sldId="296"/>
            <ac:picMk id="20" creationId="{C958F9E0-7F0F-4D5A-FFFB-92ECB3F59006}"/>
          </ac:picMkLst>
        </pc:picChg>
        <pc:picChg chg="add mod">
          <ac:chgData name="西村 翼" userId="5a6fcaf58e44607b" providerId="LiveId" clId="{55FA8424-8936-4176-A9DF-80F2346FF90D}" dt="2024-01-21T06:18:22.771" v="14371" actId="1076"/>
          <ac:picMkLst>
            <pc:docMk/>
            <pc:sldMk cId="4141845464" sldId="296"/>
            <ac:picMk id="25" creationId="{3915A92D-F029-C267-3D2D-2E750C1175A3}"/>
          </ac:picMkLst>
        </pc:picChg>
        <pc:picChg chg="add mod">
          <ac:chgData name="西村 翼" userId="5a6fcaf58e44607b" providerId="LiveId" clId="{55FA8424-8936-4176-A9DF-80F2346FF90D}" dt="2024-01-21T06:18:22.771" v="14371" actId="1076"/>
          <ac:picMkLst>
            <pc:docMk/>
            <pc:sldMk cId="4141845464" sldId="296"/>
            <ac:picMk id="27" creationId="{187AC3F7-F33E-7A79-7CD5-21DA0DA3234F}"/>
          </ac:picMkLst>
        </pc:picChg>
      </pc:sldChg>
      <pc:sldChg chg="addSp delSp modSp new mod">
        <pc:chgData name="西村 翼" userId="5a6fcaf58e44607b" providerId="LiveId" clId="{55FA8424-8936-4176-A9DF-80F2346FF90D}" dt="2024-01-21T06:25:58.410" v="14578" actId="1076"/>
        <pc:sldMkLst>
          <pc:docMk/>
          <pc:sldMk cId="204161986" sldId="297"/>
        </pc:sldMkLst>
        <pc:spChg chg="mod">
          <ac:chgData name="西村 翼" userId="5a6fcaf58e44607b" providerId="LiveId" clId="{55FA8424-8936-4176-A9DF-80F2346FF90D}" dt="2024-01-21T06:19:21.475" v="14379"/>
          <ac:spMkLst>
            <pc:docMk/>
            <pc:sldMk cId="204161986" sldId="297"/>
            <ac:spMk id="2" creationId="{547C5519-F267-83C7-B388-5CB7C8119344}"/>
          </ac:spMkLst>
        </pc:spChg>
        <pc:spChg chg="mod">
          <ac:chgData name="西村 翼" userId="5a6fcaf58e44607b" providerId="LiveId" clId="{55FA8424-8936-4176-A9DF-80F2346FF90D}" dt="2024-01-21T06:25:41.008" v="14574" actId="27636"/>
          <ac:spMkLst>
            <pc:docMk/>
            <pc:sldMk cId="204161986" sldId="297"/>
            <ac:spMk id="3" creationId="{15127A08-13B5-1661-CF5B-662EF8EBAC42}"/>
          </ac:spMkLst>
        </pc:spChg>
        <pc:spChg chg="mod">
          <ac:chgData name="西村 翼" userId="5a6fcaf58e44607b" providerId="LiveId" clId="{55FA8424-8936-4176-A9DF-80F2346FF90D}" dt="2024-01-21T06:19:26.165" v="14380"/>
          <ac:spMkLst>
            <pc:docMk/>
            <pc:sldMk cId="204161986" sldId="297"/>
            <ac:spMk id="5" creationId="{0C551D3A-8A8C-B4F9-37CE-53D14E6B4599}"/>
          </ac:spMkLst>
        </pc:spChg>
        <pc:spChg chg="add del">
          <ac:chgData name="西村 翼" userId="5a6fcaf58e44607b" providerId="LiveId" clId="{55FA8424-8936-4176-A9DF-80F2346FF90D}" dt="2024-01-21T06:21:28.395" v="14457" actId="22"/>
          <ac:spMkLst>
            <pc:docMk/>
            <pc:sldMk cId="204161986" sldId="297"/>
            <ac:spMk id="8" creationId="{E276DFE8-5389-7FD4-830D-01C2FB2F8FE4}"/>
          </ac:spMkLst>
        </pc:spChg>
        <pc:spChg chg="add mod">
          <ac:chgData name="西村 翼" userId="5a6fcaf58e44607b" providerId="LiveId" clId="{55FA8424-8936-4176-A9DF-80F2346FF90D}" dt="2024-01-21T06:25:56.366" v="14577" actId="1076"/>
          <ac:spMkLst>
            <pc:docMk/>
            <pc:sldMk cId="204161986" sldId="297"/>
            <ac:spMk id="13" creationId="{10D2F666-1AB8-E9A9-8B10-8C4909A4B542}"/>
          </ac:spMkLst>
        </pc:spChg>
        <pc:spChg chg="add del">
          <ac:chgData name="西村 翼" userId="5a6fcaf58e44607b" providerId="LiveId" clId="{55FA8424-8936-4176-A9DF-80F2346FF90D}" dt="2024-01-21T06:23:23.579" v="14492" actId="22"/>
          <ac:spMkLst>
            <pc:docMk/>
            <pc:sldMk cId="204161986" sldId="297"/>
            <ac:spMk id="15" creationId="{92A64FED-4447-4394-93EA-4F2C7E19E6CF}"/>
          </ac:spMkLst>
        </pc:spChg>
        <pc:spChg chg="add mod">
          <ac:chgData name="西村 翼" userId="5a6fcaf58e44607b" providerId="LiveId" clId="{55FA8424-8936-4176-A9DF-80F2346FF90D}" dt="2024-01-21T06:25:56.366" v="14577" actId="1076"/>
          <ac:spMkLst>
            <pc:docMk/>
            <pc:sldMk cId="204161986" sldId="297"/>
            <ac:spMk id="20" creationId="{915D8A97-0F02-0CE0-65F8-C3E2D6659E59}"/>
          </ac:spMkLst>
        </pc:spChg>
        <pc:spChg chg="add mod">
          <ac:chgData name="西村 翼" userId="5a6fcaf58e44607b" providerId="LiveId" clId="{55FA8424-8936-4176-A9DF-80F2346FF90D}" dt="2024-01-21T06:25:56.366" v="14577" actId="1076"/>
          <ac:spMkLst>
            <pc:docMk/>
            <pc:sldMk cId="204161986" sldId="297"/>
            <ac:spMk id="21" creationId="{1358DA24-A063-70BE-9DB1-5DE7B729D0E2}"/>
          </ac:spMkLst>
        </pc:spChg>
        <pc:spChg chg="add mod">
          <ac:chgData name="西村 翼" userId="5a6fcaf58e44607b" providerId="LiveId" clId="{55FA8424-8936-4176-A9DF-80F2346FF90D}" dt="2024-01-21T06:25:58.410" v="14578" actId="1076"/>
          <ac:spMkLst>
            <pc:docMk/>
            <pc:sldMk cId="204161986" sldId="297"/>
            <ac:spMk id="22" creationId="{98B9E6CE-FF05-0098-73CA-FCF8E082B77A}"/>
          </ac:spMkLst>
        </pc:spChg>
        <pc:picChg chg="add mod">
          <ac:chgData name="西村 翼" userId="5a6fcaf58e44607b" providerId="LiveId" clId="{55FA8424-8936-4176-A9DF-80F2346FF90D}" dt="2024-01-21T06:25:56.366" v="14577" actId="1076"/>
          <ac:picMkLst>
            <pc:docMk/>
            <pc:sldMk cId="204161986" sldId="297"/>
            <ac:picMk id="10" creationId="{151AF0CC-CF58-09A2-E313-C504CC3309EF}"/>
          </ac:picMkLst>
        </pc:picChg>
        <pc:picChg chg="add mod">
          <ac:chgData name="西村 翼" userId="5a6fcaf58e44607b" providerId="LiveId" clId="{55FA8424-8936-4176-A9DF-80F2346FF90D}" dt="2024-01-21T06:25:56.366" v="14577" actId="1076"/>
          <ac:picMkLst>
            <pc:docMk/>
            <pc:sldMk cId="204161986" sldId="297"/>
            <ac:picMk id="12" creationId="{EAC1EBFE-4E1A-C586-322E-3399D766E6B3}"/>
          </ac:picMkLst>
        </pc:picChg>
        <pc:picChg chg="add mod">
          <ac:chgData name="西村 翼" userId="5a6fcaf58e44607b" providerId="LiveId" clId="{55FA8424-8936-4176-A9DF-80F2346FF90D}" dt="2024-01-21T06:25:56.366" v="14577" actId="1076"/>
          <ac:picMkLst>
            <pc:docMk/>
            <pc:sldMk cId="204161986" sldId="297"/>
            <ac:picMk id="17" creationId="{FEF48A71-5F41-34F1-9392-5DDD45510479}"/>
          </ac:picMkLst>
        </pc:picChg>
        <pc:picChg chg="add mod">
          <ac:chgData name="西村 翼" userId="5a6fcaf58e44607b" providerId="LiveId" clId="{55FA8424-8936-4176-A9DF-80F2346FF90D}" dt="2024-01-21T06:25:56.366" v="14577" actId="1076"/>
          <ac:picMkLst>
            <pc:docMk/>
            <pc:sldMk cId="204161986" sldId="297"/>
            <ac:picMk id="19" creationId="{E4FEFECC-8F01-0EF4-0178-18C597EEDC50}"/>
          </ac:picMkLst>
        </pc:picChg>
      </pc:sldChg>
      <pc:sldChg chg="addSp delSp modSp new mod">
        <pc:chgData name="西村 翼" userId="5a6fcaf58e44607b" providerId="LiveId" clId="{55FA8424-8936-4176-A9DF-80F2346FF90D}" dt="2024-01-21T06:41:01.837" v="14950" actId="20577"/>
        <pc:sldMkLst>
          <pc:docMk/>
          <pc:sldMk cId="1833879228" sldId="298"/>
        </pc:sldMkLst>
        <pc:spChg chg="mod">
          <ac:chgData name="西村 翼" userId="5a6fcaf58e44607b" providerId="LiveId" clId="{55FA8424-8936-4176-A9DF-80F2346FF90D}" dt="2024-01-21T06:26:32.475" v="14582"/>
          <ac:spMkLst>
            <pc:docMk/>
            <pc:sldMk cId="1833879228" sldId="298"/>
            <ac:spMk id="2" creationId="{CDC8AAFB-3340-83E3-A475-938B5262C2E4}"/>
          </ac:spMkLst>
        </pc:spChg>
        <pc:spChg chg="mod">
          <ac:chgData name="西村 翼" userId="5a6fcaf58e44607b" providerId="LiveId" clId="{55FA8424-8936-4176-A9DF-80F2346FF90D}" dt="2024-01-21T06:29:05.725" v="14701" actId="14100"/>
          <ac:spMkLst>
            <pc:docMk/>
            <pc:sldMk cId="1833879228" sldId="298"/>
            <ac:spMk id="3" creationId="{4156094B-F091-DA96-A4CA-D4CDB8AB255B}"/>
          </ac:spMkLst>
        </pc:spChg>
        <pc:spChg chg="mod">
          <ac:chgData name="西村 翼" userId="5a6fcaf58e44607b" providerId="LiveId" clId="{55FA8424-8936-4176-A9DF-80F2346FF90D}" dt="2024-01-21T06:26:21.087" v="14581"/>
          <ac:spMkLst>
            <pc:docMk/>
            <pc:sldMk cId="1833879228" sldId="298"/>
            <ac:spMk id="5" creationId="{4194FF55-B9DD-3230-3239-233ADFD03EA3}"/>
          </ac:spMkLst>
        </pc:spChg>
        <pc:spChg chg="add mod">
          <ac:chgData name="西村 翼" userId="5a6fcaf58e44607b" providerId="LiveId" clId="{55FA8424-8936-4176-A9DF-80F2346FF90D}" dt="2024-01-21T06:40:45.313" v="14924" actId="1076"/>
          <ac:spMkLst>
            <pc:docMk/>
            <pc:sldMk cId="1833879228" sldId="298"/>
            <ac:spMk id="7" creationId="{54D583D3-1179-2D37-BC95-A5C9645F98DC}"/>
          </ac:spMkLst>
        </pc:spChg>
        <pc:spChg chg="add del mod">
          <ac:chgData name="西村 翼" userId="5a6fcaf58e44607b" providerId="LiveId" clId="{55FA8424-8936-4176-A9DF-80F2346FF90D}" dt="2024-01-21T06:40:47.980" v="14926" actId="21"/>
          <ac:spMkLst>
            <pc:docMk/>
            <pc:sldMk cId="1833879228" sldId="298"/>
            <ac:spMk id="9" creationId="{52551B08-101A-8DE2-41CB-ACC2E142D593}"/>
          </ac:spMkLst>
        </pc:spChg>
        <pc:spChg chg="add mod">
          <ac:chgData name="西村 翼" userId="5a6fcaf58e44607b" providerId="LiveId" clId="{55FA8424-8936-4176-A9DF-80F2346FF90D}" dt="2024-01-21T06:40:46.842" v="14925"/>
          <ac:spMkLst>
            <pc:docMk/>
            <pc:sldMk cId="1833879228" sldId="298"/>
            <ac:spMk id="11" creationId="{93AE4421-16E5-01F6-FCBC-B28BD7A80300}"/>
          </ac:spMkLst>
        </pc:spChg>
        <pc:spChg chg="add mod">
          <ac:chgData name="西村 翼" userId="5a6fcaf58e44607b" providerId="LiveId" clId="{55FA8424-8936-4176-A9DF-80F2346FF90D}" dt="2024-01-21T06:33:48.684" v="14751" actId="1076"/>
          <ac:spMkLst>
            <pc:docMk/>
            <pc:sldMk cId="1833879228" sldId="298"/>
            <ac:spMk id="13" creationId="{2119AA53-6BE5-BEB9-1E5F-885DA85C13C4}"/>
          </ac:spMkLst>
        </pc:spChg>
        <pc:spChg chg="add mod">
          <ac:chgData name="西村 翼" userId="5a6fcaf58e44607b" providerId="LiveId" clId="{55FA8424-8936-4176-A9DF-80F2346FF90D}" dt="2024-01-21T06:32:48.518" v="14735" actId="14100"/>
          <ac:spMkLst>
            <pc:docMk/>
            <pc:sldMk cId="1833879228" sldId="298"/>
            <ac:spMk id="14" creationId="{87F16DC2-F4C7-A911-A2A9-5676B8AC636A}"/>
          </ac:spMkLst>
        </pc:spChg>
        <pc:spChg chg="add mod">
          <ac:chgData name="西村 翼" userId="5a6fcaf58e44607b" providerId="LiveId" clId="{55FA8424-8936-4176-A9DF-80F2346FF90D}" dt="2024-01-21T06:41:01.837" v="14950" actId="20577"/>
          <ac:spMkLst>
            <pc:docMk/>
            <pc:sldMk cId="1833879228" sldId="298"/>
            <ac:spMk id="15" creationId="{C16242BB-82F7-BC28-C573-6C61092FF290}"/>
          </ac:spMkLst>
        </pc:spChg>
        <pc:spChg chg="add mod">
          <ac:chgData name="西村 翼" userId="5a6fcaf58e44607b" providerId="LiveId" clId="{55FA8424-8936-4176-A9DF-80F2346FF90D}" dt="2024-01-21T06:35:14.601" v="14787"/>
          <ac:spMkLst>
            <pc:docMk/>
            <pc:sldMk cId="1833879228" sldId="298"/>
            <ac:spMk id="20" creationId="{F106BDCE-4A73-7375-95CA-8211245A7CB4}"/>
          </ac:spMkLst>
        </pc:spChg>
        <pc:spChg chg="add del mod">
          <ac:chgData name="西村 翼" userId="5a6fcaf58e44607b" providerId="LiveId" clId="{55FA8424-8936-4176-A9DF-80F2346FF90D}" dt="2024-01-21T06:35:41.975" v="14809" actId="478"/>
          <ac:spMkLst>
            <pc:docMk/>
            <pc:sldMk cId="1833879228" sldId="298"/>
            <ac:spMk id="21" creationId="{4C42B627-1CF0-1DC5-7C19-D725FF05FB10}"/>
          </ac:spMkLst>
        </pc:spChg>
        <pc:spChg chg="add mod">
          <ac:chgData name="西村 翼" userId="5a6fcaf58e44607b" providerId="LiveId" clId="{55FA8424-8936-4176-A9DF-80F2346FF90D}" dt="2024-01-21T06:40:39.584" v="14922" actId="14100"/>
          <ac:spMkLst>
            <pc:docMk/>
            <pc:sldMk cId="1833879228" sldId="298"/>
            <ac:spMk id="22" creationId="{06E7F280-90C8-5EB9-8FF5-A592641158E5}"/>
          </ac:spMkLst>
        </pc:spChg>
        <pc:spChg chg="add mod">
          <ac:chgData name="西村 翼" userId="5a6fcaf58e44607b" providerId="LiveId" clId="{55FA8424-8936-4176-A9DF-80F2346FF90D}" dt="2024-01-21T06:40:42.888" v="14923" actId="1076"/>
          <ac:spMkLst>
            <pc:docMk/>
            <pc:sldMk cId="1833879228" sldId="298"/>
            <ac:spMk id="27" creationId="{83ED73C2-F0F3-C0E1-DF18-67971DC50E53}"/>
          </ac:spMkLst>
        </pc:spChg>
        <pc:grpChg chg="add mod">
          <ac:chgData name="西村 翼" userId="5a6fcaf58e44607b" providerId="LiveId" clId="{55FA8424-8936-4176-A9DF-80F2346FF90D}" dt="2024-01-21T06:40:46.842" v="14925"/>
          <ac:grpSpMkLst>
            <pc:docMk/>
            <pc:sldMk cId="1833879228" sldId="298"/>
            <ac:grpSpMk id="12" creationId="{94564BC3-8629-FA50-53D3-73CBDC4EEFF2}"/>
          </ac:grpSpMkLst>
        </pc:grpChg>
        <pc:grpChg chg="add mod">
          <ac:chgData name="西村 翼" userId="5a6fcaf58e44607b" providerId="LiveId" clId="{55FA8424-8936-4176-A9DF-80F2346FF90D}" dt="2024-01-21T06:33:50.822" v="14752" actId="1076"/>
          <ac:grpSpMkLst>
            <pc:docMk/>
            <pc:sldMk cId="1833879228" sldId="298"/>
            <ac:grpSpMk id="19" creationId="{B438F22D-6586-9180-7214-C69651ED2EF7}"/>
          </ac:grpSpMkLst>
        </pc:grpChg>
        <pc:picChg chg="add mod">
          <ac:chgData name="西村 翼" userId="5a6fcaf58e44607b" providerId="LiveId" clId="{55FA8424-8936-4176-A9DF-80F2346FF90D}" dt="2024-01-21T06:40:46.842" v="14925"/>
          <ac:picMkLst>
            <pc:docMk/>
            <pc:sldMk cId="1833879228" sldId="298"/>
            <ac:picMk id="8" creationId="{CADDCCC9-A3C0-C333-E54D-FB455F88EF4D}"/>
          </ac:picMkLst>
        </pc:picChg>
        <pc:picChg chg="add mod">
          <ac:chgData name="西村 翼" userId="5a6fcaf58e44607b" providerId="LiveId" clId="{55FA8424-8936-4176-A9DF-80F2346FF90D}" dt="2024-01-21T06:40:46.842" v="14925"/>
          <ac:picMkLst>
            <pc:docMk/>
            <pc:sldMk cId="1833879228" sldId="298"/>
            <ac:picMk id="10" creationId="{46C07F8C-9C94-8958-9189-89CFFA965A75}"/>
          </ac:picMkLst>
        </pc:picChg>
        <pc:picChg chg="add mod">
          <ac:chgData name="西村 翼" userId="5a6fcaf58e44607b" providerId="LiveId" clId="{55FA8424-8936-4176-A9DF-80F2346FF90D}" dt="2024-01-21T06:33:43.304" v="14749" actId="164"/>
          <ac:picMkLst>
            <pc:docMk/>
            <pc:sldMk cId="1833879228" sldId="298"/>
            <ac:picMk id="16" creationId="{6168E28F-FDBA-0A66-4EBF-0BFFC045DC3E}"/>
          </ac:picMkLst>
        </pc:picChg>
        <pc:picChg chg="add mod">
          <ac:chgData name="西村 翼" userId="5a6fcaf58e44607b" providerId="LiveId" clId="{55FA8424-8936-4176-A9DF-80F2346FF90D}" dt="2024-01-21T06:33:43.304" v="14749" actId="164"/>
          <ac:picMkLst>
            <pc:docMk/>
            <pc:sldMk cId="1833879228" sldId="298"/>
            <ac:picMk id="18" creationId="{E2371B91-9D05-EADA-01C5-2AC754A2132C}"/>
          </ac:picMkLst>
        </pc:picChg>
        <pc:picChg chg="add mod">
          <ac:chgData name="西村 翼" userId="5a6fcaf58e44607b" providerId="LiveId" clId="{55FA8424-8936-4176-A9DF-80F2346FF90D}" dt="2024-01-21T06:40:56.082" v="14929" actId="1076"/>
          <ac:picMkLst>
            <pc:docMk/>
            <pc:sldMk cId="1833879228" sldId="298"/>
            <ac:picMk id="24" creationId="{4AFB8875-13AB-45E9-5C65-3BA5CF985B24}"/>
          </ac:picMkLst>
        </pc:picChg>
        <pc:picChg chg="add mod">
          <ac:chgData name="西村 翼" userId="5a6fcaf58e44607b" providerId="LiveId" clId="{55FA8424-8936-4176-A9DF-80F2346FF90D}" dt="2024-01-21T06:40:37.244" v="14921" actId="1076"/>
          <ac:picMkLst>
            <pc:docMk/>
            <pc:sldMk cId="1833879228" sldId="298"/>
            <ac:picMk id="26" creationId="{4C10E9D2-EC24-DA41-D48C-19404076A23D}"/>
          </ac:picMkLst>
        </pc:picChg>
      </pc:sldChg>
      <pc:sldChg chg="addSp modSp new mod">
        <pc:chgData name="西村 翼" userId="5a6fcaf58e44607b" providerId="LiveId" clId="{55FA8424-8936-4176-A9DF-80F2346FF90D}" dt="2024-01-21T12:18:47.517" v="15203" actId="1076"/>
        <pc:sldMkLst>
          <pc:docMk/>
          <pc:sldMk cId="113551159" sldId="299"/>
        </pc:sldMkLst>
        <pc:spChg chg="mod">
          <ac:chgData name="西村 翼" userId="5a6fcaf58e44607b" providerId="LiveId" clId="{55FA8424-8936-4176-A9DF-80F2346FF90D}" dt="2024-01-21T06:41:35.828" v="14954"/>
          <ac:spMkLst>
            <pc:docMk/>
            <pc:sldMk cId="113551159" sldId="299"/>
            <ac:spMk id="2" creationId="{E18417F2-E54C-B8EF-5941-C3480A11FBCA}"/>
          </ac:spMkLst>
        </pc:spChg>
        <pc:spChg chg="mod">
          <ac:chgData name="西村 翼" userId="5a6fcaf58e44607b" providerId="LiveId" clId="{55FA8424-8936-4176-A9DF-80F2346FF90D}" dt="2024-01-21T06:42:21.084" v="15006" actId="14100"/>
          <ac:spMkLst>
            <pc:docMk/>
            <pc:sldMk cId="113551159" sldId="299"/>
            <ac:spMk id="3" creationId="{BE7C04F5-6182-38E4-880E-7D67DE0E016E}"/>
          </ac:spMkLst>
        </pc:spChg>
        <pc:spChg chg="mod">
          <ac:chgData name="西村 翼" userId="5a6fcaf58e44607b" providerId="LiveId" clId="{55FA8424-8936-4176-A9DF-80F2346FF90D}" dt="2024-01-21T06:41:28.018" v="14953"/>
          <ac:spMkLst>
            <pc:docMk/>
            <pc:sldMk cId="113551159" sldId="299"/>
            <ac:spMk id="5" creationId="{6346E325-099D-99E6-2BE3-008559DD8960}"/>
          </ac:spMkLst>
        </pc:spChg>
        <pc:spChg chg="add mod">
          <ac:chgData name="西村 翼" userId="5a6fcaf58e44607b" providerId="LiveId" clId="{55FA8424-8936-4176-A9DF-80F2346FF90D}" dt="2024-01-21T12:18:44.983" v="15202" actId="1076"/>
          <ac:spMkLst>
            <pc:docMk/>
            <pc:sldMk cId="113551159" sldId="299"/>
            <ac:spMk id="11" creationId="{A49732BF-57CD-F5DF-CC13-B0C1316FFC97}"/>
          </ac:spMkLst>
        </pc:spChg>
        <pc:spChg chg="add mod">
          <ac:chgData name="西村 翼" userId="5a6fcaf58e44607b" providerId="LiveId" clId="{55FA8424-8936-4176-A9DF-80F2346FF90D}" dt="2024-01-21T12:18:44.983" v="15202" actId="1076"/>
          <ac:spMkLst>
            <pc:docMk/>
            <pc:sldMk cId="113551159" sldId="299"/>
            <ac:spMk id="14" creationId="{BF357BE4-B6E0-EC3A-4E25-8227762B45EC}"/>
          </ac:spMkLst>
        </pc:spChg>
        <pc:spChg chg="add mod">
          <ac:chgData name="西村 翼" userId="5a6fcaf58e44607b" providerId="LiveId" clId="{55FA8424-8936-4176-A9DF-80F2346FF90D}" dt="2024-01-21T12:18:44.983" v="15202" actId="1076"/>
          <ac:spMkLst>
            <pc:docMk/>
            <pc:sldMk cId="113551159" sldId="299"/>
            <ac:spMk id="15" creationId="{DF344CF9-B0A8-38C7-468C-2915C0191B9C}"/>
          </ac:spMkLst>
        </pc:spChg>
        <pc:spChg chg="add mod">
          <ac:chgData name="西村 翼" userId="5a6fcaf58e44607b" providerId="LiveId" clId="{55FA8424-8936-4176-A9DF-80F2346FF90D}" dt="2024-01-21T12:18:44.983" v="15202" actId="1076"/>
          <ac:spMkLst>
            <pc:docMk/>
            <pc:sldMk cId="113551159" sldId="299"/>
            <ac:spMk id="16" creationId="{F006A268-766B-B542-2611-0EE9E9293995}"/>
          </ac:spMkLst>
        </pc:spChg>
        <pc:spChg chg="add mod">
          <ac:chgData name="西村 翼" userId="5a6fcaf58e44607b" providerId="LiveId" clId="{55FA8424-8936-4176-A9DF-80F2346FF90D}" dt="2024-01-21T12:18:41.081" v="15201" actId="1076"/>
          <ac:spMkLst>
            <pc:docMk/>
            <pc:sldMk cId="113551159" sldId="299"/>
            <ac:spMk id="17" creationId="{BA19C297-2855-5DB9-307F-4738FEA8534A}"/>
          </ac:spMkLst>
        </pc:spChg>
        <pc:picChg chg="add mod">
          <ac:chgData name="西村 翼" userId="5a6fcaf58e44607b" providerId="LiveId" clId="{55FA8424-8936-4176-A9DF-80F2346FF90D}" dt="2024-01-21T12:18:44.983" v="15202" actId="1076"/>
          <ac:picMkLst>
            <pc:docMk/>
            <pc:sldMk cId="113551159" sldId="299"/>
            <ac:picMk id="8" creationId="{83530925-AF07-F5A6-A399-C3581CCBABB3}"/>
          </ac:picMkLst>
        </pc:picChg>
        <pc:picChg chg="add mod">
          <ac:chgData name="西村 翼" userId="5a6fcaf58e44607b" providerId="LiveId" clId="{55FA8424-8936-4176-A9DF-80F2346FF90D}" dt="2024-01-21T12:18:44.983" v="15202" actId="1076"/>
          <ac:picMkLst>
            <pc:docMk/>
            <pc:sldMk cId="113551159" sldId="299"/>
            <ac:picMk id="10" creationId="{24A46605-B5BF-8946-6ADF-CB03F18A8CF6}"/>
          </ac:picMkLst>
        </pc:picChg>
        <pc:picChg chg="add mod">
          <ac:chgData name="西村 翼" userId="5a6fcaf58e44607b" providerId="LiveId" clId="{55FA8424-8936-4176-A9DF-80F2346FF90D}" dt="2024-01-21T12:18:44.983" v="15202" actId="1076"/>
          <ac:picMkLst>
            <pc:docMk/>
            <pc:sldMk cId="113551159" sldId="299"/>
            <ac:picMk id="13" creationId="{7BA369C3-429C-5DB3-20C4-5D1727069686}"/>
          </ac:picMkLst>
        </pc:picChg>
        <pc:picChg chg="add mod">
          <ac:chgData name="西村 翼" userId="5a6fcaf58e44607b" providerId="LiveId" clId="{55FA8424-8936-4176-A9DF-80F2346FF90D}" dt="2024-01-21T12:18:47.517" v="15203" actId="1076"/>
          <ac:picMkLst>
            <pc:docMk/>
            <pc:sldMk cId="113551159" sldId="299"/>
            <ac:picMk id="19" creationId="{B9108639-C136-97D2-EBCA-438B7CF0A6CD}"/>
          </ac:picMkLst>
        </pc:picChg>
        <pc:picChg chg="add mod">
          <ac:chgData name="西村 翼" userId="5a6fcaf58e44607b" providerId="LiveId" clId="{55FA8424-8936-4176-A9DF-80F2346FF90D}" dt="2024-01-21T12:18:47.517" v="15203" actId="1076"/>
          <ac:picMkLst>
            <pc:docMk/>
            <pc:sldMk cId="113551159" sldId="299"/>
            <ac:picMk id="21" creationId="{A74F3FBF-ED17-2C61-30AF-940E65016A38}"/>
          </ac:picMkLst>
        </pc:picChg>
      </pc:sldChg>
      <pc:sldChg chg="addSp delSp modSp new mod">
        <pc:chgData name="西村 翼" userId="5a6fcaf58e44607b" providerId="LiveId" clId="{55FA8424-8936-4176-A9DF-80F2346FF90D}" dt="2024-01-21T12:34:24.417" v="15545" actId="21"/>
        <pc:sldMkLst>
          <pc:docMk/>
          <pc:sldMk cId="1006642007" sldId="300"/>
        </pc:sldMkLst>
        <pc:spChg chg="mod">
          <ac:chgData name="西村 翼" userId="5a6fcaf58e44607b" providerId="LiveId" clId="{55FA8424-8936-4176-A9DF-80F2346FF90D}" dt="2024-01-21T12:19:09.692" v="15206"/>
          <ac:spMkLst>
            <pc:docMk/>
            <pc:sldMk cId="1006642007" sldId="300"/>
            <ac:spMk id="2" creationId="{49B4A625-6F6D-51F8-37BC-4BFE7EA26D1F}"/>
          </ac:spMkLst>
        </pc:spChg>
        <pc:spChg chg="mod">
          <ac:chgData name="西村 翼" userId="5a6fcaf58e44607b" providerId="LiveId" clId="{55FA8424-8936-4176-A9DF-80F2346FF90D}" dt="2024-01-21T12:28:19.725" v="15412" actId="14100"/>
          <ac:spMkLst>
            <pc:docMk/>
            <pc:sldMk cId="1006642007" sldId="300"/>
            <ac:spMk id="3" creationId="{942ABDA9-A017-8D7A-5A3A-CDEA934BFF34}"/>
          </ac:spMkLst>
        </pc:spChg>
        <pc:spChg chg="mod">
          <ac:chgData name="西村 翼" userId="5a6fcaf58e44607b" providerId="LiveId" clId="{55FA8424-8936-4176-A9DF-80F2346FF90D}" dt="2024-01-21T12:19:16.428" v="15207"/>
          <ac:spMkLst>
            <pc:docMk/>
            <pc:sldMk cId="1006642007" sldId="300"/>
            <ac:spMk id="5" creationId="{F3540EC5-EEC4-6DB0-19A1-221A06901766}"/>
          </ac:spMkLst>
        </pc:spChg>
        <pc:spChg chg="add mod">
          <ac:chgData name="西村 翼" userId="5a6fcaf58e44607b" providerId="LiveId" clId="{55FA8424-8936-4176-A9DF-80F2346FF90D}" dt="2024-01-21T12:28:19.080" v="15410" actId="1076"/>
          <ac:spMkLst>
            <pc:docMk/>
            <pc:sldMk cId="1006642007" sldId="300"/>
            <ac:spMk id="11" creationId="{80D3FB9B-80C6-60B8-DB4D-5DF788CD63DE}"/>
          </ac:spMkLst>
        </pc:spChg>
        <pc:spChg chg="add mod">
          <ac:chgData name="西村 翼" userId="5a6fcaf58e44607b" providerId="LiveId" clId="{55FA8424-8936-4176-A9DF-80F2346FF90D}" dt="2024-01-21T12:28:19.080" v="15410" actId="1076"/>
          <ac:spMkLst>
            <pc:docMk/>
            <pc:sldMk cId="1006642007" sldId="300"/>
            <ac:spMk id="17" creationId="{12B1704F-62F7-B792-EE87-F50B37A8484E}"/>
          </ac:spMkLst>
        </pc:spChg>
        <pc:spChg chg="add mod">
          <ac:chgData name="西村 翼" userId="5a6fcaf58e44607b" providerId="LiveId" clId="{55FA8424-8936-4176-A9DF-80F2346FF90D}" dt="2024-01-21T12:31:15.775" v="15457" actId="14100"/>
          <ac:spMkLst>
            <pc:docMk/>
            <pc:sldMk cId="1006642007" sldId="300"/>
            <ac:spMk id="18" creationId="{4E9E07E2-BEB7-A381-CB1B-61B73F867197}"/>
          </ac:spMkLst>
        </pc:spChg>
        <pc:spChg chg="add del mod">
          <ac:chgData name="西村 翼" userId="5a6fcaf58e44607b" providerId="LiveId" clId="{55FA8424-8936-4176-A9DF-80F2346FF90D}" dt="2024-01-21T12:23:45.858" v="15278"/>
          <ac:spMkLst>
            <pc:docMk/>
            <pc:sldMk cId="1006642007" sldId="300"/>
            <ac:spMk id="19" creationId="{B539B6F2-F3A3-2F53-C29D-0C8E7845E83F}"/>
          </ac:spMkLst>
        </pc:spChg>
        <pc:spChg chg="add del mod">
          <ac:chgData name="西村 翼" userId="5a6fcaf58e44607b" providerId="LiveId" clId="{55FA8424-8936-4176-A9DF-80F2346FF90D}" dt="2024-01-21T12:28:45.084" v="15416" actId="478"/>
          <ac:spMkLst>
            <pc:docMk/>
            <pc:sldMk cId="1006642007" sldId="300"/>
            <ac:spMk id="24" creationId="{C442ECB7-C592-6BA0-5600-06BC9974533E}"/>
          </ac:spMkLst>
        </pc:spChg>
        <pc:spChg chg="add mod">
          <ac:chgData name="西村 翼" userId="5a6fcaf58e44607b" providerId="LiveId" clId="{55FA8424-8936-4176-A9DF-80F2346FF90D}" dt="2024-01-21T12:30:07.349" v="15440" actId="14100"/>
          <ac:spMkLst>
            <pc:docMk/>
            <pc:sldMk cId="1006642007" sldId="300"/>
            <ac:spMk id="25" creationId="{A3BEF22F-B056-36D2-AB8F-A7ADDA37393A}"/>
          </ac:spMkLst>
        </pc:spChg>
        <pc:spChg chg="add del mod">
          <ac:chgData name="西村 翼" userId="5a6fcaf58e44607b" providerId="LiveId" clId="{55FA8424-8936-4176-A9DF-80F2346FF90D}" dt="2024-01-21T12:29:13.211" v="15423"/>
          <ac:spMkLst>
            <pc:docMk/>
            <pc:sldMk cId="1006642007" sldId="300"/>
            <ac:spMk id="26" creationId="{FC995627-51B9-2D11-7EDB-E80FA8B2FB1A}"/>
          </ac:spMkLst>
        </pc:spChg>
        <pc:spChg chg="add del mod">
          <ac:chgData name="西村 翼" userId="5a6fcaf58e44607b" providerId="LiveId" clId="{55FA8424-8936-4176-A9DF-80F2346FF90D}" dt="2024-01-21T12:29:16.911" v="15425"/>
          <ac:spMkLst>
            <pc:docMk/>
            <pc:sldMk cId="1006642007" sldId="300"/>
            <ac:spMk id="27" creationId="{BFFC62D3-75F8-2F92-1638-6038BD0F1682}"/>
          </ac:spMkLst>
        </pc:spChg>
        <pc:spChg chg="add mod">
          <ac:chgData name="西村 翼" userId="5a6fcaf58e44607b" providerId="LiveId" clId="{55FA8424-8936-4176-A9DF-80F2346FF90D}" dt="2024-01-21T12:31:08.876" v="15455" actId="1076"/>
          <ac:spMkLst>
            <pc:docMk/>
            <pc:sldMk cId="1006642007" sldId="300"/>
            <ac:spMk id="32" creationId="{A3077EF9-31F8-4419-05B9-CD8393E49124}"/>
          </ac:spMkLst>
        </pc:spChg>
        <pc:spChg chg="add del mod">
          <ac:chgData name="西村 翼" userId="5a6fcaf58e44607b" providerId="LiveId" clId="{55FA8424-8936-4176-A9DF-80F2346FF90D}" dt="2024-01-21T12:34:24.417" v="15545" actId="21"/>
          <ac:spMkLst>
            <pc:docMk/>
            <pc:sldMk cId="1006642007" sldId="300"/>
            <ac:spMk id="33" creationId="{696ECDA5-7681-303D-75B2-E37762FF017E}"/>
          </ac:spMkLst>
        </pc:spChg>
        <pc:grpChg chg="add mod">
          <ac:chgData name="西村 翼" userId="5a6fcaf58e44607b" providerId="LiveId" clId="{55FA8424-8936-4176-A9DF-80F2346FF90D}" dt="2024-01-21T12:28:19.080" v="15410" actId="1076"/>
          <ac:grpSpMkLst>
            <pc:docMk/>
            <pc:sldMk cId="1006642007" sldId="300"/>
            <ac:grpSpMk id="16" creationId="{28F6E0A9-4ACB-DB91-5A75-6CF46CED566B}"/>
          </ac:grpSpMkLst>
        </pc:grpChg>
        <pc:picChg chg="add mod">
          <ac:chgData name="西村 翼" userId="5a6fcaf58e44607b" providerId="LiveId" clId="{55FA8424-8936-4176-A9DF-80F2346FF90D}" dt="2024-01-21T12:24:54.423" v="15307" actId="1076"/>
          <ac:picMkLst>
            <pc:docMk/>
            <pc:sldMk cId="1006642007" sldId="300"/>
            <ac:picMk id="8" creationId="{5AFA6C3A-96C0-8474-C5A6-37E369AEE55E}"/>
          </ac:picMkLst>
        </pc:picChg>
        <pc:picChg chg="add mod">
          <ac:chgData name="西村 翼" userId="5a6fcaf58e44607b" providerId="LiveId" clId="{55FA8424-8936-4176-A9DF-80F2346FF90D}" dt="2024-01-21T12:24:49.172" v="15305" actId="1076"/>
          <ac:picMkLst>
            <pc:docMk/>
            <pc:sldMk cId="1006642007" sldId="300"/>
            <ac:picMk id="10" creationId="{519A8667-99C1-358B-C6AD-9D827402E1A8}"/>
          </ac:picMkLst>
        </pc:picChg>
        <pc:picChg chg="add mod">
          <ac:chgData name="西村 翼" userId="5a6fcaf58e44607b" providerId="LiveId" clId="{55FA8424-8936-4176-A9DF-80F2346FF90D}" dt="2024-01-21T12:31:04.259" v="15453" actId="1076"/>
          <ac:picMkLst>
            <pc:docMk/>
            <pc:sldMk cId="1006642007" sldId="300"/>
            <ac:picMk id="13" creationId="{D8B08127-2242-F6E7-02BA-A92D9A00850B}"/>
          </ac:picMkLst>
        </pc:picChg>
        <pc:picChg chg="add mod">
          <ac:chgData name="西村 翼" userId="5a6fcaf58e44607b" providerId="LiveId" clId="{55FA8424-8936-4176-A9DF-80F2346FF90D}" dt="2024-01-21T12:31:04.259" v="15453" actId="1076"/>
          <ac:picMkLst>
            <pc:docMk/>
            <pc:sldMk cId="1006642007" sldId="300"/>
            <ac:picMk id="15" creationId="{ABAB5034-17F2-741B-8486-A00B13932FA7}"/>
          </ac:picMkLst>
        </pc:picChg>
        <pc:picChg chg="add mod">
          <ac:chgData name="西村 翼" userId="5a6fcaf58e44607b" providerId="LiveId" clId="{55FA8424-8936-4176-A9DF-80F2346FF90D}" dt="2024-01-21T12:31:04.259" v="15453" actId="1076"/>
          <ac:picMkLst>
            <pc:docMk/>
            <pc:sldMk cId="1006642007" sldId="300"/>
            <ac:picMk id="21" creationId="{8954318D-21C8-CD77-8F52-0183B1637E48}"/>
          </ac:picMkLst>
        </pc:picChg>
        <pc:picChg chg="add mod">
          <ac:chgData name="西村 翼" userId="5a6fcaf58e44607b" providerId="LiveId" clId="{55FA8424-8936-4176-A9DF-80F2346FF90D}" dt="2024-01-21T12:31:04.259" v="15453" actId="1076"/>
          <ac:picMkLst>
            <pc:docMk/>
            <pc:sldMk cId="1006642007" sldId="300"/>
            <ac:picMk id="23" creationId="{EB0A094A-28B4-5496-3D7C-E1585AD4039B}"/>
          </ac:picMkLst>
        </pc:picChg>
        <pc:picChg chg="add mod">
          <ac:chgData name="西村 翼" userId="5a6fcaf58e44607b" providerId="LiveId" clId="{55FA8424-8936-4176-A9DF-80F2346FF90D}" dt="2024-01-21T12:29:51.897" v="15436" actId="1076"/>
          <ac:picMkLst>
            <pc:docMk/>
            <pc:sldMk cId="1006642007" sldId="300"/>
            <ac:picMk id="29" creationId="{998A2276-0337-8B95-C829-E09B8A376CB8}"/>
          </ac:picMkLst>
        </pc:picChg>
        <pc:picChg chg="add mod">
          <ac:chgData name="西村 翼" userId="5a6fcaf58e44607b" providerId="LiveId" clId="{55FA8424-8936-4176-A9DF-80F2346FF90D}" dt="2024-01-21T12:29:47.598" v="15435" actId="1076"/>
          <ac:picMkLst>
            <pc:docMk/>
            <pc:sldMk cId="1006642007" sldId="300"/>
            <ac:picMk id="31" creationId="{CE2171A6-650B-DB5B-5347-E83966C36E2B}"/>
          </ac:picMkLst>
        </pc:picChg>
      </pc:sldChg>
      <pc:sldChg chg="addSp delSp modSp new mod">
        <pc:chgData name="西村 翼" userId="5a6fcaf58e44607b" providerId="LiveId" clId="{55FA8424-8936-4176-A9DF-80F2346FF90D}" dt="2024-01-21T12:53:51.819" v="16040" actId="21"/>
        <pc:sldMkLst>
          <pc:docMk/>
          <pc:sldMk cId="960184091" sldId="301"/>
        </pc:sldMkLst>
        <pc:spChg chg="mod">
          <ac:chgData name="西村 翼" userId="5a6fcaf58e44607b" providerId="LiveId" clId="{55FA8424-8936-4176-A9DF-80F2346FF90D}" dt="2024-01-21T12:30:35.666" v="15450"/>
          <ac:spMkLst>
            <pc:docMk/>
            <pc:sldMk cId="960184091" sldId="301"/>
            <ac:spMk id="2" creationId="{9E02EC0B-BE2F-A712-2A71-519887B37B3F}"/>
          </ac:spMkLst>
        </pc:spChg>
        <pc:spChg chg="mod">
          <ac:chgData name="西村 翼" userId="5a6fcaf58e44607b" providerId="LiveId" clId="{55FA8424-8936-4176-A9DF-80F2346FF90D}" dt="2024-01-21T12:36:12.152" v="15646" actId="1076"/>
          <ac:spMkLst>
            <pc:docMk/>
            <pc:sldMk cId="960184091" sldId="301"/>
            <ac:spMk id="3" creationId="{729798C5-7E26-62B7-069C-97DFC49E38E5}"/>
          </ac:spMkLst>
        </pc:spChg>
        <pc:spChg chg="mod">
          <ac:chgData name="西村 翼" userId="5a6fcaf58e44607b" providerId="LiveId" clId="{55FA8424-8936-4176-A9DF-80F2346FF90D}" dt="2024-01-21T12:30:39.894" v="15451"/>
          <ac:spMkLst>
            <pc:docMk/>
            <pc:sldMk cId="960184091" sldId="301"/>
            <ac:spMk id="5" creationId="{B2CDFE59-F409-FD51-3D3B-3E29E0F1A9E5}"/>
          </ac:spMkLst>
        </pc:spChg>
        <pc:spChg chg="add mod">
          <ac:chgData name="西村 翼" userId="5a6fcaf58e44607b" providerId="LiveId" clId="{55FA8424-8936-4176-A9DF-80F2346FF90D}" dt="2024-01-21T12:38:17.460" v="15664" actId="1076"/>
          <ac:spMkLst>
            <pc:docMk/>
            <pc:sldMk cId="960184091" sldId="301"/>
            <ac:spMk id="19" creationId="{54B6CB73-A3BA-B838-0189-EE17D08283A0}"/>
          </ac:spMkLst>
        </pc:spChg>
        <pc:spChg chg="add mod">
          <ac:chgData name="西村 翼" userId="5a6fcaf58e44607b" providerId="LiveId" clId="{55FA8424-8936-4176-A9DF-80F2346FF90D}" dt="2024-01-21T12:41:44.583" v="15773" actId="2085"/>
          <ac:spMkLst>
            <pc:docMk/>
            <pc:sldMk cId="960184091" sldId="301"/>
            <ac:spMk id="20" creationId="{1CED7525-9396-EB18-B8B9-48969E71B45E}"/>
          </ac:spMkLst>
        </pc:spChg>
        <pc:spChg chg="add mod">
          <ac:chgData name="西村 翼" userId="5a6fcaf58e44607b" providerId="LiveId" clId="{55FA8424-8936-4176-A9DF-80F2346FF90D}" dt="2024-01-21T12:41:40.247" v="15772" actId="1076"/>
          <ac:spMkLst>
            <pc:docMk/>
            <pc:sldMk cId="960184091" sldId="301"/>
            <ac:spMk id="21" creationId="{87B3BBC4-5F06-5DEE-AC88-36A68F138653}"/>
          </ac:spMkLst>
        </pc:spChg>
        <pc:spChg chg="add mod">
          <ac:chgData name="西村 翼" userId="5a6fcaf58e44607b" providerId="LiveId" clId="{55FA8424-8936-4176-A9DF-80F2346FF90D}" dt="2024-01-21T12:41:16.217" v="15767" actId="14100"/>
          <ac:spMkLst>
            <pc:docMk/>
            <pc:sldMk cId="960184091" sldId="301"/>
            <ac:spMk id="30" creationId="{6A2D0695-BA47-3710-672F-7FA895E94832}"/>
          </ac:spMkLst>
        </pc:spChg>
        <pc:spChg chg="add mod">
          <ac:chgData name="西村 翼" userId="5a6fcaf58e44607b" providerId="LiveId" clId="{55FA8424-8936-4176-A9DF-80F2346FF90D}" dt="2024-01-21T12:42:10.634" v="15805" actId="20577"/>
          <ac:spMkLst>
            <pc:docMk/>
            <pc:sldMk cId="960184091" sldId="301"/>
            <ac:spMk id="31" creationId="{E8453CC4-1DD4-2FE0-1324-1C03E79E3BAF}"/>
          </ac:spMkLst>
        </pc:spChg>
        <pc:spChg chg="add del mod">
          <ac:chgData name="西村 翼" userId="5a6fcaf58e44607b" providerId="LiveId" clId="{55FA8424-8936-4176-A9DF-80F2346FF90D}" dt="2024-01-21T12:53:51.819" v="16040" actId="21"/>
          <ac:spMkLst>
            <pc:docMk/>
            <pc:sldMk cId="960184091" sldId="301"/>
            <ac:spMk id="32" creationId="{A8241755-5AE6-997D-BE1F-548B04CA0FC7}"/>
          </ac:spMkLst>
        </pc:spChg>
        <pc:grpChg chg="add mod">
          <ac:chgData name="西村 翼" userId="5a6fcaf58e44607b" providerId="LiveId" clId="{55FA8424-8936-4176-A9DF-80F2346FF90D}" dt="2024-01-21T12:41:40.247" v="15772" actId="1076"/>
          <ac:grpSpMkLst>
            <pc:docMk/>
            <pc:sldMk cId="960184091" sldId="301"/>
            <ac:grpSpMk id="18" creationId="{D3D0C7F8-287F-5668-7C42-8257C516581A}"/>
          </ac:grpSpMkLst>
        </pc:grpChg>
        <pc:picChg chg="add mod">
          <ac:chgData name="西村 翼" userId="5a6fcaf58e44607b" providerId="LiveId" clId="{55FA8424-8936-4176-A9DF-80F2346FF90D}" dt="2024-01-21T12:33:53.711" v="15531" actId="164"/>
          <ac:picMkLst>
            <pc:docMk/>
            <pc:sldMk cId="960184091" sldId="301"/>
            <ac:picMk id="8" creationId="{19CA1085-C343-53E3-E54E-1344338E8DC1}"/>
          </ac:picMkLst>
        </pc:picChg>
        <pc:picChg chg="add mod">
          <ac:chgData name="西村 翼" userId="5a6fcaf58e44607b" providerId="LiveId" clId="{55FA8424-8936-4176-A9DF-80F2346FF90D}" dt="2024-01-21T12:33:53.711" v="15531" actId="164"/>
          <ac:picMkLst>
            <pc:docMk/>
            <pc:sldMk cId="960184091" sldId="301"/>
            <ac:picMk id="10" creationId="{162B7275-9C04-33E6-129C-5E810A2A0EFF}"/>
          </ac:picMkLst>
        </pc:picChg>
        <pc:picChg chg="add mod">
          <ac:chgData name="西村 翼" userId="5a6fcaf58e44607b" providerId="LiveId" clId="{55FA8424-8936-4176-A9DF-80F2346FF90D}" dt="2024-01-21T12:33:53.711" v="15531" actId="164"/>
          <ac:picMkLst>
            <pc:docMk/>
            <pc:sldMk cId="960184091" sldId="301"/>
            <ac:picMk id="12" creationId="{EB9EE16D-CA91-65F2-7C9D-56EF01ED62D1}"/>
          </ac:picMkLst>
        </pc:picChg>
        <pc:picChg chg="add mod">
          <ac:chgData name="西村 翼" userId="5a6fcaf58e44607b" providerId="LiveId" clId="{55FA8424-8936-4176-A9DF-80F2346FF90D}" dt="2024-01-21T12:33:53.711" v="15531" actId="164"/>
          <ac:picMkLst>
            <pc:docMk/>
            <pc:sldMk cId="960184091" sldId="301"/>
            <ac:picMk id="14" creationId="{EDA0A8CC-D23A-750C-A82D-841EEF5DCF26}"/>
          </ac:picMkLst>
        </pc:picChg>
        <pc:picChg chg="add mod">
          <ac:chgData name="西村 翼" userId="5a6fcaf58e44607b" providerId="LiveId" clId="{55FA8424-8936-4176-A9DF-80F2346FF90D}" dt="2024-01-21T12:33:49.225" v="15530" actId="571"/>
          <ac:picMkLst>
            <pc:docMk/>
            <pc:sldMk cId="960184091" sldId="301"/>
            <ac:picMk id="15" creationId="{B0DC9A91-45D3-3C20-F567-99B0B4FF125F}"/>
          </ac:picMkLst>
        </pc:picChg>
        <pc:picChg chg="add mod">
          <ac:chgData name="西村 翼" userId="5a6fcaf58e44607b" providerId="LiveId" clId="{55FA8424-8936-4176-A9DF-80F2346FF90D}" dt="2024-01-21T12:33:49.225" v="15530" actId="571"/>
          <ac:picMkLst>
            <pc:docMk/>
            <pc:sldMk cId="960184091" sldId="301"/>
            <ac:picMk id="16" creationId="{6CF73F50-80FD-B182-5C40-2DB4C86ED6A2}"/>
          </ac:picMkLst>
        </pc:picChg>
        <pc:picChg chg="add mod">
          <ac:chgData name="西村 翼" userId="5a6fcaf58e44607b" providerId="LiveId" clId="{55FA8424-8936-4176-A9DF-80F2346FF90D}" dt="2024-01-21T12:33:49.225" v="15530" actId="571"/>
          <ac:picMkLst>
            <pc:docMk/>
            <pc:sldMk cId="960184091" sldId="301"/>
            <ac:picMk id="17" creationId="{3A3D8765-DD9A-9C77-CCD3-F058785604B0}"/>
          </ac:picMkLst>
        </pc:picChg>
        <pc:picChg chg="add mod">
          <ac:chgData name="西村 翼" userId="5a6fcaf58e44607b" providerId="LiveId" clId="{55FA8424-8936-4176-A9DF-80F2346FF90D}" dt="2024-01-21T12:40:36.204" v="15706" actId="1076"/>
          <ac:picMkLst>
            <pc:docMk/>
            <pc:sldMk cId="960184091" sldId="301"/>
            <ac:picMk id="23" creationId="{1BBA55EA-B900-F631-C4C9-1253941B3504}"/>
          </ac:picMkLst>
        </pc:picChg>
        <pc:picChg chg="add mod">
          <ac:chgData name="西村 翼" userId="5a6fcaf58e44607b" providerId="LiveId" clId="{55FA8424-8936-4176-A9DF-80F2346FF90D}" dt="2024-01-21T12:40:36.204" v="15706" actId="1076"/>
          <ac:picMkLst>
            <pc:docMk/>
            <pc:sldMk cId="960184091" sldId="301"/>
            <ac:picMk id="25" creationId="{39F0F67B-B781-D191-999C-BCC50D6358A1}"/>
          </ac:picMkLst>
        </pc:picChg>
        <pc:picChg chg="add mod">
          <ac:chgData name="西村 翼" userId="5a6fcaf58e44607b" providerId="LiveId" clId="{55FA8424-8936-4176-A9DF-80F2346FF90D}" dt="2024-01-21T12:40:36.204" v="15706" actId="1076"/>
          <ac:picMkLst>
            <pc:docMk/>
            <pc:sldMk cId="960184091" sldId="301"/>
            <ac:picMk id="27" creationId="{66F58ABF-0617-55C2-B656-E52106D987EB}"/>
          </ac:picMkLst>
        </pc:picChg>
        <pc:picChg chg="add mod">
          <ac:chgData name="西村 翼" userId="5a6fcaf58e44607b" providerId="LiveId" clId="{55FA8424-8936-4176-A9DF-80F2346FF90D}" dt="2024-01-21T12:40:36.204" v="15706" actId="1076"/>
          <ac:picMkLst>
            <pc:docMk/>
            <pc:sldMk cId="960184091" sldId="301"/>
            <ac:picMk id="29" creationId="{CBE49695-FB74-8B82-A2D1-529F17DEF387}"/>
          </ac:picMkLst>
        </pc:picChg>
      </pc:sldChg>
      <pc:sldChg chg="addSp delSp modSp new mod">
        <pc:chgData name="西村 翼" userId="5a6fcaf58e44607b" providerId="LiveId" clId="{55FA8424-8936-4176-A9DF-80F2346FF90D}" dt="2024-01-21T12:48:31.955" v="15947" actId="1076"/>
        <pc:sldMkLst>
          <pc:docMk/>
          <pc:sldMk cId="568454557" sldId="302"/>
        </pc:sldMkLst>
        <pc:spChg chg="mod">
          <ac:chgData name="西村 翼" userId="5a6fcaf58e44607b" providerId="LiveId" clId="{55FA8424-8936-4176-A9DF-80F2346FF90D}" dt="2024-01-21T12:47:44.109" v="15943"/>
          <ac:spMkLst>
            <pc:docMk/>
            <pc:sldMk cId="568454557" sldId="302"/>
            <ac:spMk id="2" creationId="{2B52150C-9C2D-73AB-DD2A-47810B18FE06}"/>
          </ac:spMkLst>
        </pc:spChg>
        <pc:spChg chg="del">
          <ac:chgData name="西村 翼" userId="5a6fcaf58e44607b" providerId="LiveId" clId="{55FA8424-8936-4176-A9DF-80F2346FF90D}" dt="2024-01-21T12:42:42.318" v="15808" actId="478"/>
          <ac:spMkLst>
            <pc:docMk/>
            <pc:sldMk cId="568454557" sldId="302"/>
            <ac:spMk id="3" creationId="{236920A1-C314-7293-B8E2-603508E20FBB}"/>
          </ac:spMkLst>
        </pc:spChg>
        <pc:spChg chg="mod">
          <ac:chgData name="西村 翼" userId="5a6fcaf58e44607b" providerId="LiveId" clId="{55FA8424-8936-4176-A9DF-80F2346FF90D}" dt="2024-01-21T12:47:49.069" v="15944"/>
          <ac:spMkLst>
            <pc:docMk/>
            <pc:sldMk cId="568454557" sldId="302"/>
            <ac:spMk id="5" creationId="{9D07905F-9DD0-E7A3-7D53-E2FFCB6D2698}"/>
          </ac:spMkLst>
        </pc:spChg>
        <pc:spChg chg="add mod">
          <ac:chgData name="西村 翼" userId="5a6fcaf58e44607b" providerId="LiveId" clId="{55FA8424-8936-4176-A9DF-80F2346FF90D}" dt="2024-01-21T12:48:31.955" v="15947" actId="1076"/>
          <ac:spMkLst>
            <pc:docMk/>
            <pc:sldMk cId="568454557" sldId="302"/>
            <ac:spMk id="8" creationId="{1281A58C-BE68-088B-84AE-4A5C28360BCB}"/>
          </ac:spMkLst>
        </pc:spChg>
        <pc:graphicFrameChg chg="add mod modGraphic">
          <ac:chgData name="西村 翼" userId="5a6fcaf58e44607b" providerId="LiveId" clId="{55FA8424-8936-4176-A9DF-80F2346FF90D}" dt="2024-01-21T12:48:31.955" v="15947" actId="1076"/>
          <ac:graphicFrameMkLst>
            <pc:docMk/>
            <pc:sldMk cId="568454557" sldId="302"/>
            <ac:graphicFrameMk id="7" creationId="{E987C77C-305D-3FE1-0B93-A70A955EE80F}"/>
          </ac:graphicFrameMkLst>
        </pc:graphicFrameChg>
      </pc:sldChg>
      <pc:sldChg chg="addSp delSp modSp new mod">
        <pc:chgData name="西村 翼" userId="5a6fcaf58e44607b" providerId="LiveId" clId="{55FA8424-8936-4176-A9DF-80F2346FF90D}" dt="2024-01-21T12:55:11.373" v="16115"/>
        <pc:sldMkLst>
          <pc:docMk/>
          <pc:sldMk cId="2154579735" sldId="303"/>
        </pc:sldMkLst>
        <pc:spChg chg="mod">
          <ac:chgData name="西村 翼" userId="5a6fcaf58e44607b" providerId="LiveId" clId="{55FA8424-8936-4176-A9DF-80F2346FF90D}" dt="2024-01-21T12:48:42.858" v="15948"/>
          <ac:spMkLst>
            <pc:docMk/>
            <pc:sldMk cId="2154579735" sldId="303"/>
            <ac:spMk id="2" creationId="{9F155B50-45AF-5A71-2EFE-5D128E5C4BE8}"/>
          </ac:spMkLst>
        </pc:spChg>
        <pc:spChg chg="mod">
          <ac:chgData name="西村 翼" userId="5a6fcaf58e44607b" providerId="LiveId" clId="{55FA8424-8936-4176-A9DF-80F2346FF90D}" dt="2024-01-21T12:54:59.163" v="16113" actId="1076"/>
          <ac:spMkLst>
            <pc:docMk/>
            <pc:sldMk cId="2154579735" sldId="303"/>
            <ac:spMk id="3" creationId="{93D1A54F-A463-9E9B-0C95-EB6369DF78DA}"/>
          </ac:spMkLst>
        </pc:spChg>
        <pc:spChg chg="mod">
          <ac:chgData name="西村 翼" userId="5a6fcaf58e44607b" providerId="LiveId" clId="{55FA8424-8936-4176-A9DF-80F2346FF90D}" dt="2024-01-21T12:55:11.373" v="16115"/>
          <ac:spMkLst>
            <pc:docMk/>
            <pc:sldMk cId="2154579735" sldId="303"/>
            <ac:spMk id="5" creationId="{9ED128A1-687B-224A-52BA-D4AC5037DF46}"/>
          </ac:spMkLst>
        </pc:spChg>
        <pc:spChg chg="add del">
          <ac:chgData name="西村 翼" userId="5a6fcaf58e44607b" providerId="LiveId" clId="{55FA8424-8936-4176-A9DF-80F2346FF90D}" dt="2024-01-21T12:52:48.873" v="16025" actId="22"/>
          <ac:spMkLst>
            <pc:docMk/>
            <pc:sldMk cId="2154579735" sldId="303"/>
            <ac:spMk id="8" creationId="{F61E4649-D007-B9FF-8D6B-162D3A2CD526}"/>
          </ac:spMkLst>
        </pc:spChg>
        <pc:spChg chg="add mod">
          <ac:chgData name="西村 翼" userId="5a6fcaf58e44607b" providerId="LiveId" clId="{55FA8424-8936-4176-A9DF-80F2346FF90D}" dt="2024-01-21T12:55:03.426" v="16114" actId="1076"/>
          <ac:spMkLst>
            <pc:docMk/>
            <pc:sldMk cId="2154579735" sldId="303"/>
            <ac:spMk id="15" creationId="{7CF20E72-11C4-194B-309C-8200FB0B022C}"/>
          </ac:spMkLst>
        </pc:spChg>
        <pc:spChg chg="add mod">
          <ac:chgData name="西村 翼" userId="5a6fcaf58e44607b" providerId="LiveId" clId="{55FA8424-8936-4176-A9DF-80F2346FF90D}" dt="2024-01-21T12:55:03.426" v="16114" actId="1076"/>
          <ac:spMkLst>
            <pc:docMk/>
            <pc:sldMk cId="2154579735" sldId="303"/>
            <ac:spMk id="16" creationId="{40B4F7DB-9A26-6653-710A-A6F090F7C294}"/>
          </ac:spMkLst>
        </pc:spChg>
        <pc:spChg chg="add mod">
          <ac:chgData name="西村 翼" userId="5a6fcaf58e44607b" providerId="LiveId" clId="{55FA8424-8936-4176-A9DF-80F2346FF90D}" dt="2024-01-21T12:55:03.426" v="16114" actId="1076"/>
          <ac:spMkLst>
            <pc:docMk/>
            <pc:sldMk cId="2154579735" sldId="303"/>
            <ac:spMk id="17" creationId="{6A2435FD-BF7C-9884-43BE-0A47DF492944}"/>
          </ac:spMkLst>
        </pc:spChg>
        <pc:spChg chg="add mod">
          <ac:chgData name="西村 翼" userId="5a6fcaf58e44607b" providerId="LiveId" clId="{55FA8424-8936-4176-A9DF-80F2346FF90D}" dt="2024-01-21T12:55:03.426" v="16114" actId="1076"/>
          <ac:spMkLst>
            <pc:docMk/>
            <pc:sldMk cId="2154579735" sldId="303"/>
            <ac:spMk id="18" creationId="{80C32922-30D5-5FBE-D01E-1DF14C8BE011}"/>
          </ac:spMkLst>
        </pc:spChg>
        <pc:picChg chg="add mod">
          <ac:chgData name="西村 翼" userId="5a6fcaf58e44607b" providerId="LiveId" clId="{55FA8424-8936-4176-A9DF-80F2346FF90D}" dt="2024-01-21T12:55:03.426" v="16114" actId="1076"/>
          <ac:picMkLst>
            <pc:docMk/>
            <pc:sldMk cId="2154579735" sldId="303"/>
            <ac:picMk id="10" creationId="{315432E0-4A7C-A028-AF6A-3A500D7F9BF5}"/>
          </ac:picMkLst>
        </pc:picChg>
        <pc:picChg chg="add mod">
          <ac:chgData name="西村 翼" userId="5a6fcaf58e44607b" providerId="LiveId" clId="{55FA8424-8936-4176-A9DF-80F2346FF90D}" dt="2024-01-21T12:55:03.426" v="16114" actId="1076"/>
          <ac:picMkLst>
            <pc:docMk/>
            <pc:sldMk cId="2154579735" sldId="303"/>
            <ac:picMk id="12" creationId="{79200520-7CDC-006D-DB1F-41DF25FE17FB}"/>
          </ac:picMkLst>
        </pc:picChg>
        <pc:picChg chg="add mod">
          <ac:chgData name="西村 翼" userId="5a6fcaf58e44607b" providerId="LiveId" clId="{55FA8424-8936-4176-A9DF-80F2346FF90D}" dt="2024-01-21T12:55:03.426" v="16114" actId="1076"/>
          <ac:picMkLst>
            <pc:docMk/>
            <pc:sldMk cId="2154579735" sldId="303"/>
            <ac:picMk id="14" creationId="{29FE683B-63AC-FD78-AABF-9E1C4377C54E}"/>
          </ac:picMkLst>
        </pc:picChg>
      </pc:sldChg>
      <pc:sldMasterChg chg="addSldLayout delSldLayout modSldLayout sldLayoutOrd">
        <pc:chgData name="西村 翼" userId="5a6fcaf58e44607b" providerId="LiveId" clId="{55FA8424-8936-4176-A9DF-80F2346FF90D}" dt="2024-01-21T05:56:04.493" v="13906" actId="167"/>
        <pc:sldMasterMkLst>
          <pc:docMk/>
          <pc:sldMasterMk cId="2086738938" sldId="2147483648"/>
        </pc:sldMasterMkLst>
        <pc:sldLayoutChg chg="add del mod ord modTransition">
          <pc:chgData name="西村 翼" userId="5a6fcaf58e44607b" providerId="LiveId" clId="{55FA8424-8936-4176-A9DF-80F2346FF90D}" dt="2024-01-21T01:10:06.862" v="10141" actId="2890"/>
          <pc:sldLayoutMkLst>
            <pc:docMk/>
            <pc:sldMasterMk cId="2086738938" sldId="2147483648"/>
            <pc:sldLayoutMk cId="2028465471" sldId="2147483657"/>
          </pc:sldLayoutMkLst>
        </pc:sldLayoutChg>
        <pc:sldLayoutChg chg="addSp delSp modSp add mod ord modTransition">
          <pc:chgData name="西村 翼" userId="5a6fcaf58e44607b" providerId="LiveId" clId="{55FA8424-8936-4176-A9DF-80F2346FF90D}" dt="2024-01-21T05:56:04.493" v="13906" actId="167"/>
          <pc:sldLayoutMkLst>
            <pc:docMk/>
            <pc:sldMasterMk cId="2086738938" sldId="2147483648"/>
            <pc:sldLayoutMk cId="3077581378" sldId="2147483657"/>
          </pc:sldLayoutMkLst>
          <pc:spChg chg="add mod ord">
            <ac:chgData name="西村 翼" userId="5a6fcaf58e44607b" providerId="LiveId" clId="{55FA8424-8936-4176-A9DF-80F2346FF90D}" dt="2024-01-21T05:55:46.962" v="13904" actId="167"/>
            <ac:spMkLst>
              <pc:docMk/>
              <pc:sldMasterMk cId="2086738938" sldId="2147483648"/>
              <pc:sldLayoutMk cId="3077581378" sldId="2147483657"/>
              <ac:spMk id="2" creationId="{CC91CEFD-6892-557D-086B-1DF792104B2F}"/>
            </ac:spMkLst>
          </pc:spChg>
          <pc:spChg chg="del">
            <ac:chgData name="西村 翼" userId="5a6fcaf58e44607b" providerId="LiveId" clId="{55FA8424-8936-4176-A9DF-80F2346FF90D}" dt="2024-01-21T01:10:35.489" v="10156" actId="478"/>
            <ac:spMkLst>
              <pc:docMk/>
              <pc:sldMasterMk cId="2086738938" sldId="2147483648"/>
              <pc:sldLayoutMk cId="3077581378" sldId="2147483657"/>
              <ac:spMk id="2" creationId="{D67A63FD-A9CF-4F17-B75C-238D06A278F1}"/>
            </ac:spMkLst>
          </pc:spChg>
          <pc:spChg chg="add mod ord">
            <ac:chgData name="西村 翼" userId="5a6fcaf58e44607b" providerId="LiveId" clId="{55FA8424-8936-4176-A9DF-80F2346FF90D}" dt="2024-01-21T05:56:04.493" v="13906" actId="167"/>
            <ac:spMkLst>
              <pc:docMk/>
              <pc:sldMasterMk cId="2086738938" sldId="2147483648"/>
              <pc:sldLayoutMk cId="3077581378" sldId="2147483657"/>
              <ac:spMk id="3" creationId="{4F7D3369-7549-8686-CE3C-E9FDF8AC2598}"/>
            </ac:spMkLst>
          </pc:spChg>
          <pc:spChg chg="del">
            <ac:chgData name="西村 翼" userId="5a6fcaf58e44607b" providerId="LiveId" clId="{55FA8424-8936-4176-A9DF-80F2346FF90D}" dt="2024-01-21T01:10:13.802" v="10144" actId="478"/>
            <ac:spMkLst>
              <pc:docMk/>
              <pc:sldMasterMk cId="2086738938" sldId="2147483648"/>
              <pc:sldLayoutMk cId="3077581378" sldId="2147483657"/>
              <ac:spMk id="3" creationId="{55387B83-8B2E-46B8-B5E0-1F12F05741B1}"/>
            </ac:spMkLst>
          </pc:spChg>
          <pc:spChg chg="mod">
            <ac:chgData name="西村 翼" userId="5a6fcaf58e44607b" providerId="LiveId" clId="{55FA8424-8936-4176-A9DF-80F2346FF90D}" dt="2024-01-21T01:10:20.867" v="10154" actId="20577"/>
            <ac:spMkLst>
              <pc:docMk/>
              <pc:sldMasterMk cId="2086738938" sldId="2147483648"/>
              <pc:sldLayoutMk cId="3077581378" sldId="2147483657"/>
              <ac:spMk id="5" creationId="{A75E9A27-4A62-4E1C-9107-256A8454BD2A}"/>
            </ac:spMkLst>
          </pc:spChg>
          <pc:spChg chg="add mod ord">
            <ac:chgData name="西村 翼" userId="5a6fcaf58e44607b" providerId="LiveId" clId="{55FA8424-8936-4176-A9DF-80F2346FF90D}" dt="2024-01-21T05:56:04.493" v="13906" actId="167"/>
            <ac:spMkLst>
              <pc:docMk/>
              <pc:sldMasterMk cId="2086738938" sldId="2147483648"/>
              <pc:sldLayoutMk cId="3077581378" sldId="2147483657"/>
              <ac:spMk id="7" creationId="{7028B34F-2641-CD01-7DE2-12E7BF2E03ED}"/>
            </ac:spMkLst>
          </pc:spChg>
          <pc:spChg chg="del">
            <ac:chgData name="西村 翼" userId="5a6fcaf58e44607b" providerId="LiveId" clId="{55FA8424-8936-4176-A9DF-80F2346FF90D}" dt="2024-01-21T01:10:33.320" v="10155" actId="478"/>
            <ac:spMkLst>
              <pc:docMk/>
              <pc:sldMasterMk cId="2086738938" sldId="2147483648"/>
              <pc:sldLayoutMk cId="3077581378" sldId="2147483657"/>
              <ac:spMk id="7" creationId="{B37B6F3E-8789-5FF1-1D39-1D32E9B32776}"/>
            </ac:spMkLst>
          </pc:spChg>
          <pc:spChg chg="add del mod">
            <ac:chgData name="西村 翼" userId="5a6fcaf58e44607b" providerId="LiveId" clId="{55FA8424-8936-4176-A9DF-80F2346FF90D}" dt="2024-01-21T05:54:36.490" v="13670" actId="478"/>
            <ac:spMkLst>
              <pc:docMk/>
              <pc:sldMasterMk cId="2086738938" sldId="2147483648"/>
              <pc:sldLayoutMk cId="3077581378" sldId="2147483657"/>
              <ac:spMk id="9" creationId="{FC53C943-1857-9CA6-7BDF-809D17CDEE5A}"/>
            </ac:spMkLst>
          </pc:spChg>
          <pc:spChg chg="del">
            <ac:chgData name="西村 翼" userId="5a6fcaf58e44607b" providerId="LiveId" clId="{55FA8424-8936-4176-A9DF-80F2346FF90D}" dt="2024-01-21T01:10:37.698" v="10157" actId="478"/>
            <ac:spMkLst>
              <pc:docMk/>
              <pc:sldMasterMk cId="2086738938" sldId="2147483648"/>
              <pc:sldLayoutMk cId="3077581378" sldId="2147483657"/>
              <ac:spMk id="10" creationId="{8CF2AEF5-22D1-1BFC-91F1-62D2F730213C}"/>
            </ac:spMkLst>
          </pc:spChg>
          <pc:spChg chg="add del mod ord">
            <ac:chgData name="西村 翼" userId="5a6fcaf58e44607b" providerId="LiveId" clId="{55FA8424-8936-4176-A9DF-80F2346FF90D}" dt="2024-01-21T05:54:39.662" v="13671" actId="478"/>
            <ac:spMkLst>
              <pc:docMk/>
              <pc:sldMasterMk cId="2086738938" sldId="2147483648"/>
              <pc:sldLayoutMk cId="3077581378" sldId="2147483657"/>
              <ac:spMk id="11" creationId="{F644B707-8573-F226-9CEA-1CE249EBE5A0}"/>
            </ac:spMkLst>
          </pc:spChg>
          <pc:spChg chg="add mod">
            <ac:chgData name="西村 翼" userId="5a6fcaf58e44607b" providerId="LiveId" clId="{55FA8424-8936-4176-A9DF-80F2346FF90D}" dt="2024-01-21T01:11:11.622" v="10164" actId="1076"/>
            <ac:spMkLst>
              <pc:docMk/>
              <pc:sldMasterMk cId="2086738938" sldId="2147483648"/>
              <pc:sldLayoutMk cId="3077581378" sldId="2147483657"/>
              <ac:spMk id="12" creationId="{3950D3C4-08FE-26FA-BF7C-EE9F0627BB79}"/>
            </ac:spMkLst>
          </pc:spChg>
          <pc:spChg chg="add mod ord">
            <ac:chgData name="西村 翼" userId="5a6fcaf58e44607b" providerId="LiveId" clId="{55FA8424-8936-4176-A9DF-80F2346FF90D}" dt="2024-01-21T05:55:36.075" v="13900" actId="167"/>
            <ac:spMkLst>
              <pc:docMk/>
              <pc:sldMasterMk cId="2086738938" sldId="2147483648"/>
              <pc:sldLayoutMk cId="3077581378" sldId="2147483657"/>
              <ac:spMk id="15" creationId="{3ED5CD18-192B-D746-7B28-80B8EB3D8059}"/>
            </ac:spMkLst>
          </pc:spChg>
          <pc:cxnChg chg="del">
            <ac:chgData name="西村 翼" userId="5a6fcaf58e44607b" providerId="LiveId" clId="{55FA8424-8936-4176-A9DF-80F2346FF90D}" dt="2024-01-21T01:10:33.320" v="10155" actId="478"/>
            <ac:cxnSpMkLst>
              <pc:docMk/>
              <pc:sldMasterMk cId="2086738938" sldId="2147483648"/>
              <pc:sldLayoutMk cId="3077581378" sldId="2147483657"/>
              <ac:cxnSpMk id="8" creationId="{CD077C19-F45D-4544-84F1-072A7EFA0DAC}"/>
            </ac:cxnSpMkLst>
          </pc:cxnChg>
          <pc:cxnChg chg="add mod">
            <ac:chgData name="西村 翼" userId="5a6fcaf58e44607b" providerId="LiveId" clId="{55FA8424-8936-4176-A9DF-80F2346FF90D}" dt="2024-01-21T01:12:44.844" v="10202" actId="692"/>
            <ac:cxnSpMkLst>
              <pc:docMk/>
              <pc:sldMasterMk cId="2086738938" sldId="2147483648"/>
              <pc:sldLayoutMk cId="3077581378" sldId="2147483657"/>
              <ac:cxnSpMk id="14" creationId="{C90DF5F1-8B13-9AFD-3C24-C828A45B5347}"/>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951210"/>
            <a:ext cx="10124388" cy="1655763"/>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4120593"/>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hasCustomPrompt="1"/>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アジェンダ（目次）</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00000"/>
              </a:lnSpc>
              <a:buFont typeface="+mj-lt"/>
              <a:buAutoNum type="arabicPeriod"/>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0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0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アジェンダ</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500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2024/1/20</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F7D3369-7549-8686-CE3C-E9FDF8AC2598}"/>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028B34F-2641-CD01-7DE2-12E7BF2E03ED}"/>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C91CEFD-6892-557D-086B-1DF792104B2F}"/>
              </a:ext>
            </a:extLst>
          </p:cNvPr>
          <p:cNvSpPr/>
          <p:nvPr userDrawn="1"/>
        </p:nvSpPr>
        <p:spPr>
          <a:xfrm rot="16200000">
            <a:off x="7948108" y="2592659"/>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ED5CD18-192B-D746-7B28-80B8EB3D8059}"/>
              </a:ext>
            </a:extLst>
          </p:cNvPr>
          <p:cNvSpPr/>
          <p:nvPr userDrawn="1"/>
        </p:nvSpPr>
        <p:spPr>
          <a:xfrm rot="16200000">
            <a:off x="-2592658" y="2592661"/>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章立て</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2" name="タイトル 1">
            <a:extLst>
              <a:ext uri="{FF2B5EF4-FFF2-40B4-BE49-F238E27FC236}">
                <a16:creationId xmlns:a16="http://schemas.microsoft.com/office/drawing/2014/main" id="{3950D3C4-08FE-26FA-BF7C-EE9F0627BB79}"/>
              </a:ext>
            </a:extLst>
          </p:cNvPr>
          <p:cNvSpPr>
            <a:spLocks noGrp="1"/>
          </p:cNvSpPr>
          <p:nvPr>
            <p:ph type="ctrTitle"/>
          </p:nvPr>
        </p:nvSpPr>
        <p:spPr>
          <a:xfrm>
            <a:off x="1033804" y="2852020"/>
            <a:ext cx="10124388" cy="576980"/>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cxnSp>
        <p:nvCxnSpPr>
          <p:cNvPr id="14" name="直線コネクタ 13">
            <a:extLst>
              <a:ext uri="{FF2B5EF4-FFF2-40B4-BE49-F238E27FC236}">
                <a16:creationId xmlns:a16="http://schemas.microsoft.com/office/drawing/2014/main" id="{C90DF5F1-8B13-9AFD-3C24-C828A45B5347}"/>
              </a:ext>
            </a:extLst>
          </p:cNvPr>
          <p:cNvCxnSpPr>
            <a:cxnSpLocks/>
          </p:cNvCxnSpPr>
          <p:nvPr userDrawn="1"/>
        </p:nvCxnSpPr>
        <p:spPr>
          <a:xfrm>
            <a:off x="2292697" y="3429000"/>
            <a:ext cx="7606603" cy="0"/>
          </a:xfrm>
          <a:prstGeom prst="line">
            <a:avLst/>
          </a:prstGeom>
          <a:ln w="73025" cap="rnd" cmpd="thickThin">
            <a:solidFill>
              <a:schemeClr val="accent1">
                <a:alpha val="4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81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2024/1/20</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5" r:id="rId4"/>
    <p:sldLayoutId id="2147483657" r:id="rId5"/>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33.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4.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35.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138.png"/></Relationships>
</file>

<file path=ppt/slides/_rels/slide37.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3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39.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9" Type="http://schemas.openxmlformats.org/officeDocument/2006/relationships/image" Target="../media/image1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160.png"/><Relationship Id="rId7" Type="http://schemas.openxmlformats.org/officeDocument/2006/relationships/image" Target="../media/image164.png"/><Relationship Id="rId2"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 Id="rId9" Type="http://schemas.openxmlformats.org/officeDocument/2006/relationships/image" Target="../media/image1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 Id="rId4" Type="http://schemas.openxmlformats.org/officeDocument/2006/relationships/image" Target="../media/image16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normAutofit/>
          </a:bodyPr>
          <a:lstStyle/>
          <a:p>
            <a:pPr algn="ctr">
              <a:lnSpc>
                <a:spcPct val="120000"/>
              </a:lnSpc>
            </a:pPr>
            <a:r>
              <a:rPr kumimoji="1" lang="ja-JP" altLang="en-US" dirty="0"/>
              <a:t>データサイエンティストハンドオン教材</a:t>
            </a:r>
            <a:br>
              <a:rPr kumimoji="1" lang="en-US" altLang="ja-JP" dirty="0"/>
            </a:br>
            <a:r>
              <a:rPr kumimoji="1" lang="ja-JP" altLang="en-US" dirty="0"/>
              <a:t>（第２講）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dirty="0"/>
              <a:t>第</a:t>
            </a:r>
            <a:r>
              <a:rPr kumimoji="1" lang="en-US" altLang="ja-JP" sz="2000" dirty="0"/>
              <a:t>1</a:t>
            </a:r>
            <a:r>
              <a:rPr kumimoji="1" lang="ja-JP" altLang="en-US" sz="2000" dirty="0"/>
              <a:t>章：データ前処理とはなにか</a:t>
            </a:r>
            <a:endParaRPr lang="en-US" altLang="ja-JP" sz="2000" dirty="0"/>
          </a:p>
          <a:p>
            <a:r>
              <a:rPr kumimoji="1" lang="ja-JP" altLang="en-US" sz="2000" dirty="0"/>
              <a:t>第</a:t>
            </a:r>
            <a:r>
              <a:rPr kumimoji="1" lang="en-US" altLang="ja-JP" sz="2000" dirty="0"/>
              <a:t>2</a:t>
            </a:r>
            <a:r>
              <a:rPr kumimoji="1" lang="ja-JP" altLang="en-US" sz="2000" dirty="0"/>
              <a:t>章：データのクリーニングと前処理</a:t>
            </a:r>
          </a:p>
        </p:txBody>
      </p:sp>
    </p:spTree>
    <p:extLst>
      <p:ext uri="{BB962C8B-B14F-4D97-AF65-F5344CB8AC3E}">
        <p14:creationId xmlns:p14="http://schemas.microsoft.com/office/powerpoint/2010/main" val="225114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7966F-EE4B-1125-4E0A-00B507E6994E}"/>
              </a:ext>
            </a:extLst>
          </p:cNvPr>
          <p:cNvSpPr>
            <a:spLocks noGrp="1"/>
          </p:cNvSpPr>
          <p:nvPr>
            <p:ph type="title"/>
          </p:nvPr>
        </p:nvSpPr>
        <p:spPr/>
        <p:txBody>
          <a:bodyPr/>
          <a:lstStyle/>
          <a:p>
            <a:r>
              <a:rPr lang="en-US" altLang="ja-JP" sz="2800" dirty="0"/>
              <a:t>2.1 </a:t>
            </a:r>
            <a:r>
              <a:rPr lang="ja-JP" altLang="en-US" sz="2800" dirty="0"/>
              <a:t>欠損値</a:t>
            </a:r>
            <a:r>
              <a:rPr lang="ja-JP" altLang="en-US" dirty="0"/>
              <a:t>の取り扱い</a:t>
            </a:r>
            <a:r>
              <a:rPr lang="ja-JP" altLang="en-US" sz="2800" dirty="0"/>
              <a:t>（欠損値を取り除く）</a:t>
            </a:r>
            <a:endParaRPr kumimoji="1" lang="ja-JP" altLang="en-US" dirty="0"/>
          </a:p>
        </p:txBody>
      </p:sp>
      <p:sp>
        <p:nvSpPr>
          <p:cNvPr id="4" name="日付プレースホルダー 3">
            <a:extLst>
              <a:ext uri="{FF2B5EF4-FFF2-40B4-BE49-F238E27FC236}">
                <a16:creationId xmlns:a16="http://schemas.microsoft.com/office/drawing/2014/main" id="{A1FB603C-457B-B2FC-B2BC-4F86B4D236A3}"/>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3F3C01AF-A8FD-335E-86C7-95EAE871A71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5CA5C03-073B-71FF-861B-91F9B89D86A9}"/>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grpSp>
        <p:nvGrpSpPr>
          <p:cNvPr id="31" name="グループ化 30">
            <a:extLst>
              <a:ext uri="{FF2B5EF4-FFF2-40B4-BE49-F238E27FC236}">
                <a16:creationId xmlns:a16="http://schemas.microsoft.com/office/drawing/2014/main" id="{820D383C-029C-23BD-5E20-97B37E9F6A51}"/>
              </a:ext>
            </a:extLst>
          </p:cNvPr>
          <p:cNvGrpSpPr/>
          <p:nvPr/>
        </p:nvGrpSpPr>
        <p:grpSpPr>
          <a:xfrm>
            <a:off x="430627" y="1922565"/>
            <a:ext cx="3171826" cy="3383300"/>
            <a:chOff x="378240" y="1491374"/>
            <a:chExt cx="3171826" cy="3383300"/>
          </a:xfrm>
        </p:grpSpPr>
        <p:sp>
          <p:nvSpPr>
            <p:cNvPr id="12" name="四角形: 角を丸くする 11">
              <a:extLst>
                <a:ext uri="{FF2B5EF4-FFF2-40B4-BE49-F238E27FC236}">
                  <a16:creationId xmlns:a16="http://schemas.microsoft.com/office/drawing/2014/main" id="{40B60DC5-D16F-D9D5-4816-CB82DC077110}"/>
                </a:ext>
              </a:extLst>
            </p:cNvPr>
            <p:cNvSpPr/>
            <p:nvPr/>
          </p:nvSpPr>
          <p:spPr>
            <a:xfrm>
              <a:off x="994466" y="1491374"/>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grpSp>
          <p:nvGrpSpPr>
            <p:cNvPr id="29" name="グループ化 28">
              <a:extLst>
                <a:ext uri="{FF2B5EF4-FFF2-40B4-BE49-F238E27FC236}">
                  <a16:creationId xmlns:a16="http://schemas.microsoft.com/office/drawing/2014/main" id="{199CF255-6DC5-6700-8ACF-B78E3B28D469}"/>
                </a:ext>
              </a:extLst>
            </p:cNvPr>
            <p:cNvGrpSpPr/>
            <p:nvPr/>
          </p:nvGrpSpPr>
          <p:grpSpPr>
            <a:xfrm>
              <a:off x="378240" y="1943887"/>
              <a:ext cx="3171826" cy="2400300"/>
              <a:chOff x="4510087" y="2228850"/>
              <a:chExt cx="3171826" cy="2400300"/>
            </a:xfrm>
          </p:grpSpPr>
          <p:pic>
            <p:nvPicPr>
              <p:cNvPr id="23" name="図 22">
                <a:extLst>
                  <a:ext uri="{FF2B5EF4-FFF2-40B4-BE49-F238E27FC236}">
                    <a16:creationId xmlns:a16="http://schemas.microsoft.com/office/drawing/2014/main" id="{2FF8ADDB-8186-8BB3-8EE4-AF970D880E33}"/>
                  </a:ext>
                </a:extLst>
              </p:cNvPr>
              <p:cNvPicPr>
                <a:picLocks noChangeAspect="1"/>
              </p:cNvPicPr>
              <p:nvPr/>
            </p:nvPicPr>
            <p:blipFill>
              <a:blip r:embed="rId2"/>
              <a:stretch>
                <a:fillRect/>
              </a:stretch>
            </p:blipFill>
            <p:spPr>
              <a:xfrm>
                <a:off x="4510087" y="2228850"/>
                <a:ext cx="3171825" cy="2400300"/>
              </a:xfrm>
              <a:prstGeom prst="rect">
                <a:avLst/>
              </a:prstGeom>
            </p:spPr>
          </p:pic>
          <p:sp>
            <p:nvSpPr>
              <p:cNvPr id="24" name="フレーム 23">
                <a:extLst>
                  <a:ext uri="{FF2B5EF4-FFF2-40B4-BE49-F238E27FC236}">
                    <a16:creationId xmlns:a16="http://schemas.microsoft.com/office/drawing/2014/main" id="{31648266-312A-4380-4DBE-944512118612}"/>
                  </a:ext>
                </a:extLst>
              </p:cNvPr>
              <p:cNvSpPr/>
              <p:nvPr/>
            </p:nvSpPr>
            <p:spPr>
              <a:xfrm>
                <a:off x="5686439" y="3243205"/>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 name="フレーム 24">
                <a:extLst>
                  <a:ext uri="{FF2B5EF4-FFF2-40B4-BE49-F238E27FC236}">
                    <a16:creationId xmlns:a16="http://schemas.microsoft.com/office/drawing/2014/main" id="{0F225861-F20D-659E-CC67-84D7A1ABA5EA}"/>
                  </a:ext>
                </a:extLst>
              </p:cNvPr>
              <p:cNvSpPr/>
              <p:nvPr/>
            </p:nvSpPr>
            <p:spPr>
              <a:xfrm>
                <a:off x="5237590" y="3681193"/>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フレーム 27">
                <a:extLst>
                  <a:ext uri="{FF2B5EF4-FFF2-40B4-BE49-F238E27FC236}">
                    <a16:creationId xmlns:a16="http://schemas.microsoft.com/office/drawing/2014/main" id="{B6FABD9E-8CA7-0A81-84E5-825B00C1BBBE}"/>
                  </a:ext>
                </a:extLst>
              </p:cNvPr>
              <p:cNvSpPr/>
              <p:nvPr/>
            </p:nvSpPr>
            <p:spPr>
              <a:xfrm>
                <a:off x="7105097" y="2394212"/>
                <a:ext cx="576816" cy="2234937"/>
              </a:xfrm>
              <a:prstGeom prst="frame">
                <a:avLst>
                  <a:gd name="adj1" fmla="val 75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30" name="吹き出し: 角を丸めた四角形 29">
              <a:extLst>
                <a:ext uri="{FF2B5EF4-FFF2-40B4-BE49-F238E27FC236}">
                  <a16:creationId xmlns:a16="http://schemas.microsoft.com/office/drawing/2014/main" id="{0375274B-0426-89EC-3F81-2B0E2B2679CC}"/>
                </a:ext>
              </a:extLst>
            </p:cNvPr>
            <p:cNvSpPr/>
            <p:nvPr/>
          </p:nvSpPr>
          <p:spPr>
            <a:xfrm>
              <a:off x="1651233" y="4509548"/>
              <a:ext cx="1764885" cy="365126"/>
            </a:xfrm>
            <a:prstGeom prst="wedgeRoundRectCallout">
              <a:avLst>
                <a:gd name="adj1" fmla="val 35130"/>
                <a:gd name="adj2" fmla="val -93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説明のために列を追加</a:t>
              </a:r>
            </a:p>
          </p:txBody>
        </p:sp>
      </p:grpSp>
      <p:sp>
        <p:nvSpPr>
          <p:cNvPr id="33" name="四角形: 角を丸くする 32">
            <a:extLst>
              <a:ext uri="{FF2B5EF4-FFF2-40B4-BE49-F238E27FC236}">
                <a16:creationId xmlns:a16="http://schemas.microsoft.com/office/drawing/2014/main" id="{08A61C01-C5B8-727D-6625-DF5F8ED3ABC1}"/>
              </a:ext>
            </a:extLst>
          </p:cNvPr>
          <p:cNvSpPr/>
          <p:nvPr/>
        </p:nvSpPr>
        <p:spPr>
          <a:xfrm>
            <a:off x="5009716" y="658408"/>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Times New Roman" panose="02020603050405020304" pitchFamily="18" charset="0"/>
                <a:ea typeface="游明朝" panose="02020400000000000000" pitchFamily="18" charset="-128"/>
                <a:cs typeface="Times New Roman" panose="02020603050405020304" pitchFamily="18" charset="0"/>
              </a:rPr>
              <a:t>how = “any”</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6" name="四角形: 角を丸くする 35">
            <a:extLst>
              <a:ext uri="{FF2B5EF4-FFF2-40B4-BE49-F238E27FC236}">
                <a16:creationId xmlns:a16="http://schemas.microsoft.com/office/drawing/2014/main" id="{70252C59-9E2F-82F9-9D30-0167B17985E1}"/>
              </a:ext>
            </a:extLst>
          </p:cNvPr>
          <p:cNvSpPr/>
          <p:nvPr/>
        </p:nvSpPr>
        <p:spPr>
          <a:xfrm>
            <a:off x="5009716" y="3475959"/>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Times New Roman" panose="02020603050405020304" pitchFamily="18" charset="0"/>
                <a:ea typeface="游明朝" panose="02020400000000000000" pitchFamily="18" charset="-128"/>
                <a:cs typeface="Times New Roman" panose="02020603050405020304" pitchFamily="18" charset="0"/>
              </a:rPr>
              <a:t>how = “all”</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7" name="矢印: 右 36">
            <a:extLst>
              <a:ext uri="{FF2B5EF4-FFF2-40B4-BE49-F238E27FC236}">
                <a16:creationId xmlns:a16="http://schemas.microsoft.com/office/drawing/2014/main" id="{8DC53E11-F09B-2116-C590-E404DF5A742B}"/>
              </a:ext>
            </a:extLst>
          </p:cNvPr>
          <p:cNvSpPr/>
          <p:nvPr/>
        </p:nvSpPr>
        <p:spPr>
          <a:xfrm>
            <a:off x="3729191" y="2637025"/>
            <a:ext cx="1152931"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9" name="吹き出し: 角を丸めた四角形 38">
            <a:extLst>
              <a:ext uri="{FF2B5EF4-FFF2-40B4-BE49-F238E27FC236}">
                <a16:creationId xmlns:a16="http://schemas.microsoft.com/office/drawing/2014/main" id="{6E394135-6112-6AD1-11A4-DFD4DE633FB6}"/>
              </a:ext>
            </a:extLst>
          </p:cNvPr>
          <p:cNvSpPr/>
          <p:nvPr/>
        </p:nvSpPr>
        <p:spPr>
          <a:xfrm>
            <a:off x="279633" y="696512"/>
            <a:ext cx="2743200" cy="460825"/>
          </a:xfrm>
          <a:prstGeom prst="wedgeRoundRectCallout">
            <a:avLst>
              <a:gd name="adj1" fmla="val -45084"/>
              <a:gd name="adj2" fmla="val -1174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000" b="1" dirty="0">
                <a:latin typeface="Times New Roman" panose="02020603050405020304" pitchFamily="18" charset="0"/>
                <a:ea typeface="游明朝" panose="02020400000000000000" pitchFamily="18" charset="-128"/>
                <a:cs typeface="Times New Roman" panose="02020603050405020304" pitchFamily="18" charset="0"/>
              </a:rPr>
              <a:t>axis = 1, how = </a:t>
            </a:r>
            <a:r>
              <a:rPr lang="ja-JP" altLang="en-US" sz="2000" b="1" dirty="0">
                <a:latin typeface="Times New Roman" panose="02020603050405020304" pitchFamily="18" charset="0"/>
                <a:ea typeface="游明朝" panose="02020400000000000000" pitchFamily="18" charset="-128"/>
                <a:cs typeface="Times New Roman" panose="02020603050405020304" pitchFamily="18" charset="0"/>
              </a:rPr>
              <a:t>〇</a:t>
            </a:r>
            <a:endParaRPr lang="en-US" altLang="ja-JP" sz="2000" b="1"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9" name="図 8">
            <a:extLst>
              <a:ext uri="{FF2B5EF4-FFF2-40B4-BE49-F238E27FC236}">
                <a16:creationId xmlns:a16="http://schemas.microsoft.com/office/drawing/2014/main" id="{7D502C86-87DB-7910-5C87-102889E560BC}"/>
              </a:ext>
            </a:extLst>
          </p:cNvPr>
          <p:cNvPicPr>
            <a:picLocks noChangeAspect="1"/>
          </p:cNvPicPr>
          <p:nvPr/>
        </p:nvPicPr>
        <p:blipFill>
          <a:blip r:embed="rId3"/>
          <a:stretch>
            <a:fillRect/>
          </a:stretch>
        </p:blipFill>
        <p:spPr>
          <a:xfrm>
            <a:off x="6955696" y="688707"/>
            <a:ext cx="1485900" cy="2419350"/>
          </a:xfrm>
          <a:prstGeom prst="rect">
            <a:avLst/>
          </a:prstGeom>
        </p:spPr>
      </p:pic>
      <p:sp>
        <p:nvSpPr>
          <p:cNvPr id="16" name="吹き出し: 角を丸めた四角形 15">
            <a:extLst>
              <a:ext uri="{FF2B5EF4-FFF2-40B4-BE49-F238E27FC236}">
                <a16:creationId xmlns:a16="http://schemas.microsoft.com/office/drawing/2014/main" id="{CD20802D-7AE6-88D1-BDC7-317D6D43767D}"/>
              </a:ext>
            </a:extLst>
          </p:cNvPr>
          <p:cNvSpPr/>
          <p:nvPr/>
        </p:nvSpPr>
        <p:spPr>
          <a:xfrm>
            <a:off x="8512795" y="1500391"/>
            <a:ext cx="3399572" cy="597905"/>
          </a:xfrm>
          <a:prstGeom prst="wedgeRoundRectCallout">
            <a:avLst>
              <a:gd name="adj1" fmla="val -53757"/>
              <a:gd name="adj2" fmla="val -240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dropna</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(how =“any”)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を指定すると，欠損値が含まれる列（インデックス）が削除される．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1" name="図 10">
            <a:extLst>
              <a:ext uri="{FF2B5EF4-FFF2-40B4-BE49-F238E27FC236}">
                <a16:creationId xmlns:a16="http://schemas.microsoft.com/office/drawing/2014/main" id="{09447F8A-34E5-F4AD-FA89-643111BB80B2}"/>
              </a:ext>
            </a:extLst>
          </p:cNvPr>
          <p:cNvPicPr>
            <a:picLocks noChangeAspect="1"/>
          </p:cNvPicPr>
          <p:nvPr/>
        </p:nvPicPr>
        <p:blipFill>
          <a:blip r:embed="rId4"/>
          <a:stretch>
            <a:fillRect/>
          </a:stretch>
        </p:blipFill>
        <p:spPr>
          <a:xfrm>
            <a:off x="6953250" y="3458066"/>
            <a:ext cx="2400300" cy="2381250"/>
          </a:xfrm>
          <a:prstGeom prst="rect">
            <a:avLst/>
          </a:prstGeom>
        </p:spPr>
      </p:pic>
      <p:sp>
        <p:nvSpPr>
          <p:cNvPr id="13" name="吹き出し: 角を丸めた四角形 12">
            <a:extLst>
              <a:ext uri="{FF2B5EF4-FFF2-40B4-BE49-F238E27FC236}">
                <a16:creationId xmlns:a16="http://schemas.microsoft.com/office/drawing/2014/main" id="{D87A9BD4-50C1-574B-00A6-E913D0A87574}"/>
              </a:ext>
            </a:extLst>
          </p:cNvPr>
          <p:cNvSpPr/>
          <p:nvPr/>
        </p:nvSpPr>
        <p:spPr>
          <a:xfrm>
            <a:off x="9432415" y="3558723"/>
            <a:ext cx="2479952" cy="956128"/>
          </a:xfrm>
          <a:prstGeom prst="wedgeRoundRectCallout">
            <a:avLst>
              <a:gd name="adj1" fmla="val -56061"/>
              <a:gd name="adj2" fmla="val -229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dropna</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(how =“all”)</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を指定すると，すべて欠損値の列（インデックス）が削除される．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今回は，</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Add_columns</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が削除．</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41370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8A6DE-059D-13B7-A1DF-942C2B1C4A29}"/>
              </a:ext>
            </a:extLst>
          </p:cNvPr>
          <p:cNvSpPr>
            <a:spLocks noGrp="1"/>
          </p:cNvSpPr>
          <p:nvPr>
            <p:ph type="title"/>
          </p:nvPr>
        </p:nvSpPr>
        <p:spPr/>
        <p:txBody>
          <a:bodyPr/>
          <a:lstStyle/>
          <a:p>
            <a:r>
              <a:rPr lang="en-US" altLang="ja-JP" sz="2800" dirty="0"/>
              <a:t>2.1 </a:t>
            </a:r>
            <a:r>
              <a:rPr lang="ja-JP" altLang="en-US" sz="2800" dirty="0"/>
              <a:t>欠損値</a:t>
            </a:r>
            <a:r>
              <a:rPr lang="ja-JP" altLang="en-US" dirty="0"/>
              <a:t>の取り扱い</a:t>
            </a:r>
            <a:r>
              <a:rPr lang="ja-JP" altLang="en-US" sz="2800" dirty="0"/>
              <a:t>（欠損値</a:t>
            </a:r>
            <a:r>
              <a:rPr lang="ja-JP" altLang="en-US" dirty="0"/>
              <a:t>を穴埋め</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6BC5748A-EB70-6D70-454A-7E2636D64CDE}"/>
              </a:ext>
            </a:extLst>
          </p:cNvPr>
          <p:cNvSpPr>
            <a:spLocks noGrp="1"/>
          </p:cNvSpPr>
          <p:nvPr>
            <p:ph idx="1"/>
          </p:nvPr>
        </p:nvSpPr>
        <p:spPr>
          <a:xfrm>
            <a:off x="214381" y="632805"/>
            <a:ext cx="11763234" cy="955133"/>
          </a:xfrm>
        </p:spPr>
        <p:txBody>
          <a:bodyPr>
            <a:normAutofit/>
          </a:bodyPr>
          <a:lstStyle/>
          <a:p>
            <a:pPr marL="0" indent="0">
              <a:buNone/>
            </a:pPr>
            <a:r>
              <a:rPr kumimoji="1" lang="ja-JP" altLang="en-US" sz="1600" dirty="0"/>
              <a:t>欠損値を取り除く（したがって，その他の情報も捨ててしまうことになる）のではなく，欠損値を何らかの方法で埋めたい場合もあるある．大抵の場合，その役目を果たしてくれるのが </a:t>
            </a:r>
            <a:r>
              <a:rPr kumimoji="1" lang="en-US" altLang="ja-JP" sz="1600" dirty="0" err="1"/>
              <a:t>fillna</a:t>
            </a:r>
            <a:r>
              <a:rPr kumimoji="1" lang="ja-JP" altLang="en-US" sz="1600" dirty="0"/>
              <a:t>メソッドある．</a:t>
            </a:r>
            <a:r>
              <a:rPr lang="en-US" altLang="ja-JP" sz="1600" dirty="0" err="1"/>
              <a:t>f</a:t>
            </a:r>
            <a:r>
              <a:rPr kumimoji="1" lang="en-US" altLang="ja-JP" sz="1600" dirty="0" err="1"/>
              <a:t>illna</a:t>
            </a:r>
            <a:r>
              <a:rPr kumimoji="1" lang="en-US" altLang="ja-JP" sz="1600" dirty="0"/>
              <a:t> </a:t>
            </a:r>
            <a:r>
              <a:rPr kumimoji="1" lang="ja-JP" altLang="en-US" sz="1600" dirty="0"/>
              <a:t>に何らかの値を引数として与えて呼び出すと，その値で欠損値を置き換えることができる．</a:t>
            </a:r>
          </a:p>
        </p:txBody>
      </p:sp>
      <p:sp>
        <p:nvSpPr>
          <p:cNvPr id="4" name="日付プレースホルダー 3">
            <a:extLst>
              <a:ext uri="{FF2B5EF4-FFF2-40B4-BE49-F238E27FC236}">
                <a16:creationId xmlns:a16="http://schemas.microsoft.com/office/drawing/2014/main" id="{71D548CB-AB7A-2EDC-0810-BC27C6FF99C4}"/>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97AF3D64-BC04-6AD7-5DA5-4761545B2E8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5D79E38-F40C-02EC-5AF5-CBBCB05F4871}"/>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graphicFrame>
        <p:nvGraphicFramePr>
          <p:cNvPr id="7" name="表 13">
            <a:extLst>
              <a:ext uri="{FF2B5EF4-FFF2-40B4-BE49-F238E27FC236}">
                <a16:creationId xmlns:a16="http://schemas.microsoft.com/office/drawing/2014/main" id="{DDD7BE9B-0463-EE48-A93E-D13979427141}"/>
              </a:ext>
            </a:extLst>
          </p:cNvPr>
          <p:cNvGraphicFramePr>
            <a:graphicFrameLocks noGrp="1"/>
          </p:cNvGraphicFramePr>
          <p:nvPr>
            <p:extLst>
              <p:ext uri="{D42A27DB-BD31-4B8C-83A1-F6EECF244321}">
                <p14:modId xmlns:p14="http://schemas.microsoft.com/office/powerpoint/2010/main" val="524928786"/>
              </p:ext>
            </p:extLst>
          </p:nvPr>
        </p:nvGraphicFramePr>
        <p:xfrm>
          <a:off x="599764" y="4143375"/>
          <a:ext cx="10992471" cy="1961775"/>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53665">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6657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value</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欠損値を置き換える値．単一の値，辞書，シリーズ，データフレームが使用できる．</a:t>
                      </a:r>
                    </a:p>
                  </a:txBody>
                  <a:tcPr anchor="ctr"/>
                </a:tc>
                <a:extLst>
                  <a:ext uri="{0D108BD9-81ED-4DB2-BD59-A6C34878D82A}">
                    <a16:rowId xmlns:a16="http://schemas.microsoft.com/office/drawing/2014/main" val="3034711769"/>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method</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欠損値を埋める方法．「</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ffill</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 pad</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」は前の値で埋め，「</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bfill</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 backfill</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」は後ろの値で埋める．</a:t>
                      </a:r>
                    </a:p>
                  </a:txBody>
                  <a:tcPr anchor="ctr"/>
                </a:tc>
                <a:extLst>
                  <a:ext uri="{0D108BD9-81ED-4DB2-BD59-A6C34878D82A}">
                    <a16:rowId xmlns:a16="http://schemas.microsoft.com/office/drawing/2014/main" val="3659823924"/>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axis</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欠損値を埋める方向．「</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0 / index</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」で行方向，「</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1 / columns</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」で列方向．</a:t>
                      </a:r>
                    </a:p>
                  </a:txBody>
                  <a:tcPr anchor="ctr"/>
                </a:tc>
                <a:extLst>
                  <a:ext uri="{0D108BD9-81ED-4DB2-BD59-A6C34878D82A}">
                    <a16:rowId xmlns:a16="http://schemas.microsoft.com/office/drawing/2014/main" val="3804443636"/>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limit</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値を埋める際の最大数．連続する欠損値の中で置き換える数を制限できる．</a:t>
                      </a:r>
                    </a:p>
                  </a:txBody>
                  <a:tcPr anchor="ctr"/>
                </a:tc>
                <a:extLst>
                  <a:ext uri="{0D108BD9-81ED-4DB2-BD59-A6C34878D82A}">
                    <a16:rowId xmlns:a16="http://schemas.microsoft.com/office/drawing/2014/main" val="1708712837"/>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inplace</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変更を元のデータフレームに直接適用するかどうか．</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は直接適用する．</a:t>
                      </a:r>
                    </a:p>
                  </a:txBody>
                  <a:tcPr anchor="ctr"/>
                </a:tc>
                <a:extLst>
                  <a:ext uri="{0D108BD9-81ED-4DB2-BD59-A6C34878D82A}">
                    <a16:rowId xmlns:a16="http://schemas.microsoft.com/office/drawing/2014/main" val="4014694209"/>
                  </a:ext>
                </a:extLst>
              </a:tr>
            </a:tbl>
          </a:graphicData>
        </a:graphic>
      </p:graphicFrame>
      <p:sp>
        <p:nvSpPr>
          <p:cNvPr id="10" name="四角形: 角を丸くする 9">
            <a:extLst>
              <a:ext uri="{FF2B5EF4-FFF2-40B4-BE49-F238E27FC236}">
                <a16:creationId xmlns:a16="http://schemas.microsoft.com/office/drawing/2014/main" id="{725620A6-F1ED-5BA9-BE06-8C43223A6C86}"/>
              </a:ext>
            </a:extLst>
          </p:cNvPr>
          <p:cNvSpPr/>
          <p:nvPr/>
        </p:nvSpPr>
        <p:spPr>
          <a:xfrm>
            <a:off x="441151" y="1624075"/>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欠損値の補完</a:t>
            </a:r>
          </a:p>
        </p:txBody>
      </p:sp>
      <p:grpSp>
        <p:nvGrpSpPr>
          <p:cNvPr id="15" name="グループ化 14">
            <a:extLst>
              <a:ext uri="{FF2B5EF4-FFF2-40B4-BE49-F238E27FC236}">
                <a16:creationId xmlns:a16="http://schemas.microsoft.com/office/drawing/2014/main" id="{784BCB6C-A329-E0C5-3D2E-352188C506D4}"/>
              </a:ext>
            </a:extLst>
          </p:cNvPr>
          <p:cNvGrpSpPr/>
          <p:nvPr/>
        </p:nvGrpSpPr>
        <p:grpSpPr>
          <a:xfrm>
            <a:off x="2320312" y="1622906"/>
            <a:ext cx="2343150" cy="2390775"/>
            <a:chOff x="479658" y="1719262"/>
            <a:chExt cx="2343150" cy="2390775"/>
          </a:xfrm>
        </p:grpSpPr>
        <p:pic>
          <p:nvPicPr>
            <p:cNvPr id="16" name="図 15">
              <a:extLst>
                <a:ext uri="{FF2B5EF4-FFF2-40B4-BE49-F238E27FC236}">
                  <a16:creationId xmlns:a16="http://schemas.microsoft.com/office/drawing/2014/main" id="{007D4411-9CAE-2530-456E-E20C42874295}"/>
                </a:ext>
              </a:extLst>
            </p:cNvPr>
            <p:cNvPicPr>
              <a:picLocks noChangeAspect="1"/>
            </p:cNvPicPr>
            <p:nvPr/>
          </p:nvPicPr>
          <p:blipFill>
            <a:blip r:embed="rId2"/>
            <a:stretch>
              <a:fillRect/>
            </a:stretch>
          </p:blipFill>
          <p:spPr>
            <a:xfrm>
              <a:off x="479658" y="1719262"/>
              <a:ext cx="2343150" cy="2390775"/>
            </a:xfrm>
            <a:prstGeom prst="rect">
              <a:avLst/>
            </a:prstGeom>
          </p:spPr>
        </p:pic>
        <p:sp>
          <p:nvSpPr>
            <p:cNvPr id="17" name="フレーム 16">
              <a:extLst>
                <a:ext uri="{FF2B5EF4-FFF2-40B4-BE49-F238E27FC236}">
                  <a16:creationId xmlns:a16="http://schemas.microsoft.com/office/drawing/2014/main" id="{66B1F822-D9A6-9EC5-B5F2-0F8D363C8D28}"/>
                </a:ext>
              </a:extLst>
            </p:cNvPr>
            <p:cNvSpPr/>
            <p:nvPr/>
          </p:nvSpPr>
          <p:spPr>
            <a:xfrm>
              <a:off x="1639838" y="2786410"/>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フレーム 17">
              <a:extLst>
                <a:ext uri="{FF2B5EF4-FFF2-40B4-BE49-F238E27FC236}">
                  <a16:creationId xmlns:a16="http://schemas.microsoft.com/office/drawing/2014/main" id="{0141A8CC-1FE3-AC8C-8D3D-7DDE0E9EA7FB}"/>
                </a:ext>
              </a:extLst>
            </p:cNvPr>
            <p:cNvSpPr/>
            <p:nvPr/>
          </p:nvSpPr>
          <p:spPr>
            <a:xfrm>
              <a:off x="1190989" y="3224398"/>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矢印: 右 18">
            <a:extLst>
              <a:ext uri="{FF2B5EF4-FFF2-40B4-BE49-F238E27FC236}">
                <a16:creationId xmlns:a16="http://schemas.microsoft.com/office/drawing/2014/main" id="{CE9F70DB-CBD8-E5DB-E587-E03F9581577D}"/>
              </a:ext>
            </a:extLst>
          </p:cNvPr>
          <p:cNvSpPr/>
          <p:nvPr/>
        </p:nvSpPr>
        <p:spPr>
          <a:xfrm>
            <a:off x="4798327" y="2083359"/>
            <a:ext cx="1152931"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494C8D94-65DF-9502-0ACB-31CD82ABD844}"/>
              </a:ext>
            </a:extLst>
          </p:cNvPr>
          <p:cNvGrpSpPr/>
          <p:nvPr/>
        </p:nvGrpSpPr>
        <p:grpSpPr>
          <a:xfrm>
            <a:off x="6119769" y="1632431"/>
            <a:ext cx="2305050" cy="2381250"/>
            <a:chOff x="6376015" y="1622906"/>
            <a:chExt cx="2305050" cy="2381250"/>
          </a:xfrm>
        </p:grpSpPr>
        <p:pic>
          <p:nvPicPr>
            <p:cNvPr id="21" name="図 20">
              <a:extLst>
                <a:ext uri="{FF2B5EF4-FFF2-40B4-BE49-F238E27FC236}">
                  <a16:creationId xmlns:a16="http://schemas.microsoft.com/office/drawing/2014/main" id="{762F64FB-B3B4-A0D2-7D35-9362A903EFF4}"/>
                </a:ext>
              </a:extLst>
            </p:cNvPr>
            <p:cNvPicPr>
              <a:picLocks noChangeAspect="1"/>
            </p:cNvPicPr>
            <p:nvPr/>
          </p:nvPicPr>
          <p:blipFill>
            <a:blip r:embed="rId3"/>
            <a:stretch>
              <a:fillRect/>
            </a:stretch>
          </p:blipFill>
          <p:spPr>
            <a:xfrm>
              <a:off x="6376015" y="1622906"/>
              <a:ext cx="2305050" cy="2381250"/>
            </a:xfrm>
            <a:prstGeom prst="rect">
              <a:avLst/>
            </a:prstGeom>
          </p:spPr>
        </p:pic>
        <p:sp>
          <p:nvSpPr>
            <p:cNvPr id="26" name="フレーム 25">
              <a:extLst>
                <a:ext uri="{FF2B5EF4-FFF2-40B4-BE49-F238E27FC236}">
                  <a16:creationId xmlns:a16="http://schemas.microsoft.com/office/drawing/2014/main" id="{809DF05D-9FCF-03EA-3AF0-30A32B17748A}"/>
                </a:ext>
              </a:extLst>
            </p:cNvPr>
            <p:cNvSpPr/>
            <p:nvPr/>
          </p:nvSpPr>
          <p:spPr>
            <a:xfrm>
              <a:off x="7538142" y="2655796"/>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フレーム 26">
              <a:extLst>
                <a:ext uri="{FF2B5EF4-FFF2-40B4-BE49-F238E27FC236}">
                  <a16:creationId xmlns:a16="http://schemas.microsoft.com/office/drawing/2014/main" id="{3B2AD626-8A3B-79FF-4491-0F68BA981383}"/>
                </a:ext>
              </a:extLst>
            </p:cNvPr>
            <p:cNvSpPr/>
            <p:nvPr/>
          </p:nvSpPr>
          <p:spPr>
            <a:xfrm>
              <a:off x="7089293" y="3093784"/>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9" name="吹き出し: 角を丸めた四角形 28">
            <a:extLst>
              <a:ext uri="{FF2B5EF4-FFF2-40B4-BE49-F238E27FC236}">
                <a16:creationId xmlns:a16="http://schemas.microsoft.com/office/drawing/2014/main" id="{F722D9BD-2B0C-AA1F-76B6-D2C17EAD3E32}"/>
              </a:ext>
            </a:extLst>
          </p:cNvPr>
          <p:cNvSpPr/>
          <p:nvPr/>
        </p:nvSpPr>
        <p:spPr>
          <a:xfrm>
            <a:off x="8593329" y="1975537"/>
            <a:ext cx="2922396" cy="596213"/>
          </a:xfrm>
          <a:prstGeom prst="wedgeRoundRectCallout">
            <a:avLst>
              <a:gd name="adj1" fmla="val -56061"/>
              <a:gd name="adj2" fmla="val -229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fillna</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(value = 0)</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を指定すると，欠損値をゼロで補完することが出来る．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02517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8A6DE-059D-13B7-A1DF-942C2B1C4A29}"/>
              </a:ext>
            </a:extLst>
          </p:cNvPr>
          <p:cNvSpPr>
            <a:spLocks noGrp="1"/>
          </p:cNvSpPr>
          <p:nvPr>
            <p:ph type="title"/>
          </p:nvPr>
        </p:nvSpPr>
        <p:spPr/>
        <p:txBody>
          <a:bodyPr/>
          <a:lstStyle/>
          <a:p>
            <a:r>
              <a:rPr lang="en-US" altLang="ja-JP" sz="2800" dirty="0"/>
              <a:t>2.1 </a:t>
            </a:r>
            <a:r>
              <a:rPr lang="ja-JP" altLang="en-US" sz="2800" dirty="0"/>
              <a:t>欠損値</a:t>
            </a:r>
            <a:r>
              <a:rPr lang="ja-JP" altLang="en-US" dirty="0"/>
              <a:t>の取り扱い</a:t>
            </a:r>
            <a:r>
              <a:rPr lang="ja-JP" altLang="en-US" sz="2800" dirty="0"/>
              <a:t>（欠損値</a:t>
            </a:r>
            <a:r>
              <a:rPr lang="ja-JP" altLang="en-US" dirty="0"/>
              <a:t>を穴埋め</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6BC5748A-EB70-6D70-454A-7E2636D64CDE}"/>
              </a:ext>
            </a:extLst>
          </p:cNvPr>
          <p:cNvSpPr>
            <a:spLocks noGrp="1"/>
          </p:cNvSpPr>
          <p:nvPr>
            <p:ph idx="1"/>
          </p:nvPr>
        </p:nvSpPr>
        <p:spPr>
          <a:xfrm>
            <a:off x="214381" y="632805"/>
            <a:ext cx="11763234" cy="383405"/>
          </a:xfrm>
        </p:spPr>
        <p:txBody>
          <a:bodyPr>
            <a:normAutofit/>
          </a:bodyPr>
          <a:lstStyle/>
          <a:p>
            <a:pPr marL="0" indent="0">
              <a:buNone/>
            </a:pPr>
            <a:r>
              <a:rPr lang="en-US" altLang="ja-JP" sz="1600" dirty="0" err="1"/>
              <a:t>f</a:t>
            </a:r>
            <a:r>
              <a:rPr kumimoji="1" lang="en-US" altLang="ja-JP" sz="1600" dirty="0" err="1"/>
              <a:t>illna</a:t>
            </a:r>
            <a:r>
              <a:rPr kumimoji="1" lang="en-US" altLang="ja-JP" sz="1600" dirty="0"/>
              <a:t> </a:t>
            </a:r>
            <a:r>
              <a:rPr lang="ja-JP" altLang="en-US" sz="1600" dirty="0"/>
              <a:t>メソッドにディクショナリ（</a:t>
            </a:r>
            <a:r>
              <a:rPr lang="en-US" altLang="ja-JP" sz="1600" dirty="0" err="1"/>
              <a:t>dict</a:t>
            </a:r>
            <a:r>
              <a:rPr lang="ja-JP" altLang="en-US" sz="1600" dirty="0"/>
              <a:t>）を与えれば，列ごとに異なる値で補完することが可能である．</a:t>
            </a:r>
            <a:endParaRPr kumimoji="1" lang="ja-JP" altLang="en-US" sz="1600" dirty="0"/>
          </a:p>
        </p:txBody>
      </p:sp>
      <p:sp>
        <p:nvSpPr>
          <p:cNvPr id="4" name="日付プレースホルダー 3">
            <a:extLst>
              <a:ext uri="{FF2B5EF4-FFF2-40B4-BE49-F238E27FC236}">
                <a16:creationId xmlns:a16="http://schemas.microsoft.com/office/drawing/2014/main" id="{71D548CB-AB7A-2EDC-0810-BC27C6FF99C4}"/>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97AF3D64-BC04-6AD7-5DA5-4761545B2E8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5D79E38-F40C-02EC-5AF5-CBBCB05F4871}"/>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sp>
        <p:nvSpPr>
          <p:cNvPr id="10" name="四角形: 角を丸くする 9">
            <a:extLst>
              <a:ext uri="{FF2B5EF4-FFF2-40B4-BE49-F238E27FC236}">
                <a16:creationId xmlns:a16="http://schemas.microsoft.com/office/drawing/2014/main" id="{725620A6-F1ED-5BA9-BE06-8C43223A6C86}"/>
              </a:ext>
            </a:extLst>
          </p:cNvPr>
          <p:cNvSpPr/>
          <p:nvPr/>
        </p:nvSpPr>
        <p:spPr>
          <a:xfrm>
            <a:off x="1143672" y="1193266"/>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欠損値の補完</a:t>
            </a:r>
          </a:p>
        </p:txBody>
      </p:sp>
      <p:grpSp>
        <p:nvGrpSpPr>
          <p:cNvPr id="15" name="グループ化 14">
            <a:extLst>
              <a:ext uri="{FF2B5EF4-FFF2-40B4-BE49-F238E27FC236}">
                <a16:creationId xmlns:a16="http://schemas.microsoft.com/office/drawing/2014/main" id="{784BCB6C-A329-E0C5-3D2E-352188C506D4}"/>
              </a:ext>
            </a:extLst>
          </p:cNvPr>
          <p:cNvGrpSpPr/>
          <p:nvPr/>
        </p:nvGrpSpPr>
        <p:grpSpPr>
          <a:xfrm>
            <a:off x="3022833" y="1192097"/>
            <a:ext cx="2343150" cy="2390775"/>
            <a:chOff x="479658" y="1719262"/>
            <a:chExt cx="2343150" cy="2390775"/>
          </a:xfrm>
        </p:grpSpPr>
        <p:pic>
          <p:nvPicPr>
            <p:cNvPr id="16" name="図 15">
              <a:extLst>
                <a:ext uri="{FF2B5EF4-FFF2-40B4-BE49-F238E27FC236}">
                  <a16:creationId xmlns:a16="http://schemas.microsoft.com/office/drawing/2014/main" id="{007D4411-9CAE-2530-456E-E20C42874295}"/>
                </a:ext>
              </a:extLst>
            </p:cNvPr>
            <p:cNvPicPr>
              <a:picLocks noChangeAspect="1"/>
            </p:cNvPicPr>
            <p:nvPr/>
          </p:nvPicPr>
          <p:blipFill>
            <a:blip r:embed="rId2"/>
            <a:stretch>
              <a:fillRect/>
            </a:stretch>
          </p:blipFill>
          <p:spPr>
            <a:xfrm>
              <a:off x="479658" y="1719262"/>
              <a:ext cx="2343150" cy="2390775"/>
            </a:xfrm>
            <a:prstGeom prst="rect">
              <a:avLst/>
            </a:prstGeom>
          </p:spPr>
        </p:pic>
        <p:sp>
          <p:nvSpPr>
            <p:cNvPr id="17" name="フレーム 16">
              <a:extLst>
                <a:ext uri="{FF2B5EF4-FFF2-40B4-BE49-F238E27FC236}">
                  <a16:creationId xmlns:a16="http://schemas.microsoft.com/office/drawing/2014/main" id="{66B1F822-D9A6-9EC5-B5F2-0F8D363C8D28}"/>
                </a:ext>
              </a:extLst>
            </p:cNvPr>
            <p:cNvSpPr/>
            <p:nvPr/>
          </p:nvSpPr>
          <p:spPr>
            <a:xfrm>
              <a:off x="1639838" y="2786410"/>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フレーム 17">
              <a:extLst>
                <a:ext uri="{FF2B5EF4-FFF2-40B4-BE49-F238E27FC236}">
                  <a16:creationId xmlns:a16="http://schemas.microsoft.com/office/drawing/2014/main" id="{0141A8CC-1FE3-AC8C-8D3D-7DDE0E9EA7FB}"/>
                </a:ext>
              </a:extLst>
            </p:cNvPr>
            <p:cNvSpPr/>
            <p:nvPr/>
          </p:nvSpPr>
          <p:spPr>
            <a:xfrm>
              <a:off x="1190989" y="3224398"/>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矢印: 右 18">
            <a:extLst>
              <a:ext uri="{FF2B5EF4-FFF2-40B4-BE49-F238E27FC236}">
                <a16:creationId xmlns:a16="http://schemas.microsoft.com/office/drawing/2014/main" id="{CE9F70DB-CBD8-E5DB-E587-E03F9581577D}"/>
              </a:ext>
            </a:extLst>
          </p:cNvPr>
          <p:cNvSpPr/>
          <p:nvPr/>
        </p:nvSpPr>
        <p:spPr>
          <a:xfrm>
            <a:off x="5500848" y="1652550"/>
            <a:ext cx="1152931"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吹き出し: 角を丸めた四角形 28">
            <a:extLst>
              <a:ext uri="{FF2B5EF4-FFF2-40B4-BE49-F238E27FC236}">
                <a16:creationId xmlns:a16="http://schemas.microsoft.com/office/drawing/2014/main" id="{F722D9BD-2B0C-AA1F-76B6-D2C17EAD3E32}"/>
              </a:ext>
            </a:extLst>
          </p:cNvPr>
          <p:cNvSpPr/>
          <p:nvPr/>
        </p:nvSpPr>
        <p:spPr>
          <a:xfrm>
            <a:off x="7055554" y="4347933"/>
            <a:ext cx="4514850" cy="1101925"/>
          </a:xfrm>
          <a:prstGeom prst="wedgeRoundRectCallout">
            <a:avLst>
              <a:gd name="adj1" fmla="val -56546"/>
              <a:gd name="adj2" fmla="val -309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Age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Salary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」に欠損があることは確認済みであるので，</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Age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Salary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を補完することを考える．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辞書で「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Age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Salary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：平均値」としているので，</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Age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列の欠損値は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Slary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Salary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の平均値で保管される．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2" name="図 11">
            <a:extLst>
              <a:ext uri="{FF2B5EF4-FFF2-40B4-BE49-F238E27FC236}">
                <a16:creationId xmlns:a16="http://schemas.microsoft.com/office/drawing/2014/main" id="{8A2F1E75-AADF-7446-6E28-187093ADEF17}"/>
              </a:ext>
            </a:extLst>
          </p:cNvPr>
          <p:cNvPicPr>
            <a:picLocks noChangeAspect="1"/>
          </p:cNvPicPr>
          <p:nvPr/>
        </p:nvPicPr>
        <p:blipFill>
          <a:blip r:embed="rId3"/>
          <a:stretch>
            <a:fillRect/>
          </a:stretch>
        </p:blipFill>
        <p:spPr>
          <a:xfrm>
            <a:off x="3022833" y="4347933"/>
            <a:ext cx="3609975" cy="419100"/>
          </a:xfrm>
          <a:prstGeom prst="rect">
            <a:avLst/>
          </a:prstGeom>
        </p:spPr>
      </p:pic>
      <p:grpSp>
        <p:nvGrpSpPr>
          <p:cNvPr id="20" name="グループ化 19">
            <a:extLst>
              <a:ext uri="{FF2B5EF4-FFF2-40B4-BE49-F238E27FC236}">
                <a16:creationId xmlns:a16="http://schemas.microsoft.com/office/drawing/2014/main" id="{8FF77FF6-DEDC-8216-C10A-33DD55E6F092}"/>
              </a:ext>
            </a:extLst>
          </p:cNvPr>
          <p:cNvGrpSpPr/>
          <p:nvPr/>
        </p:nvGrpSpPr>
        <p:grpSpPr>
          <a:xfrm>
            <a:off x="6703129" y="1230197"/>
            <a:ext cx="2609850" cy="2352675"/>
            <a:chOff x="6000608" y="1661006"/>
            <a:chExt cx="2609850" cy="2352675"/>
          </a:xfrm>
        </p:grpSpPr>
        <p:pic>
          <p:nvPicPr>
            <p:cNvPr id="9" name="図 8">
              <a:extLst>
                <a:ext uri="{FF2B5EF4-FFF2-40B4-BE49-F238E27FC236}">
                  <a16:creationId xmlns:a16="http://schemas.microsoft.com/office/drawing/2014/main" id="{6B33B5C5-FA5C-18F6-CAB4-8E6ADA9335B3}"/>
                </a:ext>
              </a:extLst>
            </p:cNvPr>
            <p:cNvPicPr>
              <a:picLocks noChangeAspect="1"/>
            </p:cNvPicPr>
            <p:nvPr/>
          </p:nvPicPr>
          <p:blipFill>
            <a:blip r:embed="rId4"/>
            <a:stretch>
              <a:fillRect/>
            </a:stretch>
          </p:blipFill>
          <p:spPr>
            <a:xfrm>
              <a:off x="6000608" y="1661006"/>
              <a:ext cx="2609850" cy="2352675"/>
            </a:xfrm>
            <a:prstGeom prst="rect">
              <a:avLst/>
            </a:prstGeom>
          </p:spPr>
        </p:pic>
        <p:sp>
          <p:nvSpPr>
            <p:cNvPr id="13" name="フレーム 12">
              <a:extLst>
                <a:ext uri="{FF2B5EF4-FFF2-40B4-BE49-F238E27FC236}">
                  <a16:creationId xmlns:a16="http://schemas.microsoft.com/office/drawing/2014/main" id="{7AFEBB2F-A035-2432-56CA-89BE5E50FF21}"/>
                </a:ext>
              </a:extLst>
            </p:cNvPr>
            <p:cNvSpPr/>
            <p:nvPr/>
          </p:nvSpPr>
          <p:spPr>
            <a:xfrm>
              <a:off x="7157142" y="2706421"/>
              <a:ext cx="748608"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フレーム 13">
              <a:extLst>
                <a:ext uri="{FF2B5EF4-FFF2-40B4-BE49-F238E27FC236}">
                  <a16:creationId xmlns:a16="http://schemas.microsoft.com/office/drawing/2014/main" id="{2421BDBF-D337-4054-2D19-D02E2D4BB35A}"/>
                </a:ext>
              </a:extLst>
            </p:cNvPr>
            <p:cNvSpPr/>
            <p:nvPr/>
          </p:nvSpPr>
          <p:spPr>
            <a:xfrm>
              <a:off x="6708293" y="3144409"/>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2" name="四角形: 角を丸くする 21">
            <a:extLst>
              <a:ext uri="{FF2B5EF4-FFF2-40B4-BE49-F238E27FC236}">
                <a16:creationId xmlns:a16="http://schemas.microsoft.com/office/drawing/2014/main" id="{67652B03-918A-4321-9C52-AF17D43B4C57}"/>
              </a:ext>
            </a:extLst>
          </p:cNvPr>
          <p:cNvSpPr/>
          <p:nvPr/>
        </p:nvSpPr>
        <p:spPr>
          <a:xfrm>
            <a:off x="1143672" y="4166394"/>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辞書の設定</a:t>
            </a:r>
          </a:p>
        </p:txBody>
      </p:sp>
      <p:sp>
        <p:nvSpPr>
          <p:cNvPr id="23" name="吹き出し: 角を丸めた四角形 22">
            <a:extLst>
              <a:ext uri="{FF2B5EF4-FFF2-40B4-BE49-F238E27FC236}">
                <a16:creationId xmlns:a16="http://schemas.microsoft.com/office/drawing/2014/main" id="{1760F76E-C33C-7E0B-B9A0-42115ADF00D9}"/>
              </a:ext>
            </a:extLst>
          </p:cNvPr>
          <p:cNvSpPr/>
          <p:nvPr/>
        </p:nvSpPr>
        <p:spPr>
          <a:xfrm>
            <a:off x="8657621" y="2375233"/>
            <a:ext cx="545396" cy="338367"/>
          </a:xfrm>
          <a:prstGeom prst="wedgeRoundRectCallout">
            <a:avLst>
              <a:gd name="adj1" fmla="val -56546"/>
              <a:gd name="adj2" fmla="val -309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補完</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391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8A6DE-059D-13B7-A1DF-942C2B1C4A29}"/>
              </a:ext>
            </a:extLst>
          </p:cNvPr>
          <p:cNvSpPr>
            <a:spLocks noGrp="1"/>
          </p:cNvSpPr>
          <p:nvPr>
            <p:ph type="title"/>
          </p:nvPr>
        </p:nvSpPr>
        <p:spPr/>
        <p:txBody>
          <a:bodyPr/>
          <a:lstStyle/>
          <a:p>
            <a:r>
              <a:rPr lang="en-US" altLang="ja-JP" sz="2800" dirty="0"/>
              <a:t>2.2 </a:t>
            </a:r>
            <a:r>
              <a:rPr lang="ja-JP" altLang="en-US" sz="2800" dirty="0"/>
              <a:t>データの変形（重複データの除去</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BC5748A-EB70-6D70-454A-7E2636D64CDE}"/>
              </a:ext>
            </a:extLst>
          </p:cNvPr>
          <p:cNvSpPr>
            <a:spLocks noGrp="1"/>
          </p:cNvSpPr>
          <p:nvPr>
            <p:ph idx="1"/>
          </p:nvPr>
        </p:nvSpPr>
        <p:spPr>
          <a:xfrm>
            <a:off x="214381" y="632805"/>
            <a:ext cx="11763234" cy="1438897"/>
          </a:xfrm>
        </p:spPr>
        <p:txBody>
          <a:bodyPr>
            <a:normAutofit/>
          </a:bodyPr>
          <a:lstStyle/>
          <a:p>
            <a:pPr marL="0" indent="0">
              <a:buNone/>
            </a:pPr>
            <a:r>
              <a:rPr lang="ja-JP" altLang="en-US" sz="1600" dirty="0"/>
              <a:t>これまで欠損値の取り扱いを説明してきたが，データ除去やクリーニング，その他の変換もまた重要な操作である．</a:t>
            </a:r>
            <a:endParaRPr lang="en-US" altLang="ja-JP" sz="1600" dirty="0"/>
          </a:p>
          <a:p>
            <a:pPr marL="0" indent="0">
              <a:buNone/>
            </a:pPr>
            <a:r>
              <a:rPr kumimoji="1" lang="ja-JP" altLang="en-US" sz="1600" dirty="0"/>
              <a:t>ここでは，重複データの削除を考える．以下に</a:t>
            </a:r>
            <a:r>
              <a:rPr kumimoji="1" lang="en-US" altLang="ja-JP" sz="1600" dirty="0"/>
              <a:t>5</a:t>
            </a:r>
            <a:r>
              <a:rPr kumimoji="1" lang="ja-JP" altLang="en-US" sz="1600" dirty="0"/>
              <a:t>行目と</a:t>
            </a:r>
            <a:r>
              <a:rPr kumimoji="1" lang="en-US" altLang="ja-JP" sz="1600" dirty="0"/>
              <a:t>6</a:t>
            </a:r>
            <a:r>
              <a:rPr kumimoji="1" lang="ja-JP" altLang="en-US" sz="1600" dirty="0"/>
              <a:t>行目が重複するデータを用意した．</a:t>
            </a:r>
            <a:br>
              <a:rPr kumimoji="1" lang="en-US" altLang="ja-JP" sz="1600" dirty="0"/>
            </a:br>
            <a:r>
              <a:rPr kumimoji="1" lang="ja-JP" altLang="en-US" sz="1600" dirty="0"/>
              <a:t>データフレーム（</a:t>
            </a:r>
            <a:r>
              <a:rPr kumimoji="1" lang="en-US" altLang="ja-JP" sz="1600" dirty="0" err="1"/>
              <a:t>DataFrame</a:t>
            </a:r>
            <a:r>
              <a:rPr kumimoji="1" lang="ja-JP" altLang="en-US" sz="1600" dirty="0"/>
              <a:t>）の</a:t>
            </a:r>
            <a:r>
              <a:rPr kumimoji="1" lang="en-US" altLang="ja-JP" sz="1600" dirty="0"/>
              <a:t>duplicated </a:t>
            </a:r>
            <a:r>
              <a:rPr kumimoji="1" lang="ja-JP" altLang="en-US" sz="1600" dirty="0"/>
              <a:t>メソッドはそれぞれの行が重複データである（各列の値がまったく同一の行が前に存在する）か真偽値をシリーズで返す．</a:t>
            </a:r>
            <a:r>
              <a:rPr lang="ja-JP" altLang="en-US" sz="1600" dirty="0"/>
              <a:t>関連するメソッドに</a:t>
            </a:r>
            <a:r>
              <a:rPr lang="en-US" altLang="ja-JP" sz="1600" dirty="0" err="1"/>
              <a:t>drop_duplicates</a:t>
            </a:r>
            <a:r>
              <a:rPr lang="en-US" altLang="ja-JP" sz="1600" dirty="0"/>
              <a:t> </a:t>
            </a:r>
            <a:r>
              <a:rPr lang="ja-JP" altLang="en-US" sz="1600" dirty="0"/>
              <a:t>がある．このメソッドは，先ほどの</a:t>
            </a:r>
            <a:r>
              <a:rPr lang="en-US" altLang="ja-JP" sz="1600" dirty="0"/>
              <a:t>duplicated</a:t>
            </a:r>
            <a:r>
              <a:rPr lang="ja-JP" altLang="en-US" sz="1600" dirty="0"/>
              <a:t>の結果が</a:t>
            </a:r>
            <a:r>
              <a:rPr lang="en-US" altLang="ja-JP" sz="1600" dirty="0"/>
              <a:t>False</a:t>
            </a:r>
            <a:r>
              <a:rPr lang="ja-JP" altLang="en-US" sz="1600" dirty="0"/>
              <a:t>の行を取り出し，重複のないデータフレームとして返す．</a:t>
            </a:r>
            <a:endParaRPr lang="en-US" altLang="ja-JP" sz="1600" dirty="0"/>
          </a:p>
          <a:p>
            <a:pPr marL="0" indent="0">
              <a:buNone/>
            </a:pPr>
            <a:endParaRPr kumimoji="1" lang="en-US" altLang="ja-JP" sz="1600" dirty="0"/>
          </a:p>
        </p:txBody>
      </p:sp>
      <p:sp>
        <p:nvSpPr>
          <p:cNvPr id="4" name="日付プレースホルダー 3">
            <a:extLst>
              <a:ext uri="{FF2B5EF4-FFF2-40B4-BE49-F238E27FC236}">
                <a16:creationId xmlns:a16="http://schemas.microsoft.com/office/drawing/2014/main" id="{71D548CB-AB7A-2EDC-0810-BC27C6FF99C4}"/>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97AF3D64-BC04-6AD7-5DA5-4761545B2E8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5D79E38-F40C-02EC-5AF5-CBBCB05F4871}"/>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sp>
        <p:nvSpPr>
          <p:cNvPr id="19" name="矢印: 右 18">
            <a:extLst>
              <a:ext uri="{FF2B5EF4-FFF2-40B4-BE49-F238E27FC236}">
                <a16:creationId xmlns:a16="http://schemas.microsoft.com/office/drawing/2014/main" id="{CE9F70DB-CBD8-E5DB-E587-E03F9581577D}"/>
              </a:ext>
            </a:extLst>
          </p:cNvPr>
          <p:cNvSpPr/>
          <p:nvPr/>
        </p:nvSpPr>
        <p:spPr>
          <a:xfrm>
            <a:off x="2935611" y="2595513"/>
            <a:ext cx="1152931"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1EDFBC9C-6C56-BF77-1E04-ECA890BA14E8}"/>
              </a:ext>
            </a:extLst>
          </p:cNvPr>
          <p:cNvGrpSpPr/>
          <p:nvPr/>
        </p:nvGrpSpPr>
        <p:grpSpPr>
          <a:xfrm>
            <a:off x="805836" y="2146845"/>
            <a:ext cx="1690793" cy="2152695"/>
            <a:chOff x="1165371" y="2203425"/>
            <a:chExt cx="1690793" cy="2152695"/>
          </a:xfrm>
        </p:grpSpPr>
        <p:sp>
          <p:nvSpPr>
            <p:cNvPr id="10" name="四角形: 角を丸くする 9">
              <a:extLst>
                <a:ext uri="{FF2B5EF4-FFF2-40B4-BE49-F238E27FC236}">
                  <a16:creationId xmlns:a16="http://schemas.microsoft.com/office/drawing/2014/main" id="{725620A6-F1ED-5BA9-BE06-8C43223A6C86}"/>
                </a:ext>
              </a:extLst>
            </p:cNvPr>
            <p:cNvSpPr/>
            <p:nvPr/>
          </p:nvSpPr>
          <p:spPr>
            <a:xfrm>
              <a:off x="1165371" y="2203425"/>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p>
          </p:txBody>
        </p:sp>
        <p:grpSp>
          <p:nvGrpSpPr>
            <p:cNvPr id="26" name="グループ化 25">
              <a:extLst>
                <a:ext uri="{FF2B5EF4-FFF2-40B4-BE49-F238E27FC236}">
                  <a16:creationId xmlns:a16="http://schemas.microsoft.com/office/drawing/2014/main" id="{65CCE104-B08E-33C6-2188-72519B9DDFA8}"/>
                </a:ext>
              </a:extLst>
            </p:cNvPr>
            <p:cNvGrpSpPr/>
            <p:nvPr/>
          </p:nvGrpSpPr>
          <p:grpSpPr>
            <a:xfrm>
              <a:off x="1591667" y="2641620"/>
              <a:ext cx="838200" cy="1714500"/>
              <a:chOff x="2694996" y="2331240"/>
              <a:chExt cx="838200" cy="1714500"/>
            </a:xfrm>
          </p:grpSpPr>
          <p:pic>
            <p:nvPicPr>
              <p:cNvPr id="8" name="図 7">
                <a:extLst>
                  <a:ext uri="{FF2B5EF4-FFF2-40B4-BE49-F238E27FC236}">
                    <a16:creationId xmlns:a16="http://schemas.microsoft.com/office/drawing/2014/main" id="{97C4D193-798F-F672-E9A3-D60242DCDACC}"/>
                  </a:ext>
                </a:extLst>
              </p:cNvPr>
              <p:cNvPicPr>
                <a:picLocks noChangeAspect="1"/>
              </p:cNvPicPr>
              <p:nvPr/>
            </p:nvPicPr>
            <p:blipFill>
              <a:blip r:embed="rId2"/>
              <a:stretch>
                <a:fillRect/>
              </a:stretch>
            </p:blipFill>
            <p:spPr>
              <a:xfrm>
                <a:off x="2694996" y="2331240"/>
                <a:ext cx="838200" cy="1714500"/>
              </a:xfrm>
              <a:prstGeom prst="rect">
                <a:avLst/>
              </a:prstGeom>
            </p:spPr>
          </p:pic>
          <p:sp>
            <p:nvSpPr>
              <p:cNvPr id="25" name="フレーム 24">
                <a:extLst>
                  <a:ext uri="{FF2B5EF4-FFF2-40B4-BE49-F238E27FC236}">
                    <a16:creationId xmlns:a16="http://schemas.microsoft.com/office/drawing/2014/main" id="{0E4DEBEC-A4A0-9D52-09A4-A27DC68F4890}"/>
                  </a:ext>
                </a:extLst>
              </p:cNvPr>
              <p:cNvSpPr/>
              <p:nvPr/>
            </p:nvSpPr>
            <p:spPr>
              <a:xfrm>
                <a:off x="2700272" y="3632158"/>
                <a:ext cx="832924" cy="406472"/>
              </a:xfrm>
              <a:prstGeom prst="frame">
                <a:avLst>
                  <a:gd name="adj1" fmla="val 101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grpSp>
        <p:nvGrpSpPr>
          <p:cNvPr id="37" name="グループ化 36">
            <a:extLst>
              <a:ext uri="{FF2B5EF4-FFF2-40B4-BE49-F238E27FC236}">
                <a16:creationId xmlns:a16="http://schemas.microsoft.com/office/drawing/2014/main" id="{B7C27F4A-2FA5-997C-23C1-0776E9856C80}"/>
              </a:ext>
            </a:extLst>
          </p:cNvPr>
          <p:cNvGrpSpPr/>
          <p:nvPr/>
        </p:nvGrpSpPr>
        <p:grpSpPr>
          <a:xfrm>
            <a:off x="4492060" y="2097582"/>
            <a:ext cx="1877582" cy="1647585"/>
            <a:chOff x="3542144" y="2203710"/>
            <a:chExt cx="1877582" cy="1647585"/>
          </a:xfrm>
        </p:grpSpPr>
        <p:pic>
          <p:nvPicPr>
            <p:cNvPr id="28" name="図 27">
              <a:extLst>
                <a:ext uri="{FF2B5EF4-FFF2-40B4-BE49-F238E27FC236}">
                  <a16:creationId xmlns:a16="http://schemas.microsoft.com/office/drawing/2014/main" id="{73C347C9-98F6-9136-EC4B-E932D0AD177E}"/>
                </a:ext>
              </a:extLst>
            </p:cNvPr>
            <p:cNvPicPr>
              <a:picLocks noChangeAspect="1"/>
            </p:cNvPicPr>
            <p:nvPr/>
          </p:nvPicPr>
          <p:blipFill>
            <a:blip r:embed="rId3"/>
            <a:stretch>
              <a:fillRect/>
            </a:stretch>
          </p:blipFill>
          <p:spPr>
            <a:xfrm>
              <a:off x="4090410" y="2641620"/>
              <a:ext cx="781050" cy="1209675"/>
            </a:xfrm>
            <a:prstGeom prst="rect">
              <a:avLst/>
            </a:prstGeom>
          </p:spPr>
        </p:pic>
        <p:sp>
          <p:nvSpPr>
            <p:cNvPr id="32" name="四角形: 角を丸くする 31">
              <a:extLst>
                <a:ext uri="{FF2B5EF4-FFF2-40B4-BE49-F238E27FC236}">
                  <a16:creationId xmlns:a16="http://schemas.microsoft.com/office/drawing/2014/main" id="{D6E5A643-CFFB-54BF-5F03-97A60515DDD2}"/>
                </a:ext>
              </a:extLst>
            </p:cNvPr>
            <p:cNvSpPr/>
            <p:nvPr/>
          </p:nvSpPr>
          <p:spPr>
            <a:xfrm>
              <a:off x="3542144" y="2203710"/>
              <a:ext cx="1877582"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d</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uplicated</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 メソッド</a:t>
              </a:r>
            </a:p>
          </p:txBody>
        </p:sp>
      </p:grpSp>
      <p:grpSp>
        <p:nvGrpSpPr>
          <p:cNvPr id="38" name="グループ化 37">
            <a:extLst>
              <a:ext uri="{FF2B5EF4-FFF2-40B4-BE49-F238E27FC236}">
                <a16:creationId xmlns:a16="http://schemas.microsoft.com/office/drawing/2014/main" id="{5CD0D9AF-7B14-C344-8554-E2FFA45DD7F3}"/>
              </a:ext>
            </a:extLst>
          </p:cNvPr>
          <p:cNvGrpSpPr/>
          <p:nvPr/>
        </p:nvGrpSpPr>
        <p:grpSpPr>
          <a:xfrm>
            <a:off x="6586253" y="2087096"/>
            <a:ext cx="2238684" cy="1924973"/>
            <a:chOff x="6457641" y="2199498"/>
            <a:chExt cx="2238684" cy="1924973"/>
          </a:xfrm>
        </p:grpSpPr>
        <p:pic>
          <p:nvPicPr>
            <p:cNvPr id="31" name="図 30">
              <a:extLst>
                <a:ext uri="{FF2B5EF4-FFF2-40B4-BE49-F238E27FC236}">
                  <a16:creationId xmlns:a16="http://schemas.microsoft.com/office/drawing/2014/main" id="{6DD1434A-68A7-CEC7-B100-2964202AE286}"/>
                </a:ext>
              </a:extLst>
            </p:cNvPr>
            <p:cNvPicPr>
              <a:picLocks noChangeAspect="1"/>
            </p:cNvPicPr>
            <p:nvPr/>
          </p:nvPicPr>
          <p:blipFill>
            <a:blip r:embed="rId4"/>
            <a:stretch>
              <a:fillRect/>
            </a:stretch>
          </p:blipFill>
          <p:spPr>
            <a:xfrm>
              <a:off x="7157883" y="2609996"/>
              <a:ext cx="838200" cy="1514475"/>
            </a:xfrm>
            <a:prstGeom prst="rect">
              <a:avLst/>
            </a:prstGeom>
          </p:spPr>
        </p:pic>
        <p:sp>
          <p:nvSpPr>
            <p:cNvPr id="35" name="四角形: 角を丸くする 34">
              <a:extLst>
                <a:ext uri="{FF2B5EF4-FFF2-40B4-BE49-F238E27FC236}">
                  <a16:creationId xmlns:a16="http://schemas.microsoft.com/office/drawing/2014/main" id="{EAB71ED0-A000-8513-58C5-0ADA4B76B178}"/>
                </a:ext>
              </a:extLst>
            </p:cNvPr>
            <p:cNvSpPr/>
            <p:nvPr/>
          </p:nvSpPr>
          <p:spPr>
            <a:xfrm>
              <a:off x="6457641" y="2199498"/>
              <a:ext cx="2238684"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drop_d</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uplicated</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 メソッド</a:t>
              </a:r>
            </a:p>
          </p:txBody>
        </p:sp>
      </p:grpSp>
      <p:sp>
        <p:nvSpPr>
          <p:cNvPr id="39" name="吹き出し: 角を丸めた四角形 38">
            <a:extLst>
              <a:ext uri="{FF2B5EF4-FFF2-40B4-BE49-F238E27FC236}">
                <a16:creationId xmlns:a16="http://schemas.microsoft.com/office/drawing/2014/main" id="{F4184CB7-2A5D-06E2-3711-49EAC54DEDD2}"/>
              </a:ext>
            </a:extLst>
          </p:cNvPr>
          <p:cNvSpPr/>
          <p:nvPr/>
        </p:nvSpPr>
        <p:spPr>
          <a:xfrm>
            <a:off x="8368068" y="3525175"/>
            <a:ext cx="2669471" cy="486894"/>
          </a:xfrm>
          <a:prstGeom prst="wedgeRoundRectCallout">
            <a:avLst>
              <a:gd name="adj1" fmla="val -57973"/>
              <a:gd name="adj2" fmla="val 140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重複データ（</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6</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行目）が削除される．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40" name="フレーム 39">
            <a:extLst>
              <a:ext uri="{FF2B5EF4-FFF2-40B4-BE49-F238E27FC236}">
                <a16:creationId xmlns:a16="http://schemas.microsoft.com/office/drawing/2014/main" id="{68889DA4-5CF4-9096-1DB2-E6270988B004}"/>
              </a:ext>
            </a:extLst>
          </p:cNvPr>
          <p:cNvSpPr/>
          <p:nvPr/>
        </p:nvSpPr>
        <p:spPr>
          <a:xfrm>
            <a:off x="7286495" y="3763909"/>
            <a:ext cx="832924" cy="248160"/>
          </a:xfrm>
          <a:prstGeom prst="frame">
            <a:avLst>
              <a:gd name="adj1" fmla="val 101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aphicFrame>
        <p:nvGraphicFramePr>
          <p:cNvPr id="41" name="表 13">
            <a:extLst>
              <a:ext uri="{FF2B5EF4-FFF2-40B4-BE49-F238E27FC236}">
                <a16:creationId xmlns:a16="http://schemas.microsoft.com/office/drawing/2014/main" id="{6E6CA0D5-B4A0-78F1-F597-F8BDBF8D4554}"/>
              </a:ext>
            </a:extLst>
          </p:cNvPr>
          <p:cNvGraphicFramePr>
            <a:graphicFrameLocks noGrp="1"/>
          </p:cNvGraphicFramePr>
          <p:nvPr>
            <p:extLst>
              <p:ext uri="{D42A27DB-BD31-4B8C-83A1-F6EECF244321}">
                <p14:modId xmlns:p14="http://schemas.microsoft.com/office/powerpoint/2010/main" val="2359308113"/>
              </p:ext>
            </p:extLst>
          </p:nvPr>
        </p:nvGraphicFramePr>
        <p:xfrm>
          <a:off x="623533" y="4405232"/>
          <a:ext cx="10992471" cy="1865213"/>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53665">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66571">
                <a:tc>
                  <a:txBody>
                    <a:bodyPr/>
                    <a:lstStyle/>
                    <a:p>
                      <a:pPr fontAlgn="base"/>
                      <a:r>
                        <a:rPr lang="en-US" sz="1400" dirty="0">
                          <a:effectLst/>
                          <a:latin typeface="Times New Roman" panose="02020603050405020304" pitchFamily="18" charset="0"/>
                          <a:ea typeface="游明朝" panose="02020400000000000000" pitchFamily="18" charset="-128"/>
                          <a:cs typeface="Times New Roman" panose="02020603050405020304" pitchFamily="18" charset="0"/>
                        </a:rPr>
                        <a:t>subset</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重複チェックを行う列の名前．デフォルトではすべての列が対象．リストで複数の列を指定可能．</a:t>
                      </a:r>
                    </a:p>
                  </a:txBody>
                  <a:tcPr anchor="ctr"/>
                </a:tc>
                <a:extLst>
                  <a:ext uri="{0D108BD9-81ED-4DB2-BD59-A6C34878D82A}">
                    <a16:rowId xmlns:a16="http://schemas.microsoft.com/office/drawing/2014/main" val="3034711769"/>
                  </a:ext>
                </a:extLst>
              </a:tr>
              <a:tr h="307361">
                <a:tc>
                  <a:txBody>
                    <a:bodyPr/>
                    <a:lstStyle/>
                    <a:p>
                      <a:pPr fontAlgn="base"/>
                      <a:r>
                        <a:rPr lang="en-US" sz="1400" dirty="0">
                          <a:effectLst/>
                          <a:latin typeface="Times New Roman" panose="02020603050405020304" pitchFamily="18" charset="0"/>
                          <a:ea typeface="游明朝" panose="02020400000000000000" pitchFamily="18" charset="-128"/>
                          <a:cs typeface="Times New Roman" panose="02020603050405020304" pitchFamily="18" charset="0"/>
                        </a:rPr>
                        <a:t>keep</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どの重複を保持するかを指定．</a:t>
                      </a:r>
                      <a:endPar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endParaRPr>
                    </a:p>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first</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」は各重複グループの最初の行を保持，「</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last</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」は最後の出現を保持，</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は全ての重複を削除．</a:t>
                      </a:r>
                    </a:p>
                  </a:txBody>
                  <a:tcPr anchor="ctr"/>
                </a:tc>
                <a:extLst>
                  <a:ext uri="{0D108BD9-81ED-4DB2-BD59-A6C34878D82A}">
                    <a16:rowId xmlns:a16="http://schemas.microsoft.com/office/drawing/2014/main" val="3659823924"/>
                  </a:ext>
                </a:extLst>
              </a:tr>
              <a:tr h="307361">
                <a:tc>
                  <a:txBody>
                    <a:bodyPr/>
                    <a:lstStyle/>
                    <a:p>
                      <a:pPr fontAlgn="base"/>
                      <a:r>
                        <a:rPr lang="en-US" sz="1400" dirty="0" err="1">
                          <a:effectLst/>
                          <a:latin typeface="Times New Roman" panose="02020603050405020304" pitchFamily="18" charset="0"/>
                          <a:ea typeface="游明朝" panose="02020400000000000000" pitchFamily="18" charset="-128"/>
                          <a:cs typeface="Times New Roman" panose="02020603050405020304" pitchFamily="18" charset="0"/>
                        </a:rPr>
                        <a:t>inplace</a:t>
                      </a:r>
                      <a:endParaRPr lang="en-US" sz="1400" dirty="0">
                        <a:effectLst/>
                        <a:latin typeface="Times New Roman" panose="02020603050405020304" pitchFamily="18" charset="0"/>
                        <a:ea typeface="游明朝" panose="02020400000000000000" pitchFamily="18" charset="-128"/>
                        <a:cs typeface="Times New Roman" panose="02020603050405020304" pitchFamily="18" charset="0"/>
                      </a:endParaRP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に設定すると，変更を元のデータフレームに直接適用する．デフォルトは</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1819081611"/>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ignore_index</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に設定すると，データフレームのインデックスが新たに割り当てられる．デフォルトは</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3804443636"/>
                  </a:ext>
                </a:extLst>
              </a:tr>
            </a:tbl>
          </a:graphicData>
        </a:graphic>
      </p:graphicFrame>
    </p:spTree>
    <p:extLst>
      <p:ext uri="{BB962C8B-B14F-4D97-AF65-F5344CB8AC3E}">
        <p14:creationId xmlns:p14="http://schemas.microsoft.com/office/powerpoint/2010/main" val="104084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8A6DE-059D-13B7-A1DF-942C2B1C4A29}"/>
              </a:ext>
            </a:extLst>
          </p:cNvPr>
          <p:cNvSpPr>
            <a:spLocks noGrp="1"/>
          </p:cNvSpPr>
          <p:nvPr>
            <p:ph type="title"/>
          </p:nvPr>
        </p:nvSpPr>
        <p:spPr/>
        <p:txBody>
          <a:bodyPr/>
          <a:lstStyle/>
          <a:p>
            <a:r>
              <a:rPr lang="en-US" altLang="ja-JP" sz="2800" dirty="0"/>
              <a:t>2.2 </a:t>
            </a:r>
            <a:r>
              <a:rPr lang="ja-JP" altLang="en-US" sz="2800" dirty="0"/>
              <a:t>データの変形（重複データの除去</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BC5748A-EB70-6D70-454A-7E2636D64CDE}"/>
              </a:ext>
            </a:extLst>
          </p:cNvPr>
          <p:cNvSpPr>
            <a:spLocks noGrp="1"/>
          </p:cNvSpPr>
          <p:nvPr>
            <p:ph idx="1"/>
          </p:nvPr>
        </p:nvSpPr>
        <p:spPr>
          <a:xfrm>
            <a:off x="214381" y="632805"/>
            <a:ext cx="11763234" cy="1438897"/>
          </a:xfrm>
        </p:spPr>
        <p:txBody>
          <a:bodyPr>
            <a:normAutofit/>
          </a:bodyPr>
          <a:lstStyle/>
          <a:p>
            <a:pPr marL="0" indent="0">
              <a:buFont typeface="+mj-lt"/>
              <a:buNone/>
            </a:pPr>
            <a:r>
              <a:rPr lang="ja-JP" altLang="en-US" sz="1600" dirty="0"/>
              <a:t>前頁のメソッド（</a:t>
            </a:r>
            <a:r>
              <a:rPr lang="en-US" altLang="ja-JP" sz="1600" dirty="0" err="1"/>
              <a:t>drop_duplicated</a:t>
            </a:r>
            <a:r>
              <a:rPr lang="ja-JP" altLang="en-US" sz="1600" dirty="0"/>
              <a:t>）は，デフォルトではすべての列が同じ値の場合に重複と判定するが，重複の検出対象を一部の列に限定するよう指定することも可能である．例えば，先ほどのデータに列を追加した上で，「</a:t>
            </a:r>
            <a:r>
              <a:rPr lang="en-US" altLang="ja-JP" sz="1600" dirty="0"/>
              <a:t>k1</a:t>
            </a:r>
            <a:r>
              <a:rPr lang="ja-JP" altLang="en-US" sz="1600" dirty="0"/>
              <a:t>列」のみに基づいて重複を判定し，削除するようにしてみる．</a:t>
            </a:r>
            <a:endParaRPr lang="en-US" altLang="ja-JP" sz="1600" dirty="0"/>
          </a:p>
        </p:txBody>
      </p:sp>
      <p:sp>
        <p:nvSpPr>
          <p:cNvPr id="4" name="日付プレースホルダー 3">
            <a:extLst>
              <a:ext uri="{FF2B5EF4-FFF2-40B4-BE49-F238E27FC236}">
                <a16:creationId xmlns:a16="http://schemas.microsoft.com/office/drawing/2014/main" id="{71D548CB-AB7A-2EDC-0810-BC27C6FF99C4}"/>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97AF3D64-BC04-6AD7-5DA5-4761545B2E8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5D79E38-F40C-02EC-5AF5-CBBCB05F4871}"/>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sp>
        <p:nvSpPr>
          <p:cNvPr id="19" name="矢印: 右 18">
            <a:extLst>
              <a:ext uri="{FF2B5EF4-FFF2-40B4-BE49-F238E27FC236}">
                <a16:creationId xmlns:a16="http://schemas.microsoft.com/office/drawing/2014/main" id="{CE9F70DB-CBD8-E5DB-E587-E03F9581577D}"/>
              </a:ext>
            </a:extLst>
          </p:cNvPr>
          <p:cNvSpPr/>
          <p:nvPr/>
        </p:nvSpPr>
        <p:spPr>
          <a:xfrm>
            <a:off x="2920224" y="2288838"/>
            <a:ext cx="1152931"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25620A6-F1ED-5BA9-BE06-8C43223A6C86}"/>
              </a:ext>
            </a:extLst>
          </p:cNvPr>
          <p:cNvSpPr/>
          <p:nvPr/>
        </p:nvSpPr>
        <p:spPr>
          <a:xfrm>
            <a:off x="776548" y="1795383"/>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p>
        </p:txBody>
      </p:sp>
      <p:sp>
        <p:nvSpPr>
          <p:cNvPr id="33" name="コンテンツ プレースホルダー 2">
            <a:extLst>
              <a:ext uri="{FF2B5EF4-FFF2-40B4-BE49-F238E27FC236}">
                <a16:creationId xmlns:a16="http://schemas.microsoft.com/office/drawing/2014/main" id="{CA403671-4C9D-3CFE-E9DE-BF5EC874FD99}"/>
              </a:ext>
            </a:extLst>
          </p:cNvPr>
          <p:cNvSpPr txBox="1">
            <a:spLocks/>
          </p:cNvSpPr>
          <p:nvPr/>
        </p:nvSpPr>
        <p:spPr>
          <a:xfrm>
            <a:off x="327171" y="5614454"/>
            <a:ext cx="11763234" cy="647700"/>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en-US" altLang="ja-JP" sz="1600" dirty="0"/>
              <a:t>duplicated </a:t>
            </a:r>
            <a:r>
              <a:rPr lang="ja-JP" altLang="en-US" sz="1600" dirty="0"/>
              <a:t>メソッドも </a:t>
            </a:r>
            <a:r>
              <a:rPr lang="en-US" altLang="ja-JP" sz="1600" dirty="0" err="1"/>
              <a:t>drop_duplicates</a:t>
            </a:r>
            <a:r>
              <a:rPr lang="en-US" altLang="ja-JP" sz="1600" dirty="0"/>
              <a:t> </a:t>
            </a:r>
            <a:r>
              <a:rPr lang="ja-JP" altLang="en-US" sz="1600" dirty="0"/>
              <a:t>メソッドも，デフォルトでは重複が見つかった場合に最初の値を残す</a:t>
            </a:r>
            <a:br>
              <a:rPr lang="en-US" altLang="ja-JP" sz="1600" dirty="0"/>
            </a:br>
            <a:r>
              <a:rPr lang="ja-JP" altLang="en-US" sz="1600" dirty="0"/>
              <a:t>（最初の値以外を重複と判定する）．</a:t>
            </a:r>
            <a:endParaRPr lang="en-US" altLang="ja-JP" sz="1600" dirty="0"/>
          </a:p>
        </p:txBody>
      </p:sp>
      <p:sp>
        <p:nvSpPr>
          <p:cNvPr id="39" name="吹き出し: 角を丸めた四角形 38">
            <a:extLst>
              <a:ext uri="{FF2B5EF4-FFF2-40B4-BE49-F238E27FC236}">
                <a16:creationId xmlns:a16="http://schemas.microsoft.com/office/drawing/2014/main" id="{F4184CB7-2A5D-06E2-3711-49EAC54DEDD2}"/>
              </a:ext>
            </a:extLst>
          </p:cNvPr>
          <p:cNvSpPr/>
          <p:nvPr/>
        </p:nvSpPr>
        <p:spPr>
          <a:xfrm>
            <a:off x="6301756" y="2522910"/>
            <a:ext cx="2867411" cy="565920"/>
          </a:xfrm>
          <a:prstGeom prst="wedgeRoundRectCallout">
            <a:avLst>
              <a:gd name="adj1" fmla="val -57973"/>
              <a:gd name="adj2" fmla="val 140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引数「</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subset = “k1”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」を設定すると，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k1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列で重複する行を削除する．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grpSp>
        <p:nvGrpSpPr>
          <p:cNvPr id="14" name="グループ化 13">
            <a:extLst>
              <a:ext uri="{FF2B5EF4-FFF2-40B4-BE49-F238E27FC236}">
                <a16:creationId xmlns:a16="http://schemas.microsoft.com/office/drawing/2014/main" id="{E12E74D2-814D-21D6-E84D-11CFD98AAE21}"/>
              </a:ext>
            </a:extLst>
          </p:cNvPr>
          <p:cNvGrpSpPr/>
          <p:nvPr/>
        </p:nvGrpSpPr>
        <p:grpSpPr>
          <a:xfrm>
            <a:off x="1112658" y="2216065"/>
            <a:ext cx="1028700" cy="1707882"/>
            <a:chOff x="865423" y="2647894"/>
            <a:chExt cx="1028700" cy="1707882"/>
          </a:xfrm>
        </p:grpSpPr>
        <p:pic>
          <p:nvPicPr>
            <p:cNvPr id="12" name="図 11">
              <a:extLst>
                <a:ext uri="{FF2B5EF4-FFF2-40B4-BE49-F238E27FC236}">
                  <a16:creationId xmlns:a16="http://schemas.microsoft.com/office/drawing/2014/main" id="{8D845053-3CDA-58DB-C5F8-F2F4BD4DF8A3}"/>
                </a:ext>
              </a:extLst>
            </p:cNvPr>
            <p:cNvPicPr>
              <a:picLocks noChangeAspect="1"/>
            </p:cNvPicPr>
            <p:nvPr/>
          </p:nvPicPr>
          <p:blipFill>
            <a:blip r:embed="rId2"/>
            <a:stretch>
              <a:fillRect/>
            </a:stretch>
          </p:blipFill>
          <p:spPr>
            <a:xfrm>
              <a:off x="865423" y="2688901"/>
              <a:ext cx="1028700" cy="1666875"/>
            </a:xfrm>
            <a:prstGeom prst="rect">
              <a:avLst/>
            </a:prstGeom>
          </p:spPr>
        </p:pic>
        <p:sp>
          <p:nvSpPr>
            <p:cNvPr id="13" name="フレーム 12">
              <a:extLst>
                <a:ext uri="{FF2B5EF4-FFF2-40B4-BE49-F238E27FC236}">
                  <a16:creationId xmlns:a16="http://schemas.microsoft.com/office/drawing/2014/main" id="{A63BD3A3-9585-A9E9-AE6D-CC61BB669BB0}"/>
                </a:ext>
              </a:extLst>
            </p:cNvPr>
            <p:cNvSpPr/>
            <p:nvPr/>
          </p:nvSpPr>
          <p:spPr>
            <a:xfrm>
              <a:off x="1076325" y="2647894"/>
              <a:ext cx="361950" cy="1707882"/>
            </a:xfrm>
            <a:prstGeom prst="frame">
              <a:avLst>
                <a:gd name="adj1" fmla="val 101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21" name="グループ化 20">
            <a:extLst>
              <a:ext uri="{FF2B5EF4-FFF2-40B4-BE49-F238E27FC236}">
                <a16:creationId xmlns:a16="http://schemas.microsoft.com/office/drawing/2014/main" id="{04C2AAD3-ED02-3942-1A2C-EB3DE2D9A076}"/>
              </a:ext>
            </a:extLst>
          </p:cNvPr>
          <p:cNvGrpSpPr/>
          <p:nvPr/>
        </p:nvGrpSpPr>
        <p:grpSpPr>
          <a:xfrm>
            <a:off x="4852021" y="1649933"/>
            <a:ext cx="2257425" cy="1483426"/>
            <a:chOff x="4967285" y="1809591"/>
            <a:chExt cx="2257425" cy="1483426"/>
          </a:xfrm>
        </p:grpSpPr>
        <p:pic>
          <p:nvPicPr>
            <p:cNvPr id="16" name="図 15">
              <a:extLst>
                <a:ext uri="{FF2B5EF4-FFF2-40B4-BE49-F238E27FC236}">
                  <a16:creationId xmlns:a16="http://schemas.microsoft.com/office/drawing/2014/main" id="{6D08720C-71E5-DA64-08B3-76A4E2DE8156}"/>
                </a:ext>
              </a:extLst>
            </p:cNvPr>
            <p:cNvPicPr>
              <a:picLocks noChangeAspect="1"/>
            </p:cNvPicPr>
            <p:nvPr/>
          </p:nvPicPr>
          <p:blipFill>
            <a:blip r:embed="rId3"/>
            <a:stretch>
              <a:fillRect/>
            </a:stretch>
          </p:blipFill>
          <p:spPr>
            <a:xfrm>
              <a:off x="4967285" y="2645317"/>
              <a:ext cx="1038225" cy="647700"/>
            </a:xfrm>
            <a:prstGeom prst="rect">
              <a:avLst/>
            </a:prstGeom>
          </p:spPr>
        </p:pic>
        <p:pic>
          <p:nvPicPr>
            <p:cNvPr id="18" name="図 17">
              <a:extLst>
                <a:ext uri="{FF2B5EF4-FFF2-40B4-BE49-F238E27FC236}">
                  <a16:creationId xmlns:a16="http://schemas.microsoft.com/office/drawing/2014/main" id="{95791A98-3538-B698-7549-2EDD7A56E491}"/>
                </a:ext>
              </a:extLst>
            </p:cNvPr>
            <p:cNvPicPr>
              <a:picLocks noChangeAspect="1"/>
            </p:cNvPicPr>
            <p:nvPr/>
          </p:nvPicPr>
          <p:blipFill>
            <a:blip r:embed="rId4"/>
            <a:stretch>
              <a:fillRect/>
            </a:stretch>
          </p:blipFill>
          <p:spPr>
            <a:xfrm>
              <a:off x="4967285" y="2307181"/>
              <a:ext cx="2257425" cy="200025"/>
            </a:xfrm>
            <a:prstGeom prst="rect">
              <a:avLst/>
            </a:prstGeom>
          </p:spPr>
        </p:pic>
        <p:sp>
          <p:nvSpPr>
            <p:cNvPr id="20" name="四角形: 角を丸くする 19">
              <a:extLst>
                <a:ext uri="{FF2B5EF4-FFF2-40B4-BE49-F238E27FC236}">
                  <a16:creationId xmlns:a16="http://schemas.microsoft.com/office/drawing/2014/main" id="{EE2CC93A-25F1-56ED-ED8B-88338DF84E69}"/>
                </a:ext>
              </a:extLst>
            </p:cNvPr>
            <p:cNvSpPr/>
            <p:nvPr/>
          </p:nvSpPr>
          <p:spPr>
            <a:xfrm>
              <a:off x="5112334" y="1809591"/>
              <a:ext cx="1786904" cy="276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k</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列の重複削除</a:t>
              </a:r>
            </a:p>
          </p:txBody>
        </p:sp>
      </p:grpSp>
      <p:sp>
        <p:nvSpPr>
          <p:cNvPr id="40" name="フレーム 39">
            <a:extLst>
              <a:ext uri="{FF2B5EF4-FFF2-40B4-BE49-F238E27FC236}">
                <a16:creationId xmlns:a16="http://schemas.microsoft.com/office/drawing/2014/main" id="{68889DA4-5CF4-9096-1DB2-E6270988B004}"/>
              </a:ext>
            </a:extLst>
          </p:cNvPr>
          <p:cNvSpPr/>
          <p:nvPr/>
        </p:nvSpPr>
        <p:spPr>
          <a:xfrm>
            <a:off x="5093642" y="2484762"/>
            <a:ext cx="266700" cy="647700"/>
          </a:xfrm>
          <a:prstGeom prst="frame">
            <a:avLst>
              <a:gd name="adj1" fmla="val 1019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23" name="図 22">
            <a:extLst>
              <a:ext uri="{FF2B5EF4-FFF2-40B4-BE49-F238E27FC236}">
                <a16:creationId xmlns:a16="http://schemas.microsoft.com/office/drawing/2014/main" id="{9FB8BA20-AA11-E353-BED9-CA459DFC005D}"/>
              </a:ext>
            </a:extLst>
          </p:cNvPr>
          <p:cNvPicPr>
            <a:picLocks noChangeAspect="1"/>
          </p:cNvPicPr>
          <p:nvPr/>
        </p:nvPicPr>
        <p:blipFill>
          <a:blip r:embed="rId5"/>
          <a:stretch>
            <a:fillRect/>
          </a:stretch>
        </p:blipFill>
        <p:spPr>
          <a:xfrm>
            <a:off x="4852021" y="3661563"/>
            <a:ext cx="3486150" cy="200025"/>
          </a:xfrm>
          <a:prstGeom prst="rect">
            <a:avLst/>
          </a:prstGeom>
        </p:spPr>
      </p:pic>
      <p:sp>
        <p:nvSpPr>
          <p:cNvPr id="27" name="四角形: 角を丸くする 26">
            <a:extLst>
              <a:ext uri="{FF2B5EF4-FFF2-40B4-BE49-F238E27FC236}">
                <a16:creationId xmlns:a16="http://schemas.microsoft.com/office/drawing/2014/main" id="{CEB8B8C1-548B-6C46-3D97-EEDC515025E7}"/>
              </a:ext>
            </a:extLst>
          </p:cNvPr>
          <p:cNvSpPr/>
          <p:nvPr/>
        </p:nvSpPr>
        <p:spPr>
          <a:xfrm>
            <a:off x="4997069" y="3306815"/>
            <a:ext cx="2257425" cy="276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k</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列と</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k</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の重複削除</a:t>
            </a:r>
          </a:p>
        </p:txBody>
      </p:sp>
      <p:pic>
        <p:nvPicPr>
          <p:cNvPr id="30" name="図 29">
            <a:extLst>
              <a:ext uri="{FF2B5EF4-FFF2-40B4-BE49-F238E27FC236}">
                <a16:creationId xmlns:a16="http://schemas.microsoft.com/office/drawing/2014/main" id="{E67384F5-7A1B-7E48-D1FA-390507ADD181}"/>
              </a:ext>
            </a:extLst>
          </p:cNvPr>
          <p:cNvPicPr>
            <a:picLocks noChangeAspect="1"/>
          </p:cNvPicPr>
          <p:nvPr/>
        </p:nvPicPr>
        <p:blipFill>
          <a:blip r:embed="rId6"/>
          <a:stretch>
            <a:fillRect/>
          </a:stretch>
        </p:blipFill>
        <p:spPr>
          <a:xfrm>
            <a:off x="4865042" y="3913077"/>
            <a:ext cx="990600" cy="1466850"/>
          </a:xfrm>
          <a:prstGeom prst="rect">
            <a:avLst/>
          </a:prstGeom>
        </p:spPr>
      </p:pic>
      <p:sp>
        <p:nvSpPr>
          <p:cNvPr id="34" name="フレーム 33">
            <a:extLst>
              <a:ext uri="{FF2B5EF4-FFF2-40B4-BE49-F238E27FC236}">
                <a16:creationId xmlns:a16="http://schemas.microsoft.com/office/drawing/2014/main" id="{7E140299-7493-F742-0264-603DA3EC7C59}"/>
              </a:ext>
            </a:extLst>
          </p:cNvPr>
          <p:cNvSpPr/>
          <p:nvPr/>
        </p:nvSpPr>
        <p:spPr>
          <a:xfrm>
            <a:off x="5061511" y="3913159"/>
            <a:ext cx="548714" cy="1466768"/>
          </a:xfrm>
          <a:prstGeom prst="frame">
            <a:avLst>
              <a:gd name="adj1" fmla="val 325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吹き出し: 角を丸めた四角形 40">
            <a:extLst>
              <a:ext uri="{FF2B5EF4-FFF2-40B4-BE49-F238E27FC236}">
                <a16:creationId xmlns:a16="http://schemas.microsoft.com/office/drawing/2014/main" id="{B82F30C6-A906-1239-D8C8-06E149BD1829}"/>
              </a:ext>
            </a:extLst>
          </p:cNvPr>
          <p:cNvSpPr/>
          <p:nvPr/>
        </p:nvSpPr>
        <p:spPr>
          <a:xfrm>
            <a:off x="6208788" y="4156227"/>
            <a:ext cx="5049762" cy="942022"/>
          </a:xfrm>
          <a:prstGeom prst="wedgeRoundRectCallout">
            <a:avLst>
              <a:gd name="adj1" fmla="val -57973"/>
              <a:gd name="adj2" fmla="val 140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引数「</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subset = [“k1”, “k2”]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」を設定すると，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k1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k2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列の値で重複する行を削除する．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また，引数「</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keep = “last”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」を設定すると，重複する行の最後をデータフレームに残すことが出来る．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5805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8A6DE-059D-13B7-A1DF-942C2B1C4A29}"/>
              </a:ext>
            </a:extLst>
          </p:cNvPr>
          <p:cNvSpPr>
            <a:spLocks noGrp="1"/>
          </p:cNvSpPr>
          <p:nvPr>
            <p:ph type="title"/>
          </p:nvPr>
        </p:nvSpPr>
        <p:spPr/>
        <p:txBody>
          <a:bodyPr/>
          <a:lstStyle/>
          <a:p>
            <a:r>
              <a:rPr lang="en-US" altLang="ja-JP" sz="2800" dirty="0"/>
              <a:t>2.2 </a:t>
            </a:r>
            <a:r>
              <a:rPr lang="ja-JP" altLang="en-US" sz="2800" dirty="0"/>
              <a:t>データの変形（関数やマッピングを用いたデータの変換</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BC5748A-EB70-6D70-454A-7E2636D64CDE}"/>
              </a:ext>
            </a:extLst>
          </p:cNvPr>
          <p:cNvSpPr>
            <a:spLocks noGrp="1"/>
          </p:cNvSpPr>
          <p:nvPr>
            <p:ph idx="1"/>
          </p:nvPr>
        </p:nvSpPr>
        <p:spPr>
          <a:xfrm>
            <a:off x="214381" y="632805"/>
            <a:ext cx="11763234" cy="1281636"/>
          </a:xfrm>
        </p:spPr>
        <p:txBody>
          <a:bodyPr>
            <a:normAutofit/>
          </a:bodyPr>
          <a:lstStyle/>
          <a:p>
            <a:pPr marL="0" indent="0">
              <a:lnSpc>
                <a:spcPct val="110000"/>
              </a:lnSpc>
              <a:buFont typeface="+mj-lt"/>
              <a:buNone/>
            </a:pPr>
            <a:r>
              <a:rPr lang="ja-JP" altLang="en-US" sz="1600" dirty="0"/>
              <a:t>さまざまなデータセットを扱っていると，配列やシリーズ，データフレーム内の列の値に基づいて変換を行うことがある．</a:t>
            </a:r>
            <a:br>
              <a:rPr lang="en-US" altLang="ja-JP" sz="1600" dirty="0"/>
            </a:br>
            <a:r>
              <a:rPr lang="ja-JP" altLang="en-US" sz="1600" dirty="0"/>
              <a:t>例えば，さまざまな種類の肉に関する情報をまとめた，次のような仮想のデータを考える．</a:t>
            </a:r>
            <a:endParaRPr lang="en-US" altLang="ja-JP" sz="1600" dirty="0"/>
          </a:p>
          <a:p>
            <a:pPr marL="0" indent="0">
              <a:lnSpc>
                <a:spcPct val="110000"/>
              </a:lnSpc>
              <a:buFont typeface="+mj-lt"/>
              <a:buNone/>
            </a:pPr>
            <a:r>
              <a:rPr lang="ja-JP" altLang="en-US" sz="1600" dirty="0"/>
              <a:t>ここで，それぞれの食材が取られた動物の種類を示す列を追加したい場合を考える．そのために，それぞれの肉の種類から動物の種類にマッピングするデータをディクショナリとして書き出すことをやってみる．</a:t>
            </a:r>
            <a:endParaRPr lang="en-US" altLang="ja-JP" sz="1600" dirty="0"/>
          </a:p>
        </p:txBody>
      </p:sp>
      <p:sp>
        <p:nvSpPr>
          <p:cNvPr id="4" name="日付プレースホルダー 3">
            <a:extLst>
              <a:ext uri="{FF2B5EF4-FFF2-40B4-BE49-F238E27FC236}">
                <a16:creationId xmlns:a16="http://schemas.microsoft.com/office/drawing/2014/main" id="{71D548CB-AB7A-2EDC-0810-BC27C6FF99C4}"/>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97AF3D64-BC04-6AD7-5DA5-4761545B2E8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5D79E38-F40C-02EC-5AF5-CBBCB05F4871}"/>
              </a:ext>
            </a:extLst>
          </p:cNvPr>
          <p:cNvSpPr>
            <a:spLocks noGrp="1"/>
          </p:cNvSpPr>
          <p:nvPr>
            <p:ph type="sldNum" sz="quarter" idx="12"/>
          </p:nvPr>
        </p:nvSpPr>
        <p:spPr/>
        <p:txBody>
          <a:bodyPr/>
          <a:lstStyle/>
          <a:p>
            <a:fld id="{6A08F1E3-4537-4A28-BBC1-BB8FB2459995}" type="slidenum">
              <a:rPr lang="ja-JP" altLang="en-US" smtClean="0"/>
              <a:pPr/>
              <a:t>15</a:t>
            </a:fld>
            <a:endParaRPr lang="ja-JP" altLang="en-US"/>
          </a:p>
        </p:txBody>
      </p:sp>
      <p:sp>
        <p:nvSpPr>
          <p:cNvPr id="33" name="コンテンツ プレースホルダー 2">
            <a:extLst>
              <a:ext uri="{FF2B5EF4-FFF2-40B4-BE49-F238E27FC236}">
                <a16:creationId xmlns:a16="http://schemas.microsoft.com/office/drawing/2014/main" id="{CA403671-4C9D-3CFE-E9DE-BF5EC874FD99}"/>
              </a:ext>
            </a:extLst>
          </p:cNvPr>
          <p:cNvSpPr txBox="1">
            <a:spLocks/>
          </p:cNvSpPr>
          <p:nvPr/>
        </p:nvSpPr>
        <p:spPr>
          <a:xfrm>
            <a:off x="327171" y="5021642"/>
            <a:ext cx="11763234" cy="105530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600" dirty="0"/>
              <a:t>シリーズの </a:t>
            </a:r>
            <a:r>
              <a:rPr lang="en-US" altLang="ja-JP" sz="1600" dirty="0"/>
              <a:t>map </a:t>
            </a:r>
            <a:r>
              <a:rPr lang="ja-JP" altLang="en-US" sz="1600" dirty="0"/>
              <a:t>メソッドには，値の変換に用いるマッピングを定義した関数オブジェクト，またはディクショナリ系オブジェクトを渡すことができる．</a:t>
            </a:r>
            <a:br>
              <a:rPr lang="en-US" altLang="ja-JP" sz="1600" dirty="0"/>
            </a:br>
            <a:r>
              <a:rPr lang="en-US" altLang="ja-JP" sz="1600" dirty="0"/>
              <a:t>map </a:t>
            </a:r>
            <a:r>
              <a:rPr lang="ja-JP" altLang="en-US" sz="1600" dirty="0"/>
              <a:t>メソッドは，要素ごとの変換やその他のデータクリーニング操作を行うのに便利な方法である．</a:t>
            </a:r>
            <a:endParaRPr lang="en-US" altLang="ja-JP" sz="1600" dirty="0"/>
          </a:p>
          <a:p>
            <a:pPr marL="0" indent="0">
              <a:buFont typeface="+mj-lt"/>
              <a:buNone/>
            </a:pPr>
            <a:endParaRPr lang="en-US" altLang="ja-JP" sz="1600" dirty="0"/>
          </a:p>
        </p:txBody>
      </p:sp>
      <p:pic>
        <p:nvPicPr>
          <p:cNvPr id="8" name="図 7">
            <a:extLst>
              <a:ext uri="{FF2B5EF4-FFF2-40B4-BE49-F238E27FC236}">
                <a16:creationId xmlns:a16="http://schemas.microsoft.com/office/drawing/2014/main" id="{A2A3AB89-13BE-29D1-7E7E-91AA59382191}"/>
              </a:ext>
            </a:extLst>
          </p:cNvPr>
          <p:cNvPicPr>
            <a:picLocks noChangeAspect="1"/>
          </p:cNvPicPr>
          <p:nvPr/>
        </p:nvPicPr>
        <p:blipFill>
          <a:blip r:embed="rId2"/>
          <a:stretch>
            <a:fillRect/>
          </a:stretch>
        </p:blipFill>
        <p:spPr>
          <a:xfrm>
            <a:off x="748066" y="2477662"/>
            <a:ext cx="1438275" cy="2152650"/>
          </a:xfrm>
          <a:prstGeom prst="rect">
            <a:avLst/>
          </a:prstGeom>
        </p:spPr>
      </p:pic>
      <p:sp>
        <p:nvSpPr>
          <p:cNvPr id="22" name="四角形: 角を丸くする 21">
            <a:extLst>
              <a:ext uri="{FF2B5EF4-FFF2-40B4-BE49-F238E27FC236}">
                <a16:creationId xmlns:a16="http://schemas.microsoft.com/office/drawing/2014/main" id="{0DC7EA41-5729-B0B0-B34D-732AC8763E8B}"/>
              </a:ext>
            </a:extLst>
          </p:cNvPr>
          <p:cNvSpPr/>
          <p:nvPr/>
        </p:nvSpPr>
        <p:spPr>
          <a:xfrm>
            <a:off x="621806" y="2073612"/>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p>
        </p:txBody>
      </p:sp>
      <p:grpSp>
        <p:nvGrpSpPr>
          <p:cNvPr id="32" name="グループ化 31">
            <a:extLst>
              <a:ext uri="{FF2B5EF4-FFF2-40B4-BE49-F238E27FC236}">
                <a16:creationId xmlns:a16="http://schemas.microsoft.com/office/drawing/2014/main" id="{9CEAE463-2E59-CCEF-46CB-5F904D2FD3E4}"/>
              </a:ext>
            </a:extLst>
          </p:cNvPr>
          <p:cNvGrpSpPr/>
          <p:nvPr/>
        </p:nvGrpSpPr>
        <p:grpSpPr>
          <a:xfrm>
            <a:off x="3306846" y="2073612"/>
            <a:ext cx="3143250" cy="1915594"/>
            <a:chOff x="3564021" y="2096059"/>
            <a:chExt cx="3143250" cy="1915594"/>
          </a:xfrm>
        </p:grpSpPr>
        <p:pic>
          <p:nvPicPr>
            <p:cNvPr id="11" name="図 10">
              <a:extLst>
                <a:ext uri="{FF2B5EF4-FFF2-40B4-BE49-F238E27FC236}">
                  <a16:creationId xmlns:a16="http://schemas.microsoft.com/office/drawing/2014/main" id="{C889E4EF-2B6C-9DF9-C46E-AB0997ACEE4A}"/>
                </a:ext>
              </a:extLst>
            </p:cNvPr>
            <p:cNvPicPr>
              <a:picLocks noChangeAspect="1"/>
            </p:cNvPicPr>
            <p:nvPr/>
          </p:nvPicPr>
          <p:blipFill>
            <a:blip r:embed="rId3"/>
            <a:stretch>
              <a:fillRect/>
            </a:stretch>
          </p:blipFill>
          <p:spPr>
            <a:xfrm>
              <a:off x="3564021" y="2506703"/>
              <a:ext cx="3143250" cy="1504950"/>
            </a:xfrm>
            <a:prstGeom prst="rect">
              <a:avLst/>
            </a:prstGeom>
          </p:spPr>
        </p:pic>
        <p:sp>
          <p:nvSpPr>
            <p:cNvPr id="24" name="四角形: 角を丸くする 23">
              <a:extLst>
                <a:ext uri="{FF2B5EF4-FFF2-40B4-BE49-F238E27FC236}">
                  <a16:creationId xmlns:a16="http://schemas.microsoft.com/office/drawing/2014/main" id="{1682F1D9-139B-3802-0F06-3669B4A7A626}"/>
                </a:ext>
              </a:extLst>
            </p:cNvPr>
            <p:cNvSpPr/>
            <p:nvPr/>
          </p:nvSpPr>
          <p:spPr>
            <a:xfrm>
              <a:off x="4093822" y="2096059"/>
              <a:ext cx="2083647"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データ追加用 </a:t>
              </a:r>
              <a:r>
                <a:rPr kumimoji="1" lang="en-US" altLang="ja-JP" dirty="0" err="1">
                  <a:latin typeface="Times New Roman" panose="02020603050405020304" pitchFamily="18" charset="0"/>
                  <a:ea typeface="游明朝" panose="02020400000000000000" pitchFamily="18" charset="-128"/>
                  <a:cs typeface="Times New Roman" panose="02020603050405020304" pitchFamily="18" charset="0"/>
                </a:rPr>
                <a:t>dict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grpSp>
      <p:grpSp>
        <p:nvGrpSpPr>
          <p:cNvPr id="31" name="グループ化 30">
            <a:extLst>
              <a:ext uri="{FF2B5EF4-FFF2-40B4-BE49-F238E27FC236}">
                <a16:creationId xmlns:a16="http://schemas.microsoft.com/office/drawing/2014/main" id="{AB515E2F-69A7-5A0C-B3D9-5756542F50DB}"/>
              </a:ext>
            </a:extLst>
          </p:cNvPr>
          <p:cNvGrpSpPr/>
          <p:nvPr/>
        </p:nvGrpSpPr>
        <p:grpSpPr>
          <a:xfrm>
            <a:off x="7444342" y="2102831"/>
            <a:ext cx="2083647" cy="2557599"/>
            <a:chOff x="6892501" y="1936159"/>
            <a:chExt cx="2083647" cy="2557599"/>
          </a:xfrm>
        </p:grpSpPr>
        <p:grpSp>
          <p:nvGrpSpPr>
            <p:cNvPr id="28" name="グループ化 27">
              <a:extLst>
                <a:ext uri="{FF2B5EF4-FFF2-40B4-BE49-F238E27FC236}">
                  <a16:creationId xmlns:a16="http://schemas.microsoft.com/office/drawing/2014/main" id="{1E5C9428-A611-B8B5-AA42-FC772F7CC3B0}"/>
                </a:ext>
              </a:extLst>
            </p:cNvPr>
            <p:cNvGrpSpPr/>
            <p:nvPr/>
          </p:nvGrpSpPr>
          <p:grpSpPr>
            <a:xfrm>
              <a:off x="6892501" y="1936159"/>
              <a:ext cx="2083647" cy="2530792"/>
              <a:chOff x="6892501" y="1936159"/>
              <a:chExt cx="2083647" cy="2530792"/>
            </a:xfrm>
          </p:grpSpPr>
          <p:pic>
            <p:nvPicPr>
              <p:cNvPr id="17" name="図 16">
                <a:extLst>
                  <a:ext uri="{FF2B5EF4-FFF2-40B4-BE49-F238E27FC236}">
                    <a16:creationId xmlns:a16="http://schemas.microsoft.com/office/drawing/2014/main" id="{E9D61F31-1A2C-D3D9-C1AC-653383799711}"/>
                  </a:ext>
                </a:extLst>
              </p:cNvPr>
              <p:cNvPicPr>
                <a:picLocks noChangeAspect="1"/>
              </p:cNvPicPr>
              <p:nvPr/>
            </p:nvPicPr>
            <p:blipFill>
              <a:blip r:embed="rId4"/>
              <a:stretch>
                <a:fillRect/>
              </a:stretch>
            </p:blipFill>
            <p:spPr>
              <a:xfrm>
                <a:off x="6981825" y="2352401"/>
                <a:ext cx="1905000" cy="2114550"/>
              </a:xfrm>
              <a:prstGeom prst="rect">
                <a:avLst/>
              </a:prstGeom>
            </p:spPr>
          </p:pic>
          <p:sp>
            <p:nvSpPr>
              <p:cNvPr id="25" name="四角形: 角を丸くする 24">
                <a:extLst>
                  <a:ext uri="{FF2B5EF4-FFF2-40B4-BE49-F238E27FC236}">
                    <a16:creationId xmlns:a16="http://schemas.microsoft.com/office/drawing/2014/main" id="{2BC990C9-DAFD-1438-4F68-4306E8A9F9D8}"/>
                  </a:ext>
                </a:extLst>
              </p:cNvPr>
              <p:cNvSpPr/>
              <p:nvPr/>
            </p:nvSpPr>
            <p:spPr>
              <a:xfrm>
                <a:off x="6892501" y="1936159"/>
                <a:ext cx="2083647"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データ追加後</a:t>
                </a:r>
              </a:p>
            </p:txBody>
          </p:sp>
        </p:grpSp>
        <p:sp>
          <p:nvSpPr>
            <p:cNvPr id="26" name="フレーム 25">
              <a:extLst>
                <a:ext uri="{FF2B5EF4-FFF2-40B4-BE49-F238E27FC236}">
                  <a16:creationId xmlns:a16="http://schemas.microsoft.com/office/drawing/2014/main" id="{9466E06E-80E0-547C-2828-8C4B9B76A4FE}"/>
                </a:ext>
              </a:extLst>
            </p:cNvPr>
            <p:cNvSpPr/>
            <p:nvPr/>
          </p:nvSpPr>
          <p:spPr>
            <a:xfrm>
              <a:off x="8381585" y="2341109"/>
              <a:ext cx="505240" cy="2152649"/>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9" name="矢印: 右 28">
            <a:extLst>
              <a:ext uri="{FF2B5EF4-FFF2-40B4-BE49-F238E27FC236}">
                <a16:creationId xmlns:a16="http://schemas.microsoft.com/office/drawing/2014/main" id="{13FC6A08-B14D-219D-635A-87E972CD2BA0}"/>
              </a:ext>
            </a:extLst>
          </p:cNvPr>
          <p:cNvSpPr/>
          <p:nvPr/>
        </p:nvSpPr>
        <p:spPr>
          <a:xfrm>
            <a:off x="2441387" y="2997517"/>
            <a:ext cx="669387" cy="70889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C7AF0D86-3D5B-5725-A041-5A9560FB96D5}"/>
              </a:ext>
            </a:extLst>
          </p:cNvPr>
          <p:cNvSpPr/>
          <p:nvPr/>
        </p:nvSpPr>
        <p:spPr>
          <a:xfrm>
            <a:off x="6646168" y="2996679"/>
            <a:ext cx="669387" cy="70889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吹き出し: 角を丸めた四角形 35">
            <a:extLst>
              <a:ext uri="{FF2B5EF4-FFF2-40B4-BE49-F238E27FC236}">
                <a16:creationId xmlns:a16="http://schemas.microsoft.com/office/drawing/2014/main" id="{61A4FE5F-339E-A161-20F7-A4FB79BA4AEA}"/>
              </a:ext>
            </a:extLst>
          </p:cNvPr>
          <p:cNvSpPr/>
          <p:nvPr/>
        </p:nvSpPr>
        <p:spPr>
          <a:xfrm>
            <a:off x="9543987" y="2646708"/>
            <a:ext cx="2433628" cy="892981"/>
          </a:xfrm>
          <a:prstGeom prst="wedgeRoundRectCallout">
            <a:avLst>
              <a:gd name="adj1" fmla="val -57973"/>
              <a:gd name="adj2" fmla="val 140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カラム</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food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に該当する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animal</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を辞書を参照して，新たなカラム（</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animal</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）を追加する．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13074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F654E-F121-FD34-478E-72E77B8F03E3}"/>
              </a:ext>
            </a:extLst>
          </p:cNvPr>
          <p:cNvSpPr>
            <a:spLocks noGrp="1"/>
          </p:cNvSpPr>
          <p:nvPr>
            <p:ph type="title"/>
          </p:nvPr>
        </p:nvSpPr>
        <p:spPr/>
        <p:txBody>
          <a:bodyPr/>
          <a:lstStyle/>
          <a:p>
            <a:r>
              <a:rPr lang="en-US" altLang="ja-JP" sz="2800" dirty="0"/>
              <a:t>2.2 </a:t>
            </a:r>
            <a:r>
              <a:rPr lang="ja-JP" altLang="en-US" sz="2800" dirty="0"/>
              <a:t>データの変形（値の置き換え</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A1663E8-830C-5AD3-6E6B-4C6196CDA842}"/>
              </a:ext>
            </a:extLst>
          </p:cNvPr>
          <p:cNvSpPr>
            <a:spLocks noGrp="1"/>
          </p:cNvSpPr>
          <p:nvPr>
            <p:ph idx="1"/>
          </p:nvPr>
        </p:nvSpPr>
        <p:spPr>
          <a:xfrm>
            <a:off x="214381" y="632805"/>
            <a:ext cx="11763234" cy="941487"/>
          </a:xfrm>
        </p:spPr>
        <p:txBody>
          <a:bodyPr/>
          <a:lstStyle/>
          <a:p>
            <a:pPr marL="0" indent="0">
              <a:buNone/>
            </a:pPr>
            <a:r>
              <a:rPr lang="en-US" altLang="ja-JP" dirty="0" err="1"/>
              <a:t>f</a:t>
            </a:r>
            <a:r>
              <a:rPr kumimoji="1" lang="en-US" altLang="ja-JP" dirty="0" err="1"/>
              <a:t>illna</a:t>
            </a:r>
            <a:r>
              <a:rPr kumimoji="1" lang="en-US" altLang="ja-JP" dirty="0"/>
              <a:t> </a:t>
            </a:r>
            <a:r>
              <a:rPr kumimoji="1" lang="ja-JP" altLang="en-US" dirty="0"/>
              <a:t>メソッドを用いた欠損値の穴埋めは</a:t>
            </a:r>
            <a:r>
              <a:rPr lang="ja-JP" altLang="en-US" dirty="0"/>
              <a:t>，</a:t>
            </a:r>
            <a:r>
              <a:rPr kumimoji="1" lang="ja-JP" altLang="en-US" dirty="0"/>
              <a:t>一般的な値の置き換え操作の特殊な例と考えることができる．</a:t>
            </a:r>
            <a:br>
              <a:rPr kumimoji="1" lang="en-US" altLang="ja-JP" dirty="0"/>
            </a:br>
            <a:r>
              <a:rPr kumimoji="1" lang="ja-JP" altLang="en-US" dirty="0"/>
              <a:t>また，先ほど紹介したように，</a:t>
            </a:r>
            <a:r>
              <a:rPr kumimoji="1" lang="en-US" altLang="ja-JP" dirty="0"/>
              <a:t>map </a:t>
            </a:r>
            <a:r>
              <a:rPr kumimoji="1" lang="ja-JP" altLang="en-US" dirty="0"/>
              <a:t>メソッドを用いるとオブジェクト内の一部の値を変更できる．しかし，もっとシンプルで柔軟性が高いのは，</a:t>
            </a:r>
            <a:r>
              <a:rPr kumimoji="1" lang="en-US" altLang="ja-JP" dirty="0"/>
              <a:t>replace</a:t>
            </a:r>
            <a:r>
              <a:rPr kumimoji="1" lang="ja-JP" altLang="en-US" dirty="0"/>
              <a:t>を使う方法である．</a:t>
            </a:r>
          </a:p>
        </p:txBody>
      </p:sp>
      <p:sp>
        <p:nvSpPr>
          <p:cNvPr id="4" name="日付プレースホルダー 3">
            <a:extLst>
              <a:ext uri="{FF2B5EF4-FFF2-40B4-BE49-F238E27FC236}">
                <a16:creationId xmlns:a16="http://schemas.microsoft.com/office/drawing/2014/main" id="{1FD7B1BA-FD7D-5671-C581-CB4A6EDE1DF9}"/>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87C3BB0F-A117-CB83-5521-3B9724E26825}"/>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94381B5B-B302-77FB-8E4B-6385A06CC63D}"/>
              </a:ext>
            </a:extLst>
          </p:cNvPr>
          <p:cNvSpPr>
            <a:spLocks noGrp="1"/>
          </p:cNvSpPr>
          <p:nvPr>
            <p:ph type="sldNum" sz="quarter" idx="12"/>
          </p:nvPr>
        </p:nvSpPr>
        <p:spPr/>
        <p:txBody>
          <a:bodyPr/>
          <a:lstStyle/>
          <a:p>
            <a:fld id="{6A08F1E3-4537-4A28-BBC1-BB8FB2459995}" type="slidenum">
              <a:rPr lang="ja-JP" altLang="en-US" smtClean="0"/>
              <a:pPr/>
              <a:t>16</a:t>
            </a:fld>
            <a:endParaRPr lang="ja-JP" altLang="en-US"/>
          </a:p>
        </p:txBody>
      </p:sp>
      <p:sp>
        <p:nvSpPr>
          <p:cNvPr id="14" name="矢印: 右 13">
            <a:extLst>
              <a:ext uri="{FF2B5EF4-FFF2-40B4-BE49-F238E27FC236}">
                <a16:creationId xmlns:a16="http://schemas.microsoft.com/office/drawing/2014/main" id="{1D0D1CEB-D873-256D-A10E-B50FBEA0D7C2}"/>
              </a:ext>
            </a:extLst>
          </p:cNvPr>
          <p:cNvSpPr/>
          <p:nvPr/>
        </p:nvSpPr>
        <p:spPr>
          <a:xfrm>
            <a:off x="5199209" y="2718001"/>
            <a:ext cx="821789" cy="94148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C7E8CBE2-6CED-2B61-1AAF-D7C8AF5ACFCC}"/>
              </a:ext>
            </a:extLst>
          </p:cNvPr>
          <p:cNvGrpSpPr/>
          <p:nvPr/>
        </p:nvGrpSpPr>
        <p:grpSpPr>
          <a:xfrm>
            <a:off x="700086" y="1876861"/>
            <a:ext cx="3248026" cy="1924898"/>
            <a:chOff x="700086" y="1876861"/>
            <a:chExt cx="3248026" cy="1924898"/>
          </a:xfrm>
        </p:grpSpPr>
        <p:pic>
          <p:nvPicPr>
            <p:cNvPr id="8" name="図 7">
              <a:extLst>
                <a:ext uri="{FF2B5EF4-FFF2-40B4-BE49-F238E27FC236}">
                  <a16:creationId xmlns:a16="http://schemas.microsoft.com/office/drawing/2014/main" id="{C833B00D-A72F-D181-7656-97D8CC1B1738}"/>
                </a:ext>
              </a:extLst>
            </p:cNvPr>
            <p:cNvPicPr>
              <a:picLocks noChangeAspect="1"/>
            </p:cNvPicPr>
            <p:nvPr/>
          </p:nvPicPr>
          <p:blipFill>
            <a:blip r:embed="rId2"/>
            <a:stretch>
              <a:fillRect/>
            </a:stretch>
          </p:blipFill>
          <p:spPr>
            <a:xfrm>
              <a:off x="700087" y="2734959"/>
              <a:ext cx="952500" cy="1066800"/>
            </a:xfrm>
            <a:prstGeom prst="rect">
              <a:avLst/>
            </a:prstGeom>
          </p:spPr>
        </p:pic>
        <p:pic>
          <p:nvPicPr>
            <p:cNvPr id="10" name="図 9">
              <a:extLst>
                <a:ext uri="{FF2B5EF4-FFF2-40B4-BE49-F238E27FC236}">
                  <a16:creationId xmlns:a16="http://schemas.microsoft.com/office/drawing/2014/main" id="{FB505085-05E5-22A1-4AFF-D312DA0DC007}"/>
                </a:ext>
              </a:extLst>
            </p:cNvPr>
            <p:cNvPicPr>
              <a:picLocks noChangeAspect="1"/>
            </p:cNvPicPr>
            <p:nvPr/>
          </p:nvPicPr>
          <p:blipFill>
            <a:blip r:embed="rId3"/>
            <a:stretch>
              <a:fillRect/>
            </a:stretch>
          </p:blipFill>
          <p:spPr>
            <a:xfrm>
              <a:off x="700087" y="2335438"/>
              <a:ext cx="3248025" cy="361950"/>
            </a:xfrm>
            <a:prstGeom prst="rect">
              <a:avLst/>
            </a:prstGeom>
          </p:spPr>
        </p:pic>
        <p:sp>
          <p:nvSpPr>
            <p:cNvPr id="11" name="四角形: 角を丸くする 10">
              <a:extLst>
                <a:ext uri="{FF2B5EF4-FFF2-40B4-BE49-F238E27FC236}">
                  <a16:creationId xmlns:a16="http://schemas.microsoft.com/office/drawing/2014/main" id="{D958C53A-6D6D-B850-7596-198CF8E350FD}"/>
                </a:ext>
              </a:extLst>
            </p:cNvPr>
            <p:cNvSpPr/>
            <p:nvPr/>
          </p:nvSpPr>
          <p:spPr>
            <a:xfrm>
              <a:off x="1332040" y="1876861"/>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p>
          </p:txBody>
        </p:sp>
        <p:sp>
          <p:nvSpPr>
            <p:cNvPr id="15" name="フレーム 14">
              <a:extLst>
                <a:ext uri="{FF2B5EF4-FFF2-40B4-BE49-F238E27FC236}">
                  <a16:creationId xmlns:a16="http://schemas.microsoft.com/office/drawing/2014/main" id="{43A79D23-39E8-98B0-D6F2-33BA24D398CE}"/>
                </a:ext>
              </a:extLst>
            </p:cNvPr>
            <p:cNvSpPr/>
            <p:nvPr/>
          </p:nvSpPr>
          <p:spPr>
            <a:xfrm>
              <a:off x="700086" y="3317269"/>
              <a:ext cx="952499" cy="183686"/>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mc:AlternateContent xmlns:mc="http://schemas.openxmlformats.org/markup-compatibility/2006">
        <mc:Choice xmlns:a14="http://schemas.microsoft.com/office/drawing/2010/main" Requires="a14">
          <p:sp>
            <p:nvSpPr>
              <p:cNvPr id="13" name="吹き出し: 角を丸めた四角形 12">
                <a:extLst>
                  <a:ext uri="{FF2B5EF4-FFF2-40B4-BE49-F238E27FC236}">
                    <a16:creationId xmlns:a16="http://schemas.microsoft.com/office/drawing/2014/main" id="{22F4437A-76AD-F6C6-3859-A9FB27A1304A}"/>
                  </a:ext>
                </a:extLst>
              </p:cNvPr>
              <p:cNvSpPr/>
              <p:nvPr/>
            </p:nvSpPr>
            <p:spPr>
              <a:xfrm>
                <a:off x="327171" y="3876902"/>
                <a:ext cx="4872038" cy="705652"/>
              </a:xfrm>
              <a:prstGeom prst="wedgeRoundRectCallout">
                <a:avLst>
                  <a:gd name="adj1" fmla="val -29789"/>
                  <a:gd name="adj2" fmla="val -651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14:m>
                  <m:oMath xmlns:m="http://schemas.openxmlformats.org/officeDocument/2006/math">
                    <m:r>
                      <a:rPr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−1</m:t>
                    </m:r>
                    <m:r>
                      <a:rPr lang="en-US" altLang="ja-JP" sz="1200" b="0" i="1" dirty="0" smtClean="0">
                        <a:latin typeface="Cambria Math" panose="02040503050406030204" pitchFamily="18" charset="0"/>
                        <a:ea typeface="游明朝" panose="02020400000000000000" pitchFamily="18" charset="-128"/>
                        <a:cs typeface="Times New Roman" panose="02020603050405020304" pitchFamily="18" charset="0"/>
                      </a:rPr>
                      <m:t>000</m:t>
                    </m:r>
                  </m:oMath>
                </a14:m>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という値はおそらく欠損値を示す標識値．</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これらの値を，</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が欠損値と理解できる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NA</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に置き換える．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replace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メソッドを用いると，置き換えた新しいシリーズが返される．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mc:Choice>
        <mc:Fallback>
          <p:sp>
            <p:nvSpPr>
              <p:cNvPr id="13" name="吹き出し: 角を丸めた四角形 12">
                <a:extLst>
                  <a:ext uri="{FF2B5EF4-FFF2-40B4-BE49-F238E27FC236}">
                    <a16:creationId xmlns:a16="http://schemas.microsoft.com/office/drawing/2014/main" id="{22F4437A-76AD-F6C6-3859-A9FB27A1304A}"/>
                  </a:ext>
                </a:extLst>
              </p:cNvPr>
              <p:cNvSpPr>
                <a:spLocks noRot="1" noChangeAspect="1" noMove="1" noResize="1" noEditPoints="1" noAdjustHandles="1" noChangeArrowheads="1" noChangeShapeType="1" noTextEdit="1"/>
              </p:cNvSpPr>
              <p:nvPr/>
            </p:nvSpPr>
            <p:spPr>
              <a:xfrm>
                <a:off x="327171" y="3876902"/>
                <a:ext cx="4872038" cy="705652"/>
              </a:xfrm>
              <a:prstGeom prst="wedgeRoundRectCallout">
                <a:avLst>
                  <a:gd name="adj1" fmla="val -29789"/>
                  <a:gd name="adj2" fmla="val -65116"/>
                  <a:gd name="adj3" fmla="val 16667"/>
                </a:avLst>
              </a:prstGeom>
              <a:blipFill>
                <a:blip r:embed="rId4"/>
                <a:stretch>
                  <a:fillRect r="-1124" b="-73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吹き出し: 角を丸めた四角形 24">
                <a:extLst>
                  <a:ext uri="{FF2B5EF4-FFF2-40B4-BE49-F238E27FC236}">
                    <a16:creationId xmlns:a16="http://schemas.microsoft.com/office/drawing/2014/main" id="{39CDC2F0-8BC5-4305-0401-64910F43EF7B}"/>
                  </a:ext>
                </a:extLst>
              </p:cNvPr>
              <p:cNvSpPr/>
              <p:nvPr/>
            </p:nvSpPr>
            <p:spPr>
              <a:xfrm>
                <a:off x="6544873" y="3876902"/>
                <a:ext cx="4872038" cy="705652"/>
              </a:xfrm>
              <a:prstGeom prst="wedgeRoundRectCallout">
                <a:avLst>
                  <a:gd name="adj1" fmla="val -29398"/>
                  <a:gd name="adj2" fmla="val -502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ea typeface="游明朝" panose="02020400000000000000" pitchFamily="18" charset="-128"/>
                    <a:cs typeface="Times New Roman" panose="02020603050405020304" pitchFamily="18" charset="0"/>
                  </a:rPr>
                  <a:t>左図は</a:t>
                </a:r>
                <a14:m>
                  <m:oMath xmlns:m="http://schemas.openxmlformats.org/officeDocument/2006/math">
                    <m:r>
                      <a:rPr lang="ja-JP" altLang="en-US" sz="1200" i="1" dirty="0">
                        <a:latin typeface="Cambria Math" panose="02040503050406030204" pitchFamily="18" charset="0"/>
                        <a:ea typeface="游明朝" panose="02020400000000000000" pitchFamily="18" charset="-128"/>
                        <a:cs typeface="Times New Roman" panose="02020603050405020304" pitchFamily="18" charset="0"/>
                      </a:rPr>
                      <m:t> </m:t>
                    </m:r>
                    <m:r>
                      <a:rPr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−1</m:t>
                    </m:r>
                    <m:r>
                      <a:rPr lang="en-US" altLang="ja-JP" sz="1200" b="0" i="1" dirty="0" smtClean="0">
                        <a:latin typeface="Cambria Math" panose="02040503050406030204" pitchFamily="18" charset="0"/>
                        <a:ea typeface="游明朝" panose="02020400000000000000" pitchFamily="18" charset="-128"/>
                        <a:cs typeface="Times New Roman" panose="02020603050405020304" pitchFamily="18" charset="0"/>
                      </a:rPr>
                      <m:t>000</m:t>
                    </m:r>
                  </m:oMath>
                </a14:m>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を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numpy.nan</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に置き換えたデータである．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複数の値を同時に置き換えたい場合は，第</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引数にリストを渡したうえで，代わりに入れる第</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引数で指定する．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mc:Choice>
        <mc:Fallback>
          <p:sp>
            <p:nvSpPr>
              <p:cNvPr id="25" name="吹き出し: 角を丸めた四角形 24">
                <a:extLst>
                  <a:ext uri="{FF2B5EF4-FFF2-40B4-BE49-F238E27FC236}">
                    <a16:creationId xmlns:a16="http://schemas.microsoft.com/office/drawing/2014/main" id="{39CDC2F0-8BC5-4305-0401-64910F43EF7B}"/>
                  </a:ext>
                </a:extLst>
              </p:cNvPr>
              <p:cNvSpPr>
                <a:spLocks noRot="1" noChangeAspect="1" noMove="1" noResize="1" noEditPoints="1" noAdjustHandles="1" noChangeArrowheads="1" noChangeShapeType="1" noTextEdit="1"/>
              </p:cNvSpPr>
              <p:nvPr/>
            </p:nvSpPr>
            <p:spPr>
              <a:xfrm>
                <a:off x="6544873" y="3876902"/>
                <a:ext cx="4872038" cy="705652"/>
              </a:xfrm>
              <a:prstGeom prst="wedgeRoundRectCallout">
                <a:avLst>
                  <a:gd name="adj1" fmla="val -29398"/>
                  <a:gd name="adj2" fmla="val -50268"/>
                  <a:gd name="adj3" fmla="val 16667"/>
                </a:avLst>
              </a:prstGeom>
              <a:blipFill>
                <a:blip r:embed="rId5"/>
                <a:stretch>
                  <a:fillRect b="-840"/>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F9FCE19-08E6-5171-DF2A-ED7335448F2F}"/>
              </a:ext>
            </a:extLst>
          </p:cNvPr>
          <p:cNvGrpSpPr/>
          <p:nvPr/>
        </p:nvGrpSpPr>
        <p:grpSpPr>
          <a:xfrm>
            <a:off x="6267413" y="2506888"/>
            <a:ext cx="5353087" cy="1323446"/>
            <a:chOff x="6267413" y="2506888"/>
            <a:chExt cx="5353087" cy="1323446"/>
          </a:xfrm>
        </p:grpSpPr>
        <p:pic>
          <p:nvPicPr>
            <p:cNvPr id="18" name="図 17">
              <a:extLst>
                <a:ext uri="{FF2B5EF4-FFF2-40B4-BE49-F238E27FC236}">
                  <a16:creationId xmlns:a16="http://schemas.microsoft.com/office/drawing/2014/main" id="{4302B6A4-5620-D9D4-DC1B-872B67A49758}"/>
                </a:ext>
              </a:extLst>
            </p:cNvPr>
            <p:cNvPicPr>
              <a:picLocks noChangeAspect="1"/>
            </p:cNvPicPr>
            <p:nvPr/>
          </p:nvPicPr>
          <p:blipFill>
            <a:blip r:embed="rId6"/>
            <a:stretch>
              <a:fillRect/>
            </a:stretch>
          </p:blipFill>
          <p:spPr>
            <a:xfrm>
              <a:off x="6276975" y="2734959"/>
              <a:ext cx="933450" cy="1095375"/>
            </a:xfrm>
            <a:prstGeom prst="rect">
              <a:avLst/>
            </a:prstGeom>
          </p:spPr>
        </p:pic>
        <p:pic>
          <p:nvPicPr>
            <p:cNvPr id="20" name="図 19">
              <a:extLst>
                <a:ext uri="{FF2B5EF4-FFF2-40B4-BE49-F238E27FC236}">
                  <a16:creationId xmlns:a16="http://schemas.microsoft.com/office/drawing/2014/main" id="{FBE01EA0-6C66-4CDC-52C7-58DE3B2E7146}"/>
                </a:ext>
              </a:extLst>
            </p:cNvPr>
            <p:cNvPicPr>
              <a:picLocks noChangeAspect="1"/>
            </p:cNvPicPr>
            <p:nvPr/>
          </p:nvPicPr>
          <p:blipFill>
            <a:blip r:embed="rId7"/>
            <a:stretch>
              <a:fillRect/>
            </a:stretch>
          </p:blipFill>
          <p:spPr>
            <a:xfrm>
              <a:off x="6267413" y="2516413"/>
              <a:ext cx="1695450" cy="152400"/>
            </a:xfrm>
            <a:prstGeom prst="rect">
              <a:avLst/>
            </a:prstGeom>
          </p:spPr>
        </p:pic>
        <p:pic>
          <p:nvPicPr>
            <p:cNvPr id="22" name="図 21">
              <a:extLst>
                <a:ext uri="{FF2B5EF4-FFF2-40B4-BE49-F238E27FC236}">
                  <a16:creationId xmlns:a16="http://schemas.microsoft.com/office/drawing/2014/main" id="{CCAC244F-6B72-0157-4A24-62A00B5C8561}"/>
                </a:ext>
              </a:extLst>
            </p:cNvPr>
            <p:cNvPicPr>
              <a:picLocks noChangeAspect="1"/>
            </p:cNvPicPr>
            <p:nvPr/>
          </p:nvPicPr>
          <p:blipFill>
            <a:blip r:embed="rId8"/>
            <a:stretch>
              <a:fillRect/>
            </a:stretch>
          </p:blipFill>
          <p:spPr>
            <a:xfrm>
              <a:off x="9448800" y="2743956"/>
              <a:ext cx="981075" cy="1057275"/>
            </a:xfrm>
            <a:prstGeom prst="rect">
              <a:avLst/>
            </a:prstGeom>
          </p:spPr>
        </p:pic>
        <p:pic>
          <p:nvPicPr>
            <p:cNvPr id="24" name="図 23">
              <a:extLst>
                <a:ext uri="{FF2B5EF4-FFF2-40B4-BE49-F238E27FC236}">
                  <a16:creationId xmlns:a16="http://schemas.microsoft.com/office/drawing/2014/main" id="{9A53BD6A-5C0D-7295-A51E-1858BBF95DDA}"/>
                </a:ext>
              </a:extLst>
            </p:cNvPr>
            <p:cNvPicPr>
              <a:picLocks noChangeAspect="1"/>
            </p:cNvPicPr>
            <p:nvPr/>
          </p:nvPicPr>
          <p:blipFill>
            <a:blip r:embed="rId9"/>
            <a:stretch>
              <a:fillRect/>
            </a:stretch>
          </p:blipFill>
          <p:spPr>
            <a:xfrm>
              <a:off x="9448800" y="2506888"/>
              <a:ext cx="2171700" cy="161925"/>
            </a:xfrm>
            <a:prstGeom prst="rect">
              <a:avLst/>
            </a:prstGeom>
          </p:spPr>
        </p:pic>
        <p:sp>
          <p:nvSpPr>
            <p:cNvPr id="28" name="フレーム 27">
              <a:extLst>
                <a:ext uri="{FF2B5EF4-FFF2-40B4-BE49-F238E27FC236}">
                  <a16:creationId xmlns:a16="http://schemas.microsoft.com/office/drawing/2014/main" id="{D266BA34-74FE-42D9-61DB-3DAFE56DC7E1}"/>
                </a:ext>
              </a:extLst>
            </p:cNvPr>
            <p:cNvSpPr/>
            <p:nvPr/>
          </p:nvSpPr>
          <p:spPr>
            <a:xfrm>
              <a:off x="6267450" y="3313024"/>
              <a:ext cx="952499" cy="183686"/>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フレーム 28">
              <a:extLst>
                <a:ext uri="{FF2B5EF4-FFF2-40B4-BE49-F238E27FC236}">
                  <a16:creationId xmlns:a16="http://schemas.microsoft.com/office/drawing/2014/main" id="{44AE5747-C580-7EC7-00FC-4B98ED610B60}"/>
                </a:ext>
              </a:extLst>
            </p:cNvPr>
            <p:cNvSpPr/>
            <p:nvPr/>
          </p:nvSpPr>
          <p:spPr>
            <a:xfrm>
              <a:off x="9463087" y="2879879"/>
              <a:ext cx="952499" cy="183686"/>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フレーム 29">
              <a:extLst>
                <a:ext uri="{FF2B5EF4-FFF2-40B4-BE49-F238E27FC236}">
                  <a16:creationId xmlns:a16="http://schemas.microsoft.com/office/drawing/2014/main" id="{4B93233C-F574-A89E-831A-203409C75816}"/>
                </a:ext>
              </a:extLst>
            </p:cNvPr>
            <p:cNvSpPr/>
            <p:nvPr/>
          </p:nvSpPr>
          <p:spPr>
            <a:xfrm>
              <a:off x="9463087" y="3199488"/>
              <a:ext cx="952499" cy="297222"/>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32" name="四角形: 角を丸くする 31">
            <a:extLst>
              <a:ext uri="{FF2B5EF4-FFF2-40B4-BE49-F238E27FC236}">
                <a16:creationId xmlns:a16="http://schemas.microsoft.com/office/drawing/2014/main" id="{162ECDCB-E9BC-1735-75DB-5F828A80ED51}"/>
              </a:ext>
            </a:extLst>
          </p:cNvPr>
          <p:cNvSpPr/>
          <p:nvPr/>
        </p:nvSpPr>
        <p:spPr>
          <a:xfrm>
            <a:off x="7741666" y="1872202"/>
            <a:ext cx="2269109"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Times New Roman" panose="02020603050405020304" pitchFamily="18" charset="0"/>
                <a:ea typeface="游明朝" panose="02020400000000000000" pitchFamily="18" charset="-128"/>
                <a:cs typeface="Times New Roman" panose="02020603050405020304" pitchFamily="18" charset="0"/>
              </a:rPr>
              <a:t>置換後のデータ</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C0517A4E-0D80-3972-95EA-46800A6F1B76}"/>
              </a:ext>
            </a:extLst>
          </p:cNvPr>
          <p:cNvSpPr txBox="1">
            <a:spLocks/>
          </p:cNvSpPr>
          <p:nvPr/>
        </p:nvSpPr>
        <p:spPr>
          <a:xfrm>
            <a:off x="214381" y="4740350"/>
            <a:ext cx="11763234" cy="70565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置き換えたい値ごとに代わりに入れる値が異なる場合は，第</a:t>
            </a:r>
            <a:r>
              <a:rPr lang="en-US" altLang="ja-JP" dirty="0"/>
              <a:t>2</a:t>
            </a:r>
            <a:r>
              <a:rPr lang="ja-JP" altLang="en-US" dirty="0"/>
              <a:t>引数の置き換え後の値もリストで指定する．</a:t>
            </a:r>
            <a:br>
              <a:rPr lang="en-US" altLang="ja-JP" dirty="0"/>
            </a:br>
            <a:r>
              <a:rPr lang="ja-JP" altLang="en-US" dirty="0"/>
              <a:t>もっとわかりやすくするため，置き換え前後の値をディクショナリで指定することも可能である．</a:t>
            </a:r>
            <a:endParaRPr lang="en-US" altLang="ja-JP" dirty="0"/>
          </a:p>
        </p:txBody>
      </p:sp>
      <p:pic>
        <p:nvPicPr>
          <p:cNvPr id="35" name="図 34">
            <a:extLst>
              <a:ext uri="{FF2B5EF4-FFF2-40B4-BE49-F238E27FC236}">
                <a16:creationId xmlns:a16="http://schemas.microsoft.com/office/drawing/2014/main" id="{E4F88A5D-08E4-EF2A-A58C-6AC6A2D6D7DA}"/>
              </a:ext>
            </a:extLst>
          </p:cNvPr>
          <p:cNvPicPr>
            <a:picLocks noChangeAspect="1"/>
          </p:cNvPicPr>
          <p:nvPr/>
        </p:nvPicPr>
        <p:blipFill>
          <a:blip r:embed="rId10"/>
          <a:stretch>
            <a:fillRect/>
          </a:stretch>
        </p:blipFill>
        <p:spPr>
          <a:xfrm>
            <a:off x="470133" y="5552518"/>
            <a:ext cx="2552700" cy="209550"/>
          </a:xfrm>
          <a:prstGeom prst="rect">
            <a:avLst/>
          </a:prstGeom>
        </p:spPr>
      </p:pic>
      <p:pic>
        <p:nvPicPr>
          <p:cNvPr id="37" name="図 36">
            <a:extLst>
              <a:ext uri="{FF2B5EF4-FFF2-40B4-BE49-F238E27FC236}">
                <a16:creationId xmlns:a16="http://schemas.microsoft.com/office/drawing/2014/main" id="{2B7EB291-7F60-DEAF-ECC2-0724A43B7692}"/>
              </a:ext>
            </a:extLst>
          </p:cNvPr>
          <p:cNvPicPr>
            <a:picLocks noChangeAspect="1"/>
          </p:cNvPicPr>
          <p:nvPr/>
        </p:nvPicPr>
        <p:blipFill>
          <a:blip r:embed="rId11"/>
          <a:stretch>
            <a:fillRect/>
          </a:stretch>
        </p:blipFill>
        <p:spPr>
          <a:xfrm>
            <a:off x="470132" y="5824794"/>
            <a:ext cx="2552699" cy="182336"/>
          </a:xfrm>
          <a:prstGeom prst="rect">
            <a:avLst/>
          </a:prstGeom>
        </p:spPr>
      </p:pic>
      <p:sp>
        <p:nvSpPr>
          <p:cNvPr id="38" name="右中かっこ 37">
            <a:extLst>
              <a:ext uri="{FF2B5EF4-FFF2-40B4-BE49-F238E27FC236}">
                <a16:creationId xmlns:a16="http://schemas.microsoft.com/office/drawing/2014/main" id="{433B96C6-C5D3-174E-8349-AF2DD16725A7}"/>
              </a:ext>
            </a:extLst>
          </p:cNvPr>
          <p:cNvSpPr/>
          <p:nvPr/>
        </p:nvSpPr>
        <p:spPr>
          <a:xfrm>
            <a:off x="3252785" y="5446002"/>
            <a:ext cx="238125" cy="705652"/>
          </a:xfrm>
          <a:prstGeom prst="rightBrace">
            <a:avLst>
              <a:gd name="adj1" fmla="val 44333"/>
              <a:gd name="adj2" fmla="val 50000"/>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9" name="コンテンツ プレースホルダー 2">
            <a:extLst>
              <a:ext uri="{FF2B5EF4-FFF2-40B4-BE49-F238E27FC236}">
                <a16:creationId xmlns:a16="http://schemas.microsoft.com/office/drawing/2014/main" id="{DD90D378-2BCC-24E2-7FDC-1BE8982EE0EB}"/>
              </a:ext>
            </a:extLst>
          </p:cNvPr>
          <p:cNvSpPr txBox="1">
            <a:spLocks/>
          </p:cNvSpPr>
          <p:nvPr/>
        </p:nvSpPr>
        <p:spPr>
          <a:xfrm>
            <a:off x="3645021" y="5483572"/>
            <a:ext cx="4832428" cy="70565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400" dirty="0"/>
              <a:t>上のコード</a:t>
            </a:r>
            <a:r>
              <a:rPr lang="en-US" altLang="ja-JP" sz="1400" dirty="0"/>
              <a:t>	</a:t>
            </a:r>
            <a:r>
              <a:rPr lang="ja-JP" altLang="en-US" sz="1400" dirty="0"/>
              <a:t>：置き換え後の値をリストで引き渡す</a:t>
            </a:r>
            <a:endParaRPr lang="en-US" altLang="ja-JP" sz="1400" dirty="0"/>
          </a:p>
          <a:p>
            <a:pPr marL="0" indent="0">
              <a:buFont typeface="+mj-lt"/>
              <a:buNone/>
            </a:pPr>
            <a:r>
              <a:rPr lang="ja-JP" altLang="en-US" sz="1400" dirty="0"/>
              <a:t>下のコード</a:t>
            </a:r>
            <a:r>
              <a:rPr lang="en-US" altLang="ja-JP" sz="1400" dirty="0"/>
              <a:t>	</a:t>
            </a:r>
            <a:r>
              <a:rPr lang="ja-JP" altLang="en-US" sz="1400" dirty="0"/>
              <a:t>：辞書で置き換え前後の値を引き渡す</a:t>
            </a:r>
            <a:endParaRPr lang="en-US" altLang="ja-JP" sz="1400" dirty="0"/>
          </a:p>
        </p:txBody>
      </p:sp>
    </p:spTree>
    <p:extLst>
      <p:ext uri="{BB962C8B-B14F-4D97-AF65-F5344CB8AC3E}">
        <p14:creationId xmlns:p14="http://schemas.microsoft.com/office/powerpoint/2010/main" val="50513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74891-FC31-C0C8-6951-4CCC19A86C6B}"/>
              </a:ext>
            </a:extLst>
          </p:cNvPr>
          <p:cNvSpPr>
            <a:spLocks noGrp="1"/>
          </p:cNvSpPr>
          <p:nvPr>
            <p:ph type="title"/>
          </p:nvPr>
        </p:nvSpPr>
        <p:spPr/>
        <p:txBody>
          <a:bodyPr/>
          <a:lstStyle/>
          <a:p>
            <a:r>
              <a:rPr lang="en-US" altLang="ja-JP" sz="2800" dirty="0"/>
              <a:t>2.2 </a:t>
            </a:r>
            <a:r>
              <a:rPr lang="ja-JP" altLang="en-US" sz="2800" dirty="0"/>
              <a:t>データの変形（離散化とビニング</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C5FBB4-CEC4-72DC-D1DC-9F56E0CB59A9}"/>
              </a:ext>
            </a:extLst>
          </p:cNvPr>
          <p:cNvSpPr>
            <a:spLocks noGrp="1"/>
          </p:cNvSpPr>
          <p:nvPr>
            <p:ph idx="1"/>
          </p:nvPr>
        </p:nvSpPr>
        <p:spPr>
          <a:xfrm>
            <a:off x="214381" y="632805"/>
            <a:ext cx="11763234" cy="1348396"/>
          </a:xfrm>
        </p:spPr>
        <p:txBody>
          <a:bodyPr>
            <a:normAutofit/>
          </a:bodyPr>
          <a:lstStyle/>
          <a:p>
            <a:pPr marL="0" indent="0">
              <a:buNone/>
            </a:pPr>
            <a:r>
              <a:rPr kumimoji="1" lang="ja-JP" altLang="en-US" dirty="0"/>
              <a:t>連続したデータを離散化したり，分析のために「ビン」に分割したいときがある．</a:t>
            </a:r>
            <a:br>
              <a:rPr kumimoji="1" lang="en-US" altLang="ja-JP" dirty="0"/>
            </a:br>
            <a:r>
              <a:rPr kumimoji="1" lang="ja-JP" altLang="en-US" dirty="0"/>
              <a:t>ここでは，調査対象の人々に関するデータを持っていて，その人々を年齢に応じて離散的な箱に分類することでグループ化していく．</a:t>
            </a:r>
            <a:endParaRPr kumimoji="1" lang="en-US" altLang="ja-JP" dirty="0"/>
          </a:p>
          <a:p>
            <a:pPr marL="0" indent="0">
              <a:buNone/>
            </a:pPr>
            <a:r>
              <a:rPr kumimoji="1" lang="ja-JP" altLang="en-US" dirty="0"/>
              <a:t>「</a:t>
            </a:r>
            <a:r>
              <a:rPr kumimoji="1" lang="en-US" altLang="ja-JP" dirty="0"/>
              <a:t>18</a:t>
            </a:r>
            <a:r>
              <a:rPr kumimoji="1" lang="ja-JP" altLang="en-US" dirty="0"/>
              <a:t>歳～</a:t>
            </a:r>
            <a:r>
              <a:rPr kumimoji="1" lang="en-US" altLang="ja-JP" dirty="0"/>
              <a:t>25</a:t>
            </a:r>
            <a:r>
              <a:rPr kumimoji="1" lang="ja-JP" altLang="en-US" dirty="0"/>
              <a:t>歳，</a:t>
            </a:r>
            <a:r>
              <a:rPr kumimoji="1" lang="en-US" altLang="ja-JP" dirty="0"/>
              <a:t>26</a:t>
            </a:r>
            <a:r>
              <a:rPr kumimoji="1" lang="ja-JP" altLang="en-US" dirty="0"/>
              <a:t>歳～</a:t>
            </a:r>
            <a:r>
              <a:rPr kumimoji="1" lang="en-US" altLang="ja-JP" dirty="0"/>
              <a:t>35</a:t>
            </a:r>
            <a:r>
              <a:rPr kumimoji="1" lang="ja-JP" altLang="en-US" dirty="0"/>
              <a:t>歳，</a:t>
            </a:r>
            <a:r>
              <a:rPr kumimoji="1" lang="en-US" altLang="ja-JP" dirty="0"/>
              <a:t>36</a:t>
            </a:r>
            <a:r>
              <a:rPr kumimoji="1" lang="ja-JP" altLang="en-US" dirty="0"/>
              <a:t>歳～</a:t>
            </a:r>
            <a:r>
              <a:rPr kumimoji="1" lang="en-US" altLang="ja-JP" dirty="0"/>
              <a:t>60</a:t>
            </a:r>
            <a:r>
              <a:rPr kumimoji="1" lang="ja-JP" altLang="en-US" dirty="0"/>
              <a:t>歳，</a:t>
            </a:r>
            <a:r>
              <a:rPr kumimoji="1" lang="en-US" altLang="ja-JP" dirty="0"/>
              <a:t>61</a:t>
            </a:r>
            <a:r>
              <a:rPr kumimoji="1" lang="ja-JP" altLang="en-US" dirty="0"/>
              <a:t>歳以上」の</a:t>
            </a:r>
            <a:r>
              <a:rPr kumimoji="1" lang="en-US" altLang="ja-JP" dirty="0"/>
              <a:t>4</a:t>
            </a:r>
            <a:r>
              <a:rPr kumimoji="1" lang="ja-JP" altLang="en-US" dirty="0"/>
              <a:t>つのビンに分割する（</a:t>
            </a:r>
            <a:r>
              <a:rPr kumimoji="1" lang="en-US" altLang="ja-JP" dirty="0"/>
              <a:t> </a:t>
            </a:r>
            <a:r>
              <a:rPr kumimoji="1" lang="en-US" altLang="ja-JP" dirty="0" err="1"/>
              <a:t>pandas.cut</a:t>
            </a:r>
            <a:r>
              <a:rPr kumimoji="1" lang="en-US" altLang="ja-JP" dirty="0"/>
              <a:t> </a:t>
            </a:r>
            <a:r>
              <a:rPr kumimoji="1" lang="ja-JP" altLang="en-US" dirty="0"/>
              <a:t>を使用）．</a:t>
            </a:r>
          </a:p>
        </p:txBody>
      </p:sp>
      <p:sp>
        <p:nvSpPr>
          <p:cNvPr id="4" name="日付プレースホルダー 3">
            <a:extLst>
              <a:ext uri="{FF2B5EF4-FFF2-40B4-BE49-F238E27FC236}">
                <a16:creationId xmlns:a16="http://schemas.microsoft.com/office/drawing/2014/main" id="{17D45C6A-CEEF-40C1-BFC8-14DBD6205990}"/>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844D3779-6861-37CF-985C-DACCB9654535}"/>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07F98AA-E752-C247-6DD7-30D599078C38}"/>
              </a:ext>
            </a:extLst>
          </p:cNvPr>
          <p:cNvSpPr>
            <a:spLocks noGrp="1"/>
          </p:cNvSpPr>
          <p:nvPr>
            <p:ph type="sldNum" sz="quarter" idx="12"/>
          </p:nvPr>
        </p:nvSpPr>
        <p:spPr/>
        <p:txBody>
          <a:bodyPr/>
          <a:lstStyle/>
          <a:p>
            <a:fld id="{6A08F1E3-4537-4A28-BBC1-BB8FB2459995}" type="slidenum">
              <a:rPr lang="ja-JP" altLang="en-US" smtClean="0"/>
              <a:pPr/>
              <a:t>17</a:t>
            </a:fld>
            <a:endParaRPr lang="ja-JP" altLang="en-US"/>
          </a:p>
        </p:txBody>
      </p:sp>
      <p:pic>
        <p:nvPicPr>
          <p:cNvPr id="8" name="図 7">
            <a:extLst>
              <a:ext uri="{FF2B5EF4-FFF2-40B4-BE49-F238E27FC236}">
                <a16:creationId xmlns:a16="http://schemas.microsoft.com/office/drawing/2014/main" id="{620DD3FB-40A7-ED00-665A-3C36E43E3124}"/>
              </a:ext>
            </a:extLst>
          </p:cNvPr>
          <p:cNvPicPr>
            <a:picLocks noChangeAspect="1"/>
          </p:cNvPicPr>
          <p:nvPr/>
        </p:nvPicPr>
        <p:blipFill>
          <a:blip r:embed="rId2"/>
          <a:stretch>
            <a:fillRect/>
          </a:stretch>
        </p:blipFill>
        <p:spPr>
          <a:xfrm>
            <a:off x="862012" y="2081057"/>
            <a:ext cx="3457575" cy="619125"/>
          </a:xfrm>
          <a:prstGeom prst="rect">
            <a:avLst/>
          </a:prstGeom>
        </p:spPr>
      </p:pic>
      <p:sp>
        <p:nvSpPr>
          <p:cNvPr id="9" name="吹き出し: 角を丸めた四角形 8">
            <a:extLst>
              <a:ext uri="{FF2B5EF4-FFF2-40B4-BE49-F238E27FC236}">
                <a16:creationId xmlns:a16="http://schemas.microsoft.com/office/drawing/2014/main" id="{67F70E98-AA70-6E3B-F33E-1F67958587F4}"/>
              </a:ext>
            </a:extLst>
          </p:cNvPr>
          <p:cNvSpPr/>
          <p:nvPr/>
        </p:nvSpPr>
        <p:spPr>
          <a:xfrm>
            <a:off x="3933825" y="2742576"/>
            <a:ext cx="7600950" cy="645387"/>
          </a:xfrm>
          <a:prstGeom prst="wedgeRoundRectCallout">
            <a:avLst>
              <a:gd name="adj1" fmla="val -29789"/>
              <a:gd name="adj2" fmla="val -651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ここで返されたオブジェクトは，特殊なカテゴリ型オブジェクトである．出力を見ると，</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pandas.cut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の計算で得られたビンに関する情報が表示されているのが分かる．それぞれのビンは特殊な（</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独自の）区間値型で識別され，ビンの下限と上限の情報を含んでいる．</a:t>
            </a:r>
          </a:p>
        </p:txBody>
      </p:sp>
      <p:pic>
        <p:nvPicPr>
          <p:cNvPr id="11" name="図 10">
            <a:extLst>
              <a:ext uri="{FF2B5EF4-FFF2-40B4-BE49-F238E27FC236}">
                <a16:creationId xmlns:a16="http://schemas.microsoft.com/office/drawing/2014/main" id="{7D8DEEC8-4680-BA8A-FCAA-48DD2F84384B}"/>
              </a:ext>
            </a:extLst>
          </p:cNvPr>
          <p:cNvPicPr>
            <a:picLocks noChangeAspect="1"/>
          </p:cNvPicPr>
          <p:nvPr/>
        </p:nvPicPr>
        <p:blipFill>
          <a:blip r:embed="rId3"/>
          <a:stretch>
            <a:fillRect/>
          </a:stretch>
        </p:blipFill>
        <p:spPr>
          <a:xfrm>
            <a:off x="4548187" y="2081057"/>
            <a:ext cx="6524625" cy="514350"/>
          </a:xfrm>
          <a:prstGeom prst="rect">
            <a:avLst/>
          </a:prstGeom>
        </p:spPr>
      </p:pic>
      <p:sp>
        <p:nvSpPr>
          <p:cNvPr id="12" name="コンテンツ プレースホルダー 2">
            <a:extLst>
              <a:ext uri="{FF2B5EF4-FFF2-40B4-BE49-F238E27FC236}">
                <a16:creationId xmlns:a16="http://schemas.microsoft.com/office/drawing/2014/main" id="{5925A15E-5581-6297-2D5C-D7207A58605F}"/>
              </a:ext>
            </a:extLst>
          </p:cNvPr>
          <p:cNvSpPr txBox="1">
            <a:spLocks/>
          </p:cNvSpPr>
          <p:nvPr/>
        </p:nvSpPr>
        <p:spPr>
          <a:xfrm>
            <a:off x="214381" y="4605607"/>
            <a:ext cx="11763234" cy="645387"/>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ビンの境界をリストや配列で明示的に指定する代わりに，ビンの数を整数値で</a:t>
            </a:r>
            <a:r>
              <a:rPr lang="en-US" altLang="ja-JP" dirty="0" err="1"/>
              <a:t>pandas.cut</a:t>
            </a:r>
            <a:r>
              <a:rPr lang="ja-JP" altLang="en-US" dirty="0"/>
              <a:t>に渡すことも可能である．その場合，データの最小値と最大値を基にしてその間を等間隔に区切ったビンが設定される．</a:t>
            </a:r>
          </a:p>
        </p:txBody>
      </p:sp>
      <p:pic>
        <p:nvPicPr>
          <p:cNvPr id="14" name="図 13">
            <a:extLst>
              <a:ext uri="{FF2B5EF4-FFF2-40B4-BE49-F238E27FC236}">
                <a16:creationId xmlns:a16="http://schemas.microsoft.com/office/drawing/2014/main" id="{0084D1CD-FF1C-70A4-EA7B-BDADA5EE7F64}"/>
              </a:ext>
            </a:extLst>
          </p:cNvPr>
          <p:cNvPicPr>
            <a:picLocks noChangeAspect="1"/>
          </p:cNvPicPr>
          <p:nvPr/>
        </p:nvPicPr>
        <p:blipFill>
          <a:blip r:embed="rId4"/>
          <a:stretch>
            <a:fillRect/>
          </a:stretch>
        </p:blipFill>
        <p:spPr>
          <a:xfrm>
            <a:off x="8585433" y="3602646"/>
            <a:ext cx="1590675" cy="742950"/>
          </a:xfrm>
          <a:prstGeom prst="rect">
            <a:avLst/>
          </a:prstGeom>
        </p:spPr>
      </p:pic>
      <p:pic>
        <p:nvPicPr>
          <p:cNvPr id="16" name="図 15">
            <a:extLst>
              <a:ext uri="{FF2B5EF4-FFF2-40B4-BE49-F238E27FC236}">
                <a16:creationId xmlns:a16="http://schemas.microsoft.com/office/drawing/2014/main" id="{C321B6E7-5E06-F1EB-728A-99190528E5AD}"/>
              </a:ext>
            </a:extLst>
          </p:cNvPr>
          <p:cNvPicPr>
            <a:picLocks noChangeAspect="1"/>
          </p:cNvPicPr>
          <p:nvPr/>
        </p:nvPicPr>
        <p:blipFill>
          <a:blip r:embed="rId5"/>
          <a:stretch>
            <a:fillRect/>
          </a:stretch>
        </p:blipFill>
        <p:spPr>
          <a:xfrm>
            <a:off x="6424612" y="3640853"/>
            <a:ext cx="1943100" cy="152400"/>
          </a:xfrm>
          <a:prstGeom prst="rect">
            <a:avLst/>
          </a:prstGeom>
        </p:spPr>
      </p:pic>
      <p:sp>
        <p:nvSpPr>
          <p:cNvPr id="17" name="吹き出し: 角を丸めた四角形 16">
            <a:extLst>
              <a:ext uri="{FF2B5EF4-FFF2-40B4-BE49-F238E27FC236}">
                <a16:creationId xmlns:a16="http://schemas.microsoft.com/office/drawing/2014/main" id="{AF6199A3-B159-20CB-F896-D03E5D5556F7}"/>
              </a:ext>
            </a:extLst>
          </p:cNvPr>
          <p:cNvSpPr/>
          <p:nvPr/>
        </p:nvSpPr>
        <p:spPr>
          <a:xfrm>
            <a:off x="327171" y="3535132"/>
            <a:ext cx="5829300" cy="1006435"/>
          </a:xfrm>
          <a:prstGeom prst="wedgeRoundRectCallout">
            <a:avLst>
              <a:gd name="adj1" fmla="val 53871"/>
              <a:gd name="adj2" fmla="val -310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pd.value_counts</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(categories)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では，</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pandas.cut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の結果の各ビンに含まれるデータ数を数えている．カテゴリ名として使われている区間の文字列表現は，丸括弧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がある側は開区間（端点を含まない）であることを意味し，角括弧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がある側は閉区間（端点を含む）であることを意味する．</a:t>
            </a:r>
          </a:p>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right = False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を引数として渡すと，反対に左側を閉区間にするよう指定できる．</a:t>
            </a:r>
          </a:p>
        </p:txBody>
      </p:sp>
      <p:pic>
        <p:nvPicPr>
          <p:cNvPr id="19" name="図 18">
            <a:extLst>
              <a:ext uri="{FF2B5EF4-FFF2-40B4-BE49-F238E27FC236}">
                <a16:creationId xmlns:a16="http://schemas.microsoft.com/office/drawing/2014/main" id="{CA66CCCA-6E4F-9A8A-CD9D-800D6F3C15CD}"/>
              </a:ext>
            </a:extLst>
          </p:cNvPr>
          <p:cNvPicPr>
            <a:picLocks noChangeAspect="1"/>
          </p:cNvPicPr>
          <p:nvPr/>
        </p:nvPicPr>
        <p:blipFill>
          <a:blip r:embed="rId6"/>
          <a:stretch>
            <a:fillRect/>
          </a:stretch>
        </p:blipFill>
        <p:spPr>
          <a:xfrm>
            <a:off x="327171" y="5359435"/>
            <a:ext cx="2238375" cy="323850"/>
          </a:xfrm>
          <a:prstGeom prst="rect">
            <a:avLst/>
          </a:prstGeom>
        </p:spPr>
      </p:pic>
      <p:pic>
        <p:nvPicPr>
          <p:cNvPr id="21" name="図 20">
            <a:extLst>
              <a:ext uri="{FF2B5EF4-FFF2-40B4-BE49-F238E27FC236}">
                <a16:creationId xmlns:a16="http://schemas.microsoft.com/office/drawing/2014/main" id="{C14075FE-007E-B88C-CE90-ECFE285829AB}"/>
              </a:ext>
            </a:extLst>
          </p:cNvPr>
          <p:cNvPicPr>
            <a:picLocks noChangeAspect="1"/>
          </p:cNvPicPr>
          <p:nvPr/>
        </p:nvPicPr>
        <p:blipFill>
          <a:blip r:embed="rId7"/>
          <a:stretch>
            <a:fillRect/>
          </a:stretch>
        </p:blipFill>
        <p:spPr>
          <a:xfrm>
            <a:off x="327171" y="5759211"/>
            <a:ext cx="9010650" cy="466725"/>
          </a:xfrm>
          <a:prstGeom prst="rect">
            <a:avLst/>
          </a:prstGeom>
        </p:spPr>
      </p:pic>
      <p:sp>
        <p:nvSpPr>
          <p:cNvPr id="22" name="吹き出し: 角を丸めた四角形 21">
            <a:extLst>
              <a:ext uri="{FF2B5EF4-FFF2-40B4-BE49-F238E27FC236}">
                <a16:creationId xmlns:a16="http://schemas.microsoft.com/office/drawing/2014/main" id="{D99B7C85-BE99-CC6A-5A53-3AEDA43396A2}"/>
              </a:ext>
            </a:extLst>
          </p:cNvPr>
          <p:cNvSpPr/>
          <p:nvPr/>
        </p:nvSpPr>
        <p:spPr>
          <a:xfrm>
            <a:off x="2647949" y="5259418"/>
            <a:ext cx="4748213" cy="466726"/>
          </a:xfrm>
          <a:prstGeom prst="wedgeRoundRectCallout">
            <a:avLst>
              <a:gd name="adj1" fmla="val -59478"/>
              <a:gd name="adj2" fmla="val 226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pandas.cut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に渡した「</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precision = 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」というオプションは，ビンを設定する際に境界値を小数点以下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桁の精度に設定するためのもの</a:t>
            </a:r>
          </a:p>
        </p:txBody>
      </p:sp>
      <p:sp>
        <p:nvSpPr>
          <p:cNvPr id="23" name="吹き出し: 角を丸めた四角形 22">
            <a:extLst>
              <a:ext uri="{FF2B5EF4-FFF2-40B4-BE49-F238E27FC236}">
                <a16:creationId xmlns:a16="http://schemas.microsoft.com/office/drawing/2014/main" id="{8C6E8426-A150-5F48-5C8E-842F90A936AD}"/>
              </a:ext>
            </a:extLst>
          </p:cNvPr>
          <p:cNvSpPr/>
          <p:nvPr/>
        </p:nvSpPr>
        <p:spPr>
          <a:xfrm>
            <a:off x="7555663" y="5271112"/>
            <a:ext cx="4532930" cy="792235"/>
          </a:xfrm>
          <a:prstGeom prst="wedgeRoundRectCallout">
            <a:avLst>
              <a:gd name="adj1" fmla="val -45694"/>
              <a:gd name="adj2" fmla="val -8576"/>
              <a:gd name="adj3" fmla="val 16667"/>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例えば，</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precision = 2, right = True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を指定した場合に最小値が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0.12582431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，最大値が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0.96352024</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であったとすると，最も小さな値を入れるビンの左側の境界は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(0.12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となり，最も大きな値を入れるビンの右側の境界は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0.97]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と設定される．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74185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74891-FC31-C0C8-6951-4CCC19A86C6B}"/>
              </a:ext>
            </a:extLst>
          </p:cNvPr>
          <p:cNvSpPr>
            <a:spLocks noGrp="1"/>
          </p:cNvSpPr>
          <p:nvPr>
            <p:ph type="title"/>
          </p:nvPr>
        </p:nvSpPr>
        <p:spPr/>
        <p:txBody>
          <a:bodyPr/>
          <a:lstStyle/>
          <a:p>
            <a:r>
              <a:rPr lang="en-US" altLang="ja-JP" sz="2800" dirty="0"/>
              <a:t>2.2 </a:t>
            </a:r>
            <a:r>
              <a:rPr lang="ja-JP" altLang="en-US" sz="2800" dirty="0"/>
              <a:t>データの変形（離散化とビニング</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C5FBB4-CEC4-72DC-D1DC-9F56E0CB59A9}"/>
              </a:ext>
            </a:extLst>
          </p:cNvPr>
          <p:cNvSpPr>
            <a:spLocks noGrp="1"/>
          </p:cNvSpPr>
          <p:nvPr>
            <p:ph idx="1"/>
          </p:nvPr>
        </p:nvSpPr>
        <p:spPr>
          <a:xfrm>
            <a:off x="214381" y="632804"/>
            <a:ext cx="11763234" cy="1243621"/>
          </a:xfrm>
        </p:spPr>
        <p:txBody>
          <a:bodyPr>
            <a:normAutofit/>
          </a:bodyPr>
          <a:lstStyle/>
          <a:p>
            <a:pPr marL="0" indent="0">
              <a:buNone/>
            </a:pPr>
            <a:r>
              <a:rPr kumimoji="1" lang="en-US" altLang="ja-JP" sz="1600" dirty="0" err="1"/>
              <a:t>pandas.cut</a:t>
            </a:r>
            <a:r>
              <a:rPr kumimoji="1" lang="en-US" altLang="ja-JP" sz="1600" dirty="0"/>
              <a:t> </a:t>
            </a:r>
            <a:r>
              <a:rPr kumimoji="1" lang="ja-JP" altLang="en-US" sz="1600" dirty="0"/>
              <a:t>とよく似た </a:t>
            </a:r>
            <a:r>
              <a:rPr kumimoji="1" lang="en-US" altLang="ja-JP" sz="1600" dirty="0" err="1"/>
              <a:t>pandas.qcut</a:t>
            </a:r>
            <a:r>
              <a:rPr kumimoji="1" lang="en-US" altLang="ja-JP" sz="1600" dirty="0"/>
              <a:t> </a:t>
            </a:r>
            <a:r>
              <a:rPr kumimoji="1" lang="ja-JP" altLang="en-US" sz="1600" dirty="0"/>
              <a:t>という関数もあり，こちらはサンプルの分位点に基づいてビンを設定する</a:t>
            </a:r>
            <a:r>
              <a:rPr lang="ja-JP" altLang="en-US" sz="1600" dirty="0"/>
              <a:t>．</a:t>
            </a:r>
            <a:r>
              <a:rPr kumimoji="1" lang="ja-JP" altLang="en-US" sz="1600" dirty="0"/>
              <a:t>データの分布によっては，</a:t>
            </a:r>
            <a:r>
              <a:rPr kumimoji="1" lang="en-US" altLang="ja-JP" sz="1600" dirty="0" err="1"/>
              <a:t>pandas.cut</a:t>
            </a:r>
            <a:r>
              <a:rPr kumimoji="1" lang="en-US" altLang="ja-JP" sz="1600" dirty="0"/>
              <a:t> </a:t>
            </a:r>
            <a:r>
              <a:rPr kumimoji="1" lang="ja-JP" altLang="en-US" sz="1600" dirty="0"/>
              <a:t>関数を使うとそれぞれのビンのデータ数が同じにならないため不便なことがあるが，</a:t>
            </a:r>
            <a:r>
              <a:rPr kumimoji="1" lang="en-US" altLang="ja-JP" sz="1600" dirty="0" err="1"/>
              <a:t>pandas.qcut</a:t>
            </a:r>
            <a:r>
              <a:rPr kumimoji="1" lang="en-US" altLang="ja-JP" sz="1600" dirty="0"/>
              <a:t> </a:t>
            </a:r>
            <a:r>
              <a:rPr kumimoji="1" lang="ja-JP" altLang="en-US" sz="1600" dirty="0"/>
              <a:t>はサンプルの分位点を基にビンを設定するため，ほぼ同じデータサイズのビンが得られる．</a:t>
            </a:r>
            <a:endParaRPr kumimoji="1" lang="en-US" altLang="ja-JP" sz="1600" dirty="0"/>
          </a:p>
          <a:p>
            <a:pPr marL="0" indent="0">
              <a:buNone/>
            </a:pPr>
            <a:r>
              <a:rPr kumimoji="1" lang="ja-JP" altLang="en-US" sz="1600" dirty="0"/>
              <a:t>以下は，平均値付近に多くのデータポイントが分布する正規分布のデータを，分位点に基づいて</a:t>
            </a:r>
            <a:r>
              <a:rPr kumimoji="1" lang="en-US" altLang="ja-JP" sz="1600" dirty="0"/>
              <a:t>4</a:t>
            </a:r>
            <a:r>
              <a:rPr kumimoji="1" lang="ja-JP" altLang="en-US" sz="1600" dirty="0"/>
              <a:t>つのビンに分ける例である．</a:t>
            </a:r>
          </a:p>
        </p:txBody>
      </p:sp>
      <p:sp>
        <p:nvSpPr>
          <p:cNvPr id="4" name="日付プレースホルダー 3">
            <a:extLst>
              <a:ext uri="{FF2B5EF4-FFF2-40B4-BE49-F238E27FC236}">
                <a16:creationId xmlns:a16="http://schemas.microsoft.com/office/drawing/2014/main" id="{17D45C6A-CEEF-40C1-BFC8-14DBD6205990}"/>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844D3779-6861-37CF-985C-DACCB9654535}"/>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07F98AA-E752-C247-6DD7-30D599078C38}"/>
              </a:ext>
            </a:extLst>
          </p:cNvPr>
          <p:cNvSpPr>
            <a:spLocks noGrp="1"/>
          </p:cNvSpPr>
          <p:nvPr>
            <p:ph type="sldNum" sz="quarter" idx="12"/>
          </p:nvPr>
        </p:nvSpPr>
        <p:spPr/>
        <p:txBody>
          <a:bodyPr/>
          <a:lstStyle/>
          <a:p>
            <a:fld id="{6A08F1E3-4537-4A28-BBC1-BB8FB2459995}" type="slidenum">
              <a:rPr lang="ja-JP" altLang="en-US" smtClean="0"/>
              <a:pPr/>
              <a:t>18</a:t>
            </a:fld>
            <a:endParaRPr lang="ja-JP" altLang="en-US"/>
          </a:p>
        </p:txBody>
      </p:sp>
      <p:sp>
        <p:nvSpPr>
          <p:cNvPr id="12" name="コンテンツ プレースホルダー 2">
            <a:extLst>
              <a:ext uri="{FF2B5EF4-FFF2-40B4-BE49-F238E27FC236}">
                <a16:creationId xmlns:a16="http://schemas.microsoft.com/office/drawing/2014/main" id="{5925A15E-5581-6297-2D5C-D7207A58605F}"/>
              </a:ext>
            </a:extLst>
          </p:cNvPr>
          <p:cNvSpPr txBox="1">
            <a:spLocks/>
          </p:cNvSpPr>
          <p:nvPr/>
        </p:nvSpPr>
        <p:spPr>
          <a:xfrm>
            <a:off x="214381" y="3819525"/>
            <a:ext cx="11763234" cy="850110"/>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en-US" altLang="ja-JP" sz="1600" dirty="0" err="1"/>
              <a:t>pandas.cut</a:t>
            </a:r>
            <a:r>
              <a:rPr lang="ja-JP" altLang="en-US" sz="1600" dirty="0"/>
              <a:t> 関数と同じように，任意の分位点をビンの境界として設定することも可能である．</a:t>
            </a:r>
            <a:br>
              <a:rPr lang="en-US" altLang="ja-JP" sz="1600" dirty="0"/>
            </a:br>
            <a:r>
              <a:rPr lang="ja-JP" altLang="en-US" sz="1600" dirty="0"/>
              <a:t>（分位点は </a:t>
            </a:r>
            <a:r>
              <a:rPr lang="en-US" altLang="ja-JP" sz="1600" dirty="0"/>
              <a:t>0 </a:t>
            </a:r>
            <a:r>
              <a:rPr lang="ja-JP" altLang="en-US" sz="1600" dirty="0"/>
              <a:t>から </a:t>
            </a:r>
            <a:r>
              <a:rPr lang="en-US" altLang="ja-JP" sz="1600" dirty="0"/>
              <a:t>1 </a:t>
            </a:r>
            <a:r>
              <a:rPr lang="ja-JP" altLang="en-US" sz="1600" dirty="0"/>
              <a:t>の間の数値で指定し，各ビンの右側の境界は閉区間となる）</a:t>
            </a:r>
            <a:br>
              <a:rPr lang="en-US" altLang="ja-JP" sz="1600" dirty="0"/>
            </a:br>
            <a:r>
              <a:rPr lang="ja-JP" altLang="en-US" sz="1600" dirty="0"/>
              <a:t>これらの離散化関数は，分位点やグループ化を用いた分析をする際にとても便利なツールである．</a:t>
            </a:r>
          </a:p>
        </p:txBody>
      </p:sp>
      <p:pic>
        <p:nvPicPr>
          <p:cNvPr id="15" name="図 14">
            <a:extLst>
              <a:ext uri="{FF2B5EF4-FFF2-40B4-BE49-F238E27FC236}">
                <a16:creationId xmlns:a16="http://schemas.microsoft.com/office/drawing/2014/main" id="{633F7292-3BA8-3AF6-F1E2-89185C572C18}"/>
              </a:ext>
            </a:extLst>
          </p:cNvPr>
          <p:cNvPicPr>
            <a:picLocks noChangeAspect="1"/>
          </p:cNvPicPr>
          <p:nvPr/>
        </p:nvPicPr>
        <p:blipFill>
          <a:blip r:embed="rId2"/>
          <a:stretch>
            <a:fillRect/>
          </a:stretch>
        </p:blipFill>
        <p:spPr>
          <a:xfrm>
            <a:off x="907466" y="2334357"/>
            <a:ext cx="2571750" cy="447675"/>
          </a:xfrm>
          <a:prstGeom prst="rect">
            <a:avLst/>
          </a:prstGeom>
        </p:spPr>
      </p:pic>
      <p:pic>
        <p:nvPicPr>
          <p:cNvPr id="20" name="図 19">
            <a:extLst>
              <a:ext uri="{FF2B5EF4-FFF2-40B4-BE49-F238E27FC236}">
                <a16:creationId xmlns:a16="http://schemas.microsoft.com/office/drawing/2014/main" id="{28AEF4CA-C69A-0F73-8981-06957801B12B}"/>
              </a:ext>
            </a:extLst>
          </p:cNvPr>
          <p:cNvPicPr>
            <a:picLocks noChangeAspect="1"/>
          </p:cNvPicPr>
          <p:nvPr/>
        </p:nvPicPr>
        <p:blipFill>
          <a:blip r:embed="rId3"/>
          <a:stretch>
            <a:fillRect/>
          </a:stretch>
        </p:blipFill>
        <p:spPr>
          <a:xfrm>
            <a:off x="3819525" y="2343516"/>
            <a:ext cx="7753350" cy="504825"/>
          </a:xfrm>
          <a:prstGeom prst="rect">
            <a:avLst/>
          </a:prstGeom>
        </p:spPr>
      </p:pic>
      <p:sp>
        <p:nvSpPr>
          <p:cNvPr id="23" name="四角形: 角を丸くする 22">
            <a:extLst>
              <a:ext uri="{FF2B5EF4-FFF2-40B4-BE49-F238E27FC236}">
                <a16:creationId xmlns:a16="http://schemas.microsoft.com/office/drawing/2014/main" id="{8C6242A6-67CE-B61F-F768-64DD0A8D88C2}"/>
              </a:ext>
            </a:extLst>
          </p:cNvPr>
          <p:cNvSpPr/>
          <p:nvPr/>
        </p:nvSpPr>
        <p:spPr>
          <a:xfrm>
            <a:off x="907466" y="1926734"/>
            <a:ext cx="2096960"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データ（乱数生成）</a:t>
            </a:r>
          </a:p>
        </p:txBody>
      </p:sp>
      <p:sp>
        <p:nvSpPr>
          <p:cNvPr id="24" name="四角形: 角を丸くする 23">
            <a:extLst>
              <a:ext uri="{FF2B5EF4-FFF2-40B4-BE49-F238E27FC236}">
                <a16:creationId xmlns:a16="http://schemas.microsoft.com/office/drawing/2014/main" id="{A39E64FC-84BE-888F-0F4A-37D2CF33D29C}"/>
              </a:ext>
            </a:extLst>
          </p:cNvPr>
          <p:cNvSpPr/>
          <p:nvPr/>
        </p:nvSpPr>
        <p:spPr>
          <a:xfrm>
            <a:off x="3819524" y="1926734"/>
            <a:ext cx="3171825"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分位点に基づいてデータを分割</a:t>
            </a:r>
          </a:p>
        </p:txBody>
      </p:sp>
      <p:pic>
        <p:nvPicPr>
          <p:cNvPr id="26" name="図 25">
            <a:extLst>
              <a:ext uri="{FF2B5EF4-FFF2-40B4-BE49-F238E27FC236}">
                <a16:creationId xmlns:a16="http://schemas.microsoft.com/office/drawing/2014/main" id="{BAF79110-1A36-FDE3-75B0-15AE833239FF}"/>
              </a:ext>
            </a:extLst>
          </p:cNvPr>
          <p:cNvPicPr>
            <a:picLocks noChangeAspect="1"/>
          </p:cNvPicPr>
          <p:nvPr/>
        </p:nvPicPr>
        <p:blipFill>
          <a:blip r:embed="rId4"/>
          <a:stretch>
            <a:fillRect/>
          </a:stretch>
        </p:blipFill>
        <p:spPr>
          <a:xfrm>
            <a:off x="3819524" y="2910254"/>
            <a:ext cx="2209800" cy="781050"/>
          </a:xfrm>
          <a:prstGeom prst="rect">
            <a:avLst/>
          </a:prstGeom>
        </p:spPr>
      </p:pic>
      <p:pic>
        <p:nvPicPr>
          <p:cNvPr id="28" name="図 27">
            <a:extLst>
              <a:ext uri="{FF2B5EF4-FFF2-40B4-BE49-F238E27FC236}">
                <a16:creationId xmlns:a16="http://schemas.microsoft.com/office/drawing/2014/main" id="{3F704D3C-214E-3C5C-C6B3-4CC559C0D30F}"/>
              </a:ext>
            </a:extLst>
          </p:cNvPr>
          <p:cNvPicPr>
            <a:picLocks noChangeAspect="1"/>
          </p:cNvPicPr>
          <p:nvPr/>
        </p:nvPicPr>
        <p:blipFill>
          <a:blip r:embed="rId5"/>
          <a:stretch>
            <a:fillRect/>
          </a:stretch>
        </p:blipFill>
        <p:spPr>
          <a:xfrm>
            <a:off x="907466" y="2905916"/>
            <a:ext cx="1638300" cy="171450"/>
          </a:xfrm>
          <a:prstGeom prst="rect">
            <a:avLst/>
          </a:prstGeom>
        </p:spPr>
      </p:pic>
      <p:pic>
        <p:nvPicPr>
          <p:cNvPr id="32" name="図 31">
            <a:extLst>
              <a:ext uri="{FF2B5EF4-FFF2-40B4-BE49-F238E27FC236}">
                <a16:creationId xmlns:a16="http://schemas.microsoft.com/office/drawing/2014/main" id="{D6875074-4E26-6CB4-A89B-CD24E2D063CA}"/>
              </a:ext>
            </a:extLst>
          </p:cNvPr>
          <p:cNvPicPr>
            <a:picLocks noChangeAspect="1"/>
          </p:cNvPicPr>
          <p:nvPr/>
        </p:nvPicPr>
        <p:blipFill>
          <a:blip r:embed="rId6"/>
          <a:stretch>
            <a:fillRect/>
          </a:stretch>
        </p:blipFill>
        <p:spPr>
          <a:xfrm>
            <a:off x="921753" y="5261070"/>
            <a:ext cx="3248025" cy="200025"/>
          </a:xfrm>
          <a:prstGeom prst="rect">
            <a:avLst/>
          </a:prstGeom>
        </p:spPr>
      </p:pic>
      <p:pic>
        <p:nvPicPr>
          <p:cNvPr id="34" name="図 33">
            <a:extLst>
              <a:ext uri="{FF2B5EF4-FFF2-40B4-BE49-F238E27FC236}">
                <a16:creationId xmlns:a16="http://schemas.microsoft.com/office/drawing/2014/main" id="{0933D644-BC01-27F4-9054-00BC006C26CD}"/>
              </a:ext>
            </a:extLst>
          </p:cNvPr>
          <p:cNvPicPr>
            <a:picLocks noChangeAspect="1"/>
          </p:cNvPicPr>
          <p:nvPr/>
        </p:nvPicPr>
        <p:blipFill>
          <a:blip r:embed="rId7"/>
          <a:stretch>
            <a:fillRect/>
          </a:stretch>
        </p:blipFill>
        <p:spPr>
          <a:xfrm>
            <a:off x="4605337" y="5259256"/>
            <a:ext cx="1609725" cy="762000"/>
          </a:xfrm>
          <a:prstGeom prst="rect">
            <a:avLst/>
          </a:prstGeom>
        </p:spPr>
      </p:pic>
      <p:sp>
        <p:nvSpPr>
          <p:cNvPr id="35" name="四角形: 角を丸くする 34">
            <a:extLst>
              <a:ext uri="{FF2B5EF4-FFF2-40B4-BE49-F238E27FC236}">
                <a16:creationId xmlns:a16="http://schemas.microsoft.com/office/drawing/2014/main" id="{44F74C72-5054-6F58-8012-3A28E30FA987}"/>
              </a:ext>
            </a:extLst>
          </p:cNvPr>
          <p:cNvSpPr/>
          <p:nvPr/>
        </p:nvSpPr>
        <p:spPr>
          <a:xfrm>
            <a:off x="907466" y="4787808"/>
            <a:ext cx="4540834"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任意の分位点をビンの境界として設定した場合</a:t>
            </a:r>
          </a:p>
        </p:txBody>
      </p:sp>
      <p:sp>
        <p:nvSpPr>
          <p:cNvPr id="36" name="吹き出し: 角を丸めた四角形 35">
            <a:extLst>
              <a:ext uri="{FF2B5EF4-FFF2-40B4-BE49-F238E27FC236}">
                <a16:creationId xmlns:a16="http://schemas.microsoft.com/office/drawing/2014/main" id="{4D6029E8-AEEC-0479-D9C0-CCD18F875DC5}"/>
              </a:ext>
            </a:extLst>
          </p:cNvPr>
          <p:cNvSpPr/>
          <p:nvPr/>
        </p:nvSpPr>
        <p:spPr>
          <a:xfrm>
            <a:off x="6353174" y="5184424"/>
            <a:ext cx="4748213" cy="466726"/>
          </a:xfrm>
          <a:prstGeom prst="wedgeRoundRectCallout">
            <a:avLst>
              <a:gd name="adj1" fmla="val -54062"/>
              <a:gd name="adj2" fmla="val 205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pandas.cut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に渡した「</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precision = 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」というオプションは，ビンを設定する際に境界値を小数点以下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桁の精度に設定するためのもの</a:t>
            </a:r>
          </a:p>
        </p:txBody>
      </p:sp>
    </p:spTree>
    <p:extLst>
      <p:ext uri="{BB962C8B-B14F-4D97-AF65-F5344CB8AC3E}">
        <p14:creationId xmlns:p14="http://schemas.microsoft.com/office/powerpoint/2010/main" val="110348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74891-FC31-C0C8-6951-4CCC19A86C6B}"/>
              </a:ext>
            </a:extLst>
          </p:cNvPr>
          <p:cNvSpPr>
            <a:spLocks noGrp="1"/>
          </p:cNvSpPr>
          <p:nvPr>
            <p:ph type="title"/>
          </p:nvPr>
        </p:nvSpPr>
        <p:spPr/>
        <p:txBody>
          <a:bodyPr/>
          <a:lstStyle/>
          <a:p>
            <a:r>
              <a:rPr lang="en-US" altLang="ja-JP" sz="2800" dirty="0"/>
              <a:t>2.2 </a:t>
            </a:r>
            <a:r>
              <a:rPr lang="ja-JP" altLang="en-US" sz="2800" dirty="0"/>
              <a:t>データの変形（外れ値の検出の除去</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C5FBB4-CEC4-72DC-D1DC-9F56E0CB59A9}"/>
              </a:ext>
            </a:extLst>
          </p:cNvPr>
          <p:cNvSpPr>
            <a:spLocks noGrp="1"/>
          </p:cNvSpPr>
          <p:nvPr>
            <p:ph idx="1"/>
          </p:nvPr>
        </p:nvSpPr>
        <p:spPr>
          <a:xfrm>
            <a:off x="214381" y="632804"/>
            <a:ext cx="11763234" cy="661872"/>
          </a:xfrm>
        </p:spPr>
        <p:txBody>
          <a:bodyPr>
            <a:normAutofit/>
          </a:bodyPr>
          <a:lstStyle/>
          <a:p>
            <a:pPr marL="0" indent="0">
              <a:buNone/>
            </a:pPr>
            <a:r>
              <a:rPr kumimoji="1" lang="ja-JP" altLang="en-US" sz="1600" dirty="0"/>
              <a:t>外れ値の除去や変換は，ほとんどが配列に対する操作で対応できる問題で</a:t>
            </a:r>
            <a:r>
              <a:rPr lang="ja-JP" altLang="en-US" sz="1600" dirty="0"/>
              <a:t>ある．</a:t>
            </a:r>
            <a:r>
              <a:rPr kumimoji="1" lang="ja-JP" altLang="en-US" sz="1600" dirty="0"/>
              <a:t>ここでは，いくつかの正規分布をするデータの入ったデータフレームを使って考える．</a:t>
            </a:r>
          </a:p>
        </p:txBody>
      </p:sp>
      <p:sp>
        <p:nvSpPr>
          <p:cNvPr id="4" name="日付プレースホルダー 3">
            <a:extLst>
              <a:ext uri="{FF2B5EF4-FFF2-40B4-BE49-F238E27FC236}">
                <a16:creationId xmlns:a16="http://schemas.microsoft.com/office/drawing/2014/main" id="{17D45C6A-CEEF-40C1-BFC8-14DBD6205990}"/>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844D3779-6861-37CF-985C-DACCB9654535}"/>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07F98AA-E752-C247-6DD7-30D599078C38}"/>
              </a:ext>
            </a:extLst>
          </p:cNvPr>
          <p:cNvSpPr>
            <a:spLocks noGrp="1"/>
          </p:cNvSpPr>
          <p:nvPr>
            <p:ph type="sldNum" sz="quarter" idx="12"/>
          </p:nvPr>
        </p:nvSpPr>
        <p:spPr/>
        <p:txBody>
          <a:bodyPr/>
          <a:lstStyle/>
          <a:p>
            <a:fld id="{6A08F1E3-4537-4A28-BBC1-BB8FB2459995}" type="slidenum">
              <a:rPr lang="ja-JP" altLang="en-US" smtClean="0"/>
              <a:pPr/>
              <a:t>19</a:t>
            </a:fld>
            <a:endParaRPr lang="ja-JP" altLang="en-US"/>
          </a:p>
        </p:txBody>
      </p:sp>
      <mc:AlternateContent xmlns:mc="http://schemas.openxmlformats.org/markup-compatibility/2006">
        <mc:Choice xmlns:a14="http://schemas.microsoft.com/office/drawing/2010/main" Requires="a14">
          <p:sp>
            <p:nvSpPr>
              <p:cNvPr id="12" name="コンテンツ プレースホルダー 2">
                <a:extLst>
                  <a:ext uri="{FF2B5EF4-FFF2-40B4-BE49-F238E27FC236}">
                    <a16:creationId xmlns:a16="http://schemas.microsoft.com/office/drawing/2014/main" id="{5925A15E-5581-6297-2D5C-D7207A58605F}"/>
                  </a:ext>
                </a:extLst>
              </p:cNvPr>
              <p:cNvSpPr txBox="1">
                <a:spLocks/>
              </p:cNvSpPr>
              <p:nvPr/>
            </p:nvSpPr>
            <p:spPr>
              <a:xfrm>
                <a:off x="209454" y="3980595"/>
                <a:ext cx="6072119" cy="610504"/>
              </a:xfrm>
              <a:prstGeom prst="rect">
                <a:avLst/>
              </a:prstGeom>
              <a:ln>
                <a:solidFill>
                  <a:schemeClr val="bg1"/>
                </a:solidFill>
              </a:ln>
            </p:spPr>
            <p:txBody>
              <a:bodyPr vert="horz" lIns="91440" tIns="45720" rIns="91440" bIns="45720" rtlCol="0">
                <a:no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400" dirty="0"/>
                  <a:t>次に，</a:t>
                </a:r>
                <a14:m>
                  <m:oMath xmlns:m="http://schemas.openxmlformats.org/officeDocument/2006/math">
                    <m:r>
                      <a:rPr lang="en-US" altLang="ja-JP" sz="1400" i="1" dirty="0" smtClean="0">
                        <a:latin typeface="Cambria Math" panose="02040503050406030204" pitchFamily="18" charset="0"/>
                      </a:rPr>
                      <m:t>3</m:t>
                    </m:r>
                  </m:oMath>
                </a14:m>
                <a:r>
                  <a:rPr lang="en-US" altLang="ja-JP" sz="1400" dirty="0"/>
                  <a:t> </a:t>
                </a:r>
                <a:r>
                  <a:rPr lang="ja-JP" altLang="en-US" sz="1400" dirty="0"/>
                  <a:t>を上回るか</a:t>
                </a:r>
                <a14:m>
                  <m:oMath xmlns:m="http://schemas.openxmlformats.org/officeDocument/2006/math">
                    <m:r>
                      <a:rPr lang="ja-JP" altLang="en-US" sz="1400" i="1" dirty="0" smtClean="0">
                        <a:latin typeface="Cambria Math" panose="02040503050406030204" pitchFamily="18" charset="0"/>
                      </a:rPr>
                      <m:t>－</m:t>
                    </m:r>
                    <m:r>
                      <a:rPr lang="en-US" altLang="ja-JP" sz="1400" i="1" dirty="0" smtClean="0">
                        <a:latin typeface="Cambria Math" panose="02040503050406030204" pitchFamily="18" charset="0"/>
                      </a:rPr>
                      <m:t>3</m:t>
                    </m:r>
                  </m:oMath>
                </a14:m>
                <a:r>
                  <a:rPr lang="ja-JP" altLang="en-US" sz="1400" dirty="0"/>
                  <a:t>を下回る値を </a:t>
                </a:r>
                <a14:m>
                  <m:oMath xmlns:m="http://schemas.openxmlformats.org/officeDocument/2006/math">
                    <m:r>
                      <a:rPr lang="en-US" altLang="ja-JP" sz="1400" i="1" dirty="0" smtClean="0">
                        <a:latin typeface="Cambria Math" panose="02040503050406030204" pitchFamily="18" charset="0"/>
                      </a:rPr>
                      <m:t>1</m:t>
                    </m:r>
                  </m:oMath>
                </a14:m>
                <a:r>
                  <a:rPr lang="en-US" altLang="ja-JP" sz="1400" dirty="0"/>
                  <a:t> </a:t>
                </a:r>
                <a:r>
                  <a:rPr lang="ja-JP" altLang="en-US" sz="1400" dirty="0"/>
                  <a:t>つ以上持つすべての行を選択する．</a:t>
                </a:r>
                <a:br>
                  <a:rPr lang="en-US" altLang="ja-JP" sz="1400" dirty="0"/>
                </a:br>
                <a:r>
                  <a:rPr lang="ja-JP" altLang="en-US" sz="1400" dirty="0"/>
                  <a:t>そのためには，真偽値のデータフレームに対して</a:t>
                </a:r>
                <a:r>
                  <a:rPr lang="en-US" altLang="ja-JP" sz="1400" dirty="0"/>
                  <a:t>any</a:t>
                </a:r>
                <a:r>
                  <a:rPr lang="ja-JP" altLang="en-US" sz="1400" dirty="0"/>
                  <a:t>メソッドを使用する．</a:t>
                </a:r>
                <a:endParaRPr lang="en-US" altLang="ja-JP" sz="1400" dirty="0"/>
              </a:p>
            </p:txBody>
          </p:sp>
        </mc:Choice>
        <mc:Fallback>
          <p:sp>
            <p:nvSpPr>
              <p:cNvPr id="12" name="コンテンツ プレースホルダー 2">
                <a:extLst>
                  <a:ext uri="{FF2B5EF4-FFF2-40B4-BE49-F238E27FC236}">
                    <a16:creationId xmlns:a16="http://schemas.microsoft.com/office/drawing/2014/main" id="{5925A15E-5581-6297-2D5C-D7207A58605F}"/>
                  </a:ext>
                </a:extLst>
              </p:cNvPr>
              <p:cNvSpPr txBox="1">
                <a:spLocks noRot="1" noChangeAspect="1" noMove="1" noResize="1" noEditPoints="1" noAdjustHandles="1" noChangeArrowheads="1" noChangeShapeType="1" noTextEdit="1"/>
              </p:cNvSpPr>
              <p:nvPr/>
            </p:nvSpPr>
            <p:spPr>
              <a:xfrm>
                <a:off x="209454" y="3980595"/>
                <a:ext cx="6072119" cy="610504"/>
              </a:xfrm>
              <a:prstGeom prst="rect">
                <a:avLst/>
              </a:prstGeom>
              <a:blipFill>
                <a:blip r:embed="rId2"/>
                <a:stretch>
                  <a:fillRect l="-200" t="-980" r="-3206"/>
                </a:stretch>
              </a:blipFill>
              <a:ln>
                <a:solidFill>
                  <a:schemeClr val="bg1"/>
                </a:solidFill>
              </a:ln>
            </p:spPr>
            <p:txBody>
              <a:bodyPr/>
              <a:lstStyle/>
              <a:p>
                <a:r>
                  <a:rPr lang="ja-JP" altLang="en-US">
                    <a:noFill/>
                  </a:rPr>
                  <a:t> </a:t>
                </a:r>
              </a:p>
            </p:txBody>
          </p:sp>
        </mc:Fallback>
      </mc:AlternateContent>
      <p:sp>
        <p:nvSpPr>
          <p:cNvPr id="23" name="四角形: 角を丸くする 22">
            <a:extLst>
              <a:ext uri="{FF2B5EF4-FFF2-40B4-BE49-F238E27FC236}">
                <a16:creationId xmlns:a16="http://schemas.microsoft.com/office/drawing/2014/main" id="{8C6242A6-67CE-B61F-F768-64DD0A8D88C2}"/>
              </a:ext>
            </a:extLst>
          </p:cNvPr>
          <p:cNvSpPr/>
          <p:nvPr/>
        </p:nvSpPr>
        <p:spPr>
          <a:xfrm>
            <a:off x="925873" y="1323162"/>
            <a:ext cx="2096960"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データの統計量</a:t>
            </a:r>
          </a:p>
        </p:txBody>
      </p:sp>
      <p:pic>
        <p:nvPicPr>
          <p:cNvPr id="8" name="図 7">
            <a:extLst>
              <a:ext uri="{FF2B5EF4-FFF2-40B4-BE49-F238E27FC236}">
                <a16:creationId xmlns:a16="http://schemas.microsoft.com/office/drawing/2014/main" id="{C8D46A17-8E02-4FB9-E5F7-401992A2C9B0}"/>
              </a:ext>
            </a:extLst>
          </p:cNvPr>
          <p:cNvPicPr>
            <a:picLocks noChangeAspect="1"/>
          </p:cNvPicPr>
          <p:nvPr/>
        </p:nvPicPr>
        <p:blipFill>
          <a:blip r:embed="rId3"/>
          <a:stretch>
            <a:fillRect/>
          </a:stretch>
        </p:blipFill>
        <p:spPr>
          <a:xfrm>
            <a:off x="279633" y="1752885"/>
            <a:ext cx="3438525" cy="1943100"/>
          </a:xfrm>
          <a:prstGeom prst="rect">
            <a:avLst/>
          </a:prstGeom>
        </p:spPr>
      </p:pic>
      <p:sp>
        <p:nvSpPr>
          <p:cNvPr id="9" name="矢印: 右 8">
            <a:extLst>
              <a:ext uri="{FF2B5EF4-FFF2-40B4-BE49-F238E27FC236}">
                <a16:creationId xmlns:a16="http://schemas.microsoft.com/office/drawing/2014/main" id="{727999D5-0A7C-0862-B814-8BFE56276A1A}"/>
              </a:ext>
            </a:extLst>
          </p:cNvPr>
          <p:cNvSpPr/>
          <p:nvPr/>
        </p:nvSpPr>
        <p:spPr>
          <a:xfrm>
            <a:off x="5708874" y="1859894"/>
            <a:ext cx="821789" cy="94148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BCEAA1A1-4E6E-88AE-1F1B-2C042DC59338}"/>
              </a:ext>
            </a:extLst>
          </p:cNvPr>
          <p:cNvSpPr/>
          <p:nvPr/>
        </p:nvSpPr>
        <p:spPr>
          <a:xfrm>
            <a:off x="3991580" y="1312010"/>
            <a:ext cx="6467475" cy="487557"/>
          </a:xfrm>
          <a:prstGeom prst="wedgeRoundRectCallout">
            <a:avLst>
              <a:gd name="adj1" fmla="val -47442"/>
              <a:gd name="adj2" fmla="val 2231"/>
              <a:gd name="adj3" fmla="val 16667"/>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例えば</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4</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つの列のうち，絶対値が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よりも大きいものを外れ値としてみる．</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では，実際に </a:t>
            </a:r>
            <a:r>
              <a:rPr lang="en-US" altLang="ja-JP" sz="1400" u="sng"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400" u="sng" dirty="0">
                <a:latin typeface="Times New Roman" panose="02020603050405020304" pitchFamily="18" charset="0"/>
                <a:ea typeface="游明朝" panose="02020400000000000000" pitchFamily="18" charset="-128"/>
                <a:cs typeface="Times New Roman" panose="02020603050405020304" pitchFamily="18" charset="0"/>
              </a:rPr>
              <a:t>列目</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 内で絶対値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以上の値を抽出する．</a:t>
            </a:r>
          </a:p>
        </p:txBody>
      </p:sp>
      <p:pic>
        <p:nvPicPr>
          <p:cNvPr id="13" name="図 12">
            <a:extLst>
              <a:ext uri="{FF2B5EF4-FFF2-40B4-BE49-F238E27FC236}">
                <a16:creationId xmlns:a16="http://schemas.microsoft.com/office/drawing/2014/main" id="{29DEAAD0-7DB8-3BF0-749D-481038499F7D}"/>
              </a:ext>
            </a:extLst>
          </p:cNvPr>
          <p:cNvPicPr>
            <a:picLocks noChangeAspect="1"/>
          </p:cNvPicPr>
          <p:nvPr/>
        </p:nvPicPr>
        <p:blipFill>
          <a:blip r:embed="rId4"/>
          <a:stretch>
            <a:fillRect/>
          </a:stretch>
        </p:blipFill>
        <p:spPr>
          <a:xfrm>
            <a:off x="4180411" y="2181163"/>
            <a:ext cx="1200150" cy="314325"/>
          </a:xfrm>
          <a:prstGeom prst="rect">
            <a:avLst/>
          </a:prstGeom>
        </p:spPr>
      </p:pic>
      <p:pic>
        <p:nvPicPr>
          <p:cNvPr id="16" name="図 15">
            <a:extLst>
              <a:ext uri="{FF2B5EF4-FFF2-40B4-BE49-F238E27FC236}">
                <a16:creationId xmlns:a16="http://schemas.microsoft.com/office/drawing/2014/main" id="{DE54DF3C-BEC1-2687-79E2-0654F49137B7}"/>
              </a:ext>
            </a:extLst>
          </p:cNvPr>
          <p:cNvPicPr>
            <a:picLocks noChangeAspect="1"/>
          </p:cNvPicPr>
          <p:nvPr/>
        </p:nvPicPr>
        <p:blipFill>
          <a:blip r:embed="rId5"/>
          <a:stretch>
            <a:fillRect/>
          </a:stretch>
        </p:blipFill>
        <p:spPr>
          <a:xfrm>
            <a:off x="6879385" y="1885765"/>
            <a:ext cx="1457325" cy="895350"/>
          </a:xfrm>
          <a:prstGeom prst="rect">
            <a:avLst/>
          </a:prstGeom>
        </p:spPr>
      </p:pic>
      <p:sp>
        <p:nvSpPr>
          <p:cNvPr id="17" name="吹き出し: 角を丸めた四角形 16">
            <a:extLst>
              <a:ext uri="{FF2B5EF4-FFF2-40B4-BE49-F238E27FC236}">
                <a16:creationId xmlns:a16="http://schemas.microsoft.com/office/drawing/2014/main" id="{78AC0AB2-750D-3A7D-F573-A914F4AB143A}"/>
              </a:ext>
            </a:extLst>
          </p:cNvPr>
          <p:cNvSpPr/>
          <p:nvPr/>
        </p:nvSpPr>
        <p:spPr>
          <a:xfrm>
            <a:off x="8534382" y="1917832"/>
            <a:ext cx="3226935" cy="659788"/>
          </a:xfrm>
          <a:prstGeom prst="wedgeRoundRectCallout">
            <a:avLst>
              <a:gd name="adj1" fmla="val -59486"/>
              <a:gd name="adj2" fmla="val -179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この結果を見るに，</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84</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行目，</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209</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行目，</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966</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行目の値が絶対値</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以上である．</a:t>
            </a:r>
          </a:p>
        </p:txBody>
      </p:sp>
      <p:pic>
        <p:nvPicPr>
          <p:cNvPr id="19" name="図 18">
            <a:extLst>
              <a:ext uri="{FF2B5EF4-FFF2-40B4-BE49-F238E27FC236}">
                <a16:creationId xmlns:a16="http://schemas.microsoft.com/office/drawing/2014/main" id="{D5646F99-7803-C896-0ACE-3558038A7EB2}"/>
              </a:ext>
            </a:extLst>
          </p:cNvPr>
          <p:cNvPicPr>
            <a:picLocks noChangeAspect="1"/>
          </p:cNvPicPr>
          <p:nvPr/>
        </p:nvPicPr>
        <p:blipFill>
          <a:blip r:embed="rId6"/>
          <a:stretch>
            <a:fillRect/>
          </a:stretch>
        </p:blipFill>
        <p:spPr>
          <a:xfrm>
            <a:off x="9199341" y="3458176"/>
            <a:ext cx="2298595" cy="2818141"/>
          </a:xfrm>
          <a:prstGeom prst="rect">
            <a:avLst/>
          </a:prstGeom>
        </p:spPr>
      </p:pic>
      <p:sp>
        <p:nvSpPr>
          <p:cNvPr id="21" name="四角形: 角を丸くする 20">
            <a:extLst>
              <a:ext uri="{FF2B5EF4-FFF2-40B4-BE49-F238E27FC236}">
                <a16:creationId xmlns:a16="http://schemas.microsoft.com/office/drawing/2014/main" id="{C15965FE-90B5-40F6-7788-A085F3235B53}"/>
              </a:ext>
            </a:extLst>
          </p:cNvPr>
          <p:cNvSpPr/>
          <p:nvPr/>
        </p:nvSpPr>
        <p:spPr>
          <a:xfrm>
            <a:off x="6281573" y="3048363"/>
            <a:ext cx="386627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少なくとも</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つの行が絶対値</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以上の行抽出</a:t>
            </a:r>
            <a:endPar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25" name="図 24">
            <a:extLst>
              <a:ext uri="{FF2B5EF4-FFF2-40B4-BE49-F238E27FC236}">
                <a16:creationId xmlns:a16="http://schemas.microsoft.com/office/drawing/2014/main" id="{BA7E711E-0BEC-19EB-A520-6DA919336C56}"/>
              </a:ext>
            </a:extLst>
          </p:cNvPr>
          <p:cNvPicPr>
            <a:picLocks noChangeAspect="1"/>
          </p:cNvPicPr>
          <p:nvPr/>
        </p:nvPicPr>
        <p:blipFill>
          <a:blip r:embed="rId7"/>
          <a:stretch>
            <a:fillRect/>
          </a:stretch>
        </p:blipFill>
        <p:spPr>
          <a:xfrm>
            <a:off x="6236447" y="3523986"/>
            <a:ext cx="2743200" cy="200025"/>
          </a:xfrm>
          <a:prstGeom prst="rect">
            <a:avLst/>
          </a:prstGeom>
        </p:spPr>
      </p:pic>
      <p:sp>
        <p:nvSpPr>
          <p:cNvPr id="27" name="吹き出し: 角を丸めた四角形 26">
            <a:extLst>
              <a:ext uri="{FF2B5EF4-FFF2-40B4-BE49-F238E27FC236}">
                <a16:creationId xmlns:a16="http://schemas.microsoft.com/office/drawing/2014/main" id="{5B1109CC-2992-5219-ECAB-D752EA7A452E}"/>
              </a:ext>
            </a:extLst>
          </p:cNvPr>
          <p:cNvSpPr/>
          <p:nvPr/>
        </p:nvSpPr>
        <p:spPr>
          <a:xfrm>
            <a:off x="5524500" y="4573204"/>
            <a:ext cx="3564994" cy="915666"/>
          </a:xfrm>
          <a:prstGeom prst="wedgeRoundRectCallout">
            <a:avLst>
              <a:gd name="adj1" fmla="val 52009"/>
              <a:gd name="adj2" fmla="val -667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data.abs</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&gt;3</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という比較演算の結果に対して</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any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メソッドを呼び出すので，</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data.abs</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&gt;3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を丸括弧で囲む必要がある．</a:t>
            </a:r>
          </a:p>
        </p:txBody>
      </p:sp>
    </p:spTree>
    <p:extLst>
      <p:ext uri="{BB962C8B-B14F-4D97-AF65-F5344CB8AC3E}">
        <p14:creationId xmlns:p14="http://schemas.microsoft.com/office/powerpoint/2010/main" val="3697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1. </a:t>
            </a:r>
            <a:r>
              <a:rPr lang="ja-JP" altLang="en-US" dirty="0"/>
              <a:t>データの前処理とは何か</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kumimoji="1" lang="en-US" altLang="ja-JP" dirty="0"/>
              <a:t>1. </a:t>
            </a:r>
            <a:r>
              <a:rPr kumimoji="1" lang="ja-JP" altLang="en-US" dirty="0"/>
              <a:t>データの前処理とは何か</a:t>
            </a:r>
          </a:p>
        </p:txBody>
      </p:sp>
    </p:spTree>
    <p:extLst>
      <p:ext uri="{BB962C8B-B14F-4D97-AF65-F5344CB8AC3E}">
        <p14:creationId xmlns:p14="http://schemas.microsoft.com/office/powerpoint/2010/main" val="208790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39A26-E919-2B4B-07D7-47BAAE30876C}"/>
              </a:ext>
            </a:extLst>
          </p:cNvPr>
          <p:cNvSpPr>
            <a:spLocks noGrp="1"/>
          </p:cNvSpPr>
          <p:nvPr>
            <p:ph type="title"/>
          </p:nvPr>
        </p:nvSpPr>
        <p:spPr/>
        <p:txBody>
          <a:bodyPr/>
          <a:lstStyle/>
          <a:p>
            <a:r>
              <a:rPr lang="en-US" altLang="ja-JP" sz="2800" dirty="0"/>
              <a:t>2.2 </a:t>
            </a:r>
            <a:r>
              <a:rPr lang="ja-JP" altLang="en-US" sz="2800" dirty="0"/>
              <a:t>データの変形（外れ値の検出の除去</a:t>
            </a:r>
            <a:r>
              <a:rPr lang="ja-JP" altLang="en-US"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A0EB10-ACEB-B365-F3E8-7C8DBC63E2AD}"/>
                  </a:ext>
                </a:extLst>
              </p:cNvPr>
              <p:cNvSpPr>
                <a:spLocks noGrp="1"/>
              </p:cNvSpPr>
              <p:nvPr>
                <p:ph idx="1"/>
              </p:nvPr>
            </p:nvSpPr>
            <p:spPr>
              <a:xfrm>
                <a:off x="214381" y="632805"/>
                <a:ext cx="11763234" cy="719745"/>
              </a:xfrm>
            </p:spPr>
            <p:txBody>
              <a:bodyPr>
                <a:noAutofit/>
              </a:bodyPr>
              <a:lstStyle/>
              <a:p>
                <a:pPr marL="0" indent="0">
                  <a:buNone/>
                </a:pPr>
                <a:r>
                  <a:rPr kumimoji="1" lang="ja-JP" altLang="en-US" dirty="0"/>
                  <a:t>これらの </a:t>
                </a:r>
                <a14:m>
                  <m:oMath xmlns:m="http://schemas.openxmlformats.org/officeDocument/2006/math">
                    <m:r>
                      <a:rPr kumimoji="1" lang="en-US" altLang="ja-JP" i="1" dirty="0" smtClean="0">
                        <a:latin typeface="Cambria Math" panose="02040503050406030204" pitchFamily="18" charset="0"/>
                      </a:rPr>
                      <m:t>3</m:t>
                    </m:r>
                  </m:oMath>
                </a14:m>
                <a:r>
                  <a:rPr kumimoji="1" lang="ja-JP" altLang="en-US" dirty="0"/>
                  <a:t> や </a:t>
                </a:r>
                <a14:m>
                  <m:oMath xmlns:m="http://schemas.openxmlformats.org/officeDocument/2006/math">
                    <m:r>
                      <a:rPr kumimoji="1" lang="ja-JP" altLang="en-US" i="1" dirty="0" smtClean="0">
                        <a:latin typeface="Cambria Math" panose="02040503050406030204" pitchFamily="18" charset="0"/>
                      </a:rPr>
                      <m:t>－</m:t>
                    </m:r>
                    <m:r>
                      <a:rPr kumimoji="1" lang="en-US" altLang="ja-JP" i="1" dirty="0" smtClean="0">
                        <a:latin typeface="Cambria Math" panose="02040503050406030204" pitchFamily="18" charset="0"/>
                      </a:rPr>
                      <m:t>3</m:t>
                    </m:r>
                  </m:oMath>
                </a14:m>
                <a:r>
                  <a:rPr kumimoji="1" lang="ja-JP" altLang="en-US" dirty="0"/>
                  <a:t> という基準値を超えた場合に，値を設定することも可能である．</a:t>
                </a:r>
                <a:br>
                  <a:rPr lang="en-US" altLang="ja-JP" dirty="0"/>
                </a:br>
                <a:r>
                  <a:rPr kumimoji="1" lang="ja-JP" altLang="en-US" dirty="0"/>
                  <a:t>次のコードでは，</a:t>
                </a:r>
                <a14:m>
                  <m:oMath xmlns:m="http://schemas.openxmlformats.org/officeDocument/2006/math">
                    <m:r>
                      <a:rPr kumimoji="1" lang="ja-JP" altLang="en-US" i="1" dirty="0" smtClean="0">
                        <a:latin typeface="Cambria Math" panose="02040503050406030204" pitchFamily="18" charset="0"/>
                      </a:rPr>
                      <m:t>－</m:t>
                    </m:r>
                    <m:r>
                      <a:rPr kumimoji="1" lang="en-US" altLang="ja-JP" i="1" dirty="0" smtClean="0">
                        <a:latin typeface="Cambria Math" panose="02040503050406030204" pitchFamily="18" charset="0"/>
                      </a:rPr>
                      <m:t>3</m:t>
                    </m:r>
                  </m:oMath>
                </a14:m>
                <a:r>
                  <a:rPr kumimoji="1" lang="ja-JP" altLang="en-US" dirty="0"/>
                  <a:t> から </a:t>
                </a:r>
                <a14:m>
                  <m:oMath xmlns:m="http://schemas.openxmlformats.org/officeDocument/2006/math">
                    <m:r>
                      <a:rPr kumimoji="1" lang="en-US" altLang="ja-JP" i="1" dirty="0" smtClean="0">
                        <a:latin typeface="Cambria Math" panose="02040503050406030204" pitchFamily="18" charset="0"/>
                      </a:rPr>
                      <m:t>3</m:t>
                    </m:r>
                  </m:oMath>
                </a14:m>
                <a:r>
                  <a:rPr kumimoji="1" lang="ja-JP" altLang="en-US" dirty="0"/>
                  <a:t> までの範囲に収まらない数値に対して上限を定め，範囲に収まるようにしている．</a:t>
                </a:r>
              </a:p>
            </p:txBody>
          </p:sp>
        </mc:Choice>
        <mc:Fallback>
          <p:sp>
            <p:nvSpPr>
              <p:cNvPr id="3" name="コンテンツ プレースホルダー 2">
                <a:extLst>
                  <a:ext uri="{FF2B5EF4-FFF2-40B4-BE49-F238E27FC236}">
                    <a16:creationId xmlns:a16="http://schemas.microsoft.com/office/drawing/2014/main" id="{54A0EB10-ACEB-B365-F3E8-7C8DBC63E2AD}"/>
                  </a:ext>
                </a:extLst>
              </p:cNvPr>
              <p:cNvSpPr>
                <a:spLocks noGrp="1" noRot="1" noChangeAspect="1" noMove="1" noResize="1" noEditPoints="1" noAdjustHandles="1" noChangeArrowheads="1" noChangeShapeType="1" noTextEdit="1"/>
              </p:cNvSpPr>
              <p:nvPr>
                <p:ph idx="1"/>
              </p:nvPr>
            </p:nvSpPr>
            <p:spPr>
              <a:xfrm>
                <a:off x="214381" y="632805"/>
                <a:ext cx="11763234" cy="719745"/>
              </a:xfrm>
              <a:blipFill>
                <a:blip r:embed="rId2"/>
                <a:stretch>
                  <a:fillRect l="-362" t="-4167" b="-166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22E5D7E-0773-D515-4186-C34F0202DCE6}"/>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C8DC7724-3DDF-C0C2-381E-9BA9D9A63176}"/>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C71FEE2B-CD2B-0810-D4D9-77CBAB5F69BE}"/>
              </a:ext>
            </a:extLst>
          </p:cNvPr>
          <p:cNvSpPr>
            <a:spLocks noGrp="1"/>
          </p:cNvSpPr>
          <p:nvPr>
            <p:ph type="sldNum" sz="quarter" idx="12"/>
          </p:nvPr>
        </p:nvSpPr>
        <p:spPr/>
        <p:txBody>
          <a:bodyPr/>
          <a:lstStyle/>
          <a:p>
            <a:fld id="{6A08F1E3-4537-4A28-BBC1-BB8FB2459995}" type="slidenum">
              <a:rPr lang="ja-JP" altLang="en-US" smtClean="0"/>
              <a:pPr/>
              <a:t>20</a:t>
            </a:fld>
            <a:endParaRPr lang="ja-JP" altLang="en-US"/>
          </a:p>
        </p:txBody>
      </p:sp>
      <p:pic>
        <p:nvPicPr>
          <p:cNvPr id="8" name="図 7">
            <a:extLst>
              <a:ext uri="{FF2B5EF4-FFF2-40B4-BE49-F238E27FC236}">
                <a16:creationId xmlns:a16="http://schemas.microsoft.com/office/drawing/2014/main" id="{DC9A377D-40FB-63DD-746F-D97E3370E483}"/>
              </a:ext>
            </a:extLst>
          </p:cNvPr>
          <p:cNvPicPr>
            <a:picLocks noChangeAspect="1"/>
          </p:cNvPicPr>
          <p:nvPr/>
        </p:nvPicPr>
        <p:blipFill>
          <a:blip r:embed="rId3"/>
          <a:stretch>
            <a:fillRect/>
          </a:stretch>
        </p:blipFill>
        <p:spPr>
          <a:xfrm>
            <a:off x="359154" y="1788527"/>
            <a:ext cx="2819400" cy="361950"/>
          </a:xfrm>
          <a:prstGeom prst="rect">
            <a:avLst/>
          </a:prstGeom>
        </p:spPr>
      </p:pic>
      <p:pic>
        <p:nvPicPr>
          <p:cNvPr id="12" name="図 11">
            <a:extLst>
              <a:ext uri="{FF2B5EF4-FFF2-40B4-BE49-F238E27FC236}">
                <a16:creationId xmlns:a16="http://schemas.microsoft.com/office/drawing/2014/main" id="{A3248904-E80B-2E1B-8634-6442D42824D4}"/>
              </a:ext>
            </a:extLst>
          </p:cNvPr>
          <p:cNvPicPr>
            <a:picLocks noChangeAspect="1"/>
          </p:cNvPicPr>
          <p:nvPr/>
        </p:nvPicPr>
        <p:blipFill>
          <a:blip r:embed="rId4"/>
          <a:stretch>
            <a:fillRect/>
          </a:stretch>
        </p:blipFill>
        <p:spPr>
          <a:xfrm>
            <a:off x="5886450" y="2891210"/>
            <a:ext cx="3381375" cy="1924050"/>
          </a:xfrm>
          <a:prstGeom prst="rect">
            <a:avLst/>
          </a:prstGeom>
        </p:spPr>
      </p:pic>
      <p:pic>
        <p:nvPicPr>
          <p:cNvPr id="14" name="図 13">
            <a:extLst>
              <a:ext uri="{FF2B5EF4-FFF2-40B4-BE49-F238E27FC236}">
                <a16:creationId xmlns:a16="http://schemas.microsoft.com/office/drawing/2014/main" id="{89E5AFD2-7334-7403-B188-7726C9C4947A}"/>
              </a:ext>
            </a:extLst>
          </p:cNvPr>
          <p:cNvPicPr>
            <a:picLocks noChangeAspect="1"/>
          </p:cNvPicPr>
          <p:nvPr/>
        </p:nvPicPr>
        <p:blipFill>
          <a:blip r:embed="rId5"/>
          <a:stretch>
            <a:fillRect/>
          </a:stretch>
        </p:blipFill>
        <p:spPr>
          <a:xfrm>
            <a:off x="951880" y="3295913"/>
            <a:ext cx="1438275" cy="1200150"/>
          </a:xfrm>
          <a:prstGeom prst="rect">
            <a:avLst/>
          </a:prstGeom>
        </p:spPr>
      </p:pic>
      <p:sp>
        <p:nvSpPr>
          <p:cNvPr id="16" name="吹き出し: 角を丸めた四角形 15">
            <a:extLst>
              <a:ext uri="{FF2B5EF4-FFF2-40B4-BE49-F238E27FC236}">
                <a16:creationId xmlns:a16="http://schemas.microsoft.com/office/drawing/2014/main" id="{7DC8D230-C45B-8D9C-590C-E3A76B7ABB62}"/>
              </a:ext>
            </a:extLst>
          </p:cNvPr>
          <p:cNvSpPr/>
          <p:nvPr/>
        </p:nvSpPr>
        <p:spPr>
          <a:xfrm>
            <a:off x="2443263" y="3295913"/>
            <a:ext cx="2626825" cy="752782"/>
          </a:xfrm>
          <a:prstGeom prst="wedgeRoundRectCallout">
            <a:avLst>
              <a:gd name="adj1" fmla="val -55322"/>
              <a:gd name="adj2" fmla="val -250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np.sign</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(data)</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という文は，</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data</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のそれぞれの値の正負に応じて</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か－</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を返す．</a:t>
            </a:r>
          </a:p>
        </p:txBody>
      </p:sp>
      <p:sp>
        <p:nvSpPr>
          <p:cNvPr id="17" name="四角形: 角を丸くする 16">
            <a:extLst>
              <a:ext uri="{FF2B5EF4-FFF2-40B4-BE49-F238E27FC236}">
                <a16:creationId xmlns:a16="http://schemas.microsoft.com/office/drawing/2014/main" id="{E24459F2-7F66-D5C6-579B-CBCA21AE61B3}"/>
              </a:ext>
            </a:extLst>
          </p:cNvPr>
          <p:cNvSpPr/>
          <p:nvPr/>
        </p:nvSpPr>
        <p:spPr>
          <a:xfrm>
            <a:off x="371388" y="1371600"/>
            <a:ext cx="1466937"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コード例</a:t>
            </a:r>
          </a:p>
        </p:txBody>
      </p:sp>
      <p:sp>
        <p:nvSpPr>
          <p:cNvPr id="19" name="矢印: 右 18">
            <a:extLst>
              <a:ext uri="{FF2B5EF4-FFF2-40B4-BE49-F238E27FC236}">
                <a16:creationId xmlns:a16="http://schemas.microsoft.com/office/drawing/2014/main" id="{9D000539-0D9A-DD25-420A-EEAB46E67EDE}"/>
              </a:ext>
            </a:extLst>
          </p:cNvPr>
          <p:cNvSpPr/>
          <p:nvPr/>
        </p:nvSpPr>
        <p:spPr>
          <a:xfrm rot="5400000">
            <a:off x="6252431" y="2177897"/>
            <a:ext cx="522623" cy="83548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フレーム 21">
            <a:extLst>
              <a:ext uri="{FF2B5EF4-FFF2-40B4-BE49-F238E27FC236}">
                <a16:creationId xmlns:a16="http://schemas.microsoft.com/office/drawing/2014/main" id="{8E4F9D75-7B4A-A67A-D07D-9AA778823FF9}"/>
              </a:ext>
            </a:extLst>
          </p:cNvPr>
          <p:cNvSpPr/>
          <p:nvPr/>
        </p:nvSpPr>
        <p:spPr>
          <a:xfrm>
            <a:off x="5886450" y="3761391"/>
            <a:ext cx="3381375" cy="210533"/>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フレーム 22">
            <a:extLst>
              <a:ext uri="{FF2B5EF4-FFF2-40B4-BE49-F238E27FC236}">
                <a16:creationId xmlns:a16="http://schemas.microsoft.com/office/drawing/2014/main" id="{924B03AD-48A5-9E08-92EF-7D18CC8127A6}"/>
              </a:ext>
            </a:extLst>
          </p:cNvPr>
          <p:cNvSpPr/>
          <p:nvPr/>
        </p:nvSpPr>
        <p:spPr>
          <a:xfrm>
            <a:off x="5886450" y="4595877"/>
            <a:ext cx="3381375" cy="210533"/>
          </a:xfrm>
          <a:prstGeom prst="frame">
            <a:avLst>
              <a:gd name="adj1" fmla="val 6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吹き出し: 角を丸めた四角形 23">
            <a:extLst>
              <a:ext uri="{FF2B5EF4-FFF2-40B4-BE49-F238E27FC236}">
                <a16:creationId xmlns:a16="http://schemas.microsoft.com/office/drawing/2014/main" id="{107A79DF-FC13-7F28-D23C-4D39FE3CFF69}"/>
              </a:ext>
            </a:extLst>
          </p:cNvPr>
          <p:cNvSpPr/>
          <p:nvPr/>
        </p:nvSpPr>
        <p:spPr>
          <a:xfrm>
            <a:off x="5930667" y="4980284"/>
            <a:ext cx="3699108" cy="624657"/>
          </a:xfrm>
          <a:prstGeom prst="wedgeRoundRectCallout">
            <a:avLst>
              <a:gd name="adj1" fmla="val -28543"/>
              <a:gd name="adj2" fmla="val -768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実際に統計量を見ても，数値が正しく変換されていることが確認できる．</a:t>
            </a:r>
          </a:p>
        </p:txBody>
      </p:sp>
      <p:grpSp>
        <p:nvGrpSpPr>
          <p:cNvPr id="25" name="グループ化 24">
            <a:extLst>
              <a:ext uri="{FF2B5EF4-FFF2-40B4-BE49-F238E27FC236}">
                <a16:creationId xmlns:a16="http://schemas.microsoft.com/office/drawing/2014/main" id="{BCB59A1F-0B31-BDB9-9C2D-60E61856C296}"/>
              </a:ext>
            </a:extLst>
          </p:cNvPr>
          <p:cNvGrpSpPr/>
          <p:nvPr/>
        </p:nvGrpSpPr>
        <p:grpSpPr>
          <a:xfrm>
            <a:off x="3507275" y="1671747"/>
            <a:ext cx="6389200" cy="595510"/>
            <a:chOff x="3507275" y="1671747"/>
            <a:chExt cx="6389200" cy="595510"/>
          </a:xfrm>
        </p:grpSpPr>
        <mc:AlternateContent xmlns:mc="http://schemas.openxmlformats.org/markup-compatibility/2006">
          <mc:Choice xmlns:a14="http://schemas.microsoft.com/office/drawing/2010/main" Requires="a14">
            <p:sp>
              <p:nvSpPr>
                <p:cNvPr id="18" name="吹き出し: 角を丸めた四角形 17">
                  <a:extLst>
                    <a:ext uri="{FF2B5EF4-FFF2-40B4-BE49-F238E27FC236}">
                      <a16:creationId xmlns:a16="http://schemas.microsoft.com/office/drawing/2014/main" id="{11FB07EB-C620-0A1A-03CE-4FD563AAB3F7}"/>
                    </a:ext>
                  </a:extLst>
                </p:cNvPr>
                <p:cNvSpPr/>
                <p:nvPr/>
              </p:nvSpPr>
              <p:spPr>
                <a:xfrm>
                  <a:off x="3507275" y="1671747"/>
                  <a:ext cx="6389200" cy="595510"/>
                </a:xfrm>
                <a:prstGeom prst="wedgeRoundRectCallout">
                  <a:avLst>
                    <a:gd name="adj1" fmla="val -55322"/>
                    <a:gd name="adj2" fmla="val -250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上のコードで，絶対値が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より大きいの値をすべて </a:t>
                  </a:r>
                  <a14:m>
                    <m:oMath xmlns:m="http://schemas.openxmlformats.org/officeDocument/2006/math">
                      <m:r>
                        <a:rPr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+3, −3</m:t>
                      </m:r>
                    </m:oMath>
                  </a14:m>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 に変換している． </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そのため，</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よりも大きい行を抽出しても何も出てこない．</a:t>
                  </a:r>
                </a:p>
              </p:txBody>
            </p:sp>
          </mc:Choice>
          <mc:Fallback>
            <p:sp>
              <p:nvSpPr>
                <p:cNvPr id="18" name="吹き出し: 角を丸めた四角形 17">
                  <a:extLst>
                    <a:ext uri="{FF2B5EF4-FFF2-40B4-BE49-F238E27FC236}">
                      <a16:creationId xmlns:a16="http://schemas.microsoft.com/office/drawing/2014/main" id="{11FB07EB-C620-0A1A-03CE-4FD563AAB3F7}"/>
                    </a:ext>
                  </a:extLst>
                </p:cNvPr>
                <p:cNvSpPr>
                  <a:spLocks noRot="1" noChangeAspect="1" noMove="1" noResize="1" noEditPoints="1" noAdjustHandles="1" noChangeArrowheads="1" noChangeShapeType="1" noTextEdit="1"/>
                </p:cNvSpPr>
                <p:nvPr/>
              </p:nvSpPr>
              <p:spPr>
                <a:xfrm>
                  <a:off x="3507275" y="1671747"/>
                  <a:ext cx="6389200" cy="595510"/>
                </a:xfrm>
                <a:prstGeom prst="wedgeRoundRectCallout">
                  <a:avLst>
                    <a:gd name="adj1" fmla="val -55322"/>
                    <a:gd name="adj2" fmla="val -25026"/>
                    <a:gd name="adj3" fmla="val 16667"/>
                  </a:avLst>
                </a:prstGeom>
                <a:blipFill>
                  <a:blip r:embed="rId6"/>
                  <a:stretch>
                    <a:fillRect b="-300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7E5BDA85-67A6-8E0D-A8AC-9423C34608F8}"/>
                </a:ext>
              </a:extLst>
            </p:cNvPr>
            <p:cNvPicPr>
              <a:picLocks noChangeAspect="1"/>
            </p:cNvPicPr>
            <p:nvPr/>
          </p:nvPicPr>
          <p:blipFill>
            <a:blip r:embed="rId7"/>
            <a:stretch>
              <a:fillRect/>
            </a:stretch>
          </p:blipFill>
          <p:spPr>
            <a:xfrm>
              <a:off x="8388117" y="2008550"/>
              <a:ext cx="781050" cy="213683"/>
            </a:xfrm>
            <a:prstGeom prst="rect">
              <a:avLst/>
            </a:prstGeom>
          </p:spPr>
        </p:pic>
      </p:grpSp>
      <p:sp>
        <p:nvSpPr>
          <p:cNvPr id="26" name="四角形: 角を丸くする 25">
            <a:extLst>
              <a:ext uri="{FF2B5EF4-FFF2-40B4-BE49-F238E27FC236}">
                <a16:creationId xmlns:a16="http://schemas.microsoft.com/office/drawing/2014/main" id="{C6A424AD-00DE-05E0-1A24-2BBCE0342607}"/>
              </a:ext>
            </a:extLst>
          </p:cNvPr>
          <p:cNvSpPr/>
          <p:nvPr/>
        </p:nvSpPr>
        <p:spPr>
          <a:xfrm>
            <a:off x="371388" y="2770696"/>
            <a:ext cx="2071875"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latin typeface="Times New Roman" panose="02020603050405020304" pitchFamily="18" charset="0"/>
                <a:ea typeface="游明朝" panose="02020400000000000000" pitchFamily="18" charset="-128"/>
                <a:cs typeface="Times New Roman" panose="02020603050405020304" pitchFamily="18" charset="0"/>
              </a:rPr>
              <a:t>n</a:t>
            </a:r>
            <a:r>
              <a:rPr kumimoji="1" lang="en-US" altLang="ja-JP" sz="1600" dirty="0" err="1">
                <a:latin typeface="Times New Roman" panose="02020603050405020304" pitchFamily="18" charset="0"/>
                <a:ea typeface="游明朝" panose="02020400000000000000" pitchFamily="18" charset="-128"/>
                <a:cs typeface="Times New Roman" panose="02020603050405020304" pitchFamily="18" charset="0"/>
              </a:rPr>
              <a:t>p.sign</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 ) </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について</a:t>
            </a:r>
          </a:p>
        </p:txBody>
      </p:sp>
    </p:spTree>
    <p:extLst>
      <p:ext uri="{BB962C8B-B14F-4D97-AF65-F5344CB8AC3E}">
        <p14:creationId xmlns:p14="http://schemas.microsoft.com/office/powerpoint/2010/main" val="269056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81974D-0AAA-F9FE-B4DE-331B129034DB}"/>
              </a:ext>
            </a:extLst>
          </p:cNvPr>
          <p:cNvSpPr>
            <a:spLocks noGrp="1"/>
          </p:cNvSpPr>
          <p:nvPr>
            <p:ph type="title"/>
          </p:nvPr>
        </p:nvSpPr>
        <p:spPr/>
        <p:txBody>
          <a:bodyPr/>
          <a:lstStyle/>
          <a:p>
            <a:r>
              <a:rPr lang="en-US" altLang="ja-JP" sz="2400" dirty="0"/>
              <a:t>2.2 </a:t>
            </a:r>
            <a:r>
              <a:rPr lang="ja-JP" altLang="en-US" sz="2400" dirty="0"/>
              <a:t>データの変形（順列（ランダムな並べ替え）やランダムサンプリング）</a:t>
            </a:r>
            <a:endParaRPr kumimoji="1" lang="ja-JP" altLang="en-US" sz="2400" dirty="0"/>
          </a:p>
        </p:txBody>
      </p:sp>
      <p:sp>
        <p:nvSpPr>
          <p:cNvPr id="3" name="コンテンツ プレースホルダー 2">
            <a:extLst>
              <a:ext uri="{FF2B5EF4-FFF2-40B4-BE49-F238E27FC236}">
                <a16:creationId xmlns:a16="http://schemas.microsoft.com/office/drawing/2014/main" id="{8071778C-1890-039A-6E7B-781859E1E87B}"/>
              </a:ext>
            </a:extLst>
          </p:cNvPr>
          <p:cNvSpPr>
            <a:spLocks noGrp="1"/>
          </p:cNvSpPr>
          <p:nvPr>
            <p:ph idx="1"/>
          </p:nvPr>
        </p:nvSpPr>
        <p:spPr>
          <a:xfrm>
            <a:off x="214381" y="632805"/>
            <a:ext cx="11763234" cy="853095"/>
          </a:xfrm>
        </p:spPr>
        <p:txBody>
          <a:bodyPr>
            <a:normAutofit/>
          </a:bodyPr>
          <a:lstStyle/>
          <a:p>
            <a:pPr marL="0" indent="0">
              <a:buNone/>
            </a:pPr>
            <a:r>
              <a:rPr kumimoji="1" lang="ja-JP" altLang="en-US" sz="1600" dirty="0"/>
              <a:t>シリーズやデータフレームの行の順列を得る（ランダムに並べ替える）ことは，関数 </a:t>
            </a:r>
            <a:r>
              <a:rPr kumimoji="1" lang="en-US" altLang="ja-JP" sz="1600" dirty="0" err="1"/>
              <a:t>numpy.random.permutation</a:t>
            </a:r>
            <a:r>
              <a:rPr kumimoji="1" lang="en-US" altLang="ja-JP" sz="1600" dirty="0"/>
              <a:t> </a:t>
            </a:r>
            <a:r>
              <a:rPr kumimoji="1" lang="ja-JP" altLang="en-US" sz="1600" dirty="0"/>
              <a:t>を用いてできる．</a:t>
            </a:r>
            <a:br>
              <a:rPr kumimoji="1" lang="en-US" altLang="ja-JP" sz="1600" dirty="0"/>
            </a:br>
            <a:r>
              <a:rPr kumimoji="1" lang="en-US" altLang="ja-JP" sz="1600" dirty="0"/>
              <a:t>permutation </a:t>
            </a:r>
            <a:r>
              <a:rPr kumimoji="1" lang="ja-JP" altLang="en-US" sz="1600" dirty="0"/>
              <a:t>を呼び出す際に，並べ替えたい軸の長さを引数として与えれば，新しい順序のインデックスを表す整数の配列が得られる．</a:t>
            </a:r>
          </a:p>
        </p:txBody>
      </p:sp>
      <p:sp>
        <p:nvSpPr>
          <p:cNvPr id="4" name="日付プレースホルダー 3">
            <a:extLst>
              <a:ext uri="{FF2B5EF4-FFF2-40B4-BE49-F238E27FC236}">
                <a16:creationId xmlns:a16="http://schemas.microsoft.com/office/drawing/2014/main" id="{5F1060D9-CC2B-DBF0-E8BC-384CDFDF2B2E}"/>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743094A8-C6AA-12A2-1FC8-5084069D00CC}"/>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1CDBAB10-1718-CC86-6012-028FB98F8AB1}"/>
              </a:ext>
            </a:extLst>
          </p:cNvPr>
          <p:cNvSpPr>
            <a:spLocks noGrp="1"/>
          </p:cNvSpPr>
          <p:nvPr>
            <p:ph type="sldNum" sz="quarter" idx="12"/>
          </p:nvPr>
        </p:nvSpPr>
        <p:spPr/>
        <p:txBody>
          <a:bodyPr/>
          <a:lstStyle/>
          <a:p>
            <a:fld id="{6A08F1E3-4537-4A28-BBC1-BB8FB2459995}" type="slidenum">
              <a:rPr lang="ja-JP" altLang="en-US" smtClean="0"/>
              <a:pPr/>
              <a:t>21</a:t>
            </a:fld>
            <a:endParaRPr lang="ja-JP" altLang="en-US"/>
          </a:p>
        </p:txBody>
      </p:sp>
      <p:pic>
        <p:nvPicPr>
          <p:cNvPr id="8" name="図 7">
            <a:extLst>
              <a:ext uri="{FF2B5EF4-FFF2-40B4-BE49-F238E27FC236}">
                <a16:creationId xmlns:a16="http://schemas.microsoft.com/office/drawing/2014/main" id="{876B4721-4158-187E-D1D2-40993C19EF04}"/>
              </a:ext>
            </a:extLst>
          </p:cNvPr>
          <p:cNvPicPr>
            <a:picLocks noChangeAspect="1"/>
          </p:cNvPicPr>
          <p:nvPr/>
        </p:nvPicPr>
        <p:blipFill>
          <a:blip r:embed="rId2"/>
          <a:stretch>
            <a:fillRect/>
          </a:stretch>
        </p:blipFill>
        <p:spPr>
          <a:xfrm>
            <a:off x="1117746" y="2450434"/>
            <a:ext cx="2400300" cy="1590675"/>
          </a:xfrm>
          <a:prstGeom prst="rect">
            <a:avLst/>
          </a:prstGeom>
        </p:spPr>
      </p:pic>
      <p:pic>
        <p:nvPicPr>
          <p:cNvPr id="10" name="図 9">
            <a:extLst>
              <a:ext uri="{FF2B5EF4-FFF2-40B4-BE49-F238E27FC236}">
                <a16:creationId xmlns:a16="http://schemas.microsoft.com/office/drawing/2014/main" id="{D73EDA6E-A073-DA10-7EC4-87781B51187D}"/>
              </a:ext>
            </a:extLst>
          </p:cNvPr>
          <p:cNvPicPr>
            <a:picLocks noChangeAspect="1"/>
          </p:cNvPicPr>
          <p:nvPr/>
        </p:nvPicPr>
        <p:blipFill>
          <a:blip r:embed="rId3"/>
          <a:stretch>
            <a:fillRect/>
          </a:stretch>
        </p:blipFill>
        <p:spPr>
          <a:xfrm>
            <a:off x="327171" y="1995279"/>
            <a:ext cx="3981450" cy="381000"/>
          </a:xfrm>
          <a:prstGeom prst="rect">
            <a:avLst/>
          </a:prstGeom>
        </p:spPr>
      </p:pic>
      <p:pic>
        <p:nvPicPr>
          <p:cNvPr id="12" name="図 11">
            <a:extLst>
              <a:ext uri="{FF2B5EF4-FFF2-40B4-BE49-F238E27FC236}">
                <a16:creationId xmlns:a16="http://schemas.microsoft.com/office/drawing/2014/main" id="{54D53A7B-4B79-B261-FFA5-05CA687EED18}"/>
              </a:ext>
            </a:extLst>
          </p:cNvPr>
          <p:cNvPicPr>
            <a:picLocks noChangeAspect="1"/>
          </p:cNvPicPr>
          <p:nvPr/>
        </p:nvPicPr>
        <p:blipFill>
          <a:blip r:embed="rId4"/>
          <a:stretch>
            <a:fillRect/>
          </a:stretch>
        </p:blipFill>
        <p:spPr>
          <a:xfrm>
            <a:off x="5967412" y="1995279"/>
            <a:ext cx="2714625" cy="390525"/>
          </a:xfrm>
          <a:prstGeom prst="rect">
            <a:avLst/>
          </a:prstGeom>
        </p:spPr>
      </p:pic>
      <p:pic>
        <p:nvPicPr>
          <p:cNvPr id="14" name="図 13">
            <a:extLst>
              <a:ext uri="{FF2B5EF4-FFF2-40B4-BE49-F238E27FC236}">
                <a16:creationId xmlns:a16="http://schemas.microsoft.com/office/drawing/2014/main" id="{4FAD4B52-22C9-3246-6175-B5011BFA0B60}"/>
              </a:ext>
            </a:extLst>
          </p:cNvPr>
          <p:cNvPicPr>
            <a:picLocks noChangeAspect="1"/>
          </p:cNvPicPr>
          <p:nvPr/>
        </p:nvPicPr>
        <p:blipFill>
          <a:blip r:embed="rId5"/>
          <a:stretch>
            <a:fillRect/>
          </a:stretch>
        </p:blipFill>
        <p:spPr>
          <a:xfrm>
            <a:off x="5967412" y="2478445"/>
            <a:ext cx="1771650" cy="200025"/>
          </a:xfrm>
          <a:prstGeom prst="rect">
            <a:avLst/>
          </a:prstGeom>
        </p:spPr>
      </p:pic>
      <p:sp>
        <p:nvSpPr>
          <p:cNvPr id="18" name="四角形: 角を丸くする 17">
            <a:extLst>
              <a:ext uri="{FF2B5EF4-FFF2-40B4-BE49-F238E27FC236}">
                <a16:creationId xmlns:a16="http://schemas.microsoft.com/office/drawing/2014/main" id="{0E92E760-178B-95AD-63EB-FFA2A2541D73}"/>
              </a:ext>
            </a:extLst>
          </p:cNvPr>
          <p:cNvSpPr/>
          <p:nvPr/>
        </p:nvSpPr>
        <p:spPr>
          <a:xfrm>
            <a:off x="327171" y="1580213"/>
            <a:ext cx="1466937"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p>
        </p:txBody>
      </p:sp>
      <p:sp>
        <p:nvSpPr>
          <p:cNvPr id="19" name="矢印: 右 18">
            <a:extLst>
              <a:ext uri="{FF2B5EF4-FFF2-40B4-BE49-F238E27FC236}">
                <a16:creationId xmlns:a16="http://schemas.microsoft.com/office/drawing/2014/main" id="{D2E28EC3-D373-056A-34D2-3032A9EBE982}"/>
              </a:ext>
            </a:extLst>
          </p:cNvPr>
          <p:cNvSpPr/>
          <p:nvPr/>
        </p:nvSpPr>
        <p:spPr>
          <a:xfrm>
            <a:off x="4682939" y="2044110"/>
            <a:ext cx="821789" cy="94148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0D030084-B932-01B7-EC48-917C815CB923}"/>
              </a:ext>
            </a:extLst>
          </p:cNvPr>
          <p:cNvSpPr/>
          <p:nvPr/>
        </p:nvSpPr>
        <p:spPr>
          <a:xfrm>
            <a:off x="5967411" y="1580213"/>
            <a:ext cx="204311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ランダムサンプリング</a:t>
            </a:r>
          </a:p>
        </p:txBody>
      </p:sp>
      <p:sp>
        <p:nvSpPr>
          <p:cNvPr id="21" name="矢印: 右 20">
            <a:extLst>
              <a:ext uri="{FF2B5EF4-FFF2-40B4-BE49-F238E27FC236}">
                <a16:creationId xmlns:a16="http://schemas.microsoft.com/office/drawing/2014/main" id="{45FE2899-689C-D994-EAD1-F9E2D6A267C3}"/>
              </a:ext>
            </a:extLst>
          </p:cNvPr>
          <p:cNvSpPr/>
          <p:nvPr/>
        </p:nvSpPr>
        <p:spPr>
          <a:xfrm rot="5400000">
            <a:off x="6783416" y="2685584"/>
            <a:ext cx="561294" cy="7073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8E229AC5-4BEC-4AB4-F950-E8276ADD149B}"/>
              </a:ext>
            </a:extLst>
          </p:cNvPr>
          <p:cNvSpPr/>
          <p:nvPr/>
        </p:nvSpPr>
        <p:spPr>
          <a:xfrm>
            <a:off x="7759730" y="2773113"/>
            <a:ext cx="3699108" cy="624657"/>
          </a:xfrm>
          <a:prstGeom prst="wedgeRoundRectCallout">
            <a:avLst>
              <a:gd name="adj1" fmla="val -58155"/>
              <a:gd name="adj2" fmla="val -31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得られた配列は，</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iloc</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を用いたインデックス参照やそれと同等のことを行う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take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メソッドに渡して使用できる．</a:t>
            </a:r>
          </a:p>
        </p:txBody>
      </p:sp>
      <p:grpSp>
        <p:nvGrpSpPr>
          <p:cNvPr id="34" name="グループ化 33">
            <a:extLst>
              <a:ext uri="{FF2B5EF4-FFF2-40B4-BE49-F238E27FC236}">
                <a16:creationId xmlns:a16="http://schemas.microsoft.com/office/drawing/2014/main" id="{F1FF0CA8-9B54-BA89-D979-C45279A041B2}"/>
              </a:ext>
            </a:extLst>
          </p:cNvPr>
          <p:cNvGrpSpPr/>
          <p:nvPr/>
        </p:nvGrpSpPr>
        <p:grpSpPr>
          <a:xfrm>
            <a:off x="4497242" y="3862569"/>
            <a:ext cx="4176714" cy="1562100"/>
            <a:chOff x="5447578" y="3729576"/>
            <a:chExt cx="4176714" cy="1562100"/>
          </a:xfrm>
        </p:grpSpPr>
        <p:pic>
          <p:nvPicPr>
            <p:cNvPr id="24" name="図 23">
              <a:extLst>
                <a:ext uri="{FF2B5EF4-FFF2-40B4-BE49-F238E27FC236}">
                  <a16:creationId xmlns:a16="http://schemas.microsoft.com/office/drawing/2014/main" id="{9749EAEB-FE25-A983-72BC-2AE98A2FC4F3}"/>
                </a:ext>
              </a:extLst>
            </p:cNvPr>
            <p:cNvPicPr>
              <a:picLocks noChangeAspect="1"/>
            </p:cNvPicPr>
            <p:nvPr/>
          </p:nvPicPr>
          <p:blipFill>
            <a:blip r:embed="rId6"/>
            <a:stretch>
              <a:fillRect/>
            </a:stretch>
          </p:blipFill>
          <p:spPr>
            <a:xfrm>
              <a:off x="5452343" y="3729576"/>
              <a:ext cx="1314450" cy="228600"/>
            </a:xfrm>
            <a:prstGeom prst="rect">
              <a:avLst/>
            </a:prstGeom>
          </p:spPr>
        </p:pic>
        <p:pic>
          <p:nvPicPr>
            <p:cNvPr id="28" name="図 27">
              <a:extLst>
                <a:ext uri="{FF2B5EF4-FFF2-40B4-BE49-F238E27FC236}">
                  <a16:creationId xmlns:a16="http://schemas.microsoft.com/office/drawing/2014/main" id="{8A9ED98C-E7F3-6857-AE6A-7B9F6F186673}"/>
                </a:ext>
              </a:extLst>
            </p:cNvPr>
            <p:cNvPicPr>
              <a:picLocks noChangeAspect="1"/>
            </p:cNvPicPr>
            <p:nvPr/>
          </p:nvPicPr>
          <p:blipFill>
            <a:blip r:embed="rId7"/>
            <a:stretch>
              <a:fillRect/>
            </a:stretch>
          </p:blipFill>
          <p:spPr>
            <a:xfrm>
              <a:off x="5447578" y="4022242"/>
              <a:ext cx="1323975" cy="228600"/>
            </a:xfrm>
            <a:prstGeom prst="rect">
              <a:avLst/>
            </a:prstGeom>
          </p:spPr>
        </p:pic>
        <p:pic>
          <p:nvPicPr>
            <p:cNvPr id="30" name="図 29">
              <a:extLst>
                <a:ext uri="{FF2B5EF4-FFF2-40B4-BE49-F238E27FC236}">
                  <a16:creationId xmlns:a16="http://schemas.microsoft.com/office/drawing/2014/main" id="{FC35B8B1-4EE2-D8B5-F0FA-0485C2F1B99C}"/>
                </a:ext>
              </a:extLst>
            </p:cNvPr>
            <p:cNvPicPr>
              <a:picLocks noChangeAspect="1"/>
            </p:cNvPicPr>
            <p:nvPr/>
          </p:nvPicPr>
          <p:blipFill>
            <a:blip r:embed="rId8"/>
            <a:stretch>
              <a:fillRect/>
            </a:stretch>
          </p:blipFill>
          <p:spPr>
            <a:xfrm>
              <a:off x="7252567" y="3729576"/>
              <a:ext cx="2371725" cy="1562100"/>
            </a:xfrm>
            <a:prstGeom prst="rect">
              <a:avLst/>
            </a:prstGeom>
          </p:spPr>
        </p:pic>
      </p:grpSp>
      <p:sp>
        <p:nvSpPr>
          <p:cNvPr id="31" name="四角形: 角を丸くする 30">
            <a:extLst>
              <a:ext uri="{FF2B5EF4-FFF2-40B4-BE49-F238E27FC236}">
                <a16:creationId xmlns:a16="http://schemas.microsoft.com/office/drawing/2014/main" id="{BAD3C73D-CBD1-5356-7281-26EA3257F5E9}"/>
              </a:ext>
            </a:extLst>
          </p:cNvPr>
          <p:cNvSpPr/>
          <p:nvPr/>
        </p:nvSpPr>
        <p:spPr>
          <a:xfrm>
            <a:off x="4497242" y="3417852"/>
            <a:ext cx="204311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ランダムサンプリング</a:t>
            </a:r>
          </a:p>
        </p:txBody>
      </p:sp>
      <p:pic>
        <p:nvPicPr>
          <p:cNvPr id="36" name="図 35">
            <a:extLst>
              <a:ext uri="{FF2B5EF4-FFF2-40B4-BE49-F238E27FC236}">
                <a16:creationId xmlns:a16="http://schemas.microsoft.com/office/drawing/2014/main" id="{6E39DB64-E08B-355B-9123-EF481AC4BCE0}"/>
              </a:ext>
            </a:extLst>
          </p:cNvPr>
          <p:cNvPicPr>
            <a:picLocks noChangeAspect="1"/>
          </p:cNvPicPr>
          <p:nvPr/>
        </p:nvPicPr>
        <p:blipFill>
          <a:blip r:embed="rId9"/>
          <a:stretch>
            <a:fillRect/>
          </a:stretch>
        </p:blipFill>
        <p:spPr>
          <a:xfrm>
            <a:off x="8890148" y="3887257"/>
            <a:ext cx="2381250" cy="1571625"/>
          </a:xfrm>
          <a:prstGeom prst="rect">
            <a:avLst/>
          </a:prstGeom>
        </p:spPr>
      </p:pic>
      <p:sp>
        <p:nvSpPr>
          <p:cNvPr id="37" name="吹き出し: 角を丸めた四角形 36">
            <a:extLst>
              <a:ext uri="{FF2B5EF4-FFF2-40B4-BE49-F238E27FC236}">
                <a16:creationId xmlns:a16="http://schemas.microsoft.com/office/drawing/2014/main" id="{8CFDB2CC-BE2F-75E6-6D34-6EBA7B45FB33}"/>
              </a:ext>
            </a:extLst>
          </p:cNvPr>
          <p:cNvSpPr/>
          <p:nvPr/>
        </p:nvSpPr>
        <p:spPr>
          <a:xfrm>
            <a:off x="6853237" y="5528670"/>
            <a:ext cx="4013345" cy="624657"/>
          </a:xfrm>
          <a:prstGeom prst="wedgeRoundRectCallout">
            <a:avLst>
              <a:gd name="adj1" fmla="val 19093"/>
              <a:gd name="adj2" fmla="val -707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take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に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axis = “columns“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」を与えて呼び出せば，順列を用いてランダムに列を並び替えることも可能である．</a:t>
            </a:r>
          </a:p>
        </p:txBody>
      </p:sp>
      <p:sp>
        <p:nvSpPr>
          <p:cNvPr id="38" name="吹き出し: 角を丸めた四角形 37">
            <a:extLst>
              <a:ext uri="{FF2B5EF4-FFF2-40B4-BE49-F238E27FC236}">
                <a16:creationId xmlns:a16="http://schemas.microsoft.com/office/drawing/2014/main" id="{D57DA523-5B9A-E4CA-C702-7961DE0836A2}"/>
              </a:ext>
            </a:extLst>
          </p:cNvPr>
          <p:cNvSpPr/>
          <p:nvPr/>
        </p:nvSpPr>
        <p:spPr>
          <a:xfrm>
            <a:off x="252938" y="4634292"/>
            <a:ext cx="5806406" cy="1286990"/>
          </a:xfrm>
          <a:prstGeom prst="wedgeRoundRectCallout">
            <a:avLst>
              <a:gd name="adj1" fmla="val -45694"/>
              <a:gd name="adj2" fmla="val -8576"/>
              <a:gd name="adj3" fmla="val 16667"/>
            </a:avLst>
          </a:prstGeom>
          <a:ln w="19050"/>
        </p:spPr>
        <p:style>
          <a:lnRef idx="2">
            <a:schemeClr val="accent5"/>
          </a:lnRef>
          <a:fillRef idx="1">
            <a:schemeClr val="lt1"/>
          </a:fillRef>
          <a:effectRef idx="0">
            <a:schemeClr val="accent5"/>
          </a:effectRef>
          <a:fontRef idx="minor">
            <a:schemeClr val="dk1"/>
          </a:fontRef>
        </p:style>
        <p:txBody>
          <a:bodyPr rtlCol="0" anchor="ctr"/>
          <a:lstStyle/>
          <a:p>
            <a:pPr marL="171450" indent="-171450" algn="l">
              <a:buFont typeface="Arial" panose="020B0604020202020204" pitchFamily="34" charset="0"/>
              <a:buChar char="•"/>
            </a:pP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非復元抽出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でランダムに一部だけ選択する（つまり，同じ行が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回現れることを許さずにランダムに抽出する）には，シリーズやデータフレームの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sample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メソッドを使用すると良い．</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marL="171450" indent="-171450" algn="l">
              <a:buFont typeface="Arial" panose="020B0604020202020204" pitchFamily="34" charset="0"/>
              <a:buChar char="•"/>
            </a:pP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復元抽出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によりサンプルを生成する（つまり，同じ行が何度も選択されることを許す）場合は，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sample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メソッドに「</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replace = True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」を渡せばよい．</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6748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060BB-A276-A206-4D7B-7681F0770596}"/>
              </a:ext>
            </a:extLst>
          </p:cNvPr>
          <p:cNvSpPr>
            <a:spLocks noGrp="1"/>
          </p:cNvSpPr>
          <p:nvPr>
            <p:ph type="title"/>
          </p:nvPr>
        </p:nvSpPr>
        <p:spPr/>
        <p:txBody>
          <a:bodyPr/>
          <a:lstStyle/>
          <a:p>
            <a:r>
              <a:rPr lang="en-US" altLang="ja-JP" sz="2800" dirty="0"/>
              <a:t>2.2 </a:t>
            </a:r>
            <a:r>
              <a:rPr lang="ja-JP" altLang="en-US" sz="2800" dirty="0"/>
              <a:t>データの変形（標識変数やダミー変数の計算）</a:t>
            </a:r>
            <a:endParaRPr kumimoji="1" lang="ja-JP" altLang="en-US" dirty="0"/>
          </a:p>
        </p:txBody>
      </p:sp>
      <p:sp>
        <p:nvSpPr>
          <p:cNvPr id="3" name="コンテンツ プレースホルダー 2">
            <a:extLst>
              <a:ext uri="{FF2B5EF4-FFF2-40B4-BE49-F238E27FC236}">
                <a16:creationId xmlns:a16="http://schemas.microsoft.com/office/drawing/2014/main" id="{006B46ED-5021-7585-B3ED-D2848DBB633A}"/>
              </a:ext>
            </a:extLst>
          </p:cNvPr>
          <p:cNvSpPr>
            <a:spLocks noGrp="1"/>
          </p:cNvSpPr>
          <p:nvPr>
            <p:ph idx="1"/>
          </p:nvPr>
        </p:nvSpPr>
        <p:spPr>
          <a:xfrm>
            <a:off x="214381" y="632805"/>
            <a:ext cx="11763234" cy="400110"/>
          </a:xfrm>
        </p:spPr>
        <p:txBody>
          <a:bodyPr>
            <a:normAutofit/>
          </a:bodyPr>
          <a:lstStyle/>
          <a:p>
            <a:pPr marL="0" indent="0">
              <a:buNone/>
            </a:pPr>
            <a:r>
              <a:rPr kumimoji="1" lang="ja-JP" altLang="en-US" dirty="0"/>
              <a:t>統計モデリングや機械学習アプリケーションでよく用いる変換方法の</a:t>
            </a:r>
            <a:r>
              <a:rPr kumimoji="1" lang="en-US" altLang="ja-JP" dirty="0"/>
              <a:t>1</a:t>
            </a:r>
            <a:r>
              <a:rPr kumimoji="1" lang="ja-JP" altLang="en-US" dirty="0"/>
              <a:t>つに，以下の変換がある．</a:t>
            </a:r>
            <a:endParaRPr kumimoji="1" lang="en-US" altLang="ja-JP" dirty="0"/>
          </a:p>
        </p:txBody>
      </p:sp>
      <p:sp>
        <p:nvSpPr>
          <p:cNvPr id="4" name="日付プレースホルダー 3">
            <a:extLst>
              <a:ext uri="{FF2B5EF4-FFF2-40B4-BE49-F238E27FC236}">
                <a16:creationId xmlns:a16="http://schemas.microsoft.com/office/drawing/2014/main" id="{C152C444-7F5E-2E80-67AE-84F507018F1D}"/>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15D4D7E7-71CF-6AA4-1AE5-8B2AA6D3CBC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5CE6B9B6-192B-AC85-727D-F9B2C064513F}"/>
              </a:ext>
            </a:extLst>
          </p:cNvPr>
          <p:cNvSpPr>
            <a:spLocks noGrp="1"/>
          </p:cNvSpPr>
          <p:nvPr>
            <p:ph type="sldNum" sz="quarter" idx="12"/>
          </p:nvPr>
        </p:nvSpPr>
        <p:spPr/>
        <p:txBody>
          <a:bodyPr/>
          <a:lstStyle/>
          <a:p>
            <a:fld id="{6A08F1E3-4537-4A28-BBC1-BB8FB2459995}" type="slidenum">
              <a:rPr lang="ja-JP" altLang="en-US" smtClean="0"/>
              <a:pPr/>
              <a:t>22</a:t>
            </a:fld>
            <a:endParaRPr lang="ja-JP" altLang="en-US"/>
          </a:p>
        </p:txBody>
      </p:sp>
      <p:sp>
        <p:nvSpPr>
          <p:cNvPr id="8" name="テキスト ボックス 7">
            <a:extLst>
              <a:ext uri="{FF2B5EF4-FFF2-40B4-BE49-F238E27FC236}">
                <a16:creationId xmlns:a16="http://schemas.microsoft.com/office/drawing/2014/main" id="{16201BC5-83C2-DE7D-9447-7BC77083649E}"/>
              </a:ext>
            </a:extLst>
          </p:cNvPr>
          <p:cNvSpPr txBox="1"/>
          <p:nvPr/>
        </p:nvSpPr>
        <p:spPr>
          <a:xfrm>
            <a:off x="2762075" y="1050482"/>
            <a:ext cx="6100762" cy="400110"/>
          </a:xfrm>
          <a:prstGeom prst="rect">
            <a:avLst/>
          </a:prstGeom>
          <a:solidFill>
            <a:srgbClr val="FF0000">
              <a:alpha val="20000"/>
            </a:srgbClr>
          </a:solidFill>
        </p:spPr>
        <p:txBody>
          <a:bodyPr wrap="square">
            <a:spAutoFit/>
          </a:bodyPr>
          <a:lstStyle/>
          <a:p>
            <a:pPr algn="ctr"/>
            <a:r>
              <a:rPr kumimoji="1" lang="ja-JP" altLang="en-US" sz="2000" dirty="0">
                <a:latin typeface="游明朝" panose="02020400000000000000" pitchFamily="18" charset="-128"/>
                <a:ea typeface="游明朝" panose="02020400000000000000" pitchFamily="18" charset="-128"/>
              </a:rPr>
              <a:t>カテゴリ変数</a:t>
            </a:r>
            <a:r>
              <a:rPr lang="ja-JP" altLang="en-US" sz="2000" dirty="0">
                <a:latin typeface="游明朝" panose="02020400000000000000" pitchFamily="18" charset="-128"/>
                <a:ea typeface="游明朝" panose="02020400000000000000" pitchFamily="18" charset="-128"/>
              </a:rPr>
              <a:t>　➡　</a:t>
            </a:r>
            <a:r>
              <a:rPr kumimoji="1" lang="ja-JP" altLang="en-US" sz="2000" b="1" dirty="0">
                <a:solidFill>
                  <a:srgbClr val="FF0000"/>
                </a:solidFill>
                <a:latin typeface="游明朝" panose="02020400000000000000" pitchFamily="18" charset="-128"/>
                <a:ea typeface="游明朝" panose="02020400000000000000" pitchFamily="18" charset="-128"/>
              </a:rPr>
              <a:t>ダミー変数</a:t>
            </a:r>
            <a:r>
              <a:rPr kumimoji="1" lang="ja-JP" altLang="en-US" sz="2000" dirty="0">
                <a:latin typeface="游明朝" panose="02020400000000000000" pitchFamily="18" charset="-128"/>
                <a:ea typeface="游明朝" panose="02020400000000000000" pitchFamily="18" charset="-128"/>
              </a:rPr>
              <a:t>・</a:t>
            </a:r>
            <a:r>
              <a:rPr kumimoji="1" lang="ja-JP" altLang="en-US" sz="2000" b="1" dirty="0">
                <a:solidFill>
                  <a:srgbClr val="FF0000"/>
                </a:solidFill>
                <a:latin typeface="游明朝" panose="02020400000000000000" pitchFamily="18" charset="-128"/>
                <a:ea typeface="游明朝" panose="02020400000000000000" pitchFamily="18" charset="-128"/>
              </a:rPr>
              <a:t>標識変数</a:t>
            </a:r>
            <a:endParaRPr lang="ja-JP" altLang="en-US" sz="2000" b="1" dirty="0">
              <a:solidFill>
                <a:srgbClr val="FF0000"/>
              </a:solidFill>
              <a:latin typeface="游明朝" panose="02020400000000000000" pitchFamily="18" charset="-128"/>
              <a:ea typeface="游明朝" panose="02020400000000000000" pitchFamily="18" charset="-128"/>
            </a:endParaRPr>
          </a:p>
        </p:txBody>
      </p:sp>
      <mc:AlternateContent xmlns:mc="http://schemas.openxmlformats.org/markup-compatibility/2006">
        <mc:Choice xmlns:a14="http://schemas.microsoft.com/office/drawing/2010/main" Requires="a14">
          <p:sp>
            <p:nvSpPr>
              <p:cNvPr id="9" name="コンテンツ プレースホルダー 2">
                <a:extLst>
                  <a:ext uri="{FF2B5EF4-FFF2-40B4-BE49-F238E27FC236}">
                    <a16:creationId xmlns:a16="http://schemas.microsoft.com/office/drawing/2014/main" id="{057DF754-5876-9FC7-546B-1E442CBE55E9}"/>
                  </a:ext>
                </a:extLst>
              </p:cNvPr>
              <p:cNvSpPr txBox="1">
                <a:spLocks/>
              </p:cNvSpPr>
              <p:nvPr/>
            </p:nvSpPr>
            <p:spPr>
              <a:xfrm>
                <a:off x="214381" y="1582243"/>
                <a:ext cx="11763234" cy="74213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例えば，データフレーム内の特定の列に</a:t>
                </a:r>
                <a14:m>
                  <m:oMath xmlns:m="http://schemas.openxmlformats.org/officeDocument/2006/math">
                    <m:r>
                      <a:rPr lang="en-US" altLang="ja-JP" dirty="0" smtClean="0">
                        <a:latin typeface="Cambria Math" panose="02040503050406030204" pitchFamily="18" charset="0"/>
                      </a:rPr>
                      <m:t> </m:t>
                    </m:r>
                    <m:r>
                      <a:rPr lang="en-US" altLang="ja-JP" i="1" dirty="0" smtClean="0">
                        <a:latin typeface="Cambria Math" panose="02040503050406030204" pitchFamily="18" charset="0"/>
                      </a:rPr>
                      <m:t>𝑘</m:t>
                    </m:r>
                  </m:oMath>
                </a14:m>
                <a:r>
                  <a:rPr lang="ja-JP" altLang="en-US" dirty="0"/>
                  <a:t> 個の独立な値がある場合は，</a:t>
                </a:r>
                <a:r>
                  <a:rPr lang="en-US" altLang="ja-JP" dirty="0"/>
                  <a:t>0</a:t>
                </a:r>
                <a:r>
                  <a:rPr lang="ja-JP" altLang="en-US" dirty="0"/>
                  <a:t>か</a:t>
                </a:r>
                <a:r>
                  <a:rPr lang="en-US" altLang="ja-JP" dirty="0"/>
                  <a:t>1</a:t>
                </a:r>
                <a:r>
                  <a:rPr lang="ja-JP" altLang="en-US" dirty="0"/>
                  <a:t>の値を持つ</a:t>
                </a:r>
                <a:r>
                  <a:rPr lang="en-US" altLang="ja-JP" dirty="0"/>
                  <a:t>k</a:t>
                </a:r>
                <a:r>
                  <a:rPr lang="ja-JP" altLang="en-US" dirty="0"/>
                  <a:t>個の列を持った行列やデータフレームへと変換することになるだろう．</a:t>
                </a:r>
                <a:endParaRPr lang="en-US" altLang="ja-JP" dirty="0"/>
              </a:p>
            </p:txBody>
          </p:sp>
        </mc:Choice>
        <mc:Fallback>
          <p:sp>
            <p:nvSpPr>
              <p:cNvPr id="9" name="コンテンツ プレースホルダー 2">
                <a:extLst>
                  <a:ext uri="{FF2B5EF4-FFF2-40B4-BE49-F238E27FC236}">
                    <a16:creationId xmlns:a16="http://schemas.microsoft.com/office/drawing/2014/main" id="{057DF754-5876-9FC7-546B-1E442CBE55E9}"/>
                  </a:ext>
                </a:extLst>
              </p:cNvPr>
              <p:cNvSpPr txBox="1">
                <a:spLocks noRot="1" noChangeAspect="1" noMove="1" noResize="1" noEditPoints="1" noAdjustHandles="1" noChangeArrowheads="1" noChangeShapeType="1" noTextEdit="1"/>
              </p:cNvSpPr>
              <p:nvPr/>
            </p:nvSpPr>
            <p:spPr>
              <a:xfrm>
                <a:off x="214381" y="1582243"/>
                <a:ext cx="11763234" cy="742133"/>
              </a:xfrm>
              <a:prstGeom prst="rect">
                <a:avLst/>
              </a:prstGeom>
              <a:blipFill>
                <a:blip r:embed="rId2"/>
                <a:stretch>
                  <a:fillRect l="-362" t="-4878"/>
                </a:stretch>
              </a:blipFill>
              <a:ln>
                <a:solidFill>
                  <a:schemeClr val="bg1"/>
                </a:solidFill>
              </a:ln>
            </p:spPr>
            <p:txBody>
              <a:bodyPr/>
              <a:lstStyle/>
              <a:p>
                <a:r>
                  <a:rPr lang="ja-JP" altLang="en-US">
                    <a:noFill/>
                  </a:rPr>
                  <a:t> </a:t>
                </a:r>
              </a:p>
            </p:txBody>
          </p:sp>
        </mc:Fallback>
      </mc:AlternateContent>
      <p:sp>
        <p:nvSpPr>
          <p:cNvPr id="10" name="コンテンツ プレースホルダー 2">
            <a:extLst>
              <a:ext uri="{FF2B5EF4-FFF2-40B4-BE49-F238E27FC236}">
                <a16:creationId xmlns:a16="http://schemas.microsoft.com/office/drawing/2014/main" id="{945DF56C-AA11-E397-D749-12CB2AB25935}"/>
              </a:ext>
            </a:extLst>
          </p:cNvPr>
          <p:cNvSpPr txBox="1">
            <a:spLocks/>
          </p:cNvSpPr>
          <p:nvPr/>
        </p:nvSpPr>
        <p:spPr>
          <a:xfrm>
            <a:off x="214383" y="4672712"/>
            <a:ext cx="11763234" cy="12640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場合によっては，標識変数のデータフレームのそれぞれの列にプレフィックスを付けた上で，他のデータと結合すると良いことがある．</a:t>
            </a:r>
            <a:endParaRPr lang="en-US" altLang="ja-JP" dirty="0"/>
          </a:p>
          <a:p>
            <a:pPr marL="0" indent="0">
              <a:buFont typeface="+mj-lt"/>
              <a:buNone/>
            </a:pPr>
            <a:r>
              <a:rPr lang="en-US" altLang="ja-JP" dirty="0" err="1"/>
              <a:t>pandas.get_dummies</a:t>
            </a:r>
            <a:r>
              <a:rPr lang="en-US" altLang="ja-JP" dirty="0"/>
              <a:t> </a:t>
            </a:r>
            <a:r>
              <a:rPr lang="ja-JP" altLang="en-US" dirty="0"/>
              <a:t>では，</a:t>
            </a:r>
            <a:r>
              <a:rPr lang="en-US" altLang="ja-JP" dirty="0"/>
              <a:t>prefix </a:t>
            </a:r>
            <a:r>
              <a:rPr lang="ja-JP" altLang="en-US" dirty="0"/>
              <a:t>という引数を渡してプレフィックスを指定することが出来る．</a:t>
            </a:r>
            <a:endParaRPr lang="en-US" altLang="ja-JP" dirty="0"/>
          </a:p>
          <a:p>
            <a:pPr marL="0" indent="0">
              <a:buFont typeface="+mj-lt"/>
              <a:buNone/>
            </a:pPr>
            <a:endParaRPr lang="ja-JP" altLang="en-US" dirty="0"/>
          </a:p>
        </p:txBody>
      </p:sp>
      <p:grpSp>
        <p:nvGrpSpPr>
          <p:cNvPr id="14" name="グループ化 13">
            <a:extLst>
              <a:ext uri="{FF2B5EF4-FFF2-40B4-BE49-F238E27FC236}">
                <a16:creationId xmlns:a16="http://schemas.microsoft.com/office/drawing/2014/main" id="{C5F34A19-FFD5-9931-D60E-9486441B22AA}"/>
              </a:ext>
            </a:extLst>
          </p:cNvPr>
          <p:cNvGrpSpPr/>
          <p:nvPr/>
        </p:nvGrpSpPr>
        <p:grpSpPr>
          <a:xfrm>
            <a:off x="1097408" y="2293588"/>
            <a:ext cx="2573202" cy="2260657"/>
            <a:chOff x="1475474" y="2316892"/>
            <a:chExt cx="2573202" cy="2260657"/>
          </a:xfrm>
        </p:grpSpPr>
        <p:pic>
          <p:nvPicPr>
            <p:cNvPr id="12" name="図 11">
              <a:extLst>
                <a:ext uri="{FF2B5EF4-FFF2-40B4-BE49-F238E27FC236}">
                  <a16:creationId xmlns:a16="http://schemas.microsoft.com/office/drawing/2014/main" id="{CEF79235-ABB4-EB57-18F1-EACDBDDEFCD9}"/>
                </a:ext>
              </a:extLst>
            </p:cNvPr>
            <p:cNvPicPr>
              <a:picLocks noChangeAspect="1"/>
            </p:cNvPicPr>
            <p:nvPr/>
          </p:nvPicPr>
          <p:blipFill>
            <a:blip r:embed="rId3"/>
            <a:stretch>
              <a:fillRect/>
            </a:stretch>
          </p:blipFill>
          <p:spPr>
            <a:xfrm>
              <a:off x="1909588" y="2729699"/>
              <a:ext cx="1704975" cy="1847850"/>
            </a:xfrm>
            <a:prstGeom prst="rect">
              <a:avLst/>
            </a:prstGeom>
          </p:spPr>
        </p:pic>
        <p:sp>
          <p:nvSpPr>
            <p:cNvPr id="13" name="四角形: 角を丸くする 12">
              <a:extLst>
                <a:ext uri="{FF2B5EF4-FFF2-40B4-BE49-F238E27FC236}">
                  <a16:creationId xmlns:a16="http://schemas.microsoft.com/office/drawing/2014/main" id="{24954842-EB40-9656-6A20-D5AEE4D644CA}"/>
                </a:ext>
              </a:extLst>
            </p:cNvPr>
            <p:cNvSpPr/>
            <p:nvPr/>
          </p:nvSpPr>
          <p:spPr>
            <a:xfrm>
              <a:off x="1475474" y="2316892"/>
              <a:ext cx="2573202"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カテゴリ変数付きデータ</a:t>
              </a:r>
            </a:p>
          </p:txBody>
        </p:sp>
      </p:grpSp>
      <p:pic>
        <p:nvPicPr>
          <p:cNvPr id="16" name="図 15">
            <a:extLst>
              <a:ext uri="{FF2B5EF4-FFF2-40B4-BE49-F238E27FC236}">
                <a16:creationId xmlns:a16="http://schemas.microsoft.com/office/drawing/2014/main" id="{6C0CC630-66D1-A070-E57F-1172099A89E2}"/>
              </a:ext>
            </a:extLst>
          </p:cNvPr>
          <p:cNvPicPr>
            <a:picLocks noChangeAspect="1"/>
          </p:cNvPicPr>
          <p:nvPr/>
        </p:nvPicPr>
        <p:blipFill>
          <a:blip r:embed="rId4"/>
          <a:stretch>
            <a:fillRect/>
          </a:stretch>
        </p:blipFill>
        <p:spPr>
          <a:xfrm>
            <a:off x="5084026" y="2706395"/>
            <a:ext cx="1590675" cy="1847850"/>
          </a:xfrm>
          <a:prstGeom prst="rect">
            <a:avLst/>
          </a:prstGeom>
        </p:spPr>
      </p:pic>
      <p:sp>
        <p:nvSpPr>
          <p:cNvPr id="17" name="矢印: 右 16">
            <a:extLst>
              <a:ext uri="{FF2B5EF4-FFF2-40B4-BE49-F238E27FC236}">
                <a16:creationId xmlns:a16="http://schemas.microsoft.com/office/drawing/2014/main" id="{A391F497-8AA3-2B97-B9AB-FB7A61FFA0A7}"/>
              </a:ext>
            </a:extLst>
          </p:cNvPr>
          <p:cNvSpPr/>
          <p:nvPr/>
        </p:nvSpPr>
        <p:spPr>
          <a:xfrm>
            <a:off x="3946959" y="3159577"/>
            <a:ext cx="821789" cy="94148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20DF01FF-12F6-C3B7-5020-974B4BCEC0C4}"/>
              </a:ext>
            </a:extLst>
          </p:cNvPr>
          <p:cNvSpPr/>
          <p:nvPr/>
        </p:nvSpPr>
        <p:spPr>
          <a:xfrm>
            <a:off x="4592762" y="2280296"/>
            <a:ext cx="2573202"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ダミー変数への変換</a:t>
            </a:r>
          </a:p>
        </p:txBody>
      </p:sp>
      <p:sp>
        <p:nvSpPr>
          <p:cNvPr id="19" name="吹き出し: 角を丸めた四角形 18">
            <a:extLst>
              <a:ext uri="{FF2B5EF4-FFF2-40B4-BE49-F238E27FC236}">
                <a16:creationId xmlns:a16="http://schemas.microsoft.com/office/drawing/2014/main" id="{B01B4501-A98D-6F13-3C91-AB94C3D2F1EA}"/>
              </a:ext>
            </a:extLst>
          </p:cNvPr>
          <p:cNvSpPr/>
          <p:nvPr/>
        </p:nvSpPr>
        <p:spPr>
          <a:xfrm>
            <a:off x="7021051" y="2795507"/>
            <a:ext cx="3862592" cy="926733"/>
          </a:xfrm>
          <a:prstGeom prst="wedgeRoundRectCallout">
            <a:avLst>
              <a:gd name="adj1" fmla="val -58155"/>
              <a:gd name="adj2" fmla="val -31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このような変換のために，</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pandas</a:t>
            </a: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には</a:t>
            </a:r>
            <a:endParaRPr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a:p>
            <a:pPr algn="ctr">
              <a:lnSpc>
                <a:spcPct val="120000"/>
              </a:lnSpc>
            </a:pPr>
            <a:r>
              <a:rPr lang="en-US" altLang="ja-JP" sz="1600" dirty="0" err="1">
                <a:highlight>
                  <a:srgbClr val="FFFF00"/>
                </a:highlight>
                <a:latin typeface="Times New Roman" panose="02020603050405020304" pitchFamily="18" charset="0"/>
                <a:ea typeface="游明朝" panose="02020400000000000000" pitchFamily="18" charset="-128"/>
                <a:cs typeface="Times New Roman" panose="02020603050405020304" pitchFamily="18" charset="0"/>
              </a:rPr>
              <a:t>pandas.get_dummies</a:t>
            </a:r>
            <a:r>
              <a:rPr lang="en-US" altLang="ja-JP" sz="1600" dirty="0">
                <a:highlight>
                  <a:srgbClr val="FFFF00"/>
                </a:highlight>
                <a:latin typeface="Times New Roman" panose="02020603050405020304" pitchFamily="18" charset="0"/>
                <a:ea typeface="游明朝" panose="02020400000000000000" pitchFamily="18" charset="-128"/>
                <a:cs typeface="Times New Roman" panose="02020603050405020304" pitchFamily="18" charset="0"/>
              </a:rPr>
              <a:t>() </a:t>
            </a:r>
          </a:p>
          <a:p>
            <a:pPr algn="l">
              <a:lnSpc>
                <a:spcPct val="120000"/>
              </a:lnSpc>
            </a:pP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という関数が用意されている．</a:t>
            </a:r>
          </a:p>
        </p:txBody>
      </p:sp>
      <p:sp>
        <p:nvSpPr>
          <p:cNvPr id="20" name="コンテンツ プレースホルダー 2">
            <a:extLst>
              <a:ext uri="{FF2B5EF4-FFF2-40B4-BE49-F238E27FC236}">
                <a16:creationId xmlns:a16="http://schemas.microsoft.com/office/drawing/2014/main" id="{D68348E1-335F-2CE6-3405-8F30B9529E71}"/>
              </a:ext>
            </a:extLst>
          </p:cNvPr>
          <p:cNvSpPr txBox="1">
            <a:spLocks/>
          </p:cNvSpPr>
          <p:nvPr/>
        </p:nvSpPr>
        <p:spPr>
          <a:xfrm>
            <a:off x="6475592" y="5816402"/>
            <a:ext cx="5436775" cy="334818"/>
          </a:xfrm>
          <a:prstGeom prst="rect">
            <a:avLst/>
          </a:prstGeom>
          <a:ln>
            <a:solidFill>
              <a:schemeClr val="bg1"/>
            </a:solidFill>
          </a:ln>
        </p:spPr>
        <p:txBody>
          <a:bodyPr vert="horz" lIns="91440" tIns="45720" rIns="91440" bIns="45720" rtlCol="0">
            <a:normAutofit fontScale="85000"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Times New Roman" panose="02020603050405020304" pitchFamily="18" charset="0"/>
              <a:buChar char="※"/>
            </a:pPr>
            <a:r>
              <a:rPr lang="en-US" altLang="ja-JP" sz="1600" dirty="0" err="1"/>
              <a:t>pandas.get_dummies</a:t>
            </a:r>
            <a:r>
              <a:rPr lang="en-US" altLang="ja-JP" sz="1600" dirty="0"/>
              <a:t> </a:t>
            </a:r>
            <a:r>
              <a:rPr lang="ja-JP" altLang="en-US" sz="1600" dirty="0"/>
              <a:t>の引数については，次ページにまとめる．</a:t>
            </a:r>
          </a:p>
        </p:txBody>
      </p:sp>
    </p:spTree>
    <p:extLst>
      <p:ext uri="{BB962C8B-B14F-4D97-AF65-F5344CB8AC3E}">
        <p14:creationId xmlns:p14="http://schemas.microsoft.com/office/powerpoint/2010/main" val="194649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01974-39F9-C109-56A1-F1B54269EE5B}"/>
              </a:ext>
            </a:extLst>
          </p:cNvPr>
          <p:cNvSpPr>
            <a:spLocks noGrp="1"/>
          </p:cNvSpPr>
          <p:nvPr>
            <p:ph type="title"/>
          </p:nvPr>
        </p:nvSpPr>
        <p:spPr/>
        <p:txBody>
          <a:bodyPr/>
          <a:lstStyle/>
          <a:p>
            <a:r>
              <a:rPr lang="en-US" altLang="ja-JP" sz="2800" dirty="0"/>
              <a:t>2.2 </a:t>
            </a:r>
            <a:r>
              <a:rPr lang="ja-JP" altLang="en-US" sz="2800" dirty="0"/>
              <a:t>データの変形（標識変数やダミー変数の計算）</a:t>
            </a:r>
            <a:endParaRPr kumimoji="1" lang="ja-JP" altLang="en-US" dirty="0"/>
          </a:p>
        </p:txBody>
      </p:sp>
      <p:pic>
        <p:nvPicPr>
          <p:cNvPr id="10" name="コンテンツ プレースホルダー 9">
            <a:extLst>
              <a:ext uri="{FF2B5EF4-FFF2-40B4-BE49-F238E27FC236}">
                <a16:creationId xmlns:a16="http://schemas.microsoft.com/office/drawing/2014/main" id="{63FD1BBF-FFC2-E207-8822-2EA74D3C0B38}"/>
              </a:ext>
            </a:extLst>
          </p:cNvPr>
          <p:cNvPicPr>
            <a:picLocks noGrp="1" noChangeAspect="1"/>
          </p:cNvPicPr>
          <p:nvPr>
            <p:ph idx="1"/>
          </p:nvPr>
        </p:nvPicPr>
        <p:blipFill>
          <a:blip r:embed="rId2"/>
          <a:stretch>
            <a:fillRect/>
          </a:stretch>
        </p:blipFill>
        <p:spPr>
          <a:xfrm>
            <a:off x="6647355" y="4527394"/>
            <a:ext cx="3736911" cy="1697038"/>
          </a:xfrm>
        </p:spPr>
      </p:pic>
      <p:sp>
        <p:nvSpPr>
          <p:cNvPr id="4" name="日付プレースホルダー 3">
            <a:extLst>
              <a:ext uri="{FF2B5EF4-FFF2-40B4-BE49-F238E27FC236}">
                <a16:creationId xmlns:a16="http://schemas.microsoft.com/office/drawing/2014/main" id="{4CE1B8B1-A612-6856-97CC-C37248D470D5}"/>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ADF32953-B264-0E26-DEB3-EF0B9969617A}"/>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E6992ECC-4D19-711B-AFB7-15E2F6E37C1E}"/>
              </a:ext>
            </a:extLst>
          </p:cNvPr>
          <p:cNvSpPr>
            <a:spLocks noGrp="1"/>
          </p:cNvSpPr>
          <p:nvPr>
            <p:ph type="sldNum" sz="quarter" idx="12"/>
          </p:nvPr>
        </p:nvSpPr>
        <p:spPr/>
        <p:txBody>
          <a:bodyPr/>
          <a:lstStyle/>
          <a:p>
            <a:fld id="{6A08F1E3-4537-4A28-BBC1-BB8FB2459995}" type="slidenum">
              <a:rPr lang="ja-JP" altLang="en-US" smtClean="0"/>
              <a:pPr/>
              <a:t>23</a:t>
            </a:fld>
            <a:endParaRPr lang="ja-JP" altLang="en-US"/>
          </a:p>
        </p:txBody>
      </p:sp>
      <mc:AlternateContent xmlns:mc="http://schemas.openxmlformats.org/markup-compatibility/2006">
        <mc:Choice xmlns:a14="http://schemas.microsoft.com/office/drawing/2010/main" Requires="a14">
          <p:graphicFrame>
            <p:nvGraphicFramePr>
              <p:cNvPr id="7" name="表 13">
                <a:extLst>
                  <a:ext uri="{FF2B5EF4-FFF2-40B4-BE49-F238E27FC236}">
                    <a16:creationId xmlns:a16="http://schemas.microsoft.com/office/drawing/2014/main" id="{994227D2-2A13-A472-EC6B-CC8E022C416E}"/>
                  </a:ext>
                </a:extLst>
              </p:cNvPr>
              <p:cNvGraphicFramePr>
                <a:graphicFrameLocks noGrp="1"/>
              </p:cNvGraphicFramePr>
              <p:nvPr>
                <p:extLst>
                  <p:ext uri="{D42A27DB-BD31-4B8C-83A1-F6EECF244321}">
                    <p14:modId xmlns:p14="http://schemas.microsoft.com/office/powerpoint/2010/main" val="2218751775"/>
                  </p:ext>
                </p:extLst>
              </p:nvPr>
            </p:nvGraphicFramePr>
            <p:xfrm>
              <a:off x="599762" y="1100599"/>
              <a:ext cx="10992471" cy="2883858"/>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53665">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6657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data</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ダミー変数に変換するデータ．</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DataFrame</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または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Series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が渡される．</a:t>
                          </a:r>
                        </a:p>
                      </a:txBody>
                      <a:tcPr anchor="ctr"/>
                    </a:tc>
                    <a:extLst>
                      <a:ext uri="{0D108BD9-81ED-4DB2-BD59-A6C34878D82A}">
                        <a16:rowId xmlns:a16="http://schemas.microsoft.com/office/drawing/2014/main" val="3034711769"/>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prefix</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生成されるダミー列の接頭辞．列名または列名のリストを指定できる．</a:t>
                          </a:r>
                        </a:p>
                      </a:txBody>
                      <a:tcPr anchor="ctr"/>
                    </a:tc>
                    <a:extLst>
                      <a:ext uri="{0D108BD9-81ED-4DB2-BD59-A6C34878D82A}">
                        <a16:rowId xmlns:a16="http://schemas.microsoft.com/office/drawing/2014/main" val="3659823924"/>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prefix_sep</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接頭辞とダミー変数の値を分離するための区切り文字．デフォルトは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‘_’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である．</a:t>
                          </a:r>
                        </a:p>
                      </a:txBody>
                      <a:tcPr anchor="ctr"/>
                    </a:tc>
                    <a:extLst>
                      <a:ext uri="{0D108BD9-81ED-4DB2-BD59-A6C34878D82A}">
                        <a16:rowId xmlns:a16="http://schemas.microsoft.com/office/drawing/2014/main" val="1819081611"/>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dummy_na</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NaN</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値自体も別のダミー列として扱われる．デフォルトは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3804443636"/>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columns</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ダミー変数に変換する特定の列を指定します．デフォルトでは文字列データ型の列が変換対象となる．</a:t>
                          </a:r>
                        </a:p>
                      </a:txBody>
                      <a:tcPr anchor="ctr"/>
                    </a:tc>
                    <a:extLst>
                      <a:ext uri="{0D108BD9-81ED-4DB2-BD59-A6C34878D82A}">
                        <a16:rowId xmlns:a16="http://schemas.microsoft.com/office/drawing/2014/main" val="1051927455"/>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drop_first</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に設定すると，最初のカテゴリを削除して </a:t>
                          </a:r>
                          <a14:m>
                            <m:oMath xmlns:m="http://schemas.openxmlformats.org/officeDocument/2006/math">
                              <m:r>
                                <a:rPr lang="en-US" altLang="ja-JP" sz="1400" i="1" dirty="0" smtClean="0">
                                  <a:effectLst/>
                                  <a:latin typeface="Cambria Math" panose="02040503050406030204" pitchFamily="18" charset="0"/>
                                  <a:ea typeface="游明朝" panose="02020400000000000000" pitchFamily="18" charset="-128"/>
                                  <a:cs typeface="Times New Roman" panose="02020603050405020304" pitchFamily="18" charset="0"/>
                                </a:rPr>
                                <m:t>𝑘</m:t>
                              </m:r>
                              <m:r>
                                <a:rPr lang="en-US" altLang="ja-JP" sz="1400" i="1" dirty="0" smtClean="0">
                                  <a:effectLst/>
                                  <a:latin typeface="Cambria Math" panose="02040503050406030204" pitchFamily="18" charset="0"/>
                                  <a:ea typeface="游明朝" panose="02020400000000000000" pitchFamily="18" charset="-128"/>
                                  <a:cs typeface="Times New Roman" panose="02020603050405020304" pitchFamily="18" charset="0"/>
                                </a:rPr>
                                <m:t>−1</m:t>
                              </m:r>
                            </m:oMath>
                          </a14:m>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 個のダミー変数を生成します．デフォルトは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2324350933"/>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dtype</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ダミー変数のデータ型を指定します．例えば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np.uint8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など．デフォルトは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np.uint8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である．</a:t>
                          </a:r>
                        </a:p>
                      </a:txBody>
                      <a:tcPr anchor="ctr"/>
                    </a:tc>
                    <a:extLst>
                      <a:ext uri="{0D108BD9-81ED-4DB2-BD59-A6C34878D82A}">
                        <a16:rowId xmlns:a16="http://schemas.microsoft.com/office/drawing/2014/main" val="2144501134"/>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sparse</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に設定すると，スパースなデータ構造で出力する．デフォルトは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2805613744"/>
                      </a:ext>
                    </a:extLst>
                  </a:tr>
                </a:tbl>
              </a:graphicData>
            </a:graphic>
          </p:graphicFrame>
        </mc:Choice>
        <mc:Fallback>
          <p:graphicFrame>
            <p:nvGraphicFramePr>
              <p:cNvPr id="7" name="表 13">
                <a:extLst>
                  <a:ext uri="{FF2B5EF4-FFF2-40B4-BE49-F238E27FC236}">
                    <a16:creationId xmlns:a16="http://schemas.microsoft.com/office/drawing/2014/main" id="{994227D2-2A13-A472-EC6B-CC8E022C416E}"/>
                  </a:ext>
                </a:extLst>
              </p:cNvPr>
              <p:cNvGraphicFramePr>
                <a:graphicFrameLocks noGrp="1"/>
              </p:cNvGraphicFramePr>
              <p:nvPr>
                <p:extLst>
                  <p:ext uri="{D42A27DB-BD31-4B8C-83A1-F6EECF244321}">
                    <p14:modId xmlns:p14="http://schemas.microsoft.com/office/powerpoint/2010/main" val="2218751775"/>
                  </p:ext>
                </p:extLst>
              </p:nvPr>
            </p:nvGraphicFramePr>
            <p:xfrm>
              <a:off x="599762" y="1100599"/>
              <a:ext cx="10992471" cy="2883858"/>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65760">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6657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data</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ダミー変数に変換するデータ．</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DataFrame</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または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Series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が渡される．</a:t>
                          </a:r>
                        </a:p>
                      </a:txBody>
                      <a:tcPr anchor="ctr"/>
                    </a:tc>
                    <a:extLst>
                      <a:ext uri="{0D108BD9-81ED-4DB2-BD59-A6C34878D82A}">
                        <a16:rowId xmlns:a16="http://schemas.microsoft.com/office/drawing/2014/main" val="3034711769"/>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prefix</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生成されるダミー列の接頭辞．列名または列名のリストを指定できる．</a:t>
                          </a:r>
                        </a:p>
                      </a:txBody>
                      <a:tcPr anchor="ctr"/>
                    </a:tc>
                    <a:extLst>
                      <a:ext uri="{0D108BD9-81ED-4DB2-BD59-A6C34878D82A}">
                        <a16:rowId xmlns:a16="http://schemas.microsoft.com/office/drawing/2014/main" val="3659823924"/>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prefix_sep</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接頭辞とダミー変数の値を分離するための区切り文字．デフォルトは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‘_’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である．</a:t>
                          </a:r>
                        </a:p>
                      </a:txBody>
                      <a:tcPr anchor="ctr"/>
                    </a:tc>
                    <a:extLst>
                      <a:ext uri="{0D108BD9-81ED-4DB2-BD59-A6C34878D82A}">
                        <a16:rowId xmlns:a16="http://schemas.microsoft.com/office/drawing/2014/main" val="1819081611"/>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dummy_na</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a:t>
                          </a:r>
                          <a:r>
                            <a:rPr lang="en-US" altLang="ja-JP" sz="1400" dirty="0" err="1">
                              <a:effectLst/>
                              <a:latin typeface="Times New Roman" panose="02020603050405020304" pitchFamily="18" charset="0"/>
                              <a:ea typeface="游明朝" panose="02020400000000000000" pitchFamily="18" charset="-128"/>
                              <a:cs typeface="Times New Roman" panose="02020603050405020304" pitchFamily="18" charset="0"/>
                            </a:rPr>
                            <a:t>NaN</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値自体も別のダミー列として扱われる．デフォルトは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3804443636"/>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columns</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ダミー変数に変換する特定の列を指定します．デフォルトでは文字列データ型の列が変換対象となる．</a:t>
                          </a:r>
                        </a:p>
                      </a:txBody>
                      <a:tcPr anchor="ctr"/>
                    </a:tc>
                    <a:extLst>
                      <a:ext uri="{0D108BD9-81ED-4DB2-BD59-A6C34878D82A}">
                        <a16:rowId xmlns:a16="http://schemas.microsoft.com/office/drawing/2014/main" val="1051927455"/>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drop_first</a:t>
                          </a:r>
                        </a:p>
                      </a:txBody>
                      <a:tcPr anchor="ctr"/>
                    </a:tc>
                    <a:tc>
                      <a:txBody>
                        <a:bodyPr/>
                        <a:lstStyle/>
                        <a:p>
                          <a:endParaRPr lang="ja-JP"/>
                        </a:p>
                      </a:txBody>
                      <a:tcPr anchor="ctr">
                        <a:blipFill>
                          <a:blip r:embed="rId3"/>
                          <a:stretch>
                            <a:fillRect l="-15262" t="-639216" r="-255" b="-217647"/>
                          </a:stretch>
                        </a:blipFill>
                      </a:tcPr>
                    </a:tc>
                    <a:extLst>
                      <a:ext uri="{0D108BD9-81ED-4DB2-BD59-A6C34878D82A}">
                        <a16:rowId xmlns:a16="http://schemas.microsoft.com/office/drawing/2014/main" val="2324350933"/>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dtype</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ダミー変数のデータ型を指定します．例えば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np.uint8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など．デフォルトは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np.uint8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である．</a:t>
                          </a:r>
                        </a:p>
                      </a:txBody>
                      <a:tcPr anchor="ctr"/>
                    </a:tc>
                    <a:extLst>
                      <a:ext uri="{0D108BD9-81ED-4DB2-BD59-A6C34878D82A}">
                        <a16:rowId xmlns:a16="http://schemas.microsoft.com/office/drawing/2014/main" val="2144501134"/>
                      </a:ext>
                    </a:extLst>
                  </a:tr>
                  <a:tr h="307361">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sparse</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に設定すると，スパースなデータ構造で出力する．デフォルトは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False</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a:t>
                          </a:r>
                        </a:p>
                      </a:txBody>
                      <a:tcPr anchor="ctr"/>
                    </a:tc>
                    <a:extLst>
                      <a:ext uri="{0D108BD9-81ED-4DB2-BD59-A6C34878D82A}">
                        <a16:rowId xmlns:a16="http://schemas.microsoft.com/office/drawing/2014/main" val="2805613744"/>
                      </a:ext>
                    </a:extLst>
                  </a:tr>
                </a:tbl>
              </a:graphicData>
            </a:graphic>
          </p:graphicFrame>
        </mc:Fallback>
      </mc:AlternateContent>
      <p:sp>
        <p:nvSpPr>
          <p:cNvPr id="8" name="四角形: 角を丸くする 7">
            <a:extLst>
              <a:ext uri="{FF2B5EF4-FFF2-40B4-BE49-F238E27FC236}">
                <a16:creationId xmlns:a16="http://schemas.microsoft.com/office/drawing/2014/main" id="{25C5F3FB-C79A-B612-0EE0-946EBD93D815}"/>
              </a:ext>
            </a:extLst>
          </p:cNvPr>
          <p:cNvSpPr/>
          <p:nvPr/>
        </p:nvSpPr>
        <p:spPr>
          <a:xfrm>
            <a:off x="327171" y="668718"/>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latin typeface="Times New Roman" panose="02020603050405020304" pitchFamily="18" charset="0"/>
                <a:ea typeface="游明朝" panose="02020400000000000000" pitchFamily="18" charset="-128"/>
                <a:cs typeface="Times New Roman" panose="02020603050405020304" pitchFamily="18" charset="0"/>
              </a:rPr>
              <a:t>pandas.get_dummies</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の引数</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2" name="図 11">
            <a:extLst>
              <a:ext uri="{FF2B5EF4-FFF2-40B4-BE49-F238E27FC236}">
                <a16:creationId xmlns:a16="http://schemas.microsoft.com/office/drawing/2014/main" id="{6F641366-E0DC-821A-EADF-37A8B6D2CD82}"/>
              </a:ext>
            </a:extLst>
          </p:cNvPr>
          <p:cNvPicPr>
            <a:picLocks noChangeAspect="1"/>
          </p:cNvPicPr>
          <p:nvPr/>
        </p:nvPicPr>
        <p:blipFill>
          <a:blip r:embed="rId4"/>
          <a:stretch>
            <a:fillRect/>
          </a:stretch>
        </p:blipFill>
        <p:spPr>
          <a:xfrm>
            <a:off x="1215986" y="4527394"/>
            <a:ext cx="5286375" cy="590550"/>
          </a:xfrm>
          <a:prstGeom prst="rect">
            <a:avLst/>
          </a:prstGeom>
        </p:spPr>
      </p:pic>
      <p:sp>
        <p:nvSpPr>
          <p:cNvPr id="13" name="四角形: 角を丸くする 12">
            <a:extLst>
              <a:ext uri="{FF2B5EF4-FFF2-40B4-BE49-F238E27FC236}">
                <a16:creationId xmlns:a16="http://schemas.microsoft.com/office/drawing/2014/main" id="{F001D8B2-CCDB-B22F-2B49-39124A5F8951}"/>
              </a:ext>
            </a:extLst>
          </p:cNvPr>
          <p:cNvSpPr/>
          <p:nvPr/>
        </p:nvSpPr>
        <p:spPr>
          <a:xfrm>
            <a:off x="327171" y="4118005"/>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カテゴリ変数の変換</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4" name="吹き出し: 角を丸めた四角形 13">
            <a:extLst>
              <a:ext uri="{FF2B5EF4-FFF2-40B4-BE49-F238E27FC236}">
                <a16:creationId xmlns:a16="http://schemas.microsoft.com/office/drawing/2014/main" id="{7CB89BC9-6D53-8B1D-8A62-903B2ED75A45}"/>
              </a:ext>
            </a:extLst>
          </p:cNvPr>
          <p:cNvSpPr/>
          <p:nvPr/>
        </p:nvSpPr>
        <p:spPr>
          <a:xfrm>
            <a:off x="2210515" y="5305939"/>
            <a:ext cx="4163622" cy="633493"/>
          </a:xfrm>
          <a:prstGeom prst="wedgeRoundRectCallout">
            <a:avLst>
              <a:gd name="adj1" fmla="val -13428"/>
              <a:gd name="adj2" fmla="val -786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標識変数のデータフレームのそれぞれの列にプレフィックスを付けた上で，元のデータと結合．</a:t>
            </a:r>
          </a:p>
        </p:txBody>
      </p:sp>
    </p:spTree>
    <p:extLst>
      <p:ext uri="{BB962C8B-B14F-4D97-AF65-F5344CB8AC3E}">
        <p14:creationId xmlns:p14="http://schemas.microsoft.com/office/powerpoint/2010/main" val="354601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EF3A8-EF5E-49CD-9FD1-6AEB01930EA0}"/>
              </a:ext>
            </a:extLst>
          </p:cNvPr>
          <p:cNvSpPr>
            <a:spLocks noGrp="1"/>
          </p:cNvSpPr>
          <p:nvPr>
            <p:ph type="title"/>
          </p:nvPr>
        </p:nvSpPr>
        <p:spPr/>
        <p:txBody>
          <a:bodyPr/>
          <a:lstStyle/>
          <a:p>
            <a:r>
              <a:rPr lang="en-US" altLang="ja-JP" sz="2800" dirty="0"/>
              <a:t>2.2 </a:t>
            </a:r>
            <a:r>
              <a:rPr lang="ja-JP" altLang="en-US" sz="2800" dirty="0"/>
              <a:t>データの変形（標識変数やダミー変数の計算）</a:t>
            </a:r>
            <a:endParaRPr kumimoji="1" lang="ja-JP" altLang="en-US" dirty="0"/>
          </a:p>
        </p:txBody>
      </p:sp>
      <p:sp>
        <p:nvSpPr>
          <p:cNvPr id="3" name="コンテンツ プレースホルダー 2">
            <a:extLst>
              <a:ext uri="{FF2B5EF4-FFF2-40B4-BE49-F238E27FC236}">
                <a16:creationId xmlns:a16="http://schemas.microsoft.com/office/drawing/2014/main" id="{3547FB60-2EFC-C703-76D6-1D2757D19814}"/>
              </a:ext>
            </a:extLst>
          </p:cNvPr>
          <p:cNvSpPr>
            <a:spLocks noGrp="1"/>
          </p:cNvSpPr>
          <p:nvPr>
            <p:ph idx="1"/>
          </p:nvPr>
        </p:nvSpPr>
        <p:spPr>
          <a:xfrm>
            <a:off x="214383" y="609187"/>
            <a:ext cx="11763234" cy="649585"/>
          </a:xfrm>
        </p:spPr>
        <p:txBody>
          <a:bodyPr/>
          <a:lstStyle/>
          <a:p>
            <a:pPr marL="0" indent="0">
              <a:buNone/>
            </a:pPr>
            <a:r>
              <a:rPr kumimoji="1" lang="ja-JP" altLang="en-US" dirty="0"/>
              <a:t>データフレームのそれぞれの行が複数のカテゴリに所属している場合，ダミー変数を作成するには異なるアプローチが必要である．</a:t>
            </a:r>
            <a:r>
              <a:rPr kumimoji="1" lang="en-US" altLang="ja-JP" dirty="0" err="1"/>
              <a:t>MovieLens</a:t>
            </a:r>
            <a:r>
              <a:rPr kumimoji="1" lang="en-US" altLang="ja-JP" dirty="0"/>
              <a:t> </a:t>
            </a:r>
            <a:r>
              <a:rPr kumimoji="1" lang="ja-JP" altLang="en-US" dirty="0"/>
              <a:t>の </a:t>
            </a:r>
            <a:r>
              <a:rPr kumimoji="1" lang="en-US" altLang="ja-JP" dirty="0"/>
              <a:t>2</a:t>
            </a:r>
            <a:r>
              <a:rPr lang="en-US" altLang="ja-JP" dirty="0"/>
              <a:t>,000 </a:t>
            </a:r>
            <a:r>
              <a:rPr kumimoji="1" lang="ja-JP" altLang="en-US" dirty="0"/>
              <a:t>件の映画評価データに含まれている映画データを用いて考える．</a:t>
            </a:r>
          </a:p>
        </p:txBody>
      </p:sp>
      <p:sp>
        <p:nvSpPr>
          <p:cNvPr id="4" name="日付プレースホルダー 3">
            <a:extLst>
              <a:ext uri="{FF2B5EF4-FFF2-40B4-BE49-F238E27FC236}">
                <a16:creationId xmlns:a16="http://schemas.microsoft.com/office/drawing/2014/main" id="{3AEEEDA1-1239-6FF6-4D55-72BA98D09770}"/>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539EF99E-54ED-93B4-999B-7503111BDD0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A16317C3-B565-3C30-E7CB-A154B06BBA6A}"/>
              </a:ext>
            </a:extLst>
          </p:cNvPr>
          <p:cNvSpPr>
            <a:spLocks noGrp="1"/>
          </p:cNvSpPr>
          <p:nvPr>
            <p:ph type="sldNum" sz="quarter" idx="12"/>
          </p:nvPr>
        </p:nvSpPr>
        <p:spPr/>
        <p:txBody>
          <a:bodyPr/>
          <a:lstStyle/>
          <a:p>
            <a:fld id="{6A08F1E3-4537-4A28-BBC1-BB8FB2459995}" type="slidenum">
              <a:rPr lang="ja-JP" altLang="en-US" smtClean="0"/>
              <a:pPr/>
              <a:t>24</a:t>
            </a:fld>
            <a:endParaRPr lang="ja-JP" altLang="en-US"/>
          </a:p>
        </p:txBody>
      </p:sp>
      <p:sp>
        <p:nvSpPr>
          <p:cNvPr id="10" name="吹き出し: 角を丸めた四角形 9">
            <a:extLst>
              <a:ext uri="{FF2B5EF4-FFF2-40B4-BE49-F238E27FC236}">
                <a16:creationId xmlns:a16="http://schemas.microsoft.com/office/drawing/2014/main" id="{EEF935B5-0448-3776-8A0C-5334844C8E95}"/>
              </a:ext>
            </a:extLst>
          </p:cNvPr>
          <p:cNvSpPr/>
          <p:nvPr/>
        </p:nvSpPr>
        <p:spPr>
          <a:xfrm>
            <a:off x="159513" y="4480890"/>
            <a:ext cx="5227412" cy="1374112"/>
          </a:xfrm>
          <a:prstGeom prst="wedgeRoundRectCallout">
            <a:avLst>
              <a:gd name="adj1" fmla="val 12456"/>
              <a:gd name="adj2" fmla="val -646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このデータセットでは，複数カテゴリへの所属情報が区切り文字を用いて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genres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行の各文字列に埋め込まれている．</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このようなケースを扱えるように，</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pandas</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のシリーズに</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str.get_dummies</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という特殊なメソッドが実装されています（</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str.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で始まるメソッドについては，後ほど詳しく説明する）．</a:t>
            </a:r>
          </a:p>
        </p:txBody>
      </p:sp>
      <p:grpSp>
        <p:nvGrpSpPr>
          <p:cNvPr id="20" name="グループ化 19">
            <a:extLst>
              <a:ext uri="{FF2B5EF4-FFF2-40B4-BE49-F238E27FC236}">
                <a16:creationId xmlns:a16="http://schemas.microsoft.com/office/drawing/2014/main" id="{9BFFF72A-FD0D-9FD0-D9B6-23217170B16E}"/>
              </a:ext>
            </a:extLst>
          </p:cNvPr>
          <p:cNvGrpSpPr/>
          <p:nvPr/>
        </p:nvGrpSpPr>
        <p:grpSpPr>
          <a:xfrm>
            <a:off x="279633" y="1258772"/>
            <a:ext cx="4729733" cy="3054514"/>
            <a:chOff x="327171" y="1364237"/>
            <a:chExt cx="4729733" cy="3054514"/>
          </a:xfrm>
        </p:grpSpPr>
        <p:pic>
          <p:nvPicPr>
            <p:cNvPr id="8" name="図 7">
              <a:extLst>
                <a:ext uri="{FF2B5EF4-FFF2-40B4-BE49-F238E27FC236}">
                  <a16:creationId xmlns:a16="http://schemas.microsoft.com/office/drawing/2014/main" id="{CAB1394E-BAFF-3590-50B9-C38ED621B509}"/>
                </a:ext>
              </a:extLst>
            </p:cNvPr>
            <p:cNvPicPr>
              <a:picLocks noChangeAspect="1"/>
            </p:cNvPicPr>
            <p:nvPr/>
          </p:nvPicPr>
          <p:blipFill>
            <a:blip r:embed="rId2"/>
            <a:stretch>
              <a:fillRect/>
            </a:stretch>
          </p:blipFill>
          <p:spPr>
            <a:xfrm>
              <a:off x="695871" y="1758048"/>
              <a:ext cx="4361033" cy="2660703"/>
            </a:xfrm>
            <a:prstGeom prst="rect">
              <a:avLst/>
            </a:prstGeom>
          </p:spPr>
        </p:pic>
        <p:sp>
          <p:nvSpPr>
            <p:cNvPr id="11" name="四角形: 角を丸くする 10">
              <a:extLst>
                <a:ext uri="{FF2B5EF4-FFF2-40B4-BE49-F238E27FC236}">
                  <a16:creationId xmlns:a16="http://schemas.microsoft.com/office/drawing/2014/main" id="{A605D665-4296-03C1-1DD5-50AE11F532A3}"/>
                </a:ext>
              </a:extLst>
            </p:cNvPr>
            <p:cNvSpPr/>
            <p:nvPr/>
          </p:nvSpPr>
          <p:spPr>
            <a:xfrm>
              <a:off x="327171" y="1364237"/>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映画に関するデータ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4" name="フレーム 13">
              <a:extLst>
                <a:ext uri="{FF2B5EF4-FFF2-40B4-BE49-F238E27FC236}">
                  <a16:creationId xmlns:a16="http://schemas.microsoft.com/office/drawing/2014/main" id="{2CB43E22-0E28-1008-C9A4-30FE24CC4800}"/>
                </a:ext>
              </a:extLst>
            </p:cNvPr>
            <p:cNvSpPr/>
            <p:nvPr/>
          </p:nvSpPr>
          <p:spPr>
            <a:xfrm>
              <a:off x="3345001" y="1758048"/>
              <a:ext cx="1711903" cy="2660703"/>
            </a:xfrm>
            <a:prstGeom prst="frame">
              <a:avLst>
                <a:gd name="adj1" fmla="val 12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21" name="グループ化 20">
            <a:extLst>
              <a:ext uri="{FF2B5EF4-FFF2-40B4-BE49-F238E27FC236}">
                <a16:creationId xmlns:a16="http://schemas.microsoft.com/office/drawing/2014/main" id="{C46E2B79-D7A9-10CB-FA72-E95BE58D7F76}"/>
              </a:ext>
            </a:extLst>
          </p:cNvPr>
          <p:cNvGrpSpPr/>
          <p:nvPr/>
        </p:nvGrpSpPr>
        <p:grpSpPr>
          <a:xfrm>
            <a:off x="5386925" y="1247071"/>
            <a:ext cx="6156742" cy="3036619"/>
            <a:chOff x="5755625" y="1338937"/>
            <a:chExt cx="6156742" cy="3036619"/>
          </a:xfrm>
        </p:grpSpPr>
        <p:pic>
          <p:nvPicPr>
            <p:cNvPr id="13" name="図 12">
              <a:extLst>
                <a:ext uri="{FF2B5EF4-FFF2-40B4-BE49-F238E27FC236}">
                  <a16:creationId xmlns:a16="http://schemas.microsoft.com/office/drawing/2014/main" id="{E7459E19-7756-C6F8-F4E4-7B671BEBA095}"/>
                </a:ext>
              </a:extLst>
            </p:cNvPr>
            <p:cNvPicPr>
              <a:picLocks noChangeAspect="1"/>
            </p:cNvPicPr>
            <p:nvPr/>
          </p:nvPicPr>
          <p:blipFill>
            <a:blip r:embed="rId3"/>
            <a:stretch>
              <a:fillRect/>
            </a:stretch>
          </p:blipFill>
          <p:spPr>
            <a:xfrm>
              <a:off x="5755625" y="2171424"/>
              <a:ext cx="3413542" cy="2204132"/>
            </a:xfrm>
            <a:prstGeom prst="rect">
              <a:avLst/>
            </a:prstGeom>
          </p:spPr>
        </p:pic>
        <p:pic>
          <p:nvPicPr>
            <p:cNvPr id="16" name="図 15">
              <a:extLst>
                <a:ext uri="{FF2B5EF4-FFF2-40B4-BE49-F238E27FC236}">
                  <a16:creationId xmlns:a16="http://schemas.microsoft.com/office/drawing/2014/main" id="{349092A8-55F2-1290-7EFE-7AA0E87CDC4D}"/>
                </a:ext>
              </a:extLst>
            </p:cNvPr>
            <p:cNvPicPr>
              <a:picLocks noChangeAspect="1"/>
            </p:cNvPicPr>
            <p:nvPr/>
          </p:nvPicPr>
          <p:blipFill>
            <a:blip r:embed="rId4"/>
            <a:stretch>
              <a:fillRect/>
            </a:stretch>
          </p:blipFill>
          <p:spPr>
            <a:xfrm>
              <a:off x="5755625" y="1739494"/>
              <a:ext cx="3385705" cy="363682"/>
            </a:xfrm>
            <a:prstGeom prst="rect">
              <a:avLst/>
            </a:prstGeom>
          </p:spPr>
        </p:pic>
        <p:sp>
          <p:nvSpPr>
            <p:cNvPr id="17" name="四角形: 角を丸くする 16">
              <a:extLst>
                <a:ext uri="{FF2B5EF4-FFF2-40B4-BE49-F238E27FC236}">
                  <a16:creationId xmlns:a16="http://schemas.microsoft.com/office/drawing/2014/main" id="{DA4052B5-3FF2-FCBB-C1EF-0CB09D567085}"/>
                </a:ext>
              </a:extLst>
            </p:cNvPr>
            <p:cNvSpPr/>
            <p:nvPr/>
          </p:nvSpPr>
          <p:spPr>
            <a:xfrm>
              <a:off x="5755625" y="1338937"/>
              <a:ext cx="370670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genres </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列のダミー変数データフレーム</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8" name="吹き出し: 角を丸めた四角形 17">
              <a:extLst>
                <a:ext uri="{FF2B5EF4-FFF2-40B4-BE49-F238E27FC236}">
                  <a16:creationId xmlns:a16="http://schemas.microsoft.com/office/drawing/2014/main" id="{70EF03BE-72FB-9E40-BC40-973F8244512C}"/>
                </a:ext>
              </a:extLst>
            </p:cNvPr>
            <p:cNvSpPr/>
            <p:nvPr/>
          </p:nvSpPr>
          <p:spPr>
            <a:xfrm>
              <a:off x="9169167" y="1775506"/>
              <a:ext cx="2743200" cy="649586"/>
            </a:xfrm>
            <a:prstGeom prst="wedgeRoundRectCallout">
              <a:avLst>
                <a:gd name="adj1" fmla="val -54869"/>
                <a:gd name="adj2" fmla="val -24986"/>
                <a:gd name="adj3" fmla="val 16667"/>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genres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列を</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 ]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で分割し，ダミー変数のデータフレームを作成</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grpSp>
      <p:sp>
        <p:nvSpPr>
          <p:cNvPr id="19" name="吹き出し: 角を丸めた四角形 18">
            <a:extLst>
              <a:ext uri="{FF2B5EF4-FFF2-40B4-BE49-F238E27FC236}">
                <a16:creationId xmlns:a16="http://schemas.microsoft.com/office/drawing/2014/main" id="{86C43179-2913-272B-9A4A-274DF52DBB4F}"/>
              </a:ext>
            </a:extLst>
          </p:cNvPr>
          <p:cNvSpPr/>
          <p:nvPr/>
        </p:nvSpPr>
        <p:spPr>
          <a:xfrm>
            <a:off x="6926868" y="3593764"/>
            <a:ext cx="4747276" cy="821379"/>
          </a:xfrm>
          <a:prstGeom prst="wedgeRoundRectCallout">
            <a:avLst>
              <a:gd name="adj1" fmla="val 10812"/>
              <a:gd name="adj2" fmla="val -388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先ほどと同様に，</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dummies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データフレームの各列の名前に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add_prefix</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メソッドで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“Genre_“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というプレフィックスを加えつつ，</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movies</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と結合してみる．</a:t>
            </a:r>
          </a:p>
        </p:txBody>
      </p:sp>
      <p:sp>
        <p:nvSpPr>
          <p:cNvPr id="22" name="矢印: 右 21">
            <a:extLst>
              <a:ext uri="{FF2B5EF4-FFF2-40B4-BE49-F238E27FC236}">
                <a16:creationId xmlns:a16="http://schemas.microsoft.com/office/drawing/2014/main" id="{F3071E00-56E2-DF99-7BAB-51ECD30575DD}"/>
              </a:ext>
            </a:extLst>
          </p:cNvPr>
          <p:cNvSpPr/>
          <p:nvPr/>
        </p:nvSpPr>
        <p:spPr>
          <a:xfrm rot="5400000">
            <a:off x="5995361" y="3752665"/>
            <a:ext cx="561294"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2F2BD0DB-FDE9-6B6B-4636-3B935D51187C}"/>
              </a:ext>
            </a:extLst>
          </p:cNvPr>
          <p:cNvPicPr>
            <a:picLocks noChangeAspect="1"/>
          </p:cNvPicPr>
          <p:nvPr/>
        </p:nvPicPr>
        <p:blipFill>
          <a:blip r:embed="rId5"/>
          <a:stretch>
            <a:fillRect/>
          </a:stretch>
        </p:blipFill>
        <p:spPr>
          <a:xfrm>
            <a:off x="5600712" y="4480890"/>
            <a:ext cx="3699794" cy="330620"/>
          </a:xfrm>
          <a:prstGeom prst="rect">
            <a:avLst/>
          </a:prstGeom>
        </p:spPr>
      </p:pic>
      <p:pic>
        <p:nvPicPr>
          <p:cNvPr id="26" name="図 25">
            <a:extLst>
              <a:ext uri="{FF2B5EF4-FFF2-40B4-BE49-F238E27FC236}">
                <a16:creationId xmlns:a16="http://schemas.microsoft.com/office/drawing/2014/main" id="{F5EAB933-1AAC-A7E7-4DE9-5188913B51DC}"/>
              </a:ext>
            </a:extLst>
          </p:cNvPr>
          <p:cNvPicPr>
            <a:picLocks noChangeAspect="1"/>
          </p:cNvPicPr>
          <p:nvPr/>
        </p:nvPicPr>
        <p:blipFill>
          <a:blip r:embed="rId6"/>
          <a:stretch>
            <a:fillRect/>
          </a:stretch>
        </p:blipFill>
        <p:spPr>
          <a:xfrm>
            <a:off x="5612639" y="4870044"/>
            <a:ext cx="2891135" cy="1266660"/>
          </a:xfrm>
          <a:prstGeom prst="rect">
            <a:avLst/>
          </a:prstGeom>
        </p:spPr>
      </p:pic>
    </p:spTree>
    <p:extLst>
      <p:ext uri="{BB962C8B-B14F-4D97-AF65-F5344CB8AC3E}">
        <p14:creationId xmlns:p14="http://schemas.microsoft.com/office/powerpoint/2010/main" val="190422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22162-E3BA-EA81-6ADC-754CD17DA53F}"/>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en-US" altLang="ja-JP" sz="2800" dirty="0"/>
              <a:t>Python</a:t>
            </a:r>
            <a:r>
              <a:rPr lang="ja-JP" altLang="en-US" sz="2800" dirty="0"/>
              <a:t>組み込みの文字列メソッド）</a:t>
            </a:r>
            <a:endParaRPr kumimoji="1" lang="ja-JP" altLang="en-US" dirty="0"/>
          </a:p>
        </p:txBody>
      </p:sp>
      <p:sp>
        <p:nvSpPr>
          <p:cNvPr id="3" name="コンテンツ プレースホルダー 2">
            <a:extLst>
              <a:ext uri="{FF2B5EF4-FFF2-40B4-BE49-F238E27FC236}">
                <a16:creationId xmlns:a16="http://schemas.microsoft.com/office/drawing/2014/main" id="{6F414309-72F0-2012-E713-5D9731BFF5BA}"/>
              </a:ext>
            </a:extLst>
          </p:cNvPr>
          <p:cNvSpPr>
            <a:spLocks noGrp="1"/>
          </p:cNvSpPr>
          <p:nvPr>
            <p:ph idx="1"/>
          </p:nvPr>
        </p:nvSpPr>
        <p:spPr>
          <a:xfrm>
            <a:off x="214381" y="632806"/>
            <a:ext cx="11763234" cy="1839952"/>
          </a:xfrm>
        </p:spPr>
        <p:txBody>
          <a:bodyPr>
            <a:normAutofit lnSpcReduction="10000"/>
          </a:bodyPr>
          <a:lstStyle/>
          <a:p>
            <a:pPr marL="0" indent="0">
              <a:lnSpc>
                <a:spcPct val="130000"/>
              </a:lnSpc>
              <a:buNone/>
            </a:pPr>
            <a:r>
              <a:rPr kumimoji="1" lang="en-US" altLang="ja-JP" sz="1600" dirty="0"/>
              <a:t>Python</a:t>
            </a:r>
            <a:r>
              <a:rPr kumimoji="1" lang="ja-JP" altLang="en-US" sz="1600" dirty="0"/>
              <a:t>は昔から，生データ操作用の言語として人気がある．その理由の</a:t>
            </a:r>
            <a:r>
              <a:rPr kumimoji="1" lang="en-US" altLang="ja-JP" sz="1600" dirty="0"/>
              <a:t>1</a:t>
            </a:r>
            <a:r>
              <a:rPr kumimoji="1" lang="ja-JP" altLang="en-US" sz="1600" dirty="0"/>
              <a:t>つは，文字列やテキストデータを処理しやすい点にある．ほとんどの文字列操作は，文字列（</a:t>
            </a:r>
            <a:r>
              <a:rPr kumimoji="1" lang="en-US" altLang="ja-JP" sz="1600" dirty="0"/>
              <a:t>string</a:t>
            </a:r>
            <a:r>
              <a:rPr kumimoji="1" lang="ja-JP" altLang="en-US" sz="1600" dirty="0"/>
              <a:t>）オブジェクト組み込みのメソッドで簡単に行える．</a:t>
            </a:r>
            <a:endParaRPr kumimoji="1" lang="en-US" altLang="ja-JP" sz="1600" dirty="0"/>
          </a:p>
          <a:p>
            <a:pPr marL="0" indent="0">
              <a:lnSpc>
                <a:spcPct val="130000"/>
              </a:lnSpc>
              <a:buNone/>
            </a:pPr>
            <a:r>
              <a:rPr kumimoji="1" lang="ja-JP" altLang="en-US" sz="1600" dirty="0"/>
              <a:t>もっと複雑なパターンマッチングやテキスト操作には，正規表現が必要となることもある．</a:t>
            </a:r>
            <a:endParaRPr kumimoji="1" lang="en-US" altLang="ja-JP" sz="1600" dirty="0"/>
          </a:p>
          <a:p>
            <a:pPr marL="0" indent="0">
              <a:lnSpc>
                <a:spcPct val="130000"/>
              </a:lnSpc>
              <a:buNone/>
            </a:pPr>
            <a:r>
              <a:rPr kumimoji="1" lang="en-US" altLang="ja-JP" sz="1600" dirty="0"/>
              <a:t>Python </a:t>
            </a:r>
            <a:r>
              <a:rPr kumimoji="1" lang="ja-JP" altLang="en-US" sz="1600" dirty="0"/>
              <a:t>組み込みの文字列操作メソッドや正規表現の機能に </a:t>
            </a:r>
            <a:r>
              <a:rPr kumimoji="1" lang="en-US" altLang="ja-JP" sz="1600" dirty="0"/>
              <a:t>pandas </a:t>
            </a:r>
            <a:r>
              <a:rPr kumimoji="1" lang="ja-JP" altLang="en-US" sz="1600" dirty="0"/>
              <a:t>が加わると，配列のすべてのデータに対して文字列操作や正規表現を簡単に適用できるようになり，さらに欠損値という悩みの種を取り扱うことも可能にな</a:t>
            </a:r>
            <a:r>
              <a:rPr lang="ja-JP" altLang="en-US" sz="1600" dirty="0"/>
              <a:t>る</a:t>
            </a:r>
            <a:r>
              <a:rPr kumimoji="1" lang="ja-JP" altLang="en-US" sz="1600" dirty="0"/>
              <a:t>．</a:t>
            </a:r>
          </a:p>
        </p:txBody>
      </p:sp>
      <p:sp>
        <p:nvSpPr>
          <p:cNvPr id="4" name="日付プレースホルダー 3">
            <a:extLst>
              <a:ext uri="{FF2B5EF4-FFF2-40B4-BE49-F238E27FC236}">
                <a16:creationId xmlns:a16="http://schemas.microsoft.com/office/drawing/2014/main" id="{73DB6FA4-FAD4-BA23-64C0-34A00907F5C1}"/>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B20CB941-AEB5-EFC9-61ED-F17BDE33FF1C}"/>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C8AA59B2-EE54-2BD9-02F0-CF09AB2F8224}"/>
              </a:ext>
            </a:extLst>
          </p:cNvPr>
          <p:cNvSpPr>
            <a:spLocks noGrp="1"/>
          </p:cNvSpPr>
          <p:nvPr>
            <p:ph type="sldNum" sz="quarter" idx="12"/>
          </p:nvPr>
        </p:nvSpPr>
        <p:spPr/>
        <p:txBody>
          <a:bodyPr/>
          <a:lstStyle/>
          <a:p>
            <a:fld id="{6A08F1E3-4537-4A28-BBC1-BB8FB2459995}" type="slidenum">
              <a:rPr lang="ja-JP" altLang="en-US" smtClean="0"/>
              <a:pPr/>
              <a:t>25</a:t>
            </a:fld>
            <a:endParaRPr lang="ja-JP" altLang="en-US"/>
          </a:p>
        </p:txBody>
      </p:sp>
      <p:sp>
        <p:nvSpPr>
          <p:cNvPr id="8" name="コンテンツ プレースホルダー 2">
            <a:extLst>
              <a:ext uri="{FF2B5EF4-FFF2-40B4-BE49-F238E27FC236}">
                <a16:creationId xmlns:a16="http://schemas.microsoft.com/office/drawing/2014/main" id="{373F5184-3554-71AF-5FA4-2B4DD148E87F}"/>
              </a:ext>
            </a:extLst>
          </p:cNvPr>
          <p:cNvSpPr txBox="1">
            <a:spLocks/>
          </p:cNvSpPr>
          <p:nvPr/>
        </p:nvSpPr>
        <p:spPr>
          <a:xfrm>
            <a:off x="214381" y="2533938"/>
            <a:ext cx="11763234" cy="794549"/>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Font typeface="+mj-lt"/>
              <a:buNone/>
            </a:pPr>
            <a:r>
              <a:rPr lang="ja-JP" altLang="en-US" sz="1600" dirty="0"/>
              <a:t>文字列操作をしたり，その処理をスクリプト化したりする場合，大抵は組み込みの文字列処理メソッドだけで十分である．</a:t>
            </a:r>
            <a:br>
              <a:rPr lang="en-US" altLang="ja-JP" sz="1600" dirty="0"/>
            </a:br>
            <a:r>
              <a:rPr lang="ja-JP" altLang="en-US" sz="1600" dirty="0"/>
              <a:t>例えば，コンマ区切りの文字列は </a:t>
            </a:r>
            <a:r>
              <a:rPr lang="en-US" altLang="ja-JP" sz="1600" dirty="0"/>
              <a:t>split </a:t>
            </a:r>
            <a:r>
              <a:rPr lang="ja-JP" altLang="en-US" sz="1600" dirty="0"/>
              <a:t>メソッドで簡単に分割できる．</a:t>
            </a:r>
          </a:p>
        </p:txBody>
      </p:sp>
      <p:pic>
        <p:nvPicPr>
          <p:cNvPr id="10" name="図 9">
            <a:extLst>
              <a:ext uri="{FF2B5EF4-FFF2-40B4-BE49-F238E27FC236}">
                <a16:creationId xmlns:a16="http://schemas.microsoft.com/office/drawing/2014/main" id="{D74246C0-DDE1-BF23-71D0-EC6665470C68}"/>
              </a:ext>
            </a:extLst>
          </p:cNvPr>
          <p:cNvPicPr>
            <a:picLocks noChangeAspect="1"/>
          </p:cNvPicPr>
          <p:nvPr/>
        </p:nvPicPr>
        <p:blipFill>
          <a:blip r:embed="rId2"/>
          <a:stretch>
            <a:fillRect/>
          </a:stretch>
        </p:blipFill>
        <p:spPr>
          <a:xfrm>
            <a:off x="214381" y="3798084"/>
            <a:ext cx="1495425" cy="400050"/>
          </a:xfrm>
          <a:prstGeom prst="rect">
            <a:avLst/>
          </a:prstGeom>
        </p:spPr>
      </p:pic>
      <p:pic>
        <p:nvPicPr>
          <p:cNvPr id="12" name="図 11">
            <a:extLst>
              <a:ext uri="{FF2B5EF4-FFF2-40B4-BE49-F238E27FC236}">
                <a16:creationId xmlns:a16="http://schemas.microsoft.com/office/drawing/2014/main" id="{883B4438-A700-AE53-5867-448A176269B5}"/>
              </a:ext>
            </a:extLst>
          </p:cNvPr>
          <p:cNvPicPr>
            <a:picLocks noChangeAspect="1"/>
          </p:cNvPicPr>
          <p:nvPr/>
        </p:nvPicPr>
        <p:blipFill>
          <a:blip r:embed="rId3"/>
          <a:stretch>
            <a:fillRect/>
          </a:stretch>
        </p:blipFill>
        <p:spPr>
          <a:xfrm>
            <a:off x="1919320" y="3798084"/>
            <a:ext cx="1571625" cy="247650"/>
          </a:xfrm>
          <a:prstGeom prst="rect">
            <a:avLst/>
          </a:prstGeom>
        </p:spPr>
      </p:pic>
      <p:sp>
        <p:nvSpPr>
          <p:cNvPr id="13" name="四角形: 角を丸くする 12">
            <a:extLst>
              <a:ext uri="{FF2B5EF4-FFF2-40B4-BE49-F238E27FC236}">
                <a16:creationId xmlns:a16="http://schemas.microsoft.com/office/drawing/2014/main" id="{959B2559-3361-C134-50A2-FDC865C17717}"/>
              </a:ext>
            </a:extLst>
          </p:cNvPr>
          <p:cNvSpPr/>
          <p:nvPr/>
        </p:nvSpPr>
        <p:spPr>
          <a:xfrm>
            <a:off x="214381" y="3322813"/>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s</a:t>
            </a: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plit </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メソッドによる分割</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4" name="矢印: 右 13">
            <a:extLst>
              <a:ext uri="{FF2B5EF4-FFF2-40B4-BE49-F238E27FC236}">
                <a16:creationId xmlns:a16="http://schemas.microsoft.com/office/drawing/2014/main" id="{7B95C091-0D17-CFE8-DC98-A319892767C6}"/>
              </a:ext>
            </a:extLst>
          </p:cNvPr>
          <p:cNvSpPr/>
          <p:nvPr/>
        </p:nvSpPr>
        <p:spPr>
          <a:xfrm>
            <a:off x="3829199" y="3794794"/>
            <a:ext cx="679165" cy="6430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吹き出し: 角を丸めた四角形 15">
            <a:extLst>
              <a:ext uri="{FF2B5EF4-FFF2-40B4-BE49-F238E27FC236}">
                <a16:creationId xmlns:a16="http://schemas.microsoft.com/office/drawing/2014/main" id="{3A56730C-14FE-5192-DC4C-8F0A7E801F12}"/>
              </a:ext>
            </a:extLst>
          </p:cNvPr>
          <p:cNvSpPr/>
          <p:nvPr/>
        </p:nvSpPr>
        <p:spPr>
          <a:xfrm>
            <a:off x="4556293" y="3302702"/>
            <a:ext cx="7194213" cy="895432"/>
          </a:xfrm>
          <a:prstGeom prst="wedgeRoundRectCallout">
            <a:avLst>
              <a:gd name="adj1" fmla="val 10812"/>
              <a:gd name="adj2" fmla="val -38805"/>
              <a:gd name="adj3" fmla="val 16667"/>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文字列を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で連結することも可能．</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これは，分割によって得られた先ほどの文字列のリストを，</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個のコロンで区切られた</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つの文字列として連結してみた結果である．</a:t>
            </a:r>
          </a:p>
        </p:txBody>
      </p:sp>
      <p:pic>
        <p:nvPicPr>
          <p:cNvPr id="18" name="図 17">
            <a:extLst>
              <a:ext uri="{FF2B5EF4-FFF2-40B4-BE49-F238E27FC236}">
                <a16:creationId xmlns:a16="http://schemas.microsoft.com/office/drawing/2014/main" id="{31EF660A-8510-8E40-D496-1083BDFAB3BE}"/>
              </a:ext>
            </a:extLst>
          </p:cNvPr>
          <p:cNvPicPr>
            <a:picLocks noChangeAspect="1"/>
          </p:cNvPicPr>
          <p:nvPr/>
        </p:nvPicPr>
        <p:blipFill>
          <a:blip r:embed="rId4"/>
          <a:stretch>
            <a:fillRect/>
          </a:stretch>
        </p:blipFill>
        <p:spPr>
          <a:xfrm>
            <a:off x="214381" y="4266245"/>
            <a:ext cx="3448050" cy="381000"/>
          </a:xfrm>
          <a:prstGeom prst="rect">
            <a:avLst/>
          </a:prstGeom>
        </p:spPr>
      </p:pic>
      <p:sp>
        <p:nvSpPr>
          <p:cNvPr id="19" name="吹き出し: 角を丸めた四角形 18">
            <a:extLst>
              <a:ext uri="{FF2B5EF4-FFF2-40B4-BE49-F238E27FC236}">
                <a16:creationId xmlns:a16="http://schemas.microsoft.com/office/drawing/2014/main" id="{864C72D5-0E69-C093-67BF-E01E8A357621}"/>
              </a:ext>
            </a:extLst>
          </p:cNvPr>
          <p:cNvSpPr/>
          <p:nvPr/>
        </p:nvSpPr>
        <p:spPr>
          <a:xfrm>
            <a:off x="161433" y="4692030"/>
            <a:ext cx="3620326" cy="794549"/>
          </a:xfrm>
          <a:prstGeom prst="wedgeRoundRectCallout">
            <a:avLst>
              <a:gd name="adj1" fmla="val -32618"/>
              <a:gd name="adj2" fmla="val -612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split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で分割する際には，文字列の前後の空白文字（改行文字を含む）を取り除く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strip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メソッドも一緒によく用いられる．</a:t>
            </a:r>
          </a:p>
        </p:txBody>
      </p:sp>
      <p:sp>
        <p:nvSpPr>
          <p:cNvPr id="20" name="四角形: 角を丸くする 19">
            <a:extLst>
              <a:ext uri="{FF2B5EF4-FFF2-40B4-BE49-F238E27FC236}">
                <a16:creationId xmlns:a16="http://schemas.microsoft.com/office/drawing/2014/main" id="{6E734B35-192E-60FA-6698-7CB3193F9FD6}"/>
              </a:ext>
            </a:extLst>
          </p:cNvPr>
          <p:cNvSpPr/>
          <p:nvPr/>
        </p:nvSpPr>
        <p:spPr>
          <a:xfrm>
            <a:off x="4625930" y="4198134"/>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文字列の連結</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22" name="図 21">
            <a:extLst>
              <a:ext uri="{FF2B5EF4-FFF2-40B4-BE49-F238E27FC236}">
                <a16:creationId xmlns:a16="http://schemas.microsoft.com/office/drawing/2014/main" id="{65619E28-6CEB-64E5-4326-A32A19B44F40}"/>
              </a:ext>
            </a:extLst>
          </p:cNvPr>
          <p:cNvPicPr>
            <a:picLocks noChangeAspect="1"/>
          </p:cNvPicPr>
          <p:nvPr/>
        </p:nvPicPr>
        <p:blipFill>
          <a:blip r:embed="rId5"/>
          <a:stretch>
            <a:fillRect/>
          </a:stretch>
        </p:blipFill>
        <p:spPr>
          <a:xfrm>
            <a:off x="4622841" y="4673773"/>
            <a:ext cx="2943225" cy="390525"/>
          </a:xfrm>
          <a:prstGeom prst="rect">
            <a:avLst/>
          </a:prstGeom>
        </p:spPr>
      </p:pic>
      <p:pic>
        <p:nvPicPr>
          <p:cNvPr id="24" name="図 23">
            <a:extLst>
              <a:ext uri="{FF2B5EF4-FFF2-40B4-BE49-F238E27FC236}">
                <a16:creationId xmlns:a16="http://schemas.microsoft.com/office/drawing/2014/main" id="{E2D23297-7759-541F-AAAB-2C200CDA63D8}"/>
              </a:ext>
            </a:extLst>
          </p:cNvPr>
          <p:cNvPicPr>
            <a:picLocks noChangeAspect="1"/>
          </p:cNvPicPr>
          <p:nvPr/>
        </p:nvPicPr>
        <p:blipFill>
          <a:blip r:embed="rId6"/>
          <a:stretch>
            <a:fillRect/>
          </a:stretch>
        </p:blipFill>
        <p:spPr>
          <a:xfrm>
            <a:off x="7673548" y="4677918"/>
            <a:ext cx="1171575" cy="219075"/>
          </a:xfrm>
          <a:prstGeom prst="rect">
            <a:avLst/>
          </a:prstGeom>
        </p:spPr>
      </p:pic>
      <p:sp>
        <p:nvSpPr>
          <p:cNvPr id="26" name="吹き出し: 角を丸めた四角形 25">
            <a:extLst>
              <a:ext uri="{FF2B5EF4-FFF2-40B4-BE49-F238E27FC236}">
                <a16:creationId xmlns:a16="http://schemas.microsoft.com/office/drawing/2014/main" id="{3DE238F6-AFE8-3A3C-7904-B4A9C85C276B}"/>
              </a:ext>
            </a:extLst>
          </p:cNvPr>
          <p:cNvSpPr/>
          <p:nvPr/>
        </p:nvSpPr>
        <p:spPr>
          <a:xfrm>
            <a:off x="4508364" y="5201234"/>
            <a:ext cx="6575948" cy="1001669"/>
          </a:xfrm>
          <a:prstGeom prst="wedgeRoundRectCallout">
            <a:avLst>
              <a:gd name="adj1" fmla="val -32618"/>
              <a:gd name="adj2" fmla="val -612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このやり方は実用面では汎用性がない．特定の区切り文字でリストやタプルを連結する，もっと高速で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Python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的な方法は，その区切り文字の</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join</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メソッドにリストやタプルを渡すというやり方である．</a:t>
            </a:r>
          </a:p>
        </p:txBody>
      </p:sp>
      <p:pic>
        <p:nvPicPr>
          <p:cNvPr id="28" name="図 27">
            <a:extLst>
              <a:ext uri="{FF2B5EF4-FFF2-40B4-BE49-F238E27FC236}">
                <a16:creationId xmlns:a16="http://schemas.microsoft.com/office/drawing/2014/main" id="{DD8FEF61-1FE1-889C-153E-30F2C57E05B5}"/>
              </a:ext>
            </a:extLst>
          </p:cNvPr>
          <p:cNvPicPr>
            <a:picLocks noChangeAspect="1"/>
          </p:cNvPicPr>
          <p:nvPr/>
        </p:nvPicPr>
        <p:blipFill>
          <a:blip r:embed="rId7"/>
          <a:stretch>
            <a:fillRect/>
          </a:stretch>
        </p:blipFill>
        <p:spPr>
          <a:xfrm>
            <a:off x="5996568" y="5827441"/>
            <a:ext cx="1447800" cy="285750"/>
          </a:xfrm>
          <a:prstGeom prst="rect">
            <a:avLst/>
          </a:prstGeom>
        </p:spPr>
      </p:pic>
    </p:spTree>
    <p:extLst>
      <p:ext uri="{BB962C8B-B14F-4D97-AF65-F5344CB8AC3E}">
        <p14:creationId xmlns:p14="http://schemas.microsoft.com/office/powerpoint/2010/main" val="64782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7EC7-7D86-DF98-AEFE-DA2E01A52F54}"/>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en-US" altLang="ja-JP" sz="2800" dirty="0"/>
              <a:t>Python</a:t>
            </a:r>
            <a:r>
              <a:rPr lang="ja-JP" altLang="en-US" sz="2800" dirty="0"/>
              <a:t>組み込みの文字列メソッド）</a:t>
            </a:r>
            <a:endParaRPr kumimoji="1" lang="ja-JP" altLang="en-US" dirty="0"/>
          </a:p>
        </p:txBody>
      </p:sp>
      <p:sp>
        <p:nvSpPr>
          <p:cNvPr id="3" name="コンテンツ プレースホルダー 2">
            <a:extLst>
              <a:ext uri="{FF2B5EF4-FFF2-40B4-BE49-F238E27FC236}">
                <a16:creationId xmlns:a16="http://schemas.microsoft.com/office/drawing/2014/main" id="{5519D200-E2C3-7980-D912-4D7E60AE09AD}"/>
              </a:ext>
            </a:extLst>
          </p:cNvPr>
          <p:cNvSpPr>
            <a:spLocks noGrp="1"/>
          </p:cNvSpPr>
          <p:nvPr>
            <p:ph idx="1"/>
          </p:nvPr>
        </p:nvSpPr>
        <p:spPr>
          <a:xfrm>
            <a:off x="214381" y="632805"/>
            <a:ext cx="11763234" cy="872610"/>
          </a:xfrm>
        </p:spPr>
        <p:txBody>
          <a:bodyPr>
            <a:normAutofit fontScale="92500" lnSpcReduction="20000"/>
          </a:bodyPr>
          <a:lstStyle/>
          <a:p>
            <a:pPr marL="0" indent="0">
              <a:buNone/>
            </a:pPr>
            <a:r>
              <a:rPr kumimoji="1" lang="ja-JP" altLang="en-US" dirty="0"/>
              <a:t>分割や連結のためのメソッド以外は，部分文字列の検索に関連したメソッドばかりである．</a:t>
            </a:r>
            <a:endParaRPr kumimoji="1" lang="en-US" altLang="ja-JP" dirty="0"/>
          </a:p>
          <a:p>
            <a:pPr marL="0" indent="0">
              <a:buNone/>
            </a:pPr>
            <a:r>
              <a:rPr kumimoji="1" lang="ja-JP" altLang="en-US" dirty="0"/>
              <a:t>文字列内で部分文字列を見つけるには，</a:t>
            </a:r>
            <a:r>
              <a:rPr kumimoji="1" lang="en-US" altLang="ja-JP" dirty="0"/>
              <a:t>Python</a:t>
            </a:r>
            <a:r>
              <a:rPr kumimoji="1" lang="ja-JP" altLang="en-US" dirty="0"/>
              <a:t>のキーワード </a:t>
            </a:r>
            <a:r>
              <a:rPr kumimoji="1" lang="en-US" altLang="ja-JP" dirty="0"/>
              <a:t>in </a:t>
            </a:r>
            <a:r>
              <a:rPr kumimoji="1" lang="ja-JP" altLang="en-US" dirty="0"/>
              <a:t>を用いるのが最も良い方法である．</a:t>
            </a:r>
            <a:r>
              <a:rPr kumimoji="1" lang="en-US" altLang="ja-JP" dirty="0"/>
              <a:t>index</a:t>
            </a:r>
            <a:r>
              <a:rPr kumimoji="1" lang="ja-JP" altLang="en-US" dirty="0"/>
              <a:t>メソッドや</a:t>
            </a:r>
            <a:r>
              <a:rPr kumimoji="1" lang="en-US" altLang="ja-JP" dirty="0"/>
              <a:t>find</a:t>
            </a:r>
            <a:r>
              <a:rPr kumimoji="1" lang="ja-JP" altLang="en-US" dirty="0"/>
              <a:t>メソッドを使っても同じようなことが出来る．</a:t>
            </a:r>
          </a:p>
        </p:txBody>
      </p:sp>
      <p:sp>
        <p:nvSpPr>
          <p:cNvPr id="4" name="日付プレースホルダー 3">
            <a:extLst>
              <a:ext uri="{FF2B5EF4-FFF2-40B4-BE49-F238E27FC236}">
                <a16:creationId xmlns:a16="http://schemas.microsoft.com/office/drawing/2014/main" id="{3C95A0B1-53FD-6829-C69D-7278AF4EA792}"/>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D31D849E-CC90-CCB6-5952-65F0E6199F08}"/>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BBF3E7E8-2642-74F3-E55E-BF34EFF63884}"/>
              </a:ext>
            </a:extLst>
          </p:cNvPr>
          <p:cNvSpPr>
            <a:spLocks noGrp="1"/>
          </p:cNvSpPr>
          <p:nvPr>
            <p:ph type="sldNum" sz="quarter" idx="12"/>
          </p:nvPr>
        </p:nvSpPr>
        <p:spPr/>
        <p:txBody>
          <a:bodyPr/>
          <a:lstStyle/>
          <a:p>
            <a:fld id="{6A08F1E3-4537-4A28-BBC1-BB8FB2459995}" type="slidenum">
              <a:rPr lang="ja-JP" altLang="en-US" smtClean="0"/>
              <a:pPr/>
              <a:t>26</a:t>
            </a:fld>
            <a:endParaRPr lang="ja-JP" altLang="en-US"/>
          </a:p>
        </p:txBody>
      </p:sp>
      <p:grpSp>
        <p:nvGrpSpPr>
          <p:cNvPr id="13" name="グループ化 12">
            <a:extLst>
              <a:ext uri="{FF2B5EF4-FFF2-40B4-BE49-F238E27FC236}">
                <a16:creationId xmlns:a16="http://schemas.microsoft.com/office/drawing/2014/main" id="{07763DE9-24BD-1D8D-72F8-D5D1B1DEBDDA}"/>
              </a:ext>
            </a:extLst>
          </p:cNvPr>
          <p:cNvGrpSpPr/>
          <p:nvPr/>
        </p:nvGrpSpPr>
        <p:grpSpPr>
          <a:xfrm>
            <a:off x="633799" y="2002341"/>
            <a:ext cx="4711160" cy="800100"/>
            <a:chOff x="3546435" y="2994799"/>
            <a:chExt cx="4711160" cy="800100"/>
          </a:xfrm>
        </p:grpSpPr>
        <p:pic>
          <p:nvPicPr>
            <p:cNvPr id="8" name="図 7">
              <a:extLst>
                <a:ext uri="{FF2B5EF4-FFF2-40B4-BE49-F238E27FC236}">
                  <a16:creationId xmlns:a16="http://schemas.microsoft.com/office/drawing/2014/main" id="{19B329FA-46A0-DF57-7226-FC53A587B985}"/>
                </a:ext>
              </a:extLst>
            </p:cNvPr>
            <p:cNvPicPr>
              <a:picLocks noChangeAspect="1"/>
            </p:cNvPicPr>
            <p:nvPr/>
          </p:nvPicPr>
          <p:blipFill>
            <a:blip r:embed="rId2"/>
            <a:stretch>
              <a:fillRect/>
            </a:stretch>
          </p:blipFill>
          <p:spPr>
            <a:xfrm>
              <a:off x="3546435" y="2994799"/>
              <a:ext cx="1495425" cy="800100"/>
            </a:xfrm>
            <a:prstGeom prst="rect">
              <a:avLst/>
            </a:prstGeom>
          </p:spPr>
        </p:pic>
        <p:pic>
          <p:nvPicPr>
            <p:cNvPr id="10" name="図 9">
              <a:extLst>
                <a:ext uri="{FF2B5EF4-FFF2-40B4-BE49-F238E27FC236}">
                  <a16:creationId xmlns:a16="http://schemas.microsoft.com/office/drawing/2014/main" id="{0A67F776-2546-1C42-4B90-E82BD033CEFD}"/>
                </a:ext>
              </a:extLst>
            </p:cNvPr>
            <p:cNvPicPr>
              <a:picLocks noChangeAspect="1"/>
            </p:cNvPicPr>
            <p:nvPr/>
          </p:nvPicPr>
          <p:blipFill>
            <a:blip r:embed="rId3"/>
            <a:stretch>
              <a:fillRect/>
            </a:stretch>
          </p:blipFill>
          <p:spPr>
            <a:xfrm>
              <a:off x="5235265" y="2994799"/>
              <a:ext cx="1457325" cy="733425"/>
            </a:xfrm>
            <a:prstGeom prst="rect">
              <a:avLst/>
            </a:prstGeom>
          </p:spPr>
        </p:pic>
        <p:pic>
          <p:nvPicPr>
            <p:cNvPr id="12" name="図 11">
              <a:extLst>
                <a:ext uri="{FF2B5EF4-FFF2-40B4-BE49-F238E27FC236}">
                  <a16:creationId xmlns:a16="http://schemas.microsoft.com/office/drawing/2014/main" id="{87354EB4-3288-CDBE-4853-9AF92019E5EB}"/>
                </a:ext>
              </a:extLst>
            </p:cNvPr>
            <p:cNvPicPr>
              <a:picLocks noChangeAspect="1"/>
            </p:cNvPicPr>
            <p:nvPr/>
          </p:nvPicPr>
          <p:blipFill>
            <a:blip r:embed="rId4"/>
            <a:stretch>
              <a:fillRect/>
            </a:stretch>
          </p:blipFill>
          <p:spPr>
            <a:xfrm>
              <a:off x="6885995" y="2994799"/>
              <a:ext cx="1371600" cy="742950"/>
            </a:xfrm>
            <a:prstGeom prst="rect">
              <a:avLst/>
            </a:prstGeom>
          </p:spPr>
        </p:pic>
      </p:grpSp>
      <p:sp>
        <p:nvSpPr>
          <p:cNvPr id="14" name="吹き出し: 角を丸めた四角形 13">
            <a:extLst>
              <a:ext uri="{FF2B5EF4-FFF2-40B4-BE49-F238E27FC236}">
                <a16:creationId xmlns:a16="http://schemas.microsoft.com/office/drawing/2014/main" id="{B45D9C79-5E15-D0E1-3056-96365191615D}"/>
              </a:ext>
            </a:extLst>
          </p:cNvPr>
          <p:cNvSpPr/>
          <p:nvPr/>
        </p:nvSpPr>
        <p:spPr>
          <a:xfrm>
            <a:off x="1684441" y="2844942"/>
            <a:ext cx="4577836" cy="794549"/>
          </a:xfrm>
          <a:prstGeom prst="wedgeRoundRectCallout">
            <a:avLst>
              <a:gd name="adj1" fmla="val 36562"/>
              <a:gd name="adj2" fmla="val -795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上記の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find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index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の違いは文字列が見つからなかったときの挙動で，</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find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を返すのに対し，</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index</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は例外を発生させる．</a:t>
            </a:r>
          </a:p>
        </p:txBody>
      </p:sp>
      <p:sp>
        <p:nvSpPr>
          <p:cNvPr id="15" name="四角形: 角を丸くする 14">
            <a:extLst>
              <a:ext uri="{FF2B5EF4-FFF2-40B4-BE49-F238E27FC236}">
                <a16:creationId xmlns:a16="http://schemas.microsoft.com/office/drawing/2014/main" id="{16E17837-1903-F8F0-D479-25204454624C}"/>
              </a:ext>
            </a:extLst>
          </p:cNvPr>
          <p:cNvSpPr/>
          <p:nvPr/>
        </p:nvSpPr>
        <p:spPr>
          <a:xfrm>
            <a:off x="278974" y="1578147"/>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部分文字列の確認</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7" name="図 16">
            <a:extLst>
              <a:ext uri="{FF2B5EF4-FFF2-40B4-BE49-F238E27FC236}">
                <a16:creationId xmlns:a16="http://schemas.microsoft.com/office/drawing/2014/main" id="{EB2F121B-9A9A-F916-A5C4-A4B820094F46}"/>
              </a:ext>
            </a:extLst>
          </p:cNvPr>
          <p:cNvPicPr>
            <a:picLocks noChangeAspect="1"/>
          </p:cNvPicPr>
          <p:nvPr/>
        </p:nvPicPr>
        <p:blipFill>
          <a:blip r:embed="rId5"/>
          <a:stretch>
            <a:fillRect/>
          </a:stretch>
        </p:blipFill>
        <p:spPr>
          <a:xfrm>
            <a:off x="6847043" y="1757363"/>
            <a:ext cx="4786115" cy="1393326"/>
          </a:xfrm>
          <a:prstGeom prst="rect">
            <a:avLst/>
          </a:prstGeom>
        </p:spPr>
      </p:pic>
      <p:sp>
        <p:nvSpPr>
          <p:cNvPr id="18" name="矢印: 右 17">
            <a:extLst>
              <a:ext uri="{FF2B5EF4-FFF2-40B4-BE49-F238E27FC236}">
                <a16:creationId xmlns:a16="http://schemas.microsoft.com/office/drawing/2014/main" id="{3ECF4EC2-DFCC-7442-6517-DCED14518F03}"/>
              </a:ext>
            </a:extLst>
          </p:cNvPr>
          <p:cNvSpPr/>
          <p:nvPr/>
        </p:nvSpPr>
        <p:spPr>
          <a:xfrm>
            <a:off x="5708873" y="2060566"/>
            <a:ext cx="821790" cy="7073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6D00C2D9-2A91-3EAD-14B4-316E46226985}"/>
              </a:ext>
            </a:extLst>
          </p:cNvPr>
          <p:cNvSpPr txBox="1">
            <a:spLocks/>
          </p:cNvSpPr>
          <p:nvPr/>
        </p:nvSpPr>
        <p:spPr>
          <a:xfrm>
            <a:off x="238151" y="3739142"/>
            <a:ext cx="11763234" cy="872610"/>
          </a:xfrm>
          <a:prstGeom prst="rect">
            <a:avLst/>
          </a:prstGeom>
          <a:ln>
            <a:solidFill>
              <a:schemeClr val="bg1"/>
            </a:solidFill>
          </a:ln>
        </p:spPr>
        <p:txBody>
          <a:bodyPr vert="horz" lIns="91440" tIns="45720" rIns="91440" bIns="45720" rtlCol="0">
            <a:normAutofit fontScale="92500"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600" dirty="0"/>
              <a:t>関連するメソッドとしては </a:t>
            </a:r>
            <a:r>
              <a:rPr lang="en-US" altLang="ja-JP" sz="1600" dirty="0"/>
              <a:t>count </a:t>
            </a:r>
            <a:r>
              <a:rPr lang="ja-JP" altLang="en-US" sz="1600" dirty="0"/>
              <a:t>もある．</a:t>
            </a:r>
            <a:r>
              <a:rPr lang="en-US" altLang="ja-JP" sz="1600" dirty="0"/>
              <a:t>count</a:t>
            </a:r>
            <a:r>
              <a:rPr lang="ja-JP" altLang="en-US" sz="1600" dirty="0"/>
              <a:t>メソッドは，指定した部分文字列が見つかった回数を返す．</a:t>
            </a:r>
            <a:endParaRPr lang="en-US" altLang="ja-JP" sz="1600" dirty="0"/>
          </a:p>
          <a:p>
            <a:pPr marL="0" indent="0">
              <a:buFont typeface="+mj-lt"/>
              <a:buNone/>
            </a:pPr>
            <a:r>
              <a:rPr lang="en-US" altLang="ja-JP" sz="1600" dirty="0"/>
              <a:t>replace </a:t>
            </a:r>
            <a:r>
              <a:rPr lang="ja-JP" altLang="en-US" sz="1600" dirty="0"/>
              <a:t>は，あるパターンが見つかったときに他の文字列に置き換えるメソッドである．</a:t>
            </a:r>
            <a:br>
              <a:rPr lang="en-US" altLang="ja-JP" sz="1600" dirty="0"/>
            </a:br>
            <a:r>
              <a:rPr lang="ja-JP" altLang="en-US" sz="1600" dirty="0"/>
              <a:t>置き換え後の文字列として空文字列を渡せば特定のパターンを削除できるため，パターンを削除する目的でもよく用いられる．</a:t>
            </a:r>
          </a:p>
        </p:txBody>
      </p:sp>
      <p:sp>
        <p:nvSpPr>
          <p:cNvPr id="21" name="コンテンツ プレースホルダー 2">
            <a:extLst>
              <a:ext uri="{FF2B5EF4-FFF2-40B4-BE49-F238E27FC236}">
                <a16:creationId xmlns:a16="http://schemas.microsoft.com/office/drawing/2014/main" id="{6697E686-A64D-FD10-1439-E15CBABBB7EE}"/>
              </a:ext>
            </a:extLst>
          </p:cNvPr>
          <p:cNvSpPr txBox="1">
            <a:spLocks/>
          </p:cNvSpPr>
          <p:nvPr/>
        </p:nvSpPr>
        <p:spPr>
          <a:xfrm>
            <a:off x="214381" y="5760589"/>
            <a:ext cx="6173800" cy="3651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en-US" altLang="ja-JP" sz="1600" dirty="0"/>
              <a:t>Python</a:t>
            </a:r>
            <a:r>
              <a:rPr lang="ja-JP" altLang="en-US" sz="1600" dirty="0"/>
              <a:t>の文字列操作メソッドのうち一部を次ページにまとめる．</a:t>
            </a:r>
          </a:p>
        </p:txBody>
      </p:sp>
      <p:pic>
        <p:nvPicPr>
          <p:cNvPr id="23" name="図 22">
            <a:extLst>
              <a:ext uri="{FF2B5EF4-FFF2-40B4-BE49-F238E27FC236}">
                <a16:creationId xmlns:a16="http://schemas.microsoft.com/office/drawing/2014/main" id="{F017597C-E44C-117E-BDA1-64B341549A97}"/>
              </a:ext>
            </a:extLst>
          </p:cNvPr>
          <p:cNvPicPr>
            <a:picLocks noChangeAspect="1"/>
          </p:cNvPicPr>
          <p:nvPr/>
        </p:nvPicPr>
        <p:blipFill>
          <a:blip r:embed="rId6"/>
          <a:stretch>
            <a:fillRect/>
          </a:stretch>
        </p:blipFill>
        <p:spPr>
          <a:xfrm>
            <a:off x="572530" y="4705755"/>
            <a:ext cx="1428750" cy="742950"/>
          </a:xfrm>
          <a:prstGeom prst="rect">
            <a:avLst/>
          </a:prstGeom>
        </p:spPr>
      </p:pic>
      <p:pic>
        <p:nvPicPr>
          <p:cNvPr id="25" name="図 24">
            <a:extLst>
              <a:ext uri="{FF2B5EF4-FFF2-40B4-BE49-F238E27FC236}">
                <a16:creationId xmlns:a16="http://schemas.microsoft.com/office/drawing/2014/main" id="{FA67E34E-202E-F717-9B83-1A29378207DD}"/>
              </a:ext>
            </a:extLst>
          </p:cNvPr>
          <p:cNvPicPr>
            <a:picLocks noChangeAspect="1"/>
          </p:cNvPicPr>
          <p:nvPr/>
        </p:nvPicPr>
        <p:blipFill>
          <a:blip r:embed="rId7"/>
          <a:stretch>
            <a:fillRect/>
          </a:stretch>
        </p:blipFill>
        <p:spPr>
          <a:xfrm>
            <a:off x="5095788" y="4709572"/>
            <a:ext cx="2095500" cy="781050"/>
          </a:xfrm>
          <a:prstGeom prst="rect">
            <a:avLst/>
          </a:prstGeom>
        </p:spPr>
      </p:pic>
      <p:sp>
        <p:nvSpPr>
          <p:cNvPr id="26" name="吹き出し: 角を丸めた四角形 25">
            <a:extLst>
              <a:ext uri="{FF2B5EF4-FFF2-40B4-BE49-F238E27FC236}">
                <a16:creationId xmlns:a16="http://schemas.microsoft.com/office/drawing/2014/main" id="{7E07C390-E11F-4D00-B9AE-4E7A6F467235}"/>
              </a:ext>
            </a:extLst>
          </p:cNvPr>
          <p:cNvSpPr/>
          <p:nvPr/>
        </p:nvSpPr>
        <p:spPr>
          <a:xfrm>
            <a:off x="2129224" y="4742903"/>
            <a:ext cx="2583908" cy="365123"/>
          </a:xfrm>
          <a:prstGeom prst="wedgeRoundRectCallout">
            <a:avLst>
              <a:gd name="adj1" fmla="val -54298"/>
              <a:gd name="adj2" fmla="val -233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」の数をカウントする</a:t>
            </a:r>
          </a:p>
        </p:txBody>
      </p:sp>
      <p:sp>
        <p:nvSpPr>
          <p:cNvPr id="27" name="吹き出し: 角を丸めた四角形 26">
            <a:extLst>
              <a:ext uri="{FF2B5EF4-FFF2-40B4-BE49-F238E27FC236}">
                <a16:creationId xmlns:a16="http://schemas.microsoft.com/office/drawing/2014/main" id="{6EDC1AA8-1E6B-10C1-B8DD-2B88CCD72637}"/>
              </a:ext>
            </a:extLst>
          </p:cNvPr>
          <p:cNvSpPr/>
          <p:nvPr/>
        </p:nvSpPr>
        <p:spPr>
          <a:xfrm>
            <a:off x="7366580" y="4705755"/>
            <a:ext cx="2696196" cy="402271"/>
          </a:xfrm>
          <a:prstGeom prst="wedgeRoundRectCallout">
            <a:avLst>
              <a:gd name="adj1" fmla="val -54298"/>
              <a:gd name="adj2" fmla="val -233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」を「</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」に変換する</a:t>
            </a:r>
          </a:p>
        </p:txBody>
      </p:sp>
    </p:spTree>
    <p:extLst>
      <p:ext uri="{BB962C8B-B14F-4D97-AF65-F5344CB8AC3E}">
        <p14:creationId xmlns:p14="http://schemas.microsoft.com/office/powerpoint/2010/main" val="169330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22162-E3BA-EA81-6ADC-754CD17DA53F}"/>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en-US" altLang="ja-JP" sz="2800" dirty="0"/>
              <a:t>Python</a:t>
            </a:r>
            <a:r>
              <a:rPr lang="ja-JP" altLang="en-US" sz="2800" dirty="0"/>
              <a:t>組み込みの文字列メソッド）</a:t>
            </a:r>
            <a:endParaRPr kumimoji="1" lang="ja-JP" altLang="en-US" dirty="0"/>
          </a:p>
        </p:txBody>
      </p:sp>
      <p:sp>
        <p:nvSpPr>
          <p:cNvPr id="4" name="日付プレースホルダー 3">
            <a:extLst>
              <a:ext uri="{FF2B5EF4-FFF2-40B4-BE49-F238E27FC236}">
                <a16:creationId xmlns:a16="http://schemas.microsoft.com/office/drawing/2014/main" id="{73DB6FA4-FAD4-BA23-64C0-34A00907F5C1}"/>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B20CB941-AEB5-EFC9-61ED-F17BDE33FF1C}"/>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C8AA59B2-EE54-2BD9-02F0-CF09AB2F8224}"/>
              </a:ext>
            </a:extLst>
          </p:cNvPr>
          <p:cNvSpPr>
            <a:spLocks noGrp="1"/>
          </p:cNvSpPr>
          <p:nvPr>
            <p:ph type="sldNum" sz="quarter" idx="12"/>
          </p:nvPr>
        </p:nvSpPr>
        <p:spPr/>
        <p:txBody>
          <a:bodyPr/>
          <a:lstStyle/>
          <a:p>
            <a:fld id="{6A08F1E3-4537-4A28-BBC1-BB8FB2459995}" type="slidenum">
              <a:rPr lang="ja-JP" altLang="en-US" smtClean="0"/>
              <a:pPr/>
              <a:t>27</a:t>
            </a:fld>
            <a:endParaRPr lang="ja-JP" altLang="en-US"/>
          </a:p>
        </p:txBody>
      </p:sp>
      <p:graphicFrame>
        <p:nvGraphicFramePr>
          <p:cNvPr id="7" name="表 13">
            <a:extLst>
              <a:ext uri="{FF2B5EF4-FFF2-40B4-BE49-F238E27FC236}">
                <a16:creationId xmlns:a16="http://schemas.microsoft.com/office/drawing/2014/main" id="{9B160B84-CC39-7314-9456-DCAC26131C56}"/>
              </a:ext>
            </a:extLst>
          </p:cNvPr>
          <p:cNvGraphicFramePr>
            <a:graphicFrameLocks noGrp="1"/>
          </p:cNvGraphicFramePr>
          <p:nvPr>
            <p:extLst>
              <p:ext uri="{D42A27DB-BD31-4B8C-83A1-F6EECF244321}">
                <p14:modId xmlns:p14="http://schemas.microsoft.com/office/powerpoint/2010/main" val="2440670635"/>
              </p:ext>
            </p:extLst>
          </p:nvPr>
        </p:nvGraphicFramePr>
        <p:xfrm>
          <a:off x="599764" y="599907"/>
          <a:ext cx="10992471" cy="5658185"/>
        </p:xfrm>
        <a:graphic>
          <a:graphicData uri="http://schemas.openxmlformats.org/drawingml/2006/table">
            <a:tbl>
              <a:tblPr firstRow="1" bandRow="1">
                <a:tableStyleId>{5C22544A-7EE6-4342-B048-85BDC9FD1C3A}</a:tableStyleId>
              </a:tblPr>
              <a:tblGrid>
                <a:gridCol w="1552423">
                  <a:extLst>
                    <a:ext uri="{9D8B030D-6E8A-4147-A177-3AD203B41FA5}">
                      <a16:colId xmlns:a16="http://schemas.microsoft.com/office/drawing/2014/main" val="4164838037"/>
                    </a:ext>
                  </a:extLst>
                </a:gridCol>
                <a:gridCol w="9440048">
                  <a:extLst>
                    <a:ext uri="{9D8B030D-6E8A-4147-A177-3AD203B41FA5}">
                      <a16:colId xmlns:a16="http://schemas.microsoft.com/office/drawing/2014/main" val="344140468"/>
                    </a:ext>
                  </a:extLst>
                </a:gridCol>
              </a:tblGrid>
              <a:tr h="353665">
                <a:tc>
                  <a:txBody>
                    <a:bodyPr/>
                    <a:lstStyle/>
                    <a:p>
                      <a:pPr fontAlgn="b"/>
                      <a:r>
                        <a:rPr lang="ja-JP" altLang="en-US" sz="16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6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6657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count</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指定した部分文字列が，文字列内でオーバーラップせずに見つかった回数を返す．</a:t>
                      </a:r>
                    </a:p>
                  </a:txBody>
                  <a:tcPr marL="7620" marR="7620" marT="7620" marB="0" anchor="ctr"/>
                </a:tc>
                <a:extLst>
                  <a:ext uri="{0D108BD9-81ED-4DB2-BD59-A6C34878D82A}">
                    <a16:rowId xmlns:a16="http://schemas.microsoft.com/office/drawing/2014/main" val="3034711769"/>
                  </a:ext>
                </a:extLst>
              </a:tr>
              <a:tr h="307361">
                <a:tc>
                  <a:txBody>
                    <a:bodyPr/>
                    <a:lstStyle/>
                    <a:p>
                      <a:pPr marL="88900" indent="0" algn="l" fontAlgn="b"/>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endswith</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文字列が，指定したサフィックスで終わっている場合に</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3659823924"/>
                  </a:ext>
                </a:extLst>
              </a:tr>
              <a:tr h="307361">
                <a:tc>
                  <a:txBody>
                    <a:bodyPr/>
                    <a:lstStyle/>
                    <a:p>
                      <a:pPr marL="88900" indent="0" algn="l" fontAlgn="b"/>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startswith</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文字列が，指定したプレフィックスで始まっている場合に</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1819081611"/>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join</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文字列を区切り文字として，指定したリストやタプルに含まれる文字列を連結する．</a:t>
                      </a:r>
                    </a:p>
                  </a:txBody>
                  <a:tcPr marL="7620" marR="7620" marT="7620" marB="0" anchor="ctr"/>
                </a:tc>
                <a:extLst>
                  <a:ext uri="{0D108BD9-81ED-4DB2-BD59-A6C34878D82A}">
                    <a16:rowId xmlns:a16="http://schemas.microsoft.com/office/drawing/2014/main" val="3804443636"/>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index</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指定した部分文字列が文字列内に見つかった場合に，最初に見つかった部分文字列の先頭の文字のインデックスを返す．見つからなかった場合は例外 </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ValueError</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を発生させる．</a:t>
                      </a:r>
                    </a:p>
                  </a:txBody>
                  <a:tcPr marL="7620" marR="7620" marT="7620" marB="0" anchor="ctr"/>
                </a:tc>
                <a:extLst>
                  <a:ext uri="{0D108BD9-81ED-4DB2-BD59-A6C34878D82A}">
                    <a16:rowId xmlns:a16="http://schemas.microsoft.com/office/drawing/2014/main" val="1051927455"/>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指定した部分文字列が文字列内に見つかった場合に，最初に見つかった部分文字列の先頭の文字の位置を返す．</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index</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と似ているが，見つからなかった場合は－</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2324350933"/>
                  </a:ext>
                </a:extLst>
              </a:tr>
              <a:tr h="307361">
                <a:tc>
                  <a:txBody>
                    <a:bodyPr/>
                    <a:lstStyle/>
                    <a:p>
                      <a:pPr marL="88900" indent="0" algn="l" fontAlgn="b"/>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rfind</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指定した部分文字列が文字列内に見つかった場合に，最後に見つかった部分文字列の先頭の文字の位置を返す．見つからなかった場合は－</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2144501134"/>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replace</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指定した部分文字列が文字列内に見つかった場合に，他の文字列に置き換える．</a:t>
                      </a:r>
                    </a:p>
                  </a:txBody>
                  <a:tcPr marL="7620" marR="7620" marT="7620" marB="0" anchor="ctr"/>
                </a:tc>
                <a:extLst>
                  <a:ext uri="{0D108BD9-81ED-4DB2-BD59-A6C34878D82A}">
                    <a16:rowId xmlns:a16="http://schemas.microsoft.com/office/drawing/2014/main" val="2805613744"/>
                  </a:ext>
                </a:extLst>
              </a:tr>
              <a:tr h="307361">
                <a:tc>
                  <a:txBody>
                    <a:bodyPr/>
                    <a:lstStyle/>
                    <a:p>
                      <a:pPr marL="88900" indent="0" algn="l" fontAlgn="b">
                        <a:tabLst>
                          <a:tab pos="88900" algn="l"/>
                        </a:tabLst>
                      </a:pP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strip, </a:t>
                      </a: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rstrip</a:t>
                      </a: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lstrip</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それぞれ両端，右端，左端から，空白文字（改行文字を含む）を取り除く．</a:t>
                      </a:r>
                    </a:p>
                  </a:txBody>
                  <a:tcPr marL="7620" marR="7620" marT="7620" marB="0" anchor="ctr"/>
                </a:tc>
                <a:extLst>
                  <a:ext uri="{0D108BD9-81ED-4DB2-BD59-A6C34878D82A}">
                    <a16:rowId xmlns:a16="http://schemas.microsoft.com/office/drawing/2014/main" val="1906499093"/>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split</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指定した区切り文字によって文字列を複数に分割し，リストにして返す．</a:t>
                      </a:r>
                    </a:p>
                  </a:txBody>
                  <a:tcPr marL="7620" marR="7620" marT="7620" marB="0" anchor="ctr"/>
                </a:tc>
                <a:extLst>
                  <a:ext uri="{0D108BD9-81ED-4DB2-BD59-A6C34878D82A}">
                    <a16:rowId xmlns:a16="http://schemas.microsoft.com/office/drawing/2014/main" val="1305447739"/>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lower</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文字列内のアルファベット文字を小文字に変換する．</a:t>
                      </a:r>
                    </a:p>
                  </a:txBody>
                  <a:tcPr marL="7620" marR="7620" marT="7620" marB="0" anchor="ctr"/>
                </a:tc>
                <a:extLst>
                  <a:ext uri="{0D108BD9-81ED-4DB2-BD59-A6C34878D82A}">
                    <a16:rowId xmlns:a16="http://schemas.microsoft.com/office/drawing/2014/main" val="1082126252"/>
                  </a:ext>
                </a:extLst>
              </a:tr>
              <a:tr h="307361">
                <a:tc>
                  <a:txBody>
                    <a:bodyPr/>
                    <a:lstStyle/>
                    <a:p>
                      <a:pPr marL="88900" indent="0" algn="l" fontAlgn="b">
                        <a:tabLst>
                          <a:tab pos="88900" algn="l"/>
                        </a:tabLst>
                      </a:pP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upper</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文字列内のアルファベット文字を大文字に変換する．</a:t>
                      </a:r>
                    </a:p>
                  </a:txBody>
                  <a:tcPr marL="7620" marR="7620" marT="7620" marB="0" anchor="ctr"/>
                </a:tc>
                <a:extLst>
                  <a:ext uri="{0D108BD9-81ED-4DB2-BD59-A6C34878D82A}">
                    <a16:rowId xmlns:a16="http://schemas.microsoft.com/office/drawing/2014/main" val="3229222798"/>
                  </a:ext>
                </a:extLst>
              </a:tr>
              <a:tr h="307361">
                <a:tc>
                  <a:txBody>
                    <a:bodyPr/>
                    <a:lstStyle/>
                    <a:p>
                      <a:pPr marL="88900" indent="0" algn="l" fontAlgn="b"/>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casefold</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文字列内のアルファベット文字を小文字に変換する．その際に，地域固有の変種文字は，同等の標準アルファベット文字での表現に置き換える．</a:t>
                      </a:r>
                    </a:p>
                  </a:txBody>
                  <a:tcPr marL="7620" marR="7620" marT="7620" marB="0" anchor="ctr"/>
                </a:tc>
                <a:extLst>
                  <a:ext uri="{0D108BD9-81ED-4DB2-BD59-A6C34878D82A}">
                    <a16:rowId xmlns:a16="http://schemas.microsoft.com/office/drawing/2014/main" val="644489972"/>
                  </a:ext>
                </a:extLst>
              </a:tr>
              <a:tr h="307361">
                <a:tc>
                  <a:txBody>
                    <a:bodyPr/>
                    <a:lstStyle/>
                    <a:p>
                      <a:pPr marL="88900" indent="0" algn="l" fontAlgn="b"/>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ljust</a:t>
                      </a: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rjust</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文字列が指定した幅以上になるように空白を詰める．その際に，文字列をそれぞれ左揃えと右揃えにする．反対側の余ったスペースは空白文字（またはそれ以外の穴埋め文字）で埋める．</a:t>
                      </a:r>
                    </a:p>
                  </a:txBody>
                  <a:tcPr marL="7620" marR="7620" marT="7620" marB="0" anchor="ctr"/>
                </a:tc>
                <a:extLst>
                  <a:ext uri="{0D108BD9-81ED-4DB2-BD59-A6C34878D82A}">
                    <a16:rowId xmlns:a16="http://schemas.microsoft.com/office/drawing/2014/main" val="1219291205"/>
                  </a:ext>
                </a:extLst>
              </a:tr>
              <a:tr h="307361">
                <a:tc>
                  <a:txBody>
                    <a:bodyPr/>
                    <a:lstStyle/>
                    <a:p>
                      <a:pPr marL="88900" indent="0" algn="l" fontAlgn="b"/>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count</a:t>
                      </a:r>
                    </a:p>
                  </a:txBody>
                  <a:tcPr marL="7620" marR="7620" marT="7620" marB="0" anchor="ctr"/>
                </a:tc>
                <a:tc>
                  <a:txBody>
                    <a:bodyPr/>
                    <a:lstStyle/>
                    <a:p>
                      <a:pPr algn="l" fontAlgn="b"/>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指定した部分文字列が，文字列内でオーバーラップせずに見つかった回数を返す．</a:t>
                      </a:r>
                    </a:p>
                  </a:txBody>
                  <a:tcPr marL="7620" marR="7620" marT="7620" marB="0" anchor="ctr"/>
                </a:tc>
                <a:extLst>
                  <a:ext uri="{0D108BD9-81ED-4DB2-BD59-A6C34878D82A}">
                    <a16:rowId xmlns:a16="http://schemas.microsoft.com/office/drawing/2014/main" val="1698690953"/>
                  </a:ext>
                </a:extLst>
              </a:tr>
            </a:tbl>
          </a:graphicData>
        </a:graphic>
      </p:graphicFrame>
    </p:spTree>
    <p:extLst>
      <p:ext uri="{BB962C8B-B14F-4D97-AF65-F5344CB8AC3E}">
        <p14:creationId xmlns:p14="http://schemas.microsoft.com/office/powerpoint/2010/main" val="2240951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E4A64-F2C3-C1EA-BA62-E609895098BD}"/>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ja-JP" altLang="en-US" dirty="0"/>
              <a:t>正規表現</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C69A5F27-7950-16FB-EFB9-CF5B83BBAB7A}"/>
              </a:ext>
            </a:extLst>
          </p:cNvPr>
          <p:cNvSpPr>
            <a:spLocks noGrp="1"/>
          </p:cNvSpPr>
          <p:nvPr>
            <p:ph idx="1"/>
          </p:nvPr>
        </p:nvSpPr>
        <p:spPr>
          <a:xfrm>
            <a:off x="214381" y="632805"/>
            <a:ext cx="11763234" cy="1329810"/>
          </a:xfrm>
        </p:spPr>
        <p:txBody>
          <a:bodyPr>
            <a:normAutofit fontScale="92500" lnSpcReduction="10000"/>
          </a:bodyPr>
          <a:lstStyle/>
          <a:p>
            <a:pPr marL="0" indent="0">
              <a:lnSpc>
                <a:spcPct val="110000"/>
              </a:lnSpc>
              <a:buNone/>
            </a:pPr>
            <a:r>
              <a:rPr kumimoji="1" lang="ja-JP" altLang="en-US" b="1" dirty="0">
                <a:solidFill>
                  <a:srgbClr val="FF0000"/>
                </a:solidFill>
              </a:rPr>
              <a:t>正規表現</a:t>
            </a:r>
            <a:r>
              <a:rPr kumimoji="1" lang="ja-JP" altLang="en-US" dirty="0"/>
              <a:t>を用いると（場合によってはかなり複雑な）文字列パターンを用いた，テキスト内での柔軟な文字列検索やパターンマッチが可能になる．</a:t>
            </a:r>
            <a:endParaRPr kumimoji="1" lang="en-US" altLang="ja-JP" dirty="0"/>
          </a:p>
          <a:p>
            <a:pPr marL="0" indent="0">
              <a:lnSpc>
                <a:spcPct val="110000"/>
              </a:lnSpc>
              <a:buNone/>
            </a:pPr>
            <a:r>
              <a:rPr kumimoji="1" lang="ja-JP" altLang="en-US" dirty="0"/>
              <a:t>個々の正規表現（</a:t>
            </a:r>
            <a:r>
              <a:rPr kumimoji="1" lang="en-US" altLang="ja-JP" dirty="0"/>
              <a:t>regex</a:t>
            </a:r>
            <a:r>
              <a:rPr kumimoji="1" lang="ja-JP" altLang="en-US" dirty="0"/>
              <a:t>とも呼ばれる）は正規表現言語の文法に従って書かれた文字列である．正規表現を文字列に適用する役割を担っているのが，</a:t>
            </a:r>
            <a:r>
              <a:rPr kumimoji="1" lang="en-US" altLang="ja-JP" dirty="0"/>
              <a:t>Python </a:t>
            </a:r>
            <a:r>
              <a:rPr kumimoji="1" lang="ja-JP" altLang="en-US" dirty="0"/>
              <a:t>標準の </a:t>
            </a:r>
            <a:r>
              <a:rPr kumimoji="1" lang="en-US" altLang="ja-JP" dirty="0"/>
              <a:t>re </a:t>
            </a:r>
            <a:r>
              <a:rPr kumimoji="1" lang="ja-JP" altLang="en-US" dirty="0"/>
              <a:t>モジュールである．</a:t>
            </a:r>
          </a:p>
        </p:txBody>
      </p:sp>
      <p:sp>
        <p:nvSpPr>
          <p:cNvPr id="4" name="日付プレースホルダー 3">
            <a:extLst>
              <a:ext uri="{FF2B5EF4-FFF2-40B4-BE49-F238E27FC236}">
                <a16:creationId xmlns:a16="http://schemas.microsoft.com/office/drawing/2014/main" id="{E3B023D2-BEFD-88F9-4FCB-9A012041E209}"/>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E4DF3D26-EF37-2038-701B-178CB2F07E2C}"/>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1EC32777-A781-694A-7CC0-585E4084277C}"/>
              </a:ext>
            </a:extLst>
          </p:cNvPr>
          <p:cNvSpPr>
            <a:spLocks noGrp="1"/>
          </p:cNvSpPr>
          <p:nvPr>
            <p:ph type="sldNum" sz="quarter" idx="12"/>
          </p:nvPr>
        </p:nvSpPr>
        <p:spPr/>
        <p:txBody>
          <a:bodyPr/>
          <a:lstStyle/>
          <a:p>
            <a:fld id="{6A08F1E3-4537-4A28-BBC1-BB8FB2459995}" type="slidenum">
              <a:rPr lang="ja-JP" altLang="en-US" smtClean="0"/>
              <a:pPr/>
              <a:t>28</a:t>
            </a:fld>
            <a:endParaRPr lang="ja-JP" altLang="en-US"/>
          </a:p>
        </p:txBody>
      </p:sp>
      <p:pic>
        <p:nvPicPr>
          <p:cNvPr id="8" name="図 7">
            <a:extLst>
              <a:ext uri="{FF2B5EF4-FFF2-40B4-BE49-F238E27FC236}">
                <a16:creationId xmlns:a16="http://schemas.microsoft.com/office/drawing/2014/main" id="{1C06C3D5-99A0-11E3-184A-9CC0BF9C4B4F}"/>
              </a:ext>
            </a:extLst>
          </p:cNvPr>
          <p:cNvPicPr>
            <a:picLocks noChangeAspect="1"/>
          </p:cNvPicPr>
          <p:nvPr/>
        </p:nvPicPr>
        <p:blipFill>
          <a:blip r:embed="rId2"/>
          <a:stretch>
            <a:fillRect/>
          </a:stretch>
        </p:blipFill>
        <p:spPr>
          <a:xfrm>
            <a:off x="900436" y="2083678"/>
            <a:ext cx="2543175" cy="1143000"/>
          </a:xfrm>
          <a:prstGeom prst="rect">
            <a:avLst/>
          </a:prstGeom>
        </p:spPr>
      </p:pic>
      <p:sp>
        <p:nvSpPr>
          <p:cNvPr id="9" name="吹き出し: 角を丸めた四角形 8">
            <a:extLst>
              <a:ext uri="{FF2B5EF4-FFF2-40B4-BE49-F238E27FC236}">
                <a16:creationId xmlns:a16="http://schemas.microsoft.com/office/drawing/2014/main" id="{2DDA0999-1E70-E2C7-191A-B9EAA8C35FE5}"/>
              </a:ext>
            </a:extLst>
          </p:cNvPr>
          <p:cNvSpPr/>
          <p:nvPr/>
        </p:nvSpPr>
        <p:spPr>
          <a:xfrm>
            <a:off x="3915937" y="1944237"/>
            <a:ext cx="7348048" cy="1421882"/>
          </a:xfrm>
          <a:prstGeom prst="wedgeRoundRectCallout">
            <a:avLst>
              <a:gd name="adj1" fmla="val -53886"/>
              <a:gd name="adj2" fmla="val -269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re</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モジュールの関数は，「パターンマッチング・文字列置換・文字列分割」の</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つのカテゴリに分類できる（当然ながらこれら</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つはすべてつながっている）．</a:t>
            </a:r>
            <a:b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b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正規表現で文字列パターンを記述すると「</a:t>
            </a:r>
            <a:r>
              <a:rPr lang="ja-JP" altLang="en-US" sz="1400" u="sng" dirty="0">
                <a:latin typeface="Times New Roman" panose="02020603050405020304" pitchFamily="18" charset="0"/>
                <a:ea typeface="游明朝" panose="02020400000000000000" pitchFamily="18" charset="-128"/>
                <a:cs typeface="Times New Roman" panose="02020603050405020304" pitchFamily="18" charset="0"/>
              </a:rPr>
              <a:t>その文字列パターンに沿ってテキスト内で文字列の検索が行われ，見つかった文字列がさらにさまざまな用途に使われる</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」という関係である．</a:t>
            </a:r>
          </a:p>
        </p:txBody>
      </p:sp>
      <p:sp>
        <p:nvSpPr>
          <p:cNvPr id="11" name="吹き出し: 角を丸めた四角形 10">
            <a:extLst>
              <a:ext uri="{FF2B5EF4-FFF2-40B4-BE49-F238E27FC236}">
                <a16:creationId xmlns:a16="http://schemas.microsoft.com/office/drawing/2014/main" id="{F1F1379E-65C5-FCD7-4C00-9E4CEEA81D0C}"/>
              </a:ext>
            </a:extLst>
          </p:cNvPr>
          <p:cNvSpPr/>
          <p:nvPr/>
        </p:nvSpPr>
        <p:spPr>
          <a:xfrm>
            <a:off x="358241" y="3305471"/>
            <a:ext cx="3413837" cy="501634"/>
          </a:xfrm>
          <a:prstGeom prst="wedgeRoundRectCallout">
            <a:avLst>
              <a:gd name="adj1" fmla="val -16652"/>
              <a:gd name="adj2" fmla="val -80560"/>
              <a:gd name="adj3" fmla="val 16667"/>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re.split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(r“\s+”, text)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を呼び出すと，まずはじめに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という正規表現がコンパイルされる．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5CCDBFC0-0F3C-FE7A-5AE7-7910C5579340}"/>
              </a:ext>
            </a:extLst>
          </p:cNvPr>
          <p:cNvSpPr txBox="1">
            <a:spLocks/>
          </p:cNvSpPr>
          <p:nvPr/>
        </p:nvSpPr>
        <p:spPr>
          <a:xfrm>
            <a:off x="214381" y="4011142"/>
            <a:ext cx="11763234" cy="101745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sz="1600" dirty="0"/>
              <a:t>コンパイルされた正規表現の </a:t>
            </a:r>
            <a:r>
              <a:rPr lang="en-US" altLang="ja-JP" sz="1600" dirty="0"/>
              <a:t>split </a:t>
            </a:r>
            <a:r>
              <a:rPr lang="ja-JP" altLang="en-US" sz="1600" dirty="0"/>
              <a:t>メソッドが，引数として渡されたテキスト（変数 </a:t>
            </a:r>
            <a:r>
              <a:rPr lang="en-US" altLang="ja-JP" sz="1600" dirty="0"/>
              <a:t>text </a:t>
            </a:r>
            <a:r>
              <a:rPr lang="ja-JP" altLang="en-US" sz="1600" dirty="0"/>
              <a:t>）に対して呼び出される．</a:t>
            </a:r>
            <a:br>
              <a:rPr lang="en-US" altLang="ja-JP" sz="1600" dirty="0"/>
            </a:br>
            <a:r>
              <a:rPr lang="ja-JP" altLang="en-US" sz="1600" dirty="0"/>
              <a:t>正規表現のコンパイルは，</a:t>
            </a:r>
            <a:r>
              <a:rPr lang="en-US" altLang="ja-JP" sz="1600" dirty="0" err="1"/>
              <a:t>re.compile</a:t>
            </a:r>
            <a:r>
              <a:rPr lang="en-US" altLang="ja-JP" sz="1600" dirty="0"/>
              <a:t> </a:t>
            </a:r>
            <a:r>
              <a:rPr lang="ja-JP" altLang="en-US" sz="1600" dirty="0"/>
              <a:t>を用いて自分で明示的に実行することも可能で，その場合は再利用可能な正規表現オブジェクトが得られる．</a:t>
            </a:r>
          </a:p>
        </p:txBody>
      </p:sp>
      <p:pic>
        <p:nvPicPr>
          <p:cNvPr id="14" name="図 13">
            <a:extLst>
              <a:ext uri="{FF2B5EF4-FFF2-40B4-BE49-F238E27FC236}">
                <a16:creationId xmlns:a16="http://schemas.microsoft.com/office/drawing/2014/main" id="{46F823C2-A65A-12E5-AE3F-87245F08C845}"/>
              </a:ext>
            </a:extLst>
          </p:cNvPr>
          <p:cNvPicPr>
            <a:picLocks noChangeAspect="1"/>
          </p:cNvPicPr>
          <p:nvPr/>
        </p:nvPicPr>
        <p:blipFill>
          <a:blip r:embed="rId3"/>
          <a:stretch>
            <a:fillRect/>
          </a:stretch>
        </p:blipFill>
        <p:spPr>
          <a:xfrm>
            <a:off x="405169" y="4959572"/>
            <a:ext cx="2085975" cy="409575"/>
          </a:xfrm>
          <a:prstGeom prst="rect">
            <a:avLst/>
          </a:prstGeom>
        </p:spPr>
      </p:pic>
      <p:pic>
        <p:nvPicPr>
          <p:cNvPr id="16" name="図 15">
            <a:extLst>
              <a:ext uri="{FF2B5EF4-FFF2-40B4-BE49-F238E27FC236}">
                <a16:creationId xmlns:a16="http://schemas.microsoft.com/office/drawing/2014/main" id="{AEA46FFC-4A5A-CE65-0629-0F6FCF0D7631}"/>
              </a:ext>
            </a:extLst>
          </p:cNvPr>
          <p:cNvPicPr>
            <a:picLocks noChangeAspect="1"/>
          </p:cNvPicPr>
          <p:nvPr/>
        </p:nvPicPr>
        <p:blipFill>
          <a:blip r:embed="rId4"/>
          <a:stretch>
            <a:fillRect/>
          </a:stretch>
        </p:blipFill>
        <p:spPr>
          <a:xfrm>
            <a:off x="2662415" y="4984982"/>
            <a:ext cx="2219325" cy="247650"/>
          </a:xfrm>
          <a:prstGeom prst="rect">
            <a:avLst/>
          </a:prstGeom>
        </p:spPr>
      </p:pic>
      <p:sp>
        <p:nvSpPr>
          <p:cNvPr id="17" name="コンテンツ プレースホルダー 2">
            <a:extLst>
              <a:ext uri="{FF2B5EF4-FFF2-40B4-BE49-F238E27FC236}">
                <a16:creationId xmlns:a16="http://schemas.microsoft.com/office/drawing/2014/main" id="{C3A7B449-E99A-4BBB-B5A4-21A6DA8EC0D5}"/>
              </a:ext>
            </a:extLst>
          </p:cNvPr>
          <p:cNvSpPr txBox="1">
            <a:spLocks/>
          </p:cNvSpPr>
          <p:nvPr/>
        </p:nvSpPr>
        <p:spPr>
          <a:xfrm>
            <a:off x="214381" y="5531055"/>
            <a:ext cx="8048673" cy="61758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sz="1600" dirty="0"/>
              <a:t>正規表現にマッチした文字列を区切り文字とするのではなく，</a:t>
            </a:r>
            <a:br>
              <a:rPr lang="en-US" altLang="ja-JP" sz="1600" dirty="0"/>
            </a:br>
            <a:r>
              <a:rPr lang="ja-JP" altLang="en-US" sz="1600" dirty="0"/>
              <a:t>正規表現にマッチした文字列のリストを得たい場合は、</a:t>
            </a:r>
            <a:r>
              <a:rPr lang="en-US" altLang="ja-JP" sz="1600" dirty="0" err="1"/>
              <a:t>findall</a:t>
            </a:r>
            <a:r>
              <a:rPr lang="ja-JP" altLang="en-US" sz="1600" dirty="0"/>
              <a:t>メソッドを用いるとよい．</a:t>
            </a:r>
          </a:p>
        </p:txBody>
      </p:sp>
      <p:pic>
        <p:nvPicPr>
          <p:cNvPr id="19" name="図 18">
            <a:extLst>
              <a:ext uri="{FF2B5EF4-FFF2-40B4-BE49-F238E27FC236}">
                <a16:creationId xmlns:a16="http://schemas.microsoft.com/office/drawing/2014/main" id="{1DAC3758-46A2-3E61-159B-89AE119D59F1}"/>
              </a:ext>
            </a:extLst>
          </p:cNvPr>
          <p:cNvPicPr>
            <a:picLocks noChangeAspect="1"/>
          </p:cNvPicPr>
          <p:nvPr/>
        </p:nvPicPr>
        <p:blipFill>
          <a:blip r:embed="rId5"/>
          <a:stretch>
            <a:fillRect/>
          </a:stretch>
        </p:blipFill>
        <p:spPr>
          <a:xfrm>
            <a:off x="9169167" y="5458691"/>
            <a:ext cx="1905000" cy="781050"/>
          </a:xfrm>
          <a:prstGeom prst="rect">
            <a:avLst/>
          </a:prstGeom>
        </p:spPr>
      </p:pic>
      <p:sp>
        <p:nvSpPr>
          <p:cNvPr id="20" name="右中かっこ 19">
            <a:extLst>
              <a:ext uri="{FF2B5EF4-FFF2-40B4-BE49-F238E27FC236}">
                <a16:creationId xmlns:a16="http://schemas.microsoft.com/office/drawing/2014/main" id="{90C15545-F0D9-B07A-29E0-476EC8436559}"/>
              </a:ext>
            </a:extLst>
          </p:cNvPr>
          <p:cNvSpPr/>
          <p:nvPr/>
        </p:nvSpPr>
        <p:spPr>
          <a:xfrm>
            <a:off x="8568473" y="5496390"/>
            <a:ext cx="238125" cy="705652"/>
          </a:xfrm>
          <a:prstGeom prst="rightBrace">
            <a:avLst>
              <a:gd name="adj1" fmla="val 44333"/>
              <a:gd name="adj2" fmla="val 50000"/>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6023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48486-D426-EAF6-BB72-ECDB82E43333}"/>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ja-JP" altLang="en-US" dirty="0"/>
              <a:t>正規表現</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045917C8-1463-E6C9-9831-B0B570B05E23}"/>
              </a:ext>
            </a:extLst>
          </p:cNvPr>
          <p:cNvSpPr>
            <a:spLocks noGrp="1"/>
          </p:cNvSpPr>
          <p:nvPr>
            <p:ph idx="1"/>
          </p:nvPr>
        </p:nvSpPr>
        <p:spPr>
          <a:xfrm>
            <a:off x="214381" y="632806"/>
            <a:ext cx="11763234" cy="1596154"/>
          </a:xfrm>
        </p:spPr>
        <p:txBody>
          <a:bodyPr>
            <a:normAutofit/>
          </a:bodyPr>
          <a:lstStyle/>
          <a:p>
            <a:pPr marL="0" indent="0">
              <a:lnSpc>
                <a:spcPct val="110000"/>
              </a:lnSpc>
              <a:buNone/>
            </a:pPr>
            <a:r>
              <a:rPr kumimoji="1" lang="en-US" altLang="ja-JP" sz="1600" dirty="0"/>
              <a:t>match</a:t>
            </a:r>
            <a:r>
              <a:rPr lang="ja-JP" altLang="en-US" sz="1600" dirty="0"/>
              <a:t> </a:t>
            </a:r>
            <a:r>
              <a:rPr kumimoji="1" lang="ja-JP" altLang="en-US" sz="1600" dirty="0"/>
              <a:t>と </a:t>
            </a:r>
            <a:r>
              <a:rPr kumimoji="1" lang="en-US" altLang="ja-JP" sz="1600" dirty="0"/>
              <a:t>search </a:t>
            </a:r>
            <a:r>
              <a:rPr kumimoji="1" lang="ja-JP" altLang="en-US" sz="1600" dirty="0"/>
              <a:t>は</a:t>
            </a:r>
            <a:r>
              <a:rPr lang="ja-JP" altLang="en-US" sz="1600" dirty="0"/>
              <a:t> 「</a:t>
            </a:r>
            <a:r>
              <a:rPr kumimoji="1" lang="en-US" altLang="ja-JP" sz="1600" dirty="0" err="1"/>
              <a:t>findall</a:t>
            </a:r>
            <a:r>
              <a:rPr kumimoji="1" lang="en-US" altLang="ja-JP" sz="1600" dirty="0"/>
              <a:t> </a:t>
            </a:r>
            <a:r>
              <a:rPr kumimoji="1" lang="ja-JP" altLang="en-US" sz="1600" dirty="0"/>
              <a:t>メソッド」と大きな関わりがあるメソッドである．</a:t>
            </a:r>
            <a:endParaRPr kumimoji="1" lang="en-US" altLang="ja-JP" sz="1600" dirty="0"/>
          </a:p>
          <a:p>
            <a:pPr marL="0" indent="0">
              <a:lnSpc>
                <a:spcPct val="110000"/>
              </a:lnSpc>
              <a:buNone/>
            </a:pPr>
            <a:r>
              <a:rPr kumimoji="1" lang="ja-JP" altLang="en-US" sz="1600" dirty="0"/>
              <a:t>文字列内でパターンにマッチする部分文字列を探す点では同じ</a:t>
            </a:r>
            <a:r>
              <a:rPr lang="ja-JP" altLang="en-US" sz="1600" dirty="0"/>
              <a:t>だが，</a:t>
            </a:r>
            <a:r>
              <a:rPr kumimoji="1" lang="en-US" altLang="ja-JP" sz="1600" dirty="0" err="1"/>
              <a:t>findall</a:t>
            </a:r>
            <a:r>
              <a:rPr kumimoji="1" lang="ja-JP" altLang="en-US" sz="1600" dirty="0"/>
              <a:t>メソッドがマッチしたすべての部分文字列を返すのに対し，</a:t>
            </a:r>
            <a:r>
              <a:rPr kumimoji="1" lang="en-US" altLang="ja-JP" sz="1600" dirty="0"/>
              <a:t>search</a:t>
            </a:r>
            <a:r>
              <a:rPr kumimoji="1" lang="ja-JP" altLang="en-US" sz="1600" dirty="0"/>
              <a:t>メソッドは最初にマッチした</a:t>
            </a:r>
            <a:r>
              <a:rPr kumimoji="1" lang="en-US" altLang="ja-JP" sz="1600" dirty="0"/>
              <a:t>1</a:t>
            </a:r>
            <a:r>
              <a:rPr kumimoji="1" lang="ja-JP" altLang="en-US" sz="1600" dirty="0"/>
              <a:t>つだけを返す．さらに厳格なのが</a:t>
            </a:r>
            <a:r>
              <a:rPr kumimoji="1" lang="en-US" altLang="ja-JP" sz="1600" dirty="0"/>
              <a:t>match</a:t>
            </a:r>
            <a:r>
              <a:rPr kumimoji="1" lang="ja-JP" altLang="en-US" sz="1600" dirty="0"/>
              <a:t>で，文字列の</a:t>
            </a:r>
            <a:r>
              <a:rPr kumimoji="1" lang="ja-JP" altLang="en-US" sz="1600" b="1" dirty="0">
                <a:solidFill>
                  <a:srgbClr val="FF0000"/>
                </a:solidFill>
              </a:rPr>
              <a:t>先頭</a:t>
            </a:r>
            <a:r>
              <a:rPr kumimoji="1" lang="ja-JP" altLang="en-US" sz="1600" dirty="0"/>
              <a:t>でマッチするかのみを調べる．少し実用的な例として，数行のテキストデータに，大半のメールアドレスを認識できる正規表現を適用することを考えてみる．</a:t>
            </a:r>
          </a:p>
        </p:txBody>
      </p:sp>
      <p:sp>
        <p:nvSpPr>
          <p:cNvPr id="4" name="日付プレースホルダー 3">
            <a:extLst>
              <a:ext uri="{FF2B5EF4-FFF2-40B4-BE49-F238E27FC236}">
                <a16:creationId xmlns:a16="http://schemas.microsoft.com/office/drawing/2014/main" id="{B59D92C7-77EE-37B1-8B22-08CA16BE801B}"/>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C98717BC-0032-9250-62D7-5F3891D39BC1}"/>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FF4253D-B770-123C-F1BA-E5B1219E2352}"/>
              </a:ext>
            </a:extLst>
          </p:cNvPr>
          <p:cNvSpPr>
            <a:spLocks noGrp="1"/>
          </p:cNvSpPr>
          <p:nvPr>
            <p:ph type="sldNum" sz="quarter" idx="12"/>
          </p:nvPr>
        </p:nvSpPr>
        <p:spPr/>
        <p:txBody>
          <a:bodyPr/>
          <a:lstStyle/>
          <a:p>
            <a:fld id="{6A08F1E3-4537-4A28-BBC1-BB8FB2459995}" type="slidenum">
              <a:rPr lang="ja-JP" altLang="en-US" smtClean="0"/>
              <a:pPr/>
              <a:t>29</a:t>
            </a:fld>
            <a:endParaRPr lang="ja-JP" altLang="en-US"/>
          </a:p>
        </p:txBody>
      </p:sp>
      <p:sp>
        <p:nvSpPr>
          <p:cNvPr id="7" name="吹き出し: 角を丸めた四角形 6">
            <a:extLst>
              <a:ext uri="{FF2B5EF4-FFF2-40B4-BE49-F238E27FC236}">
                <a16:creationId xmlns:a16="http://schemas.microsoft.com/office/drawing/2014/main" id="{08108CC4-94CB-AFD7-584F-9393219CD8C4}"/>
              </a:ext>
            </a:extLst>
          </p:cNvPr>
          <p:cNvSpPr/>
          <p:nvPr/>
        </p:nvSpPr>
        <p:spPr>
          <a:xfrm>
            <a:off x="2866412" y="1918782"/>
            <a:ext cx="8900989" cy="582678"/>
          </a:xfrm>
          <a:prstGeom prst="wedgeRoundRectCallout">
            <a:avLst>
              <a:gd name="adj1" fmla="val -17201"/>
              <a:gd name="adj2" fmla="val -43587"/>
              <a:gd name="adj3" fmla="val 16667"/>
            </a:avLst>
          </a:prstGeom>
          <a:solidFill>
            <a:srgbClr val="FF0000">
              <a:alpha val="10000"/>
            </a:srgbClr>
          </a:solid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l"/>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もし同じ正規表現をたくさんの文字列に対して適用するつもりであれば，先ほど紹介したように，最初に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re.compile</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で正規表現オブジェクトを生成しておくことを強くお勧めする（</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CPU</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サイクルを減らせるため）．</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9" name="図 8">
            <a:extLst>
              <a:ext uri="{FF2B5EF4-FFF2-40B4-BE49-F238E27FC236}">
                <a16:creationId xmlns:a16="http://schemas.microsoft.com/office/drawing/2014/main" id="{1D86E62F-3896-5527-2CD2-6433D6732197}"/>
              </a:ext>
            </a:extLst>
          </p:cNvPr>
          <p:cNvPicPr>
            <a:picLocks noChangeAspect="1"/>
          </p:cNvPicPr>
          <p:nvPr/>
        </p:nvPicPr>
        <p:blipFill>
          <a:blip r:embed="rId2"/>
          <a:stretch>
            <a:fillRect/>
          </a:stretch>
        </p:blipFill>
        <p:spPr>
          <a:xfrm>
            <a:off x="279633" y="2600961"/>
            <a:ext cx="3971925" cy="990600"/>
          </a:xfrm>
          <a:prstGeom prst="rect">
            <a:avLst/>
          </a:prstGeom>
        </p:spPr>
      </p:pic>
      <p:sp>
        <p:nvSpPr>
          <p:cNvPr id="14" name="四角形: 角を丸くする 13">
            <a:extLst>
              <a:ext uri="{FF2B5EF4-FFF2-40B4-BE49-F238E27FC236}">
                <a16:creationId xmlns:a16="http://schemas.microsoft.com/office/drawing/2014/main" id="{DAC3C55A-6BD0-61AD-F4A8-C63DCBF38186}"/>
              </a:ext>
            </a:extLst>
          </p:cNvPr>
          <p:cNvSpPr/>
          <p:nvPr/>
        </p:nvSpPr>
        <p:spPr>
          <a:xfrm>
            <a:off x="279633" y="2184705"/>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テキスト</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5" name="矢印: 右 14">
            <a:extLst>
              <a:ext uri="{FF2B5EF4-FFF2-40B4-BE49-F238E27FC236}">
                <a16:creationId xmlns:a16="http://schemas.microsoft.com/office/drawing/2014/main" id="{8BAEB9C8-8D0D-7B8E-33F1-2CB2CF4E2E1A}"/>
              </a:ext>
            </a:extLst>
          </p:cNvPr>
          <p:cNvSpPr/>
          <p:nvPr/>
        </p:nvSpPr>
        <p:spPr>
          <a:xfrm>
            <a:off x="4415047" y="2742585"/>
            <a:ext cx="821790" cy="7073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5C22F8BA-056D-15DB-C07B-4661B53E4BC6}"/>
              </a:ext>
            </a:extLst>
          </p:cNvPr>
          <p:cNvGrpSpPr/>
          <p:nvPr/>
        </p:nvGrpSpPr>
        <p:grpSpPr>
          <a:xfrm>
            <a:off x="5534142" y="2600961"/>
            <a:ext cx="5762625" cy="1196052"/>
            <a:chOff x="5400327" y="2742587"/>
            <a:chExt cx="5762625" cy="1196052"/>
          </a:xfrm>
        </p:grpSpPr>
        <p:pic>
          <p:nvPicPr>
            <p:cNvPr id="11" name="図 10">
              <a:extLst>
                <a:ext uri="{FF2B5EF4-FFF2-40B4-BE49-F238E27FC236}">
                  <a16:creationId xmlns:a16="http://schemas.microsoft.com/office/drawing/2014/main" id="{DC98889A-6910-0368-EA68-892998F17DFA}"/>
                </a:ext>
              </a:extLst>
            </p:cNvPr>
            <p:cNvPicPr>
              <a:picLocks noChangeAspect="1"/>
            </p:cNvPicPr>
            <p:nvPr/>
          </p:nvPicPr>
          <p:blipFill>
            <a:blip r:embed="rId3"/>
            <a:stretch>
              <a:fillRect/>
            </a:stretch>
          </p:blipFill>
          <p:spPr>
            <a:xfrm>
              <a:off x="5400327" y="2742587"/>
              <a:ext cx="5581650" cy="561975"/>
            </a:xfrm>
            <a:prstGeom prst="rect">
              <a:avLst/>
            </a:prstGeom>
          </p:spPr>
        </p:pic>
        <p:pic>
          <p:nvPicPr>
            <p:cNvPr id="13" name="図 12">
              <a:extLst>
                <a:ext uri="{FF2B5EF4-FFF2-40B4-BE49-F238E27FC236}">
                  <a16:creationId xmlns:a16="http://schemas.microsoft.com/office/drawing/2014/main" id="{253A2C98-D163-6336-778F-6DEACF8979B3}"/>
                </a:ext>
              </a:extLst>
            </p:cNvPr>
            <p:cNvPicPr>
              <a:picLocks noChangeAspect="1"/>
            </p:cNvPicPr>
            <p:nvPr/>
          </p:nvPicPr>
          <p:blipFill>
            <a:blip r:embed="rId4"/>
            <a:stretch>
              <a:fillRect/>
            </a:stretch>
          </p:blipFill>
          <p:spPr>
            <a:xfrm>
              <a:off x="5400327" y="3671939"/>
              <a:ext cx="5762625" cy="266700"/>
            </a:xfrm>
            <a:prstGeom prst="rect">
              <a:avLst/>
            </a:prstGeom>
          </p:spPr>
        </p:pic>
        <p:sp>
          <p:nvSpPr>
            <p:cNvPr id="16" name="矢印: 右 15">
              <a:extLst>
                <a:ext uri="{FF2B5EF4-FFF2-40B4-BE49-F238E27FC236}">
                  <a16:creationId xmlns:a16="http://schemas.microsoft.com/office/drawing/2014/main" id="{6569E61E-1316-E9D1-25F6-BFE422FC9976}"/>
                </a:ext>
              </a:extLst>
            </p:cNvPr>
            <p:cNvSpPr/>
            <p:nvPr/>
          </p:nvSpPr>
          <p:spPr>
            <a:xfrm rot="5400000">
              <a:off x="7281306" y="3099207"/>
              <a:ext cx="316835"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sp>
        <p:nvSpPr>
          <p:cNvPr id="18" name="吹き出し: 角を丸めた四角形 17">
            <a:extLst>
              <a:ext uri="{FF2B5EF4-FFF2-40B4-BE49-F238E27FC236}">
                <a16:creationId xmlns:a16="http://schemas.microsoft.com/office/drawing/2014/main" id="{469F5E74-E126-A2A5-0694-B5E5450803B8}"/>
              </a:ext>
            </a:extLst>
          </p:cNvPr>
          <p:cNvSpPr/>
          <p:nvPr/>
        </p:nvSpPr>
        <p:spPr>
          <a:xfrm>
            <a:off x="8324968" y="3001369"/>
            <a:ext cx="3316906" cy="503673"/>
          </a:xfrm>
          <a:prstGeom prst="wedgeRoundRectCallout">
            <a:avLst>
              <a:gd name="adj1" fmla="val -57783"/>
              <a:gd name="adj2" fmla="val 128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findall</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メソッドをこのテキストに適用すればメールアドレスのリストが得られる．</a:t>
            </a:r>
          </a:p>
        </p:txBody>
      </p:sp>
      <p:sp>
        <p:nvSpPr>
          <p:cNvPr id="20" name="コンテンツ プレースホルダー 2">
            <a:extLst>
              <a:ext uri="{FF2B5EF4-FFF2-40B4-BE49-F238E27FC236}">
                <a16:creationId xmlns:a16="http://schemas.microsoft.com/office/drawing/2014/main" id="{D06E0223-469C-6655-456C-78D83F0818FF}"/>
              </a:ext>
            </a:extLst>
          </p:cNvPr>
          <p:cNvSpPr txBox="1">
            <a:spLocks/>
          </p:cNvSpPr>
          <p:nvPr/>
        </p:nvSpPr>
        <p:spPr>
          <a:xfrm>
            <a:off x="238152" y="3913766"/>
            <a:ext cx="11763234" cy="990600"/>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en-US" altLang="ja-JP" sz="1600" dirty="0"/>
              <a:t>search</a:t>
            </a:r>
            <a:r>
              <a:rPr lang="ja-JP" altLang="en-US" sz="1600" dirty="0"/>
              <a:t>メソッドを適用すると，テキスト内の最初のメールアドレスに関する情報を含む特殊なマッチオブジェクトが返される．先ほどの正規表現に </a:t>
            </a:r>
            <a:r>
              <a:rPr lang="en-US" altLang="ja-JP" sz="1600" dirty="0"/>
              <a:t>search </a:t>
            </a:r>
            <a:r>
              <a:rPr lang="ja-JP" altLang="en-US" sz="1600" dirty="0"/>
              <a:t>メソッドを適用すると，文字列内でパターンにマッチする領域の最初と最後の位置の情報が，マッチオブジェクトに含まれていることがわかる．</a:t>
            </a:r>
          </a:p>
        </p:txBody>
      </p:sp>
      <p:pic>
        <p:nvPicPr>
          <p:cNvPr id="22" name="図 21">
            <a:extLst>
              <a:ext uri="{FF2B5EF4-FFF2-40B4-BE49-F238E27FC236}">
                <a16:creationId xmlns:a16="http://schemas.microsoft.com/office/drawing/2014/main" id="{FD72D08D-BD8A-5681-876D-73383820EA8D}"/>
              </a:ext>
            </a:extLst>
          </p:cNvPr>
          <p:cNvPicPr>
            <a:picLocks noChangeAspect="1"/>
          </p:cNvPicPr>
          <p:nvPr/>
        </p:nvPicPr>
        <p:blipFill>
          <a:blip r:embed="rId5"/>
          <a:stretch>
            <a:fillRect/>
          </a:stretch>
        </p:blipFill>
        <p:spPr>
          <a:xfrm>
            <a:off x="308850" y="4863858"/>
            <a:ext cx="4314825" cy="952500"/>
          </a:xfrm>
          <a:prstGeom prst="rect">
            <a:avLst/>
          </a:prstGeom>
        </p:spPr>
      </p:pic>
      <p:pic>
        <p:nvPicPr>
          <p:cNvPr id="24" name="図 23">
            <a:extLst>
              <a:ext uri="{FF2B5EF4-FFF2-40B4-BE49-F238E27FC236}">
                <a16:creationId xmlns:a16="http://schemas.microsoft.com/office/drawing/2014/main" id="{E76574D2-890D-74D3-65DA-8551BDCCA98F}"/>
              </a:ext>
            </a:extLst>
          </p:cNvPr>
          <p:cNvPicPr>
            <a:picLocks noChangeAspect="1"/>
          </p:cNvPicPr>
          <p:nvPr/>
        </p:nvPicPr>
        <p:blipFill>
          <a:blip r:embed="rId6"/>
          <a:stretch>
            <a:fillRect/>
          </a:stretch>
        </p:blipFill>
        <p:spPr>
          <a:xfrm>
            <a:off x="4660266" y="4874760"/>
            <a:ext cx="2162175" cy="752475"/>
          </a:xfrm>
          <a:prstGeom prst="rect">
            <a:avLst/>
          </a:prstGeom>
        </p:spPr>
      </p:pic>
      <p:sp>
        <p:nvSpPr>
          <p:cNvPr id="25" name="吹き出し: 角を丸めた四角形 24">
            <a:extLst>
              <a:ext uri="{FF2B5EF4-FFF2-40B4-BE49-F238E27FC236}">
                <a16:creationId xmlns:a16="http://schemas.microsoft.com/office/drawing/2014/main" id="{45B779C3-621D-5EBF-EAD0-BB957F54C97B}"/>
              </a:ext>
            </a:extLst>
          </p:cNvPr>
          <p:cNvSpPr/>
          <p:nvPr/>
        </p:nvSpPr>
        <p:spPr>
          <a:xfrm>
            <a:off x="7272163" y="4860788"/>
            <a:ext cx="4752992" cy="1156485"/>
          </a:xfrm>
          <a:prstGeom prst="wedgeRoundRectCallout">
            <a:avLst>
              <a:gd name="adj1" fmla="val -48789"/>
              <a:gd name="adj2" fmla="val 99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egex.match</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で先ほどの正規表現をテキストに適用すると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None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が返る．</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なぜなら</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match</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では，文字列の先頭にそのパターンが見つかった場合のみマッチしたとみなされるからである．</a:t>
            </a:r>
          </a:p>
        </p:txBody>
      </p:sp>
    </p:spTree>
    <p:extLst>
      <p:ext uri="{BB962C8B-B14F-4D97-AF65-F5344CB8AC3E}">
        <p14:creationId xmlns:p14="http://schemas.microsoft.com/office/powerpoint/2010/main" val="173732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4E0F5-8189-0FA8-E0AC-19909C6A028A}"/>
              </a:ext>
            </a:extLst>
          </p:cNvPr>
          <p:cNvSpPr>
            <a:spLocks noGrp="1"/>
          </p:cNvSpPr>
          <p:nvPr>
            <p:ph type="title"/>
          </p:nvPr>
        </p:nvSpPr>
        <p:spPr/>
        <p:txBody>
          <a:bodyPr/>
          <a:lstStyle/>
          <a:p>
            <a:r>
              <a:rPr lang="en-US" altLang="ja-JP" sz="2800" dirty="0"/>
              <a:t>1.</a:t>
            </a:r>
            <a:r>
              <a:rPr lang="ja-JP" altLang="en-US" sz="2800" dirty="0"/>
              <a:t> データの前処理とは何か</a:t>
            </a:r>
            <a:endParaRPr kumimoji="1" lang="ja-JP" altLang="en-US" sz="2800" dirty="0"/>
          </a:p>
        </p:txBody>
      </p:sp>
      <p:sp>
        <p:nvSpPr>
          <p:cNvPr id="3" name="コンテンツ プレースホルダー 2">
            <a:extLst>
              <a:ext uri="{FF2B5EF4-FFF2-40B4-BE49-F238E27FC236}">
                <a16:creationId xmlns:a16="http://schemas.microsoft.com/office/drawing/2014/main" id="{3515FBC2-7D3E-DB6A-7294-089F3416286A}"/>
              </a:ext>
            </a:extLst>
          </p:cNvPr>
          <p:cNvSpPr>
            <a:spLocks noGrp="1"/>
          </p:cNvSpPr>
          <p:nvPr>
            <p:ph idx="1"/>
          </p:nvPr>
        </p:nvSpPr>
        <p:spPr>
          <a:xfrm>
            <a:off x="214381" y="632804"/>
            <a:ext cx="11697986" cy="5102977"/>
          </a:xfrm>
        </p:spPr>
        <p:txBody>
          <a:bodyPr>
            <a:normAutofit/>
          </a:bodyPr>
          <a:lstStyle/>
          <a:p>
            <a:pPr marL="0" indent="0">
              <a:lnSpc>
                <a:spcPct val="100000"/>
              </a:lnSpc>
              <a:buNone/>
            </a:pPr>
            <a:r>
              <a:rPr lang="ja-JP" altLang="en-US" dirty="0"/>
              <a:t>データ分析やモデリングの過程で，多くの時間がデータ前処理に費やされる．</a:t>
            </a:r>
            <a:br>
              <a:rPr lang="en-US" altLang="ja-JP" dirty="0"/>
            </a:br>
            <a:r>
              <a:rPr lang="ja-JP" altLang="en-US" dirty="0"/>
              <a:t>ここで言うデータ前処理とは，「読み込み・クリーニング・変形・整形」といった作業のことであり，分析時の</a:t>
            </a:r>
            <a:r>
              <a:rPr lang="en-US" altLang="ja-JP" dirty="0"/>
              <a:t>80</a:t>
            </a:r>
            <a:r>
              <a:rPr lang="ja-JP" altLang="en-US" dirty="0"/>
              <a:t>％以上を占めることもあると言われる．その理由は，扱いたいデータがファイルやデータベースに保存されていても，行いたい作業にとって適切な形式で保存されていないことがあるためである．</a:t>
            </a:r>
            <a:endParaRPr lang="en-US" altLang="ja-JP" dirty="0"/>
          </a:p>
          <a:p>
            <a:pPr marL="0" indent="0">
              <a:lnSpc>
                <a:spcPct val="100000"/>
              </a:lnSpc>
              <a:buNone/>
            </a:pPr>
            <a:r>
              <a:rPr lang="ja-JP" altLang="en-US" dirty="0"/>
              <a:t>そのような場合，汎用的なプログラミング言語を用いてデータを別の形式に変換するためのアドホックな処理を行う必要がある．ここで使われるプログラミング言語としては，</a:t>
            </a:r>
            <a:r>
              <a:rPr lang="en-US" altLang="ja-JP" dirty="0"/>
              <a:t>Python</a:t>
            </a:r>
            <a:r>
              <a:rPr lang="ja-JP" altLang="en-US" dirty="0"/>
              <a:t>や</a:t>
            </a:r>
            <a:r>
              <a:rPr lang="en-US" altLang="ja-JP" dirty="0"/>
              <a:t>Perl</a:t>
            </a:r>
            <a:r>
              <a:rPr lang="ja-JP" altLang="en-US" dirty="0"/>
              <a:t>，</a:t>
            </a:r>
            <a:r>
              <a:rPr lang="en-US" altLang="ja-JP" dirty="0"/>
              <a:t>R</a:t>
            </a:r>
            <a:r>
              <a:rPr lang="ja-JP" altLang="en-US" dirty="0"/>
              <a:t>，</a:t>
            </a:r>
            <a:r>
              <a:rPr lang="en-US" altLang="ja-JP" dirty="0"/>
              <a:t>Java</a:t>
            </a:r>
            <a:r>
              <a:rPr lang="ja-JP" altLang="en-US" dirty="0"/>
              <a:t>などがある．</a:t>
            </a:r>
            <a:endParaRPr lang="en-US" altLang="ja-JP" dirty="0"/>
          </a:p>
          <a:p>
            <a:pPr marL="0" indent="0">
              <a:lnSpc>
                <a:spcPct val="100000"/>
              </a:lnSpc>
              <a:buNone/>
            </a:pPr>
            <a:r>
              <a:rPr lang="ja-JP" altLang="en-US" dirty="0"/>
              <a:t>本教材では，</a:t>
            </a:r>
            <a:r>
              <a:rPr lang="en-US" altLang="ja-JP" dirty="0"/>
              <a:t>Python</a:t>
            </a:r>
            <a:r>
              <a:rPr lang="ja-JP" altLang="en-US" dirty="0"/>
              <a:t>を用いたデータ分析を扱っていくが，データ前処理の部分では主に</a:t>
            </a:r>
            <a:r>
              <a:rPr lang="en-US" altLang="ja-JP" dirty="0"/>
              <a:t>pandas</a:t>
            </a:r>
            <a:r>
              <a:rPr lang="ja-JP" altLang="en-US" dirty="0"/>
              <a:t>を利用していく．</a:t>
            </a:r>
            <a:endParaRPr lang="en-US" altLang="ja-JP" dirty="0"/>
          </a:p>
          <a:p>
            <a:pPr marL="0" indent="0">
              <a:lnSpc>
                <a:spcPct val="100000"/>
              </a:lnSpc>
              <a:buNone/>
            </a:pPr>
            <a:r>
              <a:rPr lang="en-US" altLang="ja-JP" dirty="0"/>
              <a:t>pandas</a:t>
            </a:r>
            <a:r>
              <a:rPr lang="ja-JP" altLang="en-US" dirty="0"/>
              <a:t>は，</a:t>
            </a:r>
            <a:r>
              <a:rPr lang="en-US" altLang="ja-JP" dirty="0"/>
              <a:t>NumPy</a:t>
            </a:r>
            <a:r>
              <a:rPr lang="ja-JP" altLang="en-US" dirty="0"/>
              <a:t>の配列計算機能とスプレッドシートやリレーショナルデータベースに見られるような，データを（</a:t>
            </a:r>
            <a:r>
              <a:rPr lang="en-US" altLang="ja-JP" dirty="0"/>
              <a:t>SQL</a:t>
            </a:r>
            <a:r>
              <a:rPr lang="ja-JP" altLang="en-US" dirty="0"/>
              <a:t>のように）操作する機能を併せ持つ．</a:t>
            </a:r>
            <a:r>
              <a:rPr lang="en-US" altLang="ja-JP" dirty="0"/>
              <a:t>pandas</a:t>
            </a:r>
            <a:r>
              <a:rPr lang="ja-JP" altLang="en-US" dirty="0"/>
              <a:t>には便利なインデックス機能があり，この機能を使えばデータの再形成やグループごとの分析・集約・部分集合の選択が可能である．</a:t>
            </a:r>
            <a:br>
              <a:rPr lang="en-US" altLang="ja-JP" dirty="0"/>
            </a:br>
            <a:r>
              <a:rPr lang="en-US" altLang="ja-JP" dirty="0"/>
              <a:t>pandas</a:t>
            </a:r>
            <a:r>
              <a:rPr lang="ja-JP" altLang="en-US" dirty="0"/>
              <a:t>本体や，</a:t>
            </a:r>
            <a:r>
              <a:rPr lang="en-US" altLang="ja-JP" dirty="0"/>
              <a:t>pandas</a:t>
            </a:r>
            <a:r>
              <a:rPr lang="ja-JP" altLang="en-US" dirty="0"/>
              <a:t>から使える</a:t>
            </a:r>
            <a:r>
              <a:rPr lang="en-US" altLang="ja-JP" dirty="0"/>
              <a:t>Python</a:t>
            </a:r>
            <a:r>
              <a:rPr lang="ja-JP" altLang="en-US" dirty="0"/>
              <a:t>組み込みの機能では，高度で柔軟性も高く，高速なツールセットが提供されているので，それらを用いてデータを適切な形に変換する作業ができる．</a:t>
            </a:r>
            <a:endParaRPr lang="en-US" altLang="ja-JP" dirty="0"/>
          </a:p>
          <a:p>
            <a:pPr marL="0" indent="0">
              <a:lnSpc>
                <a:spcPct val="100000"/>
              </a:lnSpc>
              <a:buNone/>
            </a:pPr>
            <a:r>
              <a:rPr lang="ja-JP" altLang="en-US" dirty="0"/>
              <a:t>特にデータ分析では，データ操作・データ準備・クリーニングなどのスキルが重要であるので，</a:t>
            </a:r>
            <a:r>
              <a:rPr lang="en-US" altLang="ja-JP" dirty="0"/>
              <a:t>pandas</a:t>
            </a:r>
            <a:r>
              <a:rPr lang="ja-JP" altLang="en-US" dirty="0"/>
              <a:t>はこのような点で非常に強力なツールとなる．</a:t>
            </a:r>
            <a:endParaRPr lang="en-US" altLang="ja-JP" dirty="0"/>
          </a:p>
          <a:p>
            <a:pPr marL="0" indent="0">
              <a:lnSpc>
                <a:spcPct val="100000"/>
              </a:lnSpc>
              <a:buNone/>
            </a:pPr>
            <a:r>
              <a:rPr lang="ja-JP" altLang="en-US" dirty="0"/>
              <a:t>ここでは，</a:t>
            </a:r>
            <a:r>
              <a:rPr lang="en-US" altLang="ja-JP" dirty="0"/>
              <a:t>Pandas</a:t>
            </a:r>
            <a:r>
              <a:rPr lang="ja-JP" altLang="en-US" dirty="0"/>
              <a:t>を活用したデータの前処理方法について説明していく．</a:t>
            </a:r>
            <a:endParaRPr lang="en-US" altLang="ja-JP" dirty="0"/>
          </a:p>
        </p:txBody>
      </p:sp>
      <p:sp>
        <p:nvSpPr>
          <p:cNvPr id="4" name="日付プレースホルダー 3">
            <a:extLst>
              <a:ext uri="{FF2B5EF4-FFF2-40B4-BE49-F238E27FC236}">
                <a16:creationId xmlns:a16="http://schemas.microsoft.com/office/drawing/2014/main" id="{DF427723-7549-D3D0-3611-E348FD09B1FC}"/>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744AB0B8-9A57-5EAD-709F-7BB8C4267D10}"/>
              </a:ext>
            </a:extLst>
          </p:cNvPr>
          <p:cNvSpPr>
            <a:spLocks noGrp="1"/>
          </p:cNvSpPr>
          <p:nvPr>
            <p:ph type="ftr" sz="quarter" idx="11"/>
          </p:nvPr>
        </p:nvSpPr>
        <p:spPr/>
        <p:txBody>
          <a:bodyPr/>
          <a:lstStyle/>
          <a:p>
            <a:r>
              <a:rPr lang="en-US" altLang="ja-JP" sz="1400" dirty="0"/>
              <a:t>1.</a:t>
            </a:r>
            <a:r>
              <a:rPr lang="ja-JP" altLang="en-US" sz="1400" dirty="0"/>
              <a:t> データの前処理とは何か</a:t>
            </a:r>
            <a:endParaRPr lang="ja-JP" altLang="en-US" dirty="0"/>
          </a:p>
        </p:txBody>
      </p:sp>
      <p:sp>
        <p:nvSpPr>
          <p:cNvPr id="6" name="スライド番号プレースホルダー 5">
            <a:extLst>
              <a:ext uri="{FF2B5EF4-FFF2-40B4-BE49-F238E27FC236}">
                <a16:creationId xmlns:a16="http://schemas.microsoft.com/office/drawing/2014/main" id="{BAA9882D-E6B6-8836-0654-249437EA9B91}"/>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Tree>
    <p:extLst>
      <p:ext uri="{BB962C8B-B14F-4D97-AF65-F5344CB8AC3E}">
        <p14:creationId xmlns:p14="http://schemas.microsoft.com/office/powerpoint/2010/main" val="428035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8EA14-1999-E4E5-F572-1DE6F5EB1D13}"/>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ja-JP" altLang="en-US" dirty="0"/>
              <a:t>正規表現</a:t>
            </a:r>
            <a:r>
              <a:rPr lang="ja-JP" altLang="en-US" sz="2800" dirty="0"/>
              <a:t>）</a:t>
            </a:r>
            <a:endParaRPr kumimoji="1" lang="ja-JP" altLang="en-US" dirty="0"/>
          </a:p>
        </p:txBody>
      </p:sp>
      <p:sp>
        <p:nvSpPr>
          <p:cNvPr id="4" name="日付プレースホルダー 3">
            <a:extLst>
              <a:ext uri="{FF2B5EF4-FFF2-40B4-BE49-F238E27FC236}">
                <a16:creationId xmlns:a16="http://schemas.microsoft.com/office/drawing/2014/main" id="{08BB0CC3-5CB2-143B-5D0F-2F3EEFA81578}"/>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296F16AC-E9AD-27E2-CD00-8F6A94CD5EE9}"/>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583B4135-F024-3593-713D-58D69C335373}"/>
              </a:ext>
            </a:extLst>
          </p:cNvPr>
          <p:cNvSpPr>
            <a:spLocks noGrp="1"/>
          </p:cNvSpPr>
          <p:nvPr>
            <p:ph type="sldNum" sz="quarter" idx="12"/>
          </p:nvPr>
        </p:nvSpPr>
        <p:spPr/>
        <p:txBody>
          <a:bodyPr/>
          <a:lstStyle/>
          <a:p>
            <a:fld id="{6A08F1E3-4537-4A28-BBC1-BB8FB2459995}" type="slidenum">
              <a:rPr lang="ja-JP" altLang="en-US" smtClean="0"/>
              <a:pPr/>
              <a:t>30</a:t>
            </a:fld>
            <a:endParaRPr lang="ja-JP" altLang="en-US"/>
          </a:p>
        </p:txBody>
      </p:sp>
      <p:pic>
        <p:nvPicPr>
          <p:cNvPr id="8" name="図 7">
            <a:extLst>
              <a:ext uri="{FF2B5EF4-FFF2-40B4-BE49-F238E27FC236}">
                <a16:creationId xmlns:a16="http://schemas.microsoft.com/office/drawing/2014/main" id="{C3A3203C-B005-2B2C-B69A-F6F0796270E2}"/>
              </a:ext>
            </a:extLst>
          </p:cNvPr>
          <p:cNvPicPr>
            <a:picLocks noChangeAspect="1"/>
          </p:cNvPicPr>
          <p:nvPr/>
        </p:nvPicPr>
        <p:blipFill>
          <a:blip r:embed="rId2"/>
          <a:stretch>
            <a:fillRect/>
          </a:stretch>
        </p:blipFill>
        <p:spPr>
          <a:xfrm>
            <a:off x="536963" y="721697"/>
            <a:ext cx="2933700" cy="1323975"/>
          </a:xfrm>
          <a:prstGeom prst="rect">
            <a:avLst/>
          </a:prstGeom>
        </p:spPr>
      </p:pic>
      <p:sp>
        <p:nvSpPr>
          <p:cNvPr id="9" name="コンテンツ プレースホルダー 2">
            <a:extLst>
              <a:ext uri="{FF2B5EF4-FFF2-40B4-BE49-F238E27FC236}">
                <a16:creationId xmlns:a16="http://schemas.microsoft.com/office/drawing/2014/main" id="{72C4D396-F94E-EF19-A7EB-000AE47D2119}"/>
              </a:ext>
            </a:extLst>
          </p:cNvPr>
          <p:cNvSpPr txBox="1">
            <a:spLocks/>
          </p:cNvSpPr>
          <p:nvPr/>
        </p:nvSpPr>
        <p:spPr>
          <a:xfrm>
            <a:off x="149133" y="2209707"/>
            <a:ext cx="11763234" cy="88389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600" dirty="0"/>
              <a:t>メールアドレスを見つけたときに，そのアドレスを</a:t>
            </a:r>
            <a:r>
              <a:rPr lang="en-US" altLang="ja-JP" sz="1600" dirty="0"/>
              <a:t>3</a:t>
            </a:r>
            <a:r>
              <a:rPr lang="ja-JP" altLang="en-US" sz="1600" dirty="0"/>
              <a:t>つの部分（ユーザ名・ドメイン名・ドメイン名のサフィックス）に分割したいとする．その場合は，抽出したいそれぞれの部分について，正規表現内の対応する表現を丸括弧でくくる．このような丸括弧でくくられたそれぞれの部分を</a:t>
            </a:r>
            <a:r>
              <a:rPr lang="ja-JP" altLang="en-US" sz="1600" b="1" dirty="0">
                <a:solidFill>
                  <a:srgbClr val="FF0000"/>
                </a:solidFill>
              </a:rPr>
              <a:t>グループ</a:t>
            </a:r>
            <a:r>
              <a:rPr lang="ja-JP" altLang="en-US" sz="1600" dirty="0"/>
              <a:t>と呼ぶ．</a:t>
            </a:r>
          </a:p>
        </p:txBody>
      </p:sp>
      <p:sp>
        <p:nvSpPr>
          <p:cNvPr id="10" name="吹き出し: 角を丸めた四角形 9">
            <a:extLst>
              <a:ext uri="{FF2B5EF4-FFF2-40B4-BE49-F238E27FC236}">
                <a16:creationId xmlns:a16="http://schemas.microsoft.com/office/drawing/2014/main" id="{F3380048-4406-CD22-C893-5E49AA73EB75}"/>
              </a:ext>
            </a:extLst>
          </p:cNvPr>
          <p:cNvSpPr/>
          <p:nvPr/>
        </p:nvSpPr>
        <p:spPr>
          <a:xfrm>
            <a:off x="3702204" y="721697"/>
            <a:ext cx="6416092" cy="1156485"/>
          </a:xfrm>
          <a:prstGeom prst="wedgeRoundRectCallout">
            <a:avLst>
              <a:gd name="adj1" fmla="val -53829"/>
              <a:gd name="adj2" fmla="val -256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関連するメソッドとして，</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sub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は文字列内にパターンが見つかった際に，その部分を指定した別の文字列に置き換えて返す．</a:t>
            </a:r>
            <a:b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b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例えば，先ほどのテキスト内のメールアドレスをすべて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REDACTED”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という文字列に置き換えてみる．</a:t>
            </a:r>
          </a:p>
        </p:txBody>
      </p:sp>
      <p:pic>
        <p:nvPicPr>
          <p:cNvPr id="14" name="図 13">
            <a:extLst>
              <a:ext uri="{FF2B5EF4-FFF2-40B4-BE49-F238E27FC236}">
                <a16:creationId xmlns:a16="http://schemas.microsoft.com/office/drawing/2014/main" id="{F33ACC5C-517B-BF90-B31E-9E37A53146AA}"/>
              </a:ext>
            </a:extLst>
          </p:cNvPr>
          <p:cNvPicPr>
            <a:picLocks noChangeAspect="1"/>
          </p:cNvPicPr>
          <p:nvPr/>
        </p:nvPicPr>
        <p:blipFill>
          <a:blip r:embed="rId3"/>
          <a:stretch>
            <a:fillRect/>
          </a:stretch>
        </p:blipFill>
        <p:spPr>
          <a:xfrm>
            <a:off x="363685" y="3153089"/>
            <a:ext cx="4457700" cy="790575"/>
          </a:xfrm>
          <a:prstGeom prst="rect">
            <a:avLst/>
          </a:prstGeom>
        </p:spPr>
      </p:pic>
      <p:pic>
        <p:nvPicPr>
          <p:cNvPr id="16" name="図 15">
            <a:extLst>
              <a:ext uri="{FF2B5EF4-FFF2-40B4-BE49-F238E27FC236}">
                <a16:creationId xmlns:a16="http://schemas.microsoft.com/office/drawing/2014/main" id="{069DB822-9697-6406-A65F-5EC1EA643174}"/>
              </a:ext>
            </a:extLst>
          </p:cNvPr>
          <p:cNvPicPr>
            <a:picLocks noChangeAspect="1"/>
          </p:cNvPicPr>
          <p:nvPr/>
        </p:nvPicPr>
        <p:blipFill>
          <a:blip r:embed="rId4"/>
          <a:stretch>
            <a:fillRect/>
          </a:stretch>
        </p:blipFill>
        <p:spPr>
          <a:xfrm>
            <a:off x="5011575" y="3153089"/>
            <a:ext cx="2038350" cy="266700"/>
          </a:xfrm>
          <a:prstGeom prst="rect">
            <a:avLst/>
          </a:prstGeom>
        </p:spPr>
      </p:pic>
      <p:sp>
        <p:nvSpPr>
          <p:cNvPr id="17" name="矢印: 右 16">
            <a:extLst>
              <a:ext uri="{FF2B5EF4-FFF2-40B4-BE49-F238E27FC236}">
                <a16:creationId xmlns:a16="http://schemas.microsoft.com/office/drawing/2014/main" id="{181A9A00-7308-4F53-532D-A781DB05D36D}"/>
              </a:ext>
            </a:extLst>
          </p:cNvPr>
          <p:cNvSpPr/>
          <p:nvPr/>
        </p:nvSpPr>
        <p:spPr>
          <a:xfrm>
            <a:off x="7504334" y="3066113"/>
            <a:ext cx="1081534" cy="7073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52E5B263-EDFB-75C8-30B7-CAF6592B604A}"/>
              </a:ext>
            </a:extLst>
          </p:cNvPr>
          <p:cNvPicPr>
            <a:picLocks noChangeAspect="1"/>
          </p:cNvPicPr>
          <p:nvPr/>
        </p:nvPicPr>
        <p:blipFill>
          <a:blip r:embed="rId5"/>
          <a:stretch>
            <a:fillRect/>
          </a:stretch>
        </p:blipFill>
        <p:spPr>
          <a:xfrm>
            <a:off x="8826279" y="3032762"/>
            <a:ext cx="2085975" cy="1419225"/>
          </a:xfrm>
          <a:prstGeom prst="rect">
            <a:avLst/>
          </a:prstGeom>
        </p:spPr>
      </p:pic>
      <p:sp>
        <p:nvSpPr>
          <p:cNvPr id="20" name="吹き出し: 角を丸めた四角形 19">
            <a:extLst>
              <a:ext uri="{FF2B5EF4-FFF2-40B4-BE49-F238E27FC236}">
                <a16:creationId xmlns:a16="http://schemas.microsoft.com/office/drawing/2014/main" id="{64528877-F28E-5FDB-5576-F46192394D3E}"/>
              </a:ext>
            </a:extLst>
          </p:cNvPr>
          <p:cNvSpPr/>
          <p:nvPr/>
        </p:nvSpPr>
        <p:spPr>
          <a:xfrm>
            <a:off x="4907133" y="3879449"/>
            <a:ext cx="3464737" cy="636300"/>
          </a:xfrm>
          <a:prstGeom prst="wedgeRoundRectCallout">
            <a:avLst>
              <a:gd name="adj1" fmla="val 35644"/>
              <a:gd name="adj2" fmla="val -88769"/>
              <a:gd name="adj3" fmla="val 16667"/>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パターンにグループが含まれる正規表現の場合，</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findall</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ではタプルのリストが返される．</a:t>
            </a:r>
          </a:p>
        </p:txBody>
      </p:sp>
      <p:sp>
        <p:nvSpPr>
          <p:cNvPr id="21" name="コンテンツ プレースホルダー 2">
            <a:extLst>
              <a:ext uri="{FF2B5EF4-FFF2-40B4-BE49-F238E27FC236}">
                <a16:creationId xmlns:a16="http://schemas.microsoft.com/office/drawing/2014/main" id="{902F4481-1D9F-F47B-E69B-4E028692B91B}"/>
              </a:ext>
            </a:extLst>
          </p:cNvPr>
          <p:cNvSpPr txBox="1">
            <a:spLocks/>
          </p:cNvSpPr>
          <p:nvPr/>
        </p:nvSpPr>
        <p:spPr>
          <a:xfrm>
            <a:off x="214383" y="4634871"/>
            <a:ext cx="11763234" cy="88389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en-US" altLang="ja-JP" sz="1600" dirty="0"/>
              <a:t>sub </a:t>
            </a:r>
            <a:r>
              <a:rPr lang="ja-JP" altLang="en-US" sz="1600" dirty="0"/>
              <a:t>メソッドでも正規表現全体にマッチしたそれぞれの文字列内のグループにアクセスできる．アクセスには，「</a:t>
            </a:r>
            <a:r>
              <a:rPr lang="en-US" altLang="ja-JP" sz="1600" dirty="0"/>
              <a:t>\1</a:t>
            </a:r>
            <a:r>
              <a:rPr lang="ja-JP" altLang="en-US" sz="1600" dirty="0"/>
              <a:t>・</a:t>
            </a:r>
            <a:r>
              <a:rPr lang="en-US" altLang="ja-JP" sz="1600" dirty="0"/>
              <a:t>\2</a:t>
            </a:r>
            <a:r>
              <a:rPr lang="ja-JP" altLang="en-US" sz="1600" dirty="0"/>
              <a:t>」などの特殊な表記を用いる．「</a:t>
            </a:r>
            <a:r>
              <a:rPr lang="en-US" altLang="ja-JP" sz="1600" dirty="0"/>
              <a:t>\1</a:t>
            </a:r>
            <a:r>
              <a:rPr lang="ja-JP" altLang="en-US" sz="1600" dirty="0"/>
              <a:t>」という表記は最初のグループにマッチした部分文字列に，「</a:t>
            </a:r>
            <a:r>
              <a:rPr lang="en-US" altLang="ja-JP" sz="1600" dirty="0"/>
              <a:t>\2</a:t>
            </a:r>
            <a:r>
              <a:rPr lang="ja-JP" altLang="en-US" sz="1600" dirty="0"/>
              <a:t>」は</a:t>
            </a:r>
            <a:r>
              <a:rPr lang="en-US" altLang="ja-JP" sz="1600" dirty="0"/>
              <a:t>2</a:t>
            </a:r>
            <a:r>
              <a:rPr lang="ja-JP" altLang="en-US" sz="1600" dirty="0"/>
              <a:t>番目のグループにマッチした部分文字列に，といった具合に置き換えられる．</a:t>
            </a:r>
          </a:p>
        </p:txBody>
      </p:sp>
      <p:pic>
        <p:nvPicPr>
          <p:cNvPr id="23" name="図 22">
            <a:extLst>
              <a:ext uri="{FF2B5EF4-FFF2-40B4-BE49-F238E27FC236}">
                <a16:creationId xmlns:a16="http://schemas.microsoft.com/office/drawing/2014/main" id="{2BEBA7D1-A1CC-F8C1-2D27-17EEA5BBCF15}"/>
              </a:ext>
            </a:extLst>
          </p:cNvPr>
          <p:cNvPicPr>
            <a:picLocks noChangeAspect="1"/>
          </p:cNvPicPr>
          <p:nvPr/>
        </p:nvPicPr>
        <p:blipFill>
          <a:blip r:embed="rId6"/>
          <a:stretch>
            <a:fillRect/>
          </a:stretch>
        </p:blipFill>
        <p:spPr>
          <a:xfrm>
            <a:off x="536963" y="5438704"/>
            <a:ext cx="4886325" cy="180975"/>
          </a:xfrm>
          <a:prstGeom prst="rect">
            <a:avLst/>
          </a:prstGeom>
        </p:spPr>
      </p:pic>
      <p:pic>
        <p:nvPicPr>
          <p:cNvPr id="26" name="図 25">
            <a:extLst>
              <a:ext uri="{FF2B5EF4-FFF2-40B4-BE49-F238E27FC236}">
                <a16:creationId xmlns:a16="http://schemas.microsoft.com/office/drawing/2014/main" id="{81C270D7-4436-2E92-0E18-8CD55703371D}"/>
              </a:ext>
            </a:extLst>
          </p:cNvPr>
          <p:cNvPicPr>
            <a:picLocks noChangeAspect="1"/>
          </p:cNvPicPr>
          <p:nvPr/>
        </p:nvPicPr>
        <p:blipFill>
          <a:blip r:embed="rId7"/>
          <a:stretch>
            <a:fillRect/>
          </a:stretch>
        </p:blipFill>
        <p:spPr>
          <a:xfrm>
            <a:off x="5875113" y="5436407"/>
            <a:ext cx="3857625" cy="800100"/>
          </a:xfrm>
          <a:prstGeom prst="rect">
            <a:avLst/>
          </a:prstGeom>
        </p:spPr>
      </p:pic>
    </p:spTree>
    <p:extLst>
      <p:ext uri="{BB962C8B-B14F-4D97-AF65-F5344CB8AC3E}">
        <p14:creationId xmlns:p14="http://schemas.microsoft.com/office/powerpoint/2010/main" val="260647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5A953-B89E-29AD-06DC-4DF8A9E4CBF0}"/>
              </a:ext>
            </a:extLst>
          </p:cNvPr>
          <p:cNvSpPr>
            <a:spLocks noGrp="1"/>
          </p:cNvSpPr>
          <p:nvPr>
            <p:ph type="title"/>
          </p:nvPr>
        </p:nvSpPr>
        <p:spPr/>
        <p:txBody>
          <a:bodyPr/>
          <a:lstStyle/>
          <a:p>
            <a:r>
              <a:rPr lang="en-US" altLang="ja-JP" sz="2800" dirty="0"/>
              <a:t>2.3</a:t>
            </a:r>
            <a:r>
              <a:rPr lang="ja-JP" altLang="en-US" dirty="0"/>
              <a:t> </a:t>
            </a:r>
            <a:r>
              <a:rPr lang="ja-JP" altLang="en-US" sz="2800" dirty="0"/>
              <a:t>文字列操作（</a:t>
            </a:r>
            <a:r>
              <a:rPr lang="ja-JP" altLang="en-US" dirty="0"/>
              <a:t>正規表現</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DCB5207-3007-B649-01C3-8B1DB637BEF7}"/>
              </a:ext>
            </a:extLst>
          </p:cNvPr>
          <p:cNvSpPr>
            <a:spLocks noGrp="1"/>
          </p:cNvSpPr>
          <p:nvPr>
            <p:ph idx="1"/>
          </p:nvPr>
        </p:nvSpPr>
        <p:spPr>
          <a:xfrm>
            <a:off x="214383" y="692276"/>
            <a:ext cx="11763234" cy="365125"/>
          </a:xfrm>
        </p:spPr>
        <p:txBody>
          <a:bodyPr>
            <a:normAutofit lnSpcReduction="10000"/>
          </a:bodyPr>
          <a:lstStyle/>
          <a:p>
            <a:pPr marL="0" indent="0">
              <a:buNone/>
            </a:pPr>
            <a:r>
              <a:rPr kumimoji="1" lang="ja-JP" altLang="en-US" dirty="0"/>
              <a:t>正規表現に関する各メソッドの概要を下表まとめてる．</a:t>
            </a:r>
          </a:p>
        </p:txBody>
      </p:sp>
      <p:sp>
        <p:nvSpPr>
          <p:cNvPr id="4" name="日付プレースホルダー 3">
            <a:extLst>
              <a:ext uri="{FF2B5EF4-FFF2-40B4-BE49-F238E27FC236}">
                <a16:creationId xmlns:a16="http://schemas.microsoft.com/office/drawing/2014/main" id="{76A08BA9-2032-A5BC-8C0E-43BDEBFA175C}"/>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CD2C8264-C8E7-A90B-E878-5EFD0C03A48E}"/>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5971DAF9-0FCE-D180-FFE7-26F8E6280128}"/>
              </a:ext>
            </a:extLst>
          </p:cNvPr>
          <p:cNvSpPr>
            <a:spLocks noGrp="1"/>
          </p:cNvSpPr>
          <p:nvPr>
            <p:ph type="sldNum" sz="quarter" idx="12"/>
          </p:nvPr>
        </p:nvSpPr>
        <p:spPr/>
        <p:txBody>
          <a:bodyPr/>
          <a:lstStyle/>
          <a:p>
            <a:fld id="{6A08F1E3-4537-4A28-BBC1-BB8FB2459995}" type="slidenum">
              <a:rPr lang="ja-JP" altLang="en-US" smtClean="0"/>
              <a:pPr/>
              <a:t>31</a:t>
            </a:fld>
            <a:endParaRPr lang="ja-JP" altLang="en-US"/>
          </a:p>
        </p:txBody>
      </p:sp>
      <mc:AlternateContent xmlns:mc="http://schemas.openxmlformats.org/markup-compatibility/2006">
        <mc:Choice xmlns:a14="http://schemas.microsoft.com/office/drawing/2010/main" Requires="a14">
          <p:graphicFrame>
            <p:nvGraphicFramePr>
              <p:cNvPr id="7" name="表 13">
                <a:extLst>
                  <a:ext uri="{FF2B5EF4-FFF2-40B4-BE49-F238E27FC236}">
                    <a16:creationId xmlns:a16="http://schemas.microsoft.com/office/drawing/2014/main" id="{692492D3-B3F2-599B-B592-19DA472AB9C9}"/>
                  </a:ext>
                </a:extLst>
              </p:cNvPr>
              <p:cNvGraphicFramePr>
                <a:graphicFrameLocks noGrp="1"/>
              </p:cNvGraphicFramePr>
              <p:nvPr>
                <p:extLst>
                  <p:ext uri="{D42A27DB-BD31-4B8C-83A1-F6EECF244321}">
                    <p14:modId xmlns:p14="http://schemas.microsoft.com/office/powerpoint/2010/main" val="260631402"/>
                  </p:ext>
                </p:extLst>
              </p:nvPr>
            </p:nvGraphicFramePr>
            <p:xfrm>
              <a:off x="599762" y="1650593"/>
              <a:ext cx="10992471" cy="4209477"/>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97213">
                    <a:tc>
                      <a:txBody>
                        <a:bodyPr/>
                        <a:lstStyle/>
                        <a:p>
                          <a:pPr marL="88900" indent="0"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537892">
                    <a:tc>
                      <a:txBody>
                        <a:bodyPr/>
                        <a:lstStyle/>
                        <a:p>
                          <a:pPr marL="88900" indent="0" algn="l" fontAlgn="ct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findall</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指定した文字列に対してパターンマッチングを行い，位置がオーバーラップせずに見つかった部分文字列すべてをリストにして返す．</a:t>
                          </a:r>
                        </a:p>
                      </a:txBody>
                      <a:tcPr marL="7620" marR="7620" marT="7620" marB="0" anchor="ctr"/>
                    </a:tc>
                    <a:extLst>
                      <a:ext uri="{0D108BD9-81ED-4DB2-BD59-A6C34878D82A}">
                        <a16:rowId xmlns:a16="http://schemas.microsoft.com/office/drawing/2014/main" val="3034711769"/>
                      </a:ext>
                    </a:extLst>
                  </a:tr>
                  <a:tr h="333792">
                    <a:tc>
                      <a:txBody>
                        <a:bodyPr/>
                        <a:lstStyle/>
                        <a:p>
                          <a:pPr marL="88900" indent="0" algn="l" fontAlgn="ct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finditer</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en-US" altLang="ja-JP"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findall</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と同様だが，イテレータを返す．</a:t>
                          </a:r>
                        </a:p>
                      </a:txBody>
                      <a:tcPr marL="7620" marR="7620" marT="7620" marB="0" anchor="ctr"/>
                    </a:tc>
                    <a:extLst>
                      <a:ext uri="{0D108BD9-81ED-4DB2-BD59-A6C34878D82A}">
                        <a16:rowId xmlns:a16="http://schemas.microsoft.com/office/drawing/2014/main" val="3659823924"/>
                      </a:ext>
                    </a:extLst>
                  </a:tr>
                  <a:tr h="802700">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match</a:t>
                          </a: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指定した文字列の先頭でパターンマッチングを行い、パターンにマッチした部分を必要に応じてグループに分割する．</a:t>
                          </a:r>
                          <a:endPar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パターンにマッチしている場合はマッチオブジェクトを返し，マッチしていない場合は </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None </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1819081611"/>
                      </a:ext>
                    </a:extLst>
                  </a:tr>
                  <a:tr h="802700">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search</a:t>
                          </a: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指定した文字列がパターンにマッチしているか，文字列全体を調べ，マッチしている場合はマッチオブジェクトを返す．</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match </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メソッドとは異なり，マッチしている場所は文字列の先頭のみに限らず，文字列内のどこでもよい．</a:t>
                          </a:r>
                        </a:p>
                      </a:txBody>
                      <a:tcPr marL="7620" marR="7620" marT="7620" marB="0" anchor="ctr"/>
                    </a:tc>
                    <a:extLst>
                      <a:ext uri="{0D108BD9-81ED-4DB2-BD59-A6C34878D82A}">
                        <a16:rowId xmlns:a16="http://schemas.microsoft.com/office/drawing/2014/main" val="3804443636"/>
                      </a:ext>
                    </a:extLst>
                  </a:tr>
                  <a:tr h="333792">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split</a:t>
                          </a:r>
                        </a:p>
                      </a:txBody>
                      <a:tcPr marL="7620" marR="7620" marT="7620" marB="0" anchor="ctr"/>
                    </a:tc>
                    <a:tc>
                      <a:txBody>
                        <a:bodyPr/>
                        <a:lstStyle/>
                        <a:p>
                          <a:pPr marL="88900" indent="0" algn="l" fontAlgn="ctr">
                            <a:tabLst>
                              <a:tab pos="88900" algn="l"/>
                            </a:tabLst>
                          </a:pP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パターンにマッチした文字列で，指定した文字列を複数に分割しリストにして返す。</a:t>
                          </a:r>
                        </a:p>
                      </a:txBody>
                      <a:tcPr marL="7620" marR="7620" marT="7620" marB="0" anchor="ctr"/>
                    </a:tc>
                    <a:extLst>
                      <a:ext uri="{0D108BD9-81ED-4DB2-BD59-A6C34878D82A}">
                        <a16:rowId xmlns:a16="http://schemas.microsoft.com/office/drawing/2014/main" val="1051927455"/>
                      </a:ext>
                    </a:extLst>
                  </a:tr>
                  <a:tr h="1001388">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 </a:t>
                          </a: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subn</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指定した文字列に対してパターンマッチングを行い，見つかったパターンすべて（</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），もしくは最初の </a:t>
                          </a:r>
                          <a14:m>
                            <m:oMath xmlns:m="http://schemas.openxmlformats.org/officeDocument/2006/math">
                              <m:r>
                                <a:rPr lang="en-US" altLang="ja-JP" sz="1600" b="0" i="1" u="none" strike="noStrike" dirty="0"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𝑛</m:t>
                              </m:r>
                            </m:oMath>
                          </a14:m>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個だけ（</a:t>
                          </a:r>
                          <a:r>
                            <a:rPr lang="en-US" altLang="ja-JP"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subn</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）を，指定した置換文字列で置き換える．</a:t>
                          </a:r>
                          <a:endPar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置換文字列内では，「</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」などの表記を使用すれば，各グループにマッチした部分文字列を含めることができる．</a:t>
                          </a:r>
                        </a:p>
                      </a:txBody>
                      <a:tcPr marL="7620" marR="7620" marT="7620" marB="0" anchor="ctr"/>
                    </a:tc>
                    <a:extLst>
                      <a:ext uri="{0D108BD9-81ED-4DB2-BD59-A6C34878D82A}">
                        <a16:rowId xmlns:a16="http://schemas.microsoft.com/office/drawing/2014/main" val="2324350933"/>
                      </a:ext>
                    </a:extLst>
                  </a:tr>
                </a:tbl>
              </a:graphicData>
            </a:graphic>
          </p:graphicFrame>
        </mc:Choice>
        <mc:Fallback>
          <p:graphicFrame>
            <p:nvGraphicFramePr>
              <p:cNvPr id="7" name="表 13">
                <a:extLst>
                  <a:ext uri="{FF2B5EF4-FFF2-40B4-BE49-F238E27FC236}">
                    <a16:creationId xmlns:a16="http://schemas.microsoft.com/office/drawing/2014/main" id="{692492D3-B3F2-599B-B592-19DA472AB9C9}"/>
                  </a:ext>
                </a:extLst>
              </p:cNvPr>
              <p:cNvGraphicFramePr>
                <a:graphicFrameLocks noGrp="1"/>
              </p:cNvGraphicFramePr>
              <p:nvPr>
                <p:extLst>
                  <p:ext uri="{D42A27DB-BD31-4B8C-83A1-F6EECF244321}">
                    <p14:modId xmlns:p14="http://schemas.microsoft.com/office/powerpoint/2010/main" val="260631402"/>
                  </p:ext>
                </p:extLst>
              </p:nvPr>
            </p:nvGraphicFramePr>
            <p:xfrm>
              <a:off x="599762" y="1650593"/>
              <a:ext cx="10992471" cy="4209477"/>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97213">
                    <a:tc>
                      <a:txBody>
                        <a:bodyPr/>
                        <a:lstStyle/>
                        <a:p>
                          <a:pPr marL="88900" indent="0"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537892">
                    <a:tc>
                      <a:txBody>
                        <a:bodyPr/>
                        <a:lstStyle/>
                        <a:p>
                          <a:pPr marL="88900" indent="0" algn="l" fontAlgn="ct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findall</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指定した文字列に対してパターンマッチングを行い，位置がオーバーラップせずに見つかった部分文字列すべてをリストにして返す．</a:t>
                          </a:r>
                        </a:p>
                      </a:txBody>
                      <a:tcPr marL="7620" marR="7620" marT="7620" marB="0" anchor="ctr"/>
                    </a:tc>
                    <a:extLst>
                      <a:ext uri="{0D108BD9-81ED-4DB2-BD59-A6C34878D82A}">
                        <a16:rowId xmlns:a16="http://schemas.microsoft.com/office/drawing/2014/main" val="3034711769"/>
                      </a:ext>
                    </a:extLst>
                  </a:tr>
                  <a:tr h="333792">
                    <a:tc>
                      <a:txBody>
                        <a:bodyPr/>
                        <a:lstStyle/>
                        <a:p>
                          <a:pPr marL="88900" indent="0" algn="l" fontAlgn="ct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finditer</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en-US" altLang="ja-JP"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findall</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と同様だが，イテレータを返す．</a:t>
                          </a:r>
                        </a:p>
                      </a:txBody>
                      <a:tcPr marL="7620" marR="7620" marT="7620" marB="0" anchor="ctr"/>
                    </a:tc>
                    <a:extLst>
                      <a:ext uri="{0D108BD9-81ED-4DB2-BD59-A6C34878D82A}">
                        <a16:rowId xmlns:a16="http://schemas.microsoft.com/office/drawing/2014/main" val="3659823924"/>
                      </a:ext>
                    </a:extLst>
                  </a:tr>
                  <a:tr h="802700">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match</a:t>
                          </a: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指定した文字列の先頭でパターンマッチングを行い、パターンにマッチした部分を必要に応じてグループに分割する．</a:t>
                          </a:r>
                          <a:endPar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パターンにマッチしている場合はマッチオブジェクトを返し，マッチしていない場合は </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None </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1819081611"/>
                      </a:ext>
                    </a:extLst>
                  </a:tr>
                  <a:tr h="802700">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search</a:t>
                          </a:r>
                        </a:p>
                      </a:txBody>
                      <a:tcPr marL="7620" marR="7620" marT="7620" marB="0" anchor="ctr"/>
                    </a:tc>
                    <a:tc>
                      <a:txBody>
                        <a:bodyPr/>
                        <a:lstStyle/>
                        <a:p>
                          <a:pPr marL="88900" indent="0" algn="l" fontAlgn="ct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指定した文字列がパターンにマッチしているか，文字列全体を調べ，マッチしている場合はマッチオブジェクトを返す．</a:t>
                          </a:r>
                          <a:r>
                            <a:rPr lang="en-US" altLang="ja-JP"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match </a:t>
                          </a: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メソッドとは異なり，マッチしている場所は文字列の先頭のみに限らず，文字列内のどこでもよい．</a:t>
                          </a:r>
                        </a:p>
                      </a:txBody>
                      <a:tcPr marL="7620" marR="7620" marT="7620" marB="0" anchor="ctr"/>
                    </a:tc>
                    <a:extLst>
                      <a:ext uri="{0D108BD9-81ED-4DB2-BD59-A6C34878D82A}">
                        <a16:rowId xmlns:a16="http://schemas.microsoft.com/office/drawing/2014/main" val="3804443636"/>
                      </a:ext>
                    </a:extLst>
                  </a:tr>
                  <a:tr h="333792">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split</a:t>
                          </a:r>
                        </a:p>
                      </a:txBody>
                      <a:tcPr marL="7620" marR="7620" marT="7620" marB="0" anchor="ctr"/>
                    </a:tc>
                    <a:tc>
                      <a:txBody>
                        <a:bodyPr/>
                        <a:lstStyle/>
                        <a:p>
                          <a:pPr marL="88900" indent="0" algn="l" fontAlgn="ctr">
                            <a:tabLst>
                              <a:tab pos="88900" algn="l"/>
                            </a:tabLst>
                          </a:pPr>
                          <a:r>
                            <a:rPr lang="ja-JP" alt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パターンにマッチした文字列で，指定した文字列を複数に分割しリストにして返す。</a:t>
                          </a:r>
                        </a:p>
                      </a:txBody>
                      <a:tcPr marL="7620" marR="7620" marT="7620" marB="0" anchor="ctr"/>
                    </a:tc>
                    <a:extLst>
                      <a:ext uri="{0D108BD9-81ED-4DB2-BD59-A6C34878D82A}">
                        <a16:rowId xmlns:a16="http://schemas.microsoft.com/office/drawing/2014/main" val="1051927455"/>
                      </a:ext>
                    </a:extLst>
                  </a:tr>
                  <a:tr h="1001388">
                    <a:tc>
                      <a:txBody>
                        <a:bodyPr/>
                        <a:lstStyle/>
                        <a:p>
                          <a:pPr marL="88900" indent="0" algn="l" fontAlgn="ctr"/>
                          <a:r>
                            <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 </a:t>
                          </a:r>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subn</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endParaRPr lang="ja-JP"/>
                        </a:p>
                      </a:txBody>
                      <a:tcPr marL="7620" marR="7620" marT="7620" marB="0" anchor="ctr">
                        <a:blipFill>
                          <a:blip r:embed="rId2"/>
                          <a:stretch>
                            <a:fillRect l="-15262" t="-320000" r="-255" b="-10909"/>
                          </a:stretch>
                        </a:blipFill>
                      </a:tcPr>
                    </a:tc>
                    <a:extLst>
                      <a:ext uri="{0D108BD9-81ED-4DB2-BD59-A6C34878D82A}">
                        <a16:rowId xmlns:a16="http://schemas.microsoft.com/office/drawing/2014/main" val="2324350933"/>
                      </a:ext>
                    </a:extLst>
                  </a:tr>
                </a:tbl>
              </a:graphicData>
            </a:graphic>
          </p:graphicFrame>
        </mc:Fallback>
      </mc:AlternateContent>
      <p:sp>
        <p:nvSpPr>
          <p:cNvPr id="8" name="四角形: 角を丸くする 7">
            <a:extLst>
              <a:ext uri="{FF2B5EF4-FFF2-40B4-BE49-F238E27FC236}">
                <a16:creationId xmlns:a16="http://schemas.microsoft.com/office/drawing/2014/main" id="{416C89D9-1CC0-764E-58A0-69120EC319EE}"/>
              </a:ext>
            </a:extLst>
          </p:cNvPr>
          <p:cNvSpPr/>
          <p:nvPr/>
        </p:nvSpPr>
        <p:spPr>
          <a:xfrm>
            <a:off x="279633" y="1192016"/>
            <a:ext cx="2940136"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正規表現のメソッド</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702895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87072-333E-0974-AE35-EEC43ABB4924}"/>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（開発の背景と動機）</a:t>
            </a:r>
            <a:endParaRPr kumimoji="1" lang="ja-JP" altLang="en-US" dirty="0"/>
          </a:p>
        </p:txBody>
      </p:sp>
      <p:sp>
        <p:nvSpPr>
          <p:cNvPr id="3" name="コンテンツ プレースホルダー 2">
            <a:extLst>
              <a:ext uri="{FF2B5EF4-FFF2-40B4-BE49-F238E27FC236}">
                <a16:creationId xmlns:a16="http://schemas.microsoft.com/office/drawing/2014/main" id="{C6738859-8108-89E1-CBBB-32CED3311370}"/>
              </a:ext>
            </a:extLst>
          </p:cNvPr>
          <p:cNvSpPr>
            <a:spLocks noGrp="1"/>
          </p:cNvSpPr>
          <p:nvPr>
            <p:ph idx="1"/>
          </p:nvPr>
        </p:nvSpPr>
        <p:spPr>
          <a:xfrm>
            <a:off x="214381" y="632804"/>
            <a:ext cx="11763234" cy="1017575"/>
          </a:xfrm>
        </p:spPr>
        <p:txBody>
          <a:bodyPr>
            <a:normAutofit/>
          </a:bodyPr>
          <a:lstStyle/>
          <a:p>
            <a:pPr marL="0" indent="0">
              <a:buNone/>
            </a:pPr>
            <a:r>
              <a:rPr kumimoji="1" lang="ja-JP" altLang="en-US" sz="1600" dirty="0"/>
              <a:t>この節では，</a:t>
            </a:r>
            <a:r>
              <a:rPr kumimoji="1" lang="en-US" altLang="ja-JP" sz="1600" dirty="0"/>
              <a:t>pandas </a:t>
            </a:r>
            <a:r>
              <a:rPr kumimoji="1" lang="ja-JP" altLang="en-US" sz="1600" dirty="0"/>
              <a:t>の </a:t>
            </a:r>
            <a:r>
              <a:rPr kumimoji="1" lang="en-US" altLang="ja-JP" sz="1600" dirty="0"/>
              <a:t>Categorical </a:t>
            </a:r>
            <a:r>
              <a:rPr kumimoji="1" lang="ja-JP" altLang="en-US" sz="1600" dirty="0"/>
              <a:t>型（カテゴリ型）を紹介する．</a:t>
            </a:r>
            <a:r>
              <a:rPr kumimoji="1" lang="en-US" altLang="ja-JP" sz="1600" dirty="0"/>
              <a:t>pandas </a:t>
            </a:r>
            <a:r>
              <a:rPr kumimoji="1" lang="ja-JP" altLang="en-US" sz="1600" dirty="0"/>
              <a:t>を用いたいくつかの演算において，この型を使うことで，どのように処理速度やメモリ使用量を改善できるかを見ていく．</a:t>
            </a:r>
            <a:br>
              <a:rPr kumimoji="1" lang="en-US" altLang="ja-JP" sz="1600" dirty="0"/>
            </a:br>
            <a:r>
              <a:rPr kumimoji="1" lang="ja-JP" altLang="en-US" sz="1600" dirty="0"/>
              <a:t>さらに，統計や機械学習の事例にカテゴリ型データを使う際に便利なツールもいくつか紹介する．</a:t>
            </a:r>
          </a:p>
        </p:txBody>
      </p:sp>
      <p:sp>
        <p:nvSpPr>
          <p:cNvPr id="4" name="日付プレースホルダー 3">
            <a:extLst>
              <a:ext uri="{FF2B5EF4-FFF2-40B4-BE49-F238E27FC236}">
                <a16:creationId xmlns:a16="http://schemas.microsoft.com/office/drawing/2014/main" id="{DA7CD3AB-2521-F0C5-E80D-E0416BCBD34A}"/>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14FF229A-477E-B1D6-B890-0819ACB2F8C6}"/>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08DCA120-5260-36CA-5420-E1065D9044D6}"/>
              </a:ext>
            </a:extLst>
          </p:cNvPr>
          <p:cNvSpPr>
            <a:spLocks noGrp="1"/>
          </p:cNvSpPr>
          <p:nvPr>
            <p:ph type="sldNum" sz="quarter" idx="12"/>
          </p:nvPr>
        </p:nvSpPr>
        <p:spPr/>
        <p:txBody>
          <a:bodyPr/>
          <a:lstStyle/>
          <a:p>
            <a:fld id="{6A08F1E3-4537-4A28-BBC1-BB8FB2459995}" type="slidenum">
              <a:rPr lang="ja-JP" altLang="en-US" smtClean="0"/>
              <a:pPr/>
              <a:t>32</a:t>
            </a:fld>
            <a:endParaRPr lang="ja-JP" altLang="en-US"/>
          </a:p>
        </p:txBody>
      </p:sp>
      <p:sp>
        <p:nvSpPr>
          <p:cNvPr id="7" name="コンテンツ プレースホルダー 2">
            <a:extLst>
              <a:ext uri="{FF2B5EF4-FFF2-40B4-BE49-F238E27FC236}">
                <a16:creationId xmlns:a16="http://schemas.microsoft.com/office/drawing/2014/main" id="{01892D6A-E7DE-1A4D-5C65-89524DCCD670}"/>
              </a:ext>
            </a:extLst>
          </p:cNvPr>
          <p:cNvSpPr txBox="1">
            <a:spLocks/>
          </p:cNvSpPr>
          <p:nvPr/>
        </p:nvSpPr>
        <p:spPr>
          <a:xfrm>
            <a:off x="214381" y="1482366"/>
            <a:ext cx="11763234" cy="143027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en-US" altLang="ja-JP" dirty="0">
                <a:solidFill>
                  <a:schemeClr val="accent1"/>
                </a:solidFill>
              </a:rPr>
              <a:t>【</a:t>
            </a:r>
            <a:r>
              <a:rPr lang="ja-JP" altLang="en-US" b="0" i="0" u="none" strike="noStrike" baseline="0" dirty="0">
                <a:solidFill>
                  <a:schemeClr val="accent1"/>
                </a:solidFill>
                <a:latin typeface="ShinGoPro-Medium"/>
              </a:rPr>
              <a:t>開発の背景と動機</a:t>
            </a:r>
            <a:r>
              <a:rPr lang="en-US" altLang="ja-JP" dirty="0">
                <a:solidFill>
                  <a:schemeClr val="accent1"/>
                </a:solidFill>
              </a:rPr>
              <a:t>】</a:t>
            </a:r>
          </a:p>
          <a:p>
            <a:pPr marL="0" indent="0">
              <a:buFont typeface="+mj-lt"/>
              <a:buNone/>
            </a:pPr>
            <a:r>
              <a:rPr lang="ja-JP" altLang="en-US" sz="1600" dirty="0"/>
              <a:t>数種類の値だけのインスタンスが何度も繰り返しテーブルの列に含まれていることがある．そのようなデータを扱う手段として，</a:t>
            </a:r>
            <a:r>
              <a:rPr lang="en-US" altLang="ja-JP" sz="1600" dirty="0"/>
              <a:t>unique </a:t>
            </a:r>
            <a:r>
              <a:rPr lang="ja-JP" altLang="en-US" sz="1600" dirty="0"/>
              <a:t>や </a:t>
            </a:r>
            <a:r>
              <a:rPr lang="en-US" altLang="ja-JP" sz="1600" dirty="0" err="1"/>
              <a:t>value_counts</a:t>
            </a:r>
            <a:r>
              <a:rPr lang="en-US" altLang="ja-JP" sz="1600" dirty="0"/>
              <a:t> </a:t>
            </a:r>
            <a:r>
              <a:rPr lang="ja-JP" altLang="en-US" sz="1600" dirty="0"/>
              <a:t>といった関数を使うと，配列に含まれるユニークな値を取り出したり，それらの値の頻度を数えることが出来る．</a:t>
            </a:r>
          </a:p>
        </p:txBody>
      </p:sp>
      <p:pic>
        <p:nvPicPr>
          <p:cNvPr id="9" name="図 8">
            <a:extLst>
              <a:ext uri="{FF2B5EF4-FFF2-40B4-BE49-F238E27FC236}">
                <a16:creationId xmlns:a16="http://schemas.microsoft.com/office/drawing/2014/main" id="{749E40C4-E91F-F989-3B30-79A83FB306EF}"/>
              </a:ext>
            </a:extLst>
          </p:cNvPr>
          <p:cNvPicPr>
            <a:picLocks noChangeAspect="1"/>
          </p:cNvPicPr>
          <p:nvPr/>
        </p:nvPicPr>
        <p:blipFill>
          <a:blip r:embed="rId2"/>
          <a:stretch>
            <a:fillRect/>
          </a:stretch>
        </p:blipFill>
        <p:spPr>
          <a:xfrm>
            <a:off x="8739115" y="3176778"/>
            <a:ext cx="3238500" cy="276225"/>
          </a:xfrm>
          <a:prstGeom prst="rect">
            <a:avLst/>
          </a:prstGeom>
        </p:spPr>
      </p:pic>
      <p:pic>
        <p:nvPicPr>
          <p:cNvPr id="13" name="図 12">
            <a:extLst>
              <a:ext uri="{FF2B5EF4-FFF2-40B4-BE49-F238E27FC236}">
                <a16:creationId xmlns:a16="http://schemas.microsoft.com/office/drawing/2014/main" id="{A3F8A32B-EB85-CAB1-0EBA-DBA68DC76B45}"/>
              </a:ext>
            </a:extLst>
          </p:cNvPr>
          <p:cNvPicPr>
            <a:picLocks noChangeAspect="1"/>
          </p:cNvPicPr>
          <p:nvPr/>
        </p:nvPicPr>
        <p:blipFill>
          <a:blip r:embed="rId3"/>
          <a:stretch>
            <a:fillRect/>
          </a:stretch>
        </p:blipFill>
        <p:spPr>
          <a:xfrm>
            <a:off x="4120966" y="4061525"/>
            <a:ext cx="1766455" cy="199159"/>
          </a:xfrm>
          <a:prstGeom prst="rect">
            <a:avLst/>
          </a:prstGeom>
        </p:spPr>
      </p:pic>
      <p:pic>
        <p:nvPicPr>
          <p:cNvPr id="15" name="図 14">
            <a:extLst>
              <a:ext uri="{FF2B5EF4-FFF2-40B4-BE49-F238E27FC236}">
                <a16:creationId xmlns:a16="http://schemas.microsoft.com/office/drawing/2014/main" id="{87422F44-4E44-9615-E36B-0B6A38793C4B}"/>
              </a:ext>
            </a:extLst>
          </p:cNvPr>
          <p:cNvPicPr>
            <a:picLocks noChangeAspect="1"/>
          </p:cNvPicPr>
          <p:nvPr/>
        </p:nvPicPr>
        <p:blipFill>
          <a:blip r:embed="rId4"/>
          <a:stretch>
            <a:fillRect/>
          </a:stretch>
        </p:blipFill>
        <p:spPr>
          <a:xfrm>
            <a:off x="6328729" y="4057790"/>
            <a:ext cx="2047875" cy="542925"/>
          </a:xfrm>
          <a:prstGeom prst="rect">
            <a:avLst/>
          </a:prstGeom>
        </p:spPr>
      </p:pic>
      <p:grpSp>
        <p:nvGrpSpPr>
          <p:cNvPr id="17" name="グループ化 16">
            <a:extLst>
              <a:ext uri="{FF2B5EF4-FFF2-40B4-BE49-F238E27FC236}">
                <a16:creationId xmlns:a16="http://schemas.microsoft.com/office/drawing/2014/main" id="{F6A81055-8A72-7093-E4F7-5620A50BCA11}"/>
              </a:ext>
            </a:extLst>
          </p:cNvPr>
          <p:cNvGrpSpPr/>
          <p:nvPr/>
        </p:nvGrpSpPr>
        <p:grpSpPr>
          <a:xfrm>
            <a:off x="548734" y="2763732"/>
            <a:ext cx="2015863" cy="2170358"/>
            <a:chOff x="643300" y="3068964"/>
            <a:chExt cx="2015863" cy="2170358"/>
          </a:xfrm>
        </p:grpSpPr>
        <p:pic>
          <p:nvPicPr>
            <p:cNvPr id="11" name="図 10">
              <a:extLst>
                <a:ext uri="{FF2B5EF4-FFF2-40B4-BE49-F238E27FC236}">
                  <a16:creationId xmlns:a16="http://schemas.microsoft.com/office/drawing/2014/main" id="{451D3CAD-4597-752B-43F1-ED14A2C21282}"/>
                </a:ext>
              </a:extLst>
            </p:cNvPr>
            <p:cNvPicPr>
              <a:picLocks noChangeAspect="1"/>
            </p:cNvPicPr>
            <p:nvPr/>
          </p:nvPicPr>
          <p:blipFill>
            <a:blip r:embed="rId5"/>
            <a:stretch>
              <a:fillRect/>
            </a:stretch>
          </p:blipFill>
          <p:spPr>
            <a:xfrm>
              <a:off x="1074970" y="3486722"/>
              <a:ext cx="1152525" cy="1752600"/>
            </a:xfrm>
            <a:prstGeom prst="rect">
              <a:avLst/>
            </a:prstGeom>
          </p:spPr>
        </p:pic>
        <p:sp>
          <p:nvSpPr>
            <p:cNvPr id="16" name="四角形: 角を丸くする 15">
              <a:extLst>
                <a:ext uri="{FF2B5EF4-FFF2-40B4-BE49-F238E27FC236}">
                  <a16:creationId xmlns:a16="http://schemas.microsoft.com/office/drawing/2014/main" id="{D0E8568D-AC0C-5D9F-F88A-1B64A4E4FE22}"/>
                </a:ext>
              </a:extLst>
            </p:cNvPr>
            <p:cNvSpPr/>
            <p:nvPr/>
          </p:nvSpPr>
          <p:spPr>
            <a:xfrm>
              <a:off x="643300" y="3068964"/>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grpSp>
      <p:pic>
        <p:nvPicPr>
          <p:cNvPr id="19" name="図 18">
            <a:extLst>
              <a:ext uri="{FF2B5EF4-FFF2-40B4-BE49-F238E27FC236}">
                <a16:creationId xmlns:a16="http://schemas.microsoft.com/office/drawing/2014/main" id="{19F70A3E-01E5-42C8-756F-3E2E5B3AB456}"/>
              </a:ext>
            </a:extLst>
          </p:cNvPr>
          <p:cNvPicPr>
            <a:picLocks noChangeAspect="1"/>
          </p:cNvPicPr>
          <p:nvPr/>
        </p:nvPicPr>
        <p:blipFill>
          <a:blip r:embed="rId6"/>
          <a:stretch>
            <a:fillRect/>
          </a:stretch>
        </p:blipFill>
        <p:spPr>
          <a:xfrm>
            <a:off x="4120966" y="3176778"/>
            <a:ext cx="4433455" cy="381000"/>
          </a:xfrm>
          <a:prstGeom prst="rect">
            <a:avLst/>
          </a:prstGeom>
        </p:spPr>
      </p:pic>
      <p:sp>
        <p:nvSpPr>
          <p:cNvPr id="20" name="矢印: 右 19">
            <a:extLst>
              <a:ext uri="{FF2B5EF4-FFF2-40B4-BE49-F238E27FC236}">
                <a16:creationId xmlns:a16="http://schemas.microsoft.com/office/drawing/2014/main" id="{352CCE05-5A6B-3AD6-F20D-6DC6A1DA6899}"/>
              </a:ext>
            </a:extLst>
          </p:cNvPr>
          <p:cNvSpPr/>
          <p:nvPr/>
        </p:nvSpPr>
        <p:spPr>
          <a:xfrm>
            <a:off x="2845773" y="3246355"/>
            <a:ext cx="1081534" cy="7073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85887DF6-16BE-1C69-552C-470AB6FFF5B2}"/>
              </a:ext>
            </a:extLst>
          </p:cNvPr>
          <p:cNvSpPr/>
          <p:nvPr/>
        </p:nvSpPr>
        <p:spPr>
          <a:xfrm>
            <a:off x="4120966" y="2739260"/>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latin typeface="Times New Roman" panose="02020603050405020304" pitchFamily="18" charset="0"/>
                <a:ea typeface="游明朝" panose="02020400000000000000" pitchFamily="18" charset="-128"/>
                <a:cs typeface="Times New Roman" panose="02020603050405020304" pitchFamily="18" charset="0"/>
              </a:rPr>
              <a:t>DataFrame.unique</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3" name="四角形: 角を丸くする 22">
            <a:extLst>
              <a:ext uri="{FF2B5EF4-FFF2-40B4-BE49-F238E27FC236}">
                <a16:creationId xmlns:a16="http://schemas.microsoft.com/office/drawing/2014/main" id="{5984E792-CCC8-9731-72A9-47A5813583F8}"/>
              </a:ext>
            </a:extLst>
          </p:cNvPr>
          <p:cNvSpPr/>
          <p:nvPr/>
        </p:nvSpPr>
        <p:spPr>
          <a:xfrm>
            <a:off x="4120965" y="3643834"/>
            <a:ext cx="2832039"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latin typeface="Times New Roman" panose="02020603050405020304" pitchFamily="18" charset="0"/>
                <a:ea typeface="游明朝" panose="02020400000000000000" pitchFamily="18" charset="-128"/>
                <a:cs typeface="Times New Roman" panose="02020603050405020304" pitchFamily="18" charset="0"/>
              </a:rPr>
              <a:t>DataFrame.value_count</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B1F55D1-FF5B-3131-DE5F-9623293035CF}"/>
              </a:ext>
            </a:extLst>
          </p:cNvPr>
          <p:cNvSpPr txBox="1">
            <a:spLocks/>
          </p:cNvSpPr>
          <p:nvPr/>
        </p:nvSpPr>
        <p:spPr>
          <a:xfrm>
            <a:off x="214381" y="5070266"/>
            <a:ext cx="11763234" cy="1267569"/>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sz="1600" dirty="0"/>
              <a:t>多くのデータシステムでは（データウェアハウス用，統計計算用など），ストレージの使用効率や計算効率を上げられるよう，同じ値が繰り返し含まれるデータの表現に特殊なアプローチを用いている．</a:t>
            </a:r>
            <a:br>
              <a:rPr lang="en-US" altLang="ja-JP" sz="1600" dirty="0"/>
            </a:br>
            <a:r>
              <a:rPr lang="ja-JP" altLang="en-US" sz="1600" dirty="0"/>
              <a:t>特にデータウェアハウスにおいては，</a:t>
            </a:r>
            <a:r>
              <a:rPr lang="ja-JP" altLang="en-US" sz="1600" b="1" dirty="0">
                <a:solidFill>
                  <a:srgbClr val="FF0000"/>
                </a:solidFill>
              </a:rPr>
              <a:t>ディメンジョンテーブル</a:t>
            </a:r>
            <a:r>
              <a:rPr lang="ja-JP" altLang="en-US" sz="1600" dirty="0"/>
              <a:t>と呼ばれているものを用いるのがベストプラクティスとなっている．</a:t>
            </a:r>
          </a:p>
        </p:txBody>
      </p:sp>
    </p:spTree>
    <p:extLst>
      <p:ext uri="{BB962C8B-B14F-4D97-AF65-F5344CB8AC3E}">
        <p14:creationId xmlns:p14="http://schemas.microsoft.com/office/powerpoint/2010/main" val="3591691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8881B-C44F-C452-1645-B82911A2F4E7}"/>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（開発の背景と動機）</a:t>
            </a:r>
            <a:endParaRPr kumimoji="1" lang="ja-JP" altLang="en-US" dirty="0"/>
          </a:p>
        </p:txBody>
      </p:sp>
      <p:sp>
        <p:nvSpPr>
          <p:cNvPr id="3" name="コンテンツ プレースホルダー 2">
            <a:extLst>
              <a:ext uri="{FF2B5EF4-FFF2-40B4-BE49-F238E27FC236}">
                <a16:creationId xmlns:a16="http://schemas.microsoft.com/office/drawing/2014/main" id="{721C20C8-80E5-C915-1973-183C063C73EF}"/>
              </a:ext>
            </a:extLst>
          </p:cNvPr>
          <p:cNvSpPr>
            <a:spLocks noGrp="1"/>
          </p:cNvSpPr>
          <p:nvPr>
            <p:ph idx="1"/>
          </p:nvPr>
        </p:nvSpPr>
        <p:spPr>
          <a:xfrm>
            <a:off x="214381" y="632805"/>
            <a:ext cx="11763234" cy="749946"/>
          </a:xfrm>
        </p:spPr>
        <p:txBody>
          <a:bodyPr>
            <a:normAutofit/>
          </a:bodyPr>
          <a:lstStyle/>
          <a:p>
            <a:pPr marL="0" indent="0">
              <a:buNone/>
            </a:pPr>
            <a:r>
              <a:rPr kumimoji="1" lang="ja-JP" altLang="en-US" sz="2000" dirty="0"/>
              <a:t>ユニークな値の情報はディメンジョンテーブルに収め，観察された一次データは，そのディメンジョンテーブルを参照する整数値のキーとして格納する．</a:t>
            </a:r>
          </a:p>
        </p:txBody>
      </p:sp>
      <p:sp>
        <p:nvSpPr>
          <p:cNvPr id="4" name="日付プレースホルダー 3">
            <a:extLst>
              <a:ext uri="{FF2B5EF4-FFF2-40B4-BE49-F238E27FC236}">
                <a16:creationId xmlns:a16="http://schemas.microsoft.com/office/drawing/2014/main" id="{FAD02268-D4DA-1014-56B8-026E01D9153E}"/>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638D7838-D88D-0F37-2807-6CCA72FFBAE9}"/>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0D487113-CFE3-BEA6-A37D-E3494F1DDB86}"/>
              </a:ext>
            </a:extLst>
          </p:cNvPr>
          <p:cNvSpPr>
            <a:spLocks noGrp="1"/>
          </p:cNvSpPr>
          <p:nvPr>
            <p:ph type="sldNum" sz="quarter" idx="12"/>
          </p:nvPr>
        </p:nvSpPr>
        <p:spPr/>
        <p:txBody>
          <a:bodyPr/>
          <a:lstStyle/>
          <a:p>
            <a:fld id="{6A08F1E3-4537-4A28-BBC1-BB8FB2459995}" type="slidenum">
              <a:rPr lang="ja-JP" altLang="en-US" smtClean="0"/>
              <a:pPr/>
              <a:t>33</a:t>
            </a:fld>
            <a:endParaRPr lang="ja-JP" altLang="en-US"/>
          </a:p>
        </p:txBody>
      </p:sp>
      <p:sp>
        <p:nvSpPr>
          <p:cNvPr id="7" name="吹き出し: 角を丸めた四角形 6">
            <a:extLst>
              <a:ext uri="{FF2B5EF4-FFF2-40B4-BE49-F238E27FC236}">
                <a16:creationId xmlns:a16="http://schemas.microsoft.com/office/drawing/2014/main" id="{62F79B03-DC88-29FE-3598-F49DB217720C}"/>
              </a:ext>
            </a:extLst>
          </p:cNvPr>
          <p:cNvSpPr/>
          <p:nvPr/>
        </p:nvSpPr>
        <p:spPr>
          <a:xfrm>
            <a:off x="7586363" y="1615845"/>
            <a:ext cx="3947532" cy="895230"/>
          </a:xfrm>
          <a:prstGeom prst="wedgeRoundRectCallout">
            <a:avLst>
              <a:gd name="adj1" fmla="val -53829"/>
              <a:gd name="adj2" fmla="val -256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次のコードの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dim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がディメンジョンテーブルをイメージしたもので，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values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が観察されたデータをイメージしている．</a:t>
            </a:r>
          </a:p>
        </p:txBody>
      </p:sp>
      <p:grpSp>
        <p:nvGrpSpPr>
          <p:cNvPr id="15" name="グループ化 14">
            <a:extLst>
              <a:ext uri="{FF2B5EF4-FFF2-40B4-BE49-F238E27FC236}">
                <a16:creationId xmlns:a16="http://schemas.microsoft.com/office/drawing/2014/main" id="{D7ACBD22-30A8-D4A4-021E-C0399A554AF5}"/>
              </a:ext>
            </a:extLst>
          </p:cNvPr>
          <p:cNvGrpSpPr/>
          <p:nvPr/>
        </p:nvGrpSpPr>
        <p:grpSpPr>
          <a:xfrm>
            <a:off x="327171" y="1366878"/>
            <a:ext cx="2895600" cy="2591871"/>
            <a:chOff x="327171" y="1282163"/>
            <a:chExt cx="2895600" cy="2591871"/>
          </a:xfrm>
        </p:grpSpPr>
        <p:pic>
          <p:nvPicPr>
            <p:cNvPr id="9" name="図 8">
              <a:extLst>
                <a:ext uri="{FF2B5EF4-FFF2-40B4-BE49-F238E27FC236}">
                  <a16:creationId xmlns:a16="http://schemas.microsoft.com/office/drawing/2014/main" id="{4F53544F-9735-5BB7-0FE2-7AA3B600A326}"/>
                </a:ext>
              </a:extLst>
            </p:cNvPr>
            <p:cNvPicPr>
              <a:picLocks noChangeAspect="1"/>
            </p:cNvPicPr>
            <p:nvPr/>
          </p:nvPicPr>
          <p:blipFill>
            <a:blip r:embed="rId2"/>
            <a:stretch>
              <a:fillRect/>
            </a:stretch>
          </p:blipFill>
          <p:spPr>
            <a:xfrm>
              <a:off x="327171" y="1695542"/>
              <a:ext cx="2895600" cy="400050"/>
            </a:xfrm>
            <a:prstGeom prst="rect">
              <a:avLst/>
            </a:prstGeom>
          </p:spPr>
        </p:pic>
        <p:grpSp>
          <p:nvGrpSpPr>
            <p:cNvPr id="13" name="グループ化 12">
              <a:extLst>
                <a:ext uri="{FF2B5EF4-FFF2-40B4-BE49-F238E27FC236}">
                  <a16:creationId xmlns:a16="http://schemas.microsoft.com/office/drawing/2014/main" id="{1AAF7408-558D-671A-93E1-9E626334724F}"/>
                </a:ext>
              </a:extLst>
            </p:cNvPr>
            <p:cNvGrpSpPr/>
            <p:nvPr/>
          </p:nvGrpSpPr>
          <p:grpSpPr>
            <a:xfrm>
              <a:off x="327171" y="1282163"/>
              <a:ext cx="2015863" cy="2591871"/>
              <a:chOff x="327171" y="1282163"/>
              <a:chExt cx="2015863" cy="2591871"/>
            </a:xfrm>
          </p:grpSpPr>
          <p:pic>
            <p:nvPicPr>
              <p:cNvPr id="11" name="図 10">
                <a:extLst>
                  <a:ext uri="{FF2B5EF4-FFF2-40B4-BE49-F238E27FC236}">
                    <a16:creationId xmlns:a16="http://schemas.microsoft.com/office/drawing/2014/main" id="{486204EA-76E7-1013-C687-5063C9C7A793}"/>
                  </a:ext>
                </a:extLst>
              </p:cNvPr>
              <p:cNvPicPr>
                <a:picLocks noChangeAspect="1"/>
              </p:cNvPicPr>
              <p:nvPr/>
            </p:nvPicPr>
            <p:blipFill>
              <a:blip r:embed="rId3"/>
              <a:stretch>
                <a:fillRect/>
              </a:stretch>
            </p:blipFill>
            <p:spPr>
              <a:xfrm>
                <a:off x="871770" y="2150009"/>
                <a:ext cx="1038225" cy="1724025"/>
              </a:xfrm>
              <a:prstGeom prst="rect">
                <a:avLst/>
              </a:prstGeom>
            </p:spPr>
          </p:pic>
          <p:sp>
            <p:nvSpPr>
              <p:cNvPr id="12" name="四角形: 角を丸くする 11">
                <a:extLst>
                  <a:ext uri="{FF2B5EF4-FFF2-40B4-BE49-F238E27FC236}">
                    <a16:creationId xmlns:a16="http://schemas.microsoft.com/office/drawing/2014/main" id="{DE49B41D-CAC3-B33E-2FC6-A4A577288A04}"/>
                  </a:ext>
                </a:extLst>
              </p:cNvPr>
              <p:cNvSpPr/>
              <p:nvPr/>
            </p:nvSpPr>
            <p:spPr>
              <a:xfrm>
                <a:off x="327171" y="1282163"/>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grpSp>
      </p:grpSp>
      <p:sp>
        <p:nvSpPr>
          <p:cNvPr id="14" name="矢印: 右 13">
            <a:extLst>
              <a:ext uri="{FF2B5EF4-FFF2-40B4-BE49-F238E27FC236}">
                <a16:creationId xmlns:a16="http://schemas.microsoft.com/office/drawing/2014/main" id="{89011610-4AE6-E21E-A5EA-442CB01FFE82}"/>
              </a:ext>
            </a:extLst>
          </p:cNvPr>
          <p:cNvSpPr/>
          <p:nvPr/>
        </p:nvSpPr>
        <p:spPr>
          <a:xfrm>
            <a:off x="3335561" y="1663410"/>
            <a:ext cx="738703"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41D1E3C0-948E-9E76-5735-2BF19FC282C7}"/>
              </a:ext>
            </a:extLst>
          </p:cNvPr>
          <p:cNvPicPr>
            <a:picLocks noChangeAspect="1"/>
          </p:cNvPicPr>
          <p:nvPr/>
        </p:nvPicPr>
        <p:blipFill>
          <a:blip r:embed="rId4"/>
          <a:stretch>
            <a:fillRect/>
          </a:stretch>
        </p:blipFill>
        <p:spPr>
          <a:xfrm>
            <a:off x="4476700" y="1663410"/>
            <a:ext cx="2933700" cy="400050"/>
          </a:xfrm>
          <a:prstGeom prst="rect">
            <a:avLst/>
          </a:prstGeom>
        </p:spPr>
      </p:pic>
      <p:pic>
        <p:nvPicPr>
          <p:cNvPr id="19" name="図 18">
            <a:extLst>
              <a:ext uri="{FF2B5EF4-FFF2-40B4-BE49-F238E27FC236}">
                <a16:creationId xmlns:a16="http://schemas.microsoft.com/office/drawing/2014/main" id="{91856498-8614-5DAE-DA6F-A5AC1C7D9FC1}"/>
              </a:ext>
            </a:extLst>
          </p:cNvPr>
          <p:cNvPicPr>
            <a:picLocks noChangeAspect="1"/>
          </p:cNvPicPr>
          <p:nvPr/>
        </p:nvPicPr>
        <p:blipFill>
          <a:blip r:embed="rId5"/>
          <a:stretch>
            <a:fillRect/>
          </a:stretch>
        </p:blipFill>
        <p:spPr>
          <a:xfrm>
            <a:off x="4476700" y="2089804"/>
            <a:ext cx="1143000" cy="562841"/>
          </a:xfrm>
          <a:prstGeom prst="rect">
            <a:avLst/>
          </a:prstGeom>
        </p:spPr>
      </p:pic>
      <p:sp>
        <p:nvSpPr>
          <p:cNvPr id="20" name="矢印: 右 19">
            <a:extLst>
              <a:ext uri="{FF2B5EF4-FFF2-40B4-BE49-F238E27FC236}">
                <a16:creationId xmlns:a16="http://schemas.microsoft.com/office/drawing/2014/main" id="{E28C7D17-50B2-EEED-A8D6-F27A3BCD7223}"/>
              </a:ext>
            </a:extLst>
          </p:cNvPr>
          <p:cNvSpPr/>
          <p:nvPr/>
        </p:nvSpPr>
        <p:spPr>
          <a:xfrm>
            <a:off x="3335561" y="2801528"/>
            <a:ext cx="738703"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1" name="吹き出し: 角を丸めた四角形 20">
            <a:extLst>
              <a:ext uri="{FF2B5EF4-FFF2-40B4-BE49-F238E27FC236}">
                <a16:creationId xmlns:a16="http://schemas.microsoft.com/office/drawing/2014/main" id="{8CF54937-AF63-2DD0-E3BC-3E40BA651935}"/>
              </a:ext>
            </a:extLst>
          </p:cNvPr>
          <p:cNvSpPr/>
          <p:nvPr/>
        </p:nvSpPr>
        <p:spPr>
          <a:xfrm>
            <a:off x="6272315" y="2749396"/>
            <a:ext cx="4114800" cy="563620"/>
          </a:xfrm>
          <a:prstGeom prst="wedgeRoundRectCallout">
            <a:avLst>
              <a:gd name="adj1" fmla="val -53829"/>
              <a:gd name="adj2" fmla="val -256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take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メソッドを使えば、整数値のキーのシリーズで表現されたデータをもともとの文字列のシリーズに戻せる．</a:t>
            </a:r>
          </a:p>
        </p:txBody>
      </p:sp>
      <p:grpSp>
        <p:nvGrpSpPr>
          <p:cNvPr id="26" name="グループ化 25">
            <a:extLst>
              <a:ext uri="{FF2B5EF4-FFF2-40B4-BE49-F238E27FC236}">
                <a16:creationId xmlns:a16="http://schemas.microsoft.com/office/drawing/2014/main" id="{04D8B730-D67D-1D09-DD0F-72650D00E413}"/>
              </a:ext>
            </a:extLst>
          </p:cNvPr>
          <p:cNvGrpSpPr/>
          <p:nvPr/>
        </p:nvGrpSpPr>
        <p:grpSpPr>
          <a:xfrm>
            <a:off x="4462362" y="2772677"/>
            <a:ext cx="1457325" cy="1825824"/>
            <a:chOff x="4476700" y="2765017"/>
            <a:chExt cx="1457325" cy="1825824"/>
          </a:xfrm>
        </p:grpSpPr>
        <p:pic>
          <p:nvPicPr>
            <p:cNvPr id="23" name="図 22">
              <a:extLst>
                <a:ext uri="{FF2B5EF4-FFF2-40B4-BE49-F238E27FC236}">
                  <a16:creationId xmlns:a16="http://schemas.microsoft.com/office/drawing/2014/main" id="{E01A5593-5BE1-FA8F-9B34-BEA8EA138AB7}"/>
                </a:ext>
              </a:extLst>
            </p:cNvPr>
            <p:cNvPicPr>
              <a:picLocks noChangeAspect="1"/>
            </p:cNvPicPr>
            <p:nvPr/>
          </p:nvPicPr>
          <p:blipFill>
            <a:blip r:embed="rId6"/>
            <a:stretch>
              <a:fillRect/>
            </a:stretch>
          </p:blipFill>
          <p:spPr>
            <a:xfrm>
              <a:off x="4476700" y="2765017"/>
              <a:ext cx="1457325" cy="238125"/>
            </a:xfrm>
            <a:prstGeom prst="rect">
              <a:avLst/>
            </a:prstGeom>
          </p:spPr>
        </p:pic>
        <p:pic>
          <p:nvPicPr>
            <p:cNvPr id="25" name="図 24">
              <a:extLst>
                <a:ext uri="{FF2B5EF4-FFF2-40B4-BE49-F238E27FC236}">
                  <a16:creationId xmlns:a16="http://schemas.microsoft.com/office/drawing/2014/main" id="{0D40AB03-6BC2-F76F-4CD7-EE2B8A57B0A3}"/>
                </a:ext>
              </a:extLst>
            </p:cNvPr>
            <p:cNvPicPr>
              <a:picLocks noChangeAspect="1"/>
            </p:cNvPicPr>
            <p:nvPr/>
          </p:nvPicPr>
          <p:blipFill>
            <a:blip r:embed="rId7"/>
            <a:stretch>
              <a:fillRect/>
            </a:stretch>
          </p:blipFill>
          <p:spPr>
            <a:xfrm>
              <a:off x="4476700" y="3023546"/>
              <a:ext cx="1073727" cy="1567295"/>
            </a:xfrm>
            <a:prstGeom prst="rect">
              <a:avLst/>
            </a:prstGeom>
          </p:spPr>
        </p:pic>
      </p:grpSp>
      <p:sp>
        <p:nvSpPr>
          <p:cNvPr id="27" name="コンテンツ プレースホルダー 2">
            <a:extLst>
              <a:ext uri="{FF2B5EF4-FFF2-40B4-BE49-F238E27FC236}">
                <a16:creationId xmlns:a16="http://schemas.microsoft.com/office/drawing/2014/main" id="{AFF3F07D-EB4C-7DE6-6154-1942E038B488}"/>
              </a:ext>
            </a:extLst>
          </p:cNvPr>
          <p:cNvSpPr txBox="1">
            <a:spLocks/>
          </p:cNvSpPr>
          <p:nvPr/>
        </p:nvSpPr>
        <p:spPr>
          <a:xfrm>
            <a:off x="238152" y="4582628"/>
            <a:ext cx="11763234" cy="1817701"/>
          </a:xfrm>
          <a:prstGeom prst="rect">
            <a:avLst/>
          </a:prstGeom>
          <a:ln>
            <a:noFill/>
          </a:ln>
        </p:spPr>
        <p:txBody>
          <a:bodyPr vert="horz" lIns="91440" tIns="45720" rIns="91440" bIns="45720" rtlCol="0">
            <a:normAutofit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buFont typeface="+mj-lt"/>
              <a:buNone/>
            </a:pPr>
            <a:r>
              <a:rPr lang="ja-JP" altLang="en-US" dirty="0"/>
              <a:t>このような整数表現を，</a:t>
            </a:r>
            <a:r>
              <a:rPr lang="ja-JP" altLang="en-US" b="1" dirty="0">
                <a:solidFill>
                  <a:srgbClr val="FF0000"/>
                </a:solidFill>
              </a:rPr>
              <a:t>カテゴリ表現 </a:t>
            </a:r>
            <a:r>
              <a:rPr lang="ja-JP" altLang="en-US" dirty="0"/>
              <a:t>や </a:t>
            </a:r>
            <a:r>
              <a:rPr lang="ja-JP" altLang="en-US" b="1" dirty="0">
                <a:solidFill>
                  <a:srgbClr val="FF0000"/>
                </a:solidFill>
              </a:rPr>
              <a:t>ディクショナリ形式 </a:t>
            </a:r>
            <a:r>
              <a:rPr lang="ja-JP" altLang="en-US" dirty="0"/>
              <a:t>にエンコードされた表現と呼ぶ．また，もともとのユニークな値を並べた配列を，データのカテゴリやディクショナリ，レベルと呼ぶ．各カテゴリを参照している整数値は，カテゴリコードもしくは単にコードと呼ぶ．</a:t>
            </a:r>
          </a:p>
          <a:p>
            <a:pPr marL="0" indent="0">
              <a:lnSpc>
                <a:spcPct val="120000"/>
              </a:lnSpc>
              <a:buFont typeface="+mj-lt"/>
              <a:buNone/>
            </a:pPr>
            <a:r>
              <a:rPr lang="ja-JP" altLang="en-US" dirty="0"/>
              <a:t>カテゴリ表現にすることで，分析を行う場合は処理速度をかなり改善できる．さらに，コードを変更せずにカテゴリ情報だけを変更することも可能になる．</a:t>
            </a:r>
          </a:p>
        </p:txBody>
      </p:sp>
    </p:spTree>
    <p:extLst>
      <p:ext uri="{BB962C8B-B14F-4D97-AF65-F5344CB8AC3E}">
        <p14:creationId xmlns:p14="http://schemas.microsoft.com/office/powerpoint/2010/main" val="989311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27BDC-10C2-C174-F539-A2BFC3C5F158}"/>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 </a:t>
            </a:r>
            <a:r>
              <a:rPr lang="en-US" altLang="ja-JP" sz="2800" dirty="0"/>
              <a:t>pandas </a:t>
            </a:r>
            <a:r>
              <a:rPr lang="ja-JP" altLang="en-US" sz="2800" dirty="0"/>
              <a:t>におけるカテゴリ拡張データ型）</a:t>
            </a:r>
            <a:endParaRPr kumimoji="1" lang="ja-JP" altLang="en-US" dirty="0"/>
          </a:p>
        </p:txBody>
      </p:sp>
      <p:sp>
        <p:nvSpPr>
          <p:cNvPr id="3" name="コンテンツ プレースホルダー 2">
            <a:extLst>
              <a:ext uri="{FF2B5EF4-FFF2-40B4-BE49-F238E27FC236}">
                <a16:creationId xmlns:a16="http://schemas.microsoft.com/office/drawing/2014/main" id="{B41B0AF5-B772-6F16-A736-6D7D2ECB98FB}"/>
              </a:ext>
            </a:extLst>
          </p:cNvPr>
          <p:cNvSpPr>
            <a:spLocks noGrp="1"/>
          </p:cNvSpPr>
          <p:nvPr>
            <p:ph idx="1"/>
          </p:nvPr>
        </p:nvSpPr>
        <p:spPr>
          <a:xfrm>
            <a:off x="214381" y="632806"/>
            <a:ext cx="11763234" cy="1296356"/>
          </a:xfrm>
        </p:spPr>
        <p:txBody>
          <a:bodyPr>
            <a:normAutofit/>
          </a:bodyPr>
          <a:lstStyle/>
          <a:p>
            <a:pPr marL="0" indent="0">
              <a:lnSpc>
                <a:spcPct val="110000"/>
              </a:lnSpc>
              <a:buNone/>
            </a:pPr>
            <a:r>
              <a:rPr kumimoji="1" lang="en-US" altLang="ja-JP" dirty="0"/>
              <a:t>pandas </a:t>
            </a:r>
            <a:r>
              <a:rPr kumimoji="1" lang="ja-JP" altLang="en-US" dirty="0"/>
              <a:t>には，データの保持に整数ベースのカテゴリ表現（エンコーディングとも言います）を用いる，</a:t>
            </a:r>
            <a:r>
              <a:rPr kumimoji="1" lang="en-US" altLang="ja-JP" dirty="0"/>
              <a:t>Categorical</a:t>
            </a:r>
            <a:r>
              <a:rPr kumimoji="1" lang="ja-JP" altLang="en-US" dirty="0"/>
              <a:t>という特殊な拡張データ型が</a:t>
            </a:r>
            <a:r>
              <a:rPr lang="ja-JP" altLang="en-US" dirty="0"/>
              <a:t>ある．</a:t>
            </a:r>
            <a:r>
              <a:rPr kumimoji="1" lang="ja-JP" altLang="en-US" dirty="0"/>
              <a:t>整数ベースのカテゴリ表現を用いるのは，類似した値が何度も出現するデータに対してよく使われるデータ圧縮テクニックで，特に文字列データの場合に，メモリ使用量を削減しつつ処理速度を大幅に向上させることが出来る．</a:t>
            </a:r>
          </a:p>
        </p:txBody>
      </p:sp>
      <p:sp>
        <p:nvSpPr>
          <p:cNvPr id="4" name="日付プレースホルダー 3">
            <a:extLst>
              <a:ext uri="{FF2B5EF4-FFF2-40B4-BE49-F238E27FC236}">
                <a16:creationId xmlns:a16="http://schemas.microsoft.com/office/drawing/2014/main" id="{1F769427-D417-1616-7A12-8C34B9985BCA}"/>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67188EE4-64C8-98C2-E18A-89586D01508F}"/>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633EABA5-7AD4-DFE0-2E6E-88C445E11E2C}"/>
              </a:ext>
            </a:extLst>
          </p:cNvPr>
          <p:cNvSpPr>
            <a:spLocks noGrp="1"/>
          </p:cNvSpPr>
          <p:nvPr>
            <p:ph type="sldNum" sz="quarter" idx="12"/>
          </p:nvPr>
        </p:nvSpPr>
        <p:spPr/>
        <p:txBody>
          <a:bodyPr/>
          <a:lstStyle/>
          <a:p>
            <a:fld id="{6A08F1E3-4537-4A28-BBC1-BB8FB2459995}" type="slidenum">
              <a:rPr lang="ja-JP" altLang="en-US" smtClean="0"/>
              <a:pPr/>
              <a:t>34</a:t>
            </a:fld>
            <a:endParaRPr lang="ja-JP" altLang="en-US"/>
          </a:p>
        </p:txBody>
      </p:sp>
      <p:sp>
        <p:nvSpPr>
          <p:cNvPr id="7" name="四角形: 角を丸くする 6">
            <a:extLst>
              <a:ext uri="{FF2B5EF4-FFF2-40B4-BE49-F238E27FC236}">
                <a16:creationId xmlns:a16="http://schemas.microsoft.com/office/drawing/2014/main" id="{9D2877C6-1596-4AE7-8A9E-9D1720643D93}"/>
              </a:ext>
            </a:extLst>
          </p:cNvPr>
          <p:cNvSpPr/>
          <p:nvPr/>
        </p:nvSpPr>
        <p:spPr>
          <a:xfrm>
            <a:off x="327171" y="2004306"/>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9" name="図 8">
            <a:extLst>
              <a:ext uri="{FF2B5EF4-FFF2-40B4-BE49-F238E27FC236}">
                <a16:creationId xmlns:a16="http://schemas.microsoft.com/office/drawing/2014/main" id="{1DE522BB-AD21-57C6-35B9-24261CAE9595}"/>
              </a:ext>
            </a:extLst>
          </p:cNvPr>
          <p:cNvPicPr>
            <a:picLocks noChangeAspect="1"/>
          </p:cNvPicPr>
          <p:nvPr/>
        </p:nvPicPr>
        <p:blipFill>
          <a:blip r:embed="rId2"/>
          <a:stretch>
            <a:fillRect/>
          </a:stretch>
        </p:blipFill>
        <p:spPr>
          <a:xfrm>
            <a:off x="320214" y="2462392"/>
            <a:ext cx="2537114" cy="2190750"/>
          </a:xfrm>
          <a:prstGeom prst="rect">
            <a:avLst/>
          </a:prstGeom>
        </p:spPr>
      </p:pic>
      <p:sp>
        <p:nvSpPr>
          <p:cNvPr id="10" name="矢印: 右 9">
            <a:extLst>
              <a:ext uri="{FF2B5EF4-FFF2-40B4-BE49-F238E27FC236}">
                <a16:creationId xmlns:a16="http://schemas.microsoft.com/office/drawing/2014/main" id="{8269A4C8-26AE-6991-9970-79F6C88094D8}"/>
              </a:ext>
            </a:extLst>
          </p:cNvPr>
          <p:cNvSpPr/>
          <p:nvPr/>
        </p:nvSpPr>
        <p:spPr>
          <a:xfrm>
            <a:off x="3069204" y="2703293"/>
            <a:ext cx="694098"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CE6AD2B-ED98-7B2E-E7C4-24AB2617E3E1}"/>
              </a:ext>
            </a:extLst>
          </p:cNvPr>
          <p:cNvPicPr>
            <a:picLocks noChangeAspect="1"/>
          </p:cNvPicPr>
          <p:nvPr/>
        </p:nvPicPr>
        <p:blipFill>
          <a:blip r:embed="rId3"/>
          <a:stretch>
            <a:fillRect/>
          </a:stretch>
        </p:blipFill>
        <p:spPr>
          <a:xfrm>
            <a:off x="3975178" y="3075794"/>
            <a:ext cx="3195205" cy="1775114"/>
          </a:xfrm>
          <a:prstGeom prst="rect">
            <a:avLst/>
          </a:prstGeom>
        </p:spPr>
      </p:pic>
      <p:pic>
        <p:nvPicPr>
          <p:cNvPr id="15" name="図 14">
            <a:extLst>
              <a:ext uri="{FF2B5EF4-FFF2-40B4-BE49-F238E27FC236}">
                <a16:creationId xmlns:a16="http://schemas.microsoft.com/office/drawing/2014/main" id="{F14BD323-7693-5250-485E-4C56699E786B}"/>
              </a:ext>
            </a:extLst>
          </p:cNvPr>
          <p:cNvPicPr>
            <a:picLocks noChangeAspect="1"/>
          </p:cNvPicPr>
          <p:nvPr/>
        </p:nvPicPr>
        <p:blipFill>
          <a:blip r:embed="rId4"/>
          <a:stretch>
            <a:fillRect/>
          </a:stretch>
        </p:blipFill>
        <p:spPr>
          <a:xfrm>
            <a:off x="3975178" y="2591832"/>
            <a:ext cx="3371850" cy="390525"/>
          </a:xfrm>
          <a:prstGeom prst="rect">
            <a:avLst/>
          </a:prstGeom>
        </p:spPr>
      </p:pic>
      <p:sp>
        <p:nvSpPr>
          <p:cNvPr id="11" name="吹き出し: 角を丸めた四角形 10">
            <a:extLst>
              <a:ext uri="{FF2B5EF4-FFF2-40B4-BE49-F238E27FC236}">
                <a16:creationId xmlns:a16="http://schemas.microsoft.com/office/drawing/2014/main" id="{30338966-6472-9E74-8DEA-6A88F5D8691C}"/>
              </a:ext>
            </a:extLst>
          </p:cNvPr>
          <p:cNvSpPr/>
          <p:nvPr/>
        </p:nvSpPr>
        <p:spPr>
          <a:xfrm>
            <a:off x="3344502" y="1929162"/>
            <a:ext cx="4051960" cy="522759"/>
          </a:xfrm>
          <a:prstGeom prst="wedgeRoundRectCallout">
            <a:avLst>
              <a:gd name="adj1" fmla="val -2744"/>
              <a:gd name="adj2" fmla="val 83033"/>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df</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[‘fruit’]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Python</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の文字列オブジェクトの配列であり，</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astype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メソッドでカテゴリ型へと変換してみる．</a:t>
            </a:r>
          </a:p>
        </p:txBody>
      </p:sp>
      <p:sp>
        <p:nvSpPr>
          <p:cNvPr id="17" name="矢印: 右 16">
            <a:extLst>
              <a:ext uri="{FF2B5EF4-FFF2-40B4-BE49-F238E27FC236}">
                <a16:creationId xmlns:a16="http://schemas.microsoft.com/office/drawing/2014/main" id="{3A6A1589-48F1-AAC8-CAA5-53EB032D112A}"/>
              </a:ext>
            </a:extLst>
          </p:cNvPr>
          <p:cNvSpPr/>
          <p:nvPr/>
        </p:nvSpPr>
        <p:spPr>
          <a:xfrm>
            <a:off x="7428570" y="2686750"/>
            <a:ext cx="694098"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2D653085-F259-FA9E-1D2C-BF01E01271CD}"/>
              </a:ext>
            </a:extLst>
          </p:cNvPr>
          <p:cNvPicPr>
            <a:picLocks noChangeAspect="1"/>
          </p:cNvPicPr>
          <p:nvPr/>
        </p:nvPicPr>
        <p:blipFill>
          <a:blip r:embed="rId5"/>
          <a:stretch>
            <a:fillRect/>
          </a:stretch>
        </p:blipFill>
        <p:spPr>
          <a:xfrm>
            <a:off x="8204210" y="2591832"/>
            <a:ext cx="3305175" cy="942975"/>
          </a:xfrm>
          <a:prstGeom prst="rect">
            <a:avLst/>
          </a:prstGeom>
        </p:spPr>
      </p:pic>
      <p:sp>
        <p:nvSpPr>
          <p:cNvPr id="16" name="吹き出し: 角を丸めた四角形 15">
            <a:extLst>
              <a:ext uri="{FF2B5EF4-FFF2-40B4-BE49-F238E27FC236}">
                <a16:creationId xmlns:a16="http://schemas.microsoft.com/office/drawing/2014/main" id="{5D0EC25B-066F-AAA1-F370-A1405C2F91A7}"/>
              </a:ext>
            </a:extLst>
          </p:cNvPr>
          <p:cNvSpPr/>
          <p:nvPr/>
        </p:nvSpPr>
        <p:spPr>
          <a:xfrm>
            <a:off x="7633901" y="1918659"/>
            <a:ext cx="4278466" cy="522759"/>
          </a:xfrm>
          <a:prstGeom prst="wedgeRoundRectCallout">
            <a:avLst>
              <a:gd name="adj1" fmla="val -29329"/>
              <a:gd name="adj2" fmla="val 76634"/>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変換で得られた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fruit_cat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の値は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pandas.Categorical</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のインスタンスで、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.array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属性でアクセスできる．</a:t>
            </a:r>
          </a:p>
        </p:txBody>
      </p:sp>
      <p:pic>
        <p:nvPicPr>
          <p:cNvPr id="22" name="図 21">
            <a:extLst>
              <a:ext uri="{FF2B5EF4-FFF2-40B4-BE49-F238E27FC236}">
                <a16:creationId xmlns:a16="http://schemas.microsoft.com/office/drawing/2014/main" id="{BB768D80-E382-2274-47F9-50551B2DD1A1}"/>
              </a:ext>
            </a:extLst>
          </p:cNvPr>
          <p:cNvPicPr>
            <a:picLocks noChangeAspect="1"/>
          </p:cNvPicPr>
          <p:nvPr/>
        </p:nvPicPr>
        <p:blipFill>
          <a:blip r:embed="rId6"/>
          <a:stretch>
            <a:fillRect/>
          </a:stretch>
        </p:blipFill>
        <p:spPr>
          <a:xfrm>
            <a:off x="3546587" y="5353476"/>
            <a:ext cx="3143250" cy="874568"/>
          </a:xfrm>
          <a:prstGeom prst="rect">
            <a:avLst/>
          </a:prstGeom>
        </p:spPr>
      </p:pic>
      <p:pic>
        <p:nvPicPr>
          <p:cNvPr id="24" name="図 23">
            <a:extLst>
              <a:ext uri="{FF2B5EF4-FFF2-40B4-BE49-F238E27FC236}">
                <a16:creationId xmlns:a16="http://schemas.microsoft.com/office/drawing/2014/main" id="{6ED9541E-3FF1-7E85-DCE1-145E8FCC3320}"/>
              </a:ext>
            </a:extLst>
          </p:cNvPr>
          <p:cNvPicPr>
            <a:picLocks noChangeAspect="1"/>
          </p:cNvPicPr>
          <p:nvPr/>
        </p:nvPicPr>
        <p:blipFill>
          <a:blip r:embed="rId7"/>
          <a:stretch>
            <a:fillRect/>
          </a:stretch>
        </p:blipFill>
        <p:spPr>
          <a:xfrm>
            <a:off x="376953" y="5347468"/>
            <a:ext cx="3065318" cy="649432"/>
          </a:xfrm>
          <a:prstGeom prst="rect">
            <a:avLst/>
          </a:prstGeom>
        </p:spPr>
      </p:pic>
      <p:sp>
        <p:nvSpPr>
          <p:cNvPr id="25" name="吹き出し: 角を丸めた四角形 24">
            <a:extLst>
              <a:ext uri="{FF2B5EF4-FFF2-40B4-BE49-F238E27FC236}">
                <a16:creationId xmlns:a16="http://schemas.microsoft.com/office/drawing/2014/main" id="{36180C35-960C-CE67-33B4-B92AA2BE03A1}"/>
              </a:ext>
            </a:extLst>
          </p:cNvPr>
          <p:cNvSpPr/>
          <p:nvPr/>
        </p:nvSpPr>
        <p:spPr>
          <a:xfrm>
            <a:off x="6815134" y="5336316"/>
            <a:ext cx="4708065" cy="885826"/>
          </a:xfrm>
          <a:prstGeom prst="wedgeRoundRectCallout">
            <a:avLst>
              <a:gd name="adj1" fmla="val -53829"/>
              <a:gd name="adj2" fmla="val -256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Categorical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オブジェクトは，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categories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codes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つの属性を持っている．</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categories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はカテゴリの情報を保持しており，</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codes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はデータのコードによる表現を保持いる．</a:t>
            </a:r>
          </a:p>
        </p:txBody>
      </p:sp>
      <p:sp>
        <p:nvSpPr>
          <p:cNvPr id="26" name="四角形: 角を丸くする 25">
            <a:extLst>
              <a:ext uri="{FF2B5EF4-FFF2-40B4-BE49-F238E27FC236}">
                <a16:creationId xmlns:a16="http://schemas.microsoft.com/office/drawing/2014/main" id="{9C7E0103-0741-C266-8253-4EE7D1FBC6B5}"/>
              </a:ext>
            </a:extLst>
          </p:cNvPr>
          <p:cNvSpPr/>
          <p:nvPr/>
        </p:nvSpPr>
        <p:spPr>
          <a:xfrm>
            <a:off x="366097" y="4892195"/>
            <a:ext cx="2833441"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属性（</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 categories</a:t>
            </a: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codes </a:t>
            </a: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1300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94698-8178-97EE-E313-79567800281C}"/>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 </a:t>
            </a:r>
            <a:r>
              <a:rPr lang="en-US" altLang="ja-JP" sz="2800" dirty="0"/>
              <a:t>pandas </a:t>
            </a:r>
            <a:r>
              <a:rPr lang="ja-JP" altLang="en-US" sz="2800" dirty="0"/>
              <a:t>におけるカテゴリ拡張データ型）</a:t>
            </a:r>
            <a:endParaRPr kumimoji="1" lang="ja-JP" altLang="en-US" dirty="0"/>
          </a:p>
        </p:txBody>
      </p:sp>
      <p:sp>
        <p:nvSpPr>
          <p:cNvPr id="3" name="コンテンツ プレースホルダー 2">
            <a:extLst>
              <a:ext uri="{FF2B5EF4-FFF2-40B4-BE49-F238E27FC236}">
                <a16:creationId xmlns:a16="http://schemas.microsoft.com/office/drawing/2014/main" id="{4F4C05F4-8E04-F4DD-94A5-9C5BF968C865}"/>
              </a:ext>
            </a:extLst>
          </p:cNvPr>
          <p:cNvSpPr>
            <a:spLocks noGrp="1"/>
          </p:cNvSpPr>
          <p:nvPr>
            <p:ph idx="1"/>
          </p:nvPr>
        </p:nvSpPr>
        <p:spPr>
          <a:xfrm>
            <a:off x="214381" y="632806"/>
            <a:ext cx="11763234" cy="365125"/>
          </a:xfrm>
        </p:spPr>
        <p:txBody>
          <a:bodyPr>
            <a:normAutofit lnSpcReduction="10000"/>
          </a:bodyPr>
          <a:lstStyle/>
          <a:p>
            <a:pPr marL="0" indent="0">
              <a:buNone/>
            </a:pPr>
            <a:r>
              <a:rPr kumimoji="1" lang="ja-JP" altLang="en-US" dirty="0"/>
              <a:t>これらの属性には，</a:t>
            </a:r>
            <a:r>
              <a:rPr kumimoji="1" lang="en-US" altLang="ja-JP" dirty="0"/>
              <a:t>cat </a:t>
            </a:r>
            <a:r>
              <a:rPr kumimoji="1" lang="ja-JP" altLang="en-US" dirty="0"/>
              <a:t>というアクセサでもっと簡単にアクセスできる．</a:t>
            </a:r>
            <a:r>
              <a:rPr lang="en-US" altLang="ja-JP" dirty="0"/>
              <a:t>c</a:t>
            </a:r>
            <a:r>
              <a:rPr kumimoji="1" lang="en-US" altLang="ja-JP" dirty="0"/>
              <a:t>at </a:t>
            </a:r>
            <a:r>
              <a:rPr kumimoji="1" lang="ja-JP" altLang="en-US" dirty="0"/>
              <a:t>については後ほど説明する．</a:t>
            </a:r>
          </a:p>
        </p:txBody>
      </p:sp>
      <p:sp>
        <p:nvSpPr>
          <p:cNvPr id="4" name="日付プレースホルダー 3">
            <a:extLst>
              <a:ext uri="{FF2B5EF4-FFF2-40B4-BE49-F238E27FC236}">
                <a16:creationId xmlns:a16="http://schemas.microsoft.com/office/drawing/2014/main" id="{CFC7BB15-5B64-9D90-5913-F650E81B2E2B}"/>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4431A2C5-48B0-8715-9E11-EB7A624545BA}"/>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8713C838-4CD9-9A34-0127-359475E33A19}"/>
              </a:ext>
            </a:extLst>
          </p:cNvPr>
          <p:cNvSpPr>
            <a:spLocks noGrp="1"/>
          </p:cNvSpPr>
          <p:nvPr>
            <p:ph type="sldNum" sz="quarter" idx="12"/>
          </p:nvPr>
        </p:nvSpPr>
        <p:spPr/>
        <p:txBody>
          <a:bodyPr/>
          <a:lstStyle/>
          <a:p>
            <a:fld id="{6A08F1E3-4537-4A28-BBC1-BB8FB2459995}" type="slidenum">
              <a:rPr lang="ja-JP" altLang="en-US" smtClean="0"/>
              <a:pPr/>
              <a:t>35</a:t>
            </a:fld>
            <a:endParaRPr lang="ja-JP" altLang="en-US"/>
          </a:p>
        </p:txBody>
      </p:sp>
      <p:pic>
        <p:nvPicPr>
          <p:cNvPr id="8" name="図 7">
            <a:extLst>
              <a:ext uri="{FF2B5EF4-FFF2-40B4-BE49-F238E27FC236}">
                <a16:creationId xmlns:a16="http://schemas.microsoft.com/office/drawing/2014/main" id="{600174CC-FC04-B202-2BF2-0BEB91773B27}"/>
              </a:ext>
            </a:extLst>
          </p:cNvPr>
          <p:cNvPicPr>
            <a:picLocks noChangeAspect="1"/>
          </p:cNvPicPr>
          <p:nvPr/>
        </p:nvPicPr>
        <p:blipFill>
          <a:blip r:embed="rId2"/>
          <a:stretch>
            <a:fillRect/>
          </a:stretch>
        </p:blipFill>
        <p:spPr>
          <a:xfrm>
            <a:off x="512260" y="1676729"/>
            <a:ext cx="2647950" cy="800100"/>
          </a:xfrm>
          <a:prstGeom prst="rect">
            <a:avLst/>
          </a:prstGeom>
        </p:spPr>
      </p:pic>
      <p:sp>
        <p:nvSpPr>
          <p:cNvPr id="9" name="吹き出し: 角を丸めた四角形 8">
            <a:extLst>
              <a:ext uri="{FF2B5EF4-FFF2-40B4-BE49-F238E27FC236}">
                <a16:creationId xmlns:a16="http://schemas.microsoft.com/office/drawing/2014/main" id="{EC190FC6-ED2F-F68D-6756-E46D8744CF71}"/>
              </a:ext>
            </a:extLst>
          </p:cNvPr>
          <p:cNvSpPr/>
          <p:nvPr/>
        </p:nvSpPr>
        <p:spPr>
          <a:xfrm>
            <a:off x="327171" y="1042035"/>
            <a:ext cx="4012973" cy="590589"/>
          </a:xfrm>
          <a:prstGeom prst="wedgeRoundRectCallout">
            <a:avLst>
              <a:gd name="adj1" fmla="val -22151"/>
              <a:gd name="adj2" fmla="val 611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どのコードがどのカテゴリにマッピングされているかを得るには，次のトリックが便利である．</a:t>
            </a:r>
          </a:p>
        </p:txBody>
      </p:sp>
      <p:grpSp>
        <p:nvGrpSpPr>
          <p:cNvPr id="14" name="グループ化 13">
            <a:extLst>
              <a:ext uri="{FF2B5EF4-FFF2-40B4-BE49-F238E27FC236}">
                <a16:creationId xmlns:a16="http://schemas.microsoft.com/office/drawing/2014/main" id="{433A529B-304B-F7EC-B3A2-6BC4FEF4E4B9}"/>
              </a:ext>
            </a:extLst>
          </p:cNvPr>
          <p:cNvGrpSpPr/>
          <p:nvPr/>
        </p:nvGrpSpPr>
        <p:grpSpPr>
          <a:xfrm>
            <a:off x="4648348" y="1676729"/>
            <a:ext cx="6566020" cy="1723159"/>
            <a:chOff x="4481079" y="3251488"/>
            <a:chExt cx="6566020" cy="1723159"/>
          </a:xfrm>
        </p:grpSpPr>
        <p:pic>
          <p:nvPicPr>
            <p:cNvPr id="11" name="図 10">
              <a:extLst>
                <a:ext uri="{FF2B5EF4-FFF2-40B4-BE49-F238E27FC236}">
                  <a16:creationId xmlns:a16="http://schemas.microsoft.com/office/drawing/2014/main" id="{8DB12ACC-306A-29E8-0EEA-F1F322B34A5D}"/>
                </a:ext>
              </a:extLst>
            </p:cNvPr>
            <p:cNvPicPr>
              <a:picLocks noChangeAspect="1"/>
            </p:cNvPicPr>
            <p:nvPr/>
          </p:nvPicPr>
          <p:blipFill>
            <a:blip r:embed="rId3"/>
            <a:stretch>
              <a:fillRect/>
            </a:stretch>
          </p:blipFill>
          <p:spPr>
            <a:xfrm>
              <a:off x="4481079" y="3251488"/>
              <a:ext cx="3229841" cy="355023"/>
            </a:xfrm>
            <a:prstGeom prst="rect">
              <a:avLst/>
            </a:prstGeom>
          </p:spPr>
        </p:pic>
        <p:pic>
          <p:nvPicPr>
            <p:cNvPr id="13" name="図 12">
              <a:extLst>
                <a:ext uri="{FF2B5EF4-FFF2-40B4-BE49-F238E27FC236}">
                  <a16:creationId xmlns:a16="http://schemas.microsoft.com/office/drawing/2014/main" id="{9C5EC2CA-3F55-10C5-EA2A-A947D0D95051}"/>
                </a:ext>
              </a:extLst>
            </p:cNvPr>
            <p:cNvPicPr>
              <a:picLocks noChangeAspect="1"/>
            </p:cNvPicPr>
            <p:nvPr/>
          </p:nvPicPr>
          <p:blipFill>
            <a:blip r:embed="rId4"/>
            <a:stretch>
              <a:fillRect/>
            </a:stretch>
          </p:blipFill>
          <p:spPr>
            <a:xfrm>
              <a:off x="7947144" y="3251488"/>
              <a:ext cx="3099955" cy="1723159"/>
            </a:xfrm>
            <a:prstGeom prst="rect">
              <a:avLst/>
            </a:prstGeom>
          </p:spPr>
        </p:pic>
      </p:grpSp>
      <p:sp>
        <p:nvSpPr>
          <p:cNvPr id="15" name="吹き出し: 角を丸めた四角形 14">
            <a:extLst>
              <a:ext uri="{FF2B5EF4-FFF2-40B4-BE49-F238E27FC236}">
                <a16:creationId xmlns:a16="http://schemas.microsoft.com/office/drawing/2014/main" id="{0FE69AE9-75D6-EED2-3C05-DD86F52F2CE8}"/>
              </a:ext>
            </a:extLst>
          </p:cNvPr>
          <p:cNvSpPr/>
          <p:nvPr/>
        </p:nvSpPr>
        <p:spPr>
          <a:xfrm>
            <a:off x="4516312" y="1042034"/>
            <a:ext cx="5876625" cy="590589"/>
          </a:xfrm>
          <a:prstGeom prst="wedgeRoundRectCallout">
            <a:avLst>
              <a:gd name="adj1" fmla="val -18546"/>
              <a:gd name="adj2" fmla="val 6306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変換結果をデータフレームの列に代入し直せば，データフレームの列をカテゴリ型に変換できたことになる．</a:t>
            </a:r>
          </a:p>
        </p:txBody>
      </p:sp>
      <p:sp>
        <p:nvSpPr>
          <p:cNvPr id="16" name="コンテンツ プレースホルダー 2">
            <a:extLst>
              <a:ext uri="{FF2B5EF4-FFF2-40B4-BE49-F238E27FC236}">
                <a16:creationId xmlns:a16="http://schemas.microsoft.com/office/drawing/2014/main" id="{1BB1DE58-A52F-81D0-E20F-E0EF5ECC7B96}"/>
              </a:ext>
            </a:extLst>
          </p:cNvPr>
          <p:cNvSpPr txBox="1">
            <a:spLocks/>
          </p:cNvSpPr>
          <p:nvPr/>
        </p:nvSpPr>
        <p:spPr>
          <a:xfrm>
            <a:off x="381651" y="3527993"/>
            <a:ext cx="11763234" cy="365125"/>
          </a:xfrm>
          <a:prstGeom prst="rect">
            <a:avLst/>
          </a:prstGeom>
          <a:ln>
            <a:solidFill>
              <a:schemeClr val="bg1"/>
            </a:solidFill>
          </a:ln>
        </p:spPr>
        <p:txBody>
          <a:bodyPr vert="horz" lIns="91440" tIns="45720" rIns="91440" bIns="45720" rtlCol="0">
            <a:normAutofit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他の型の </a:t>
            </a:r>
            <a:r>
              <a:rPr lang="en-US" altLang="ja-JP" dirty="0"/>
              <a:t>Python </a:t>
            </a:r>
            <a:r>
              <a:rPr lang="ja-JP" altLang="en-US" dirty="0"/>
              <a:t>シーケンスから </a:t>
            </a:r>
            <a:r>
              <a:rPr lang="en-US" altLang="ja-JP" dirty="0" err="1"/>
              <a:t>pandas.Categorical</a:t>
            </a:r>
            <a:r>
              <a:rPr lang="en-US" altLang="ja-JP" dirty="0"/>
              <a:t> </a:t>
            </a:r>
            <a:r>
              <a:rPr lang="ja-JP" altLang="en-US" dirty="0"/>
              <a:t>を直接作成することも可能である．</a:t>
            </a:r>
          </a:p>
        </p:txBody>
      </p:sp>
      <p:grpSp>
        <p:nvGrpSpPr>
          <p:cNvPr id="21" name="グループ化 20">
            <a:extLst>
              <a:ext uri="{FF2B5EF4-FFF2-40B4-BE49-F238E27FC236}">
                <a16:creationId xmlns:a16="http://schemas.microsoft.com/office/drawing/2014/main" id="{4AA0C6A7-0367-9CA7-BBEE-7D74340C8750}"/>
              </a:ext>
            </a:extLst>
          </p:cNvPr>
          <p:cNvGrpSpPr/>
          <p:nvPr/>
        </p:nvGrpSpPr>
        <p:grpSpPr>
          <a:xfrm>
            <a:off x="502735" y="3987457"/>
            <a:ext cx="5314950" cy="894331"/>
            <a:chOff x="502735" y="4116766"/>
            <a:chExt cx="5314950" cy="894331"/>
          </a:xfrm>
        </p:grpSpPr>
        <p:pic>
          <p:nvPicPr>
            <p:cNvPr id="18" name="図 17">
              <a:extLst>
                <a:ext uri="{FF2B5EF4-FFF2-40B4-BE49-F238E27FC236}">
                  <a16:creationId xmlns:a16="http://schemas.microsoft.com/office/drawing/2014/main" id="{57876790-B2E3-3E4E-3F18-496E64115F0A}"/>
                </a:ext>
              </a:extLst>
            </p:cNvPr>
            <p:cNvPicPr>
              <a:picLocks noChangeAspect="1"/>
            </p:cNvPicPr>
            <p:nvPr/>
          </p:nvPicPr>
          <p:blipFill>
            <a:blip r:embed="rId5"/>
            <a:stretch>
              <a:fillRect/>
            </a:stretch>
          </p:blipFill>
          <p:spPr>
            <a:xfrm>
              <a:off x="502735" y="4116766"/>
              <a:ext cx="5314950" cy="371475"/>
            </a:xfrm>
            <a:prstGeom prst="rect">
              <a:avLst/>
            </a:prstGeom>
          </p:spPr>
        </p:pic>
        <p:pic>
          <p:nvPicPr>
            <p:cNvPr id="20" name="図 19">
              <a:extLst>
                <a:ext uri="{FF2B5EF4-FFF2-40B4-BE49-F238E27FC236}">
                  <a16:creationId xmlns:a16="http://schemas.microsoft.com/office/drawing/2014/main" id="{C958F9E0-7F0F-4D5A-FFFB-92ECB3F59006}"/>
                </a:ext>
              </a:extLst>
            </p:cNvPr>
            <p:cNvPicPr>
              <a:picLocks noChangeAspect="1"/>
            </p:cNvPicPr>
            <p:nvPr/>
          </p:nvPicPr>
          <p:blipFill>
            <a:blip r:embed="rId6"/>
            <a:stretch>
              <a:fillRect/>
            </a:stretch>
          </p:blipFill>
          <p:spPr>
            <a:xfrm>
              <a:off x="502735" y="4534847"/>
              <a:ext cx="3648075" cy="476250"/>
            </a:xfrm>
            <a:prstGeom prst="rect">
              <a:avLst/>
            </a:prstGeom>
          </p:spPr>
        </p:pic>
      </p:grpSp>
      <p:sp>
        <p:nvSpPr>
          <p:cNvPr id="22" name="吹き出し: 角を丸めた四角形 21">
            <a:extLst>
              <a:ext uri="{FF2B5EF4-FFF2-40B4-BE49-F238E27FC236}">
                <a16:creationId xmlns:a16="http://schemas.microsoft.com/office/drawing/2014/main" id="{3B296EDC-F558-CA30-A59D-1FE3A6DA3F0C}"/>
              </a:ext>
            </a:extLst>
          </p:cNvPr>
          <p:cNvSpPr/>
          <p:nvPr/>
        </p:nvSpPr>
        <p:spPr>
          <a:xfrm>
            <a:off x="560567" y="5060658"/>
            <a:ext cx="6049750" cy="855912"/>
          </a:xfrm>
          <a:prstGeom prst="wedgeRoundRectCallout">
            <a:avLst>
              <a:gd name="adj1" fmla="val 40704"/>
              <a:gd name="adj2" fmla="val -88651"/>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既にカテゴリ型にエンコードされたデータを他のデータソースから読み込んで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pandas.Categorical</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として使いたい場合は，これまでに紹介してきた方法ではなく，</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from_codes</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コンストラクタを使うとよい</a:t>
            </a:r>
          </a:p>
        </p:txBody>
      </p:sp>
      <p:sp>
        <p:nvSpPr>
          <p:cNvPr id="23" name="矢印: 右 22">
            <a:extLst>
              <a:ext uri="{FF2B5EF4-FFF2-40B4-BE49-F238E27FC236}">
                <a16:creationId xmlns:a16="http://schemas.microsoft.com/office/drawing/2014/main" id="{DAC8BD2D-A777-EF48-B4CB-43ACB2EDBC3C}"/>
              </a:ext>
            </a:extLst>
          </p:cNvPr>
          <p:cNvSpPr/>
          <p:nvPr/>
        </p:nvSpPr>
        <p:spPr>
          <a:xfrm>
            <a:off x="5992515" y="4071988"/>
            <a:ext cx="694098"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3915A92D-F029-C267-3D2D-2E750C1175A3}"/>
              </a:ext>
            </a:extLst>
          </p:cNvPr>
          <p:cNvPicPr>
            <a:picLocks noChangeAspect="1"/>
          </p:cNvPicPr>
          <p:nvPr/>
        </p:nvPicPr>
        <p:blipFill>
          <a:blip r:embed="rId7"/>
          <a:stretch>
            <a:fillRect/>
          </a:stretch>
        </p:blipFill>
        <p:spPr>
          <a:xfrm>
            <a:off x="6861443" y="3987457"/>
            <a:ext cx="4352925" cy="781050"/>
          </a:xfrm>
          <a:prstGeom prst="rect">
            <a:avLst/>
          </a:prstGeom>
        </p:spPr>
      </p:pic>
      <p:pic>
        <p:nvPicPr>
          <p:cNvPr id="27" name="図 26">
            <a:extLst>
              <a:ext uri="{FF2B5EF4-FFF2-40B4-BE49-F238E27FC236}">
                <a16:creationId xmlns:a16="http://schemas.microsoft.com/office/drawing/2014/main" id="{187AC3F7-F33E-7A79-7CD5-21DA0DA3234F}"/>
              </a:ext>
            </a:extLst>
          </p:cNvPr>
          <p:cNvPicPr>
            <a:picLocks noChangeAspect="1"/>
          </p:cNvPicPr>
          <p:nvPr/>
        </p:nvPicPr>
        <p:blipFill>
          <a:blip r:embed="rId8"/>
          <a:stretch>
            <a:fillRect/>
          </a:stretch>
        </p:blipFill>
        <p:spPr>
          <a:xfrm>
            <a:off x="6861443" y="4811692"/>
            <a:ext cx="3505200" cy="514350"/>
          </a:xfrm>
          <a:prstGeom prst="rect">
            <a:avLst/>
          </a:prstGeom>
        </p:spPr>
      </p:pic>
    </p:spTree>
    <p:extLst>
      <p:ext uri="{BB962C8B-B14F-4D97-AF65-F5344CB8AC3E}">
        <p14:creationId xmlns:p14="http://schemas.microsoft.com/office/powerpoint/2010/main" val="4141845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C5519-F267-83C7-B388-5CB7C8119344}"/>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 </a:t>
            </a:r>
            <a:r>
              <a:rPr lang="en-US" altLang="ja-JP" sz="2800" dirty="0"/>
              <a:t>pandas </a:t>
            </a:r>
            <a:r>
              <a:rPr lang="ja-JP" altLang="en-US" sz="2800" dirty="0"/>
              <a:t>におけるカテゴリ拡張データ型）</a:t>
            </a:r>
            <a:endParaRPr kumimoji="1" lang="ja-JP" altLang="en-US" dirty="0"/>
          </a:p>
        </p:txBody>
      </p:sp>
      <p:sp>
        <p:nvSpPr>
          <p:cNvPr id="3" name="コンテンツ プレースホルダー 2">
            <a:extLst>
              <a:ext uri="{FF2B5EF4-FFF2-40B4-BE49-F238E27FC236}">
                <a16:creationId xmlns:a16="http://schemas.microsoft.com/office/drawing/2014/main" id="{15127A08-13B5-1661-CF5B-662EF8EBAC42}"/>
              </a:ext>
            </a:extLst>
          </p:cNvPr>
          <p:cNvSpPr>
            <a:spLocks noGrp="1"/>
          </p:cNvSpPr>
          <p:nvPr>
            <p:ph idx="1"/>
          </p:nvPr>
        </p:nvSpPr>
        <p:spPr>
          <a:xfrm>
            <a:off x="214381" y="632804"/>
            <a:ext cx="11763234" cy="1454614"/>
          </a:xfrm>
        </p:spPr>
        <p:txBody>
          <a:bodyPr>
            <a:normAutofit/>
          </a:bodyPr>
          <a:lstStyle/>
          <a:p>
            <a:pPr marL="0" indent="0">
              <a:lnSpc>
                <a:spcPct val="110000"/>
              </a:lnSpc>
              <a:buNone/>
            </a:pPr>
            <a:r>
              <a:rPr kumimoji="1" lang="ja-JP" altLang="en-US" dirty="0"/>
              <a:t>特に明示されなければ，カテゴリ変数への変換ではカテゴリ間に特に順序はないとみなされる．</a:t>
            </a:r>
            <a:endParaRPr kumimoji="1" lang="en-US" altLang="ja-JP" dirty="0"/>
          </a:p>
          <a:p>
            <a:pPr marL="0" indent="0">
              <a:lnSpc>
                <a:spcPct val="110000"/>
              </a:lnSpc>
              <a:buNone/>
            </a:pPr>
            <a:r>
              <a:rPr kumimoji="1" lang="ja-JP" altLang="en-US" dirty="0"/>
              <a:t>したがって，入力データにおけるカテゴリの登場順序によっては，作成される配列の </a:t>
            </a:r>
            <a:r>
              <a:rPr kumimoji="1" lang="en-US" altLang="ja-JP" dirty="0"/>
              <a:t>categories </a:t>
            </a:r>
            <a:r>
              <a:rPr kumimoji="1" lang="ja-JP" altLang="en-US" dirty="0"/>
              <a:t>属性の順序が変わってしまう可能性がある．</a:t>
            </a:r>
            <a:r>
              <a:rPr kumimoji="1" lang="en-US" altLang="ja-JP" dirty="0" err="1"/>
              <a:t>from_codes</a:t>
            </a:r>
            <a:r>
              <a:rPr kumimoji="1" lang="en-US" altLang="ja-JP" dirty="0"/>
              <a:t> </a:t>
            </a:r>
            <a:r>
              <a:rPr kumimoji="1" lang="ja-JP" altLang="en-US" dirty="0"/>
              <a:t>などのコンストラクタを用いてインスタンスを作成する場合には，引数のカテゴリ配列の順序に意味があるという指定をすることが可能である．</a:t>
            </a:r>
          </a:p>
        </p:txBody>
      </p:sp>
      <p:sp>
        <p:nvSpPr>
          <p:cNvPr id="4" name="日付プレースホルダー 3">
            <a:extLst>
              <a:ext uri="{FF2B5EF4-FFF2-40B4-BE49-F238E27FC236}">
                <a16:creationId xmlns:a16="http://schemas.microsoft.com/office/drawing/2014/main" id="{5014E4E0-F2E7-CD66-A981-174B239EA00F}"/>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0C551D3A-8A8C-B4F9-37CE-53D14E6B4599}"/>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523D8961-4776-8633-AB2F-F1B1C78032DB}"/>
              </a:ext>
            </a:extLst>
          </p:cNvPr>
          <p:cNvSpPr>
            <a:spLocks noGrp="1"/>
          </p:cNvSpPr>
          <p:nvPr>
            <p:ph type="sldNum" sz="quarter" idx="12"/>
          </p:nvPr>
        </p:nvSpPr>
        <p:spPr/>
        <p:txBody>
          <a:bodyPr/>
          <a:lstStyle/>
          <a:p>
            <a:fld id="{6A08F1E3-4537-4A28-BBC1-BB8FB2459995}" type="slidenum">
              <a:rPr lang="ja-JP" altLang="en-US" smtClean="0"/>
              <a:pPr/>
              <a:t>36</a:t>
            </a:fld>
            <a:endParaRPr lang="ja-JP" altLang="en-US"/>
          </a:p>
        </p:txBody>
      </p:sp>
      <p:pic>
        <p:nvPicPr>
          <p:cNvPr id="10" name="図 9">
            <a:extLst>
              <a:ext uri="{FF2B5EF4-FFF2-40B4-BE49-F238E27FC236}">
                <a16:creationId xmlns:a16="http://schemas.microsoft.com/office/drawing/2014/main" id="{151AF0CC-CF58-09A2-E313-C504CC3309EF}"/>
              </a:ext>
            </a:extLst>
          </p:cNvPr>
          <p:cNvPicPr>
            <a:picLocks noChangeAspect="1"/>
          </p:cNvPicPr>
          <p:nvPr/>
        </p:nvPicPr>
        <p:blipFill>
          <a:blip r:embed="rId2"/>
          <a:stretch>
            <a:fillRect/>
          </a:stretch>
        </p:blipFill>
        <p:spPr>
          <a:xfrm>
            <a:off x="327171" y="2979804"/>
            <a:ext cx="3762375" cy="466725"/>
          </a:xfrm>
          <a:prstGeom prst="rect">
            <a:avLst/>
          </a:prstGeom>
        </p:spPr>
      </p:pic>
      <p:pic>
        <p:nvPicPr>
          <p:cNvPr id="12" name="図 11">
            <a:extLst>
              <a:ext uri="{FF2B5EF4-FFF2-40B4-BE49-F238E27FC236}">
                <a16:creationId xmlns:a16="http://schemas.microsoft.com/office/drawing/2014/main" id="{EAC1EBFE-4E1A-C586-322E-3399D766E6B3}"/>
              </a:ext>
            </a:extLst>
          </p:cNvPr>
          <p:cNvPicPr>
            <a:picLocks noChangeAspect="1"/>
          </p:cNvPicPr>
          <p:nvPr/>
        </p:nvPicPr>
        <p:blipFill>
          <a:blip r:embed="rId3"/>
          <a:stretch>
            <a:fillRect/>
          </a:stretch>
        </p:blipFill>
        <p:spPr>
          <a:xfrm>
            <a:off x="329030" y="2429197"/>
            <a:ext cx="5819775" cy="400050"/>
          </a:xfrm>
          <a:prstGeom prst="rect">
            <a:avLst/>
          </a:prstGeom>
        </p:spPr>
      </p:pic>
      <p:sp>
        <p:nvSpPr>
          <p:cNvPr id="13" name="吹き出し: 角を丸めた四角形 12">
            <a:extLst>
              <a:ext uri="{FF2B5EF4-FFF2-40B4-BE49-F238E27FC236}">
                <a16:creationId xmlns:a16="http://schemas.microsoft.com/office/drawing/2014/main" id="{10D2F666-1AB8-E9A9-8B10-8C4909A4B542}"/>
              </a:ext>
            </a:extLst>
          </p:cNvPr>
          <p:cNvSpPr/>
          <p:nvPr/>
        </p:nvSpPr>
        <p:spPr>
          <a:xfrm>
            <a:off x="327172" y="3597086"/>
            <a:ext cx="4456702" cy="590589"/>
          </a:xfrm>
          <a:prstGeom prst="wedgeRoundRectCallout">
            <a:avLst>
              <a:gd name="adj1" fmla="val -2621"/>
              <a:gd name="adj2" fmla="val -898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出力に含まれている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[foo &lt; bar &lt;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baz</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という文字列は，</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pPr algn="l">
              <a:lnSpc>
                <a:spcPct val="120000"/>
              </a:lnSpc>
            </a:pP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‘foo’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 </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‘bar’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よりも順序が前，などといった意味．</a:t>
            </a:r>
          </a:p>
        </p:txBody>
      </p:sp>
      <p:pic>
        <p:nvPicPr>
          <p:cNvPr id="17" name="図 16">
            <a:extLst>
              <a:ext uri="{FF2B5EF4-FFF2-40B4-BE49-F238E27FC236}">
                <a16:creationId xmlns:a16="http://schemas.microsoft.com/office/drawing/2014/main" id="{FEF48A71-5F41-34F1-9392-5DDD45510479}"/>
              </a:ext>
            </a:extLst>
          </p:cNvPr>
          <p:cNvPicPr>
            <a:picLocks noChangeAspect="1"/>
          </p:cNvPicPr>
          <p:nvPr/>
        </p:nvPicPr>
        <p:blipFill>
          <a:blip r:embed="rId4"/>
          <a:stretch>
            <a:fillRect/>
          </a:stretch>
        </p:blipFill>
        <p:spPr>
          <a:xfrm>
            <a:off x="7511631" y="2722772"/>
            <a:ext cx="3829050" cy="447675"/>
          </a:xfrm>
          <a:prstGeom prst="rect">
            <a:avLst/>
          </a:prstGeom>
        </p:spPr>
      </p:pic>
      <p:pic>
        <p:nvPicPr>
          <p:cNvPr id="19" name="図 18">
            <a:extLst>
              <a:ext uri="{FF2B5EF4-FFF2-40B4-BE49-F238E27FC236}">
                <a16:creationId xmlns:a16="http://schemas.microsoft.com/office/drawing/2014/main" id="{E4FEFECC-8F01-0EF4-0178-18C597EEDC50}"/>
              </a:ext>
            </a:extLst>
          </p:cNvPr>
          <p:cNvPicPr>
            <a:picLocks noChangeAspect="1"/>
          </p:cNvPicPr>
          <p:nvPr/>
        </p:nvPicPr>
        <p:blipFill>
          <a:blip r:embed="rId5"/>
          <a:stretch>
            <a:fillRect/>
          </a:stretch>
        </p:blipFill>
        <p:spPr>
          <a:xfrm>
            <a:off x="7511631" y="2420999"/>
            <a:ext cx="1924050" cy="209550"/>
          </a:xfrm>
          <a:prstGeom prst="rect">
            <a:avLst/>
          </a:prstGeom>
        </p:spPr>
      </p:pic>
      <p:sp>
        <p:nvSpPr>
          <p:cNvPr id="20" name="矢印: 右 19">
            <a:extLst>
              <a:ext uri="{FF2B5EF4-FFF2-40B4-BE49-F238E27FC236}">
                <a16:creationId xmlns:a16="http://schemas.microsoft.com/office/drawing/2014/main" id="{915D8A97-0F02-0CE0-65F8-C3E2D6659E59}"/>
              </a:ext>
            </a:extLst>
          </p:cNvPr>
          <p:cNvSpPr/>
          <p:nvPr/>
        </p:nvSpPr>
        <p:spPr>
          <a:xfrm>
            <a:off x="6315987" y="2364314"/>
            <a:ext cx="1028462"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1" name="吹き出し: 角を丸めた四角形 20">
            <a:extLst>
              <a:ext uri="{FF2B5EF4-FFF2-40B4-BE49-F238E27FC236}">
                <a16:creationId xmlns:a16="http://schemas.microsoft.com/office/drawing/2014/main" id="{1358DA24-A063-70BE-9DB1-5DE7B729D0E2}"/>
              </a:ext>
            </a:extLst>
          </p:cNvPr>
          <p:cNvSpPr/>
          <p:nvPr/>
        </p:nvSpPr>
        <p:spPr>
          <a:xfrm>
            <a:off x="5287374" y="3339961"/>
            <a:ext cx="4649235" cy="847714"/>
          </a:xfrm>
          <a:prstGeom prst="wedgeRoundRectCallout">
            <a:avLst>
              <a:gd name="adj1" fmla="val -3189"/>
              <a:gd name="adj2" fmla="val -79443"/>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順序が設定されていないカテゴリ型のインスタンスに対しても，</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as_ordered</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というメソッドを呼び出すと，順序が設定されたものとして扱うことができる．</a:t>
            </a:r>
          </a:p>
        </p:txBody>
      </p:sp>
      <p:sp>
        <p:nvSpPr>
          <p:cNvPr id="22" name="コンテンツ プレースホルダー 2">
            <a:extLst>
              <a:ext uri="{FF2B5EF4-FFF2-40B4-BE49-F238E27FC236}">
                <a16:creationId xmlns:a16="http://schemas.microsoft.com/office/drawing/2014/main" id="{98B9E6CE-FF05-0098-73CA-FCF8E082B77A}"/>
              </a:ext>
            </a:extLst>
          </p:cNvPr>
          <p:cNvSpPr txBox="1">
            <a:spLocks/>
          </p:cNvSpPr>
          <p:nvPr/>
        </p:nvSpPr>
        <p:spPr>
          <a:xfrm>
            <a:off x="214381" y="4658186"/>
            <a:ext cx="11763234" cy="844257"/>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dirty="0"/>
              <a:t>補足として，上の説明では文字列データのみを例として扱いましたが、カテゴリ型データは文字列である必要はない．カテゴリ型の配列には、不変（</a:t>
            </a:r>
            <a:r>
              <a:rPr lang="en-US" altLang="ja-JP" dirty="0"/>
              <a:t>immutable</a:t>
            </a:r>
            <a:r>
              <a:rPr lang="ja-JP" altLang="en-US" dirty="0"/>
              <a:t>）な型であればどのような値も含めることができる．</a:t>
            </a:r>
          </a:p>
        </p:txBody>
      </p:sp>
    </p:spTree>
    <p:extLst>
      <p:ext uri="{BB962C8B-B14F-4D97-AF65-F5344CB8AC3E}">
        <p14:creationId xmlns:p14="http://schemas.microsoft.com/office/powerpoint/2010/main" val="204161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8AAFB-3340-83E3-A475-938B5262C2E4}"/>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（カテゴリを用いた計算）</a:t>
            </a:r>
            <a:endParaRPr kumimoji="1" lang="ja-JP" altLang="en-US" dirty="0"/>
          </a:p>
        </p:txBody>
      </p:sp>
      <p:sp>
        <p:nvSpPr>
          <p:cNvPr id="3" name="コンテンツ プレースホルダー 2">
            <a:extLst>
              <a:ext uri="{FF2B5EF4-FFF2-40B4-BE49-F238E27FC236}">
                <a16:creationId xmlns:a16="http://schemas.microsoft.com/office/drawing/2014/main" id="{4156094B-F091-DA96-A4CA-D4CDB8AB255B}"/>
              </a:ext>
            </a:extLst>
          </p:cNvPr>
          <p:cNvSpPr>
            <a:spLocks noGrp="1"/>
          </p:cNvSpPr>
          <p:nvPr>
            <p:ph idx="1"/>
          </p:nvPr>
        </p:nvSpPr>
        <p:spPr>
          <a:xfrm>
            <a:off x="214381" y="632805"/>
            <a:ext cx="11763234" cy="1642044"/>
          </a:xfrm>
        </p:spPr>
        <p:txBody>
          <a:bodyPr/>
          <a:lstStyle/>
          <a:p>
            <a:pPr marL="0" indent="0">
              <a:buNone/>
            </a:pPr>
            <a:r>
              <a:rPr kumimoji="1" lang="en-US" altLang="ja-JP" dirty="0"/>
              <a:t>pandas </a:t>
            </a:r>
            <a:r>
              <a:rPr kumimoji="1" lang="ja-JP" altLang="en-US" dirty="0"/>
              <a:t>の </a:t>
            </a:r>
            <a:r>
              <a:rPr kumimoji="1" lang="en-US" altLang="ja-JP" dirty="0"/>
              <a:t>Categorical </a:t>
            </a:r>
            <a:r>
              <a:rPr kumimoji="1" lang="ja-JP" altLang="en-US" dirty="0"/>
              <a:t>を使ってデータを処理する場合，通常は，エンコードされていない場合（例えば，文字列の配列の場合）と同様の動作になる．しかし，</a:t>
            </a:r>
            <a:r>
              <a:rPr kumimoji="1" lang="en-US" altLang="ja-JP" dirty="0"/>
              <a:t>pandas</a:t>
            </a:r>
            <a:r>
              <a:rPr kumimoji="1" lang="ja-JP" altLang="en-US" dirty="0"/>
              <a:t>の一部の機能（例えば，</a:t>
            </a:r>
            <a:r>
              <a:rPr kumimoji="1" lang="en-US" altLang="ja-JP" dirty="0" err="1"/>
              <a:t>groupby</a:t>
            </a:r>
            <a:r>
              <a:rPr kumimoji="1" lang="ja-JP" altLang="en-US" dirty="0"/>
              <a:t>メソッド）では，カテゴリ型を用いた方が処理速度が上がる．</a:t>
            </a:r>
            <a:endParaRPr kumimoji="1" lang="en-US" altLang="ja-JP" dirty="0"/>
          </a:p>
          <a:p>
            <a:pPr marL="0" indent="0">
              <a:buNone/>
            </a:pPr>
            <a:r>
              <a:rPr kumimoji="1" lang="ja-JP" altLang="en-US" dirty="0"/>
              <a:t>また，</a:t>
            </a:r>
            <a:r>
              <a:rPr kumimoji="1" lang="en-US" altLang="ja-JP" dirty="0"/>
              <a:t>ordered </a:t>
            </a:r>
            <a:r>
              <a:rPr kumimoji="1" lang="ja-JP" altLang="en-US" dirty="0"/>
              <a:t>フラグを活用できる関数もいくつかある．乱数データを作成し，</a:t>
            </a:r>
            <a:r>
              <a:rPr kumimoji="1" lang="en-US" altLang="ja-JP" dirty="0" err="1"/>
              <a:t>pandas.qcut</a:t>
            </a:r>
            <a:r>
              <a:rPr kumimoji="1" lang="en-US" altLang="ja-JP" dirty="0"/>
              <a:t> </a:t>
            </a:r>
            <a:r>
              <a:rPr kumimoji="1" lang="ja-JP" altLang="en-US" dirty="0"/>
              <a:t>関数を使ってビンに分割することを考えてみる．この分割結果は，</a:t>
            </a:r>
            <a:r>
              <a:rPr kumimoji="1" lang="en-US" altLang="ja-JP" dirty="0" err="1"/>
              <a:t>pandas.Categorical</a:t>
            </a:r>
            <a:r>
              <a:rPr kumimoji="1" lang="en-US" altLang="ja-JP" dirty="0"/>
              <a:t> </a:t>
            </a:r>
            <a:r>
              <a:rPr kumimoji="1" lang="ja-JP" altLang="en-US" dirty="0"/>
              <a:t>インスタンスとして返され</a:t>
            </a:r>
            <a:r>
              <a:rPr lang="ja-JP" altLang="en-US" dirty="0"/>
              <a:t>る．</a:t>
            </a:r>
            <a:endParaRPr kumimoji="1" lang="ja-JP" altLang="en-US" dirty="0"/>
          </a:p>
        </p:txBody>
      </p:sp>
      <p:sp>
        <p:nvSpPr>
          <p:cNvPr id="4" name="日付プレースホルダー 3">
            <a:extLst>
              <a:ext uri="{FF2B5EF4-FFF2-40B4-BE49-F238E27FC236}">
                <a16:creationId xmlns:a16="http://schemas.microsoft.com/office/drawing/2014/main" id="{BB867028-16CA-4263-CA1C-F66E74460B7B}"/>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4194FF55-B9DD-3230-3239-233ADFD03EA3}"/>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3880DF3-80F0-F1A3-E8A5-20228D448CBC}"/>
              </a:ext>
            </a:extLst>
          </p:cNvPr>
          <p:cNvSpPr>
            <a:spLocks noGrp="1"/>
          </p:cNvSpPr>
          <p:nvPr>
            <p:ph type="sldNum" sz="quarter" idx="12"/>
          </p:nvPr>
        </p:nvSpPr>
        <p:spPr/>
        <p:txBody>
          <a:bodyPr/>
          <a:lstStyle/>
          <a:p>
            <a:fld id="{6A08F1E3-4537-4A28-BBC1-BB8FB2459995}" type="slidenum">
              <a:rPr lang="ja-JP" altLang="en-US" smtClean="0"/>
              <a:pPr/>
              <a:t>37</a:t>
            </a:fld>
            <a:endParaRPr lang="ja-JP" altLang="en-US"/>
          </a:p>
        </p:txBody>
      </p:sp>
      <p:grpSp>
        <p:nvGrpSpPr>
          <p:cNvPr id="12" name="グループ化 11">
            <a:extLst>
              <a:ext uri="{FF2B5EF4-FFF2-40B4-BE49-F238E27FC236}">
                <a16:creationId xmlns:a16="http://schemas.microsoft.com/office/drawing/2014/main" id="{94564BC3-8629-FA50-53D3-73CBDC4EEFF2}"/>
              </a:ext>
            </a:extLst>
          </p:cNvPr>
          <p:cNvGrpSpPr/>
          <p:nvPr/>
        </p:nvGrpSpPr>
        <p:grpSpPr>
          <a:xfrm>
            <a:off x="327171" y="2281483"/>
            <a:ext cx="4035136" cy="2059254"/>
            <a:chOff x="327171" y="2281483"/>
            <a:chExt cx="4035136" cy="2059254"/>
          </a:xfrm>
        </p:grpSpPr>
        <p:pic>
          <p:nvPicPr>
            <p:cNvPr id="8" name="図 7">
              <a:extLst>
                <a:ext uri="{FF2B5EF4-FFF2-40B4-BE49-F238E27FC236}">
                  <a16:creationId xmlns:a16="http://schemas.microsoft.com/office/drawing/2014/main" id="{CADDCCC9-A3C0-C333-E54D-FB455F88EF4D}"/>
                </a:ext>
              </a:extLst>
            </p:cNvPr>
            <p:cNvPicPr>
              <a:picLocks noChangeAspect="1"/>
            </p:cNvPicPr>
            <p:nvPr/>
          </p:nvPicPr>
          <p:blipFill>
            <a:blip r:embed="rId2"/>
            <a:stretch>
              <a:fillRect/>
            </a:stretch>
          </p:blipFill>
          <p:spPr>
            <a:xfrm>
              <a:off x="327171" y="2704625"/>
              <a:ext cx="2996045" cy="519545"/>
            </a:xfrm>
            <a:prstGeom prst="rect">
              <a:avLst/>
            </a:prstGeom>
          </p:spPr>
        </p:pic>
        <p:pic>
          <p:nvPicPr>
            <p:cNvPr id="10" name="図 9">
              <a:extLst>
                <a:ext uri="{FF2B5EF4-FFF2-40B4-BE49-F238E27FC236}">
                  <a16:creationId xmlns:a16="http://schemas.microsoft.com/office/drawing/2014/main" id="{46C07F8C-9C94-8958-9189-89CFFA965A75}"/>
                </a:ext>
              </a:extLst>
            </p:cNvPr>
            <p:cNvPicPr>
              <a:picLocks noChangeAspect="1"/>
            </p:cNvPicPr>
            <p:nvPr/>
          </p:nvPicPr>
          <p:blipFill>
            <a:blip r:embed="rId3"/>
            <a:stretch>
              <a:fillRect/>
            </a:stretch>
          </p:blipFill>
          <p:spPr>
            <a:xfrm>
              <a:off x="327171" y="3301646"/>
              <a:ext cx="4035136" cy="1039091"/>
            </a:xfrm>
            <a:prstGeom prst="rect">
              <a:avLst/>
            </a:prstGeom>
          </p:spPr>
        </p:pic>
        <p:sp>
          <p:nvSpPr>
            <p:cNvPr id="11" name="四角形: 角を丸くする 10">
              <a:extLst>
                <a:ext uri="{FF2B5EF4-FFF2-40B4-BE49-F238E27FC236}">
                  <a16:creationId xmlns:a16="http://schemas.microsoft.com/office/drawing/2014/main" id="{93AE4421-16E5-01F6-FCBC-B28BD7A80300}"/>
                </a:ext>
              </a:extLst>
            </p:cNvPr>
            <p:cNvSpPr/>
            <p:nvPr/>
          </p:nvSpPr>
          <p:spPr>
            <a:xfrm>
              <a:off x="327171" y="2281483"/>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grpSp>
      <p:sp>
        <p:nvSpPr>
          <p:cNvPr id="13" name="矢印: 右 12">
            <a:extLst>
              <a:ext uri="{FF2B5EF4-FFF2-40B4-BE49-F238E27FC236}">
                <a16:creationId xmlns:a16="http://schemas.microsoft.com/office/drawing/2014/main" id="{2119AA53-6BE5-BEB9-1E5F-885DA85C13C4}"/>
              </a:ext>
            </a:extLst>
          </p:cNvPr>
          <p:cNvSpPr/>
          <p:nvPr/>
        </p:nvSpPr>
        <p:spPr>
          <a:xfrm>
            <a:off x="4441265" y="3115381"/>
            <a:ext cx="765711" cy="7780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87F16DC2-F4C7-A911-A2A9-5676B8AC636A}"/>
              </a:ext>
            </a:extLst>
          </p:cNvPr>
          <p:cNvSpPr/>
          <p:nvPr/>
        </p:nvSpPr>
        <p:spPr>
          <a:xfrm>
            <a:off x="3413969" y="2367376"/>
            <a:ext cx="3377123" cy="519545"/>
          </a:xfrm>
          <a:prstGeom prst="wedgeRoundRectCallout">
            <a:avLst>
              <a:gd name="adj1" fmla="val -6821"/>
              <a:gd name="adj2" fmla="val 85825"/>
              <a:gd name="adj3" fmla="val 16667"/>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作成した乱数データを四分位数でビンに分け，</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それらのビンの統計情報を取り出す．</a:t>
            </a:r>
          </a:p>
        </p:txBody>
      </p:sp>
      <p:grpSp>
        <p:nvGrpSpPr>
          <p:cNvPr id="19" name="グループ化 18">
            <a:extLst>
              <a:ext uri="{FF2B5EF4-FFF2-40B4-BE49-F238E27FC236}">
                <a16:creationId xmlns:a16="http://schemas.microsoft.com/office/drawing/2014/main" id="{B438F22D-6586-9180-7214-C69651ED2EF7}"/>
              </a:ext>
            </a:extLst>
          </p:cNvPr>
          <p:cNvGrpSpPr/>
          <p:nvPr/>
        </p:nvGrpSpPr>
        <p:grpSpPr>
          <a:xfrm>
            <a:off x="5315124" y="3024491"/>
            <a:ext cx="6662491" cy="946589"/>
            <a:chOff x="5510927" y="3024491"/>
            <a:chExt cx="6662491" cy="946589"/>
          </a:xfrm>
        </p:grpSpPr>
        <p:pic>
          <p:nvPicPr>
            <p:cNvPr id="16" name="図 15">
              <a:extLst>
                <a:ext uri="{FF2B5EF4-FFF2-40B4-BE49-F238E27FC236}">
                  <a16:creationId xmlns:a16="http://schemas.microsoft.com/office/drawing/2014/main" id="{6168E28F-FDBA-0A66-4EBF-0BFFC045DC3E}"/>
                </a:ext>
              </a:extLst>
            </p:cNvPr>
            <p:cNvPicPr>
              <a:picLocks noChangeAspect="1"/>
            </p:cNvPicPr>
            <p:nvPr/>
          </p:nvPicPr>
          <p:blipFill>
            <a:blip r:embed="rId4"/>
            <a:stretch>
              <a:fillRect/>
            </a:stretch>
          </p:blipFill>
          <p:spPr>
            <a:xfrm>
              <a:off x="5510927" y="3024491"/>
              <a:ext cx="1981200" cy="438150"/>
            </a:xfrm>
            <a:prstGeom prst="rect">
              <a:avLst/>
            </a:prstGeom>
          </p:spPr>
        </p:pic>
        <p:pic>
          <p:nvPicPr>
            <p:cNvPr id="18" name="図 17">
              <a:extLst>
                <a:ext uri="{FF2B5EF4-FFF2-40B4-BE49-F238E27FC236}">
                  <a16:creationId xmlns:a16="http://schemas.microsoft.com/office/drawing/2014/main" id="{E2371B91-9D05-EADA-01C5-2AC754A2132C}"/>
                </a:ext>
              </a:extLst>
            </p:cNvPr>
            <p:cNvPicPr>
              <a:picLocks noChangeAspect="1"/>
            </p:cNvPicPr>
            <p:nvPr/>
          </p:nvPicPr>
          <p:blipFill>
            <a:blip r:embed="rId5"/>
            <a:stretch>
              <a:fillRect/>
            </a:stretch>
          </p:blipFill>
          <p:spPr>
            <a:xfrm>
              <a:off x="5510927" y="3498766"/>
              <a:ext cx="6662491" cy="472314"/>
            </a:xfrm>
            <a:prstGeom prst="rect">
              <a:avLst/>
            </a:prstGeom>
          </p:spPr>
        </p:pic>
      </p:grpSp>
      <p:sp>
        <p:nvSpPr>
          <p:cNvPr id="20" name="吹き出し: 角を丸めた四角形 19">
            <a:extLst>
              <a:ext uri="{FF2B5EF4-FFF2-40B4-BE49-F238E27FC236}">
                <a16:creationId xmlns:a16="http://schemas.microsoft.com/office/drawing/2014/main" id="{F106BDCE-4A73-7375-95CA-8211245A7CB4}"/>
              </a:ext>
            </a:extLst>
          </p:cNvPr>
          <p:cNvSpPr/>
          <p:nvPr/>
        </p:nvSpPr>
        <p:spPr>
          <a:xfrm>
            <a:off x="7484224" y="2542421"/>
            <a:ext cx="4301764" cy="688999"/>
          </a:xfrm>
          <a:prstGeom prst="wedgeRoundRectCallout">
            <a:avLst>
              <a:gd name="adj1" fmla="val -17201"/>
              <a:gd name="adj2" fmla="val -43587"/>
              <a:gd name="adj3" fmla="val 16667"/>
            </a:avLst>
          </a:prstGeom>
          <a:solidFill>
            <a:srgbClr val="FF0000">
              <a:alpha val="10000"/>
            </a:srgbClr>
          </a:solid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この分割結果も有用ではあるが，サンプルの四分位数の正確な境界値がビンの名前（カテゴリ名）の表記に含まれていると，後でまとめるときに使いにくい可能性がある．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2" name="矢印: 右 21">
            <a:extLst>
              <a:ext uri="{FF2B5EF4-FFF2-40B4-BE49-F238E27FC236}">
                <a16:creationId xmlns:a16="http://schemas.microsoft.com/office/drawing/2014/main" id="{06E7F280-90C8-5EB9-8FF5-A592641158E5}"/>
              </a:ext>
            </a:extLst>
          </p:cNvPr>
          <p:cNvSpPr/>
          <p:nvPr/>
        </p:nvSpPr>
        <p:spPr>
          <a:xfrm rot="5400000">
            <a:off x="5410047" y="4147778"/>
            <a:ext cx="844086" cy="75827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4AFB8875-13AB-45E9-5C65-3BA5CF985B24}"/>
              </a:ext>
            </a:extLst>
          </p:cNvPr>
          <p:cNvPicPr>
            <a:picLocks noChangeAspect="1"/>
          </p:cNvPicPr>
          <p:nvPr/>
        </p:nvPicPr>
        <p:blipFill>
          <a:blip r:embed="rId6"/>
          <a:stretch>
            <a:fillRect/>
          </a:stretch>
        </p:blipFill>
        <p:spPr>
          <a:xfrm>
            <a:off x="287347" y="5170762"/>
            <a:ext cx="5470971" cy="661240"/>
          </a:xfrm>
          <a:prstGeom prst="rect">
            <a:avLst/>
          </a:prstGeom>
        </p:spPr>
      </p:pic>
      <p:pic>
        <p:nvPicPr>
          <p:cNvPr id="26" name="図 25">
            <a:extLst>
              <a:ext uri="{FF2B5EF4-FFF2-40B4-BE49-F238E27FC236}">
                <a16:creationId xmlns:a16="http://schemas.microsoft.com/office/drawing/2014/main" id="{4C10E9D2-EC24-DA41-D48C-19404076A23D}"/>
              </a:ext>
            </a:extLst>
          </p:cNvPr>
          <p:cNvPicPr>
            <a:picLocks noChangeAspect="1"/>
          </p:cNvPicPr>
          <p:nvPr/>
        </p:nvPicPr>
        <p:blipFill>
          <a:blip r:embed="rId7"/>
          <a:stretch>
            <a:fillRect/>
          </a:stretch>
        </p:blipFill>
        <p:spPr>
          <a:xfrm>
            <a:off x="5837665" y="5170762"/>
            <a:ext cx="2424545" cy="1078450"/>
          </a:xfrm>
          <a:prstGeom prst="rect">
            <a:avLst/>
          </a:prstGeom>
        </p:spPr>
      </p:pic>
      <p:sp>
        <p:nvSpPr>
          <p:cNvPr id="27" name="吹き出し: 角を丸めた四角形 26">
            <a:extLst>
              <a:ext uri="{FF2B5EF4-FFF2-40B4-BE49-F238E27FC236}">
                <a16:creationId xmlns:a16="http://schemas.microsoft.com/office/drawing/2014/main" id="{83ED73C2-F0F3-C0E1-DF18-67971DC50E53}"/>
              </a:ext>
            </a:extLst>
          </p:cNvPr>
          <p:cNvSpPr/>
          <p:nvPr/>
        </p:nvSpPr>
        <p:spPr>
          <a:xfrm>
            <a:off x="6429035" y="4164478"/>
            <a:ext cx="5480264" cy="683911"/>
          </a:xfrm>
          <a:prstGeom prst="wedgeRoundRectCallout">
            <a:avLst>
              <a:gd name="adj1" fmla="val -54708"/>
              <a:gd name="adj2" fmla="val -252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qcut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がデフォルトで生成したラベルとは異なり，今回の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bins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カテゴリ変数のラベルには，データに含まれるビンの境界値についての情報が含まれていません．そこで，代わりに</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groupby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を用いて要約統計量を取り出してみる．</a:t>
            </a:r>
          </a:p>
        </p:txBody>
      </p:sp>
      <p:sp>
        <p:nvSpPr>
          <p:cNvPr id="7" name="吹き出し: 角を丸めた四角形 6">
            <a:extLst>
              <a:ext uri="{FF2B5EF4-FFF2-40B4-BE49-F238E27FC236}">
                <a16:creationId xmlns:a16="http://schemas.microsoft.com/office/drawing/2014/main" id="{54D583D3-1179-2D37-BC95-A5C9645F98DC}"/>
              </a:ext>
            </a:extLst>
          </p:cNvPr>
          <p:cNvSpPr/>
          <p:nvPr/>
        </p:nvSpPr>
        <p:spPr>
          <a:xfrm>
            <a:off x="8353168" y="5194997"/>
            <a:ext cx="3432820" cy="718353"/>
          </a:xfrm>
          <a:prstGeom prst="wedgeRoundRectCallout">
            <a:avLst>
              <a:gd name="adj1" fmla="val -17201"/>
              <a:gd name="adj2" fmla="val -43587"/>
              <a:gd name="adj3" fmla="val 16667"/>
            </a:avLst>
          </a:prstGeom>
          <a:solidFill>
            <a:srgbClr val="FF0000">
              <a:alpha val="10000"/>
            </a:srgbClr>
          </a:solidFill>
          <a:ln w="190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結果の</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‘quartile’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列には，カテゴリの名前だけでなく順序など，もともと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bins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に設定されていたカテゴリ情報が保持される．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5" name="四角形: 角を丸くする 14">
            <a:extLst>
              <a:ext uri="{FF2B5EF4-FFF2-40B4-BE49-F238E27FC236}">
                <a16:creationId xmlns:a16="http://schemas.microsoft.com/office/drawing/2014/main" id="{C16242BB-82F7-BC28-C573-6C61092FF290}"/>
              </a:ext>
            </a:extLst>
          </p:cNvPr>
          <p:cNvSpPr/>
          <p:nvPr/>
        </p:nvSpPr>
        <p:spPr>
          <a:xfrm>
            <a:off x="277785" y="4759408"/>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統計量まとめ</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833879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417F2-E54C-B8EF-5941-C3480A11FBCA}"/>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（カテゴリ変数を用いた処理性能の改善）</a:t>
            </a:r>
            <a:endParaRPr kumimoji="1" lang="ja-JP" altLang="en-US" dirty="0"/>
          </a:p>
        </p:txBody>
      </p:sp>
      <p:sp>
        <p:nvSpPr>
          <p:cNvPr id="3" name="コンテンツ プレースホルダー 2">
            <a:extLst>
              <a:ext uri="{FF2B5EF4-FFF2-40B4-BE49-F238E27FC236}">
                <a16:creationId xmlns:a16="http://schemas.microsoft.com/office/drawing/2014/main" id="{BE7C04F5-6182-38E4-880E-7D67DE0E016E}"/>
              </a:ext>
            </a:extLst>
          </p:cNvPr>
          <p:cNvSpPr>
            <a:spLocks noGrp="1"/>
          </p:cNvSpPr>
          <p:nvPr>
            <p:ph idx="1"/>
          </p:nvPr>
        </p:nvSpPr>
        <p:spPr>
          <a:xfrm>
            <a:off x="214381" y="632805"/>
            <a:ext cx="11763234" cy="694190"/>
          </a:xfrm>
        </p:spPr>
        <p:txBody>
          <a:bodyPr/>
          <a:lstStyle/>
          <a:p>
            <a:pPr marL="0" indent="0">
              <a:buNone/>
            </a:pPr>
            <a:r>
              <a:rPr kumimoji="1" lang="ja-JP" altLang="en-US" dirty="0"/>
              <a:t>カテゴリ型を使うと処理速度やメモリ使用量を改善できる説明したが，その例を見てみる．</a:t>
            </a:r>
            <a:r>
              <a:rPr kumimoji="1" lang="en-US" altLang="ja-JP" dirty="0"/>
              <a:t>1000</a:t>
            </a:r>
            <a:r>
              <a:rPr kumimoji="1" lang="ja-JP" altLang="en-US" dirty="0"/>
              <a:t>万もの要素を持ちながら，含まれている値は少数のカテゴリから構成されているようなシリーズを考える．</a:t>
            </a:r>
          </a:p>
        </p:txBody>
      </p:sp>
      <p:sp>
        <p:nvSpPr>
          <p:cNvPr id="4" name="日付プレースホルダー 3">
            <a:extLst>
              <a:ext uri="{FF2B5EF4-FFF2-40B4-BE49-F238E27FC236}">
                <a16:creationId xmlns:a16="http://schemas.microsoft.com/office/drawing/2014/main" id="{85FF31CD-51C6-06F7-FD38-BDE3610B0D62}"/>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6346E325-099D-99E6-2BE3-008559DD8960}"/>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466347D1-F2E5-4699-47F0-475B3FE37A3F}"/>
              </a:ext>
            </a:extLst>
          </p:cNvPr>
          <p:cNvSpPr>
            <a:spLocks noGrp="1"/>
          </p:cNvSpPr>
          <p:nvPr>
            <p:ph type="sldNum" sz="quarter" idx="12"/>
          </p:nvPr>
        </p:nvSpPr>
        <p:spPr/>
        <p:txBody>
          <a:bodyPr/>
          <a:lstStyle/>
          <a:p>
            <a:fld id="{6A08F1E3-4537-4A28-BBC1-BB8FB2459995}" type="slidenum">
              <a:rPr lang="ja-JP" altLang="en-US" smtClean="0"/>
              <a:pPr/>
              <a:t>38</a:t>
            </a:fld>
            <a:endParaRPr lang="ja-JP" altLang="en-US"/>
          </a:p>
        </p:txBody>
      </p:sp>
      <p:pic>
        <p:nvPicPr>
          <p:cNvPr id="8" name="図 7">
            <a:extLst>
              <a:ext uri="{FF2B5EF4-FFF2-40B4-BE49-F238E27FC236}">
                <a16:creationId xmlns:a16="http://schemas.microsoft.com/office/drawing/2014/main" id="{83530925-AF07-F5A6-A399-C3581CCBABB3}"/>
              </a:ext>
            </a:extLst>
          </p:cNvPr>
          <p:cNvPicPr>
            <a:picLocks noChangeAspect="1"/>
          </p:cNvPicPr>
          <p:nvPr/>
        </p:nvPicPr>
        <p:blipFill>
          <a:blip r:embed="rId2"/>
          <a:stretch>
            <a:fillRect/>
          </a:stretch>
        </p:blipFill>
        <p:spPr>
          <a:xfrm>
            <a:off x="327171" y="1986683"/>
            <a:ext cx="3825744" cy="645495"/>
          </a:xfrm>
          <a:prstGeom prst="rect">
            <a:avLst/>
          </a:prstGeom>
        </p:spPr>
      </p:pic>
      <p:pic>
        <p:nvPicPr>
          <p:cNvPr id="10" name="図 9">
            <a:extLst>
              <a:ext uri="{FF2B5EF4-FFF2-40B4-BE49-F238E27FC236}">
                <a16:creationId xmlns:a16="http://schemas.microsoft.com/office/drawing/2014/main" id="{24A46605-B5BF-8946-6ADF-CB03F18A8CF6}"/>
              </a:ext>
            </a:extLst>
          </p:cNvPr>
          <p:cNvPicPr>
            <a:picLocks noChangeAspect="1"/>
          </p:cNvPicPr>
          <p:nvPr/>
        </p:nvPicPr>
        <p:blipFill>
          <a:blip r:embed="rId3"/>
          <a:stretch>
            <a:fillRect/>
          </a:stretch>
        </p:blipFill>
        <p:spPr>
          <a:xfrm>
            <a:off x="327171" y="2658000"/>
            <a:ext cx="3345558" cy="692727"/>
          </a:xfrm>
          <a:prstGeom prst="rect">
            <a:avLst/>
          </a:prstGeom>
        </p:spPr>
      </p:pic>
      <p:sp>
        <p:nvSpPr>
          <p:cNvPr id="11" name="四角形: 角を丸くする 10">
            <a:extLst>
              <a:ext uri="{FF2B5EF4-FFF2-40B4-BE49-F238E27FC236}">
                <a16:creationId xmlns:a16="http://schemas.microsoft.com/office/drawing/2014/main" id="{A49732BF-57CD-F5DF-CC13-B0C1316FFC97}"/>
              </a:ext>
            </a:extLst>
          </p:cNvPr>
          <p:cNvSpPr/>
          <p:nvPr/>
        </p:nvSpPr>
        <p:spPr>
          <a:xfrm>
            <a:off x="327171" y="1553140"/>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3" name="図 12">
            <a:extLst>
              <a:ext uri="{FF2B5EF4-FFF2-40B4-BE49-F238E27FC236}">
                <a16:creationId xmlns:a16="http://schemas.microsoft.com/office/drawing/2014/main" id="{7BA369C3-429C-5DB3-20C4-5D1727069686}"/>
              </a:ext>
            </a:extLst>
          </p:cNvPr>
          <p:cNvPicPr>
            <a:picLocks noChangeAspect="1"/>
          </p:cNvPicPr>
          <p:nvPr/>
        </p:nvPicPr>
        <p:blipFill>
          <a:blip r:embed="rId4"/>
          <a:stretch>
            <a:fillRect/>
          </a:stretch>
        </p:blipFill>
        <p:spPr>
          <a:xfrm>
            <a:off x="4545631" y="1986683"/>
            <a:ext cx="6200775" cy="762000"/>
          </a:xfrm>
          <a:prstGeom prst="rect">
            <a:avLst/>
          </a:prstGeom>
        </p:spPr>
      </p:pic>
      <p:sp>
        <p:nvSpPr>
          <p:cNvPr id="14" name="四角形: 角を丸くする 13">
            <a:extLst>
              <a:ext uri="{FF2B5EF4-FFF2-40B4-BE49-F238E27FC236}">
                <a16:creationId xmlns:a16="http://schemas.microsoft.com/office/drawing/2014/main" id="{BF357BE4-B6E0-EC3A-4E25-8227762B45EC}"/>
              </a:ext>
            </a:extLst>
          </p:cNvPr>
          <p:cNvSpPr/>
          <p:nvPr/>
        </p:nvSpPr>
        <p:spPr>
          <a:xfrm>
            <a:off x="4545631" y="1553140"/>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使用メモリ</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5" name="吹き出し: 角を丸めた四角形 14">
            <a:extLst>
              <a:ext uri="{FF2B5EF4-FFF2-40B4-BE49-F238E27FC236}">
                <a16:creationId xmlns:a16="http://schemas.microsoft.com/office/drawing/2014/main" id="{DF344CF9-B0A8-38C7-468C-2915C0191B9C}"/>
              </a:ext>
            </a:extLst>
          </p:cNvPr>
          <p:cNvSpPr/>
          <p:nvPr/>
        </p:nvSpPr>
        <p:spPr>
          <a:xfrm>
            <a:off x="6096000" y="2343462"/>
            <a:ext cx="2469638" cy="510471"/>
          </a:xfrm>
          <a:prstGeom prst="wedgeRoundRectCallout">
            <a:avLst>
              <a:gd name="adj1" fmla="val -56514"/>
              <a:gd name="adj2" fmla="val -33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カテゴリデータの方がメモリが小さいことがわかる．</a:t>
            </a:r>
          </a:p>
        </p:txBody>
      </p:sp>
      <p:sp>
        <p:nvSpPr>
          <p:cNvPr id="16" name="フレーム 15">
            <a:extLst>
              <a:ext uri="{FF2B5EF4-FFF2-40B4-BE49-F238E27FC236}">
                <a16:creationId xmlns:a16="http://schemas.microsoft.com/office/drawing/2014/main" id="{F006A268-766B-B542-2611-0EE9E9293995}"/>
              </a:ext>
            </a:extLst>
          </p:cNvPr>
          <p:cNvSpPr/>
          <p:nvPr/>
        </p:nvSpPr>
        <p:spPr>
          <a:xfrm>
            <a:off x="4545631" y="2468750"/>
            <a:ext cx="1453725" cy="279933"/>
          </a:xfrm>
          <a:prstGeom prst="frame">
            <a:avLst>
              <a:gd name="adj1" fmla="val 171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コンテンツ プレースホルダー 2">
            <a:extLst>
              <a:ext uri="{FF2B5EF4-FFF2-40B4-BE49-F238E27FC236}">
                <a16:creationId xmlns:a16="http://schemas.microsoft.com/office/drawing/2014/main" id="{BA19C297-2855-5DB9-307F-4738FEA8534A}"/>
              </a:ext>
            </a:extLst>
          </p:cNvPr>
          <p:cNvSpPr txBox="1">
            <a:spLocks/>
          </p:cNvSpPr>
          <p:nvPr/>
        </p:nvSpPr>
        <p:spPr>
          <a:xfrm>
            <a:off x="214381" y="3613213"/>
            <a:ext cx="11763234" cy="1006924"/>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カテゴリ変数にすると，</a:t>
            </a:r>
            <a:r>
              <a:rPr lang="en-US" altLang="ja-JP" dirty="0" err="1"/>
              <a:t>GroupBy</a:t>
            </a:r>
            <a:r>
              <a:rPr lang="ja-JP" altLang="en-US" dirty="0"/>
              <a:t>の演算は非常に高速にできる．</a:t>
            </a:r>
            <a:br>
              <a:rPr lang="en-US" altLang="ja-JP" dirty="0"/>
            </a:br>
            <a:r>
              <a:rPr lang="ja-JP" altLang="en-US" dirty="0"/>
              <a:t>これは，</a:t>
            </a:r>
            <a:r>
              <a:rPr lang="en-US" altLang="ja-JP" dirty="0" err="1"/>
              <a:t>GroupBy</a:t>
            </a:r>
            <a:r>
              <a:rPr lang="en-US" altLang="ja-JP" dirty="0"/>
              <a:t> </a:t>
            </a:r>
            <a:r>
              <a:rPr lang="ja-JP" altLang="en-US" dirty="0"/>
              <a:t>内部のアルゴリズムにおいて，文字列の配列ではなく整数ベースのコードの配列が使われるようになるためである．ここでは，内部で </a:t>
            </a:r>
            <a:r>
              <a:rPr lang="en-US" altLang="ja-JP" dirty="0" err="1"/>
              <a:t>GroupBy</a:t>
            </a:r>
            <a:r>
              <a:rPr lang="en-US" altLang="ja-JP" dirty="0"/>
              <a:t> </a:t>
            </a:r>
            <a:r>
              <a:rPr lang="ja-JP" altLang="en-US" dirty="0"/>
              <a:t>演算を使用している </a:t>
            </a:r>
            <a:r>
              <a:rPr lang="en-US" altLang="ja-JP" dirty="0" err="1"/>
              <a:t>value_counts</a:t>
            </a:r>
            <a:r>
              <a:rPr lang="en-US" altLang="ja-JP" dirty="0"/>
              <a:t>() </a:t>
            </a:r>
            <a:r>
              <a:rPr lang="ja-JP" altLang="en-US" dirty="0"/>
              <a:t>の処理速度を比較する．</a:t>
            </a:r>
          </a:p>
        </p:txBody>
      </p:sp>
      <p:pic>
        <p:nvPicPr>
          <p:cNvPr id="19" name="図 18">
            <a:extLst>
              <a:ext uri="{FF2B5EF4-FFF2-40B4-BE49-F238E27FC236}">
                <a16:creationId xmlns:a16="http://schemas.microsoft.com/office/drawing/2014/main" id="{B9108639-C136-97D2-EBCA-438B7CF0A6CD}"/>
              </a:ext>
            </a:extLst>
          </p:cNvPr>
          <p:cNvPicPr>
            <a:picLocks noChangeAspect="1"/>
          </p:cNvPicPr>
          <p:nvPr/>
        </p:nvPicPr>
        <p:blipFill>
          <a:blip r:embed="rId5"/>
          <a:stretch>
            <a:fillRect/>
          </a:stretch>
        </p:blipFill>
        <p:spPr>
          <a:xfrm>
            <a:off x="492860" y="4654526"/>
            <a:ext cx="5229225" cy="809625"/>
          </a:xfrm>
          <a:prstGeom prst="rect">
            <a:avLst/>
          </a:prstGeom>
        </p:spPr>
      </p:pic>
      <p:pic>
        <p:nvPicPr>
          <p:cNvPr id="21" name="図 20">
            <a:extLst>
              <a:ext uri="{FF2B5EF4-FFF2-40B4-BE49-F238E27FC236}">
                <a16:creationId xmlns:a16="http://schemas.microsoft.com/office/drawing/2014/main" id="{A74F3FBF-ED17-2C61-30AF-940E65016A38}"/>
              </a:ext>
            </a:extLst>
          </p:cNvPr>
          <p:cNvPicPr>
            <a:picLocks noChangeAspect="1"/>
          </p:cNvPicPr>
          <p:nvPr/>
        </p:nvPicPr>
        <p:blipFill>
          <a:blip r:embed="rId6"/>
          <a:stretch>
            <a:fillRect/>
          </a:stretch>
        </p:blipFill>
        <p:spPr>
          <a:xfrm>
            <a:off x="5879588" y="4659288"/>
            <a:ext cx="5372100" cy="800100"/>
          </a:xfrm>
          <a:prstGeom prst="rect">
            <a:avLst/>
          </a:prstGeom>
        </p:spPr>
      </p:pic>
    </p:spTree>
    <p:extLst>
      <p:ext uri="{BB962C8B-B14F-4D97-AF65-F5344CB8AC3E}">
        <p14:creationId xmlns:p14="http://schemas.microsoft.com/office/powerpoint/2010/main" val="113551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4A625-6F6D-51F8-37BC-4BFE7EA26D1F}"/>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（カテゴリメソッド）</a:t>
            </a:r>
            <a:endParaRPr kumimoji="1" lang="ja-JP" altLang="en-US" dirty="0"/>
          </a:p>
        </p:txBody>
      </p:sp>
      <p:sp>
        <p:nvSpPr>
          <p:cNvPr id="3" name="コンテンツ プレースホルダー 2">
            <a:extLst>
              <a:ext uri="{FF2B5EF4-FFF2-40B4-BE49-F238E27FC236}">
                <a16:creationId xmlns:a16="http://schemas.microsoft.com/office/drawing/2014/main" id="{942ABDA9-A017-8D7A-5A3A-CDEA934BFF34}"/>
              </a:ext>
            </a:extLst>
          </p:cNvPr>
          <p:cNvSpPr>
            <a:spLocks noGrp="1"/>
          </p:cNvSpPr>
          <p:nvPr>
            <p:ph idx="1"/>
          </p:nvPr>
        </p:nvSpPr>
        <p:spPr>
          <a:xfrm>
            <a:off x="214381" y="632805"/>
            <a:ext cx="11763234" cy="1073332"/>
          </a:xfrm>
        </p:spPr>
        <p:txBody>
          <a:bodyPr>
            <a:normAutofit/>
          </a:bodyPr>
          <a:lstStyle/>
          <a:p>
            <a:pPr marL="0" indent="0">
              <a:buNone/>
            </a:pPr>
            <a:r>
              <a:rPr kumimoji="1" lang="ja-JP" altLang="en-US" sz="1600" dirty="0"/>
              <a:t>文字列データを含んでいるシリーズで，</a:t>
            </a:r>
            <a:r>
              <a:rPr kumimoji="1" lang="en-US" altLang="ja-JP" sz="1600" dirty="0" err="1"/>
              <a:t>Series.str</a:t>
            </a:r>
            <a:r>
              <a:rPr kumimoji="1" lang="en-US" altLang="ja-JP" sz="1600" dirty="0"/>
              <a:t> </a:t>
            </a:r>
            <a:r>
              <a:rPr kumimoji="1" lang="ja-JP" altLang="en-US" sz="1600" dirty="0"/>
              <a:t>という文字列用の特殊メソッドが使えるように，カテゴリ型データを含んでいるシリーズにも，特殊メソッドがいくつかある．</a:t>
            </a:r>
            <a:endParaRPr kumimoji="1" lang="en-US" altLang="ja-JP" sz="1600" dirty="0"/>
          </a:p>
          <a:p>
            <a:pPr marL="0" indent="0">
              <a:buNone/>
            </a:pPr>
            <a:r>
              <a:rPr kumimoji="1" lang="ja-JP" altLang="en-US" sz="1600" dirty="0"/>
              <a:t>これらのメソッドを使うと，カテゴリやコードに簡単にアクセスできます．</a:t>
            </a:r>
          </a:p>
        </p:txBody>
      </p:sp>
      <p:sp>
        <p:nvSpPr>
          <p:cNvPr id="4" name="日付プレースホルダー 3">
            <a:extLst>
              <a:ext uri="{FF2B5EF4-FFF2-40B4-BE49-F238E27FC236}">
                <a16:creationId xmlns:a16="http://schemas.microsoft.com/office/drawing/2014/main" id="{7AB7A754-0C26-D266-36F5-7F0D58E9C90F}"/>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F3540EC5-EEC4-6DB0-19A1-221A06901766}"/>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9FB5DA0-639F-8F2F-3039-6A1BF8F8FE0A}"/>
              </a:ext>
            </a:extLst>
          </p:cNvPr>
          <p:cNvSpPr>
            <a:spLocks noGrp="1"/>
          </p:cNvSpPr>
          <p:nvPr>
            <p:ph type="sldNum" sz="quarter" idx="12"/>
          </p:nvPr>
        </p:nvSpPr>
        <p:spPr/>
        <p:txBody>
          <a:bodyPr/>
          <a:lstStyle/>
          <a:p>
            <a:fld id="{6A08F1E3-4537-4A28-BBC1-BB8FB2459995}" type="slidenum">
              <a:rPr lang="ja-JP" altLang="en-US" smtClean="0"/>
              <a:pPr/>
              <a:t>39</a:t>
            </a:fld>
            <a:endParaRPr lang="ja-JP" altLang="en-US"/>
          </a:p>
        </p:txBody>
      </p:sp>
      <p:grpSp>
        <p:nvGrpSpPr>
          <p:cNvPr id="16" name="グループ化 15">
            <a:extLst>
              <a:ext uri="{FF2B5EF4-FFF2-40B4-BE49-F238E27FC236}">
                <a16:creationId xmlns:a16="http://schemas.microsoft.com/office/drawing/2014/main" id="{28F6E0A9-4ACB-DB91-5A75-6CF46CED566B}"/>
              </a:ext>
            </a:extLst>
          </p:cNvPr>
          <p:cNvGrpSpPr/>
          <p:nvPr/>
        </p:nvGrpSpPr>
        <p:grpSpPr>
          <a:xfrm>
            <a:off x="529671" y="2270814"/>
            <a:ext cx="3143250" cy="2325842"/>
            <a:chOff x="296026" y="2063538"/>
            <a:chExt cx="3143250" cy="2325842"/>
          </a:xfrm>
        </p:grpSpPr>
        <p:pic>
          <p:nvPicPr>
            <p:cNvPr id="8" name="図 7">
              <a:extLst>
                <a:ext uri="{FF2B5EF4-FFF2-40B4-BE49-F238E27FC236}">
                  <a16:creationId xmlns:a16="http://schemas.microsoft.com/office/drawing/2014/main" id="{5AFA6C3A-96C0-8474-C5A6-37E369AEE55E}"/>
                </a:ext>
              </a:extLst>
            </p:cNvPr>
            <p:cNvPicPr>
              <a:picLocks noChangeAspect="1"/>
            </p:cNvPicPr>
            <p:nvPr/>
          </p:nvPicPr>
          <p:blipFill>
            <a:blip r:embed="rId2"/>
            <a:stretch>
              <a:fillRect/>
            </a:stretch>
          </p:blipFill>
          <p:spPr>
            <a:xfrm>
              <a:off x="296026" y="2063538"/>
              <a:ext cx="2944091" cy="510886"/>
            </a:xfrm>
            <a:prstGeom prst="rect">
              <a:avLst/>
            </a:prstGeom>
          </p:spPr>
        </p:pic>
        <p:pic>
          <p:nvPicPr>
            <p:cNvPr id="10" name="図 9">
              <a:extLst>
                <a:ext uri="{FF2B5EF4-FFF2-40B4-BE49-F238E27FC236}">
                  <a16:creationId xmlns:a16="http://schemas.microsoft.com/office/drawing/2014/main" id="{519A8667-99C1-358B-C6AD-9D827402E1A8}"/>
                </a:ext>
              </a:extLst>
            </p:cNvPr>
            <p:cNvPicPr>
              <a:picLocks noChangeAspect="1"/>
            </p:cNvPicPr>
            <p:nvPr/>
          </p:nvPicPr>
          <p:blipFill>
            <a:blip r:embed="rId3"/>
            <a:stretch>
              <a:fillRect/>
            </a:stretch>
          </p:blipFill>
          <p:spPr>
            <a:xfrm>
              <a:off x="296026" y="2648903"/>
              <a:ext cx="3143250" cy="1740477"/>
            </a:xfrm>
            <a:prstGeom prst="rect">
              <a:avLst/>
            </a:prstGeom>
          </p:spPr>
        </p:pic>
      </p:grpSp>
      <p:sp>
        <p:nvSpPr>
          <p:cNvPr id="11" name="矢印: 右 10">
            <a:extLst>
              <a:ext uri="{FF2B5EF4-FFF2-40B4-BE49-F238E27FC236}">
                <a16:creationId xmlns:a16="http://schemas.microsoft.com/office/drawing/2014/main" id="{80D3FB9B-80C6-60B8-DB4D-5DF788CD63DE}"/>
              </a:ext>
            </a:extLst>
          </p:cNvPr>
          <p:cNvSpPr/>
          <p:nvPr/>
        </p:nvSpPr>
        <p:spPr>
          <a:xfrm>
            <a:off x="4038600" y="2377121"/>
            <a:ext cx="893170" cy="91852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D8B08127-2242-F6E7-02BA-A92D9A00850B}"/>
              </a:ext>
            </a:extLst>
          </p:cNvPr>
          <p:cNvPicPr>
            <a:picLocks noChangeAspect="1"/>
          </p:cNvPicPr>
          <p:nvPr/>
        </p:nvPicPr>
        <p:blipFill>
          <a:blip r:embed="rId4"/>
          <a:stretch>
            <a:fillRect/>
          </a:stretch>
        </p:blipFill>
        <p:spPr>
          <a:xfrm>
            <a:off x="5206058" y="2170190"/>
            <a:ext cx="1047750" cy="1714500"/>
          </a:xfrm>
          <a:prstGeom prst="rect">
            <a:avLst/>
          </a:prstGeom>
        </p:spPr>
      </p:pic>
      <p:pic>
        <p:nvPicPr>
          <p:cNvPr id="15" name="図 14">
            <a:extLst>
              <a:ext uri="{FF2B5EF4-FFF2-40B4-BE49-F238E27FC236}">
                <a16:creationId xmlns:a16="http://schemas.microsoft.com/office/drawing/2014/main" id="{ABAB5034-17F2-741B-8486-A00B13932FA7}"/>
              </a:ext>
            </a:extLst>
          </p:cNvPr>
          <p:cNvPicPr>
            <a:picLocks noChangeAspect="1"/>
          </p:cNvPicPr>
          <p:nvPr/>
        </p:nvPicPr>
        <p:blipFill>
          <a:blip r:embed="rId5"/>
          <a:stretch>
            <a:fillRect/>
          </a:stretch>
        </p:blipFill>
        <p:spPr>
          <a:xfrm>
            <a:off x="5191810" y="1866608"/>
            <a:ext cx="1457325" cy="219075"/>
          </a:xfrm>
          <a:prstGeom prst="rect">
            <a:avLst/>
          </a:prstGeom>
        </p:spPr>
      </p:pic>
      <p:sp>
        <p:nvSpPr>
          <p:cNvPr id="17" name="四角形: 角を丸くする 16">
            <a:extLst>
              <a:ext uri="{FF2B5EF4-FFF2-40B4-BE49-F238E27FC236}">
                <a16:creationId xmlns:a16="http://schemas.microsoft.com/office/drawing/2014/main" id="{12B1704F-62F7-B792-EE87-F50B37A8484E}"/>
              </a:ext>
            </a:extLst>
          </p:cNvPr>
          <p:cNvSpPr/>
          <p:nvPr/>
        </p:nvSpPr>
        <p:spPr>
          <a:xfrm>
            <a:off x="482133" y="1781280"/>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8" name="吹き出し: 角を丸めた四角形 17">
            <a:extLst>
              <a:ext uri="{FF2B5EF4-FFF2-40B4-BE49-F238E27FC236}">
                <a16:creationId xmlns:a16="http://schemas.microsoft.com/office/drawing/2014/main" id="{4E9E07E2-BEB7-A381-CB1B-61B73F867197}"/>
              </a:ext>
            </a:extLst>
          </p:cNvPr>
          <p:cNvSpPr/>
          <p:nvPr/>
        </p:nvSpPr>
        <p:spPr>
          <a:xfrm>
            <a:off x="7770155" y="1220559"/>
            <a:ext cx="3874265" cy="523150"/>
          </a:xfrm>
          <a:prstGeom prst="wedgeRoundRectCallout">
            <a:avLst>
              <a:gd name="adj1" fmla="val -38507"/>
              <a:gd name="adj2" fmla="val 726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カテゴリメソッドには，</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cat</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という特殊アクセサ属性を用いてアクセスできる．</a:t>
            </a:r>
          </a:p>
        </p:txBody>
      </p:sp>
      <p:pic>
        <p:nvPicPr>
          <p:cNvPr id="21" name="図 20">
            <a:extLst>
              <a:ext uri="{FF2B5EF4-FFF2-40B4-BE49-F238E27FC236}">
                <a16:creationId xmlns:a16="http://schemas.microsoft.com/office/drawing/2014/main" id="{8954318D-21C8-CD77-8F52-0183B1637E48}"/>
              </a:ext>
            </a:extLst>
          </p:cNvPr>
          <p:cNvPicPr>
            <a:picLocks noChangeAspect="1"/>
          </p:cNvPicPr>
          <p:nvPr/>
        </p:nvPicPr>
        <p:blipFill>
          <a:blip r:embed="rId6"/>
          <a:stretch>
            <a:fillRect/>
          </a:stretch>
        </p:blipFill>
        <p:spPr>
          <a:xfrm>
            <a:off x="6931955" y="1855299"/>
            <a:ext cx="1676400" cy="266700"/>
          </a:xfrm>
          <a:prstGeom prst="rect">
            <a:avLst/>
          </a:prstGeom>
        </p:spPr>
      </p:pic>
      <p:pic>
        <p:nvPicPr>
          <p:cNvPr id="23" name="図 22">
            <a:extLst>
              <a:ext uri="{FF2B5EF4-FFF2-40B4-BE49-F238E27FC236}">
                <a16:creationId xmlns:a16="http://schemas.microsoft.com/office/drawing/2014/main" id="{EB0A094A-28B4-5496-3D7C-E1585AD4039B}"/>
              </a:ext>
            </a:extLst>
          </p:cNvPr>
          <p:cNvPicPr>
            <a:picLocks noChangeAspect="1"/>
          </p:cNvPicPr>
          <p:nvPr/>
        </p:nvPicPr>
        <p:blipFill>
          <a:blip r:embed="rId7"/>
          <a:stretch>
            <a:fillRect/>
          </a:stretch>
        </p:blipFill>
        <p:spPr>
          <a:xfrm>
            <a:off x="6975165" y="2150537"/>
            <a:ext cx="3486150" cy="323850"/>
          </a:xfrm>
          <a:prstGeom prst="rect">
            <a:avLst/>
          </a:prstGeom>
        </p:spPr>
      </p:pic>
      <p:sp>
        <p:nvSpPr>
          <p:cNvPr id="25" name="吹き出し: 角を丸めた四角形 24">
            <a:extLst>
              <a:ext uri="{FF2B5EF4-FFF2-40B4-BE49-F238E27FC236}">
                <a16:creationId xmlns:a16="http://schemas.microsoft.com/office/drawing/2014/main" id="{A3BEF22F-B056-36D2-AB8F-A7ADDA37393A}"/>
              </a:ext>
            </a:extLst>
          </p:cNvPr>
          <p:cNvSpPr/>
          <p:nvPr/>
        </p:nvSpPr>
        <p:spPr>
          <a:xfrm>
            <a:off x="482133" y="4776678"/>
            <a:ext cx="4449637" cy="1448517"/>
          </a:xfrm>
          <a:prstGeom prst="wedgeRoundRectCallout">
            <a:avLst>
              <a:gd name="adj1" fmla="val 57571"/>
              <a:gd name="adj2" fmla="val -40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このデータのカテゴリには「本来は上のデータで観測された</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4</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つの値以外にも値が含まれている」，と分かっているとする．このような場合，</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set_categories</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というメソッドを用いてカテゴリのセットを変更できる．</a:t>
            </a:r>
          </a:p>
        </p:txBody>
      </p:sp>
      <p:pic>
        <p:nvPicPr>
          <p:cNvPr id="29" name="図 28">
            <a:extLst>
              <a:ext uri="{FF2B5EF4-FFF2-40B4-BE49-F238E27FC236}">
                <a16:creationId xmlns:a16="http://schemas.microsoft.com/office/drawing/2014/main" id="{998A2276-0337-8B95-C829-E09B8A376CB8}"/>
              </a:ext>
            </a:extLst>
          </p:cNvPr>
          <p:cNvPicPr>
            <a:picLocks noChangeAspect="1"/>
          </p:cNvPicPr>
          <p:nvPr/>
        </p:nvPicPr>
        <p:blipFill>
          <a:blip r:embed="rId8"/>
          <a:stretch>
            <a:fillRect/>
          </a:stretch>
        </p:blipFill>
        <p:spPr>
          <a:xfrm>
            <a:off x="5271262" y="4617906"/>
            <a:ext cx="3392789" cy="488058"/>
          </a:xfrm>
          <a:prstGeom prst="rect">
            <a:avLst/>
          </a:prstGeom>
        </p:spPr>
      </p:pic>
      <p:pic>
        <p:nvPicPr>
          <p:cNvPr id="31" name="図 30">
            <a:extLst>
              <a:ext uri="{FF2B5EF4-FFF2-40B4-BE49-F238E27FC236}">
                <a16:creationId xmlns:a16="http://schemas.microsoft.com/office/drawing/2014/main" id="{CE2171A6-650B-DB5B-5347-E83966C36E2B}"/>
              </a:ext>
            </a:extLst>
          </p:cNvPr>
          <p:cNvPicPr>
            <a:picLocks noChangeAspect="1"/>
          </p:cNvPicPr>
          <p:nvPr/>
        </p:nvPicPr>
        <p:blipFill>
          <a:blip r:embed="rId9"/>
          <a:stretch>
            <a:fillRect/>
          </a:stretch>
        </p:blipFill>
        <p:spPr>
          <a:xfrm>
            <a:off x="8758008" y="4615046"/>
            <a:ext cx="3219607" cy="1645227"/>
          </a:xfrm>
          <a:prstGeom prst="rect">
            <a:avLst/>
          </a:prstGeom>
        </p:spPr>
      </p:pic>
      <p:sp>
        <p:nvSpPr>
          <p:cNvPr id="32" name="矢印: 右 31">
            <a:extLst>
              <a:ext uri="{FF2B5EF4-FFF2-40B4-BE49-F238E27FC236}">
                <a16:creationId xmlns:a16="http://schemas.microsoft.com/office/drawing/2014/main" id="{A3077EF9-31F8-4419-05B9-CD8393E49124}"/>
              </a:ext>
            </a:extLst>
          </p:cNvPr>
          <p:cNvSpPr/>
          <p:nvPr/>
        </p:nvSpPr>
        <p:spPr>
          <a:xfrm rot="5400000">
            <a:off x="6801126" y="3626160"/>
            <a:ext cx="662262" cy="127579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066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kumimoji="1" lang="en-US" altLang="ja-JP" dirty="0"/>
              <a:t>2. </a:t>
            </a:r>
            <a:r>
              <a:rPr kumimoji="1" lang="ja-JP" altLang="en-US" dirty="0"/>
              <a:t>データのクリーニングと前処理</a:t>
            </a:r>
          </a:p>
        </p:txBody>
      </p:sp>
    </p:spTree>
    <p:extLst>
      <p:ext uri="{BB962C8B-B14F-4D97-AF65-F5344CB8AC3E}">
        <p14:creationId xmlns:p14="http://schemas.microsoft.com/office/powerpoint/2010/main" val="4227028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EC0B-BE2F-A712-2A71-519887B37B3F}"/>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（カテゴリメソッド）</a:t>
            </a:r>
            <a:endParaRPr kumimoji="1" lang="ja-JP" altLang="en-US" dirty="0"/>
          </a:p>
        </p:txBody>
      </p:sp>
      <p:sp>
        <p:nvSpPr>
          <p:cNvPr id="3" name="コンテンツ プレースホルダー 2">
            <a:extLst>
              <a:ext uri="{FF2B5EF4-FFF2-40B4-BE49-F238E27FC236}">
                <a16:creationId xmlns:a16="http://schemas.microsoft.com/office/drawing/2014/main" id="{729798C5-7E26-62B7-069C-97DFC49E38E5}"/>
              </a:ext>
            </a:extLst>
          </p:cNvPr>
          <p:cNvSpPr>
            <a:spLocks noGrp="1"/>
          </p:cNvSpPr>
          <p:nvPr>
            <p:ph idx="1"/>
          </p:nvPr>
        </p:nvSpPr>
        <p:spPr>
          <a:xfrm>
            <a:off x="214381" y="632804"/>
            <a:ext cx="11763234" cy="727645"/>
          </a:xfrm>
        </p:spPr>
        <p:txBody>
          <a:bodyPr>
            <a:normAutofit/>
          </a:bodyPr>
          <a:lstStyle/>
          <a:p>
            <a:pPr marL="0" indent="0">
              <a:lnSpc>
                <a:spcPct val="110000"/>
              </a:lnSpc>
              <a:buNone/>
            </a:pPr>
            <a:r>
              <a:rPr kumimoji="1" lang="ja-JP" altLang="en-US" dirty="0"/>
              <a:t>新たなカテゴリを追加してもデータそのものには変化がないように見えますが，演算を行うと，処理や結果には新たなカテゴリが反映される．</a:t>
            </a:r>
            <a:endParaRPr kumimoji="1" lang="en-US" altLang="ja-JP" dirty="0"/>
          </a:p>
        </p:txBody>
      </p:sp>
      <p:sp>
        <p:nvSpPr>
          <p:cNvPr id="4" name="日付プレースホルダー 3">
            <a:extLst>
              <a:ext uri="{FF2B5EF4-FFF2-40B4-BE49-F238E27FC236}">
                <a16:creationId xmlns:a16="http://schemas.microsoft.com/office/drawing/2014/main" id="{661EE560-1895-8F44-BBA7-8E432A25925D}"/>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B2CDFE59-F409-FD51-3D3B-3E29E0F1A9E5}"/>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9D8DEEE5-3D4B-922E-2DAE-387968C90E27}"/>
              </a:ext>
            </a:extLst>
          </p:cNvPr>
          <p:cNvSpPr>
            <a:spLocks noGrp="1"/>
          </p:cNvSpPr>
          <p:nvPr>
            <p:ph type="sldNum" sz="quarter" idx="12"/>
          </p:nvPr>
        </p:nvSpPr>
        <p:spPr/>
        <p:txBody>
          <a:bodyPr/>
          <a:lstStyle/>
          <a:p>
            <a:fld id="{6A08F1E3-4537-4A28-BBC1-BB8FB2459995}" type="slidenum">
              <a:rPr lang="ja-JP" altLang="en-US" smtClean="0"/>
              <a:pPr/>
              <a:t>40</a:t>
            </a:fld>
            <a:endParaRPr lang="ja-JP" altLang="en-US"/>
          </a:p>
        </p:txBody>
      </p:sp>
      <p:grpSp>
        <p:nvGrpSpPr>
          <p:cNvPr id="18" name="グループ化 17">
            <a:extLst>
              <a:ext uri="{FF2B5EF4-FFF2-40B4-BE49-F238E27FC236}">
                <a16:creationId xmlns:a16="http://schemas.microsoft.com/office/drawing/2014/main" id="{D3D0C7F8-287F-5668-7C42-8257C516581A}"/>
              </a:ext>
            </a:extLst>
          </p:cNvPr>
          <p:cNvGrpSpPr/>
          <p:nvPr/>
        </p:nvGrpSpPr>
        <p:grpSpPr>
          <a:xfrm>
            <a:off x="327171" y="1736227"/>
            <a:ext cx="4595001" cy="1431307"/>
            <a:chOff x="5053010" y="3170321"/>
            <a:chExt cx="4595001" cy="1431307"/>
          </a:xfrm>
        </p:grpSpPr>
        <p:pic>
          <p:nvPicPr>
            <p:cNvPr id="8" name="図 7">
              <a:extLst>
                <a:ext uri="{FF2B5EF4-FFF2-40B4-BE49-F238E27FC236}">
                  <a16:creationId xmlns:a16="http://schemas.microsoft.com/office/drawing/2014/main" id="{19CA1085-C343-53E3-E54E-1344338E8DC1}"/>
                </a:ext>
              </a:extLst>
            </p:cNvPr>
            <p:cNvPicPr>
              <a:picLocks noChangeAspect="1"/>
            </p:cNvPicPr>
            <p:nvPr/>
          </p:nvPicPr>
          <p:blipFill>
            <a:blip r:embed="rId2"/>
            <a:stretch>
              <a:fillRect/>
            </a:stretch>
          </p:blipFill>
          <p:spPr>
            <a:xfrm>
              <a:off x="5053010" y="3170321"/>
              <a:ext cx="1704975" cy="257175"/>
            </a:xfrm>
            <a:prstGeom prst="rect">
              <a:avLst/>
            </a:prstGeom>
          </p:spPr>
        </p:pic>
        <p:pic>
          <p:nvPicPr>
            <p:cNvPr id="10" name="図 9">
              <a:extLst>
                <a:ext uri="{FF2B5EF4-FFF2-40B4-BE49-F238E27FC236}">
                  <a16:creationId xmlns:a16="http://schemas.microsoft.com/office/drawing/2014/main" id="{162B7275-9C04-33E6-129C-5E810A2A0EFF}"/>
                </a:ext>
              </a:extLst>
            </p:cNvPr>
            <p:cNvPicPr>
              <a:picLocks noChangeAspect="1"/>
            </p:cNvPicPr>
            <p:nvPr/>
          </p:nvPicPr>
          <p:blipFill>
            <a:blip r:embed="rId3"/>
            <a:stretch>
              <a:fillRect/>
            </a:stretch>
          </p:blipFill>
          <p:spPr>
            <a:xfrm>
              <a:off x="5053010" y="3477678"/>
              <a:ext cx="2085975" cy="923925"/>
            </a:xfrm>
            <a:prstGeom prst="rect">
              <a:avLst/>
            </a:prstGeom>
          </p:spPr>
        </p:pic>
        <p:pic>
          <p:nvPicPr>
            <p:cNvPr id="12" name="図 11">
              <a:extLst>
                <a:ext uri="{FF2B5EF4-FFF2-40B4-BE49-F238E27FC236}">
                  <a16:creationId xmlns:a16="http://schemas.microsoft.com/office/drawing/2014/main" id="{EB9EE16D-CA91-65F2-7C9D-56EF01ED62D1}"/>
                </a:ext>
              </a:extLst>
            </p:cNvPr>
            <p:cNvPicPr>
              <a:picLocks noChangeAspect="1"/>
            </p:cNvPicPr>
            <p:nvPr/>
          </p:nvPicPr>
          <p:blipFill>
            <a:blip r:embed="rId4"/>
            <a:stretch>
              <a:fillRect/>
            </a:stretch>
          </p:blipFill>
          <p:spPr>
            <a:xfrm>
              <a:off x="7562036" y="3170322"/>
              <a:ext cx="1743075" cy="257175"/>
            </a:xfrm>
            <a:prstGeom prst="rect">
              <a:avLst/>
            </a:prstGeom>
          </p:spPr>
        </p:pic>
        <p:pic>
          <p:nvPicPr>
            <p:cNvPr id="14" name="図 13">
              <a:extLst>
                <a:ext uri="{FF2B5EF4-FFF2-40B4-BE49-F238E27FC236}">
                  <a16:creationId xmlns:a16="http://schemas.microsoft.com/office/drawing/2014/main" id="{EDA0A8CC-D23A-750C-A82D-841EEF5DCF26}"/>
                </a:ext>
              </a:extLst>
            </p:cNvPr>
            <p:cNvPicPr>
              <a:picLocks noChangeAspect="1"/>
            </p:cNvPicPr>
            <p:nvPr/>
          </p:nvPicPr>
          <p:blipFill>
            <a:blip r:embed="rId5"/>
            <a:stretch>
              <a:fillRect/>
            </a:stretch>
          </p:blipFill>
          <p:spPr>
            <a:xfrm>
              <a:off x="7562036" y="3477678"/>
              <a:ext cx="2085975" cy="1123950"/>
            </a:xfrm>
            <a:prstGeom prst="rect">
              <a:avLst/>
            </a:prstGeom>
          </p:spPr>
        </p:pic>
      </p:grpSp>
      <p:sp>
        <p:nvSpPr>
          <p:cNvPr id="19" name="吹き出し: 角を丸めた四角形 18">
            <a:extLst>
              <a:ext uri="{FF2B5EF4-FFF2-40B4-BE49-F238E27FC236}">
                <a16:creationId xmlns:a16="http://schemas.microsoft.com/office/drawing/2014/main" id="{54B6CB73-A3BA-B838-0189-EE17D08283A0}"/>
              </a:ext>
            </a:extLst>
          </p:cNvPr>
          <p:cNvSpPr/>
          <p:nvPr/>
        </p:nvSpPr>
        <p:spPr>
          <a:xfrm>
            <a:off x="5145372" y="1728772"/>
            <a:ext cx="6318082" cy="727645"/>
          </a:xfrm>
          <a:prstGeom prst="wedgeRoundRectCallout">
            <a:avLst>
              <a:gd name="adj1" fmla="val -49439"/>
              <a:gd name="adj2" fmla="val -187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value_counts</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は，カテゴリ情報が存在している場合はその情報を重要視するため，データに含まれていないカテゴリの要素数も</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0</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として結果に含める．</a:t>
            </a:r>
          </a:p>
        </p:txBody>
      </p:sp>
      <p:sp>
        <p:nvSpPr>
          <p:cNvPr id="20" name="コンテンツ プレースホルダー 2">
            <a:extLst>
              <a:ext uri="{FF2B5EF4-FFF2-40B4-BE49-F238E27FC236}">
                <a16:creationId xmlns:a16="http://schemas.microsoft.com/office/drawing/2014/main" id="{1CED7525-9396-EB18-B8B9-48969E71B45E}"/>
              </a:ext>
            </a:extLst>
          </p:cNvPr>
          <p:cNvSpPr txBox="1">
            <a:spLocks/>
          </p:cNvSpPr>
          <p:nvPr/>
        </p:nvSpPr>
        <p:spPr>
          <a:xfrm>
            <a:off x="279633" y="3157764"/>
            <a:ext cx="11763234" cy="1075886"/>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dirty="0"/>
              <a:t>巨大なデータセットでは，メモリを節約し，計算効率を改善するための便利なツールとしてカテゴリ変数を用いることがよくある．そのような巨大なデータフレームやシリーズからフィルタリングで一部のデータだけ取り出した場合，取り出されたデータには，元データに含まれていたカテゴリの多くが見当たらないことがある．</a:t>
            </a:r>
            <a:endParaRPr lang="en-US" altLang="ja-JP" dirty="0"/>
          </a:p>
        </p:txBody>
      </p:sp>
      <p:sp>
        <p:nvSpPr>
          <p:cNvPr id="21" name="四角形: 角を丸くする 20">
            <a:extLst>
              <a:ext uri="{FF2B5EF4-FFF2-40B4-BE49-F238E27FC236}">
                <a16:creationId xmlns:a16="http://schemas.microsoft.com/office/drawing/2014/main" id="{87B3BBC4-5F06-5DEE-AC88-36A68F138653}"/>
              </a:ext>
            </a:extLst>
          </p:cNvPr>
          <p:cNvSpPr/>
          <p:nvPr/>
        </p:nvSpPr>
        <p:spPr>
          <a:xfrm>
            <a:off x="327171" y="1312381"/>
            <a:ext cx="3420864"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カテゴリが反映されたかの確認</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23" name="図 22">
            <a:extLst>
              <a:ext uri="{FF2B5EF4-FFF2-40B4-BE49-F238E27FC236}">
                <a16:creationId xmlns:a16="http://schemas.microsoft.com/office/drawing/2014/main" id="{1BBA55EA-B900-F631-C4C9-1253941B3504}"/>
              </a:ext>
            </a:extLst>
          </p:cNvPr>
          <p:cNvPicPr>
            <a:picLocks noChangeAspect="1"/>
          </p:cNvPicPr>
          <p:nvPr/>
        </p:nvPicPr>
        <p:blipFill>
          <a:blip r:embed="rId6"/>
          <a:stretch>
            <a:fillRect/>
          </a:stretch>
        </p:blipFill>
        <p:spPr>
          <a:xfrm>
            <a:off x="5300092" y="4579193"/>
            <a:ext cx="3152775" cy="400050"/>
          </a:xfrm>
          <a:prstGeom prst="rect">
            <a:avLst/>
          </a:prstGeom>
        </p:spPr>
      </p:pic>
      <p:pic>
        <p:nvPicPr>
          <p:cNvPr id="25" name="図 24">
            <a:extLst>
              <a:ext uri="{FF2B5EF4-FFF2-40B4-BE49-F238E27FC236}">
                <a16:creationId xmlns:a16="http://schemas.microsoft.com/office/drawing/2014/main" id="{39F0F67B-B781-D191-999C-BCC50D6358A1}"/>
              </a:ext>
            </a:extLst>
          </p:cNvPr>
          <p:cNvPicPr>
            <a:picLocks noChangeAspect="1"/>
          </p:cNvPicPr>
          <p:nvPr/>
        </p:nvPicPr>
        <p:blipFill>
          <a:blip r:embed="rId7"/>
          <a:stretch>
            <a:fillRect/>
          </a:stretch>
        </p:blipFill>
        <p:spPr>
          <a:xfrm>
            <a:off x="5269195" y="4996921"/>
            <a:ext cx="3524250" cy="1190625"/>
          </a:xfrm>
          <a:prstGeom prst="rect">
            <a:avLst/>
          </a:prstGeom>
        </p:spPr>
      </p:pic>
      <p:pic>
        <p:nvPicPr>
          <p:cNvPr id="27" name="図 26">
            <a:extLst>
              <a:ext uri="{FF2B5EF4-FFF2-40B4-BE49-F238E27FC236}">
                <a16:creationId xmlns:a16="http://schemas.microsoft.com/office/drawing/2014/main" id="{66F58ABF-0617-55C2-B656-E52106D987EB}"/>
              </a:ext>
            </a:extLst>
          </p:cNvPr>
          <p:cNvPicPr>
            <a:picLocks noChangeAspect="1"/>
          </p:cNvPicPr>
          <p:nvPr/>
        </p:nvPicPr>
        <p:blipFill>
          <a:blip r:embed="rId8"/>
          <a:stretch>
            <a:fillRect/>
          </a:stretch>
        </p:blipFill>
        <p:spPr>
          <a:xfrm>
            <a:off x="8969142" y="4579193"/>
            <a:ext cx="2943225" cy="209550"/>
          </a:xfrm>
          <a:prstGeom prst="rect">
            <a:avLst/>
          </a:prstGeom>
        </p:spPr>
      </p:pic>
      <p:pic>
        <p:nvPicPr>
          <p:cNvPr id="29" name="図 28">
            <a:extLst>
              <a:ext uri="{FF2B5EF4-FFF2-40B4-BE49-F238E27FC236}">
                <a16:creationId xmlns:a16="http://schemas.microsoft.com/office/drawing/2014/main" id="{CBE49695-FB74-8B82-A2D1-529F17DEF387}"/>
              </a:ext>
            </a:extLst>
          </p:cNvPr>
          <p:cNvPicPr>
            <a:picLocks noChangeAspect="1"/>
          </p:cNvPicPr>
          <p:nvPr/>
        </p:nvPicPr>
        <p:blipFill>
          <a:blip r:embed="rId9"/>
          <a:stretch>
            <a:fillRect/>
          </a:stretch>
        </p:blipFill>
        <p:spPr>
          <a:xfrm>
            <a:off x="8969142" y="4979243"/>
            <a:ext cx="2724150" cy="1171575"/>
          </a:xfrm>
          <a:prstGeom prst="rect">
            <a:avLst/>
          </a:prstGeom>
        </p:spPr>
      </p:pic>
      <p:sp>
        <p:nvSpPr>
          <p:cNvPr id="30" name="吹き出し: 角を丸めた四角形 29">
            <a:extLst>
              <a:ext uri="{FF2B5EF4-FFF2-40B4-BE49-F238E27FC236}">
                <a16:creationId xmlns:a16="http://schemas.microsoft.com/office/drawing/2014/main" id="{6A2D0695-BA47-3710-672F-7FA895E94832}"/>
              </a:ext>
            </a:extLst>
          </p:cNvPr>
          <p:cNvSpPr/>
          <p:nvPr/>
        </p:nvSpPr>
        <p:spPr>
          <a:xfrm>
            <a:off x="251620" y="4537044"/>
            <a:ext cx="4766327" cy="959564"/>
          </a:xfrm>
          <a:prstGeom prst="wedgeRoundRectCallout">
            <a:avLst>
              <a:gd name="adj1" fmla="val 56076"/>
              <a:gd name="adj2" fmla="val -257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上記の場合，左のように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remove_unused_categories</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というメソッドを用いると，データに見当たらないカテゴリを取り除くことが可能である．</a:t>
            </a:r>
          </a:p>
        </p:txBody>
      </p:sp>
      <p:sp>
        <p:nvSpPr>
          <p:cNvPr id="31" name="四角形: 角を丸くする 30">
            <a:extLst>
              <a:ext uri="{FF2B5EF4-FFF2-40B4-BE49-F238E27FC236}">
                <a16:creationId xmlns:a16="http://schemas.microsoft.com/office/drawing/2014/main" id="{E8453CC4-1DD4-2FE0-1324-1C03E79E3BAF}"/>
              </a:ext>
            </a:extLst>
          </p:cNvPr>
          <p:cNvSpPr/>
          <p:nvPr/>
        </p:nvSpPr>
        <p:spPr>
          <a:xfrm>
            <a:off x="5300092" y="4191224"/>
            <a:ext cx="3420864"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データがないカテゴリを削除する</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60184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2150C-9C2D-73AB-DD2A-47810B18FE06}"/>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（カテゴリメソッド）</a:t>
            </a:r>
            <a:endParaRPr kumimoji="1" lang="ja-JP" altLang="en-US" dirty="0"/>
          </a:p>
        </p:txBody>
      </p:sp>
      <p:sp>
        <p:nvSpPr>
          <p:cNvPr id="4" name="日付プレースホルダー 3">
            <a:extLst>
              <a:ext uri="{FF2B5EF4-FFF2-40B4-BE49-F238E27FC236}">
                <a16:creationId xmlns:a16="http://schemas.microsoft.com/office/drawing/2014/main" id="{3D772799-2DEF-BFDD-6363-57BEB2E54C70}"/>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9D07905F-9DD0-E7A3-7D53-E2FFCB6D2698}"/>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3F0E8966-0016-9437-E29B-3EDA2CA41F92}"/>
              </a:ext>
            </a:extLst>
          </p:cNvPr>
          <p:cNvSpPr>
            <a:spLocks noGrp="1"/>
          </p:cNvSpPr>
          <p:nvPr>
            <p:ph type="sldNum" sz="quarter" idx="12"/>
          </p:nvPr>
        </p:nvSpPr>
        <p:spPr/>
        <p:txBody>
          <a:bodyPr/>
          <a:lstStyle/>
          <a:p>
            <a:fld id="{6A08F1E3-4537-4A28-BBC1-BB8FB2459995}" type="slidenum">
              <a:rPr lang="ja-JP" altLang="en-US" smtClean="0"/>
              <a:pPr/>
              <a:t>41</a:t>
            </a:fld>
            <a:endParaRPr lang="ja-JP" altLang="en-US"/>
          </a:p>
        </p:txBody>
      </p:sp>
      <p:graphicFrame>
        <p:nvGraphicFramePr>
          <p:cNvPr id="7" name="表 13">
            <a:extLst>
              <a:ext uri="{FF2B5EF4-FFF2-40B4-BE49-F238E27FC236}">
                <a16:creationId xmlns:a16="http://schemas.microsoft.com/office/drawing/2014/main" id="{E987C77C-305D-3FE1-0B93-A70A955EE80F}"/>
              </a:ext>
            </a:extLst>
          </p:cNvPr>
          <p:cNvGraphicFramePr>
            <a:graphicFrameLocks noGrp="1"/>
          </p:cNvGraphicFramePr>
          <p:nvPr>
            <p:extLst>
              <p:ext uri="{D42A27DB-BD31-4B8C-83A1-F6EECF244321}">
                <p14:modId xmlns:p14="http://schemas.microsoft.com/office/powerpoint/2010/main" val="2708319853"/>
              </p:ext>
            </p:extLst>
          </p:nvPr>
        </p:nvGraphicFramePr>
        <p:xfrm>
          <a:off x="303402" y="1947704"/>
          <a:ext cx="11585196" cy="3404216"/>
        </p:xfrm>
        <a:graphic>
          <a:graphicData uri="http://schemas.openxmlformats.org/drawingml/2006/table">
            <a:tbl>
              <a:tblPr firstRow="1" bandRow="1">
                <a:tableStyleId>{5C22544A-7EE6-4342-B048-85BDC9FD1C3A}</a:tableStyleId>
              </a:tblPr>
              <a:tblGrid>
                <a:gridCol w="2376540">
                  <a:extLst>
                    <a:ext uri="{9D8B030D-6E8A-4147-A177-3AD203B41FA5}">
                      <a16:colId xmlns:a16="http://schemas.microsoft.com/office/drawing/2014/main" val="4164838037"/>
                    </a:ext>
                  </a:extLst>
                </a:gridCol>
                <a:gridCol w="9208656">
                  <a:extLst>
                    <a:ext uri="{9D8B030D-6E8A-4147-A177-3AD203B41FA5}">
                      <a16:colId xmlns:a16="http://schemas.microsoft.com/office/drawing/2014/main" val="344140468"/>
                    </a:ext>
                  </a:extLst>
                </a:gridCol>
              </a:tblGrid>
              <a:tr h="345928">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add_categories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既存のカテゴリリストの末尾に新たな（まだ使われていない）カテゴリを追加する．</a:t>
                      </a:r>
                    </a:p>
                  </a:txBody>
                  <a:tcPr marL="7620" marR="7620" marT="7620" marB="0" anchor="ctr"/>
                </a:tc>
                <a:extLst>
                  <a:ext uri="{0D108BD9-81ED-4DB2-BD59-A6C34878D82A}">
                    <a16:rowId xmlns:a16="http://schemas.microsoft.com/office/drawing/2014/main" val="3034711769"/>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as_ordered</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カテゴリ間に順序が設定されたものとして扱う．</a:t>
                      </a:r>
                    </a:p>
                  </a:txBody>
                  <a:tcPr marL="7620" marR="7620" marT="7620" marB="0" anchor="ctr"/>
                </a:tc>
                <a:extLst>
                  <a:ext uri="{0D108BD9-81ED-4DB2-BD59-A6C34878D82A}">
                    <a16:rowId xmlns:a16="http://schemas.microsoft.com/office/drawing/2014/main" val="3659823924"/>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as_unordered</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カテゴリ間に順序が設定されていないものとして扱う．</a:t>
                      </a:r>
                    </a:p>
                  </a:txBody>
                  <a:tcPr marL="7620" marR="7620" marT="7620" marB="0" anchor="ctr"/>
                </a:tc>
                <a:extLst>
                  <a:ext uri="{0D108BD9-81ED-4DB2-BD59-A6C34878D82A}">
                    <a16:rowId xmlns:a16="http://schemas.microsoft.com/office/drawing/2014/main" val="1819081611"/>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remove_categories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指定されたカテゴリを取り除き，その値が設定されていた要素にはヌル値を設定する．</a:t>
                      </a:r>
                    </a:p>
                  </a:txBody>
                  <a:tcPr marL="7620" marR="7620" marT="7620" marB="0" anchor="ctr"/>
                </a:tc>
                <a:extLst>
                  <a:ext uri="{0D108BD9-81ED-4DB2-BD59-A6C34878D82A}">
                    <a16:rowId xmlns:a16="http://schemas.microsoft.com/office/drawing/2014/main" val="3804443636"/>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remove_unused_categories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データに登場しないカテゴリを削除する．</a:t>
                      </a:r>
                    </a:p>
                  </a:txBody>
                  <a:tcPr marL="7620" marR="7620" marT="7620" marB="0" anchor="ctr"/>
                </a:tc>
                <a:extLst>
                  <a:ext uri="{0D108BD9-81ED-4DB2-BD59-A6C34878D82A}">
                    <a16:rowId xmlns:a16="http://schemas.microsoft.com/office/drawing/2014/main" val="1051927455"/>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rename_categories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カテゴリ名のセットを，指定された新たなセットに入れ替える．その際にカテゴリの数を変えることはできない．</a:t>
                      </a:r>
                    </a:p>
                  </a:txBody>
                  <a:tcPr marL="7620" marR="7620" marT="7620" marB="0" anchor="ctr"/>
                </a:tc>
                <a:extLst>
                  <a:ext uri="{0D108BD9-81ED-4DB2-BD59-A6C34878D82A}">
                    <a16:rowId xmlns:a16="http://schemas.microsoft.com/office/drawing/2014/main" val="2324350933"/>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reorder_categories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動作は</a:t>
                      </a:r>
                      <a:r>
                        <a:rPr lang="en-US" altLang="ja-JP"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rename_categories</a:t>
                      </a: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と同様だが，返すカテゴリの間に順序を設定することもできる．</a:t>
                      </a:r>
                    </a:p>
                  </a:txBody>
                  <a:tcPr marL="7620" marR="7620" marT="7620" marB="0" anchor="ctr"/>
                </a:tc>
                <a:extLst>
                  <a:ext uri="{0D108BD9-81ED-4DB2-BD59-A6C34878D82A}">
                    <a16:rowId xmlns:a16="http://schemas.microsoft.com/office/drawing/2014/main" val="2083488440"/>
                  </a:ext>
                </a:extLst>
              </a:tr>
              <a:tr h="379807">
                <a:tc>
                  <a:txBody>
                    <a:bodyPr/>
                    <a:lstStyle/>
                    <a:p>
                      <a:pPr marL="88900" indent="0" algn="l" fontAlgn="ctr"/>
                      <a:r>
                        <a:rPr lang="en-US" sz="1400" b="0" i="0" u="none" strike="noStrike" dirty="0" err="1">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set_categories</a:t>
                      </a:r>
                      <a:endParaRPr 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7620" marR="7620" marT="7620" marB="0" anchor="ctr"/>
                </a:tc>
                <a:tc>
                  <a:txBody>
                    <a:bodyPr/>
                    <a:lstStyle/>
                    <a:p>
                      <a:pPr marL="88900" indent="0" algn="l" fontAlgn="ctr"/>
                      <a:r>
                        <a:rPr lang="ja-JP" altLang="en-US" sz="1400" b="0" i="0" u="none" strike="noStrike" dirty="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カテゴリ名のセットを，指定された新たなセットに入れ替える．その際にカテゴリの追加や削除を行ってもよい．</a:t>
                      </a:r>
                    </a:p>
                  </a:txBody>
                  <a:tcPr marL="7620" marR="7620" marT="7620" marB="0" anchor="ctr"/>
                </a:tc>
                <a:extLst>
                  <a:ext uri="{0D108BD9-81ED-4DB2-BD59-A6C34878D82A}">
                    <a16:rowId xmlns:a16="http://schemas.microsoft.com/office/drawing/2014/main" val="3099577010"/>
                  </a:ext>
                </a:extLst>
              </a:tr>
            </a:tbl>
          </a:graphicData>
        </a:graphic>
      </p:graphicFrame>
      <p:sp>
        <p:nvSpPr>
          <p:cNvPr id="8" name="四角形: 角を丸くする 7">
            <a:extLst>
              <a:ext uri="{FF2B5EF4-FFF2-40B4-BE49-F238E27FC236}">
                <a16:creationId xmlns:a16="http://schemas.microsoft.com/office/drawing/2014/main" id="{1281A58C-BE68-088B-84AE-4A5C28360BCB}"/>
              </a:ext>
            </a:extLst>
          </p:cNvPr>
          <p:cNvSpPr/>
          <p:nvPr/>
        </p:nvSpPr>
        <p:spPr>
          <a:xfrm>
            <a:off x="279633" y="1463175"/>
            <a:ext cx="4693811"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rPr>
              <a:t>pandas</a:t>
            </a:r>
            <a:r>
              <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rPr>
              <a:t>のシリーズで利用可能なカテゴリメソッド</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568454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55B50-45AF-5A71-2EFE-5D128E5C4BE8}"/>
              </a:ext>
            </a:extLst>
          </p:cNvPr>
          <p:cNvSpPr>
            <a:spLocks noGrp="1"/>
          </p:cNvSpPr>
          <p:nvPr>
            <p:ph type="title"/>
          </p:nvPr>
        </p:nvSpPr>
        <p:spPr/>
        <p:txBody>
          <a:bodyPr/>
          <a:lstStyle/>
          <a:p>
            <a:r>
              <a:rPr lang="en-US" altLang="ja-JP" sz="2800" dirty="0"/>
              <a:t>2.4 </a:t>
            </a:r>
            <a:r>
              <a:rPr lang="ja-JP" altLang="en-US" dirty="0"/>
              <a:t>カテゴリ型データ</a:t>
            </a:r>
            <a:r>
              <a:rPr lang="ja-JP" altLang="en-US" sz="2800" dirty="0"/>
              <a:t>（モデリング用のダミー変数の作成）</a:t>
            </a:r>
            <a:endParaRPr kumimoji="1" lang="ja-JP" altLang="en-US" dirty="0"/>
          </a:p>
        </p:txBody>
      </p:sp>
      <p:sp>
        <p:nvSpPr>
          <p:cNvPr id="3" name="コンテンツ プレースホルダー 2">
            <a:extLst>
              <a:ext uri="{FF2B5EF4-FFF2-40B4-BE49-F238E27FC236}">
                <a16:creationId xmlns:a16="http://schemas.microsoft.com/office/drawing/2014/main" id="{93D1A54F-A463-9E9B-0C95-EB6369DF78DA}"/>
              </a:ext>
            </a:extLst>
          </p:cNvPr>
          <p:cNvSpPr>
            <a:spLocks noGrp="1"/>
          </p:cNvSpPr>
          <p:nvPr>
            <p:ph idx="1"/>
          </p:nvPr>
        </p:nvSpPr>
        <p:spPr>
          <a:xfrm>
            <a:off x="214381" y="632805"/>
            <a:ext cx="11763234" cy="1508229"/>
          </a:xfrm>
        </p:spPr>
        <p:txBody>
          <a:bodyPr/>
          <a:lstStyle/>
          <a:p>
            <a:pPr marL="0" indent="0">
              <a:lnSpc>
                <a:spcPct val="110000"/>
              </a:lnSpc>
              <a:buNone/>
            </a:pPr>
            <a:r>
              <a:rPr kumimoji="1" lang="ja-JP" altLang="en-US" dirty="0"/>
              <a:t>統計や機械学習用のツールを使用する際には，カテゴリ型データをダミー変数の形式（</a:t>
            </a:r>
            <a:r>
              <a:rPr kumimoji="1" lang="en-US" altLang="ja-JP" dirty="0"/>
              <a:t>one-hot </a:t>
            </a:r>
            <a:r>
              <a:rPr kumimoji="1" lang="ja-JP" altLang="en-US" dirty="0"/>
              <a:t>エンコーディングとも言います）に変換しなければならないことがよくある．</a:t>
            </a:r>
            <a:endParaRPr kumimoji="1" lang="en-US" altLang="ja-JP" dirty="0"/>
          </a:p>
          <a:p>
            <a:pPr marL="0" indent="0">
              <a:lnSpc>
                <a:spcPct val="110000"/>
              </a:lnSpc>
              <a:buNone/>
            </a:pPr>
            <a:r>
              <a:rPr kumimoji="1" lang="ja-JP" altLang="en-US" dirty="0"/>
              <a:t>具体的には，個々のカテゴリがそれぞれ</a:t>
            </a:r>
            <a:r>
              <a:rPr kumimoji="1" lang="en-US" altLang="ja-JP" dirty="0"/>
              <a:t>1</a:t>
            </a:r>
            <a:r>
              <a:rPr kumimoji="1" lang="ja-JP" altLang="en-US" dirty="0"/>
              <a:t>つの列となっているデータフレームを作成し，「</a:t>
            </a:r>
            <a:r>
              <a:rPr kumimoji="1" lang="ja-JP" altLang="en-US" u="sng" dirty="0">
                <a:solidFill>
                  <a:srgbClr val="FF0000"/>
                </a:solidFill>
              </a:rPr>
              <a:t>それらの列それぞれに値がその列のカテゴリとなっている要素では</a:t>
            </a:r>
            <a:r>
              <a:rPr kumimoji="1" lang="en-US" altLang="ja-JP" u="sng" dirty="0">
                <a:solidFill>
                  <a:srgbClr val="FF0000"/>
                </a:solidFill>
              </a:rPr>
              <a:t>1</a:t>
            </a:r>
            <a:r>
              <a:rPr kumimoji="1" lang="ja-JP" altLang="en-US" u="sng" dirty="0">
                <a:solidFill>
                  <a:srgbClr val="FF0000"/>
                </a:solidFill>
              </a:rPr>
              <a:t>、なっていない要素では</a:t>
            </a:r>
            <a:r>
              <a:rPr kumimoji="1" lang="en-US" altLang="ja-JP" u="sng" dirty="0">
                <a:solidFill>
                  <a:srgbClr val="FF0000"/>
                </a:solidFill>
              </a:rPr>
              <a:t>0</a:t>
            </a:r>
            <a:r>
              <a:rPr kumimoji="1" lang="ja-JP" altLang="en-US" u="sng" dirty="0">
                <a:solidFill>
                  <a:srgbClr val="FF0000"/>
                </a:solidFill>
              </a:rPr>
              <a:t>を設定する</a:t>
            </a:r>
            <a:r>
              <a:rPr kumimoji="1" lang="ja-JP" altLang="en-US" dirty="0"/>
              <a:t>」という変換である．</a:t>
            </a:r>
          </a:p>
        </p:txBody>
      </p:sp>
      <p:sp>
        <p:nvSpPr>
          <p:cNvPr id="4" name="日付プレースホルダー 3">
            <a:extLst>
              <a:ext uri="{FF2B5EF4-FFF2-40B4-BE49-F238E27FC236}">
                <a16:creationId xmlns:a16="http://schemas.microsoft.com/office/drawing/2014/main" id="{25299EE7-8291-DC5F-7D93-70BCD563EFB0}"/>
              </a:ext>
            </a:extLst>
          </p:cNvPr>
          <p:cNvSpPr>
            <a:spLocks noGrp="1"/>
          </p:cNvSpPr>
          <p:nvPr>
            <p:ph type="dt" sz="half" idx="10"/>
          </p:nvPr>
        </p:nvSpPr>
        <p:spPr/>
        <p:txBody>
          <a:bodyPr/>
          <a:lstStyle/>
          <a:p>
            <a:fld id="{5867A3E6-471E-47E6-955F-9856BA57961E}" type="datetime1">
              <a:rPr lang="ja-JP" altLang="en-US" smtClean="0"/>
              <a:pPr/>
              <a:t>2024/1/21</a:t>
            </a:fld>
            <a:endParaRPr lang="ja-JP" altLang="en-US"/>
          </a:p>
        </p:txBody>
      </p:sp>
      <p:sp>
        <p:nvSpPr>
          <p:cNvPr id="5" name="フッター プレースホルダー 4">
            <a:extLst>
              <a:ext uri="{FF2B5EF4-FFF2-40B4-BE49-F238E27FC236}">
                <a16:creationId xmlns:a16="http://schemas.microsoft.com/office/drawing/2014/main" id="{9ED128A1-687B-224A-52BA-D4AC5037DF46}"/>
              </a:ext>
            </a:extLst>
          </p:cNvPr>
          <p:cNvSpPr>
            <a:spLocks noGrp="1"/>
          </p:cNvSpPr>
          <p:nvPr>
            <p:ph type="ftr" sz="quarter" idx="11"/>
          </p:nvPr>
        </p:nvSpPr>
        <p:spPr/>
        <p:txBody>
          <a:bodyPr/>
          <a:lstStyle/>
          <a:p>
            <a:r>
              <a:rPr lang="en-US" altLang="ja-JP" dirty="0"/>
              <a:t>2. </a:t>
            </a:r>
            <a:r>
              <a:rPr lang="ja-JP" altLang="en-US"/>
              <a:t>データのクリーニングと前処理</a:t>
            </a:r>
            <a:endParaRPr lang="ja-JP" altLang="en-US" dirty="0"/>
          </a:p>
        </p:txBody>
      </p:sp>
      <p:sp>
        <p:nvSpPr>
          <p:cNvPr id="6" name="スライド番号プレースホルダー 5">
            <a:extLst>
              <a:ext uri="{FF2B5EF4-FFF2-40B4-BE49-F238E27FC236}">
                <a16:creationId xmlns:a16="http://schemas.microsoft.com/office/drawing/2014/main" id="{21199D78-D0A2-E14C-2671-DFE852B307FE}"/>
              </a:ext>
            </a:extLst>
          </p:cNvPr>
          <p:cNvSpPr>
            <a:spLocks noGrp="1"/>
          </p:cNvSpPr>
          <p:nvPr>
            <p:ph type="sldNum" sz="quarter" idx="12"/>
          </p:nvPr>
        </p:nvSpPr>
        <p:spPr/>
        <p:txBody>
          <a:bodyPr/>
          <a:lstStyle/>
          <a:p>
            <a:fld id="{6A08F1E3-4537-4A28-BBC1-BB8FB2459995}" type="slidenum">
              <a:rPr lang="ja-JP" altLang="en-US" smtClean="0"/>
              <a:pPr/>
              <a:t>42</a:t>
            </a:fld>
            <a:endParaRPr lang="ja-JP" altLang="en-US"/>
          </a:p>
        </p:txBody>
      </p:sp>
      <p:pic>
        <p:nvPicPr>
          <p:cNvPr id="10" name="図 9">
            <a:extLst>
              <a:ext uri="{FF2B5EF4-FFF2-40B4-BE49-F238E27FC236}">
                <a16:creationId xmlns:a16="http://schemas.microsoft.com/office/drawing/2014/main" id="{315432E0-4A7C-A028-AF6A-3A500D7F9BF5}"/>
              </a:ext>
            </a:extLst>
          </p:cNvPr>
          <p:cNvPicPr>
            <a:picLocks noChangeAspect="1"/>
          </p:cNvPicPr>
          <p:nvPr/>
        </p:nvPicPr>
        <p:blipFill>
          <a:blip r:embed="rId2"/>
          <a:stretch>
            <a:fillRect/>
          </a:stretch>
        </p:blipFill>
        <p:spPr>
          <a:xfrm>
            <a:off x="653421" y="2952395"/>
            <a:ext cx="3486150" cy="1990725"/>
          </a:xfrm>
          <a:prstGeom prst="rect">
            <a:avLst/>
          </a:prstGeom>
        </p:spPr>
      </p:pic>
      <p:pic>
        <p:nvPicPr>
          <p:cNvPr id="12" name="図 11">
            <a:extLst>
              <a:ext uri="{FF2B5EF4-FFF2-40B4-BE49-F238E27FC236}">
                <a16:creationId xmlns:a16="http://schemas.microsoft.com/office/drawing/2014/main" id="{79200520-7CDC-006D-DB1F-41DF25FE17FB}"/>
              </a:ext>
            </a:extLst>
          </p:cNvPr>
          <p:cNvPicPr>
            <a:picLocks noChangeAspect="1"/>
          </p:cNvPicPr>
          <p:nvPr/>
        </p:nvPicPr>
        <p:blipFill>
          <a:blip r:embed="rId3"/>
          <a:stretch>
            <a:fillRect/>
          </a:stretch>
        </p:blipFill>
        <p:spPr>
          <a:xfrm>
            <a:off x="8704931" y="2952395"/>
            <a:ext cx="2076450" cy="2409825"/>
          </a:xfrm>
          <a:prstGeom prst="rect">
            <a:avLst/>
          </a:prstGeom>
        </p:spPr>
      </p:pic>
      <p:pic>
        <p:nvPicPr>
          <p:cNvPr id="14" name="図 13">
            <a:extLst>
              <a:ext uri="{FF2B5EF4-FFF2-40B4-BE49-F238E27FC236}">
                <a16:creationId xmlns:a16="http://schemas.microsoft.com/office/drawing/2014/main" id="{29FE683B-63AC-FD78-AABF-9E1C4377C54E}"/>
              </a:ext>
            </a:extLst>
          </p:cNvPr>
          <p:cNvPicPr>
            <a:picLocks noChangeAspect="1"/>
          </p:cNvPicPr>
          <p:nvPr/>
        </p:nvPicPr>
        <p:blipFill>
          <a:blip r:embed="rId4"/>
          <a:stretch>
            <a:fillRect/>
          </a:stretch>
        </p:blipFill>
        <p:spPr>
          <a:xfrm>
            <a:off x="6579529" y="2952395"/>
            <a:ext cx="1885950" cy="295275"/>
          </a:xfrm>
          <a:prstGeom prst="rect">
            <a:avLst/>
          </a:prstGeom>
        </p:spPr>
      </p:pic>
      <p:sp>
        <p:nvSpPr>
          <p:cNvPr id="15" name="矢印: 右 14">
            <a:extLst>
              <a:ext uri="{FF2B5EF4-FFF2-40B4-BE49-F238E27FC236}">
                <a16:creationId xmlns:a16="http://schemas.microsoft.com/office/drawing/2014/main" id="{7CF20E72-11C4-194B-309C-8200FB0B022C}"/>
              </a:ext>
            </a:extLst>
          </p:cNvPr>
          <p:cNvSpPr/>
          <p:nvPr/>
        </p:nvSpPr>
        <p:spPr>
          <a:xfrm>
            <a:off x="4710538" y="2952395"/>
            <a:ext cx="893170" cy="91852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0B4F7DB-9A26-6653-710A-A6F090F7C294}"/>
              </a:ext>
            </a:extLst>
          </p:cNvPr>
          <p:cNvSpPr/>
          <p:nvPr/>
        </p:nvSpPr>
        <p:spPr>
          <a:xfrm>
            <a:off x="653421" y="2512156"/>
            <a:ext cx="20158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7" name="吹き出し: 角を丸めた四角形 16">
            <a:extLst>
              <a:ext uri="{FF2B5EF4-FFF2-40B4-BE49-F238E27FC236}">
                <a16:creationId xmlns:a16="http://schemas.microsoft.com/office/drawing/2014/main" id="{6A2435FD-BF7C-9884-43BE-0A47DF492944}"/>
              </a:ext>
            </a:extLst>
          </p:cNvPr>
          <p:cNvSpPr/>
          <p:nvPr/>
        </p:nvSpPr>
        <p:spPr>
          <a:xfrm>
            <a:off x="5914869" y="3450639"/>
            <a:ext cx="2550610" cy="1359436"/>
          </a:xfrm>
          <a:prstGeom prst="wedgeRoundRectCallout">
            <a:avLst>
              <a:gd name="adj1" fmla="val 59136"/>
              <a:gd name="adj2" fmla="val -3966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lnSpc>
                <a:spcPct val="120000"/>
              </a:lnSpc>
            </a:pP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次元のカテゴリ型データは，</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pandas.get_dummies</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という関数を用いて，ダミー変数を含むデータフレームへと変換できる．</a:t>
            </a:r>
          </a:p>
        </p:txBody>
      </p:sp>
      <p:sp>
        <p:nvSpPr>
          <p:cNvPr id="18" name="四角形: 角を丸くする 17">
            <a:extLst>
              <a:ext uri="{FF2B5EF4-FFF2-40B4-BE49-F238E27FC236}">
                <a16:creationId xmlns:a16="http://schemas.microsoft.com/office/drawing/2014/main" id="{80C32922-30D5-5FBE-D01E-1DF14C8BE011}"/>
              </a:ext>
            </a:extLst>
          </p:cNvPr>
          <p:cNvSpPr/>
          <p:nvPr/>
        </p:nvSpPr>
        <p:spPr>
          <a:xfrm>
            <a:off x="6525804" y="2512133"/>
            <a:ext cx="264336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カテゴリ変数の変換</a:t>
            </a:r>
            <a:endParaRPr kumimoji="1" lang="en-US" altLang="ja-JP" sz="16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15457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CF931-5185-EABC-934B-D1D1C77CF95D}"/>
              </a:ext>
            </a:extLst>
          </p:cNvPr>
          <p:cNvSpPr>
            <a:spLocks noGrp="1"/>
          </p:cNvSpPr>
          <p:nvPr>
            <p:ph type="title"/>
          </p:nvPr>
        </p:nvSpPr>
        <p:spPr/>
        <p:txBody>
          <a:bodyPr/>
          <a:lstStyle/>
          <a:p>
            <a:r>
              <a:rPr lang="en-US" altLang="ja-JP" sz="2800" dirty="0"/>
              <a:t>2.1 </a:t>
            </a:r>
            <a:r>
              <a:rPr lang="ja-JP" altLang="en-US" sz="2800" dirty="0"/>
              <a:t>欠損値の取り扱い </a:t>
            </a:r>
            <a:endParaRPr kumimoji="1" lang="ja-JP" altLang="en-US" dirty="0"/>
          </a:p>
        </p:txBody>
      </p:sp>
      <p:sp>
        <p:nvSpPr>
          <p:cNvPr id="3" name="コンテンツ プレースホルダー 2">
            <a:extLst>
              <a:ext uri="{FF2B5EF4-FFF2-40B4-BE49-F238E27FC236}">
                <a16:creationId xmlns:a16="http://schemas.microsoft.com/office/drawing/2014/main" id="{F3154A41-9912-277E-C20C-1A99298F98E6}"/>
              </a:ext>
            </a:extLst>
          </p:cNvPr>
          <p:cNvSpPr>
            <a:spLocks noGrp="1"/>
          </p:cNvSpPr>
          <p:nvPr>
            <p:ph idx="1"/>
          </p:nvPr>
        </p:nvSpPr>
        <p:spPr>
          <a:xfrm>
            <a:off x="214381" y="632805"/>
            <a:ext cx="11763234" cy="769492"/>
          </a:xfrm>
        </p:spPr>
        <p:txBody>
          <a:bodyPr>
            <a:normAutofit/>
          </a:bodyPr>
          <a:lstStyle/>
          <a:p>
            <a:pPr marL="0" indent="0">
              <a:buNone/>
            </a:pPr>
            <a:r>
              <a:rPr kumimoji="1" lang="ja-JP" altLang="en-US" dirty="0"/>
              <a:t>欠損値は，さまざまなデータ分析事例においてよく発生するテーマであり，その欠損値の取り扱いをできる限り面倒臭くないようにするというのが</a:t>
            </a:r>
            <a:r>
              <a:rPr kumimoji="1" lang="en-US" altLang="ja-JP" dirty="0"/>
              <a:t>pandas</a:t>
            </a:r>
            <a:r>
              <a:rPr kumimoji="1" lang="ja-JP" altLang="en-US" dirty="0"/>
              <a:t>が目指す目的の</a:t>
            </a:r>
            <a:r>
              <a:rPr kumimoji="1" lang="en-US" altLang="ja-JP" dirty="0"/>
              <a:t>1</a:t>
            </a:r>
            <a:r>
              <a:rPr kumimoji="1" lang="ja-JP" altLang="en-US" dirty="0"/>
              <a:t>つである．</a:t>
            </a: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1075F5DA-D4E3-E156-7296-9DD5F13E2A58}"/>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855A1780-A1F6-02CF-8C14-454FB7842A7C}"/>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EE4DEDC8-0FD1-606F-1434-9A69AA480591}"/>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grpSp>
        <p:nvGrpSpPr>
          <p:cNvPr id="10" name="グループ化 9">
            <a:extLst>
              <a:ext uri="{FF2B5EF4-FFF2-40B4-BE49-F238E27FC236}">
                <a16:creationId xmlns:a16="http://schemas.microsoft.com/office/drawing/2014/main" id="{3CC89D9E-E2E1-BF1A-D2CE-E7BA3D64F655}"/>
              </a:ext>
            </a:extLst>
          </p:cNvPr>
          <p:cNvGrpSpPr/>
          <p:nvPr/>
        </p:nvGrpSpPr>
        <p:grpSpPr>
          <a:xfrm>
            <a:off x="1005862" y="2004592"/>
            <a:ext cx="2343150" cy="2390775"/>
            <a:chOff x="479658" y="1719262"/>
            <a:chExt cx="2343150" cy="2390775"/>
          </a:xfrm>
        </p:grpSpPr>
        <p:pic>
          <p:nvPicPr>
            <p:cNvPr id="8" name="図 7">
              <a:extLst>
                <a:ext uri="{FF2B5EF4-FFF2-40B4-BE49-F238E27FC236}">
                  <a16:creationId xmlns:a16="http://schemas.microsoft.com/office/drawing/2014/main" id="{D1A05AC1-BEC0-8141-B83D-1DC50BD742AE}"/>
                </a:ext>
              </a:extLst>
            </p:cNvPr>
            <p:cNvPicPr>
              <a:picLocks noChangeAspect="1"/>
            </p:cNvPicPr>
            <p:nvPr/>
          </p:nvPicPr>
          <p:blipFill>
            <a:blip r:embed="rId2"/>
            <a:stretch>
              <a:fillRect/>
            </a:stretch>
          </p:blipFill>
          <p:spPr>
            <a:xfrm>
              <a:off x="479658" y="1719262"/>
              <a:ext cx="2343150" cy="2390775"/>
            </a:xfrm>
            <a:prstGeom prst="rect">
              <a:avLst/>
            </a:prstGeom>
          </p:spPr>
        </p:pic>
        <p:sp>
          <p:nvSpPr>
            <p:cNvPr id="9" name="フレーム 8">
              <a:extLst>
                <a:ext uri="{FF2B5EF4-FFF2-40B4-BE49-F238E27FC236}">
                  <a16:creationId xmlns:a16="http://schemas.microsoft.com/office/drawing/2014/main" id="{19171CF4-94A2-1883-8CE7-54B63A6A8438}"/>
                </a:ext>
              </a:extLst>
            </p:cNvPr>
            <p:cNvSpPr/>
            <p:nvPr/>
          </p:nvSpPr>
          <p:spPr>
            <a:xfrm>
              <a:off x="1639838" y="2786410"/>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フレーム 26">
              <a:extLst>
                <a:ext uri="{FF2B5EF4-FFF2-40B4-BE49-F238E27FC236}">
                  <a16:creationId xmlns:a16="http://schemas.microsoft.com/office/drawing/2014/main" id="{560FBD64-73D3-6875-6BA6-163DD57D7E1B}"/>
                </a:ext>
              </a:extLst>
            </p:cNvPr>
            <p:cNvSpPr/>
            <p:nvPr/>
          </p:nvSpPr>
          <p:spPr>
            <a:xfrm>
              <a:off x="1190989" y="3224398"/>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1" name="吹き出し: 角を丸めた四角形 10">
            <a:extLst>
              <a:ext uri="{FF2B5EF4-FFF2-40B4-BE49-F238E27FC236}">
                <a16:creationId xmlns:a16="http://schemas.microsoft.com/office/drawing/2014/main" id="{A740A32E-57E4-7B1D-1069-7E76DFB9A879}"/>
              </a:ext>
            </a:extLst>
          </p:cNvPr>
          <p:cNvSpPr/>
          <p:nvPr/>
        </p:nvSpPr>
        <p:spPr>
          <a:xfrm>
            <a:off x="3657046" y="1848175"/>
            <a:ext cx="4779776" cy="1135499"/>
          </a:xfrm>
          <a:prstGeom prst="wedgeRoundRectCallout">
            <a:avLst>
              <a:gd name="adj1" fmla="val -56079"/>
              <a:gd name="adj2" fmla="val -151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a:t>
            </a:r>
            <a:r>
              <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andas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オブジェクトでの欠損値の表現方法は，すべての事例を完璧に取り扱えるものではないが，現実世界の用途の大半には十分に使える．</a:t>
            </a:r>
            <a:endPar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データ型が </a:t>
            </a:r>
            <a:r>
              <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float64 </a:t>
            </a:r>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のデータについては，</a:t>
            </a:r>
            <a:r>
              <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pandas </a:t>
            </a:r>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は欠損値の表現として浮動小数値 </a:t>
            </a:r>
            <a:r>
              <a:rPr lang="en-US" altLang="ja-JP" sz="1200" b="0" i="0" u="none" strike="noStrike" baseline="0" dirty="0" err="1">
                <a:latin typeface="Times New Roman" panose="02020603050405020304" pitchFamily="18" charset="0"/>
                <a:ea typeface="游明朝" panose="02020400000000000000" pitchFamily="18" charset="-128"/>
                <a:cs typeface="Times New Roman" panose="02020603050405020304" pitchFamily="18" charset="0"/>
              </a:rPr>
              <a:t>NaN</a:t>
            </a:r>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（非数値，</a:t>
            </a:r>
            <a:r>
              <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Not a Number </a:t>
            </a:r>
            <a:r>
              <a:rPr lang="ja-JP" altLang="en-US"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rPr>
              <a:t>の意味）を使用する．</a:t>
            </a:r>
            <a:endParaRPr lang="en-US" altLang="ja-JP" sz="1200" b="0" i="0" u="none" strike="noStrike" baseline="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4" name="図 13">
            <a:extLst>
              <a:ext uri="{FF2B5EF4-FFF2-40B4-BE49-F238E27FC236}">
                <a16:creationId xmlns:a16="http://schemas.microsoft.com/office/drawing/2014/main" id="{9B474E56-B524-2332-98C4-3D8CCCF70F40}"/>
              </a:ext>
            </a:extLst>
          </p:cNvPr>
          <p:cNvPicPr>
            <a:picLocks noChangeAspect="1"/>
          </p:cNvPicPr>
          <p:nvPr/>
        </p:nvPicPr>
        <p:blipFill>
          <a:blip r:embed="rId3"/>
          <a:stretch>
            <a:fillRect/>
          </a:stretch>
        </p:blipFill>
        <p:spPr>
          <a:xfrm>
            <a:off x="8874273" y="2280553"/>
            <a:ext cx="1876425" cy="1962150"/>
          </a:xfrm>
          <a:prstGeom prst="rect">
            <a:avLst/>
          </a:prstGeom>
        </p:spPr>
      </p:pic>
      <p:sp>
        <p:nvSpPr>
          <p:cNvPr id="15" name="コンテンツ プレースホルダー 2">
            <a:extLst>
              <a:ext uri="{FF2B5EF4-FFF2-40B4-BE49-F238E27FC236}">
                <a16:creationId xmlns:a16="http://schemas.microsoft.com/office/drawing/2014/main" id="{C7E37C0F-6A02-F96E-EB85-93623E356D07}"/>
              </a:ext>
            </a:extLst>
          </p:cNvPr>
          <p:cNvSpPr txBox="1">
            <a:spLocks/>
          </p:cNvSpPr>
          <p:nvPr/>
        </p:nvSpPr>
        <p:spPr>
          <a:xfrm>
            <a:off x="327171" y="4843226"/>
            <a:ext cx="11763234" cy="769492"/>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r>
              <a:rPr lang="ja-JP" altLang="en-US" dirty="0"/>
              <a:t>浮動小数値 </a:t>
            </a:r>
            <a:r>
              <a:rPr lang="en-US" altLang="ja-JP" dirty="0"/>
              <a:t>NAN </a:t>
            </a:r>
            <a:r>
              <a:rPr lang="ja-JP" altLang="en-US" dirty="0"/>
              <a:t>のことを</a:t>
            </a:r>
            <a:r>
              <a:rPr lang="en-US" altLang="ja-JP" dirty="0"/>
              <a:t>pandas</a:t>
            </a:r>
            <a:r>
              <a:rPr lang="ja-JP" altLang="en-US" dirty="0"/>
              <a:t>では標識値（</a:t>
            </a:r>
            <a:r>
              <a:rPr lang="en-US" altLang="ja-JP" dirty="0"/>
              <a:t>sentinel value</a:t>
            </a:r>
            <a:r>
              <a:rPr lang="ja-JP" altLang="en-US" dirty="0"/>
              <a:t>）と呼び，データ内に存在する場合は欠損値</a:t>
            </a:r>
            <a:br>
              <a:rPr lang="en-US" altLang="ja-JP" dirty="0"/>
            </a:br>
            <a:r>
              <a:rPr lang="ja-JP" altLang="en-US" dirty="0"/>
              <a:t>（あるいは</a:t>
            </a:r>
            <a:r>
              <a:rPr lang="ja-JP" altLang="en-US" b="1" dirty="0">
                <a:solidFill>
                  <a:srgbClr val="FF0000"/>
                </a:solidFill>
              </a:rPr>
              <a:t>ヌル値（</a:t>
            </a:r>
            <a:r>
              <a:rPr lang="en-US" altLang="ja-JP" b="1" dirty="0">
                <a:solidFill>
                  <a:srgbClr val="FF0000"/>
                </a:solidFill>
              </a:rPr>
              <a:t>Null</a:t>
            </a:r>
            <a:r>
              <a:rPr lang="ja-JP" altLang="en-US" b="1" dirty="0">
                <a:solidFill>
                  <a:srgbClr val="FF0000"/>
                </a:solidFill>
              </a:rPr>
              <a:t>）</a:t>
            </a:r>
            <a:r>
              <a:rPr lang="ja-JP" altLang="en-US" dirty="0"/>
              <a:t>）を意味する．</a:t>
            </a:r>
          </a:p>
        </p:txBody>
      </p:sp>
      <p:sp>
        <p:nvSpPr>
          <p:cNvPr id="17" name="吹き出し: 角を丸めた四角形 16">
            <a:extLst>
              <a:ext uri="{FF2B5EF4-FFF2-40B4-BE49-F238E27FC236}">
                <a16:creationId xmlns:a16="http://schemas.microsoft.com/office/drawing/2014/main" id="{B3A130E4-7E6D-D05C-9C25-C2CB5954E252}"/>
              </a:ext>
            </a:extLst>
          </p:cNvPr>
          <p:cNvSpPr/>
          <p:nvPr/>
        </p:nvSpPr>
        <p:spPr>
          <a:xfrm>
            <a:off x="3737592" y="3261628"/>
            <a:ext cx="4828649" cy="825016"/>
          </a:xfrm>
          <a:prstGeom prst="wedgeRoundRectCallout">
            <a:avLst>
              <a:gd name="adj1" fmla="val 55118"/>
              <a:gd name="adj2" fmla="val -3697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例えば，デフォルトでは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オブジェクトの記述統計量の算出時（</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describe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メソッド）には，すべての欠損値が除外される．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ただし，カテゴリデータ（ここでは，「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Country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Purchased</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」）は出力されない．</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8" name="四角形: 角を丸くする 17">
            <a:extLst>
              <a:ext uri="{FF2B5EF4-FFF2-40B4-BE49-F238E27FC236}">
                <a16:creationId xmlns:a16="http://schemas.microsoft.com/office/drawing/2014/main" id="{B7230AEA-29F6-6497-A5D9-D09103F4E70E}"/>
              </a:ext>
            </a:extLst>
          </p:cNvPr>
          <p:cNvSpPr/>
          <p:nvPr/>
        </p:nvSpPr>
        <p:spPr>
          <a:xfrm>
            <a:off x="1332040" y="1528310"/>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9" name="四角形: 角を丸くする 18">
            <a:extLst>
              <a:ext uri="{FF2B5EF4-FFF2-40B4-BE49-F238E27FC236}">
                <a16:creationId xmlns:a16="http://schemas.microsoft.com/office/drawing/2014/main" id="{47DC0156-6092-C102-9992-0F06715D7FA9}"/>
              </a:ext>
            </a:extLst>
          </p:cNvPr>
          <p:cNvSpPr/>
          <p:nvPr/>
        </p:nvSpPr>
        <p:spPr>
          <a:xfrm>
            <a:off x="8967090" y="1590571"/>
            <a:ext cx="1690793" cy="3514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統計量</a:t>
            </a:r>
          </a:p>
        </p:txBody>
      </p:sp>
      <p:pic>
        <p:nvPicPr>
          <p:cNvPr id="23" name="図 22">
            <a:extLst>
              <a:ext uri="{FF2B5EF4-FFF2-40B4-BE49-F238E27FC236}">
                <a16:creationId xmlns:a16="http://schemas.microsoft.com/office/drawing/2014/main" id="{7D58AC3E-9086-220D-7506-CBDA04676580}"/>
              </a:ext>
            </a:extLst>
          </p:cNvPr>
          <p:cNvPicPr>
            <a:picLocks noChangeAspect="1"/>
          </p:cNvPicPr>
          <p:nvPr/>
        </p:nvPicPr>
        <p:blipFill>
          <a:blip r:embed="rId4"/>
          <a:stretch>
            <a:fillRect/>
          </a:stretch>
        </p:blipFill>
        <p:spPr>
          <a:xfrm>
            <a:off x="8874273" y="2002820"/>
            <a:ext cx="1219200" cy="209550"/>
          </a:xfrm>
          <a:prstGeom prst="rect">
            <a:avLst/>
          </a:prstGeom>
        </p:spPr>
      </p:pic>
    </p:spTree>
    <p:extLst>
      <p:ext uri="{BB962C8B-B14F-4D97-AF65-F5344CB8AC3E}">
        <p14:creationId xmlns:p14="http://schemas.microsoft.com/office/powerpoint/2010/main" val="20152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7966F-EE4B-1125-4E0A-00B507E6994E}"/>
              </a:ext>
            </a:extLst>
          </p:cNvPr>
          <p:cNvSpPr>
            <a:spLocks noGrp="1"/>
          </p:cNvSpPr>
          <p:nvPr>
            <p:ph type="title"/>
          </p:nvPr>
        </p:nvSpPr>
        <p:spPr/>
        <p:txBody>
          <a:bodyPr/>
          <a:lstStyle/>
          <a:p>
            <a:r>
              <a:rPr lang="en-US" altLang="ja-JP" sz="2800" dirty="0"/>
              <a:t>2.1 </a:t>
            </a:r>
            <a:r>
              <a:rPr lang="ja-JP" altLang="en-US" sz="2800" dirty="0"/>
              <a:t>欠損値の取り扱い（欠損値を取り除く） </a:t>
            </a:r>
            <a:endParaRPr kumimoji="1" lang="ja-JP" altLang="en-US" dirty="0"/>
          </a:p>
        </p:txBody>
      </p:sp>
      <p:sp>
        <p:nvSpPr>
          <p:cNvPr id="3" name="コンテンツ プレースホルダー 2">
            <a:extLst>
              <a:ext uri="{FF2B5EF4-FFF2-40B4-BE49-F238E27FC236}">
                <a16:creationId xmlns:a16="http://schemas.microsoft.com/office/drawing/2014/main" id="{32822B08-8A0D-F11C-25AE-25A031036B19}"/>
              </a:ext>
            </a:extLst>
          </p:cNvPr>
          <p:cNvSpPr>
            <a:spLocks noGrp="1"/>
          </p:cNvSpPr>
          <p:nvPr>
            <p:ph idx="1"/>
          </p:nvPr>
        </p:nvSpPr>
        <p:spPr>
          <a:xfrm>
            <a:off x="214381" y="632805"/>
            <a:ext cx="11763234" cy="710220"/>
          </a:xfrm>
        </p:spPr>
        <p:txBody>
          <a:bodyPr>
            <a:normAutofit fontScale="92500"/>
          </a:bodyPr>
          <a:lstStyle/>
          <a:p>
            <a:pPr marL="0" indent="0">
              <a:buNone/>
            </a:pPr>
            <a:r>
              <a:rPr lang="en-US" altLang="ja-JP" dirty="0"/>
              <a:t>p</a:t>
            </a:r>
            <a:r>
              <a:rPr kumimoji="1" lang="en-US" altLang="ja-JP" dirty="0"/>
              <a:t>andas </a:t>
            </a:r>
            <a:r>
              <a:rPr kumimoji="1" lang="ja-JP" altLang="en-US" dirty="0"/>
              <a:t>の </a:t>
            </a:r>
            <a:r>
              <a:rPr kumimoji="1" lang="en-US" altLang="ja-JP" dirty="0" err="1"/>
              <a:t>isna</a:t>
            </a:r>
            <a:r>
              <a:rPr kumimoji="1" lang="ja-JP" altLang="en-US" dirty="0"/>
              <a:t>メソッド は審議値をシリーズで返し，そのシリーズでは対応</a:t>
            </a:r>
            <a:r>
              <a:rPr lang="ja-JP" altLang="en-US" dirty="0"/>
              <a:t>する値がヌル値（</a:t>
            </a:r>
            <a:r>
              <a:rPr lang="en-US" altLang="ja-JP" dirty="0"/>
              <a:t>Null</a:t>
            </a:r>
            <a:r>
              <a:rPr lang="ja-JP" altLang="en-US" dirty="0"/>
              <a:t>）である要素が </a:t>
            </a:r>
            <a:r>
              <a:rPr lang="en-US" altLang="ja-JP" dirty="0"/>
              <a:t>True </a:t>
            </a:r>
            <a:r>
              <a:rPr lang="ja-JP" altLang="en-US" dirty="0"/>
              <a:t>となる．</a:t>
            </a:r>
            <a:r>
              <a:rPr lang="en-US" altLang="ja-JP" dirty="0" err="1"/>
              <a:t>isna</a:t>
            </a:r>
            <a:r>
              <a:rPr lang="en-US" altLang="ja-JP" dirty="0"/>
              <a:t> </a:t>
            </a:r>
            <a:r>
              <a:rPr lang="ja-JP" altLang="en-US" dirty="0"/>
              <a:t>メソッド を利用することにより，各カラム（またはインデックス）の欠損値の割合を調べることが出来る．</a:t>
            </a:r>
            <a:endParaRPr kumimoji="1" lang="ja-JP" altLang="en-US" dirty="0"/>
          </a:p>
        </p:txBody>
      </p:sp>
      <p:sp>
        <p:nvSpPr>
          <p:cNvPr id="4" name="日付プレースホルダー 3">
            <a:extLst>
              <a:ext uri="{FF2B5EF4-FFF2-40B4-BE49-F238E27FC236}">
                <a16:creationId xmlns:a16="http://schemas.microsoft.com/office/drawing/2014/main" id="{A1FB603C-457B-B2FC-B2BC-4F86B4D236A3}"/>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3F3C01AF-A8FD-335E-86C7-95EAE871A71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5CA5C03-073B-71FF-861B-91F9B89D86A9}"/>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pic>
        <p:nvPicPr>
          <p:cNvPr id="16" name="図 15">
            <a:extLst>
              <a:ext uri="{FF2B5EF4-FFF2-40B4-BE49-F238E27FC236}">
                <a16:creationId xmlns:a16="http://schemas.microsoft.com/office/drawing/2014/main" id="{21E3B304-1158-01AF-656F-CE0EF6107DCE}"/>
              </a:ext>
            </a:extLst>
          </p:cNvPr>
          <p:cNvPicPr>
            <a:picLocks noChangeAspect="1"/>
          </p:cNvPicPr>
          <p:nvPr/>
        </p:nvPicPr>
        <p:blipFill>
          <a:blip r:embed="rId2"/>
          <a:stretch>
            <a:fillRect/>
          </a:stretch>
        </p:blipFill>
        <p:spPr>
          <a:xfrm>
            <a:off x="7131995" y="2176951"/>
            <a:ext cx="1152525" cy="790575"/>
          </a:xfrm>
          <a:prstGeom prst="rect">
            <a:avLst/>
          </a:prstGeom>
        </p:spPr>
      </p:pic>
      <p:pic>
        <p:nvPicPr>
          <p:cNvPr id="18" name="図 17">
            <a:extLst>
              <a:ext uri="{FF2B5EF4-FFF2-40B4-BE49-F238E27FC236}">
                <a16:creationId xmlns:a16="http://schemas.microsoft.com/office/drawing/2014/main" id="{7DACC58E-4A46-0273-6969-231890A3A032}"/>
              </a:ext>
            </a:extLst>
          </p:cNvPr>
          <p:cNvPicPr>
            <a:picLocks noChangeAspect="1"/>
          </p:cNvPicPr>
          <p:nvPr/>
        </p:nvPicPr>
        <p:blipFill>
          <a:blip r:embed="rId3"/>
          <a:stretch>
            <a:fillRect/>
          </a:stretch>
        </p:blipFill>
        <p:spPr>
          <a:xfrm>
            <a:off x="7131995" y="1914769"/>
            <a:ext cx="3209925" cy="209550"/>
          </a:xfrm>
          <a:prstGeom prst="rect">
            <a:avLst/>
          </a:prstGeom>
        </p:spPr>
      </p:pic>
      <p:sp>
        <p:nvSpPr>
          <p:cNvPr id="19" name="四角形: 角を丸くする 18">
            <a:extLst>
              <a:ext uri="{FF2B5EF4-FFF2-40B4-BE49-F238E27FC236}">
                <a16:creationId xmlns:a16="http://schemas.microsoft.com/office/drawing/2014/main" id="{1BADC8EA-9BBE-4E66-0E32-DAF00EF7C124}"/>
              </a:ext>
            </a:extLst>
          </p:cNvPr>
          <p:cNvSpPr/>
          <p:nvPr/>
        </p:nvSpPr>
        <p:spPr>
          <a:xfrm>
            <a:off x="7339308" y="1496971"/>
            <a:ext cx="2755262"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欠損値の割合の確認</a:t>
            </a:r>
          </a:p>
        </p:txBody>
      </p:sp>
      <p:grpSp>
        <p:nvGrpSpPr>
          <p:cNvPr id="23" name="グループ化 22">
            <a:extLst>
              <a:ext uri="{FF2B5EF4-FFF2-40B4-BE49-F238E27FC236}">
                <a16:creationId xmlns:a16="http://schemas.microsoft.com/office/drawing/2014/main" id="{E1DFE74D-9774-0697-7062-B94DA8428D63}"/>
              </a:ext>
            </a:extLst>
          </p:cNvPr>
          <p:cNvGrpSpPr/>
          <p:nvPr/>
        </p:nvGrpSpPr>
        <p:grpSpPr>
          <a:xfrm>
            <a:off x="1819416" y="1432798"/>
            <a:ext cx="2257425" cy="3020681"/>
            <a:chOff x="976000" y="1594181"/>
            <a:chExt cx="2257425" cy="3020681"/>
          </a:xfrm>
        </p:grpSpPr>
        <p:grpSp>
          <p:nvGrpSpPr>
            <p:cNvPr id="11" name="グループ化 10">
              <a:extLst>
                <a:ext uri="{FF2B5EF4-FFF2-40B4-BE49-F238E27FC236}">
                  <a16:creationId xmlns:a16="http://schemas.microsoft.com/office/drawing/2014/main" id="{6B67BB82-B056-F87A-9076-AD3ED3CF7007}"/>
                </a:ext>
              </a:extLst>
            </p:cNvPr>
            <p:cNvGrpSpPr/>
            <p:nvPr/>
          </p:nvGrpSpPr>
          <p:grpSpPr>
            <a:xfrm>
              <a:off x="976000" y="2243137"/>
              <a:ext cx="2257425" cy="2371725"/>
              <a:chOff x="1014412" y="1519500"/>
              <a:chExt cx="2257425" cy="2371725"/>
            </a:xfrm>
          </p:grpSpPr>
          <p:pic>
            <p:nvPicPr>
              <p:cNvPr id="8" name="図 7">
                <a:extLst>
                  <a:ext uri="{FF2B5EF4-FFF2-40B4-BE49-F238E27FC236}">
                    <a16:creationId xmlns:a16="http://schemas.microsoft.com/office/drawing/2014/main" id="{EBEF37B6-1262-216B-5D57-2D6BED1B3952}"/>
                  </a:ext>
                </a:extLst>
              </p:cNvPr>
              <p:cNvPicPr>
                <a:picLocks noChangeAspect="1"/>
              </p:cNvPicPr>
              <p:nvPr/>
            </p:nvPicPr>
            <p:blipFill>
              <a:blip r:embed="rId4"/>
              <a:stretch>
                <a:fillRect/>
              </a:stretch>
            </p:blipFill>
            <p:spPr>
              <a:xfrm>
                <a:off x="1014412" y="1519500"/>
                <a:ext cx="2257425" cy="2371725"/>
              </a:xfrm>
              <a:prstGeom prst="rect">
                <a:avLst/>
              </a:prstGeom>
            </p:spPr>
          </p:pic>
          <p:sp>
            <p:nvSpPr>
              <p:cNvPr id="9" name="フレーム 8">
                <a:extLst>
                  <a:ext uri="{FF2B5EF4-FFF2-40B4-BE49-F238E27FC236}">
                    <a16:creationId xmlns:a16="http://schemas.microsoft.com/office/drawing/2014/main" id="{93AC2BB3-7E84-8AAD-5DAA-D97B4026EC5D}"/>
                  </a:ext>
                </a:extLst>
              </p:cNvPr>
              <p:cNvSpPr/>
              <p:nvPr/>
            </p:nvSpPr>
            <p:spPr>
              <a:xfrm>
                <a:off x="2156517" y="2549776"/>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フレーム 9">
                <a:extLst>
                  <a:ext uri="{FF2B5EF4-FFF2-40B4-BE49-F238E27FC236}">
                    <a16:creationId xmlns:a16="http://schemas.microsoft.com/office/drawing/2014/main" id="{F609C5AD-5DC4-FFA8-E63A-357AB118BBB5}"/>
                  </a:ext>
                </a:extLst>
              </p:cNvPr>
              <p:cNvSpPr/>
              <p:nvPr/>
            </p:nvSpPr>
            <p:spPr>
              <a:xfrm>
                <a:off x="1707668" y="2987764"/>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 name="四角形: 角を丸くする 11">
              <a:extLst>
                <a:ext uri="{FF2B5EF4-FFF2-40B4-BE49-F238E27FC236}">
                  <a16:creationId xmlns:a16="http://schemas.microsoft.com/office/drawing/2014/main" id="{B5C6420D-655D-EA2E-9C94-D6866C88EE5E}"/>
                </a:ext>
              </a:extLst>
            </p:cNvPr>
            <p:cNvSpPr/>
            <p:nvPr/>
          </p:nvSpPr>
          <p:spPr>
            <a:xfrm>
              <a:off x="1259315" y="1594181"/>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ヌル値の確認</a:t>
              </a:r>
            </a:p>
          </p:txBody>
        </p:sp>
        <p:pic>
          <p:nvPicPr>
            <p:cNvPr id="21" name="図 20">
              <a:extLst>
                <a:ext uri="{FF2B5EF4-FFF2-40B4-BE49-F238E27FC236}">
                  <a16:creationId xmlns:a16="http://schemas.microsoft.com/office/drawing/2014/main" id="{0751FB69-CF11-436A-1032-6B69413FC6C1}"/>
                </a:ext>
              </a:extLst>
            </p:cNvPr>
            <p:cNvPicPr>
              <a:picLocks noChangeAspect="1"/>
            </p:cNvPicPr>
            <p:nvPr/>
          </p:nvPicPr>
          <p:blipFill>
            <a:blip r:embed="rId5"/>
            <a:stretch>
              <a:fillRect/>
            </a:stretch>
          </p:blipFill>
          <p:spPr>
            <a:xfrm>
              <a:off x="976000" y="2039806"/>
              <a:ext cx="942975" cy="171450"/>
            </a:xfrm>
            <a:prstGeom prst="rect">
              <a:avLst/>
            </a:prstGeom>
          </p:spPr>
        </p:pic>
      </p:grpSp>
      <p:sp>
        <p:nvSpPr>
          <p:cNvPr id="24" name="矢印: 右 23">
            <a:extLst>
              <a:ext uri="{FF2B5EF4-FFF2-40B4-BE49-F238E27FC236}">
                <a16:creationId xmlns:a16="http://schemas.microsoft.com/office/drawing/2014/main" id="{C4AFEF47-8499-D55B-DCAC-DD5EDA56AB11}"/>
              </a:ext>
            </a:extLst>
          </p:cNvPr>
          <p:cNvSpPr/>
          <p:nvPr/>
        </p:nvSpPr>
        <p:spPr>
          <a:xfrm>
            <a:off x="4695412" y="2283821"/>
            <a:ext cx="1729902"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7" name="フレーム 26">
            <a:extLst>
              <a:ext uri="{FF2B5EF4-FFF2-40B4-BE49-F238E27FC236}">
                <a16:creationId xmlns:a16="http://schemas.microsoft.com/office/drawing/2014/main" id="{E2F3E067-5460-5968-EA88-002E5E44CD35}"/>
              </a:ext>
            </a:extLst>
          </p:cNvPr>
          <p:cNvSpPr/>
          <p:nvPr/>
        </p:nvSpPr>
        <p:spPr>
          <a:xfrm>
            <a:off x="7131994" y="2304164"/>
            <a:ext cx="1152526" cy="390699"/>
          </a:xfrm>
          <a:prstGeom prst="frame">
            <a:avLst>
              <a:gd name="adj1" fmla="val 75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8" name="吹き出し: 角を丸めた四角形 27">
            <a:extLst>
              <a:ext uri="{FF2B5EF4-FFF2-40B4-BE49-F238E27FC236}">
                <a16:creationId xmlns:a16="http://schemas.microsoft.com/office/drawing/2014/main" id="{F0C7AA7E-CE10-5152-E2A5-9E844EE02522}"/>
              </a:ext>
            </a:extLst>
          </p:cNvPr>
          <p:cNvSpPr/>
          <p:nvPr/>
        </p:nvSpPr>
        <p:spPr>
          <a:xfrm>
            <a:off x="8516320" y="2276285"/>
            <a:ext cx="2257425" cy="656833"/>
          </a:xfrm>
          <a:prstGeom prst="wedgeRoundRectCallout">
            <a:avLst>
              <a:gd name="adj1" fmla="val -58586"/>
              <a:gd name="adj2" fmla="val -1609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l"/>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Age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Salary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データには欠損があることが確認できる．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07D04EB7-AD31-5376-5869-DC8143AD4789}"/>
              </a:ext>
            </a:extLst>
          </p:cNvPr>
          <p:cNvSpPr txBox="1">
            <a:spLocks/>
          </p:cNvSpPr>
          <p:nvPr/>
        </p:nvSpPr>
        <p:spPr>
          <a:xfrm>
            <a:off x="238152" y="4681695"/>
            <a:ext cx="11763234" cy="1487013"/>
          </a:xfrm>
          <a:prstGeom prst="rect">
            <a:avLst/>
          </a:prstGeom>
          <a:ln>
            <a:solidFill>
              <a:schemeClr val="bg1"/>
            </a:solidFill>
          </a:ln>
        </p:spPr>
        <p:txBody>
          <a:bodyPr vert="horz" lIns="91440" tIns="45720" rIns="91440" bIns="45720" rtlCol="0">
            <a:normAutofit fontScale="92500"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700" dirty="0">
                <a:solidFill>
                  <a:schemeClr val="accent1"/>
                </a:solidFill>
              </a:rPr>
              <a:t>【</a:t>
            </a:r>
            <a:r>
              <a:rPr lang="ja-JP" altLang="en-US" sz="1700" dirty="0">
                <a:solidFill>
                  <a:schemeClr val="accent1"/>
                </a:solidFill>
              </a:rPr>
              <a:t>補足</a:t>
            </a:r>
            <a:r>
              <a:rPr lang="en-US" altLang="ja-JP" sz="1700" dirty="0">
                <a:solidFill>
                  <a:schemeClr val="accent1"/>
                </a:solidFill>
              </a:rPr>
              <a:t>】</a:t>
            </a:r>
          </a:p>
          <a:p>
            <a:pPr marL="285750" indent="-285750">
              <a:buFont typeface="Times New Roman" panose="02020603050405020304" pitchFamily="18" charset="0"/>
              <a:buChar char="※"/>
            </a:pPr>
            <a:r>
              <a:rPr lang="en-US" altLang="ja-JP" sz="1400" dirty="0"/>
              <a:t>R</a:t>
            </a:r>
            <a:r>
              <a:rPr lang="ja-JP" altLang="en-US" sz="1400" dirty="0"/>
              <a:t>言語での慣例にならって，</a:t>
            </a:r>
            <a:r>
              <a:rPr lang="en-US" altLang="ja-JP" sz="1400" dirty="0"/>
              <a:t>pandas </a:t>
            </a:r>
            <a:r>
              <a:rPr lang="ja-JP" altLang="en-US" sz="1400" dirty="0"/>
              <a:t>では欠損値を</a:t>
            </a:r>
            <a:r>
              <a:rPr lang="en-US" altLang="ja-JP" sz="1400" dirty="0"/>
              <a:t>NA</a:t>
            </a:r>
            <a:r>
              <a:rPr lang="ja-JP" altLang="en-US" sz="1400" dirty="0"/>
              <a:t>（ </a:t>
            </a:r>
            <a:r>
              <a:rPr lang="en-US" altLang="ja-JP" sz="1400" dirty="0"/>
              <a:t>Not Available </a:t>
            </a:r>
            <a:r>
              <a:rPr lang="ja-JP" altLang="en-US" sz="1400" dirty="0"/>
              <a:t>の意味）と呼んでいる．統計アプリケーションにおいて </a:t>
            </a:r>
            <a:r>
              <a:rPr lang="en-US" altLang="ja-JP" sz="1400" dirty="0"/>
              <a:t>NA </a:t>
            </a:r>
            <a:r>
              <a:rPr lang="ja-JP" altLang="en-US" sz="1400" dirty="0"/>
              <a:t>というデータは，存在しないデータを指す場合と存在するが観測できなかったデータ（例えば，収集過程で問題が発生したデータなど）を指す場合がある．</a:t>
            </a:r>
            <a:endParaRPr lang="en-US" altLang="ja-JP" sz="1400" dirty="0"/>
          </a:p>
          <a:p>
            <a:pPr marL="285750" indent="-285750">
              <a:buFont typeface="Times New Roman" panose="02020603050405020304" pitchFamily="18" charset="0"/>
              <a:buChar char="※"/>
            </a:pPr>
            <a:r>
              <a:rPr lang="ja-JP" altLang="en-US" sz="1400" dirty="0"/>
              <a:t>分析のためにデータをクリーニングする過程では，欠損値の数を数えるなど，欠損値自体の分析をする必要がしばしば出てきます．</a:t>
            </a:r>
            <a:br>
              <a:rPr lang="en-US" altLang="ja-JP" sz="1400" dirty="0"/>
            </a:br>
            <a:r>
              <a:rPr lang="ja-JP" altLang="en-US" sz="1400" dirty="0"/>
              <a:t>その目的はさまざまで，データの収集時に問題が起きていないかという観点で確認する場合もあれば，欠損値によってデータ内に偏りが発生していないかという観点で確認することもある．</a:t>
            </a:r>
          </a:p>
        </p:txBody>
      </p:sp>
    </p:spTree>
    <p:extLst>
      <p:ext uri="{BB962C8B-B14F-4D97-AF65-F5344CB8AC3E}">
        <p14:creationId xmlns:p14="http://schemas.microsoft.com/office/powerpoint/2010/main" val="257827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7966F-EE4B-1125-4E0A-00B507E6994E}"/>
              </a:ext>
            </a:extLst>
          </p:cNvPr>
          <p:cNvSpPr>
            <a:spLocks noGrp="1"/>
          </p:cNvSpPr>
          <p:nvPr>
            <p:ph type="title"/>
          </p:nvPr>
        </p:nvSpPr>
        <p:spPr/>
        <p:txBody>
          <a:bodyPr/>
          <a:lstStyle/>
          <a:p>
            <a:r>
              <a:rPr lang="en-US" altLang="ja-JP" sz="2800" dirty="0"/>
              <a:t>2.1 </a:t>
            </a:r>
            <a:r>
              <a:rPr lang="ja-JP" altLang="en-US" sz="2800" dirty="0"/>
              <a:t>欠損値の取り扱い（欠損値を取り除く） </a:t>
            </a:r>
            <a:endParaRPr kumimoji="1" lang="ja-JP" altLang="en-US" dirty="0"/>
          </a:p>
        </p:txBody>
      </p:sp>
      <p:sp>
        <p:nvSpPr>
          <p:cNvPr id="3" name="コンテンツ プレースホルダー 2">
            <a:extLst>
              <a:ext uri="{FF2B5EF4-FFF2-40B4-BE49-F238E27FC236}">
                <a16:creationId xmlns:a16="http://schemas.microsoft.com/office/drawing/2014/main" id="{32822B08-8A0D-F11C-25AE-25A031036B19}"/>
              </a:ext>
            </a:extLst>
          </p:cNvPr>
          <p:cNvSpPr>
            <a:spLocks noGrp="1"/>
          </p:cNvSpPr>
          <p:nvPr>
            <p:ph idx="1"/>
          </p:nvPr>
        </p:nvSpPr>
        <p:spPr>
          <a:xfrm>
            <a:off x="214381" y="632804"/>
            <a:ext cx="11763234" cy="1138845"/>
          </a:xfrm>
        </p:spPr>
        <p:txBody>
          <a:bodyPr>
            <a:normAutofit/>
          </a:bodyPr>
          <a:lstStyle/>
          <a:p>
            <a:pPr marL="0" indent="0">
              <a:buNone/>
            </a:pPr>
            <a:r>
              <a:rPr lang="en-US" altLang="ja-JP" dirty="0"/>
              <a:t>pandas </a:t>
            </a:r>
            <a:r>
              <a:rPr lang="ja-JP" altLang="en-US" dirty="0"/>
              <a:t>ではデータ型が異なっても一貫した方法で，欠損値を処理できるようにすることに取り組んできた．</a:t>
            </a:r>
            <a:r>
              <a:rPr lang="en-US" altLang="ja-JP" dirty="0" err="1"/>
              <a:t>pandas.isna</a:t>
            </a:r>
            <a:r>
              <a:rPr lang="en-US" altLang="ja-JP" dirty="0"/>
              <a:t>() </a:t>
            </a:r>
            <a:r>
              <a:rPr lang="ja-JP" altLang="en-US" dirty="0"/>
              <a:t>などの関数は，データ型の違いに起因する厄介な問題の多くを抽象化して隠してくれる．</a:t>
            </a:r>
            <a:endParaRPr lang="en-US" altLang="ja-JP" dirty="0"/>
          </a:p>
          <a:p>
            <a:pPr marL="0" indent="0">
              <a:buNone/>
            </a:pPr>
            <a:r>
              <a:rPr lang="ja-JP" altLang="en-US" dirty="0"/>
              <a:t>欠損値の取り扱いに関する関数のうち一部を下表にまとめる．</a:t>
            </a:r>
            <a:endParaRPr kumimoji="1" lang="ja-JP" altLang="en-US" dirty="0"/>
          </a:p>
        </p:txBody>
      </p:sp>
      <p:sp>
        <p:nvSpPr>
          <p:cNvPr id="4" name="日付プレースホルダー 3">
            <a:extLst>
              <a:ext uri="{FF2B5EF4-FFF2-40B4-BE49-F238E27FC236}">
                <a16:creationId xmlns:a16="http://schemas.microsoft.com/office/drawing/2014/main" id="{A1FB603C-457B-B2FC-B2BC-4F86B4D236A3}"/>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3F3C01AF-A8FD-335E-86C7-95EAE871A71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5CA5C03-073B-71FF-861B-91F9B89D86A9}"/>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graphicFrame>
        <p:nvGraphicFramePr>
          <p:cNvPr id="13" name="表 13">
            <a:extLst>
              <a:ext uri="{FF2B5EF4-FFF2-40B4-BE49-F238E27FC236}">
                <a16:creationId xmlns:a16="http://schemas.microsoft.com/office/drawing/2014/main" id="{DEEB0EBB-A230-03C6-F75B-211BDA619F1B}"/>
              </a:ext>
            </a:extLst>
          </p:cNvPr>
          <p:cNvGraphicFramePr>
            <a:graphicFrameLocks noGrp="1"/>
          </p:cNvGraphicFramePr>
          <p:nvPr>
            <p:extLst>
              <p:ext uri="{D42A27DB-BD31-4B8C-83A1-F6EECF244321}">
                <p14:modId xmlns:p14="http://schemas.microsoft.com/office/powerpoint/2010/main" val="4038313058"/>
              </p:ext>
            </p:extLst>
          </p:nvPr>
        </p:nvGraphicFramePr>
        <p:xfrm>
          <a:off x="1149348" y="1684109"/>
          <a:ext cx="9893300" cy="2290018"/>
        </p:xfrm>
        <a:graphic>
          <a:graphicData uri="http://schemas.openxmlformats.org/drawingml/2006/table">
            <a:tbl>
              <a:tblPr firstRow="1" bandRow="1">
                <a:tableStyleId>{5C22544A-7EE6-4342-B048-85BDC9FD1C3A}</a:tableStyleId>
              </a:tblPr>
              <a:tblGrid>
                <a:gridCol w="1303381">
                  <a:extLst>
                    <a:ext uri="{9D8B030D-6E8A-4147-A177-3AD203B41FA5}">
                      <a16:colId xmlns:a16="http://schemas.microsoft.com/office/drawing/2014/main" val="4164838037"/>
                    </a:ext>
                  </a:extLst>
                </a:gridCol>
                <a:gridCol w="8589919">
                  <a:extLst>
                    <a:ext uri="{9D8B030D-6E8A-4147-A177-3AD203B41FA5}">
                      <a16:colId xmlns:a16="http://schemas.microsoft.com/office/drawing/2014/main" val="344140468"/>
                    </a:ext>
                  </a:extLst>
                </a:gridCol>
              </a:tblGrid>
              <a:tr h="422217">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メソッド</a:t>
                      </a:r>
                    </a:p>
                  </a:txBody>
                  <a:tcPr/>
                </a:tc>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説明</a:t>
                      </a:r>
                    </a:p>
                  </a:txBody>
                  <a:tcPr/>
                </a:tc>
                <a:extLst>
                  <a:ext uri="{0D108BD9-81ED-4DB2-BD59-A6C34878D82A}">
                    <a16:rowId xmlns:a16="http://schemas.microsoft.com/office/drawing/2014/main" val="1167968043"/>
                  </a:ext>
                </a:extLst>
              </a:tr>
              <a:tr h="510547">
                <a:tc>
                  <a:txBody>
                    <a:bodyPr/>
                    <a:lstStyle/>
                    <a:p>
                      <a:pPr algn="ctr" fontAlgn="b"/>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dropna</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b">
                        <a:lnSpc>
                          <a:spcPct val="110000"/>
                        </a:lnSpc>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指定した軸について，その軸のラベルの値に欠損値が含まれる場合はラベルを削除する．</a:t>
                      </a:r>
                      <a:endPar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p>
                      <a:pPr marL="85725" indent="0" algn="l" fontAlgn="b">
                        <a:lnSpc>
                          <a:spcPct val="110000"/>
                        </a:lnSpc>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含まれる欠損値の数がいくつまでなら削除しないか，閾値で指定することも可能．</a:t>
                      </a:r>
                    </a:p>
                  </a:txBody>
                  <a:tcPr marL="7620" marR="7620" marT="7620" marB="0" anchor="ctr"/>
                </a:tc>
                <a:extLst>
                  <a:ext uri="{0D108BD9-81ED-4DB2-BD59-A6C34878D82A}">
                    <a16:rowId xmlns:a16="http://schemas.microsoft.com/office/drawing/2014/main" val="3034711769"/>
                  </a:ext>
                </a:extLst>
              </a:tr>
              <a:tr h="419838">
                <a:tc>
                  <a:txBody>
                    <a:bodyPr/>
                    <a:lstStyle/>
                    <a:p>
                      <a:pPr algn="ctr" fontAlgn="b"/>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fillna</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b">
                        <a:lnSpc>
                          <a:spcPct val="110000"/>
                        </a:lnSpc>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指定した固定値，または「</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ffill</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bfill</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」などの指定した補間方法で，欠損値を穴埋めする．</a:t>
                      </a:r>
                    </a:p>
                  </a:txBody>
                  <a:tcPr marL="7620" marR="7620" marT="7620" marB="0" anchor="ctr"/>
                </a:tc>
                <a:extLst>
                  <a:ext uri="{0D108BD9-81ED-4DB2-BD59-A6C34878D82A}">
                    <a16:rowId xmlns:a16="http://schemas.microsoft.com/office/drawing/2014/main" val="3659823924"/>
                  </a:ext>
                </a:extLst>
              </a:tr>
              <a:tr h="419838">
                <a:tc>
                  <a:txBody>
                    <a:bodyPr/>
                    <a:lstStyle/>
                    <a:p>
                      <a:pPr algn="ctr" fontAlgn="b"/>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isna</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b">
                        <a:lnSpc>
                          <a:spcPct val="110000"/>
                        </a:lnSpc>
                        <a:tabLst>
                          <a:tab pos="85725" algn="l"/>
                        </a:tabLst>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各値が欠損値（</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NA</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）であるかどうかを示す一連の真偽値（</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 / False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3804443636"/>
                  </a:ext>
                </a:extLst>
              </a:tr>
              <a:tr h="517578">
                <a:tc>
                  <a:txBody>
                    <a:bodyPr/>
                    <a:lstStyle/>
                    <a:p>
                      <a:pPr algn="ctr" fontAlgn="b"/>
                      <a:r>
                        <a:rPr lang="en-US" sz="16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notna</a:t>
                      </a:r>
                      <a:endParaRPr lang="en-US" sz="16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b">
                        <a:lnSpc>
                          <a:spcPct val="110000"/>
                        </a:lnSpc>
                      </a:pP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Isna</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の否定，すなわち欠損値以外については </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，欠損値については </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False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を返す．</a:t>
                      </a:r>
                    </a:p>
                  </a:txBody>
                  <a:tcPr marL="7620" marR="7620" marT="7620" marB="0" anchor="ctr"/>
                </a:tc>
                <a:extLst>
                  <a:ext uri="{0D108BD9-81ED-4DB2-BD59-A6C34878D82A}">
                    <a16:rowId xmlns:a16="http://schemas.microsoft.com/office/drawing/2014/main" val="1708712837"/>
                  </a:ext>
                </a:extLst>
              </a:tr>
            </a:tbl>
          </a:graphicData>
        </a:graphic>
      </p:graphicFrame>
      <p:pic>
        <p:nvPicPr>
          <p:cNvPr id="15" name="図 14">
            <a:extLst>
              <a:ext uri="{FF2B5EF4-FFF2-40B4-BE49-F238E27FC236}">
                <a16:creationId xmlns:a16="http://schemas.microsoft.com/office/drawing/2014/main" id="{7C4C2960-F75C-7A37-8985-26F1A8E3C193}"/>
              </a:ext>
            </a:extLst>
          </p:cNvPr>
          <p:cNvPicPr>
            <a:picLocks noChangeAspect="1"/>
          </p:cNvPicPr>
          <p:nvPr/>
        </p:nvPicPr>
        <p:blipFill>
          <a:blip r:embed="rId2"/>
          <a:stretch>
            <a:fillRect/>
          </a:stretch>
        </p:blipFill>
        <p:spPr>
          <a:xfrm>
            <a:off x="3003838" y="4043105"/>
            <a:ext cx="2069523" cy="2182091"/>
          </a:xfrm>
          <a:prstGeom prst="rect">
            <a:avLst/>
          </a:prstGeom>
        </p:spPr>
      </p:pic>
      <p:pic>
        <p:nvPicPr>
          <p:cNvPr id="17" name="図 16">
            <a:extLst>
              <a:ext uri="{FF2B5EF4-FFF2-40B4-BE49-F238E27FC236}">
                <a16:creationId xmlns:a16="http://schemas.microsoft.com/office/drawing/2014/main" id="{4C48581F-9EA2-8D09-54D0-463EF2837688}"/>
              </a:ext>
            </a:extLst>
          </p:cNvPr>
          <p:cNvPicPr>
            <a:picLocks noChangeAspect="1"/>
          </p:cNvPicPr>
          <p:nvPr/>
        </p:nvPicPr>
        <p:blipFill>
          <a:blip r:embed="rId3"/>
          <a:stretch>
            <a:fillRect/>
          </a:stretch>
        </p:blipFill>
        <p:spPr>
          <a:xfrm>
            <a:off x="7428803" y="4060939"/>
            <a:ext cx="2052205" cy="2156114"/>
          </a:xfrm>
          <a:prstGeom prst="rect">
            <a:avLst/>
          </a:prstGeom>
        </p:spPr>
      </p:pic>
      <p:sp>
        <p:nvSpPr>
          <p:cNvPr id="20" name="四角形: 角を丸くする 19">
            <a:extLst>
              <a:ext uri="{FF2B5EF4-FFF2-40B4-BE49-F238E27FC236}">
                <a16:creationId xmlns:a16="http://schemas.microsoft.com/office/drawing/2014/main" id="{C4BA4B91-B469-0625-A598-A3F9280F0E83}"/>
              </a:ext>
            </a:extLst>
          </p:cNvPr>
          <p:cNvSpPr/>
          <p:nvPr/>
        </p:nvSpPr>
        <p:spPr>
          <a:xfrm>
            <a:off x="1126418" y="4060939"/>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latin typeface="Times New Roman" panose="02020603050405020304" pitchFamily="18" charset="0"/>
                <a:ea typeface="游明朝" panose="02020400000000000000" pitchFamily="18" charset="-128"/>
                <a:cs typeface="Times New Roman" panose="02020603050405020304" pitchFamily="18" charset="0"/>
              </a:rPr>
              <a:t>Pandas.isna</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2" name="四角形: 角を丸くする 21">
            <a:extLst>
              <a:ext uri="{FF2B5EF4-FFF2-40B4-BE49-F238E27FC236}">
                <a16:creationId xmlns:a16="http://schemas.microsoft.com/office/drawing/2014/main" id="{0AFACD33-54FD-D075-36CA-8F638912AB01}"/>
              </a:ext>
            </a:extLst>
          </p:cNvPr>
          <p:cNvSpPr/>
          <p:nvPr/>
        </p:nvSpPr>
        <p:spPr>
          <a:xfrm>
            <a:off x="5312542" y="4060939"/>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latin typeface="Times New Roman" panose="02020603050405020304" pitchFamily="18" charset="0"/>
                <a:ea typeface="游明朝" panose="02020400000000000000" pitchFamily="18" charset="-128"/>
                <a:cs typeface="Times New Roman" panose="02020603050405020304" pitchFamily="18" charset="0"/>
              </a:rPr>
              <a:t>Pandas.notna</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5" name="吹き出し: 角を丸めた四角形 24">
            <a:extLst>
              <a:ext uri="{FF2B5EF4-FFF2-40B4-BE49-F238E27FC236}">
                <a16:creationId xmlns:a16="http://schemas.microsoft.com/office/drawing/2014/main" id="{C0FC09FA-0044-0C6A-B250-45B8211885C1}"/>
              </a:ext>
            </a:extLst>
          </p:cNvPr>
          <p:cNvSpPr/>
          <p:nvPr/>
        </p:nvSpPr>
        <p:spPr>
          <a:xfrm>
            <a:off x="9513778" y="4196501"/>
            <a:ext cx="2398589" cy="693174"/>
          </a:xfrm>
          <a:prstGeom prst="wedgeRoundRectCallout">
            <a:avLst>
              <a:gd name="adj1" fmla="val -45084"/>
              <a:gd name="adj2" fmla="val -1174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l"/>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isna</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notna</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では出力値が逆になる．</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80530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7966F-EE4B-1125-4E0A-00B507E6994E}"/>
              </a:ext>
            </a:extLst>
          </p:cNvPr>
          <p:cNvSpPr>
            <a:spLocks noGrp="1"/>
          </p:cNvSpPr>
          <p:nvPr>
            <p:ph type="title"/>
          </p:nvPr>
        </p:nvSpPr>
        <p:spPr/>
        <p:txBody>
          <a:bodyPr/>
          <a:lstStyle/>
          <a:p>
            <a:r>
              <a:rPr lang="en-US" altLang="ja-JP" sz="2800" dirty="0"/>
              <a:t>2.1 </a:t>
            </a:r>
            <a:r>
              <a:rPr lang="ja-JP" altLang="en-US" sz="2800" dirty="0"/>
              <a:t>欠損値</a:t>
            </a:r>
            <a:r>
              <a:rPr lang="ja-JP" altLang="en-US" dirty="0"/>
              <a:t>の取り扱い</a:t>
            </a:r>
            <a:r>
              <a:rPr lang="ja-JP" altLang="en-US" sz="2800" dirty="0"/>
              <a:t>（欠損値を取り除く）</a:t>
            </a:r>
            <a:endParaRPr kumimoji="1" lang="ja-JP" altLang="en-US" dirty="0"/>
          </a:p>
        </p:txBody>
      </p:sp>
      <p:sp>
        <p:nvSpPr>
          <p:cNvPr id="3" name="コンテンツ プレースホルダー 2">
            <a:extLst>
              <a:ext uri="{FF2B5EF4-FFF2-40B4-BE49-F238E27FC236}">
                <a16:creationId xmlns:a16="http://schemas.microsoft.com/office/drawing/2014/main" id="{32822B08-8A0D-F11C-25AE-25A031036B19}"/>
              </a:ext>
            </a:extLst>
          </p:cNvPr>
          <p:cNvSpPr>
            <a:spLocks noGrp="1"/>
          </p:cNvSpPr>
          <p:nvPr>
            <p:ph idx="1"/>
          </p:nvPr>
        </p:nvSpPr>
        <p:spPr>
          <a:xfrm>
            <a:off x="214381" y="632803"/>
            <a:ext cx="11763234" cy="365125"/>
          </a:xfrm>
        </p:spPr>
        <p:txBody>
          <a:bodyPr>
            <a:normAutofit lnSpcReduction="10000"/>
          </a:bodyPr>
          <a:lstStyle/>
          <a:p>
            <a:pPr marL="0" indent="0">
              <a:buNone/>
            </a:pPr>
            <a:r>
              <a:rPr lang="ja-JP" altLang="en-US" dirty="0"/>
              <a:t>欠損値を取り除く方法はいくつかあるが，</a:t>
            </a:r>
            <a:r>
              <a:rPr lang="en-US" altLang="ja-JP" dirty="0" err="1"/>
              <a:t>dropna</a:t>
            </a:r>
            <a:r>
              <a:rPr lang="ja-JP" altLang="en-US" dirty="0"/>
              <a:t>メソッドを使う方法が便利</a:t>
            </a:r>
            <a:r>
              <a:rPr lang="en-US" altLang="ja-JP" baseline="30000" dirty="0"/>
              <a:t>※</a:t>
            </a:r>
            <a:r>
              <a:rPr lang="ja-JP" altLang="en-US" dirty="0"/>
              <a:t>である．</a:t>
            </a:r>
            <a:endParaRPr lang="en-US" altLang="ja-JP" dirty="0"/>
          </a:p>
        </p:txBody>
      </p:sp>
      <p:sp>
        <p:nvSpPr>
          <p:cNvPr id="4" name="日付プレースホルダー 3">
            <a:extLst>
              <a:ext uri="{FF2B5EF4-FFF2-40B4-BE49-F238E27FC236}">
                <a16:creationId xmlns:a16="http://schemas.microsoft.com/office/drawing/2014/main" id="{A1FB603C-457B-B2FC-B2BC-4F86B4D236A3}"/>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3F3C01AF-A8FD-335E-86C7-95EAE871A71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5CA5C03-073B-71FF-861B-91F9B89D86A9}"/>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pic>
        <p:nvPicPr>
          <p:cNvPr id="8" name="図 7">
            <a:extLst>
              <a:ext uri="{FF2B5EF4-FFF2-40B4-BE49-F238E27FC236}">
                <a16:creationId xmlns:a16="http://schemas.microsoft.com/office/drawing/2014/main" id="{B19607EC-456E-57E6-BF3F-B56AA32D978B}"/>
              </a:ext>
            </a:extLst>
          </p:cNvPr>
          <p:cNvPicPr>
            <a:picLocks noChangeAspect="1"/>
          </p:cNvPicPr>
          <p:nvPr/>
        </p:nvPicPr>
        <p:blipFill>
          <a:blip r:embed="rId2"/>
          <a:stretch>
            <a:fillRect/>
          </a:stretch>
        </p:blipFill>
        <p:spPr>
          <a:xfrm>
            <a:off x="1727433" y="1499868"/>
            <a:ext cx="2257425" cy="1952625"/>
          </a:xfrm>
          <a:prstGeom prst="rect">
            <a:avLst/>
          </a:prstGeom>
        </p:spPr>
      </p:pic>
      <p:sp>
        <p:nvSpPr>
          <p:cNvPr id="11" name="コンテンツ プレースホルダー 2">
            <a:extLst>
              <a:ext uri="{FF2B5EF4-FFF2-40B4-BE49-F238E27FC236}">
                <a16:creationId xmlns:a16="http://schemas.microsoft.com/office/drawing/2014/main" id="{AD428AA8-3256-AED8-12C0-3D5B471E6174}"/>
              </a:ext>
            </a:extLst>
          </p:cNvPr>
          <p:cNvSpPr txBox="1">
            <a:spLocks/>
          </p:cNvSpPr>
          <p:nvPr/>
        </p:nvSpPr>
        <p:spPr>
          <a:xfrm>
            <a:off x="5872116" y="932186"/>
            <a:ext cx="6105499" cy="33710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Times New Roman" panose="02020603050405020304" pitchFamily="18" charset="0"/>
              <a:buChar char="※"/>
            </a:pPr>
            <a:r>
              <a:rPr lang="en-US" altLang="ja-JP" sz="1200" dirty="0" err="1"/>
              <a:t>pandas.isna</a:t>
            </a:r>
            <a:r>
              <a:rPr lang="en-US" altLang="ja-JP" sz="1200" dirty="0"/>
              <a:t>() </a:t>
            </a:r>
            <a:r>
              <a:rPr lang="ja-JP" altLang="en-US" sz="1200" dirty="0"/>
              <a:t>とブールインデックス参照を用いて手動で取り除くという方法もある．</a:t>
            </a:r>
          </a:p>
        </p:txBody>
      </p:sp>
      <p:sp>
        <p:nvSpPr>
          <p:cNvPr id="12" name="四角形: 角を丸くする 11">
            <a:extLst>
              <a:ext uri="{FF2B5EF4-FFF2-40B4-BE49-F238E27FC236}">
                <a16:creationId xmlns:a16="http://schemas.microsoft.com/office/drawing/2014/main" id="{40B60DC5-D16F-D9D5-4816-CB82DC077110}"/>
              </a:ext>
            </a:extLst>
          </p:cNvPr>
          <p:cNvSpPr/>
          <p:nvPr/>
        </p:nvSpPr>
        <p:spPr>
          <a:xfrm>
            <a:off x="2010748" y="1076700"/>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Times New Roman" panose="02020603050405020304" pitchFamily="18" charset="0"/>
                <a:ea typeface="游明朝" panose="02020400000000000000" pitchFamily="18" charset="-128"/>
                <a:cs typeface="Times New Roman" panose="02020603050405020304" pitchFamily="18" charset="0"/>
              </a:rPr>
              <a:t>欠損値の削除</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6" name="吹き出し: 角を丸めた四角形 15">
            <a:extLst>
              <a:ext uri="{FF2B5EF4-FFF2-40B4-BE49-F238E27FC236}">
                <a16:creationId xmlns:a16="http://schemas.microsoft.com/office/drawing/2014/main" id="{CD20802D-7AE6-88D1-BDC7-317D6D43767D}"/>
              </a:ext>
            </a:extLst>
          </p:cNvPr>
          <p:cNvSpPr/>
          <p:nvPr/>
        </p:nvSpPr>
        <p:spPr>
          <a:xfrm>
            <a:off x="4374829" y="1460407"/>
            <a:ext cx="4407221" cy="761089"/>
          </a:xfrm>
          <a:prstGeom prst="wedgeRoundRectCallout">
            <a:avLst>
              <a:gd name="adj1" fmla="val -56079"/>
              <a:gd name="adj2" fmla="val -151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シリーズに対して</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dropna</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を用いると，欠損値以外のデータとそのインデックスのみを持ったシリーズが返される．</a:t>
            </a:r>
          </a:p>
        </p:txBody>
      </p:sp>
      <p:graphicFrame>
        <p:nvGraphicFramePr>
          <p:cNvPr id="21" name="表 13">
            <a:extLst>
              <a:ext uri="{FF2B5EF4-FFF2-40B4-BE49-F238E27FC236}">
                <a16:creationId xmlns:a16="http://schemas.microsoft.com/office/drawing/2014/main" id="{CE4B023B-FB1E-8351-DDEE-BED6E64700FC}"/>
              </a:ext>
            </a:extLst>
          </p:cNvPr>
          <p:cNvGraphicFramePr>
            <a:graphicFrameLocks noGrp="1"/>
          </p:cNvGraphicFramePr>
          <p:nvPr>
            <p:extLst>
              <p:ext uri="{D42A27DB-BD31-4B8C-83A1-F6EECF244321}">
                <p14:modId xmlns:p14="http://schemas.microsoft.com/office/powerpoint/2010/main" val="3746339976"/>
              </p:ext>
            </p:extLst>
          </p:nvPr>
        </p:nvGraphicFramePr>
        <p:xfrm>
          <a:off x="599764" y="4045372"/>
          <a:ext cx="10992471" cy="2042074"/>
        </p:xfrm>
        <a:graphic>
          <a:graphicData uri="http://schemas.openxmlformats.org/drawingml/2006/table">
            <a:tbl>
              <a:tblPr firstRow="1" bandRow="1">
                <a:tableStyleId>{5C22544A-7EE6-4342-B048-85BDC9FD1C3A}</a:tableStyleId>
              </a:tblPr>
              <a:tblGrid>
                <a:gridCol w="1448190">
                  <a:extLst>
                    <a:ext uri="{9D8B030D-6E8A-4147-A177-3AD203B41FA5}">
                      <a16:colId xmlns:a16="http://schemas.microsoft.com/office/drawing/2014/main" val="4164838037"/>
                    </a:ext>
                  </a:extLst>
                </a:gridCol>
                <a:gridCol w="9544281">
                  <a:extLst>
                    <a:ext uri="{9D8B030D-6E8A-4147-A177-3AD203B41FA5}">
                      <a16:colId xmlns:a16="http://schemas.microsoft.com/office/drawing/2014/main" val="344140468"/>
                    </a:ext>
                  </a:extLst>
                </a:gridCol>
              </a:tblGrid>
              <a:tr h="337986">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Times New Roman" panose="02020603050405020304" pitchFamily="18" charset="0"/>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85014">
                <a:tc>
                  <a:txBody>
                    <a:bodyPr/>
                    <a:lstStyle/>
                    <a:p>
                      <a:pPr fontAlgn="base"/>
                      <a:r>
                        <a:rPr lang="en-US" sz="1400" dirty="0">
                          <a:effectLst/>
                          <a:latin typeface="Times New Roman" panose="02020603050405020304" pitchFamily="18" charset="0"/>
                          <a:ea typeface="游明朝" panose="02020400000000000000" pitchFamily="18" charset="-128"/>
                          <a:cs typeface="Times New Roman" panose="02020603050405020304" pitchFamily="18" charset="0"/>
                        </a:rPr>
                        <a:t>axis</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欠損値を削除する軸を指定する．</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[ 0 or index ]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：行を削除，</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[ 1 or columns ]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：列を削除．</a:t>
                      </a:r>
                    </a:p>
                  </a:txBody>
                  <a:tcPr anchor="ctr"/>
                </a:tc>
                <a:extLst>
                  <a:ext uri="{0D108BD9-81ED-4DB2-BD59-A6C34878D82A}">
                    <a16:rowId xmlns:a16="http://schemas.microsoft.com/office/drawing/2014/main" val="3034711769"/>
                  </a:ext>
                </a:extLst>
              </a:tr>
              <a:tr h="322825">
                <a:tc>
                  <a:txBody>
                    <a:bodyPr/>
                    <a:lstStyle/>
                    <a:p>
                      <a:pPr fontAlgn="base"/>
                      <a:r>
                        <a:rPr lang="en-US" sz="1400" dirty="0">
                          <a:effectLst/>
                          <a:latin typeface="Times New Roman" panose="02020603050405020304" pitchFamily="18" charset="0"/>
                          <a:ea typeface="游明朝" panose="02020400000000000000" pitchFamily="18" charset="-128"/>
                          <a:cs typeface="Times New Roman" panose="02020603050405020304" pitchFamily="18" charset="0"/>
                        </a:rPr>
                        <a:t>how</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‘any’</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（デフォルト）はいずれかの要素が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NA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の場合に削除し，</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‘all’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はすべての要素が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NA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の場合に削除する．</a:t>
                      </a:r>
                    </a:p>
                  </a:txBody>
                  <a:tcPr anchor="ctr"/>
                </a:tc>
                <a:extLst>
                  <a:ext uri="{0D108BD9-81ED-4DB2-BD59-A6C34878D82A}">
                    <a16:rowId xmlns:a16="http://schemas.microsoft.com/office/drawing/2014/main" val="3659823924"/>
                  </a:ext>
                </a:extLst>
              </a:tr>
              <a:tr h="322825">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thresh</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欠損値でない要素の最小数を指定する．この数に満たない行 </a:t>
                      </a:r>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列は削除する．</a:t>
                      </a:r>
                    </a:p>
                  </a:txBody>
                  <a:tcPr anchor="ctr"/>
                </a:tc>
                <a:extLst>
                  <a:ext uri="{0D108BD9-81ED-4DB2-BD59-A6C34878D82A}">
                    <a16:rowId xmlns:a16="http://schemas.microsoft.com/office/drawing/2014/main" val="3804443636"/>
                  </a:ext>
                </a:extLst>
              </a:tr>
              <a:tr h="322825">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subset</a:t>
                      </a:r>
                    </a:p>
                  </a:txBody>
                  <a:tcPr anchor="ctr"/>
                </a:tc>
                <a:tc>
                  <a:txBody>
                    <a:bodyPr/>
                    <a:lstStyle/>
                    <a:p>
                      <a:pPr fontAlgn="base"/>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特定の列名をリストで指定し，これらの列についてのみ欠損値の確認を行う．</a:t>
                      </a:r>
                    </a:p>
                  </a:txBody>
                  <a:tcPr anchor="ctr"/>
                </a:tc>
                <a:extLst>
                  <a:ext uri="{0D108BD9-81ED-4DB2-BD59-A6C34878D82A}">
                    <a16:rowId xmlns:a16="http://schemas.microsoft.com/office/drawing/2014/main" val="1708712837"/>
                  </a:ext>
                </a:extLst>
              </a:tr>
              <a:tr h="322825">
                <a:tc>
                  <a:txBody>
                    <a:bodyPr/>
                    <a:lstStyle/>
                    <a:p>
                      <a:pPr fontAlgn="base"/>
                      <a:r>
                        <a:rPr lang="en-US" sz="1400">
                          <a:effectLst/>
                          <a:latin typeface="Times New Roman" panose="02020603050405020304" pitchFamily="18" charset="0"/>
                          <a:ea typeface="游明朝" panose="02020400000000000000" pitchFamily="18" charset="-128"/>
                          <a:cs typeface="Times New Roman" panose="02020603050405020304" pitchFamily="18" charset="0"/>
                        </a:rPr>
                        <a:t>inplace</a:t>
                      </a:r>
                    </a:p>
                  </a:txBody>
                  <a:tcPr anchor="ctr"/>
                </a:tc>
                <a:tc>
                  <a:txBody>
                    <a:bodyPr/>
                    <a:lstStyle/>
                    <a:p>
                      <a:pPr fontAlgn="base"/>
                      <a:r>
                        <a:rPr lang="en-US" altLang="ja-JP" sz="1400" dirty="0">
                          <a:effectLst/>
                          <a:latin typeface="Times New Roman" panose="02020603050405020304" pitchFamily="18" charset="0"/>
                          <a:ea typeface="游明朝" panose="02020400000000000000" pitchFamily="18" charset="-128"/>
                          <a:cs typeface="Times New Roman" panose="02020603050405020304" pitchFamily="18" charset="0"/>
                        </a:rPr>
                        <a:t>True </a:t>
                      </a:r>
                      <a:r>
                        <a:rPr lang="ja-JP" altLang="en-US" sz="1400" dirty="0">
                          <a:effectLst/>
                          <a:latin typeface="Times New Roman" panose="02020603050405020304" pitchFamily="18" charset="0"/>
                          <a:ea typeface="游明朝" panose="02020400000000000000" pitchFamily="18" charset="-128"/>
                          <a:cs typeface="Times New Roman" panose="02020603050405020304" pitchFamily="18" charset="0"/>
                        </a:rPr>
                        <a:t>に設定すると，変更を元のデータフレームに適用し，新しいデータフレームは作成されない．</a:t>
                      </a:r>
                    </a:p>
                  </a:txBody>
                  <a:tcPr anchor="ctr"/>
                </a:tc>
                <a:extLst>
                  <a:ext uri="{0D108BD9-81ED-4DB2-BD59-A6C34878D82A}">
                    <a16:rowId xmlns:a16="http://schemas.microsoft.com/office/drawing/2014/main" val="4014694209"/>
                  </a:ext>
                </a:extLst>
              </a:tr>
            </a:tbl>
          </a:graphicData>
        </a:graphic>
      </p:graphicFrame>
      <p:sp>
        <p:nvSpPr>
          <p:cNvPr id="26" name="コンテンツ プレースホルダー 2">
            <a:extLst>
              <a:ext uri="{FF2B5EF4-FFF2-40B4-BE49-F238E27FC236}">
                <a16:creationId xmlns:a16="http://schemas.microsoft.com/office/drawing/2014/main" id="{DC010F0B-73F3-5E73-99F1-43D5BF2BDC7B}"/>
              </a:ext>
            </a:extLst>
          </p:cNvPr>
          <p:cNvSpPr txBox="1">
            <a:spLocks/>
          </p:cNvSpPr>
          <p:nvPr/>
        </p:nvSpPr>
        <p:spPr>
          <a:xfrm>
            <a:off x="279633" y="3605106"/>
            <a:ext cx="11763234" cy="365125"/>
          </a:xfrm>
          <a:prstGeom prst="rect">
            <a:avLst/>
          </a:prstGeom>
          <a:ln>
            <a:solidFill>
              <a:schemeClr val="bg1"/>
            </a:solidFill>
          </a:ln>
        </p:spPr>
        <p:txBody>
          <a:bodyPr vert="horz" lIns="91440" tIns="45720" rIns="91440" bIns="45720" rtlCol="0">
            <a:normAutofit lnSpcReduction="10000"/>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err="1"/>
              <a:t>dropna</a:t>
            </a:r>
            <a:r>
              <a:rPr lang="ja-JP" altLang="en-US" dirty="0"/>
              <a:t>メソッドに関する引数を下表にまとめる．</a:t>
            </a:r>
            <a:endParaRPr kumimoji="1" lang="ja-JP" altLang="en-US" dirty="0"/>
          </a:p>
        </p:txBody>
      </p:sp>
    </p:spTree>
    <p:extLst>
      <p:ext uri="{BB962C8B-B14F-4D97-AF65-F5344CB8AC3E}">
        <p14:creationId xmlns:p14="http://schemas.microsoft.com/office/powerpoint/2010/main" val="55208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7966F-EE4B-1125-4E0A-00B507E6994E}"/>
              </a:ext>
            </a:extLst>
          </p:cNvPr>
          <p:cNvSpPr>
            <a:spLocks noGrp="1"/>
          </p:cNvSpPr>
          <p:nvPr>
            <p:ph type="title"/>
          </p:nvPr>
        </p:nvSpPr>
        <p:spPr/>
        <p:txBody>
          <a:bodyPr/>
          <a:lstStyle/>
          <a:p>
            <a:r>
              <a:rPr lang="en-US" altLang="ja-JP" sz="2800" dirty="0"/>
              <a:t>2.1 </a:t>
            </a:r>
            <a:r>
              <a:rPr lang="ja-JP" altLang="en-US" sz="2800" dirty="0"/>
              <a:t>欠損値</a:t>
            </a:r>
            <a:r>
              <a:rPr lang="ja-JP" altLang="en-US" dirty="0"/>
              <a:t>の取り扱い</a:t>
            </a:r>
            <a:r>
              <a:rPr lang="ja-JP" altLang="en-US" sz="2800" dirty="0"/>
              <a:t>（欠損値を取り除く）</a:t>
            </a:r>
            <a:endParaRPr kumimoji="1" lang="ja-JP" altLang="en-US" dirty="0"/>
          </a:p>
        </p:txBody>
      </p:sp>
      <p:sp>
        <p:nvSpPr>
          <p:cNvPr id="4" name="日付プレースホルダー 3">
            <a:extLst>
              <a:ext uri="{FF2B5EF4-FFF2-40B4-BE49-F238E27FC236}">
                <a16:creationId xmlns:a16="http://schemas.microsoft.com/office/drawing/2014/main" id="{A1FB603C-457B-B2FC-B2BC-4F86B4D236A3}"/>
              </a:ext>
            </a:extLst>
          </p:cNvPr>
          <p:cNvSpPr>
            <a:spLocks noGrp="1"/>
          </p:cNvSpPr>
          <p:nvPr>
            <p:ph type="dt" sz="half" idx="10"/>
          </p:nvPr>
        </p:nvSpPr>
        <p:spPr/>
        <p:txBody>
          <a:bodyPr/>
          <a:lstStyle/>
          <a:p>
            <a:fld id="{5867A3E6-471E-47E6-955F-9856BA57961E}" type="datetime1">
              <a:rPr lang="ja-JP" altLang="en-US" smtClean="0"/>
              <a:pPr/>
              <a:t>2024/1/20</a:t>
            </a:fld>
            <a:endParaRPr lang="ja-JP" altLang="en-US"/>
          </a:p>
        </p:txBody>
      </p:sp>
      <p:sp>
        <p:nvSpPr>
          <p:cNvPr id="5" name="フッター プレースホルダー 4">
            <a:extLst>
              <a:ext uri="{FF2B5EF4-FFF2-40B4-BE49-F238E27FC236}">
                <a16:creationId xmlns:a16="http://schemas.microsoft.com/office/drawing/2014/main" id="{3F3C01AF-A8FD-335E-86C7-95EAE871A712}"/>
              </a:ext>
            </a:extLst>
          </p:cNvPr>
          <p:cNvSpPr>
            <a:spLocks noGrp="1"/>
          </p:cNvSpPr>
          <p:nvPr>
            <p:ph type="ftr" sz="quarter" idx="11"/>
          </p:nvPr>
        </p:nvSpPr>
        <p:spPr/>
        <p:txBody>
          <a:bodyPr/>
          <a:lstStyle/>
          <a:p>
            <a:r>
              <a:rPr lang="en-US" altLang="ja-JP" dirty="0"/>
              <a:t>2. </a:t>
            </a:r>
            <a:r>
              <a:rPr lang="ja-JP" altLang="en-US" dirty="0"/>
              <a:t>データのクリーニングと前処理</a:t>
            </a:r>
          </a:p>
        </p:txBody>
      </p:sp>
      <p:sp>
        <p:nvSpPr>
          <p:cNvPr id="6" name="スライド番号プレースホルダー 5">
            <a:extLst>
              <a:ext uri="{FF2B5EF4-FFF2-40B4-BE49-F238E27FC236}">
                <a16:creationId xmlns:a16="http://schemas.microsoft.com/office/drawing/2014/main" id="{25CA5C03-073B-71FF-861B-91F9B89D86A9}"/>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sp>
        <p:nvSpPr>
          <p:cNvPr id="16" name="吹き出し: 角を丸めた四角形 15">
            <a:extLst>
              <a:ext uri="{FF2B5EF4-FFF2-40B4-BE49-F238E27FC236}">
                <a16:creationId xmlns:a16="http://schemas.microsoft.com/office/drawing/2014/main" id="{CD20802D-7AE6-88D1-BDC7-317D6D43767D}"/>
              </a:ext>
            </a:extLst>
          </p:cNvPr>
          <p:cNvSpPr/>
          <p:nvPr/>
        </p:nvSpPr>
        <p:spPr>
          <a:xfrm>
            <a:off x="7730338" y="1337207"/>
            <a:ext cx="4182029" cy="761089"/>
          </a:xfrm>
          <a:prstGeom prst="wedgeRoundRectCallout">
            <a:avLst>
              <a:gd name="adj1" fmla="val -56079"/>
              <a:gd name="adj2" fmla="val -151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dropna</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(axis = 0)</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（または，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(axis = index)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）を指定すると，欠損値が含まれる行（インデックス）が削除される．</a:t>
            </a:r>
          </a:p>
        </p:txBody>
      </p:sp>
      <p:pic>
        <p:nvPicPr>
          <p:cNvPr id="17" name="図 16">
            <a:extLst>
              <a:ext uri="{FF2B5EF4-FFF2-40B4-BE49-F238E27FC236}">
                <a16:creationId xmlns:a16="http://schemas.microsoft.com/office/drawing/2014/main" id="{AB7BBECE-C866-18ED-6DE4-7BD7639E017E}"/>
              </a:ext>
            </a:extLst>
          </p:cNvPr>
          <p:cNvPicPr>
            <a:picLocks noChangeAspect="1"/>
          </p:cNvPicPr>
          <p:nvPr/>
        </p:nvPicPr>
        <p:blipFill>
          <a:blip r:embed="rId2"/>
          <a:stretch>
            <a:fillRect/>
          </a:stretch>
        </p:blipFill>
        <p:spPr>
          <a:xfrm>
            <a:off x="5219475" y="1112691"/>
            <a:ext cx="2286000" cy="1933575"/>
          </a:xfrm>
          <a:prstGeom prst="rect">
            <a:avLst/>
          </a:prstGeom>
        </p:spPr>
      </p:pic>
      <p:pic>
        <p:nvPicPr>
          <p:cNvPr id="19" name="図 18">
            <a:extLst>
              <a:ext uri="{FF2B5EF4-FFF2-40B4-BE49-F238E27FC236}">
                <a16:creationId xmlns:a16="http://schemas.microsoft.com/office/drawing/2014/main" id="{B72A219A-C6C3-69CB-40A2-C113CEDC8ACC}"/>
              </a:ext>
            </a:extLst>
          </p:cNvPr>
          <p:cNvPicPr>
            <a:picLocks noChangeAspect="1"/>
          </p:cNvPicPr>
          <p:nvPr/>
        </p:nvPicPr>
        <p:blipFill>
          <a:blip r:embed="rId3"/>
          <a:stretch>
            <a:fillRect/>
          </a:stretch>
        </p:blipFill>
        <p:spPr>
          <a:xfrm>
            <a:off x="5600474" y="3789445"/>
            <a:ext cx="1524000" cy="2381250"/>
          </a:xfrm>
          <a:prstGeom prst="rect">
            <a:avLst/>
          </a:prstGeom>
        </p:spPr>
      </p:pic>
      <p:sp>
        <p:nvSpPr>
          <p:cNvPr id="12" name="四角形: 角を丸くする 11">
            <a:extLst>
              <a:ext uri="{FF2B5EF4-FFF2-40B4-BE49-F238E27FC236}">
                <a16:creationId xmlns:a16="http://schemas.microsoft.com/office/drawing/2014/main" id="{40B60DC5-D16F-D9D5-4816-CB82DC077110}"/>
              </a:ext>
            </a:extLst>
          </p:cNvPr>
          <p:cNvSpPr/>
          <p:nvPr/>
        </p:nvSpPr>
        <p:spPr>
          <a:xfrm>
            <a:off x="1046853" y="1922565"/>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Times New Roman" panose="02020603050405020304" pitchFamily="18" charset="0"/>
                <a:ea typeface="游明朝" panose="02020400000000000000" pitchFamily="18" charset="-128"/>
                <a:cs typeface="Times New Roman" panose="02020603050405020304" pitchFamily="18" charset="0"/>
              </a:rPr>
              <a:t>元データ</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3" name="四角形: 角を丸くする 32">
            <a:extLst>
              <a:ext uri="{FF2B5EF4-FFF2-40B4-BE49-F238E27FC236}">
                <a16:creationId xmlns:a16="http://schemas.microsoft.com/office/drawing/2014/main" id="{08A61C01-C5B8-727D-6625-DF5F8ED3ABC1}"/>
              </a:ext>
            </a:extLst>
          </p:cNvPr>
          <p:cNvSpPr/>
          <p:nvPr/>
        </p:nvSpPr>
        <p:spPr>
          <a:xfrm>
            <a:off x="5517078" y="696721"/>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Times New Roman" panose="02020603050405020304" pitchFamily="18" charset="0"/>
                <a:ea typeface="游明朝" panose="02020400000000000000" pitchFamily="18" charset="-128"/>
                <a:cs typeface="Times New Roman" panose="02020603050405020304" pitchFamily="18" charset="0"/>
              </a:rPr>
              <a:t>axis = 0</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6" name="四角形: 角を丸くする 35">
            <a:extLst>
              <a:ext uri="{FF2B5EF4-FFF2-40B4-BE49-F238E27FC236}">
                <a16:creationId xmlns:a16="http://schemas.microsoft.com/office/drawing/2014/main" id="{70252C59-9E2F-82F9-9D30-0167B17985E1}"/>
              </a:ext>
            </a:extLst>
          </p:cNvPr>
          <p:cNvSpPr/>
          <p:nvPr/>
        </p:nvSpPr>
        <p:spPr>
          <a:xfrm>
            <a:off x="5517078" y="3351457"/>
            <a:ext cx="1690793" cy="35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Times New Roman" panose="02020603050405020304" pitchFamily="18" charset="0"/>
                <a:ea typeface="游明朝" panose="02020400000000000000" pitchFamily="18" charset="-128"/>
                <a:cs typeface="Times New Roman" panose="02020603050405020304" pitchFamily="18" charset="0"/>
              </a:rPr>
              <a:t>axis = 1</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7" name="矢印: 右 36">
            <a:extLst>
              <a:ext uri="{FF2B5EF4-FFF2-40B4-BE49-F238E27FC236}">
                <a16:creationId xmlns:a16="http://schemas.microsoft.com/office/drawing/2014/main" id="{8DC53E11-F09B-2116-C590-E404DF5A742B}"/>
              </a:ext>
            </a:extLst>
          </p:cNvPr>
          <p:cNvSpPr/>
          <p:nvPr/>
        </p:nvSpPr>
        <p:spPr>
          <a:xfrm>
            <a:off x="3379650" y="2790494"/>
            <a:ext cx="1523999" cy="13186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吹き出し: 角を丸めた四角形 37">
            <a:extLst>
              <a:ext uri="{FF2B5EF4-FFF2-40B4-BE49-F238E27FC236}">
                <a16:creationId xmlns:a16="http://schemas.microsoft.com/office/drawing/2014/main" id="{6659F947-A3E5-C7CB-A3CA-C931C25689C1}"/>
              </a:ext>
            </a:extLst>
          </p:cNvPr>
          <p:cNvSpPr/>
          <p:nvPr/>
        </p:nvSpPr>
        <p:spPr>
          <a:xfrm>
            <a:off x="7505475" y="4137704"/>
            <a:ext cx="4182029" cy="761089"/>
          </a:xfrm>
          <a:prstGeom prst="wedgeRoundRectCallout">
            <a:avLst>
              <a:gd name="adj1" fmla="val -56079"/>
              <a:gd name="adj2" fmla="val -151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dropna</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(axis = 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（または，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(axis = columns)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）を指定すると，欠損値が含まれる列（カラム）が削除される．</a:t>
            </a:r>
          </a:p>
        </p:txBody>
      </p:sp>
      <p:sp>
        <p:nvSpPr>
          <p:cNvPr id="39" name="吹き出し: 角を丸めた四角形 38">
            <a:extLst>
              <a:ext uri="{FF2B5EF4-FFF2-40B4-BE49-F238E27FC236}">
                <a16:creationId xmlns:a16="http://schemas.microsoft.com/office/drawing/2014/main" id="{6E394135-6112-6AD1-11A4-DFD4DE633FB6}"/>
              </a:ext>
            </a:extLst>
          </p:cNvPr>
          <p:cNvSpPr/>
          <p:nvPr/>
        </p:nvSpPr>
        <p:spPr>
          <a:xfrm>
            <a:off x="279633" y="696512"/>
            <a:ext cx="2063517" cy="460825"/>
          </a:xfrm>
          <a:prstGeom prst="wedgeRoundRectCallout">
            <a:avLst>
              <a:gd name="adj1" fmla="val -45084"/>
              <a:gd name="adj2" fmla="val -1174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000" b="1" dirty="0">
                <a:latin typeface="Times New Roman" panose="02020603050405020304" pitchFamily="18" charset="0"/>
                <a:ea typeface="游明朝" panose="02020400000000000000" pitchFamily="18" charset="-128"/>
                <a:cs typeface="Times New Roman" panose="02020603050405020304" pitchFamily="18" charset="0"/>
              </a:rPr>
              <a:t>axis = </a:t>
            </a:r>
            <a:r>
              <a:rPr lang="ja-JP" altLang="en-US" sz="2000" b="1" dirty="0">
                <a:latin typeface="Times New Roman" panose="02020603050405020304" pitchFamily="18" charset="0"/>
                <a:ea typeface="游明朝" panose="02020400000000000000" pitchFamily="18" charset="-128"/>
                <a:cs typeface="Times New Roman" panose="02020603050405020304" pitchFamily="18" charset="0"/>
              </a:rPr>
              <a:t>〇</a:t>
            </a:r>
            <a:endParaRPr lang="en-US" altLang="ja-JP" sz="2000" b="1" dirty="0">
              <a:latin typeface="Times New Roman" panose="02020603050405020304" pitchFamily="18" charset="0"/>
              <a:ea typeface="游明朝" panose="02020400000000000000" pitchFamily="18" charset="-128"/>
              <a:cs typeface="Times New Roman" panose="02020603050405020304" pitchFamily="18" charset="0"/>
            </a:endParaRPr>
          </a:p>
        </p:txBody>
      </p:sp>
      <p:grpSp>
        <p:nvGrpSpPr>
          <p:cNvPr id="40" name="グループ化 39">
            <a:extLst>
              <a:ext uri="{FF2B5EF4-FFF2-40B4-BE49-F238E27FC236}">
                <a16:creationId xmlns:a16="http://schemas.microsoft.com/office/drawing/2014/main" id="{94A22F03-D40C-1C31-CD77-5AD00CDA4648}"/>
              </a:ext>
            </a:extLst>
          </p:cNvPr>
          <p:cNvGrpSpPr/>
          <p:nvPr/>
        </p:nvGrpSpPr>
        <p:grpSpPr>
          <a:xfrm>
            <a:off x="720674" y="2340468"/>
            <a:ext cx="2343150" cy="2390775"/>
            <a:chOff x="479658" y="1719262"/>
            <a:chExt cx="2343150" cy="2390775"/>
          </a:xfrm>
        </p:grpSpPr>
        <p:pic>
          <p:nvPicPr>
            <p:cNvPr id="41" name="図 40">
              <a:extLst>
                <a:ext uri="{FF2B5EF4-FFF2-40B4-BE49-F238E27FC236}">
                  <a16:creationId xmlns:a16="http://schemas.microsoft.com/office/drawing/2014/main" id="{424EBCD6-4C55-C456-2554-C848829BD390}"/>
                </a:ext>
              </a:extLst>
            </p:cNvPr>
            <p:cNvPicPr>
              <a:picLocks noChangeAspect="1"/>
            </p:cNvPicPr>
            <p:nvPr/>
          </p:nvPicPr>
          <p:blipFill>
            <a:blip r:embed="rId4"/>
            <a:stretch>
              <a:fillRect/>
            </a:stretch>
          </p:blipFill>
          <p:spPr>
            <a:xfrm>
              <a:off x="479658" y="1719262"/>
              <a:ext cx="2343150" cy="2390775"/>
            </a:xfrm>
            <a:prstGeom prst="rect">
              <a:avLst/>
            </a:prstGeom>
          </p:spPr>
        </p:pic>
        <p:sp>
          <p:nvSpPr>
            <p:cNvPr id="42" name="フレーム 41">
              <a:extLst>
                <a:ext uri="{FF2B5EF4-FFF2-40B4-BE49-F238E27FC236}">
                  <a16:creationId xmlns:a16="http://schemas.microsoft.com/office/drawing/2014/main" id="{B37670B9-5B52-1488-A315-AEE76D28776B}"/>
                </a:ext>
              </a:extLst>
            </p:cNvPr>
            <p:cNvSpPr/>
            <p:nvPr/>
          </p:nvSpPr>
          <p:spPr>
            <a:xfrm>
              <a:off x="1639838" y="2786410"/>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3" name="フレーム 42">
              <a:extLst>
                <a:ext uri="{FF2B5EF4-FFF2-40B4-BE49-F238E27FC236}">
                  <a16:creationId xmlns:a16="http://schemas.microsoft.com/office/drawing/2014/main" id="{4FB7D876-DC67-CFB1-E986-D9789A7B281B}"/>
                </a:ext>
              </a:extLst>
            </p:cNvPr>
            <p:cNvSpPr/>
            <p:nvPr/>
          </p:nvSpPr>
          <p:spPr>
            <a:xfrm>
              <a:off x="1190989" y="3224398"/>
              <a:ext cx="460243" cy="25647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2465860370"/>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10793</TotalTime>
  <Words>8761</Words>
  <Application>Microsoft Office PowerPoint</Application>
  <PresentationFormat>ワイド画面</PresentationFormat>
  <Paragraphs>543</Paragraphs>
  <Slides>42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ShinGoPro-Medium</vt:lpstr>
      <vt:lpstr>游ゴシック</vt:lpstr>
      <vt:lpstr>游明朝</vt:lpstr>
      <vt:lpstr>Arial</vt:lpstr>
      <vt:lpstr>Cambria Math</vt:lpstr>
      <vt:lpstr>Times New Roman</vt:lpstr>
      <vt:lpstr>Wingdings</vt:lpstr>
      <vt:lpstr>Office テーマ</vt:lpstr>
      <vt:lpstr>データサイエンティストハンドオン教材 （第２講）</vt:lpstr>
      <vt:lpstr>1. データの前処理とは何か</vt:lpstr>
      <vt:lpstr>1. データの前処理とは何か</vt:lpstr>
      <vt:lpstr>2. データのクリーニングと前処理</vt:lpstr>
      <vt:lpstr>2.1 欠損値の取り扱い </vt:lpstr>
      <vt:lpstr>2.1 欠損値の取り扱い（欠損値を取り除く） </vt:lpstr>
      <vt:lpstr>2.1 欠損値の取り扱い（欠損値を取り除く） </vt:lpstr>
      <vt:lpstr>2.1 欠損値の取り扱い（欠損値を取り除く）</vt:lpstr>
      <vt:lpstr>2.1 欠損値の取り扱い（欠損値を取り除く）</vt:lpstr>
      <vt:lpstr>2.1 欠損値の取り扱い（欠損値を取り除く）</vt:lpstr>
      <vt:lpstr>2.1 欠損値の取り扱い（欠損値を穴埋め）</vt:lpstr>
      <vt:lpstr>2.1 欠損値の取り扱い（欠損値を穴埋め）</vt:lpstr>
      <vt:lpstr>2.2 データの変形（重複データの除去）</vt:lpstr>
      <vt:lpstr>2.2 データの変形（重複データの除去）</vt:lpstr>
      <vt:lpstr>2.2 データの変形（関数やマッピングを用いたデータの変換）</vt:lpstr>
      <vt:lpstr>2.2 データの変形（値の置き換え）</vt:lpstr>
      <vt:lpstr>2.2 データの変形（離散化とビニング）</vt:lpstr>
      <vt:lpstr>2.2 データの変形（離散化とビニング）</vt:lpstr>
      <vt:lpstr>2.2 データの変形（外れ値の検出の除去）</vt:lpstr>
      <vt:lpstr>2.2 データの変形（外れ値の検出の除去）</vt:lpstr>
      <vt:lpstr>2.2 データの変形（順列（ランダムな並べ替え）やランダムサンプリング）</vt:lpstr>
      <vt:lpstr>2.2 データの変形（標識変数やダミー変数の計算）</vt:lpstr>
      <vt:lpstr>2.2 データの変形（標識変数やダミー変数の計算）</vt:lpstr>
      <vt:lpstr>2.2 データの変形（標識変数やダミー変数の計算）</vt:lpstr>
      <vt:lpstr>2.3 文字列操作（Python組み込みの文字列メソッド）</vt:lpstr>
      <vt:lpstr>2.3 文字列操作（Python組み込みの文字列メソッド）</vt:lpstr>
      <vt:lpstr>2.3 文字列操作（Python組み込みの文字列メソッド）</vt:lpstr>
      <vt:lpstr>2.3 文字列操作（正規表現）</vt:lpstr>
      <vt:lpstr>2.3 文字列操作（正規表現）</vt:lpstr>
      <vt:lpstr>2.3 文字列操作（正規表現）</vt:lpstr>
      <vt:lpstr>2.3 文字列操作（正規表現）</vt:lpstr>
      <vt:lpstr>2.4 カテゴリ型データ（開発の背景と動機）</vt:lpstr>
      <vt:lpstr>2.4 カテゴリ型データ（開発の背景と動機）</vt:lpstr>
      <vt:lpstr>2.4 カテゴリ型データ（ pandas におけるカテゴリ拡張データ型）</vt:lpstr>
      <vt:lpstr>2.4 カテゴリ型データ（ pandas におけるカテゴリ拡張データ型）</vt:lpstr>
      <vt:lpstr>2.4 カテゴリ型データ（ pandas におけるカテゴリ拡張データ型）</vt:lpstr>
      <vt:lpstr>2.4 カテゴリ型データ（カテゴリを用いた計算）</vt:lpstr>
      <vt:lpstr>2.4 カテゴリ型データ（カテゴリ変数を用いた処理性能の改善）</vt:lpstr>
      <vt:lpstr>2.4 カテゴリ型データ（カテゴリメソッド）</vt:lpstr>
      <vt:lpstr>2.4 カテゴリ型データ（カテゴリメソッド）</vt:lpstr>
      <vt:lpstr>2.4 カテゴリ型データ（カテゴリメソッド）</vt:lpstr>
      <vt:lpstr>2.4 カテゴリ型データ（モデリング用のダミー変数の作成）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11</cp:revision>
  <dcterms:created xsi:type="dcterms:W3CDTF">2021-11-16T14:21:45Z</dcterms:created>
  <dcterms:modified xsi:type="dcterms:W3CDTF">2024-01-21T12:55:12Z</dcterms:modified>
</cp:coreProperties>
</file>