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86" r:id="rId3"/>
    <p:sldId id="284" r:id="rId4"/>
    <p:sldId id="287" r:id="rId5"/>
    <p:sldId id="288" r:id="rId6"/>
    <p:sldId id="290" r:id="rId7"/>
    <p:sldId id="289" r:id="rId8"/>
    <p:sldId id="291" r:id="rId9"/>
    <p:sldId id="292" r:id="rId10"/>
    <p:sldId id="293" r:id="rId11"/>
    <p:sldId id="294" r:id="rId12"/>
    <p:sldId id="295" r:id="rId13"/>
    <p:sldId id="296" r:id="rId14"/>
    <p:sldId id="297" r:id="rId15"/>
    <p:sldId id="285" r:id="rId16"/>
    <p:sldId id="298" r:id="rId17"/>
    <p:sldId id="299" r:id="rId18"/>
    <p:sldId id="300" r:id="rId19"/>
    <p:sldId id="301" r:id="rId20"/>
    <p:sldId id="302" r:id="rId21"/>
    <p:sldId id="303" r:id="rId22"/>
    <p:sldId id="304" r:id="rId23"/>
    <p:sldId id="305" r:id="rId24"/>
    <p:sldId id="306" r:id="rId25"/>
    <p:sldId id="307" r:id="rId26"/>
    <p:sldId id="308"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CB58B-FE15-491D-90CD-3E509C0D69A3}" v="556" dt="2024-01-22T16:07:04.0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78" d="100"/>
          <a:sy n="78" d="100"/>
        </p:scale>
        <p:origin x="778"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E4CCB58B-FE15-491D-90CD-3E509C0D69A3}"/>
    <pc:docChg chg="undo custSel addSld delSld modSld sldOrd">
      <pc:chgData name="西村 翼" userId="5a6fcaf58e44607b" providerId="LiveId" clId="{E4CCB58B-FE15-491D-90CD-3E509C0D69A3}" dt="2024-01-29T00:16:30.762" v="7555" actId="478"/>
      <pc:docMkLst>
        <pc:docMk/>
      </pc:docMkLst>
      <pc:sldChg chg="modSp add del mod">
        <pc:chgData name="西村 翼" userId="5a6fcaf58e44607b" providerId="LiveId" clId="{E4CCB58B-FE15-491D-90CD-3E509C0D69A3}" dt="2024-01-21T12:58:40.291" v="133" actId="47"/>
        <pc:sldMkLst>
          <pc:docMk/>
          <pc:sldMk cId="2251144725" sldId="256"/>
        </pc:sldMkLst>
        <pc:spChg chg="mod">
          <ac:chgData name="西村 翼" userId="5a6fcaf58e44607b" providerId="LiveId" clId="{E4CCB58B-FE15-491D-90CD-3E509C0D69A3}" dt="2024-01-21T12:56:14.876" v="6" actId="20577"/>
          <ac:spMkLst>
            <pc:docMk/>
            <pc:sldMk cId="2251144725" sldId="256"/>
            <ac:spMk id="2" creationId="{8EC6A997-715C-E7FC-80F0-D3874824E0A2}"/>
          </ac:spMkLst>
        </pc:spChg>
        <pc:spChg chg="mod">
          <ac:chgData name="西村 翼" userId="5a6fcaf58e44607b" providerId="LiveId" clId="{E4CCB58B-FE15-491D-90CD-3E509C0D69A3}" dt="2024-01-21T12:58:23.423" v="90" actId="20577"/>
          <ac:spMkLst>
            <pc:docMk/>
            <pc:sldMk cId="2251144725" sldId="256"/>
            <ac:spMk id="3" creationId="{AF282B57-C888-E1EB-53C9-53344616B040}"/>
          </ac:spMkLst>
        </pc:spChg>
      </pc:sldChg>
      <pc:sldChg chg="add del">
        <pc:chgData name="西村 翼" userId="5a6fcaf58e44607b" providerId="LiveId" clId="{E4CCB58B-FE15-491D-90CD-3E509C0D69A3}" dt="2024-01-21T12:58:44.419" v="139" actId="47"/>
        <pc:sldMkLst>
          <pc:docMk/>
          <pc:sldMk cId="4280358251" sldId="257"/>
        </pc:sldMkLst>
      </pc:sldChg>
      <pc:sldChg chg="del">
        <pc:chgData name="西村 翼" userId="5a6fcaf58e44607b" providerId="LiveId" clId="{E4CCB58B-FE15-491D-90CD-3E509C0D69A3}" dt="2024-01-21T12:58:35.795" v="91" actId="47"/>
        <pc:sldMkLst>
          <pc:docMk/>
          <pc:sldMk cId="2015246987" sldId="264"/>
        </pc:sldMkLst>
      </pc:sldChg>
      <pc:sldChg chg="del">
        <pc:chgData name="西村 翼" userId="5a6fcaf58e44607b" providerId="LiveId" clId="{E4CCB58B-FE15-491D-90CD-3E509C0D69A3}" dt="2024-01-21T12:58:35.917" v="92" actId="47"/>
        <pc:sldMkLst>
          <pc:docMk/>
          <pc:sldMk cId="2578278076" sldId="265"/>
        </pc:sldMkLst>
      </pc:sldChg>
      <pc:sldChg chg="del">
        <pc:chgData name="西村 翼" userId="5a6fcaf58e44607b" providerId="LiveId" clId="{E4CCB58B-FE15-491D-90CD-3E509C0D69A3}" dt="2024-01-21T12:58:36.065" v="93" actId="47"/>
        <pc:sldMkLst>
          <pc:docMk/>
          <pc:sldMk cId="1805308832" sldId="266"/>
        </pc:sldMkLst>
      </pc:sldChg>
      <pc:sldChg chg="del">
        <pc:chgData name="西村 翼" userId="5a6fcaf58e44607b" providerId="LiveId" clId="{E4CCB58B-FE15-491D-90CD-3E509C0D69A3}" dt="2024-01-21T12:58:36.196" v="94" actId="47"/>
        <pc:sldMkLst>
          <pc:docMk/>
          <pc:sldMk cId="552083544" sldId="267"/>
        </pc:sldMkLst>
      </pc:sldChg>
      <pc:sldChg chg="del">
        <pc:chgData name="西村 翼" userId="5a6fcaf58e44607b" providerId="LiveId" clId="{E4CCB58B-FE15-491D-90CD-3E509C0D69A3}" dt="2024-01-21T12:58:36.337" v="95" actId="47"/>
        <pc:sldMkLst>
          <pc:docMk/>
          <pc:sldMk cId="2465860370" sldId="268"/>
        </pc:sldMkLst>
      </pc:sldChg>
      <pc:sldChg chg="del">
        <pc:chgData name="西村 翼" userId="5a6fcaf58e44607b" providerId="LiveId" clId="{E4CCB58B-FE15-491D-90CD-3E509C0D69A3}" dt="2024-01-21T12:58:36.477" v="96" actId="47"/>
        <pc:sldMkLst>
          <pc:docMk/>
          <pc:sldMk cId="1413709719" sldId="269"/>
        </pc:sldMkLst>
      </pc:sldChg>
      <pc:sldChg chg="del">
        <pc:chgData name="西村 翼" userId="5a6fcaf58e44607b" providerId="LiveId" clId="{E4CCB58B-FE15-491D-90CD-3E509C0D69A3}" dt="2024-01-21T12:58:36.611" v="97" actId="47"/>
        <pc:sldMkLst>
          <pc:docMk/>
          <pc:sldMk cId="3025179541" sldId="270"/>
        </pc:sldMkLst>
      </pc:sldChg>
      <pc:sldChg chg="del">
        <pc:chgData name="西村 翼" userId="5a6fcaf58e44607b" providerId="LiveId" clId="{E4CCB58B-FE15-491D-90CD-3E509C0D69A3}" dt="2024-01-21T12:58:36.768" v="98" actId="47"/>
        <pc:sldMkLst>
          <pc:docMk/>
          <pc:sldMk cId="3233913277" sldId="271"/>
        </pc:sldMkLst>
      </pc:sldChg>
      <pc:sldChg chg="del">
        <pc:chgData name="西村 翼" userId="5a6fcaf58e44607b" providerId="LiveId" clId="{E4CCB58B-FE15-491D-90CD-3E509C0D69A3}" dt="2024-01-21T12:58:36.921" v="99" actId="47"/>
        <pc:sldMkLst>
          <pc:docMk/>
          <pc:sldMk cId="1040845496" sldId="272"/>
        </pc:sldMkLst>
      </pc:sldChg>
      <pc:sldChg chg="del">
        <pc:chgData name="西村 翼" userId="5a6fcaf58e44607b" providerId="LiveId" clId="{E4CCB58B-FE15-491D-90CD-3E509C0D69A3}" dt="2024-01-21T12:58:37.078" v="100" actId="47"/>
        <pc:sldMkLst>
          <pc:docMk/>
          <pc:sldMk cId="1058051396" sldId="273"/>
        </pc:sldMkLst>
      </pc:sldChg>
      <pc:sldChg chg="del">
        <pc:chgData name="西村 翼" userId="5a6fcaf58e44607b" providerId="LiveId" clId="{E4CCB58B-FE15-491D-90CD-3E509C0D69A3}" dt="2024-01-21T12:58:37.214" v="101" actId="47"/>
        <pc:sldMkLst>
          <pc:docMk/>
          <pc:sldMk cId="1130747555" sldId="274"/>
        </pc:sldMkLst>
      </pc:sldChg>
      <pc:sldChg chg="del">
        <pc:chgData name="西村 翼" userId="5a6fcaf58e44607b" providerId="LiveId" clId="{E4CCB58B-FE15-491D-90CD-3E509C0D69A3}" dt="2024-01-21T12:58:37.410" v="102" actId="47"/>
        <pc:sldMkLst>
          <pc:docMk/>
          <pc:sldMk cId="505135089" sldId="275"/>
        </pc:sldMkLst>
      </pc:sldChg>
      <pc:sldChg chg="del">
        <pc:chgData name="西村 翼" userId="5a6fcaf58e44607b" providerId="LiveId" clId="{E4CCB58B-FE15-491D-90CD-3E509C0D69A3}" dt="2024-01-21T12:58:37.502" v="103" actId="47"/>
        <pc:sldMkLst>
          <pc:docMk/>
          <pc:sldMk cId="1741857576" sldId="276"/>
        </pc:sldMkLst>
      </pc:sldChg>
      <pc:sldChg chg="del">
        <pc:chgData name="西村 翼" userId="5a6fcaf58e44607b" providerId="LiveId" clId="{E4CCB58B-FE15-491D-90CD-3E509C0D69A3}" dt="2024-01-21T12:58:37.640" v="104" actId="47"/>
        <pc:sldMkLst>
          <pc:docMk/>
          <pc:sldMk cId="1103486855" sldId="277"/>
        </pc:sldMkLst>
      </pc:sldChg>
      <pc:sldChg chg="del">
        <pc:chgData name="西村 翼" userId="5a6fcaf58e44607b" providerId="LiveId" clId="{E4CCB58B-FE15-491D-90CD-3E509C0D69A3}" dt="2024-01-21T12:58:38.187" v="105" actId="47"/>
        <pc:sldMkLst>
          <pc:docMk/>
          <pc:sldMk cId="369753543" sldId="278"/>
        </pc:sldMkLst>
      </pc:sldChg>
      <pc:sldChg chg="del">
        <pc:chgData name="西村 翼" userId="5a6fcaf58e44607b" providerId="LiveId" clId="{E4CCB58B-FE15-491D-90CD-3E509C0D69A3}" dt="2024-01-21T12:58:38.307" v="106" actId="47"/>
        <pc:sldMkLst>
          <pc:docMk/>
          <pc:sldMk cId="2690560193" sldId="279"/>
        </pc:sldMkLst>
      </pc:sldChg>
      <pc:sldChg chg="del">
        <pc:chgData name="西村 翼" userId="5a6fcaf58e44607b" providerId="LiveId" clId="{E4CCB58B-FE15-491D-90CD-3E509C0D69A3}" dt="2024-01-21T12:58:38.343" v="107" actId="47"/>
        <pc:sldMkLst>
          <pc:docMk/>
          <pc:sldMk cId="674876114" sldId="280"/>
        </pc:sldMkLst>
      </pc:sldChg>
      <pc:sldChg chg="del">
        <pc:chgData name="西村 翼" userId="5a6fcaf58e44607b" providerId="LiveId" clId="{E4CCB58B-FE15-491D-90CD-3E509C0D69A3}" dt="2024-01-21T12:58:38.425" v="108" actId="47"/>
        <pc:sldMkLst>
          <pc:docMk/>
          <pc:sldMk cId="1946499998" sldId="281"/>
        </pc:sldMkLst>
      </pc:sldChg>
      <pc:sldChg chg="del">
        <pc:chgData name="西村 翼" userId="5a6fcaf58e44607b" providerId="LiveId" clId="{E4CCB58B-FE15-491D-90CD-3E509C0D69A3}" dt="2024-01-21T12:58:38.475" v="109" actId="47"/>
        <pc:sldMkLst>
          <pc:docMk/>
          <pc:sldMk cId="3546012133" sldId="282"/>
        </pc:sldMkLst>
      </pc:sldChg>
      <pc:sldChg chg="del">
        <pc:chgData name="西村 翼" userId="5a6fcaf58e44607b" providerId="LiveId" clId="{E4CCB58B-FE15-491D-90CD-3E509C0D69A3}" dt="2024-01-21T12:58:38.512" v="110" actId="47"/>
        <pc:sldMkLst>
          <pc:docMk/>
          <pc:sldMk cId="1904221226" sldId="283"/>
        </pc:sldMkLst>
      </pc:sldChg>
      <pc:sldChg chg="modSp add del mod ord">
        <pc:chgData name="西村 翼" userId="5a6fcaf58e44607b" providerId="LiveId" clId="{E4CCB58B-FE15-491D-90CD-3E509C0D69A3}" dt="2024-01-21T12:59:46.357" v="181"/>
        <pc:sldMkLst>
          <pc:docMk/>
          <pc:sldMk cId="4227028904" sldId="284"/>
        </pc:sldMkLst>
        <pc:spChg chg="mod">
          <ac:chgData name="西村 翼" userId="5a6fcaf58e44607b" providerId="LiveId" clId="{E4CCB58B-FE15-491D-90CD-3E509C0D69A3}" dt="2024-01-21T12:59:46.357" v="181"/>
          <ac:spMkLst>
            <pc:docMk/>
            <pc:sldMk cId="4227028904" sldId="284"/>
            <ac:spMk id="3" creationId="{C60E34C5-FDBF-E80C-BC87-61E26B78CC74}"/>
          </ac:spMkLst>
        </pc:spChg>
        <pc:spChg chg="mod">
          <ac:chgData name="西村 翼" userId="5a6fcaf58e44607b" providerId="LiveId" clId="{E4CCB58B-FE15-491D-90CD-3E509C0D69A3}" dt="2024-01-21T12:59:40.985" v="180" actId="20577"/>
          <ac:spMkLst>
            <pc:docMk/>
            <pc:sldMk cId="4227028904" sldId="284"/>
            <ac:spMk id="5" creationId="{BEF41B56-09C2-E3EE-5C15-06245131BDF6}"/>
          </ac:spMkLst>
        </pc:spChg>
      </pc:sldChg>
      <pc:sldChg chg="modSp add del mod">
        <pc:chgData name="西村 翼" userId="5a6fcaf58e44607b" providerId="LiveId" clId="{E4CCB58B-FE15-491D-90CD-3E509C0D69A3}" dt="2024-01-22T13:28:34.389" v="4237"/>
        <pc:sldMkLst>
          <pc:docMk/>
          <pc:sldMk cId="2087901737" sldId="285"/>
        </pc:sldMkLst>
        <pc:spChg chg="mod">
          <ac:chgData name="西村 翼" userId="5a6fcaf58e44607b" providerId="LiveId" clId="{E4CCB58B-FE15-491D-90CD-3E509C0D69A3}" dt="2024-01-22T13:28:34.389" v="4237"/>
          <ac:spMkLst>
            <pc:docMk/>
            <pc:sldMk cId="2087901737" sldId="285"/>
            <ac:spMk id="3" creationId="{C60E34C5-FDBF-E80C-BC87-61E26B78CC74}"/>
          </ac:spMkLst>
        </pc:spChg>
        <pc:spChg chg="mod">
          <ac:chgData name="西村 翼" userId="5a6fcaf58e44607b" providerId="LiveId" clId="{E4CCB58B-FE15-491D-90CD-3E509C0D69A3}" dt="2024-01-22T13:28:29.854" v="4236"/>
          <ac:spMkLst>
            <pc:docMk/>
            <pc:sldMk cId="2087901737" sldId="285"/>
            <ac:spMk id="5" creationId="{BEF41B56-09C2-E3EE-5C15-06245131BDF6}"/>
          </ac:spMkLst>
        </pc:spChg>
      </pc:sldChg>
      <pc:sldChg chg="modSp new mod ord">
        <pc:chgData name="西村 翼" userId="5a6fcaf58e44607b" providerId="LiveId" clId="{E4CCB58B-FE15-491D-90CD-3E509C0D69A3}" dt="2024-01-21T13:03:38.247" v="437"/>
        <pc:sldMkLst>
          <pc:docMk/>
          <pc:sldMk cId="128878358" sldId="286"/>
        </pc:sldMkLst>
        <pc:spChg chg="mod">
          <ac:chgData name="西村 翼" userId="5a6fcaf58e44607b" providerId="LiveId" clId="{E4CCB58B-FE15-491D-90CD-3E509C0D69A3}" dt="2024-01-21T12:59:56.032" v="199" actId="20577"/>
          <ac:spMkLst>
            <pc:docMk/>
            <pc:sldMk cId="128878358" sldId="286"/>
            <ac:spMk id="2" creationId="{F4C4D2D6-4EA7-B868-4655-C91E35F6A4A3}"/>
          </ac:spMkLst>
        </pc:spChg>
        <pc:spChg chg="mod">
          <ac:chgData name="西村 翼" userId="5a6fcaf58e44607b" providerId="LiveId" clId="{E4CCB58B-FE15-491D-90CD-3E509C0D69A3}" dt="2024-01-21T13:03:25.997" v="426" actId="20577"/>
          <ac:spMkLst>
            <pc:docMk/>
            <pc:sldMk cId="128878358" sldId="286"/>
            <ac:spMk id="3" creationId="{9D9B2CBB-7549-290A-727F-D5C188E1C059}"/>
          </ac:spMkLst>
        </pc:spChg>
        <pc:spChg chg="mod">
          <ac:chgData name="西村 翼" userId="5a6fcaf58e44607b" providerId="LiveId" clId="{E4CCB58B-FE15-491D-90CD-3E509C0D69A3}" dt="2024-01-21T13:03:34.113" v="435" actId="20577"/>
          <ac:spMkLst>
            <pc:docMk/>
            <pc:sldMk cId="128878358" sldId="286"/>
            <ac:spMk id="5" creationId="{3DAF6B8C-A078-9B2E-E116-04B085DC6379}"/>
          </ac:spMkLst>
        </pc:spChg>
      </pc:sldChg>
      <pc:sldChg chg="del">
        <pc:chgData name="西村 翼" userId="5a6fcaf58e44607b" providerId="LiveId" clId="{E4CCB58B-FE15-491D-90CD-3E509C0D69A3}" dt="2024-01-21T12:58:38.556" v="111" actId="47"/>
        <pc:sldMkLst>
          <pc:docMk/>
          <pc:sldMk cId="647827506" sldId="286"/>
        </pc:sldMkLst>
      </pc:sldChg>
      <pc:sldChg chg="addSp delSp modSp new mod ord">
        <pc:chgData name="西村 翼" userId="5a6fcaf58e44607b" providerId="LiveId" clId="{E4CCB58B-FE15-491D-90CD-3E509C0D69A3}" dt="2024-01-29T00:16:30.762" v="7555" actId="478"/>
        <pc:sldMkLst>
          <pc:docMk/>
          <pc:sldMk cId="807774368" sldId="287"/>
        </pc:sldMkLst>
        <pc:spChg chg="mod">
          <ac:chgData name="西村 翼" userId="5a6fcaf58e44607b" providerId="LiveId" clId="{E4CCB58B-FE15-491D-90CD-3E509C0D69A3}" dt="2024-01-21T13:04:47.852" v="470" actId="20577"/>
          <ac:spMkLst>
            <pc:docMk/>
            <pc:sldMk cId="807774368" sldId="287"/>
            <ac:spMk id="2" creationId="{8B40B3DB-AFFE-D952-6820-20B953BB6967}"/>
          </ac:spMkLst>
        </pc:spChg>
        <pc:spChg chg="mod">
          <ac:chgData name="西村 翼" userId="5a6fcaf58e44607b" providerId="LiveId" clId="{E4CCB58B-FE15-491D-90CD-3E509C0D69A3}" dt="2024-01-21T13:06:08.396" v="494" actId="14100"/>
          <ac:spMkLst>
            <pc:docMk/>
            <pc:sldMk cId="807774368" sldId="287"/>
            <ac:spMk id="3" creationId="{77EA5BCB-9485-2E91-D28C-17E71BCA9B31}"/>
          </ac:spMkLst>
        </pc:spChg>
        <pc:spChg chg="mod">
          <ac:chgData name="西村 翼" userId="5a6fcaf58e44607b" providerId="LiveId" clId="{E4CCB58B-FE15-491D-90CD-3E509C0D69A3}" dt="2024-01-21T13:03:58.828" v="442"/>
          <ac:spMkLst>
            <pc:docMk/>
            <pc:sldMk cId="807774368" sldId="287"/>
            <ac:spMk id="5" creationId="{90FBD384-54EE-4E8B-1CFC-C764696BA1BE}"/>
          </ac:spMkLst>
        </pc:spChg>
        <pc:spChg chg="add mod">
          <ac:chgData name="西村 翼" userId="5a6fcaf58e44607b" providerId="LiveId" clId="{E4CCB58B-FE15-491D-90CD-3E509C0D69A3}" dt="2024-01-21T13:21:33.241" v="818" actId="1076"/>
          <ac:spMkLst>
            <pc:docMk/>
            <pc:sldMk cId="807774368" sldId="287"/>
            <ac:spMk id="7" creationId="{3856CA21-20C6-C197-BA65-0773D9016D27}"/>
          </ac:spMkLst>
        </pc:spChg>
        <pc:spChg chg="add mod">
          <ac:chgData name="西村 翼" userId="5a6fcaf58e44607b" providerId="LiveId" clId="{E4CCB58B-FE15-491D-90CD-3E509C0D69A3}" dt="2024-01-21T13:10:31.381" v="571" actId="164"/>
          <ac:spMkLst>
            <pc:docMk/>
            <pc:sldMk cId="807774368" sldId="287"/>
            <ac:spMk id="14" creationId="{B050A414-63EF-ED6B-ACDE-FFA98A67A532}"/>
          </ac:spMkLst>
        </pc:spChg>
        <pc:spChg chg="add mod">
          <ac:chgData name="西村 翼" userId="5a6fcaf58e44607b" providerId="LiveId" clId="{E4CCB58B-FE15-491D-90CD-3E509C0D69A3}" dt="2024-01-21T13:21:25.577" v="814" actId="1076"/>
          <ac:spMkLst>
            <pc:docMk/>
            <pc:sldMk cId="807774368" sldId="287"/>
            <ac:spMk id="16" creationId="{2E9833E7-E29C-AEE8-7F81-C40B3A6BD9B6}"/>
          </ac:spMkLst>
        </pc:spChg>
        <pc:spChg chg="add del mod">
          <ac:chgData name="西村 翼" userId="5a6fcaf58e44607b" providerId="LiveId" clId="{E4CCB58B-FE15-491D-90CD-3E509C0D69A3}" dt="2024-01-21T13:18:26.138" v="763" actId="164"/>
          <ac:spMkLst>
            <pc:docMk/>
            <pc:sldMk cId="807774368" sldId="287"/>
            <ac:spMk id="19" creationId="{E12A85B2-7AF1-AF05-733A-96A0D7753E24}"/>
          </ac:spMkLst>
        </pc:spChg>
        <pc:spChg chg="add mod">
          <ac:chgData name="西村 翼" userId="5a6fcaf58e44607b" providerId="LiveId" clId="{E4CCB58B-FE15-491D-90CD-3E509C0D69A3}" dt="2024-01-21T13:23:05.917" v="869" actId="1076"/>
          <ac:spMkLst>
            <pc:docMk/>
            <pc:sldMk cId="807774368" sldId="287"/>
            <ac:spMk id="23" creationId="{60DE01CE-A5CB-254A-B573-B9AE33E11E60}"/>
          </ac:spMkLst>
        </pc:spChg>
        <pc:spChg chg="mod">
          <ac:chgData name="西村 翼" userId="5a6fcaf58e44607b" providerId="LiveId" clId="{E4CCB58B-FE15-491D-90CD-3E509C0D69A3}" dt="2024-01-22T15:53:04.540" v="7074" actId="571"/>
          <ac:spMkLst>
            <pc:docMk/>
            <pc:sldMk cId="807774368" sldId="287"/>
            <ac:spMk id="30" creationId="{43272E05-3073-5DE5-3CFB-A20F17E60FF6}"/>
          </ac:spMkLst>
        </pc:spChg>
        <pc:grpChg chg="add mod">
          <ac:chgData name="西村 翼" userId="5a6fcaf58e44607b" providerId="LiveId" clId="{E4CCB58B-FE15-491D-90CD-3E509C0D69A3}" dt="2024-01-21T13:18:02.888" v="756" actId="1076"/>
          <ac:grpSpMkLst>
            <pc:docMk/>
            <pc:sldMk cId="807774368" sldId="287"/>
            <ac:grpSpMk id="15" creationId="{8C801B19-3430-6169-31C2-ADF20196668D}"/>
          </ac:grpSpMkLst>
        </pc:grpChg>
        <pc:grpChg chg="add del mod">
          <ac:chgData name="西村 翼" userId="5a6fcaf58e44607b" providerId="LiveId" clId="{E4CCB58B-FE15-491D-90CD-3E509C0D69A3}" dt="2024-01-29T00:16:30.762" v="7555" actId="478"/>
          <ac:grpSpMkLst>
            <pc:docMk/>
            <pc:sldMk cId="807774368" sldId="287"/>
            <ac:grpSpMk id="20" creationId="{C193BF89-DB81-5534-8666-C3ED32899784}"/>
          </ac:grpSpMkLst>
        </pc:grpChg>
        <pc:grpChg chg="add mod">
          <ac:chgData name="西村 翼" userId="5a6fcaf58e44607b" providerId="LiveId" clId="{E4CCB58B-FE15-491D-90CD-3E509C0D69A3}" dt="2024-01-22T15:53:04.540" v="7074" actId="571"/>
          <ac:grpSpMkLst>
            <pc:docMk/>
            <pc:sldMk cId="807774368" sldId="287"/>
            <ac:grpSpMk id="28" creationId="{77FF6519-177B-5727-8D50-3C72C8B3C699}"/>
          </ac:grpSpMkLst>
        </pc:grpChg>
        <pc:picChg chg="add mod">
          <ac:chgData name="西村 翼" userId="5a6fcaf58e44607b" providerId="LiveId" clId="{E4CCB58B-FE15-491D-90CD-3E509C0D69A3}" dt="2024-01-21T13:21:31.198" v="817" actId="1076"/>
          <ac:picMkLst>
            <pc:docMk/>
            <pc:sldMk cId="807774368" sldId="287"/>
            <ac:picMk id="9" creationId="{1F75201D-C15C-6E18-9C11-25F9A447A5DF}"/>
          </ac:picMkLst>
        </pc:picChg>
        <pc:picChg chg="add mod">
          <ac:chgData name="西村 翼" userId="5a6fcaf58e44607b" providerId="LiveId" clId="{E4CCB58B-FE15-491D-90CD-3E509C0D69A3}" dt="2024-01-21T13:10:31.381" v="571" actId="164"/>
          <ac:picMkLst>
            <pc:docMk/>
            <pc:sldMk cId="807774368" sldId="287"/>
            <ac:picMk id="11" creationId="{169695EC-1B21-8DC8-5E11-6BFE00B0B7B7}"/>
          </ac:picMkLst>
        </pc:picChg>
        <pc:picChg chg="add mod">
          <ac:chgData name="西村 翼" userId="5a6fcaf58e44607b" providerId="LiveId" clId="{E4CCB58B-FE15-491D-90CD-3E509C0D69A3}" dt="2024-01-21T13:21:27.382" v="815" actId="1076"/>
          <ac:picMkLst>
            <pc:docMk/>
            <pc:sldMk cId="807774368" sldId="287"/>
            <ac:picMk id="13" creationId="{81794099-EA2E-6528-95F9-7009E4A25E62}"/>
          </ac:picMkLst>
        </pc:picChg>
        <pc:picChg chg="add mod">
          <ac:chgData name="西村 翼" userId="5a6fcaf58e44607b" providerId="LiveId" clId="{E4CCB58B-FE15-491D-90CD-3E509C0D69A3}" dt="2024-01-21T13:18:26.138" v="763" actId="164"/>
          <ac:picMkLst>
            <pc:docMk/>
            <pc:sldMk cId="807774368" sldId="287"/>
            <ac:picMk id="18" creationId="{B2BF2545-50D8-BF58-E434-BC55300F96B5}"/>
          </ac:picMkLst>
        </pc:picChg>
        <pc:picChg chg="add del mod">
          <ac:chgData name="西村 翼" userId="5a6fcaf58e44607b" providerId="LiveId" clId="{E4CCB58B-FE15-491D-90CD-3E509C0D69A3}" dt="2024-01-21T13:21:43.270" v="825" actId="478"/>
          <ac:picMkLst>
            <pc:docMk/>
            <pc:sldMk cId="807774368" sldId="287"/>
            <ac:picMk id="22" creationId="{51369D91-EBF8-F643-D47E-69A088887381}"/>
          </ac:picMkLst>
        </pc:picChg>
        <pc:picChg chg="add mod">
          <ac:chgData name="西村 翼" userId="5a6fcaf58e44607b" providerId="LiveId" clId="{E4CCB58B-FE15-491D-90CD-3E509C0D69A3}" dt="2024-01-21T13:23:02.598" v="867" actId="1076"/>
          <ac:picMkLst>
            <pc:docMk/>
            <pc:sldMk cId="807774368" sldId="287"/>
            <ac:picMk id="25" creationId="{70B39E6F-58A6-6B58-8730-3B01D9CE4984}"/>
          </ac:picMkLst>
        </pc:picChg>
        <pc:picChg chg="add mod">
          <ac:chgData name="西村 翼" userId="5a6fcaf58e44607b" providerId="LiveId" clId="{E4CCB58B-FE15-491D-90CD-3E509C0D69A3}" dt="2024-01-21T13:23:04.154" v="868" actId="1076"/>
          <ac:picMkLst>
            <pc:docMk/>
            <pc:sldMk cId="807774368" sldId="287"/>
            <ac:picMk id="27" creationId="{3433AF63-17EF-1EE0-FE93-7422ABE17D69}"/>
          </ac:picMkLst>
        </pc:picChg>
        <pc:picChg chg="mod">
          <ac:chgData name="西村 翼" userId="5a6fcaf58e44607b" providerId="LiveId" clId="{E4CCB58B-FE15-491D-90CD-3E509C0D69A3}" dt="2024-01-22T15:53:04.540" v="7074" actId="571"/>
          <ac:picMkLst>
            <pc:docMk/>
            <pc:sldMk cId="807774368" sldId="287"/>
            <ac:picMk id="29" creationId="{118846E3-B972-689E-80B5-37C7CBE05031}"/>
          </ac:picMkLst>
        </pc:picChg>
      </pc:sldChg>
      <pc:sldChg chg="modSp new del mod">
        <pc:chgData name="西村 翼" userId="5a6fcaf58e44607b" providerId="LiveId" clId="{E4CCB58B-FE15-491D-90CD-3E509C0D69A3}" dt="2024-01-21T13:03:49.026" v="440" actId="47"/>
        <pc:sldMkLst>
          <pc:docMk/>
          <pc:sldMk cId="1677287425" sldId="287"/>
        </pc:sldMkLst>
        <pc:spChg chg="mod">
          <ac:chgData name="西村 翼" userId="5a6fcaf58e44607b" providerId="LiveId" clId="{E4CCB58B-FE15-491D-90CD-3E509C0D69A3}" dt="2024-01-21T13:03:47.308" v="439" actId="6549"/>
          <ac:spMkLst>
            <pc:docMk/>
            <pc:sldMk cId="1677287425" sldId="287"/>
            <ac:spMk id="3" creationId="{B4356AC4-2A2B-0649-01E1-DC4276AD5EF0}"/>
          </ac:spMkLst>
        </pc:spChg>
      </pc:sldChg>
      <pc:sldChg chg="del">
        <pc:chgData name="西村 翼" userId="5a6fcaf58e44607b" providerId="LiveId" clId="{E4CCB58B-FE15-491D-90CD-3E509C0D69A3}" dt="2024-01-21T12:58:38.699" v="113" actId="47"/>
        <pc:sldMkLst>
          <pc:docMk/>
          <pc:sldMk cId="2240951107" sldId="287"/>
        </pc:sldMkLst>
      </pc:sldChg>
      <pc:sldChg chg="del">
        <pc:chgData name="西村 翼" userId="5a6fcaf58e44607b" providerId="LiveId" clId="{E4CCB58B-FE15-491D-90CD-3E509C0D69A3}" dt="2024-01-21T12:58:38.649" v="112" actId="47"/>
        <pc:sldMkLst>
          <pc:docMk/>
          <pc:sldMk cId="1693306428" sldId="288"/>
        </pc:sldMkLst>
      </pc:sldChg>
      <pc:sldChg chg="addSp delSp modSp new mod">
        <pc:chgData name="西村 翼" userId="5a6fcaf58e44607b" providerId="LiveId" clId="{E4CCB58B-FE15-491D-90CD-3E509C0D69A3}" dt="2024-01-21T13:37:52.813" v="1239" actId="1076"/>
        <pc:sldMkLst>
          <pc:docMk/>
          <pc:sldMk cId="3408496645" sldId="288"/>
        </pc:sldMkLst>
        <pc:spChg chg="mod">
          <ac:chgData name="西村 翼" userId="5a6fcaf58e44607b" providerId="LiveId" clId="{E4CCB58B-FE15-491D-90CD-3E509C0D69A3}" dt="2024-01-21T13:23:14.076" v="871"/>
          <ac:spMkLst>
            <pc:docMk/>
            <pc:sldMk cId="3408496645" sldId="288"/>
            <ac:spMk id="2" creationId="{82FC5BDE-C1B5-5185-C882-FAED2A4477A0}"/>
          </ac:spMkLst>
        </pc:spChg>
        <pc:spChg chg="del mod">
          <ac:chgData name="西村 翼" userId="5a6fcaf58e44607b" providerId="LiveId" clId="{E4CCB58B-FE15-491D-90CD-3E509C0D69A3}" dt="2024-01-21T13:32:14.922" v="1146" actId="478"/>
          <ac:spMkLst>
            <pc:docMk/>
            <pc:sldMk cId="3408496645" sldId="288"/>
            <ac:spMk id="3" creationId="{EE329DF8-B95D-5FCD-022C-8F6580794136}"/>
          </ac:spMkLst>
        </pc:spChg>
        <pc:spChg chg="mod">
          <ac:chgData name="西村 翼" userId="5a6fcaf58e44607b" providerId="LiveId" clId="{E4CCB58B-FE15-491D-90CD-3E509C0D69A3}" dt="2024-01-21T13:23:18.818" v="872"/>
          <ac:spMkLst>
            <pc:docMk/>
            <pc:sldMk cId="3408496645" sldId="288"/>
            <ac:spMk id="5" creationId="{93A4BFC8-7971-E8DF-FF57-2BFCD33E1A9E}"/>
          </ac:spMkLst>
        </pc:spChg>
        <pc:spChg chg="add del mod topLvl">
          <ac:chgData name="西村 翼" userId="5a6fcaf58e44607b" providerId="LiveId" clId="{E4CCB58B-FE15-491D-90CD-3E509C0D69A3}" dt="2024-01-21T13:27:40.144" v="979" actId="21"/>
          <ac:spMkLst>
            <pc:docMk/>
            <pc:sldMk cId="3408496645" sldId="288"/>
            <ac:spMk id="8" creationId="{1F3690AA-766D-E60B-5E10-50CC5AB0FD4C}"/>
          </ac:spMkLst>
        </pc:spChg>
        <pc:spChg chg="add mod ord">
          <ac:chgData name="西村 翼" userId="5a6fcaf58e44607b" providerId="LiveId" clId="{E4CCB58B-FE15-491D-90CD-3E509C0D69A3}" dt="2024-01-21T13:35:18.587" v="1164" actId="208"/>
          <ac:spMkLst>
            <pc:docMk/>
            <pc:sldMk cId="3408496645" sldId="288"/>
            <ac:spMk id="10" creationId="{3B736CA2-6DAE-D337-FC03-1601B21E1869}"/>
          </ac:spMkLst>
        </pc:spChg>
        <pc:spChg chg="add mod ord topLvl">
          <ac:chgData name="西村 翼" userId="5a6fcaf58e44607b" providerId="LiveId" clId="{E4CCB58B-FE15-491D-90CD-3E509C0D69A3}" dt="2024-01-21T13:29:28.665" v="1047"/>
          <ac:spMkLst>
            <pc:docMk/>
            <pc:sldMk cId="3408496645" sldId="288"/>
            <ac:spMk id="15" creationId="{D7629629-F2A5-6F9D-78FE-7C88A330C35F}"/>
          </ac:spMkLst>
        </pc:spChg>
        <pc:spChg chg="add mod">
          <ac:chgData name="西村 翼" userId="5a6fcaf58e44607b" providerId="LiveId" clId="{E4CCB58B-FE15-491D-90CD-3E509C0D69A3}" dt="2024-01-21T13:29:52.089" v="1052" actId="207"/>
          <ac:spMkLst>
            <pc:docMk/>
            <pc:sldMk cId="3408496645" sldId="288"/>
            <ac:spMk id="21" creationId="{DDF22F53-D3BC-5F5F-9129-3F2A8EA34AD3}"/>
          </ac:spMkLst>
        </pc:spChg>
        <pc:spChg chg="add mod">
          <ac:chgData name="西村 翼" userId="5a6fcaf58e44607b" providerId="LiveId" clId="{E4CCB58B-FE15-491D-90CD-3E509C0D69A3}" dt="2024-01-21T13:31:23.760" v="1115" actId="14100"/>
          <ac:spMkLst>
            <pc:docMk/>
            <pc:sldMk cId="3408496645" sldId="288"/>
            <ac:spMk id="22" creationId="{4C893DAC-2CCE-1C0C-F088-A4481DE87E32}"/>
          </ac:spMkLst>
        </pc:spChg>
        <pc:spChg chg="add mod">
          <ac:chgData name="西村 翼" userId="5a6fcaf58e44607b" providerId="LiveId" clId="{E4CCB58B-FE15-491D-90CD-3E509C0D69A3}" dt="2024-01-21T13:32:24.145" v="1148" actId="1076"/>
          <ac:spMkLst>
            <pc:docMk/>
            <pc:sldMk cId="3408496645" sldId="288"/>
            <ac:spMk id="23" creationId="{9A0BFF81-CECF-EC94-6CB7-DB8FEAC28D39}"/>
          </ac:spMkLst>
        </pc:spChg>
        <pc:spChg chg="add mod">
          <ac:chgData name="西村 翼" userId="5a6fcaf58e44607b" providerId="LiveId" clId="{E4CCB58B-FE15-491D-90CD-3E509C0D69A3}" dt="2024-01-21T13:32:02.588" v="1144" actId="571"/>
          <ac:spMkLst>
            <pc:docMk/>
            <pc:sldMk cId="3408496645" sldId="288"/>
            <ac:spMk id="25" creationId="{807B376B-7BCA-AA8B-331B-CB9C14F8902C}"/>
          </ac:spMkLst>
        </pc:spChg>
        <pc:spChg chg="add del mod">
          <ac:chgData name="西村 翼" userId="5a6fcaf58e44607b" providerId="LiveId" clId="{E4CCB58B-FE15-491D-90CD-3E509C0D69A3}" dt="2024-01-21T13:32:19.433" v="1147" actId="478"/>
          <ac:spMkLst>
            <pc:docMk/>
            <pc:sldMk cId="3408496645" sldId="288"/>
            <ac:spMk id="27" creationId="{8221A928-10C3-BEC1-A464-E2538CDD59B2}"/>
          </ac:spMkLst>
        </pc:spChg>
        <pc:spChg chg="add mod">
          <ac:chgData name="西村 翼" userId="5a6fcaf58e44607b" providerId="LiveId" clId="{E4CCB58B-FE15-491D-90CD-3E509C0D69A3}" dt="2024-01-21T13:34:58.452" v="1159" actId="164"/>
          <ac:spMkLst>
            <pc:docMk/>
            <pc:sldMk cId="3408496645" sldId="288"/>
            <ac:spMk id="32" creationId="{BC3E0327-9391-D12C-E030-7D7512C6FF1A}"/>
          </ac:spMkLst>
        </pc:spChg>
        <pc:spChg chg="add mod">
          <ac:chgData name="西村 翼" userId="5a6fcaf58e44607b" providerId="LiveId" clId="{E4CCB58B-FE15-491D-90CD-3E509C0D69A3}" dt="2024-01-21T13:36:11.064" v="1171"/>
          <ac:spMkLst>
            <pc:docMk/>
            <pc:sldMk cId="3408496645" sldId="288"/>
            <ac:spMk id="34" creationId="{CA0E848E-DD61-B119-0446-253C169CEC77}"/>
          </ac:spMkLst>
        </pc:spChg>
        <pc:spChg chg="add mod">
          <ac:chgData name="西村 翼" userId="5a6fcaf58e44607b" providerId="LiveId" clId="{E4CCB58B-FE15-491D-90CD-3E509C0D69A3}" dt="2024-01-21T13:37:52.813" v="1239" actId="1076"/>
          <ac:spMkLst>
            <pc:docMk/>
            <pc:sldMk cId="3408496645" sldId="288"/>
            <ac:spMk id="35" creationId="{619395EB-5159-A672-1580-8E7B6D773B8E}"/>
          </ac:spMkLst>
        </pc:spChg>
        <pc:grpChg chg="add del mod">
          <ac:chgData name="西村 翼" userId="5a6fcaf58e44607b" providerId="LiveId" clId="{E4CCB58B-FE15-491D-90CD-3E509C0D69A3}" dt="2024-01-21T13:27:40.144" v="979" actId="21"/>
          <ac:grpSpMkLst>
            <pc:docMk/>
            <pc:sldMk cId="3408496645" sldId="288"/>
            <ac:grpSpMk id="9" creationId="{5DB0F822-F0DC-FC6B-7C24-2176167E8A3F}"/>
          </ac:grpSpMkLst>
        </pc:grpChg>
        <pc:grpChg chg="add del mod">
          <ac:chgData name="西村 翼" userId="5a6fcaf58e44607b" providerId="LiveId" clId="{E4CCB58B-FE15-491D-90CD-3E509C0D69A3}" dt="2024-01-21T13:28:40.284" v="1012" actId="478"/>
          <ac:grpSpMkLst>
            <pc:docMk/>
            <pc:sldMk cId="3408496645" sldId="288"/>
            <ac:grpSpMk id="16" creationId="{5E7664E6-225A-F0CB-5CC3-C127707C5A1E}"/>
          </ac:grpSpMkLst>
        </pc:grpChg>
        <pc:grpChg chg="add mod">
          <ac:chgData name="西村 翼" userId="5a6fcaf58e44607b" providerId="LiveId" clId="{E4CCB58B-FE15-491D-90CD-3E509C0D69A3}" dt="2024-01-21T13:29:28.665" v="1047"/>
          <ac:grpSpMkLst>
            <pc:docMk/>
            <pc:sldMk cId="3408496645" sldId="288"/>
            <ac:grpSpMk id="19" creationId="{D77FF3CC-D452-7532-4A89-C2DE0C1B3B6D}"/>
          </ac:grpSpMkLst>
        </pc:grpChg>
        <pc:grpChg chg="add mod">
          <ac:chgData name="西村 翼" userId="5a6fcaf58e44607b" providerId="LiveId" clId="{E4CCB58B-FE15-491D-90CD-3E509C0D69A3}" dt="2024-01-21T13:35:59.247" v="1168" actId="1076"/>
          <ac:grpSpMkLst>
            <pc:docMk/>
            <pc:sldMk cId="3408496645" sldId="288"/>
            <ac:grpSpMk id="33" creationId="{1ADE7724-8C0D-9661-A403-87A135F578B0}"/>
          </ac:grpSpMkLst>
        </pc:grpChg>
        <pc:picChg chg="add del mod topLvl">
          <ac:chgData name="西村 翼" userId="5a6fcaf58e44607b" providerId="LiveId" clId="{E4CCB58B-FE15-491D-90CD-3E509C0D69A3}" dt="2024-01-21T13:27:51.593" v="984" actId="478"/>
          <ac:picMkLst>
            <pc:docMk/>
            <pc:sldMk cId="3408496645" sldId="288"/>
            <ac:picMk id="7" creationId="{7903B1F0-A8E9-EC28-B268-5BB1B9FE5B2D}"/>
          </ac:picMkLst>
        </pc:picChg>
        <pc:picChg chg="add mod">
          <ac:chgData name="西村 翼" userId="5a6fcaf58e44607b" providerId="LiveId" clId="{E4CCB58B-FE15-491D-90CD-3E509C0D69A3}" dt="2024-01-21T13:32:24.145" v="1148" actId="1076"/>
          <ac:picMkLst>
            <pc:docMk/>
            <pc:sldMk cId="3408496645" sldId="288"/>
            <ac:picMk id="12" creationId="{7BD2FAA4-C975-F6F9-B792-32A58E04BC91}"/>
          </ac:picMkLst>
        </pc:picChg>
        <pc:picChg chg="add del mod topLvl">
          <ac:chgData name="西村 翼" userId="5a6fcaf58e44607b" providerId="LiveId" clId="{E4CCB58B-FE15-491D-90CD-3E509C0D69A3}" dt="2024-01-21T13:28:40.284" v="1012" actId="478"/>
          <ac:picMkLst>
            <pc:docMk/>
            <pc:sldMk cId="3408496645" sldId="288"/>
            <ac:picMk id="14" creationId="{D10A830D-5C09-F00F-76EA-A093452BBD1D}"/>
          </ac:picMkLst>
        </pc:picChg>
        <pc:picChg chg="add mod">
          <ac:chgData name="西村 翼" userId="5a6fcaf58e44607b" providerId="LiveId" clId="{E4CCB58B-FE15-491D-90CD-3E509C0D69A3}" dt="2024-01-21T13:29:28.665" v="1047"/>
          <ac:picMkLst>
            <pc:docMk/>
            <pc:sldMk cId="3408496645" sldId="288"/>
            <ac:picMk id="18" creationId="{7985E111-2AD1-7C3D-5521-AA40AC7EEEF8}"/>
          </ac:picMkLst>
        </pc:picChg>
        <pc:picChg chg="add mod">
          <ac:chgData name="西村 翼" userId="5a6fcaf58e44607b" providerId="LiveId" clId="{E4CCB58B-FE15-491D-90CD-3E509C0D69A3}" dt="2024-01-21T13:29:27.399" v="1046"/>
          <ac:picMkLst>
            <pc:docMk/>
            <pc:sldMk cId="3408496645" sldId="288"/>
            <ac:picMk id="20" creationId="{CEFE19D1-CBDF-51F1-D823-C147A0E86586}"/>
          </ac:picMkLst>
        </pc:picChg>
        <pc:picChg chg="add mod">
          <ac:chgData name="西村 翼" userId="5a6fcaf58e44607b" providerId="LiveId" clId="{E4CCB58B-FE15-491D-90CD-3E509C0D69A3}" dt="2024-01-21T13:32:02.588" v="1144" actId="571"/>
          <ac:picMkLst>
            <pc:docMk/>
            <pc:sldMk cId="3408496645" sldId="288"/>
            <ac:picMk id="24" creationId="{93BFDAE0-1100-6FF0-44A0-7854A0ABDA2B}"/>
          </ac:picMkLst>
        </pc:picChg>
        <pc:picChg chg="add mod">
          <ac:chgData name="西村 翼" userId="5a6fcaf58e44607b" providerId="LiveId" clId="{E4CCB58B-FE15-491D-90CD-3E509C0D69A3}" dt="2024-01-21T13:36:03.287" v="1169" actId="1076"/>
          <ac:picMkLst>
            <pc:docMk/>
            <pc:sldMk cId="3408496645" sldId="288"/>
            <ac:picMk id="29" creationId="{4CFCFEFE-8129-FB28-1339-233ADFE2A0E3}"/>
          </ac:picMkLst>
        </pc:picChg>
        <pc:picChg chg="add mod">
          <ac:chgData name="西村 翼" userId="5a6fcaf58e44607b" providerId="LiveId" clId="{E4CCB58B-FE15-491D-90CD-3E509C0D69A3}" dt="2024-01-21T13:34:58.452" v="1159" actId="164"/>
          <ac:picMkLst>
            <pc:docMk/>
            <pc:sldMk cId="3408496645" sldId="288"/>
            <ac:picMk id="31" creationId="{077E0D01-2AB2-A24E-61F0-4477462829F4}"/>
          </ac:picMkLst>
        </pc:picChg>
      </pc:sldChg>
      <pc:sldChg chg="addSp delSp modSp new mod">
        <pc:chgData name="西村 翼" userId="5a6fcaf58e44607b" providerId="LiveId" clId="{E4CCB58B-FE15-491D-90CD-3E509C0D69A3}" dt="2024-01-22T13:45:27.332" v="4706"/>
        <pc:sldMkLst>
          <pc:docMk/>
          <pc:sldMk cId="21233641" sldId="289"/>
        </pc:sldMkLst>
        <pc:spChg chg="mod">
          <ac:chgData name="西村 翼" userId="5a6fcaf58e44607b" providerId="LiveId" clId="{E4CCB58B-FE15-491D-90CD-3E509C0D69A3}" dt="2024-01-21T13:38:38.287" v="1241"/>
          <ac:spMkLst>
            <pc:docMk/>
            <pc:sldMk cId="21233641" sldId="289"/>
            <ac:spMk id="2" creationId="{B7E74D97-8DD0-36A8-DCAE-6B647CA1E069}"/>
          </ac:spMkLst>
        </pc:spChg>
        <pc:spChg chg="mod">
          <ac:chgData name="西村 翼" userId="5a6fcaf58e44607b" providerId="LiveId" clId="{E4CCB58B-FE15-491D-90CD-3E509C0D69A3}" dt="2024-01-21T13:50:12.690" v="1613" actId="20577"/>
          <ac:spMkLst>
            <pc:docMk/>
            <pc:sldMk cId="21233641" sldId="289"/>
            <ac:spMk id="3" creationId="{1E044955-7C96-21BD-9678-A71A843161E4}"/>
          </ac:spMkLst>
        </pc:spChg>
        <pc:spChg chg="mod">
          <ac:chgData name="西村 翼" userId="5a6fcaf58e44607b" providerId="LiveId" clId="{E4CCB58B-FE15-491D-90CD-3E509C0D69A3}" dt="2024-01-21T13:38:42.434" v="1242"/>
          <ac:spMkLst>
            <pc:docMk/>
            <pc:sldMk cId="21233641" sldId="289"/>
            <ac:spMk id="5" creationId="{1BB4C46A-5A8A-A662-DAC7-2C2452C88583}"/>
          </ac:spMkLst>
        </pc:spChg>
        <pc:spChg chg="add mod">
          <ac:chgData name="西村 翼" userId="5a6fcaf58e44607b" providerId="LiveId" clId="{E4CCB58B-FE15-491D-90CD-3E509C0D69A3}" dt="2024-01-21T13:53:20.346" v="1632" actId="164"/>
          <ac:spMkLst>
            <pc:docMk/>
            <pc:sldMk cId="21233641" sldId="289"/>
            <ac:spMk id="22" creationId="{38434075-FAE8-B9F8-F5AE-C1AEBA3CC657}"/>
          </ac:spMkLst>
        </pc:spChg>
        <pc:spChg chg="add mod">
          <ac:chgData name="西村 翼" userId="5a6fcaf58e44607b" providerId="LiveId" clId="{E4CCB58B-FE15-491D-90CD-3E509C0D69A3}" dt="2024-01-22T13:45:27.332" v="4706"/>
          <ac:spMkLst>
            <pc:docMk/>
            <pc:sldMk cId="21233641" sldId="289"/>
            <ac:spMk id="24" creationId="{FE343187-09E2-2467-A075-085821D7D39A}"/>
          </ac:spMkLst>
        </pc:spChg>
        <pc:spChg chg="add mod">
          <ac:chgData name="西村 翼" userId="5a6fcaf58e44607b" providerId="LiveId" clId="{E4CCB58B-FE15-491D-90CD-3E509C0D69A3}" dt="2024-01-21T13:57:18.663" v="1799" actId="1076"/>
          <ac:spMkLst>
            <pc:docMk/>
            <pc:sldMk cId="21233641" sldId="289"/>
            <ac:spMk id="26" creationId="{1B1220FC-8FA8-9394-245E-5D737410687A}"/>
          </ac:spMkLst>
        </pc:spChg>
        <pc:grpChg chg="add mod">
          <ac:chgData name="西村 翼" userId="5a6fcaf58e44607b" providerId="LiveId" clId="{E4CCB58B-FE15-491D-90CD-3E509C0D69A3}" dt="2024-01-21T13:55:09.633" v="1689" actId="164"/>
          <ac:grpSpMkLst>
            <pc:docMk/>
            <pc:sldMk cId="21233641" sldId="289"/>
            <ac:grpSpMk id="23" creationId="{1CDC6B13-9416-B7BE-532E-0A77443A0582}"/>
          </ac:grpSpMkLst>
        </pc:grpChg>
        <pc:grpChg chg="add mod">
          <ac:chgData name="西村 翼" userId="5a6fcaf58e44607b" providerId="LiveId" clId="{E4CCB58B-FE15-491D-90CD-3E509C0D69A3}" dt="2024-01-21T13:57:10.663" v="1796" actId="1076"/>
          <ac:grpSpMkLst>
            <pc:docMk/>
            <pc:sldMk cId="21233641" sldId="289"/>
            <ac:grpSpMk id="25" creationId="{26B0B56F-4268-5D09-0156-529247F27E82}"/>
          </ac:grpSpMkLst>
        </pc:grpChg>
        <pc:graphicFrameChg chg="add del mod">
          <ac:chgData name="西村 翼" userId="5a6fcaf58e44607b" providerId="LiveId" clId="{E4CCB58B-FE15-491D-90CD-3E509C0D69A3}" dt="2024-01-21T13:41:49.333" v="1309" actId="478"/>
          <ac:graphicFrameMkLst>
            <pc:docMk/>
            <pc:sldMk cId="21233641" sldId="289"/>
            <ac:graphicFrameMk id="15" creationId="{D6E67D5D-1354-B830-23A8-DC444FDFA2AB}"/>
          </ac:graphicFrameMkLst>
        </pc:graphicFrameChg>
        <pc:picChg chg="add del mod">
          <ac:chgData name="西村 翼" userId="5a6fcaf58e44607b" providerId="LiveId" clId="{E4CCB58B-FE15-491D-90CD-3E509C0D69A3}" dt="2024-01-21T13:48:48.492" v="1524" actId="478"/>
          <ac:picMkLst>
            <pc:docMk/>
            <pc:sldMk cId="21233641" sldId="289"/>
            <ac:picMk id="8" creationId="{D9949F98-474E-DAA5-7B02-61ECDA8D9722}"/>
          </ac:picMkLst>
        </pc:picChg>
        <pc:picChg chg="add del mod">
          <ac:chgData name="西村 翼" userId="5a6fcaf58e44607b" providerId="LiveId" clId="{E4CCB58B-FE15-491D-90CD-3E509C0D69A3}" dt="2024-01-21T13:48:48.492" v="1524" actId="478"/>
          <ac:picMkLst>
            <pc:docMk/>
            <pc:sldMk cId="21233641" sldId="289"/>
            <ac:picMk id="10" creationId="{BD40CABB-7030-DFC9-335B-30A7E611ABD6}"/>
          </ac:picMkLst>
        </pc:picChg>
        <pc:picChg chg="add mod">
          <ac:chgData name="西村 翼" userId="5a6fcaf58e44607b" providerId="LiveId" clId="{E4CCB58B-FE15-491D-90CD-3E509C0D69A3}" dt="2024-01-21T13:41:08.264" v="1305"/>
          <ac:picMkLst>
            <pc:docMk/>
            <pc:sldMk cId="21233641" sldId="289"/>
            <ac:picMk id="11" creationId="{80BDF998-6129-E7F6-3E3F-54D0AAF18EE0}"/>
          </ac:picMkLst>
        </pc:picChg>
        <pc:picChg chg="add mod">
          <ac:chgData name="西村 翼" userId="5a6fcaf58e44607b" providerId="LiveId" clId="{E4CCB58B-FE15-491D-90CD-3E509C0D69A3}" dt="2024-01-21T13:41:08.264" v="1305"/>
          <ac:picMkLst>
            <pc:docMk/>
            <pc:sldMk cId="21233641" sldId="289"/>
            <ac:picMk id="12" creationId="{27B4CB34-37A6-62B6-1D11-2120A7284106}"/>
          </ac:picMkLst>
        </pc:picChg>
        <pc:picChg chg="add del mod">
          <ac:chgData name="西村 翼" userId="5a6fcaf58e44607b" providerId="LiveId" clId="{E4CCB58B-FE15-491D-90CD-3E509C0D69A3}" dt="2024-01-21T13:41:52.053" v="1310" actId="478"/>
          <ac:picMkLst>
            <pc:docMk/>
            <pc:sldMk cId="21233641" sldId="289"/>
            <ac:picMk id="13" creationId="{E144D188-5974-3C45-C8D6-E74D295A8355}"/>
          </ac:picMkLst>
        </pc:picChg>
        <pc:picChg chg="add del mod">
          <ac:chgData name="西村 翼" userId="5a6fcaf58e44607b" providerId="LiveId" clId="{E4CCB58B-FE15-491D-90CD-3E509C0D69A3}" dt="2024-01-21T13:41:52.053" v="1310" actId="478"/>
          <ac:picMkLst>
            <pc:docMk/>
            <pc:sldMk cId="21233641" sldId="289"/>
            <ac:picMk id="14" creationId="{9BA2592A-1999-505A-C979-014C5A7B300C}"/>
          </ac:picMkLst>
        </pc:picChg>
        <pc:picChg chg="add mod">
          <ac:chgData name="西村 翼" userId="5a6fcaf58e44607b" providerId="LiveId" clId="{E4CCB58B-FE15-491D-90CD-3E509C0D69A3}" dt="2024-01-21T13:53:20.346" v="1632" actId="164"/>
          <ac:picMkLst>
            <pc:docMk/>
            <pc:sldMk cId="21233641" sldId="289"/>
            <ac:picMk id="17" creationId="{5A12E4B0-3093-8510-91E7-6274FE6BDD49}"/>
          </ac:picMkLst>
        </pc:picChg>
        <pc:picChg chg="add mod">
          <ac:chgData name="西村 翼" userId="5a6fcaf58e44607b" providerId="LiveId" clId="{E4CCB58B-FE15-491D-90CD-3E509C0D69A3}" dt="2024-01-21T13:57:14.676" v="1798" actId="1076"/>
          <ac:picMkLst>
            <pc:docMk/>
            <pc:sldMk cId="21233641" sldId="289"/>
            <ac:picMk id="19" creationId="{9562E461-779F-5A3C-A717-CAC702B877EB}"/>
          </ac:picMkLst>
        </pc:picChg>
        <pc:picChg chg="add mod">
          <ac:chgData name="西村 翼" userId="5a6fcaf58e44607b" providerId="LiveId" clId="{E4CCB58B-FE15-491D-90CD-3E509C0D69A3}" dt="2024-01-21T13:52:42.471" v="1619" actId="571"/>
          <ac:picMkLst>
            <pc:docMk/>
            <pc:sldMk cId="21233641" sldId="289"/>
            <ac:picMk id="20" creationId="{E3FEC482-224A-A4F2-F4E0-30F70610BA65}"/>
          </ac:picMkLst>
        </pc:picChg>
        <pc:picChg chg="add mod">
          <ac:chgData name="西村 翼" userId="5a6fcaf58e44607b" providerId="LiveId" clId="{E4CCB58B-FE15-491D-90CD-3E509C0D69A3}" dt="2024-01-21T13:52:42.471" v="1619" actId="571"/>
          <ac:picMkLst>
            <pc:docMk/>
            <pc:sldMk cId="21233641" sldId="289"/>
            <ac:picMk id="21" creationId="{D296C709-5D11-5762-791A-F717B0794881}"/>
          </ac:picMkLst>
        </pc:picChg>
      </pc:sldChg>
      <pc:sldChg chg="del">
        <pc:chgData name="西村 翼" userId="5a6fcaf58e44607b" providerId="LiveId" clId="{E4CCB58B-FE15-491D-90CD-3E509C0D69A3}" dt="2024-01-21T12:58:38.742" v="114" actId="47"/>
        <pc:sldMkLst>
          <pc:docMk/>
          <pc:sldMk cId="860239538" sldId="289"/>
        </pc:sldMkLst>
      </pc:sldChg>
      <pc:sldChg chg="addSp delSp modSp add mod ord">
        <pc:chgData name="西村 翼" userId="5a6fcaf58e44607b" providerId="LiveId" clId="{E4CCB58B-FE15-491D-90CD-3E509C0D69A3}" dt="2024-01-22T13:45:22.694" v="4705"/>
        <pc:sldMkLst>
          <pc:docMk/>
          <pc:sldMk cId="1726562045" sldId="290"/>
        </pc:sldMkLst>
        <pc:spChg chg="add mod">
          <ac:chgData name="西村 翼" userId="5a6fcaf58e44607b" providerId="LiveId" clId="{E4CCB58B-FE15-491D-90CD-3E509C0D69A3}" dt="2024-01-22T13:45:22.694" v="4705"/>
          <ac:spMkLst>
            <pc:docMk/>
            <pc:sldMk cId="1726562045" sldId="290"/>
            <ac:spMk id="7" creationId="{74CDEAE5-8E63-54F7-8B48-D29C9964BB64}"/>
          </ac:spMkLst>
        </pc:spChg>
        <pc:graphicFrameChg chg="mod modGraphic">
          <ac:chgData name="西村 翼" userId="5a6fcaf58e44607b" providerId="LiveId" clId="{E4CCB58B-FE15-491D-90CD-3E509C0D69A3}" dt="2024-01-21T13:48:25.349" v="1523" actId="5793"/>
          <ac:graphicFrameMkLst>
            <pc:docMk/>
            <pc:sldMk cId="1726562045" sldId="290"/>
            <ac:graphicFrameMk id="15" creationId="{D6E67D5D-1354-B830-23A8-DC444FDFA2AB}"/>
          </ac:graphicFrameMkLst>
        </pc:graphicFrameChg>
        <pc:picChg chg="mod">
          <ac:chgData name="西村 翼" userId="5a6fcaf58e44607b" providerId="LiveId" clId="{E4CCB58B-FE15-491D-90CD-3E509C0D69A3}" dt="2024-01-21T13:45:39.058" v="1382" actId="1076"/>
          <ac:picMkLst>
            <pc:docMk/>
            <pc:sldMk cId="1726562045" sldId="290"/>
            <ac:picMk id="8" creationId="{D9949F98-474E-DAA5-7B02-61ECDA8D9722}"/>
          </ac:picMkLst>
        </pc:picChg>
        <pc:picChg chg="mod">
          <ac:chgData name="西村 翼" userId="5a6fcaf58e44607b" providerId="LiveId" clId="{E4CCB58B-FE15-491D-90CD-3E509C0D69A3}" dt="2024-01-21T13:47:45.675" v="1505" actId="1076"/>
          <ac:picMkLst>
            <pc:docMk/>
            <pc:sldMk cId="1726562045" sldId="290"/>
            <ac:picMk id="10" creationId="{BD40CABB-7030-DFC9-335B-30A7E611ABD6}"/>
          </ac:picMkLst>
        </pc:picChg>
        <pc:picChg chg="del">
          <ac:chgData name="西村 翼" userId="5a6fcaf58e44607b" providerId="LiveId" clId="{E4CCB58B-FE15-491D-90CD-3E509C0D69A3}" dt="2024-01-21T13:45:16.918" v="1377" actId="478"/>
          <ac:picMkLst>
            <pc:docMk/>
            <pc:sldMk cId="1726562045" sldId="290"/>
            <ac:picMk id="13" creationId="{E144D188-5974-3C45-C8D6-E74D295A8355}"/>
          </ac:picMkLst>
        </pc:picChg>
        <pc:picChg chg="del">
          <ac:chgData name="西村 翼" userId="5a6fcaf58e44607b" providerId="LiveId" clId="{E4CCB58B-FE15-491D-90CD-3E509C0D69A3}" dt="2024-01-21T13:45:16.918" v="1377" actId="478"/>
          <ac:picMkLst>
            <pc:docMk/>
            <pc:sldMk cId="1726562045" sldId="290"/>
            <ac:picMk id="14" creationId="{9BA2592A-1999-505A-C979-014C5A7B300C}"/>
          </ac:picMkLst>
        </pc:picChg>
      </pc:sldChg>
      <pc:sldChg chg="del">
        <pc:chgData name="西村 翼" userId="5a6fcaf58e44607b" providerId="LiveId" clId="{E4CCB58B-FE15-491D-90CD-3E509C0D69A3}" dt="2024-01-21T12:58:38.782" v="115" actId="47"/>
        <pc:sldMkLst>
          <pc:docMk/>
          <pc:sldMk cId="1737321941" sldId="290"/>
        </pc:sldMkLst>
      </pc:sldChg>
      <pc:sldChg chg="del">
        <pc:chgData name="西村 翼" userId="5a6fcaf58e44607b" providerId="LiveId" clId="{E4CCB58B-FE15-491D-90CD-3E509C0D69A3}" dt="2024-01-21T12:58:38.899" v="117" actId="47"/>
        <pc:sldMkLst>
          <pc:docMk/>
          <pc:sldMk cId="702895900" sldId="291"/>
        </pc:sldMkLst>
      </pc:sldChg>
      <pc:sldChg chg="addSp modSp new mod">
        <pc:chgData name="西村 翼" userId="5a6fcaf58e44607b" providerId="LiveId" clId="{E4CCB58B-FE15-491D-90CD-3E509C0D69A3}" dt="2024-01-21T14:06:46.376" v="2104" actId="14100"/>
        <pc:sldMkLst>
          <pc:docMk/>
          <pc:sldMk cId="2141804672" sldId="291"/>
        </pc:sldMkLst>
        <pc:spChg chg="mod">
          <ac:chgData name="西村 翼" userId="5a6fcaf58e44607b" providerId="LiveId" clId="{E4CCB58B-FE15-491D-90CD-3E509C0D69A3}" dt="2024-01-21T13:57:30.728" v="1801"/>
          <ac:spMkLst>
            <pc:docMk/>
            <pc:sldMk cId="2141804672" sldId="291"/>
            <ac:spMk id="2" creationId="{ED512610-5E17-F997-12B3-C9FA5798B123}"/>
          </ac:spMkLst>
        </pc:spChg>
        <pc:spChg chg="mod">
          <ac:chgData name="西村 翼" userId="5a6fcaf58e44607b" providerId="LiveId" clId="{E4CCB58B-FE15-491D-90CD-3E509C0D69A3}" dt="2024-01-21T14:00:25.836" v="1880" actId="20577"/>
          <ac:spMkLst>
            <pc:docMk/>
            <pc:sldMk cId="2141804672" sldId="291"/>
            <ac:spMk id="3" creationId="{D34F611B-549F-95A2-E45A-B3D61958209F}"/>
          </ac:spMkLst>
        </pc:spChg>
        <pc:spChg chg="mod">
          <ac:chgData name="西村 翼" userId="5a6fcaf58e44607b" providerId="LiveId" clId="{E4CCB58B-FE15-491D-90CD-3E509C0D69A3}" dt="2024-01-21T13:57:35.604" v="1802"/>
          <ac:spMkLst>
            <pc:docMk/>
            <pc:sldMk cId="2141804672" sldId="291"/>
            <ac:spMk id="5" creationId="{E2587F8D-3287-6E32-C7ED-9DA23EE20EA0}"/>
          </ac:spMkLst>
        </pc:spChg>
        <pc:spChg chg="add mod">
          <ac:chgData name="西村 翼" userId="5a6fcaf58e44607b" providerId="LiveId" clId="{E4CCB58B-FE15-491D-90CD-3E509C0D69A3}" dt="2024-01-21T14:05:18.146" v="2060" actId="27636"/>
          <ac:spMkLst>
            <pc:docMk/>
            <pc:sldMk cId="2141804672" sldId="291"/>
            <ac:spMk id="9" creationId="{59A5D632-0BB3-1018-0A56-6B2D539A0F3B}"/>
          </ac:spMkLst>
        </pc:spChg>
        <pc:spChg chg="add mod">
          <ac:chgData name="西村 翼" userId="5a6fcaf58e44607b" providerId="LiveId" clId="{E4CCB58B-FE15-491D-90CD-3E509C0D69A3}" dt="2024-01-21T14:06:46.376" v="2104" actId="14100"/>
          <ac:spMkLst>
            <pc:docMk/>
            <pc:sldMk cId="2141804672" sldId="291"/>
            <ac:spMk id="14" creationId="{1A536468-96D5-4F7D-56F7-F3CA6B5B0290}"/>
          </ac:spMkLst>
        </pc:spChg>
        <pc:picChg chg="add mod">
          <ac:chgData name="西村 翼" userId="5a6fcaf58e44607b" providerId="LiveId" clId="{E4CCB58B-FE15-491D-90CD-3E509C0D69A3}" dt="2024-01-21T14:00:07.842" v="1867" actId="1076"/>
          <ac:picMkLst>
            <pc:docMk/>
            <pc:sldMk cId="2141804672" sldId="291"/>
            <ac:picMk id="8" creationId="{A3D54A96-640A-A83D-77E5-0B55B5B5195D}"/>
          </ac:picMkLst>
        </pc:picChg>
        <pc:picChg chg="add mod">
          <ac:chgData name="西村 翼" userId="5a6fcaf58e44607b" providerId="LiveId" clId="{E4CCB58B-FE15-491D-90CD-3E509C0D69A3}" dt="2024-01-21T14:05:36.604" v="2064" actId="1076"/>
          <ac:picMkLst>
            <pc:docMk/>
            <pc:sldMk cId="2141804672" sldId="291"/>
            <ac:picMk id="11" creationId="{D3D708C7-4D8D-B233-0E59-77A78858EF6A}"/>
          </ac:picMkLst>
        </pc:picChg>
        <pc:picChg chg="add mod">
          <ac:chgData name="西村 翼" userId="5a6fcaf58e44607b" providerId="LiveId" clId="{E4CCB58B-FE15-491D-90CD-3E509C0D69A3}" dt="2024-01-21T14:05:27.570" v="2062" actId="1076"/>
          <ac:picMkLst>
            <pc:docMk/>
            <pc:sldMk cId="2141804672" sldId="291"/>
            <ac:picMk id="13" creationId="{2F84AEE8-AA7C-DF0B-5A51-A9C4E8EDD301}"/>
          </ac:picMkLst>
        </pc:picChg>
      </pc:sldChg>
      <pc:sldChg chg="del">
        <pc:chgData name="西村 翼" userId="5a6fcaf58e44607b" providerId="LiveId" clId="{E4CCB58B-FE15-491D-90CD-3E509C0D69A3}" dt="2024-01-21T12:58:38.836" v="116" actId="47"/>
        <pc:sldMkLst>
          <pc:docMk/>
          <pc:sldMk cId="2606475045" sldId="292"/>
        </pc:sldMkLst>
      </pc:sldChg>
      <pc:sldChg chg="addSp delSp modSp new mod">
        <pc:chgData name="西村 翼" userId="5a6fcaf58e44607b" providerId="LiveId" clId="{E4CCB58B-FE15-491D-90CD-3E509C0D69A3}" dt="2024-01-21T14:23:07.533" v="2608" actId="20577"/>
        <pc:sldMkLst>
          <pc:docMk/>
          <pc:sldMk cId="3147728993" sldId="292"/>
        </pc:sldMkLst>
        <pc:spChg chg="mod">
          <ac:chgData name="西村 翼" userId="5a6fcaf58e44607b" providerId="LiveId" clId="{E4CCB58B-FE15-491D-90CD-3E509C0D69A3}" dt="2024-01-21T14:07:10.773" v="2106"/>
          <ac:spMkLst>
            <pc:docMk/>
            <pc:sldMk cId="3147728993" sldId="292"/>
            <ac:spMk id="2" creationId="{89D16CFE-B5BD-DAC3-BBD2-92989479C38F}"/>
          </ac:spMkLst>
        </pc:spChg>
        <pc:spChg chg="del mod">
          <ac:chgData name="西村 翼" userId="5a6fcaf58e44607b" providerId="LiveId" clId="{E4CCB58B-FE15-491D-90CD-3E509C0D69A3}" dt="2024-01-21T14:08:26.982" v="2109" actId="22"/>
          <ac:spMkLst>
            <pc:docMk/>
            <pc:sldMk cId="3147728993" sldId="292"/>
            <ac:spMk id="3" creationId="{1A1A2A52-BE03-B6ED-1B1D-080F5C9A2FB7}"/>
          </ac:spMkLst>
        </pc:spChg>
        <pc:spChg chg="mod">
          <ac:chgData name="西村 翼" userId="5a6fcaf58e44607b" providerId="LiveId" clId="{E4CCB58B-FE15-491D-90CD-3E509C0D69A3}" dt="2024-01-21T14:07:15.085" v="2107"/>
          <ac:spMkLst>
            <pc:docMk/>
            <pc:sldMk cId="3147728993" sldId="292"/>
            <ac:spMk id="5" creationId="{D42EAF48-5B0F-51C8-10C8-66014D20FE05}"/>
          </ac:spMkLst>
        </pc:spChg>
        <pc:spChg chg="add mod">
          <ac:chgData name="西村 翼" userId="5a6fcaf58e44607b" providerId="LiveId" clId="{E4CCB58B-FE15-491D-90CD-3E509C0D69A3}" dt="2024-01-21T14:13:23.726" v="2341" actId="1076"/>
          <ac:spMkLst>
            <pc:docMk/>
            <pc:sldMk cId="3147728993" sldId="292"/>
            <ac:spMk id="9" creationId="{7683F365-66BA-5379-9281-00E20BD18C3C}"/>
          </ac:spMkLst>
        </pc:spChg>
        <pc:spChg chg="add mod">
          <ac:chgData name="西村 翼" userId="5a6fcaf58e44607b" providerId="LiveId" clId="{E4CCB58B-FE15-491D-90CD-3E509C0D69A3}" dt="2024-01-21T14:09:52.709" v="2147" actId="164"/>
          <ac:spMkLst>
            <pc:docMk/>
            <pc:sldMk cId="3147728993" sldId="292"/>
            <ac:spMk id="13" creationId="{FA62E909-7ADC-5612-260D-6FB473231BA6}"/>
          </ac:spMkLst>
        </pc:spChg>
        <pc:spChg chg="add mod">
          <ac:chgData name="西村 翼" userId="5a6fcaf58e44607b" providerId="LiveId" clId="{E4CCB58B-FE15-491D-90CD-3E509C0D69A3}" dt="2024-01-21T14:13:23.726" v="2341" actId="1076"/>
          <ac:spMkLst>
            <pc:docMk/>
            <pc:sldMk cId="3147728993" sldId="292"/>
            <ac:spMk id="15" creationId="{CEA0053B-2C92-2A62-7BF3-2CFBD83271B0}"/>
          </ac:spMkLst>
        </pc:spChg>
        <pc:spChg chg="add mod">
          <ac:chgData name="西村 翼" userId="5a6fcaf58e44607b" providerId="LiveId" clId="{E4CCB58B-FE15-491D-90CD-3E509C0D69A3}" dt="2024-01-21T14:23:07.533" v="2608" actId="20577"/>
          <ac:spMkLst>
            <pc:docMk/>
            <pc:sldMk cId="3147728993" sldId="292"/>
            <ac:spMk id="16" creationId="{A325DCE9-1A33-5D1C-1CF4-F4A14E693D0F}"/>
          </ac:spMkLst>
        </pc:spChg>
        <pc:spChg chg="add mod">
          <ac:chgData name="西村 翼" userId="5a6fcaf58e44607b" providerId="LiveId" clId="{E4CCB58B-FE15-491D-90CD-3E509C0D69A3}" dt="2024-01-21T14:13:23.726" v="2341" actId="1076"/>
          <ac:spMkLst>
            <pc:docMk/>
            <pc:sldMk cId="3147728993" sldId="292"/>
            <ac:spMk id="17" creationId="{EAADA57E-0814-43C4-28CD-47E9F78594F0}"/>
          </ac:spMkLst>
        </pc:spChg>
        <pc:spChg chg="add mod">
          <ac:chgData name="西村 翼" userId="5a6fcaf58e44607b" providerId="LiveId" clId="{E4CCB58B-FE15-491D-90CD-3E509C0D69A3}" dt="2024-01-21T14:13:23.726" v="2341" actId="1076"/>
          <ac:spMkLst>
            <pc:docMk/>
            <pc:sldMk cId="3147728993" sldId="292"/>
            <ac:spMk id="18" creationId="{AE4267C5-5BF1-C41A-23DA-40CD1EA73D6F}"/>
          </ac:spMkLst>
        </pc:spChg>
        <pc:grpChg chg="add mod">
          <ac:chgData name="西村 翼" userId="5a6fcaf58e44607b" providerId="LiveId" clId="{E4CCB58B-FE15-491D-90CD-3E509C0D69A3}" dt="2024-01-21T14:13:23.726" v="2341" actId="1076"/>
          <ac:grpSpMkLst>
            <pc:docMk/>
            <pc:sldMk cId="3147728993" sldId="292"/>
            <ac:grpSpMk id="14" creationId="{2683C4CA-A59F-7298-F2A7-257B0A0A31E1}"/>
          </ac:grpSpMkLst>
        </pc:grpChg>
        <pc:picChg chg="add mod ord">
          <ac:chgData name="西村 翼" userId="5a6fcaf58e44607b" providerId="LiveId" clId="{E4CCB58B-FE15-491D-90CD-3E509C0D69A3}" dt="2024-01-21T14:13:23.726" v="2341" actId="1076"/>
          <ac:picMkLst>
            <pc:docMk/>
            <pc:sldMk cId="3147728993" sldId="292"/>
            <ac:picMk id="8" creationId="{4E6ECB44-D754-3D62-1830-A81829DA6A60}"/>
          </ac:picMkLst>
        </pc:picChg>
        <pc:picChg chg="add mod">
          <ac:chgData name="西村 翼" userId="5a6fcaf58e44607b" providerId="LiveId" clId="{E4CCB58B-FE15-491D-90CD-3E509C0D69A3}" dt="2024-01-21T14:09:52.709" v="2147" actId="164"/>
          <ac:picMkLst>
            <pc:docMk/>
            <pc:sldMk cId="3147728993" sldId="292"/>
            <ac:picMk id="10" creationId="{38255ACA-E117-4363-2F0A-68E5F62C39E3}"/>
          </ac:picMkLst>
        </pc:picChg>
        <pc:picChg chg="add mod">
          <ac:chgData name="西村 翼" userId="5a6fcaf58e44607b" providerId="LiveId" clId="{E4CCB58B-FE15-491D-90CD-3E509C0D69A3}" dt="2024-01-21T14:13:23.726" v="2341" actId="1076"/>
          <ac:picMkLst>
            <pc:docMk/>
            <pc:sldMk cId="3147728993" sldId="292"/>
            <ac:picMk id="12" creationId="{D43C74BE-F1F6-094E-BFA5-2EE895188ED1}"/>
          </ac:picMkLst>
        </pc:picChg>
      </pc:sldChg>
      <pc:sldChg chg="del">
        <pc:chgData name="西村 翼" userId="5a6fcaf58e44607b" providerId="LiveId" clId="{E4CCB58B-FE15-491D-90CD-3E509C0D69A3}" dt="2024-01-21T12:58:38.939" v="118" actId="47"/>
        <pc:sldMkLst>
          <pc:docMk/>
          <pc:sldMk cId="3591691250" sldId="293"/>
        </pc:sldMkLst>
      </pc:sldChg>
      <pc:sldChg chg="addSp delSp modSp new mod">
        <pc:chgData name="西村 翼" userId="5a6fcaf58e44607b" providerId="LiveId" clId="{E4CCB58B-FE15-491D-90CD-3E509C0D69A3}" dt="2024-01-22T13:29:07.325" v="4245" actId="20577"/>
        <pc:sldMkLst>
          <pc:docMk/>
          <pc:sldMk cId="3863397019" sldId="293"/>
        </pc:sldMkLst>
        <pc:spChg chg="mod">
          <ac:chgData name="西村 翼" userId="5a6fcaf58e44607b" providerId="LiveId" clId="{E4CCB58B-FE15-491D-90CD-3E509C0D69A3}" dt="2024-01-22T13:29:07.325" v="4245" actId="20577"/>
          <ac:spMkLst>
            <pc:docMk/>
            <pc:sldMk cId="3863397019" sldId="293"/>
            <ac:spMk id="2" creationId="{87ADAD09-97A7-8267-3BA4-1626A535BC63}"/>
          </ac:spMkLst>
        </pc:spChg>
        <pc:spChg chg="mod">
          <ac:chgData name="西村 翼" userId="5a6fcaf58e44607b" providerId="LiveId" clId="{E4CCB58B-FE15-491D-90CD-3E509C0D69A3}" dt="2024-01-21T14:28:37.002" v="2672" actId="14100"/>
          <ac:spMkLst>
            <pc:docMk/>
            <pc:sldMk cId="3863397019" sldId="293"/>
            <ac:spMk id="3" creationId="{7DEE20ED-345D-F86E-EE5C-90EFBE700B0A}"/>
          </ac:spMkLst>
        </pc:spChg>
        <pc:spChg chg="mod">
          <ac:chgData name="西村 翼" userId="5a6fcaf58e44607b" providerId="LiveId" clId="{E4CCB58B-FE15-491D-90CD-3E509C0D69A3}" dt="2024-01-21T14:14:37.839" v="2356"/>
          <ac:spMkLst>
            <pc:docMk/>
            <pc:sldMk cId="3863397019" sldId="293"/>
            <ac:spMk id="5" creationId="{A35DCA8C-DD8C-5240-6B81-1B0BE35067F3}"/>
          </ac:spMkLst>
        </pc:spChg>
        <pc:spChg chg="add del">
          <ac:chgData name="西村 翼" userId="5a6fcaf58e44607b" providerId="LiveId" clId="{E4CCB58B-FE15-491D-90CD-3E509C0D69A3}" dt="2024-01-21T14:16:35.437" v="2452" actId="22"/>
          <ac:spMkLst>
            <pc:docMk/>
            <pc:sldMk cId="3863397019" sldId="293"/>
            <ac:spMk id="8" creationId="{767C776E-1298-615E-9816-82EB263F2001}"/>
          </ac:spMkLst>
        </pc:spChg>
        <pc:spChg chg="add mod">
          <ac:chgData name="西村 翼" userId="5a6fcaf58e44607b" providerId="LiveId" clId="{E4CCB58B-FE15-491D-90CD-3E509C0D69A3}" dt="2024-01-21T14:24:08.809" v="2634" actId="164"/>
          <ac:spMkLst>
            <pc:docMk/>
            <pc:sldMk cId="3863397019" sldId="293"/>
            <ac:spMk id="9" creationId="{0C5C2EE6-B43E-2584-9080-33C669CEC2BC}"/>
          </ac:spMkLst>
        </pc:spChg>
        <pc:spChg chg="add mod">
          <ac:chgData name="西村 翼" userId="5a6fcaf58e44607b" providerId="LiveId" clId="{E4CCB58B-FE15-491D-90CD-3E509C0D69A3}" dt="2024-01-21T14:24:08.809" v="2634" actId="164"/>
          <ac:spMkLst>
            <pc:docMk/>
            <pc:sldMk cId="3863397019" sldId="293"/>
            <ac:spMk id="10" creationId="{9BF738F0-4A30-1816-F9BE-1F0DC7864055}"/>
          </ac:spMkLst>
        </pc:spChg>
        <pc:spChg chg="add mod">
          <ac:chgData name="西村 翼" userId="5a6fcaf58e44607b" providerId="LiveId" clId="{E4CCB58B-FE15-491D-90CD-3E509C0D69A3}" dt="2024-01-21T14:29:28.582" v="2736" actId="20577"/>
          <ac:spMkLst>
            <pc:docMk/>
            <pc:sldMk cId="3863397019" sldId="293"/>
            <ac:spMk id="11" creationId="{EFD02F69-CB24-DF75-2FAF-76825021704B}"/>
          </ac:spMkLst>
        </pc:spChg>
        <pc:spChg chg="add mod">
          <ac:chgData name="西村 翼" userId="5a6fcaf58e44607b" providerId="LiveId" clId="{E4CCB58B-FE15-491D-90CD-3E509C0D69A3}" dt="2024-01-21T14:32:22.124" v="2814" actId="20577"/>
          <ac:spMkLst>
            <pc:docMk/>
            <pc:sldMk cId="3863397019" sldId="293"/>
            <ac:spMk id="18" creationId="{62C46DD4-1BDF-6F56-0CD8-76DA5AE56919}"/>
          </ac:spMkLst>
        </pc:spChg>
        <pc:grpChg chg="add mod">
          <ac:chgData name="西村 翼" userId="5a6fcaf58e44607b" providerId="LiveId" clId="{E4CCB58B-FE15-491D-90CD-3E509C0D69A3}" dt="2024-01-21T14:28:40.581" v="2673" actId="1076"/>
          <ac:grpSpMkLst>
            <pc:docMk/>
            <pc:sldMk cId="3863397019" sldId="293"/>
            <ac:grpSpMk id="19" creationId="{46735410-C544-38D8-16EF-70E0B8EBBB7D}"/>
          </ac:grpSpMkLst>
        </pc:grpChg>
        <pc:picChg chg="add del mod">
          <ac:chgData name="西村 翼" userId="5a6fcaf58e44607b" providerId="LiveId" clId="{E4CCB58B-FE15-491D-90CD-3E509C0D69A3}" dt="2024-01-21T14:26:11.333" v="2647" actId="478"/>
          <ac:picMkLst>
            <pc:docMk/>
            <pc:sldMk cId="3863397019" sldId="293"/>
            <ac:picMk id="13" creationId="{0709965E-24B3-981C-B069-BF90572B08A8}"/>
          </ac:picMkLst>
        </pc:picChg>
        <pc:picChg chg="add del mod">
          <ac:chgData name="西村 翼" userId="5a6fcaf58e44607b" providerId="LiveId" clId="{E4CCB58B-FE15-491D-90CD-3E509C0D69A3}" dt="2024-01-21T14:26:56.476" v="2658" actId="478"/>
          <ac:picMkLst>
            <pc:docMk/>
            <pc:sldMk cId="3863397019" sldId="293"/>
            <ac:picMk id="15" creationId="{263F624E-6B20-CB20-22E0-A01A892BA2CF}"/>
          </ac:picMkLst>
        </pc:picChg>
        <pc:picChg chg="add del">
          <ac:chgData name="西村 翼" userId="5a6fcaf58e44607b" providerId="LiveId" clId="{E4CCB58B-FE15-491D-90CD-3E509C0D69A3}" dt="2024-01-21T14:23:11.241" v="2610" actId="22"/>
          <ac:picMkLst>
            <pc:docMk/>
            <pc:sldMk cId="3863397019" sldId="293"/>
            <ac:picMk id="17" creationId="{58530FCF-FFE8-1E65-69D3-2504DF5CEA8A}"/>
          </ac:picMkLst>
        </pc:picChg>
        <pc:picChg chg="add mod">
          <ac:chgData name="西村 翼" userId="5a6fcaf58e44607b" providerId="LiveId" clId="{E4CCB58B-FE15-491D-90CD-3E509C0D69A3}" dt="2024-01-21T14:32:04.608" v="2805" actId="1076"/>
          <ac:picMkLst>
            <pc:docMk/>
            <pc:sldMk cId="3863397019" sldId="293"/>
            <ac:picMk id="21" creationId="{D60B6356-3879-8A62-A45C-4614844CDD06}"/>
          </ac:picMkLst>
        </pc:picChg>
        <pc:picChg chg="add mod">
          <ac:chgData name="西村 翼" userId="5a6fcaf58e44607b" providerId="LiveId" clId="{E4CCB58B-FE15-491D-90CD-3E509C0D69A3}" dt="2024-01-21T14:32:00.943" v="2804" actId="1076"/>
          <ac:picMkLst>
            <pc:docMk/>
            <pc:sldMk cId="3863397019" sldId="293"/>
            <ac:picMk id="23" creationId="{197F832F-76FE-06CF-C325-2F4A35F35EA1}"/>
          </ac:picMkLst>
        </pc:picChg>
        <pc:picChg chg="add mod">
          <ac:chgData name="西村 翼" userId="5a6fcaf58e44607b" providerId="LiveId" clId="{E4CCB58B-FE15-491D-90CD-3E509C0D69A3}" dt="2024-01-21T14:29:44.119" v="2739" actId="571"/>
          <ac:picMkLst>
            <pc:docMk/>
            <pc:sldMk cId="3863397019" sldId="293"/>
            <ac:picMk id="24" creationId="{FBD655BA-E9F5-0312-1777-5F3D3F445FE6}"/>
          </ac:picMkLst>
        </pc:picChg>
        <pc:picChg chg="add mod">
          <ac:chgData name="西村 翼" userId="5a6fcaf58e44607b" providerId="LiveId" clId="{E4CCB58B-FE15-491D-90CD-3E509C0D69A3}" dt="2024-01-21T14:29:44.119" v="2739" actId="571"/>
          <ac:picMkLst>
            <pc:docMk/>
            <pc:sldMk cId="3863397019" sldId="293"/>
            <ac:picMk id="25" creationId="{16116E50-8A85-DAE4-7381-DA8CCEC3963C}"/>
          </ac:picMkLst>
        </pc:picChg>
      </pc:sldChg>
      <pc:sldChg chg="del">
        <pc:chgData name="西村 翼" userId="5a6fcaf58e44607b" providerId="LiveId" clId="{E4CCB58B-FE15-491D-90CD-3E509C0D69A3}" dt="2024-01-21T12:58:38.991" v="119" actId="47"/>
        <pc:sldMkLst>
          <pc:docMk/>
          <pc:sldMk cId="989311535" sldId="294"/>
        </pc:sldMkLst>
      </pc:sldChg>
      <pc:sldChg chg="addSp delSp modSp new mod">
        <pc:chgData name="西村 翼" userId="5a6fcaf58e44607b" providerId="LiveId" clId="{E4CCB58B-FE15-491D-90CD-3E509C0D69A3}" dt="2024-01-22T14:39:29.190" v="5719" actId="21"/>
        <pc:sldMkLst>
          <pc:docMk/>
          <pc:sldMk cId="3254619109" sldId="294"/>
        </pc:sldMkLst>
        <pc:spChg chg="mod">
          <ac:chgData name="西村 翼" userId="5a6fcaf58e44607b" providerId="LiveId" clId="{E4CCB58B-FE15-491D-90CD-3E509C0D69A3}" dt="2024-01-22T13:29:11.667" v="4249" actId="20577"/>
          <ac:spMkLst>
            <pc:docMk/>
            <pc:sldMk cId="3254619109" sldId="294"/>
            <ac:spMk id="2" creationId="{3F44D360-5ED5-71DF-2C6F-B30F098C467E}"/>
          </ac:spMkLst>
        </pc:spChg>
        <pc:spChg chg="mod">
          <ac:chgData name="西村 翼" userId="5a6fcaf58e44607b" providerId="LiveId" clId="{E4CCB58B-FE15-491D-90CD-3E509C0D69A3}" dt="2024-01-22T11:28:13.684" v="2874" actId="14100"/>
          <ac:spMkLst>
            <pc:docMk/>
            <pc:sldMk cId="3254619109" sldId="294"/>
            <ac:spMk id="3" creationId="{A0C5CB96-2136-F74E-E415-57BC759E7E04}"/>
          </ac:spMkLst>
        </pc:spChg>
        <pc:spChg chg="mod">
          <ac:chgData name="西村 翼" userId="5a6fcaf58e44607b" providerId="LiveId" clId="{E4CCB58B-FE15-491D-90CD-3E509C0D69A3}" dt="2024-01-22T11:27:16.978" v="2817"/>
          <ac:spMkLst>
            <pc:docMk/>
            <pc:sldMk cId="3254619109" sldId="294"/>
            <ac:spMk id="5" creationId="{5457588F-E736-0C4A-297F-BE5E0F0B8581}"/>
          </ac:spMkLst>
        </pc:spChg>
        <pc:spChg chg="add mod">
          <ac:chgData name="西村 翼" userId="5a6fcaf58e44607b" providerId="LiveId" clId="{E4CCB58B-FE15-491D-90CD-3E509C0D69A3}" dt="2024-01-22T12:54:26.878" v="3444"/>
          <ac:spMkLst>
            <pc:docMk/>
            <pc:sldMk cId="3254619109" sldId="294"/>
            <ac:spMk id="11" creationId="{94F638DB-A307-D6B6-5DFD-81E7E5D90241}"/>
          </ac:spMkLst>
        </pc:spChg>
        <pc:spChg chg="add mod">
          <ac:chgData name="西村 翼" userId="5a6fcaf58e44607b" providerId="LiveId" clId="{E4CCB58B-FE15-491D-90CD-3E509C0D69A3}" dt="2024-01-22T11:31:07.960" v="2893"/>
          <ac:spMkLst>
            <pc:docMk/>
            <pc:sldMk cId="3254619109" sldId="294"/>
            <ac:spMk id="12" creationId="{6C3148B5-B8F1-1D58-3176-1486972D83D4}"/>
          </ac:spMkLst>
        </pc:spChg>
        <pc:spChg chg="add mod">
          <ac:chgData name="西村 翼" userId="5a6fcaf58e44607b" providerId="LiveId" clId="{E4CCB58B-FE15-491D-90CD-3E509C0D69A3}" dt="2024-01-22T11:31:06.872" v="2891"/>
          <ac:spMkLst>
            <pc:docMk/>
            <pc:sldMk cId="3254619109" sldId="294"/>
            <ac:spMk id="13" creationId="{B69B6706-DB2B-238C-DE62-6ADD5DC444A0}"/>
          </ac:spMkLst>
        </pc:spChg>
        <pc:spChg chg="add mod">
          <ac:chgData name="西村 翼" userId="5a6fcaf58e44607b" providerId="LiveId" clId="{E4CCB58B-FE15-491D-90CD-3E509C0D69A3}" dt="2024-01-22T11:31:21.212" v="2901"/>
          <ac:spMkLst>
            <pc:docMk/>
            <pc:sldMk cId="3254619109" sldId="294"/>
            <ac:spMk id="14" creationId="{003336F2-1311-7F81-ADE7-31D0D1BC625C}"/>
          </ac:spMkLst>
        </pc:spChg>
        <pc:spChg chg="add mod">
          <ac:chgData name="西村 翼" userId="5a6fcaf58e44607b" providerId="LiveId" clId="{E4CCB58B-FE15-491D-90CD-3E509C0D69A3}" dt="2024-01-22T12:54:26.878" v="3444"/>
          <ac:spMkLst>
            <pc:docMk/>
            <pc:sldMk cId="3254619109" sldId="294"/>
            <ac:spMk id="15" creationId="{9C00C648-0C8B-7868-61E6-322926075802}"/>
          </ac:spMkLst>
        </pc:spChg>
        <pc:spChg chg="add mod">
          <ac:chgData name="西村 翼" userId="5a6fcaf58e44607b" providerId="LiveId" clId="{E4CCB58B-FE15-491D-90CD-3E509C0D69A3}" dt="2024-01-22T12:54:26.878" v="3444"/>
          <ac:spMkLst>
            <pc:docMk/>
            <pc:sldMk cId="3254619109" sldId="294"/>
            <ac:spMk id="16" creationId="{CF60DB26-8141-DBC7-76D2-EDA16273AD3D}"/>
          </ac:spMkLst>
        </pc:spChg>
        <pc:spChg chg="add mod">
          <ac:chgData name="西村 翼" userId="5a6fcaf58e44607b" providerId="LiveId" clId="{E4CCB58B-FE15-491D-90CD-3E509C0D69A3}" dt="2024-01-22T12:54:26.878" v="3444"/>
          <ac:spMkLst>
            <pc:docMk/>
            <pc:sldMk cId="3254619109" sldId="294"/>
            <ac:spMk id="17" creationId="{5608C305-C72F-98BE-E123-0106528CCED4}"/>
          </ac:spMkLst>
        </pc:spChg>
        <pc:spChg chg="add mod">
          <ac:chgData name="西村 翼" userId="5a6fcaf58e44607b" providerId="LiveId" clId="{E4CCB58B-FE15-491D-90CD-3E509C0D69A3}" dt="2024-01-22T12:45:58.210" v="3298" actId="14100"/>
          <ac:spMkLst>
            <pc:docMk/>
            <pc:sldMk cId="3254619109" sldId="294"/>
            <ac:spMk id="19" creationId="{C0FB5555-5096-2796-9F59-8F7CB405AF21}"/>
          </ac:spMkLst>
        </pc:spChg>
        <pc:spChg chg="add mod">
          <ac:chgData name="西村 翼" userId="5a6fcaf58e44607b" providerId="LiveId" clId="{E4CCB58B-FE15-491D-90CD-3E509C0D69A3}" dt="2024-01-22T13:45:22.694" v="4705"/>
          <ac:spMkLst>
            <pc:docMk/>
            <pc:sldMk cId="3254619109" sldId="294"/>
            <ac:spMk id="21" creationId="{A22E67BE-448E-2FD0-173F-72EE81BC0176}"/>
          </ac:spMkLst>
        </pc:spChg>
        <pc:spChg chg="add del mod">
          <ac:chgData name="西村 翼" userId="5a6fcaf58e44607b" providerId="LiveId" clId="{E4CCB58B-FE15-491D-90CD-3E509C0D69A3}" dt="2024-01-22T12:54:33.030" v="3448" actId="21"/>
          <ac:spMkLst>
            <pc:docMk/>
            <pc:sldMk cId="3254619109" sldId="294"/>
            <ac:spMk id="22" creationId="{3C8A9564-55CF-371F-0293-DB85F23BCBD8}"/>
          </ac:spMkLst>
        </pc:spChg>
        <pc:spChg chg="add del mod">
          <ac:chgData name="西村 翼" userId="5a6fcaf58e44607b" providerId="LiveId" clId="{E4CCB58B-FE15-491D-90CD-3E509C0D69A3}" dt="2024-01-22T14:39:29.190" v="5719" actId="21"/>
          <ac:spMkLst>
            <pc:docMk/>
            <pc:sldMk cId="3254619109" sldId="294"/>
            <ac:spMk id="23" creationId="{18F7AF28-2F9F-83BD-04C9-DE426BEFEE20}"/>
          </ac:spMkLst>
        </pc:spChg>
        <pc:grpChg chg="add mod">
          <ac:chgData name="西村 翼" userId="5a6fcaf58e44607b" providerId="LiveId" clId="{E4CCB58B-FE15-491D-90CD-3E509C0D69A3}" dt="2024-01-22T12:54:26.878" v="3444"/>
          <ac:grpSpMkLst>
            <pc:docMk/>
            <pc:sldMk cId="3254619109" sldId="294"/>
            <ac:grpSpMk id="18" creationId="{F6EB8243-2422-C8BE-3C5D-C67D4720AC6A}"/>
          </ac:grpSpMkLst>
        </pc:grpChg>
        <pc:picChg chg="add mod">
          <ac:chgData name="西村 翼" userId="5a6fcaf58e44607b" providerId="LiveId" clId="{E4CCB58B-FE15-491D-90CD-3E509C0D69A3}" dt="2024-01-22T12:54:26.878" v="3444"/>
          <ac:picMkLst>
            <pc:docMk/>
            <pc:sldMk cId="3254619109" sldId="294"/>
            <ac:picMk id="8" creationId="{EFF7E401-E813-9360-8383-9F914F51DA89}"/>
          </ac:picMkLst>
        </pc:picChg>
        <pc:picChg chg="add mod">
          <ac:chgData name="西村 翼" userId="5a6fcaf58e44607b" providerId="LiveId" clId="{E4CCB58B-FE15-491D-90CD-3E509C0D69A3}" dt="2024-01-22T12:54:26.878" v="3444"/>
          <ac:picMkLst>
            <pc:docMk/>
            <pc:sldMk cId="3254619109" sldId="294"/>
            <ac:picMk id="10" creationId="{F3661E4B-9167-B70E-00E4-6CB56F5034D8}"/>
          </ac:picMkLst>
        </pc:picChg>
      </pc:sldChg>
      <pc:sldChg chg="addSp delSp modSp new mod">
        <pc:chgData name="西村 翼" userId="5a6fcaf58e44607b" providerId="LiveId" clId="{E4CCB58B-FE15-491D-90CD-3E509C0D69A3}" dt="2024-01-22T13:45:22.694" v="4705"/>
        <pc:sldMkLst>
          <pc:docMk/>
          <pc:sldMk cId="422424690" sldId="295"/>
        </pc:sldMkLst>
        <pc:spChg chg="mod">
          <ac:chgData name="西村 翼" userId="5a6fcaf58e44607b" providerId="LiveId" clId="{E4CCB58B-FE15-491D-90CD-3E509C0D69A3}" dt="2024-01-22T13:29:23.156" v="4251" actId="20577"/>
          <ac:spMkLst>
            <pc:docMk/>
            <pc:sldMk cId="422424690" sldId="295"/>
            <ac:spMk id="2" creationId="{4C26298F-6870-66D8-7532-5EA52475BCAB}"/>
          </ac:spMkLst>
        </pc:spChg>
        <pc:spChg chg="mod">
          <ac:chgData name="西村 翼" userId="5a6fcaf58e44607b" providerId="LiveId" clId="{E4CCB58B-FE15-491D-90CD-3E509C0D69A3}" dt="2024-01-22T13:45:22.694" v="4705"/>
          <ac:spMkLst>
            <pc:docMk/>
            <pc:sldMk cId="422424690" sldId="295"/>
            <ac:spMk id="3" creationId="{80BDD853-3681-782B-E091-F5745EE21C98}"/>
          </ac:spMkLst>
        </pc:spChg>
        <pc:spChg chg="mod">
          <ac:chgData name="西村 翼" userId="5a6fcaf58e44607b" providerId="LiveId" clId="{E4CCB58B-FE15-491D-90CD-3E509C0D69A3}" dt="2024-01-22T12:47:57.233" v="3355"/>
          <ac:spMkLst>
            <pc:docMk/>
            <pc:sldMk cId="422424690" sldId="295"/>
            <ac:spMk id="5" creationId="{E361B5F2-B805-427F-5774-63B62BA1C519}"/>
          </ac:spMkLst>
        </pc:spChg>
        <pc:spChg chg="add mod">
          <ac:chgData name="西村 翼" userId="5a6fcaf58e44607b" providerId="LiveId" clId="{E4CCB58B-FE15-491D-90CD-3E509C0D69A3}" dt="2024-01-22T13:17:37.792" v="3753"/>
          <ac:spMkLst>
            <pc:docMk/>
            <pc:sldMk cId="422424690" sldId="295"/>
            <ac:spMk id="9" creationId="{94CBB885-E2E3-47BB-5C52-2D32A816EC50}"/>
          </ac:spMkLst>
        </pc:spChg>
        <pc:spChg chg="add mod">
          <ac:chgData name="西村 翼" userId="5a6fcaf58e44607b" providerId="LiveId" clId="{E4CCB58B-FE15-491D-90CD-3E509C0D69A3}" dt="2024-01-22T13:45:22.694" v="4705"/>
          <ac:spMkLst>
            <pc:docMk/>
            <pc:sldMk cId="422424690" sldId="295"/>
            <ac:spMk id="11" creationId="{7D8BD135-E06E-4AF9-1F68-D56F40293FEF}"/>
          </ac:spMkLst>
        </pc:spChg>
        <pc:spChg chg="add mod">
          <ac:chgData name="西村 翼" userId="5a6fcaf58e44607b" providerId="LiveId" clId="{E4CCB58B-FE15-491D-90CD-3E509C0D69A3}" dt="2024-01-22T13:14:20.289" v="3636" actId="20577"/>
          <ac:spMkLst>
            <pc:docMk/>
            <pc:sldMk cId="422424690" sldId="295"/>
            <ac:spMk id="18" creationId="{B620F129-39DD-DF7F-B064-6DE2D4BE05BC}"/>
          </ac:spMkLst>
        </pc:spChg>
        <pc:spChg chg="add del mod">
          <ac:chgData name="西村 翼" userId="5a6fcaf58e44607b" providerId="LiveId" clId="{E4CCB58B-FE15-491D-90CD-3E509C0D69A3}" dt="2024-01-22T13:17:43.617" v="3757" actId="21"/>
          <ac:spMkLst>
            <pc:docMk/>
            <pc:sldMk cId="422424690" sldId="295"/>
            <ac:spMk id="19" creationId="{D0AEFA42-88E1-29A9-4A43-3B4FD351728E}"/>
          </ac:spMkLst>
        </pc:spChg>
        <pc:grpChg chg="add mod">
          <ac:chgData name="西村 翼" userId="5a6fcaf58e44607b" providerId="LiveId" clId="{E4CCB58B-FE15-491D-90CD-3E509C0D69A3}" dt="2024-01-22T13:17:37.792" v="3753"/>
          <ac:grpSpMkLst>
            <pc:docMk/>
            <pc:sldMk cId="422424690" sldId="295"/>
            <ac:grpSpMk id="10" creationId="{D220A335-5357-DDB3-364A-1833C76CE695}"/>
          </ac:grpSpMkLst>
        </pc:grpChg>
        <pc:picChg chg="add mod">
          <ac:chgData name="西村 翼" userId="5a6fcaf58e44607b" providerId="LiveId" clId="{E4CCB58B-FE15-491D-90CD-3E509C0D69A3}" dt="2024-01-22T13:17:37.792" v="3753"/>
          <ac:picMkLst>
            <pc:docMk/>
            <pc:sldMk cId="422424690" sldId="295"/>
            <ac:picMk id="8" creationId="{AC2FF804-0B86-AF83-212A-9133ECFEA7AE}"/>
          </ac:picMkLst>
        </pc:picChg>
        <pc:picChg chg="add mod">
          <ac:chgData name="西村 翼" userId="5a6fcaf58e44607b" providerId="LiveId" clId="{E4CCB58B-FE15-491D-90CD-3E509C0D69A3}" dt="2024-01-22T13:14:02.095" v="3629" actId="1076"/>
          <ac:picMkLst>
            <pc:docMk/>
            <pc:sldMk cId="422424690" sldId="295"/>
            <ac:picMk id="13" creationId="{BBA6DBD6-1EB9-3A4B-0D4A-8D4C34D7C778}"/>
          </ac:picMkLst>
        </pc:picChg>
        <pc:picChg chg="add del mod">
          <ac:chgData name="西村 翼" userId="5a6fcaf58e44607b" providerId="LiveId" clId="{E4CCB58B-FE15-491D-90CD-3E509C0D69A3}" dt="2024-01-22T13:11:10.214" v="3521" actId="478"/>
          <ac:picMkLst>
            <pc:docMk/>
            <pc:sldMk cId="422424690" sldId="295"/>
            <ac:picMk id="15" creationId="{2284882B-D726-1B70-A04E-DEB80F201C85}"/>
          </ac:picMkLst>
        </pc:picChg>
        <pc:picChg chg="add mod">
          <ac:chgData name="西村 翼" userId="5a6fcaf58e44607b" providerId="LiveId" clId="{E4CCB58B-FE15-491D-90CD-3E509C0D69A3}" dt="2024-01-22T13:12:08.679" v="3540" actId="1076"/>
          <ac:picMkLst>
            <pc:docMk/>
            <pc:sldMk cId="422424690" sldId="295"/>
            <ac:picMk id="17" creationId="{29357A24-DD3F-4C9F-582A-D278EFDA7AAF}"/>
          </ac:picMkLst>
        </pc:picChg>
      </pc:sldChg>
      <pc:sldChg chg="del">
        <pc:chgData name="西村 翼" userId="5a6fcaf58e44607b" providerId="LiveId" clId="{E4CCB58B-FE15-491D-90CD-3E509C0D69A3}" dt="2024-01-21T12:58:39.033" v="120" actId="47"/>
        <pc:sldMkLst>
          <pc:docMk/>
          <pc:sldMk cId="1013000300" sldId="295"/>
        </pc:sldMkLst>
      </pc:sldChg>
      <pc:sldChg chg="addSp modSp new mod">
        <pc:chgData name="西村 翼" userId="5a6fcaf58e44607b" providerId="LiveId" clId="{E4CCB58B-FE15-491D-90CD-3E509C0D69A3}" dt="2024-01-22T13:45:22.694" v="4705"/>
        <pc:sldMkLst>
          <pc:docMk/>
          <pc:sldMk cId="1628849353" sldId="296"/>
        </pc:sldMkLst>
        <pc:spChg chg="mod">
          <ac:chgData name="西村 翼" userId="5a6fcaf58e44607b" providerId="LiveId" clId="{E4CCB58B-FE15-491D-90CD-3E509C0D69A3}" dt="2024-01-22T13:29:26.282" v="4253" actId="20577"/>
          <ac:spMkLst>
            <pc:docMk/>
            <pc:sldMk cId="1628849353" sldId="296"/>
            <ac:spMk id="2" creationId="{4395BE89-AC3F-5B6B-2E32-DB1C2222433E}"/>
          </ac:spMkLst>
        </pc:spChg>
        <pc:spChg chg="mod">
          <ac:chgData name="西村 翼" userId="5a6fcaf58e44607b" providerId="LiveId" clId="{E4CCB58B-FE15-491D-90CD-3E509C0D69A3}" dt="2024-01-22T13:18:57.880" v="3813" actId="14100"/>
          <ac:spMkLst>
            <pc:docMk/>
            <pc:sldMk cId="1628849353" sldId="296"/>
            <ac:spMk id="3" creationId="{1E945DB4-D26D-1654-9F72-25CDFF15AD99}"/>
          </ac:spMkLst>
        </pc:spChg>
        <pc:spChg chg="mod">
          <ac:chgData name="西村 翼" userId="5a6fcaf58e44607b" providerId="LiveId" clId="{E4CCB58B-FE15-491D-90CD-3E509C0D69A3}" dt="2024-01-22T13:11:49.808" v="3537"/>
          <ac:spMkLst>
            <pc:docMk/>
            <pc:sldMk cId="1628849353" sldId="296"/>
            <ac:spMk id="5" creationId="{3EE5E690-9B72-B691-C6F9-A65E2B1984D0}"/>
          </ac:spMkLst>
        </pc:spChg>
        <pc:spChg chg="add mod">
          <ac:chgData name="西村 翼" userId="5a6fcaf58e44607b" providerId="LiveId" clId="{E4CCB58B-FE15-491D-90CD-3E509C0D69A3}" dt="2024-01-22T13:45:22.694" v="4705"/>
          <ac:spMkLst>
            <pc:docMk/>
            <pc:sldMk cId="1628849353" sldId="296"/>
            <ac:spMk id="11" creationId="{2F588859-44F5-5C7D-82AA-3002B5E453D6}"/>
          </ac:spMkLst>
        </pc:spChg>
        <pc:spChg chg="add mod">
          <ac:chgData name="西村 翼" userId="5a6fcaf58e44607b" providerId="LiveId" clId="{E4CCB58B-FE15-491D-90CD-3E509C0D69A3}" dt="2024-01-22T13:22:32.979" v="3966" actId="14100"/>
          <ac:spMkLst>
            <pc:docMk/>
            <pc:sldMk cId="1628849353" sldId="296"/>
            <ac:spMk id="12" creationId="{68682922-2EF2-EF38-F704-BF32A949847F}"/>
          </ac:spMkLst>
        </pc:spChg>
        <pc:picChg chg="add mod">
          <ac:chgData name="西村 翼" userId="5a6fcaf58e44607b" providerId="LiveId" clId="{E4CCB58B-FE15-491D-90CD-3E509C0D69A3}" dt="2024-01-22T13:18:59.319" v="3814" actId="1076"/>
          <ac:picMkLst>
            <pc:docMk/>
            <pc:sldMk cId="1628849353" sldId="296"/>
            <ac:picMk id="8" creationId="{E256BCF7-D327-D504-9C54-48FE4EDC081D}"/>
          </ac:picMkLst>
        </pc:picChg>
        <pc:picChg chg="add mod">
          <ac:chgData name="西村 翼" userId="5a6fcaf58e44607b" providerId="LiveId" clId="{E4CCB58B-FE15-491D-90CD-3E509C0D69A3}" dt="2024-01-22T13:18:48.111" v="3810" actId="1076"/>
          <ac:picMkLst>
            <pc:docMk/>
            <pc:sldMk cId="1628849353" sldId="296"/>
            <ac:picMk id="10" creationId="{F9202D6F-34A8-71EC-FE87-BD342DC0C26A}"/>
          </ac:picMkLst>
        </pc:picChg>
        <pc:picChg chg="add mod">
          <ac:chgData name="西村 翼" userId="5a6fcaf58e44607b" providerId="LiveId" clId="{E4CCB58B-FE15-491D-90CD-3E509C0D69A3}" dt="2024-01-22T13:20:32.221" v="3870" actId="1076"/>
          <ac:picMkLst>
            <pc:docMk/>
            <pc:sldMk cId="1628849353" sldId="296"/>
            <ac:picMk id="14" creationId="{F5125599-EEA7-AA1F-9FB2-4B6EC0028A73}"/>
          </ac:picMkLst>
        </pc:picChg>
        <pc:picChg chg="add mod">
          <ac:chgData name="西村 翼" userId="5a6fcaf58e44607b" providerId="LiveId" clId="{E4CCB58B-FE15-491D-90CD-3E509C0D69A3}" dt="2024-01-22T13:22:37.433" v="3967" actId="1076"/>
          <ac:picMkLst>
            <pc:docMk/>
            <pc:sldMk cId="1628849353" sldId="296"/>
            <ac:picMk id="16" creationId="{1B2BB1AE-268C-26FC-F717-C6C61FA427F4}"/>
          </ac:picMkLst>
        </pc:picChg>
      </pc:sldChg>
      <pc:sldChg chg="del">
        <pc:chgData name="西村 翼" userId="5a6fcaf58e44607b" providerId="LiveId" clId="{E4CCB58B-FE15-491D-90CD-3E509C0D69A3}" dt="2024-01-21T12:58:39.072" v="121" actId="47"/>
        <pc:sldMkLst>
          <pc:docMk/>
          <pc:sldMk cId="4141845464" sldId="296"/>
        </pc:sldMkLst>
      </pc:sldChg>
      <pc:sldChg chg="del">
        <pc:chgData name="西村 翼" userId="5a6fcaf58e44607b" providerId="LiveId" clId="{E4CCB58B-FE15-491D-90CD-3E509C0D69A3}" dt="2024-01-21T12:58:39.119" v="122" actId="47"/>
        <pc:sldMkLst>
          <pc:docMk/>
          <pc:sldMk cId="204161986" sldId="297"/>
        </pc:sldMkLst>
      </pc:sldChg>
      <pc:sldChg chg="addSp modSp new mod">
        <pc:chgData name="西村 翼" userId="5a6fcaf58e44607b" providerId="LiveId" clId="{E4CCB58B-FE15-491D-90CD-3E509C0D69A3}" dt="2024-01-22T13:29:31.018" v="4255" actId="20577"/>
        <pc:sldMkLst>
          <pc:docMk/>
          <pc:sldMk cId="618789428" sldId="297"/>
        </pc:sldMkLst>
        <pc:spChg chg="mod">
          <ac:chgData name="西村 翼" userId="5a6fcaf58e44607b" providerId="LiveId" clId="{E4CCB58B-FE15-491D-90CD-3E509C0D69A3}" dt="2024-01-22T13:29:31.018" v="4255" actId="20577"/>
          <ac:spMkLst>
            <pc:docMk/>
            <pc:sldMk cId="618789428" sldId="297"/>
            <ac:spMk id="2" creationId="{A6E6505D-69A2-4DEA-2056-9A3BBF531328}"/>
          </ac:spMkLst>
        </pc:spChg>
        <pc:spChg chg="mod">
          <ac:chgData name="西村 翼" userId="5a6fcaf58e44607b" providerId="LiveId" clId="{E4CCB58B-FE15-491D-90CD-3E509C0D69A3}" dt="2024-01-22T13:25:16.939" v="4091" actId="14100"/>
          <ac:spMkLst>
            <pc:docMk/>
            <pc:sldMk cId="618789428" sldId="297"/>
            <ac:spMk id="3" creationId="{78897B96-6CF1-5233-3518-3EB83BD589F6}"/>
          </ac:spMkLst>
        </pc:spChg>
        <pc:spChg chg="mod">
          <ac:chgData name="西村 翼" userId="5a6fcaf58e44607b" providerId="LiveId" clId="{E4CCB58B-FE15-491D-90CD-3E509C0D69A3}" dt="2024-01-22T13:22:54.583" v="3970"/>
          <ac:spMkLst>
            <pc:docMk/>
            <pc:sldMk cId="618789428" sldId="297"/>
            <ac:spMk id="5" creationId="{3584BD6B-5698-8AD0-419B-688C9B466743}"/>
          </ac:spMkLst>
        </pc:spChg>
        <pc:spChg chg="add mod">
          <ac:chgData name="西村 翼" userId="5a6fcaf58e44607b" providerId="LiveId" clId="{E4CCB58B-FE15-491D-90CD-3E509C0D69A3}" dt="2024-01-22T13:26:54.605" v="4196" actId="14100"/>
          <ac:spMkLst>
            <pc:docMk/>
            <pc:sldMk cId="618789428" sldId="297"/>
            <ac:spMk id="9" creationId="{5B7CE371-1BE4-50F3-8946-30E9C065DE56}"/>
          </ac:spMkLst>
        </pc:spChg>
        <pc:spChg chg="add mod">
          <ac:chgData name="西村 翼" userId="5a6fcaf58e44607b" providerId="LiveId" clId="{E4CCB58B-FE15-491D-90CD-3E509C0D69A3}" dt="2024-01-22T13:28:20.444" v="4235" actId="1076"/>
          <ac:spMkLst>
            <pc:docMk/>
            <pc:sldMk cId="618789428" sldId="297"/>
            <ac:spMk id="12" creationId="{050AE770-9EDE-E828-EE8F-DDE4E84597FD}"/>
          </ac:spMkLst>
        </pc:spChg>
        <pc:picChg chg="add mod">
          <ac:chgData name="西村 翼" userId="5a6fcaf58e44607b" providerId="LiveId" clId="{E4CCB58B-FE15-491D-90CD-3E509C0D69A3}" dt="2024-01-22T13:25:18.914" v="4092" actId="1076"/>
          <ac:picMkLst>
            <pc:docMk/>
            <pc:sldMk cId="618789428" sldId="297"/>
            <ac:picMk id="8" creationId="{3964EED6-724D-5DD9-75FE-BB0E7E6044A8}"/>
          </ac:picMkLst>
        </pc:picChg>
        <pc:picChg chg="add mod">
          <ac:chgData name="西村 翼" userId="5a6fcaf58e44607b" providerId="LiveId" clId="{E4CCB58B-FE15-491D-90CD-3E509C0D69A3}" dt="2024-01-22T13:27:18.192" v="4198" actId="1076"/>
          <ac:picMkLst>
            <pc:docMk/>
            <pc:sldMk cId="618789428" sldId="297"/>
            <ac:picMk id="11" creationId="{C264FA08-C282-CEA3-3E4D-5F6B4BDDEC1E}"/>
          </ac:picMkLst>
        </pc:picChg>
      </pc:sldChg>
      <pc:sldChg chg="del">
        <pc:chgData name="西村 翼" userId="5a6fcaf58e44607b" providerId="LiveId" clId="{E4CCB58B-FE15-491D-90CD-3E509C0D69A3}" dt="2024-01-21T12:58:39.172" v="123" actId="47"/>
        <pc:sldMkLst>
          <pc:docMk/>
          <pc:sldMk cId="1833879228" sldId="298"/>
        </pc:sldMkLst>
      </pc:sldChg>
      <pc:sldChg chg="addSp delSp modSp new mod">
        <pc:chgData name="西村 翼" userId="5a6fcaf58e44607b" providerId="LiveId" clId="{E4CCB58B-FE15-491D-90CD-3E509C0D69A3}" dt="2024-01-22T13:50:08.283" v="4811" actId="21"/>
        <pc:sldMkLst>
          <pc:docMk/>
          <pc:sldMk cId="2001850001" sldId="298"/>
        </pc:sldMkLst>
        <pc:spChg chg="mod">
          <ac:chgData name="西村 翼" userId="5a6fcaf58e44607b" providerId="LiveId" clId="{E4CCB58B-FE15-491D-90CD-3E509C0D69A3}" dt="2024-01-22T13:29:41.340" v="4257"/>
          <ac:spMkLst>
            <pc:docMk/>
            <pc:sldMk cId="2001850001" sldId="298"/>
            <ac:spMk id="2" creationId="{AC5C07D6-A8BA-4B25-0689-4720B324D57A}"/>
          </ac:spMkLst>
        </pc:spChg>
        <pc:spChg chg="mod">
          <ac:chgData name="西村 翼" userId="5a6fcaf58e44607b" providerId="LiveId" clId="{E4CCB58B-FE15-491D-90CD-3E509C0D69A3}" dt="2024-01-22T13:45:22.694" v="4705"/>
          <ac:spMkLst>
            <pc:docMk/>
            <pc:sldMk cId="2001850001" sldId="298"/>
            <ac:spMk id="3" creationId="{BA47F766-F104-8137-BFA2-97238B41B2AA}"/>
          </ac:spMkLst>
        </pc:spChg>
        <pc:spChg chg="mod">
          <ac:chgData name="西村 翼" userId="5a6fcaf58e44607b" providerId="LiveId" clId="{E4CCB58B-FE15-491D-90CD-3E509C0D69A3}" dt="2024-01-22T13:28:42.717" v="4239"/>
          <ac:spMkLst>
            <pc:docMk/>
            <pc:sldMk cId="2001850001" sldId="298"/>
            <ac:spMk id="5" creationId="{04502C88-5009-4F30-2A99-F1B32AD3048E}"/>
          </ac:spMkLst>
        </pc:spChg>
        <pc:spChg chg="add mod">
          <ac:chgData name="西村 翼" userId="5a6fcaf58e44607b" providerId="LiveId" clId="{E4CCB58B-FE15-491D-90CD-3E509C0D69A3}" dt="2024-01-22T13:34:22.956" v="4434" actId="1076"/>
          <ac:spMkLst>
            <pc:docMk/>
            <pc:sldMk cId="2001850001" sldId="298"/>
            <ac:spMk id="8" creationId="{EDA8CFA1-E4EB-4294-A919-8827AB342C72}"/>
          </ac:spMkLst>
        </pc:spChg>
        <pc:spChg chg="add mod">
          <ac:chgData name="西村 翼" userId="5a6fcaf58e44607b" providerId="LiveId" clId="{E4CCB58B-FE15-491D-90CD-3E509C0D69A3}" dt="2024-01-22T13:36:42.239" v="4498" actId="14100"/>
          <ac:spMkLst>
            <pc:docMk/>
            <pc:sldMk cId="2001850001" sldId="298"/>
            <ac:spMk id="9" creationId="{8966E030-93D3-C2C0-D9FA-6AD917674F7D}"/>
          </ac:spMkLst>
        </pc:spChg>
        <pc:spChg chg="add mod">
          <ac:chgData name="西村 翼" userId="5a6fcaf58e44607b" providerId="LiveId" clId="{E4CCB58B-FE15-491D-90CD-3E509C0D69A3}" dt="2024-01-22T13:39:50.534" v="4650" actId="14100"/>
          <ac:spMkLst>
            <pc:docMk/>
            <pc:sldMk cId="2001850001" sldId="298"/>
            <ac:spMk id="14" creationId="{6AF1836D-E7D1-FDCA-98A4-C94318483A9B}"/>
          </ac:spMkLst>
        </pc:spChg>
        <pc:spChg chg="add del mod">
          <ac:chgData name="西村 翼" userId="5a6fcaf58e44607b" providerId="LiveId" clId="{E4CCB58B-FE15-491D-90CD-3E509C0D69A3}" dt="2024-01-22T13:50:08.283" v="4811" actId="21"/>
          <ac:spMkLst>
            <pc:docMk/>
            <pc:sldMk cId="2001850001" sldId="298"/>
            <ac:spMk id="15" creationId="{8FBED1E7-6895-5AC1-F112-56C6D8A55CE9}"/>
          </ac:spMkLst>
        </pc:spChg>
        <pc:picChg chg="add mod">
          <ac:chgData name="西村 翼" userId="5a6fcaf58e44607b" providerId="LiveId" clId="{E4CCB58B-FE15-491D-90CD-3E509C0D69A3}" dt="2024-01-22T13:39:53.238" v="4651" actId="1076"/>
          <ac:picMkLst>
            <pc:docMk/>
            <pc:sldMk cId="2001850001" sldId="298"/>
            <ac:picMk id="11" creationId="{BB62FF63-A2FB-22EA-74BA-55C63B27F21A}"/>
          </ac:picMkLst>
        </pc:picChg>
        <pc:picChg chg="add mod">
          <ac:chgData name="西村 翼" userId="5a6fcaf58e44607b" providerId="LiveId" clId="{E4CCB58B-FE15-491D-90CD-3E509C0D69A3}" dt="2024-01-22T13:37:08.057" v="4505" actId="1076"/>
          <ac:picMkLst>
            <pc:docMk/>
            <pc:sldMk cId="2001850001" sldId="298"/>
            <ac:picMk id="13" creationId="{7A8DD0B1-B517-86D9-2115-9B4EF6066AF7}"/>
          </ac:picMkLst>
        </pc:picChg>
      </pc:sldChg>
      <pc:sldChg chg="del">
        <pc:chgData name="西村 翼" userId="5a6fcaf58e44607b" providerId="LiveId" clId="{E4CCB58B-FE15-491D-90CD-3E509C0D69A3}" dt="2024-01-21T12:58:39.206" v="124" actId="47"/>
        <pc:sldMkLst>
          <pc:docMk/>
          <pc:sldMk cId="113551159" sldId="299"/>
        </pc:sldMkLst>
      </pc:sldChg>
      <pc:sldChg chg="addSp delSp modSp add mod">
        <pc:chgData name="西村 翼" userId="5a6fcaf58e44607b" providerId="LiveId" clId="{E4CCB58B-FE15-491D-90CD-3E509C0D69A3}" dt="2024-01-22T13:45:56.994" v="4710" actId="1076"/>
        <pc:sldMkLst>
          <pc:docMk/>
          <pc:sldMk cId="1954671865" sldId="299"/>
        </pc:sldMkLst>
        <pc:spChg chg="del">
          <ac:chgData name="西村 翼" userId="5a6fcaf58e44607b" providerId="LiveId" clId="{E4CCB58B-FE15-491D-90CD-3E509C0D69A3}" dt="2024-01-22T13:40:45.596" v="4655" actId="478"/>
          <ac:spMkLst>
            <pc:docMk/>
            <pc:sldMk cId="1954671865" sldId="299"/>
            <ac:spMk id="3" creationId="{BA47F766-F104-8137-BFA2-97238B41B2AA}"/>
          </ac:spMkLst>
        </pc:spChg>
        <pc:spChg chg="del">
          <ac:chgData name="西村 翼" userId="5a6fcaf58e44607b" providerId="LiveId" clId="{E4CCB58B-FE15-491D-90CD-3E509C0D69A3}" dt="2024-01-22T13:40:41.023" v="4654" actId="478"/>
          <ac:spMkLst>
            <pc:docMk/>
            <pc:sldMk cId="1954671865" sldId="299"/>
            <ac:spMk id="8" creationId="{EDA8CFA1-E4EB-4294-A919-8827AB342C72}"/>
          </ac:spMkLst>
        </pc:spChg>
        <pc:spChg chg="del">
          <ac:chgData name="西村 翼" userId="5a6fcaf58e44607b" providerId="LiveId" clId="{E4CCB58B-FE15-491D-90CD-3E509C0D69A3}" dt="2024-01-22T13:40:41.023" v="4654" actId="478"/>
          <ac:spMkLst>
            <pc:docMk/>
            <pc:sldMk cId="1954671865" sldId="299"/>
            <ac:spMk id="9" creationId="{8966E030-93D3-C2C0-D9FA-6AD917674F7D}"/>
          </ac:spMkLst>
        </pc:spChg>
        <pc:spChg chg="add del mod">
          <ac:chgData name="西村 翼" userId="5a6fcaf58e44607b" providerId="LiveId" clId="{E4CCB58B-FE15-491D-90CD-3E509C0D69A3}" dt="2024-01-22T13:40:48.693" v="4656" actId="478"/>
          <ac:spMkLst>
            <pc:docMk/>
            <pc:sldMk cId="1954671865" sldId="299"/>
            <ac:spMk id="10" creationId="{C4D12E84-873A-4498-1FF0-E736DC497F52}"/>
          </ac:spMkLst>
        </pc:spChg>
        <pc:spChg chg="del">
          <ac:chgData name="西村 翼" userId="5a6fcaf58e44607b" providerId="LiveId" clId="{E4CCB58B-FE15-491D-90CD-3E509C0D69A3}" dt="2024-01-22T13:40:37.846" v="4653" actId="478"/>
          <ac:spMkLst>
            <pc:docMk/>
            <pc:sldMk cId="1954671865" sldId="299"/>
            <ac:spMk id="14" creationId="{6AF1836D-E7D1-FDCA-98A4-C94318483A9B}"/>
          </ac:spMkLst>
        </pc:spChg>
        <pc:graphicFrameChg chg="add mod modGraphic">
          <ac:chgData name="西村 翼" userId="5a6fcaf58e44607b" providerId="LiveId" clId="{E4CCB58B-FE15-491D-90CD-3E509C0D69A3}" dt="2024-01-22T13:45:56.994" v="4710" actId="1076"/>
          <ac:graphicFrameMkLst>
            <pc:docMk/>
            <pc:sldMk cId="1954671865" sldId="299"/>
            <ac:graphicFrameMk id="12" creationId="{62943E18-4D73-7C9F-8EA6-771D6CF8DD67}"/>
          </ac:graphicFrameMkLst>
        </pc:graphicFrameChg>
        <pc:picChg chg="del">
          <ac:chgData name="西村 翼" userId="5a6fcaf58e44607b" providerId="LiveId" clId="{E4CCB58B-FE15-491D-90CD-3E509C0D69A3}" dt="2024-01-22T13:40:41.023" v="4654" actId="478"/>
          <ac:picMkLst>
            <pc:docMk/>
            <pc:sldMk cId="1954671865" sldId="299"/>
            <ac:picMk id="11" creationId="{BB62FF63-A2FB-22EA-74BA-55C63B27F21A}"/>
          </ac:picMkLst>
        </pc:picChg>
        <pc:picChg chg="del">
          <ac:chgData name="西村 翼" userId="5a6fcaf58e44607b" providerId="LiveId" clId="{E4CCB58B-FE15-491D-90CD-3E509C0D69A3}" dt="2024-01-22T13:40:41.023" v="4654" actId="478"/>
          <ac:picMkLst>
            <pc:docMk/>
            <pc:sldMk cId="1954671865" sldId="299"/>
            <ac:picMk id="13" creationId="{7A8DD0B1-B517-86D9-2115-9B4EF6066AF7}"/>
          </ac:picMkLst>
        </pc:picChg>
      </pc:sldChg>
      <pc:sldChg chg="del">
        <pc:chgData name="西村 翼" userId="5a6fcaf58e44607b" providerId="LiveId" clId="{E4CCB58B-FE15-491D-90CD-3E509C0D69A3}" dt="2024-01-21T12:58:39.243" v="125" actId="47"/>
        <pc:sldMkLst>
          <pc:docMk/>
          <pc:sldMk cId="1006642007" sldId="300"/>
        </pc:sldMkLst>
      </pc:sldChg>
      <pc:sldChg chg="addSp delSp modSp new mod">
        <pc:chgData name="西村 翼" userId="5a6fcaf58e44607b" providerId="LiveId" clId="{E4CCB58B-FE15-491D-90CD-3E509C0D69A3}" dt="2024-01-22T14:05:16.112" v="5236" actId="21"/>
        <pc:sldMkLst>
          <pc:docMk/>
          <pc:sldMk cId="1224419194" sldId="300"/>
        </pc:sldMkLst>
        <pc:spChg chg="mod">
          <ac:chgData name="西村 翼" userId="5a6fcaf58e44607b" providerId="LiveId" clId="{E4CCB58B-FE15-491D-90CD-3E509C0D69A3}" dt="2024-01-22T13:46:23.861" v="4712"/>
          <ac:spMkLst>
            <pc:docMk/>
            <pc:sldMk cId="1224419194" sldId="300"/>
            <ac:spMk id="2" creationId="{7550DAD2-0802-1394-1FAF-E30B0B9BDE39}"/>
          </ac:spMkLst>
        </pc:spChg>
        <pc:spChg chg="mod">
          <ac:chgData name="西村 翼" userId="5a6fcaf58e44607b" providerId="LiveId" clId="{E4CCB58B-FE15-491D-90CD-3E509C0D69A3}" dt="2024-01-22T13:47:50.794" v="4798" actId="14100"/>
          <ac:spMkLst>
            <pc:docMk/>
            <pc:sldMk cId="1224419194" sldId="300"/>
            <ac:spMk id="3" creationId="{660E4448-29DF-0A45-CA8D-4372476C4700}"/>
          </ac:spMkLst>
        </pc:spChg>
        <pc:spChg chg="mod">
          <ac:chgData name="西村 翼" userId="5a6fcaf58e44607b" providerId="LiveId" clId="{E4CCB58B-FE15-491D-90CD-3E509C0D69A3}" dt="2024-01-22T13:46:30.039" v="4718"/>
          <ac:spMkLst>
            <pc:docMk/>
            <pc:sldMk cId="1224419194" sldId="300"/>
            <ac:spMk id="5" creationId="{7D282598-42A1-280D-4061-7DF424188D2E}"/>
          </ac:spMkLst>
        </pc:spChg>
        <pc:spChg chg="add mod">
          <ac:chgData name="西村 翼" userId="5a6fcaf58e44607b" providerId="LiveId" clId="{E4CCB58B-FE15-491D-90CD-3E509C0D69A3}" dt="2024-01-22T13:51:53" v="4908" actId="21"/>
          <ac:spMkLst>
            <pc:docMk/>
            <pc:sldMk cId="1224419194" sldId="300"/>
            <ac:spMk id="11" creationId="{2900A537-7607-11A2-368D-4E76922A0E8A}"/>
          </ac:spMkLst>
        </pc:spChg>
        <pc:spChg chg="add mod">
          <ac:chgData name="西村 翼" userId="5a6fcaf58e44607b" providerId="LiveId" clId="{E4CCB58B-FE15-491D-90CD-3E509C0D69A3}" dt="2024-01-22T13:52:55.362" v="4936" actId="14100"/>
          <ac:spMkLst>
            <pc:docMk/>
            <pc:sldMk cId="1224419194" sldId="300"/>
            <ac:spMk id="12" creationId="{C0DE636D-16A2-2FE9-8B05-FD07539775F9}"/>
          </ac:spMkLst>
        </pc:spChg>
        <pc:spChg chg="add del mod">
          <ac:chgData name="西村 翼" userId="5a6fcaf58e44607b" providerId="LiveId" clId="{E4CCB58B-FE15-491D-90CD-3E509C0D69A3}" dt="2024-01-22T14:05:16.112" v="5236" actId="21"/>
          <ac:spMkLst>
            <pc:docMk/>
            <pc:sldMk cId="1224419194" sldId="300"/>
            <ac:spMk id="14" creationId="{1BCEC000-B21A-E143-81C8-0B03E9A4C5EA}"/>
          </ac:spMkLst>
        </pc:spChg>
        <pc:graphicFrameChg chg="add mod modGraphic">
          <ac:chgData name="西村 翼" userId="5a6fcaf58e44607b" providerId="LiveId" clId="{E4CCB58B-FE15-491D-90CD-3E509C0D69A3}" dt="2024-01-22T14:03:13.940" v="5157" actId="14734"/>
          <ac:graphicFrameMkLst>
            <pc:docMk/>
            <pc:sldMk cId="1224419194" sldId="300"/>
            <ac:graphicFrameMk id="13" creationId="{387AAC21-DB2A-B885-7F14-D02900BFFB47}"/>
          </ac:graphicFrameMkLst>
        </pc:graphicFrameChg>
        <pc:picChg chg="add mod">
          <ac:chgData name="西村 翼" userId="5a6fcaf58e44607b" providerId="LiveId" clId="{E4CCB58B-FE15-491D-90CD-3E509C0D69A3}" dt="2024-01-22T13:52:48.508" v="4934" actId="1035"/>
          <ac:picMkLst>
            <pc:docMk/>
            <pc:sldMk cId="1224419194" sldId="300"/>
            <ac:picMk id="8" creationId="{CF226FFB-13CF-6A74-E258-648241FCCCAC}"/>
          </ac:picMkLst>
        </pc:picChg>
        <pc:picChg chg="add mod">
          <ac:chgData name="西村 翼" userId="5a6fcaf58e44607b" providerId="LiveId" clId="{E4CCB58B-FE15-491D-90CD-3E509C0D69A3}" dt="2024-01-22T13:52:42.806" v="4925" actId="1076"/>
          <ac:picMkLst>
            <pc:docMk/>
            <pc:sldMk cId="1224419194" sldId="300"/>
            <ac:picMk id="10" creationId="{8ACAE69B-AFC7-C8D5-8F12-54D4A01CECA2}"/>
          </ac:picMkLst>
        </pc:picChg>
      </pc:sldChg>
      <pc:sldChg chg="del">
        <pc:chgData name="西村 翼" userId="5a6fcaf58e44607b" providerId="LiveId" clId="{E4CCB58B-FE15-491D-90CD-3E509C0D69A3}" dt="2024-01-21T12:58:39.303" v="126" actId="47"/>
        <pc:sldMkLst>
          <pc:docMk/>
          <pc:sldMk cId="960184091" sldId="301"/>
        </pc:sldMkLst>
      </pc:sldChg>
      <pc:sldChg chg="addSp delSp modSp new mod">
        <pc:chgData name="西村 翼" userId="5a6fcaf58e44607b" providerId="LiveId" clId="{E4CCB58B-FE15-491D-90CD-3E509C0D69A3}" dt="2024-01-22T14:36:33.432" v="5579" actId="20577"/>
        <pc:sldMkLst>
          <pc:docMk/>
          <pc:sldMk cId="965389205" sldId="301"/>
        </pc:sldMkLst>
        <pc:spChg chg="mod">
          <ac:chgData name="西村 翼" userId="5a6fcaf58e44607b" providerId="LiveId" clId="{E4CCB58B-FE15-491D-90CD-3E509C0D69A3}" dt="2024-01-22T14:36:33.432" v="5579" actId="20577"/>
          <ac:spMkLst>
            <pc:docMk/>
            <pc:sldMk cId="965389205" sldId="301"/>
            <ac:spMk id="2" creationId="{DBA7F681-99BE-B56B-19BF-A72AB1517F6E}"/>
          </ac:spMkLst>
        </pc:spChg>
        <pc:spChg chg="mod">
          <ac:chgData name="西村 翼" userId="5a6fcaf58e44607b" providerId="LiveId" clId="{E4CCB58B-FE15-491D-90CD-3E509C0D69A3}" dt="2024-01-22T13:58:16.134" v="5088" actId="14100"/>
          <ac:spMkLst>
            <pc:docMk/>
            <pc:sldMk cId="965389205" sldId="301"/>
            <ac:spMk id="3" creationId="{410EE74B-78CE-DF6B-1961-34E2EEC64442}"/>
          </ac:spMkLst>
        </pc:spChg>
        <pc:spChg chg="mod">
          <ac:chgData name="西村 翼" userId="5a6fcaf58e44607b" providerId="LiveId" clId="{E4CCB58B-FE15-491D-90CD-3E509C0D69A3}" dt="2024-01-22T13:57:05.946" v="5038"/>
          <ac:spMkLst>
            <pc:docMk/>
            <pc:sldMk cId="965389205" sldId="301"/>
            <ac:spMk id="5" creationId="{5564764E-3094-95E9-1823-E7A5C418F95D}"/>
          </ac:spMkLst>
        </pc:spChg>
        <pc:spChg chg="add mod">
          <ac:chgData name="西村 翼" userId="5a6fcaf58e44607b" providerId="LiveId" clId="{E4CCB58B-FE15-491D-90CD-3E509C0D69A3}" dt="2024-01-22T14:07:02.670" v="5290" actId="1076"/>
          <ac:spMkLst>
            <pc:docMk/>
            <pc:sldMk cId="965389205" sldId="301"/>
            <ac:spMk id="30" creationId="{C42E59A1-3465-4272-F2C9-442A0D9C5A02}"/>
          </ac:spMkLst>
        </pc:spChg>
        <pc:spChg chg="add mod">
          <ac:chgData name="西村 翼" userId="5a6fcaf58e44607b" providerId="LiveId" clId="{E4CCB58B-FE15-491D-90CD-3E509C0D69A3}" dt="2024-01-22T14:07:39.319" v="5297" actId="20577"/>
          <ac:spMkLst>
            <pc:docMk/>
            <pc:sldMk cId="965389205" sldId="301"/>
            <ac:spMk id="31" creationId="{A8C3E52C-02E9-FE2F-4F9E-B6A37DBF1F65}"/>
          </ac:spMkLst>
        </pc:spChg>
        <pc:grpChg chg="add del mod">
          <ac:chgData name="西村 翼" userId="5a6fcaf58e44607b" providerId="LiveId" clId="{E4CCB58B-FE15-491D-90CD-3E509C0D69A3}" dt="2024-01-22T14:04:02.809" v="5171" actId="21"/>
          <ac:grpSpMkLst>
            <pc:docMk/>
            <pc:sldMk cId="965389205" sldId="301"/>
            <ac:grpSpMk id="17" creationId="{3551B11C-9E94-DF67-126F-2F899FD44307}"/>
          </ac:grpSpMkLst>
        </pc:grpChg>
        <pc:grpChg chg="add mod">
          <ac:chgData name="西村 翼" userId="5a6fcaf58e44607b" providerId="LiveId" clId="{E4CCB58B-FE15-491D-90CD-3E509C0D69A3}" dt="2024-01-22T14:04:32.628" v="5177" actId="1076"/>
          <ac:grpSpMkLst>
            <pc:docMk/>
            <pc:sldMk cId="965389205" sldId="301"/>
            <ac:grpSpMk id="29" creationId="{9199FA65-A61B-2FD4-4017-AAEAD04EDE13}"/>
          </ac:grpSpMkLst>
        </pc:grpChg>
        <pc:picChg chg="add mod">
          <ac:chgData name="西村 翼" userId="5a6fcaf58e44607b" providerId="LiveId" clId="{E4CCB58B-FE15-491D-90CD-3E509C0D69A3}" dt="2024-01-22T14:06:58.006" v="5289" actId="1076"/>
          <ac:picMkLst>
            <pc:docMk/>
            <pc:sldMk cId="965389205" sldId="301"/>
            <ac:picMk id="8" creationId="{BDA6D86F-EB4C-8776-38D6-3049FFFE1504}"/>
          </ac:picMkLst>
        </pc:picChg>
        <pc:picChg chg="add mod">
          <ac:chgData name="西村 翼" userId="5a6fcaf58e44607b" providerId="LiveId" clId="{E4CCB58B-FE15-491D-90CD-3E509C0D69A3}" dt="2024-01-22T14:06:58.006" v="5289" actId="1076"/>
          <ac:picMkLst>
            <pc:docMk/>
            <pc:sldMk cId="965389205" sldId="301"/>
            <ac:picMk id="10" creationId="{0C76E663-2DC6-494F-A729-798CDC5D9067}"/>
          </ac:picMkLst>
        </pc:picChg>
        <pc:picChg chg="add del mod">
          <ac:chgData name="西村 翼" userId="5a6fcaf58e44607b" providerId="LiveId" clId="{E4CCB58B-FE15-491D-90CD-3E509C0D69A3}" dt="2024-01-22T14:01:38.293" v="5109" actId="478"/>
          <ac:picMkLst>
            <pc:docMk/>
            <pc:sldMk cId="965389205" sldId="301"/>
            <ac:picMk id="12" creationId="{6BF983CD-F610-3A7E-D353-95BCD9F91054}"/>
          </ac:picMkLst>
        </pc:picChg>
        <pc:picChg chg="add mod topLvl">
          <ac:chgData name="西村 翼" userId="5a6fcaf58e44607b" providerId="LiveId" clId="{E4CCB58B-FE15-491D-90CD-3E509C0D69A3}" dt="2024-01-22T14:07:02.670" v="5290" actId="1076"/>
          <ac:picMkLst>
            <pc:docMk/>
            <pc:sldMk cId="965389205" sldId="301"/>
            <ac:picMk id="14" creationId="{E6A4A515-492D-03BA-DEB8-56B16940B02E}"/>
          </ac:picMkLst>
        </pc:picChg>
        <pc:picChg chg="add del mod topLvl">
          <ac:chgData name="西村 翼" userId="5a6fcaf58e44607b" providerId="LiveId" clId="{E4CCB58B-FE15-491D-90CD-3E509C0D69A3}" dt="2024-01-22T14:04:02.809" v="5171" actId="21"/>
          <ac:picMkLst>
            <pc:docMk/>
            <pc:sldMk cId="965389205" sldId="301"/>
            <ac:picMk id="16" creationId="{813838F5-6478-03FE-7601-460E69C5D37D}"/>
          </ac:picMkLst>
        </pc:picChg>
        <pc:picChg chg="add mod">
          <ac:chgData name="西村 翼" userId="5a6fcaf58e44607b" providerId="LiveId" clId="{E4CCB58B-FE15-491D-90CD-3E509C0D69A3}" dt="2024-01-22T14:07:05.582" v="5291" actId="1076"/>
          <ac:picMkLst>
            <pc:docMk/>
            <pc:sldMk cId="965389205" sldId="301"/>
            <ac:picMk id="19" creationId="{8B67F5D1-7AB3-6CBD-3E99-308AE6250880}"/>
          </ac:picMkLst>
        </pc:picChg>
        <pc:picChg chg="add del mod">
          <ac:chgData name="西村 翼" userId="5a6fcaf58e44607b" providerId="LiveId" clId="{E4CCB58B-FE15-491D-90CD-3E509C0D69A3}" dt="2024-01-22T14:03:48.877" v="5166" actId="478"/>
          <ac:picMkLst>
            <pc:docMk/>
            <pc:sldMk cId="965389205" sldId="301"/>
            <ac:picMk id="21" creationId="{58393367-7B0F-C7E2-BB18-C9F2D095FE00}"/>
          </ac:picMkLst>
        </pc:picChg>
        <pc:picChg chg="add del mod">
          <ac:chgData name="西村 翼" userId="5a6fcaf58e44607b" providerId="LiveId" clId="{E4CCB58B-FE15-491D-90CD-3E509C0D69A3}" dt="2024-01-22T14:03:48.877" v="5166" actId="478"/>
          <ac:picMkLst>
            <pc:docMk/>
            <pc:sldMk cId="965389205" sldId="301"/>
            <ac:picMk id="23" creationId="{CD771E15-8F52-A151-23E7-2DE02BF97327}"/>
          </ac:picMkLst>
        </pc:picChg>
        <pc:picChg chg="add mod">
          <ac:chgData name="西村 翼" userId="5a6fcaf58e44607b" providerId="LiveId" clId="{E4CCB58B-FE15-491D-90CD-3E509C0D69A3}" dt="2024-01-22T14:07:46.452" v="5298" actId="1076"/>
          <ac:picMkLst>
            <pc:docMk/>
            <pc:sldMk cId="965389205" sldId="301"/>
            <ac:picMk id="25" creationId="{C3CCDBBF-D2A5-799F-2672-212143ECDF8A}"/>
          </ac:picMkLst>
        </pc:picChg>
        <pc:picChg chg="add mod">
          <ac:chgData name="西村 翼" userId="5a6fcaf58e44607b" providerId="LiveId" clId="{E4CCB58B-FE15-491D-90CD-3E509C0D69A3}" dt="2024-01-22T14:04:29.184" v="5176" actId="164"/>
          <ac:picMkLst>
            <pc:docMk/>
            <pc:sldMk cId="965389205" sldId="301"/>
            <ac:picMk id="26" creationId="{7279B8E7-00B0-017F-27F2-94B092256A24}"/>
          </ac:picMkLst>
        </pc:picChg>
        <pc:picChg chg="add mod">
          <ac:chgData name="西村 翼" userId="5a6fcaf58e44607b" providerId="LiveId" clId="{E4CCB58B-FE15-491D-90CD-3E509C0D69A3}" dt="2024-01-22T14:04:29.184" v="5176" actId="164"/>
          <ac:picMkLst>
            <pc:docMk/>
            <pc:sldMk cId="965389205" sldId="301"/>
            <ac:picMk id="27" creationId="{B05F656B-CB39-62CA-1D1F-07CCC31B46CD}"/>
          </ac:picMkLst>
        </pc:picChg>
        <pc:picChg chg="add mod">
          <ac:chgData name="西村 翼" userId="5a6fcaf58e44607b" providerId="LiveId" clId="{E4CCB58B-FE15-491D-90CD-3E509C0D69A3}" dt="2024-01-22T14:04:29.184" v="5176" actId="164"/>
          <ac:picMkLst>
            <pc:docMk/>
            <pc:sldMk cId="965389205" sldId="301"/>
            <ac:picMk id="28" creationId="{9452C463-A862-5CCC-1D4C-25FE840754DB}"/>
          </ac:picMkLst>
        </pc:picChg>
      </pc:sldChg>
      <pc:sldChg chg="del">
        <pc:chgData name="西村 翼" userId="5a6fcaf58e44607b" providerId="LiveId" clId="{E4CCB58B-FE15-491D-90CD-3E509C0D69A3}" dt="2024-01-21T12:58:39.343" v="127" actId="47"/>
        <pc:sldMkLst>
          <pc:docMk/>
          <pc:sldMk cId="568454557" sldId="302"/>
        </pc:sldMkLst>
      </pc:sldChg>
      <pc:sldChg chg="addSp delSp modSp add mod">
        <pc:chgData name="西村 翼" userId="5a6fcaf58e44607b" providerId="LiveId" clId="{E4CCB58B-FE15-491D-90CD-3E509C0D69A3}" dt="2024-01-22T14:36:37.328" v="5581" actId="20577"/>
        <pc:sldMkLst>
          <pc:docMk/>
          <pc:sldMk cId="2773027634" sldId="302"/>
        </pc:sldMkLst>
        <pc:spChg chg="mod">
          <ac:chgData name="西村 翼" userId="5a6fcaf58e44607b" providerId="LiveId" clId="{E4CCB58B-FE15-491D-90CD-3E509C0D69A3}" dt="2024-01-22T14:36:37.328" v="5581" actId="20577"/>
          <ac:spMkLst>
            <pc:docMk/>
            <pc:sldMk cId="2773027634" sldId="302"/>
            <ac:spMk id="2" creationId="{DBA7F681-99BE-B56B-19BF-A72AB1517F6E}"/>
          </ac:spMkLst>
        </pc:spChg>
        <pc:spChg chg="mod">
          <ac:chgData name="西村 翼" userId="5a6fcaf58e44607b" providerId="LiveId" clId="{E4CCB58B-FE15-491D-90CD-3E509C0D69A3}" dt="2024-01-22T14:27:50.105" v="5387" actId="14100"/>
          <ac:spMkLst>
            <pc:docMk/>
            <pc:sldMk cId="2773027634" sldId="302"/>
            <ac:spMk id="3" creationId="{410EE74B-78CE-DF6B-1961-34E2EEC64442}"/>
          </ac:spMkLst>
        </pc:spChg>
        <pc:spChg chg="add mod">
          <ac:chgData name="西村 翼" userId="5a6fcaf58e44607b" providerId="LiveId" clId="{E4CCB58B-FE15-491D-90CD-3E509C0D69A3}" dt="2024-01-22T14:29:18.356" v="5406" actId="20577"/>
          <ac:spMkLst>
            <pc:docMk/>
            <pc:sldMk cId="2773027634" sldId="302"/>
            <ac:spMk id="11" creationId="{F2E0E70B-BA4A-0244-5B4A-769B8F2BD806}"/>
          </ac:spMkLst>
        </pc:spChg>
        <pc:spChg chg="add mod">
          <ac:chgData name="西村 翼" userId="5a6fcaf58e44607b" providerId="LiveId" clId="{E4CCB58B-FE15-491D-90CD-3E509C0D69A3}" dt="2024-01-22T14:35:07.570" v="5522"/>
          <ac:spMkLst>
            <pc:docMk/>
            <pc:sldMk cId="2773027634" sldId="302"/>
            <ac:spMk id="17" creationId="{1D2127EF-EB2D-C4F1-D705-CF7A24384B17}"/>
          </ac:spMkLst>
        </pc:spChg>
        <pc:spChg chg="add mod">
          <ac:chgData name="西村 翼" userId="5a6fcaf58e44607b" providerId="LiveId" clId="{E4CCB58B-FE15-491D-90CD-3E509C0D69A3}" dt="2024-01-22T14:31:59.385" v="5452" actId="1036"/>
          <ac:spMkLst>
            <pc:docMk/>
            <pc:sldMk cId="2773027634" sldId="302"/>
            <ac:spMk id="18" creationId="{66691856-277E-DAA4-59D9-D4BC6F34B3BB}"/>
          </ac:spMkLst>
        </pc:spChg>
        <pc:spChg chg="add mod">
          <ac:chgData name="西村 翼" userId="5a6fcaf58e44607b" providerId="LiveId" clId="{E4CCB58B-FE15-491D-90CD-3E509C0D69A3}" dt="2024-01-22T14:32:02.429" v="5454" actId="1036"/>
          <ac:spMkLst>
            <pc:docMk/>
            <pc:sldMk cId="2773027634" sldId="302"/>
            <ac:spMk id="20" creationId="{71FD1FFC-972B-B4B5-1145-B1B8552B7F7A}"/>
          </ac:spMkLst>
        </pc:spChg>
        <pc:spChg chg="del">
          <ac:chgData name="西村 翼" userId="5a6fcaf58e44607b" providerId="LiveId" clId="{E4CCB58B-FE15-491D-90CD-3E509C0D69A3}" dt="2024-01-22T14:24:29.418" v="5300" actId="478"/>
          <ac:spMkLst>
            <pc:docMk/>
            <pc:sldMk cId="2773027634" sldId="302"/>
            <ac:spMk id="30" creationId="{C42E59A1-3465-4272-F2C9-442A0D9C5A02}"/>
          </ac:spMkLst>
        </pc:spChg>
        <pc:spChg chg="mod ord">
          <ac:chgData name="西村 翼" userId="5a6fcaf58e44607b" providerId="LiveId" clId="{E4CCB58B-FE15-491D-90CD-3E509C0D69A3}" dt="2024-01-22T14:32:22.174" v="5457" actId="166"/>
          <ac:spMkLst>
            <pc:docMk/>
            <pc:sldMk cId="2773027634" sldId="302"/>
            <ac:spMk id="31" creationId="{A8C3E52C-02E9-FE2F-4F9E-B6A37DBF1F65}"/>
          </ac:spMkLst>
        </pc:spChg>
        <pc:spChg chg="add mod">
          <ac:chgData name="西村 翼" userId="5a6fcaf58e44607b" providerId="LiveId" clId="{E4CCB58B-FE15-491D-90CD-3E509C0D69A3}" dt="2024-01-22T14:34:28.530" v="5513" actId="14100"/>
          <ac:spMkLst>
            <pc:docMk/>
            <pc:sldMk cId="2773027634" sldId="302"/>
            <ac:spMk id="33" creationId="{49DCF745-6D55-35BB-08DE-E1A2EB96FE7C}"/>
          </ac:spMkLst>
        </pc:spChg>
        <pc:spChg chg="add mod">
          <ac:chgData name="西村 翼" userId="5a6fcaf58e44607b" providerId="LiveId" clId="{E4CCB58B-FE15-491D-90CD-3E509C0D69A3}" dt="2024-01-22T14:34:05.883" v="5509" actId="20577"/>
          <ac:spMkLst>
            <pc:docMk/>
            <pc:sldMk cId="2773027634" sldId="302"/>
            <ac:spMk id="34" creationId="{4E5A396F-D841-6A5A-4201-EF087FE2A606}"/>
          </ac:spMkLst>
        </pc:spChg>
        <pc:spChg chg="add mod">
          <ac:chgData name="西村 翼" userId="5a6fcaf58e44607b" providerId="LiveId" clId="{E4CCB58B-FE15-491D-90CD-3E509C0D69A3}" dt="2024-01-22T14:35:42.037" v="5545" actId="2711"/>
          <ac:spMkLst>
            <pc:docMk/>
            <pc:sldMk cId="2773027634" sldId="302"/>
            <ac:spMk id="37" creationId="{F0AFA688-8469-CA25-CF9A-5FE00503620E}"/>
          </ac:spMkLst>
        </pc:spChg>
        <pc:spChg chg="add del mod">
          <ac:chgData name="西村 翼" userId="5a6fcaf58e44607b" providerId="LiveId" clId="{E4CCB58B-FE15-491D-90CD-3E509C0D69A3}" dt="2024-01-22T14:35:24.626" v="5529"/>
          <ac:spMkLst>
            <pc:docMk/>
            <pc:sldMk cId="2773027634" sldId="302"/>
            <ac:spMk id="38" creationId="{76184969-4A72-7568-9A83-5992E5DCC9E5}"/>
          </ac:spMkLst>
        </pc:spChg>
        <pc:spChg chg="add mod">
          <ac:chgData name="西村 翼" userId="5a6fcaf58e44607b" providerId="LiveId" clId="{E4CCB58B-FE15-491D-90CD-3E509C0D69A3}" dt="2024-01-22T14:36:15.336" v="5574" actId="20577"/>
          <ac:spMkLst>
            <pc:docMk/>
            <pc:sldMk cId="2773027634" sldId="302"/>
            <ac:spMk id="41" creationId="{D894F14E-05EC-AD25-724B-F06EAEE5D7F6}"/>
          </ac:spMkLst>
        </pc:spChg>
        <pc:grpChg chg="add mod">
          <ac:chgData name="西村 翼" userId="5a6fcaf58e44607b" providerId="LiveId" clId="{E4CCB58B-FE15-491D-90CD-3E509C0D69A3}" dt="2024-01-22T14:31:54.785" v="5449" actId="1076"/>
          <ac:grpSpMkLst>
            <pc:docMk/>
            <pc:sldMk cId="2773027634" sldId="302"/>
            <ac:grpSpMk id="21" creationId="{86C1D515-DA1D-8D31-7EC6-6EF654D840C5}"/>
          </ac:grpSpMkLst>
        </pc:grpChg>
        <pc:grpChg chg="del">
          <ac:chgData name="西村 翼" userId="5a6fcaf58e44607b" providerId="LiveId" clId="{E4CCB58B-FE15-491D-90CD-3E509C0D69A3}" dt="2024-01-22T14:24:29.418" v="5300" actId="478"/>
          <ac:grpSpMkLst>
            <pc:docMk/>
            <pc:sldMk cId="2773027634" sldId="302"/>
            <ac:grpSpMk id="29" creationId="{9199FA65-A61B-2FD4-4017-AAEAD04EDE13}"/>
          </ac:grpSpMkLst>
        </pc:grpChg>
        <pc:picChg chg="del">
          <ac:chgData name="西村 翼" userId="5a6fcaf58e44607b" providerId="LiveId" clId="{E4CCB58B-FE15-491D-90CD-3E509C0D69A3}" dt="2024-01-22T14:24:29.418" v="5300" actId="478"/>
          <ac:picMkLst>
            <pc:docMk/>
            <pc:sldMk cId="2773027634" sldId="302"/>
            <ac:picMk id="8" creationId="{BDA6D86F-EB4C-8776-38D6-3049FFFE1504}"/>
          </ac:picMkLst>
        </pc:picChg>
        <pc:picChg chg="add mod">
          <ac:chgData name="西村 翼" userId="5a6fcaf58e44607b" providerId="LiveId" clId="{E4CCB58B-FE15-491D-90CD-3E509C0D69A3}" dt="2024-01-22T14:28:47.937" v="5395" actId="1076"/>
          <ac:picMkLst>
            <pc:docMk/>
            <pc:sldMk cId="2773027634" sldId="302"/>
            <ac:picMk id="9" creationId="{A50DBA38-0385-DA1F-F422-55C314C86368}"/>
          </ac:picMkLst>
        </pc:picChg>
        <pc:picChg chg="del">
          <ac:chgData name="西村 翼" userId="5a6fcaf58e44607b" providerId="LiveId" clId="{E4CCB58B-FE15-491D-90CD-3E509C0D69A3}" dt="2024-01-22T14:24:29.418" v="5300" actId="478"/>
          <ac:picMkLst>
            <pc:docMk/>
            <pc:sldMk cId="2773027634" sldId="302"/>
            <ac:picMk id="10" creationId="{0C76E663-2DC6-494F-A729-798CDC5D9067}"/>
          </ac:picMkLst>
        </pc:picChg>
        <pc:picChg chg="add mod">
          <ac:chgData name="西村 翼" userId="5a6fcaf58e44607b" providerId="LiveId" clId="{E4CCB58B-FE15-491D-90CD-3E509C0D69A3}" dt="2024-01-22T14:31:47.984" v="5448" actId="14100"/>
          <ac:picMkLst>
            <pc:docMk/>
            <pc:sldMk cId="2773027634" sldId="302"/>
            <ac:picMk id="13" creationId="{93BDA512-413C-EF62-3731-1F74229731F9}"/>
          </ac:picMkLst>
        </pc:picChg>
        <pc:picChg chg="del">
          <ac:chgData name="西村 翼" userId="5a6fcaf58e44607b" providerId="LiveId" clId="{E4CCB58B-FE15-491D-90CD-3E509C0D69A3}" dt="2024-01-22T14:24:29.418" v="5300" actId="478"/>
          <ac:picMkLst>
            <pc:docMk/>
            <pc:sldMk cId="2773027634" sldId="302"/>
            <ac:picMk id="14" creationId="{E6A4A515-492D-03BA-DEB8-56B16940B02E}"/>
          </ac:picMkLst>
        </pc:picChg>
        <pc:picChg chg="add mod">
          <ac:chgData name="西村 翼" userId="5a6fcaf58e44607b" providerId="LiveId" clId="{E4CCB58B-FE15-491D-90CD-3E509C0D69A3}" dt="2024-01-22T14:31:01.611" v="5426" actId="164"/>
          <ac:picMkLst>
            <pc:docMk/>
            <pc:sldMk cId="2773027634" sldId="302"/>
            <ac:picMk id="16" creationId="{FA0F4333-D790-100D-CB10-8CF94ED91661}"/>
          </ac:picMkLst>
        </pc:picChg>
        <pc:picChg chg="del">
          <ac:chgData name="西村 翼" userId="5a6fcaf58e44607b" providerId="LiveId" clId="{E4CCB58B-FE15-491D-90CD-3E509C0D69A3}" dt="2024-01-22T14:24:29.418" v="5300" actId="478"/>
          <ac:picMkLst>
            <pc:docMk/>
            <pc:sldMk cId="2773027634" sldId="302"/>
            <ac:picMk id="19" creationId="{8B67F5D1-7AB3-6CBD-3E99-308AE6250880}"/>
          </ac:picMkLst>
        </pc:picChg>
        <pc:picChg chg="add mod">
          <ac:chgData name="西村 翼" userId="5a6fcaf58e44607b" providerId="LiveId" clId="{E4CCB58B-FE15-491D-90CD-3E509C0D69A3}" dt="2024-01-22T14:33:52.329" v="5471" actId="1076"/>
          <ac:picMkLst>
            <pc:docMk/>
            <pc:sldMk cId="2773027634" sldId="302"/>
            <ac:picMk id="23" creationId="{2D895CBD-0CF6-0626-6BFB-44326F19480E}"/>
          </ac:picMkLst>
        </pc:picChg>
        <pc:picChg chg="add mod">
          <ac:chgData name="西村 翼" userId="5a6fcaf58e44607b" providerId="LiveId" clId="{E4CCB58B-FE15-491D-90CD-3E509C0D69A3}" dt="2024-01-22T14:33:52.329" v="5471" actId="1076"/>
          <ac:picMkLst>
            <pc:docMk/>
            <pc:sldMk cId="2773027634" sldId="302"/>
            <ac:picMk id="32" creationId="{D4AE0296-3087-2B56-A605-8B3F14BE9368}"/>
          </ac:picMkLst>
        </pc:picChg>
        <pc:picChg chg="add mod">
          <ac:chgData name="西村 翼" userId="5a6fcaf58e44607b" providerId="LiveId" clId="{E4CCB58B-FE15-491D-90CD-3E509C0D69A3}" dt="2024-01-22T14:35:14.528" v="5526" actId="1076"/>
          <ac:picMkLst>
            <pc:docMk/>
            <pc:sldMk cId="2773027634" sldId="302"/>
            <ac:picMk id="36" creationId="{146A6DC5-0A3A-9C71-A6F7-F65CDAEE1136}"/>
          </ac:picMkLst>
        </pc:picChg>
        <pc:picChg chg="add mod">
          <ac:chgData name="西村 翼" userId="5a6fcaf58e44607b" providerId="LiveId" clId="{E4CCB58B-FE15-491D-90CD-3E509C0D69A3}" dt="2024-01-22T14:35:31.207" v="5533" actId="1076"/>
          <ac:picMkLst>
            <pc:docMk/>
            <pc:sldMk cId="2773027634" sldId="302"/>
            <ac:picMk id="40" creationId="{58DFBADC-13ED-8D39-6FBE-73DEA5E3827D}"/>
          </ac:picMkLst>
        </pc:picChg>
      </pc:sldChg>
      <pc:sldChg chg="addSp delSp modSp new mod">
        <pc:chgData name="西村 翼" userId="5a6fcaf58e44607b" providerId="LiveId" clId="{E4CCB58B-FE15-491D-90CD-3E509C0D69A3}" dt="2024-01-22T15:37:34.115" v="6637"/>
        <pc:sldMkLst>
          <pc:docMk/>
          <pc:sldMk cId="1333773608" sldId="303"/>
        </pc:sldMkLst>
        <pc:spChg chg="mod">
          <ac:chgData name="西村 翼" userId="5a6fcaf58e44607b" providerId="LiveId" clId="{E4CCB58B-FE15-491D-90CD-3E509C0D69A3}" dt="2024-01-22T14:36:40.944" v="5582"/>
          <ac:spMkLst>
            <pc:docMk/>
            <pc:sldMk cId="1333773608" sldId="303"/>
            <ac:spMk id="2" creationId="{938C7434-944E-04B7-54E7-90022135C418}"/>
          </ac:spMkLst>
        </pc:spChg>
        <pc:spChg chg="mod">
          <ac:chgData name="西村 翼" userId="5a6fcaf58e44607b" providerId="LiveId" clId="{E4CCB58B-FE15-491D-90CD-3E509C0D69A3}" dt="2024-01-22T14:39:58.826" v="5728" actId="27636"/>
          <ac:spMkLst>
            <pc:docMk/>
            <pc:sldMk cId="1333773608" sldId="303"/>
            <ac:spMk id="3" creationId="{1FDA1868-B90D-9DF7-BE5C-62DB97CD928D}"/>
          </ac:spMkLst>
        </pc:spChg>
        <pc:spChg chg="mod">
          <ac:chgData name="西村 翼" userId="5a6fcaf58e44607b" providerId="LiveId" clId="{E4CCB58B-FE15-491D-90CD-3E509C0D69A3}" dt="2024-01-22T14:36:45.044" v="5583"/>
          <ac:spMkLst>
            <pc:docMk/>
            <pc:sldMk cId="1333773608" sldId="303"/>
            <ac:spMk id="5" creationId="{32D4B9BB-9115-01BF-D8D4-0BE21AD5002E}"/>
          </ac:spMkLst>
        </pc:spChg>
        <pc:spChg chg="add mod">
          <ac:chgData name="西村 翼" userId="5a6fcaf58e44607b" providerId="LiveId" clId="{E4CCB58B-FE15-491D-90CD-3E509C0D69A3}" dt="2024-01-22T14:38:17.347" v="5670"/>
          <ac:spMkLst>
            <pc:docMk/>
            <pc:sldMk cId="1333773608" sldId="303"/>
            <ac:spMk id="7" creationId="{21698D74-1442-452E-9A76-535C7BD7D991}"/>
          </ac:spMkLst>
        </pc:spChg>
        <pc:spChg chg="add mod">
          <ac:chgData name="西村 翼" userId="5a6fcaf58e44607b" providerId="LiveId" clId="{E4CCB58B-FE15-491D-90CD-3E509C0D69A3}" dt="2024-01-22T14:40:01.936" v="5729" actId="1076"/>
          <ac:spMkLst>
            <pc:docMk/>
            <pc:sldMk cId="1333773608" sldId="303"/>
            <ac:spMk id="8" creationId="{0B8651B6-A97D-9DFC-92CA-C58167246309}"/>
          </ac:spMkLst>
        </pc:spChg>
        <pc:spChg chg="add mod">
          <ac:chgData name="西村 翼" userId="5a6fcaf58e44607b" providerId="LiveId" clId="{E4CCB58B-FE15-491D-90CD-3E509C0D69A3}" dt="2024-01-22T15:01:13.535" v="5825" actId="1076"/>
          <ac:spMkLst>
            <pc:docMk/>
            <pc:sldMk cId="1333773608" sldId="303"/>
            <ac:spMk id="17" creationId="{BFB7F11B-2BFA-7398-E081-04A45B41F58F}"/>
          </ac:spMkLst>
        </pc:spChg>
        <pc:spChg chg="add mod">
          <ac:chgData name="西村 翼" userId="5a6fcaf58e44607b" providerId="LiveId" clId="{E4CCB58B-FE15-491D-90CD-3E509C0D69A3}" dt="2024-01-22T15:01:51.803" v="5846" actId="1076"/>
          <ac:spMkLst>
            <pc:docMk/>
            <pc:sldMk cId="1333773608" sldId="303"/>
            <ac:spMk id="18" creationId="{95F09584-56C8-E96F-F92C-226DC7DDEB31}"/>
          </ac:spMkLst>
        </pc:spChg>
        <pc:spChg chg="add mod">
          <ac:chgData name="西村 翼" userId="5a6fcaf58e44607b" providerId="LiveId" clId="{E4CCB58B-FE15-491D-90CD-3E509C0D69A3}" dt="2024-01-22T15:07:04.561" v="5985" actId="14100"/>
          <ac:spMkLst>
            <pc:docMk/>
            <pc:sldMk cId="1333773608" sldId="303"/>
            <ac:spMk id="19" creationId="{E9F23A82-F24E-911D-7529-287CF7FA23AD}"/>
          </ac:spMkLst>
        </pc:spChg>
        <pc:spChg chg="add del mod">
          <ac:chgData name="西村 翼" userId="5a6fcaf58e44607b" providerId="LiveId" clId="{E4CCB58B-FE15-491D-90CD-3E509C0D69A3}" dt="2024-01-22T15:09:13.754" v="6030" actId="478"/>
          <ac:spMkLst>
            <pc:docMk/>
            <pc:sldMk cId="1333773608" sldId="303"/>
            <ac:spMk id="22" creationId="{43D45A2F-4DF2-06D2-16BE-069419E504EB}"/>
          </ac:spMkLst>
        </pc:spChg>
        <pc:spChg chg="add mod">
          <ac:chgData name="西村 翼" userId="5a6fcaf58e44607b" providerId="LiveId" clId="{E4CCB58B-FE15-491D-90CD-3E509C0D69A3}" dt="2024-01-22T15:09:47.710" v="6037" actId="1076"/>
          <ac:spMkLst>
            <pc:docMk/>
            <pc:sldMk cId="1333773608" sldId="303"/>
            <ac:spMk id="23" creationId="{ABF9D10B-B02B-5673-36F5-8F6C00EF1302}"/>
          </ac:spMkLst>
        </pc:spChg>
        <pc:spChg chg="add mod">
          <ac:chgData name="西村 翼" userId="5a6fcaf58e44607b" providerId="LiveId" clId="{E4CCB58B-FE15-491D-90CD-3E509C0D69A3}" dt="2024-01-22T15:10:02.373" v="6042" actId="1076"/>
          <ac:spMkLst>
            <pc:docMk/>
            <pc:sldMk cId="1333773608" sldId="303"/>
            <ac:spMk id="26" creationId="{C1E56E82-922D-6019-DC91-699A9D0179CF}"/>
          </ac:spMkLst>
        </pc:spChg>
        <pc:spChg chg="add mod">
          <ac:chgData name="西村 翼" userId="5a6fcaf58e44607b" providerId="LiveId" clId="{E4CCB58B-FE15-491D-90CD-3E509C0D69A3}" dt="2024-01-22T15:11:08.707" v="6082" actId="14100"/>
          <ac:spMkLst>
            <pc:docMk/>
            <pc:sldMk cId="1333773608" sldId="303"/>
            <ac:spMk id="27" creationId="{A143AF75-E703-A459-9F4A-EE0FEE1DA9CC}"/>
          </ac:spMkLst>
        </pc:spChg>
        <pc:spChg chg="add del mod">
          <ac:chgData name="西村 翼" userId="5a6fcaf58e44607b" providerId="LiveId" clId="{E4CCB58B-FE15-491D-90CD-3E509C0D69A3}" dt="2024-01-22T15:37:34.115" v="6637"/>
          <ac:spMkLst>
            <pc:docMk/>
            <pc:sldMk cId="1333773608" sldId="303"/>
            <ac:spMk id="30" creationId="{17BAD1BC-2470-FA88-70AC-D02EF56109DA}"/>
          </ac:spMkLst>
        </pc:spChg>
        <pc:picChg chg="add mod">
          <ac:chgData name="西村 翼" userId="5a6fcaf58e44607b" providerId="LiveId" clId="{E4CCB58B-FE15-491D-90CD-3E509C0D69A3}" dt="2024-01-22T15:06:44.058" v="5978" actId="1076"/>
          <ac:picMkLst>
            <pc:docMk/>
            <pc:sldMk cId="1333773608" sldId="303"/>
            <ac:picMk id="10" creationId="{6FEADA7A-05DB-FDC2-89A8-70D34A0CD82E}"/>
          </ac:picMkLst>
        </pc:picChg>
        <pc:picChg chg="add mod">
          <ac:chgData name="西村 翼" userId="5a6fcaf58e44607b" providerId="LiveId" clId="{E4CCB58B-FE15-491D-90CD-3E509C0D69A3}" dt="2024-01-22T15:06:41.312" v="5977" actId="1076"/>
          <ac:picMkLst>
            <pc:docMk/>
            <pc:sldMk cId="1333773608" sldId="303"/>
            <ac:picMk id="12" creationId="{2F19BCDD-DFBE-6185-A873-B69867740C11}"/>
          </ac:picMkLst>
        </pc:picChg>
        <pc:picChg chg="add mod">
          <ac:chgData name="西村 翼" userId="5a6fcaf58e44607b" providerId="LiveId" clId="{E4CCB58B-FE15-491D-90CD-3E509C0D69A3}" dt="2024-01-22T15:01:29.124" v="5828" actId="1076"/>
          <ac:picMkLst>
            <pc:docMk/>
            <pc:sldMk cId="1333773608" sldId="303"/>
            <ac:picMk id="14" creationId="{DD3A320C-5C51-8BDA-6ACD-B2E4FADE6A7F}"/>
          </ac:picMkLst>
        </pc:picChg>
        <pc:picChg chg="add mod">
          <ac:chgData name="西村 翼" userId="5a6fcaf58e44607b" providerId="LiveId" clId="{E4CCB58B-FE15-491D-90CD-3E509C0D69A3}" dt="2024-01-22T15:06:56.452" v="5982" actId="1076"/>
          <ac:picMkLst>
            <pc:docMk/>
            <pc:sldMk cId="1333773608" sldId="303"/>
            <ac:picMk id="16" creationId="{15B78F19-6E14-918D-C5DB-64E349F4A23A}"/>
          </ac:picMkLst>
        </pc:picChg>
        <pc:picChg chg="add mod">
          <ac:chgData name="西村 翼" userId="5a6fcaf58e44607b" providerId="LiveId" clId="{E4CCB58B-FE15-491D-90CD-3E509C0D69A3}" dt="2024-01-22T15:07:53.338" v="6016" actId="1076"/>
          <ac:picMkLst>
            <pc:docMk/>
            <pc:sldMk cId="1333773608" sldId="303"/>
            <ac:picMk id="21" creationId="{4CBF3208-8948-9C59-D40B-493E13FC49AD}"/>
          </ac:picMkLst>
        </pc:picChg>
        <pc:picChg chg="add mod">
          <ac:chgData name="西村 翼" userId="5a6fcaf58e44607b" providerId="LiveId" clId="{E4CCB58B-FE15-491D-90CD-3E509C0D69A3}" dt="2024-01-22T15:09:44.329" v="6036" actId="1076"/>
          <ac:picMkLst>
            <pc:docMk/>
            <pc:sldMk cId="1333773608" sldId="303"/>
            <ac:picMk id="25" creationId="{C7F6A29F-510D-6093-A9EC-F4951C8EB25E}"/>
          </ac:picMkLst>
        </pc:picChg>
        <pc:picChg chg="add mod">
          <ac:chgData name="西村 翼" userId="5a6fcaf58e44607b" providerId="LiveId" clId="{E4CCB58B-FE15-491D-90CD-3E509C0D69A3}" dt="2024-01-22T15:11:42.535" v="6084" actId="1076"/>
          <ac:picMkLst>
            <pc:docMk/>
            <pc:sldMk cId="1333773608" sldId="303"/>
            <ac:picMk id="29" creationId="{ED5877AA-A3EA-2BD3-4634-D88877814458}"/>
          </ac:picMkLst>
        </pc:picChg>
      </pc:sldChg>
      <pc:sldChg chg="add del">
        <pc:chgData name="西村 翼" userId="5a6fcaf58e44607b" providerId="LiveId" clId="{E4CCB58B-FE15-491D-90CD-3E509C0D69A3}" dt="2024-01-21T12:58:43.417" v="138" actId="47"/>
        <pc:sldMkLst>
          <pc:docMk/>
          <pc:sldMk cId="2154579735" sldId="303"/>
        </pc:sldMkLst>
      </pc:sldChg>
      <pc:sldChg chg="addSp delSp modSp add mod">
        <pc:chgData name="西村 翼" userId="5a6fcaf58e44607b" providerId="LiveId" clId="{E4CCB58B-FE15-491D-90CD-3E509C0D69A3}" dt="2024-01-22T15:29:29.462" v="6567" actId="1076"/>
        <pc:sldMkLst>
          <pc:docMk/>
          <pc:sldMk cId="778261369" sldId="304"/>
        </pc:sldMkLst>
        <pc:spChg chg="mod">
          <ac:chgData name="西村 翼" userId="5a6fcaf58e44607b" providerId="LiveId" clId="{E4CCB58B-FE15-491D-90CD-3E509C0D69A3}" dt="2024-01-22T15:13:35.141" v="6093" actId="20577"/>
          <ac:spMkLst>
            <pc:docMk/>
            <pc:sldMk cId="778261369" sldId="304"/>
            <ac:spMk id="2" creationId="{938C7434-944E-04B7-54E7-90022135C418}"/>
          </ac:spMkLst>
        </pc:spChg>
        <pc:spChg chg="mod">
          <ac:chgData name="西村 翼" userId="5a6fcaf58e44607b" providerId="LiveId" clId="{E4CCB58B-FE15-491D-90CD-3E509C0D69A3}" dt="2024-01-22T15:26:16.812" v="6475" actId="14100"/>
          <ac:spMkLst>
            <pc:docMk/>
            <pc:sldMk cId="778261369" sldId="304"/>
            <ac:spMk id="3" creationId="{1FDA1868-B90D-9DF7-BE5C-62DB97CD928D}"/>
          </ac:spMkLst>
        </pc:spChg>
        <pc:spChg chg="del">
          <ac:chgData name="西村 翼" userId="5a6fcaf58e44607b" providerId="LiveId" clId="{E4CCB58B-FE15-491D-90CD-3E509C0D69A3}" dt="2024-01-22T15:13:40.847" v="6094" actId="478"/>
          <ac:spMkLst>
            <pc:docMk/>
            <pc:sldMk cId="778261369" sldId="304"/>
            <ac:spMk id="8" creationId="{0B8651B6-A97D-9DFC-92CA-C58167246309}"/>
          </ac:spMkLst>
        </pc:spChg>
        <pc:spChg chg="add mod">
          <ac:chgData name="西村 翼" userId="5a6fcaf58e44607b" providerId="LiveId" clId="{E4CCB58B-FE15-491D-90CD-3E509C0D69A3}" dt="2024-01-22T15:28:14.980" v="6530" actId="27636"/>
          <ac:spMkLst>
            <pc:docMk/>
            <pc:sldMk cId="778261369" sldId="304"/>
            <ac:spMk id="15" creationId="{2747130A-5664-190F-E6EF-F4D34D0E305F}"/>
          </ac:spMkLst>
        </pc:spChg>
        <pc:spChg chg="del">
          <ac:chgData name="西村 翼" userId="5a6fcaf58e44607b" providerId="LiveId" clId="{E4CCB58B-FE15-491D-90CD-3E509C0D69A3}" dt="2024-01-22T15:12:10.164" v="6088" actId="478"/>
          <ac:spMkLst>
            <pc:docMk/>
            <pc:sldMk cId="778261369" sldId="304"/>
            <ac:spMk id="17" creationId="{BFB7F11B-2BFA-7398-E081-04A45B41F58F}"/>
          </ac:spMkLst>
        </pc:spChg>
        <pc:spChg chg="del">
          <ac:chgData name="西村 翼" userId="5a6fcaf58e44607b" providerId="LiveId" clId="{E4CCB58B-FE15-491D-90CD-3E509C0D69A3}" dt="2024-01-22T15:12:10.164" v="6088" actId="478"/>
          <ac:spMkLst>
            <pc:docMk/>
            <pc:sldMk cId="778261369" sldId="304"/>
            <ac:spMk id="18" creationId="{95F09584-56C8-E96F-F92C-226DC7DDEB31}"/>
          </ac:spMkLst>
        </pc:spChg>
        <pc:spChg chg="del">
          <ac:chgData name="西村 翼" userId="5a6fcaf58e44607b" providerId="LiveId" clId="{E4CCB58B-FE15-491D-90CD-3E509C0D69A3}" dt="2024-01-22T15:12:10.164" v="6088" actId="478"/>
          <ac:spMkLst>
            <pc:docMk/>
            <pc:sldMk cId="778261369" sldId="304"/>
            <ac:spMk id="19" creationId="{E9F23A82-F24E-911D-7529-287CF7FA23AD}"/>
          </ac:spMkLst>
        </pc:spChg>
        <pc:spChg chg="del">
          <ac:chgData name="西村 翼" userId="5a6fcaf58e44607b" providerId="LiveId" clId="{E4CCB58B-FE15-491D-90CD-3E509C0D69A3}" dt="2024-01-22T15:12:10.164" v="6088" actId="478"/>
          <ac:spMkLst>
            <pc:docMk/>
            <pc:sldMk cId="778261369" sldId="304"/>
            <ac:spMk id="23" creationId="{ABF9D10B-B02B-5673-36F5-8F6C00EF1302}"/>
          </ac:spMkLst>
        </pc:spChg>
        <pc:spChg chg="del">
          <ac:chgData name="西村 翼" userId="5a6fcaf58e44607b" providerId="LiveId" clId="{E4CCB58B-FE15-491D-90CD-3E509C0D69A3}" dt="2024-01-22T15:12:10.164" v="6088" actId="478"/>
          <ac:spMkLst>
            <pc:docMk/>
            <pc:sldMk cId="778261369" sldId="304"/>
            <ac:spMk id="26" creationId="{C1E56E82-922D-6019-DC91-699A9D0179CF}"/>
          </ac:spMkLst>
        </pc:spChg>
        <pc:spChg chg="del">
          <ac:chgData name="西村 翼" userId="5a6fcaf58e44607b" providerId="LiveId" clId="{E4CCB58B-FE15-491D-90CD-3E509C0D69A3}" dt="2024-01-22T15:12:10.164" v="6088" actId="478"/>
          <ac:spMkLst>
            <pc:docMk/>
            <pc:sldMk cId="778261369" sldId="304"/>
            <ac:spMk id="27" creationId="{A143AF75-E703-A459-9F4A-EE0FEE1DA9CC}"/>
          </ac:spMkLst>
        </pc:spChg>
        <pc:spChg chg="add mod">
          <ac:chgData name="西村 翼" userId="5a6fcaf58e44607b" providerId="LiveId" clId="{E4CCB58B-FE15-491D-90CD-3E509C0D69A3}" dt="2024-01-22T15:27:22.051" v="6502" actId="1076"/>
          <ac:spMkLst>
            <pc:docMk/>
            <pc:sldMk cId="778261369" sldId="304"/>
            <ac:spMk id="32" creationId="{0D1D6736-5809-D8CE-04A6-F7E82482D6FE}"/>
          </ac:spMkLst>
        </pc:spChg>
        <pc:spChg chg="add mod">
          <ac:chgData name="西村 翼" userId="5a6fcaf58e44607b" providerId="LiveId" clId="{E4CCB58B-FE15-491D-90CD-3E509C0D69A3}" dt="2024-01-22T15:27:17.356" v="6501" actId="1076"/>
          <ac:spMkLst>
            <pc:docMk/>
            <pc:sldMk cId="778261369" sldId="304"/>
            <ac:spMk id="33" creationId="{DA095AB7-186E-D24B-F8E3-DE390A71FD15}"/>
          </ac:spMkLst>
        </pc:spChg>
        <pc:spChg chg="add mod">
          <ac:chgData name="西村 翼" userId="5a6fcaf58e44607b" providerId="LiveId" clId="{E4CCB58B-FE15-491D-90CD-3E509C0D69A3}" dt="2024-01-22T15:28:08.294" v="6527" actId="1076"/>
          <ac:spMkLst>
            <pc:docMk/>
            <pc:sldMk cId="778261369" sldId="304"/>
            <ac:spMk id="34" creationId="{A84EB3B5-DF72-2460-570F-60AD4C42E699}"/>
          </ac:spMkLst>
        </pc:spChg>
        <pc:spChg chg="add del mod">
          <ac:chgData name="西村 翼" userId="5a6fcaf58e44607b" providerId="LiveId" clId="{E4CCB58B-FE15-491D-90CD-3E509C0D69A3}" dt="2024-01-22T15:26:54.302" v="6495" actId="478"/>
          <ac:spMkLst>
            <pc:docMk/>
            <pc:sldMk cId="778261369" sldId="304"/>
            <ac:spMk id="35" creationId="{31505AE1-EBF1-00F1-A01F-E789B38EE0A4}"/>
          </ac:spMkLst>
        </pc:spChg>
        <pc:spChg chg="add mod">
          <ac:chgData name="西村 翼" userId="5a6fcaf58e44607b" providerId="LiveId" clId="{E4CCB58B-FE15-491D-90CD-3E509C0D69A3}" dt="2024-01-22T15:28:37.878" v="6551" actId="14100"/>
          <ac:spMkLst>
            <pc:docMk/>
            <pc:sldMk cId="778261369" sldId="304"/>
            <ac:spMk id="36" creationId="{82F3894B-D19D-782A-2765-DD5729123E88}"/>
          </ac:spMkLst>
        </pc:spChg>
        <pc:grpChg chg="add mod">
          <ac:chgData name="西村 翼" userId="5a6fcaf58e44607b" providerId="LiveId" clId="{E4CCB58B-FE15-491D-90CD-3E509C0D69A3}" dt="2024-01-22T15:27:17.356" v="6501" actId="1076"/>
          <ac:grpSpMkLst>
            <pc:docMk/>
            <pc:sldMk cId="778261369" sldId="304"/>
            <ac:grpSpMk id="30" creationId="{3102EDBB-EA51-F9F3-4361-2BD10037770A}"/>
          </ac:grpSpMkLst>
        </pc:grpChg>
        <pc:grpChg chg="add mod">
          <ac:chgData name="西村 翼" userId="5a6fcaf58e44607b" providerId="LiveId" clId="{E4CCB58B-FE15-491D-90CD-3E509C0D69A3}" dt="2024-01-22T15:27:25.752" v="6503" actId="1076"/>
          <ac:grpSpMkLst>
            <pc:docMk/>
            <pc:sldMk cId="778261369" sldId="304"/>
            <ac:grpSpMk id="31" creationId="{C5778135-A69B-ECAE-5856-1AD848103855}"/>
          </ac:grpSpMkLst>
        </pc:grpChg>
        <pc:picChg chg="add mod">
          <ac:chgData name="西村 翼" userId="5a6fcaf58e44607b" providerId="LiveId" clId="{E4CCB58B-FE15-491D-90CD-3E509C0D69A3}" dt="2024-01-22T15:21:26.254" v="6301" actId="164"/>
          <ac:picMkLst>
            <pc:docMk/>
            <pc:sldMk cId="778261369" sldId="304"/>
            <ac:picMk id="9" creationId="{CEA0848E-3FE5-5919-216E-C1A96E9703A5}"/>
          </ac:picMkLst>
        </pc:picChg>
        <pc:picChg chg="del">
          <ac:chgData name="西村 翼" userId="5a6fcaf58e44607b" providerId="LiveId" clId="{E4CCB58B-FE15-491D-90CD-3E509C0D69A3}" dt="2024-01-22T15:12:10.164" v="6088" actId="478"/>
          <ac:picMkLst>
            <pc:docMk/>
            <pc:sldMk cId="778261369" sldId="304"/>
            <ac:picMk id="10" creationId="{6FEADA7A-05DB-FDC2-89A8-70D34A0CD82E}"/>
          </ac:picMkLst>
        </pc:picChg>
        <pc:picChg chg="del">
          <ac:chgData name="西村 翼" userId="5a6fcaf58e44607b" providerId="LiveId" clId="{E4CCB58B-FE15-491D-90CD-3E509C0D69A3}" dt="2024-01-22T15:12:10.164" v="6088" actId="478"/>
          <ac:picMkLst>
            <pc:docMk/>
            <pc:sldMk cId="778261369" sldId="304"/>
            <ac:picMk id="12" creationId="{2F19BCDD-DFBE-6185-A873-B69867740C11}"/>
          </ac:picMkLst>
        </pc:picChg>
        <pc:picChg chg="add mod">
          <ac:chgData name="西村 翼" userId="5a6fcaf58e44607b" providerId="LiveId" clId="{E4CCB58B-FE15-491D-90CD-3E509C0D69A3}" dt="2024-01-22T15:21:26.254" v="6301" actId="164"/>
          <ac:picMkLst>
            <pc:docMk/>
            <pc:sldMk cId="778261369" sldId="304"/>
            <ac:picMk id="13" creationId="{B95E89F2-68D6-9B82-303A-196D65A20400}"/>
          </ac:picMkLst>
        </pc:picChg>
        <pc:picChg chg="del">
          <ac:chgData name="西村 翼" userId="5a6fcaf58e44607b" providerId="LiveId" clId="{E4CCB58B-FE15-491D-90CD-3E509C0D69A3}" dt="2024-01-22T15:12:10.164" v="6088" actId="478"/>
          <ac:picMkLst>
            <pc:docMk/>
            <pc:sldMk cId="778261369" sldId="304"/>
            <ac:picMk id="14" creationId="{DD3A320C-5C51-8BDA-6ACD-B2E4FADE6A7F}"/>
          </ac:picMkLst>
        </pc:picChg>
        <pc:picChg chg="del">
          <ac:chgData name="西村 翼" userId="5a6fcaf58e44607b" providerId="LiveId" clId="{E4CCB58B-FE15-491D-90CD-3E509C0D69A3}" dt="2024-01-22T15:12:10.164" v="6088" actId="478"/>
          <ac:picMkLst>
            <pc:docMk/>
            <pc:sldMk cId="778261369" sldId="304"/>
            <ac:picMk id="16" creationId="{15B78F19-6E14-918D-C5DB-64E349F4A23A}"/>
          </ac:picMkLst>
        </pc:picChg>
        <pc:picChg chg="del">
          <ac:chgData name="西村 翼" userId="5a6fcaf58e44607b" providerId="LiveId" clId="{E4CCB58B-FE15-491D-90CD-3E509C0D69A3}" dt="2024-01-22T15:12:10.164" v="6088" actId="478"/>
          <ac:picMkLst>
            <pc:docMk/>
            <pc:sldMk cId="778261369" sldId="304"/>
            <ac:picMk id="21" creationId="{4CBF3208-8948-9C59-D40B-493E13FC49AD}"/>
          </ac:picMkLst>
        </pc:picChg>
        <pc:picChg chg="add mod">
          <ac:chgData name="西村 翼" userId="5a6fcaf58e44607b" providerId="LiveId" clId="{E4CCB58B-FE15-491D-90CD-3E509C0D69A3}" dt="2024-01-22T15:21:06.649" v="6295" actId="164"/>
          <ac:picMkLst>
            <pc:docMk/>
            <pc:sldMk cId="778261369" sldId="304"/>
            <ac:picMk id="22" creationId="{9884E490-0261-8B92-FCF5-92168F31FE35}"/>
          </ac:picMkLst>
        </pc:picChg>
        <pc:picChg chg="del">
          <ac:chgData name="西村 翼" userId="5a6fcaf58e44607b" providerId="LiveId" clId="{E4CCB58B-FE15-491D-90CD-3E509C0D69A3}" dt="2024-01-22T15:12:10.164" v="6088" actId="478"/>
          <ac:picMkLst>
            <pc:docMk/>
            <pc:sldMk cId="778261369" sldId="304"/>
            <ac:picMk id="25" creationId="{C7F6A29F-510D-6093-A9EC-F4951C8EB25E}"/>
          </ac:picMkLst>
        </pc:picChg>
        <pc:picChg chg="add mod">
          <ac:chgData name="西村 翼" userId="5a6fcaf58e44607b" providerId="LiveId" clId="{E4CCB58B-FE15-491D-90CD-3E509C0D69A3}" dt="2024-01-22T15:21:06.649" v="6295" actId="164"/>
          <ac:picMkLst>
            <pc:docMk/>
            <pc:sldMk cId="778261369" sldId="304"/>
            <ac:picMk id="28" creationId="{402B215D-D9D6-C779-A2A6-457CE2D80160}"/>
          </ac:picMkLst>
        </pc:picChg>
        <pc:picChg chg="del">
          <ac:chgData name="西村 翼" userId="5a6fcaf58e44607b" providerId="LiveId" clId="{E4CCB58B-FE15-491D-90CD-3E509C0D69A3}" dt="2024-01-22T15:12:10.164" v="6088" actId="478"/>
          <ac:picMkLst>
            <pc:docMk/>
            <pc:sldMk cId="778261369" sldId="304"/>
            <ac:picMk id="29" creationId="{ED5877AA-A3EA-2BD3-4634-D88877814458}"/>
          </ac:picMkLst>
        </pc:picChg>
        <pc:picChg chg="add mod">
          <ac:chgData name="西村 翼" userId="5a6fcaf58e44607b" providerId="LiveId" clId="{E4CCB58B-FE15-491D-90CD-3E509C0D69A3}" dt="2024-01-22T15:29:01.162" v="6562" actId="1076"/>
          <ac:picMkLst>
            <pc:docMk/>
            <pc:sldMk cId="778261369" sldId="304"/>
            <ac:picMk id="38" creationId="{0D411109-4D34-DE58-3E4A-67FB96E5D170}"/>
          </ac:picMkLst>
        </pc:picChg>
        <pc:picChg chg="add mod">
          <ac:chgData name="西村 翼" userId="5a6fcaf58e44607b" providerId="LiveId" clId="{E4CCB58B-FE15-491D-90CD-3E509C0D69A3}" dt="2024-01-22T15:29:29.462" v="6567" actId="1076"/>
          <ac:picMkLst>
            <pc:docMk/>
            <pc:sldMk cId="778261369" sldId="304"/>
            <ac:picMk id="40" creationId="{A133D081-1343-44A5-C0C1-C98F5C9AD264}"/>
          </ac:picMkLst>
        </pc:picChg>
      </pc:sldChg>
      <pc:sldChg chg="addSp delSp modSp new mod">
        <pc:chgData name="西村 翼" userId="5a6fcaf58e44607b" providerId="LiveId" clId="{E4CCB58B-FE15-491D-90CD-3E509C0D69A3}" dt="2024-01-22T15:57:25.818" v="7179" actId="1076"/>
        <pc:sldMkLst>
          <pc:docMk/>
          <pc:sldMk cId="2421389373" sldId="305"/>
        </pc:sldMkLst>
        <pc:spChg chg="mod">
          <ac:chgData name="西村 翼" userId="5a6fcaf58e44607b" providerId="LiveId" clId="{E4CCB58B-FE15-491D-90CD-3E509C0D69A3}" dt="2024-01-22T15:48:25.818" v="6974" actId="20577"/>
          <ac:spMkLst>
            <pc:docMk/>
            <pc:sldMk cId="2421389373" sldId="305"/>
            <ac:spMk id="2" creationId="{F1F0B12A-F965-9EC9-177C-20FCD5B24E62}"/>
          </ac:spMkLst>
        </pc:spChg>
        <pc:spChg chg="mod">
          <ac:chgData name="西村 翼" userId="5a6fcaf58e44607b" providerId="LiveId" clId="{E4CCB58B-FE15-491D-90CD-3E509C0D69A3}" dt="2024-01-22T15:33:33.126" v="6624" actId="403"/>
          <ac:spMkLst>
            <pc:docMk/>
            <pc:sldMk cId="2421389373" sldId="305"/>
            <ac:spMk id="3" creationId="{C9354DBE-02AC-935C-0585-9E071A6A42CF}"/>
          </ac:spMkLst>
        </pc:spChg>
        <pc:spChg chg="mod">
          <ac:chgData name="西村 翼" userId="5a6fcaf58e44607b" providerId="LiveId" clId="{E4CCB58B-FE15-491D-90CD-3E509C0D69A3}" dt="2024-01-22T15:23:41.346" v="6400"/>
          <ac:spMkLst>
            <pc:docMk/>
            <pc:sldMk cId="2421389373" sldId="305"/>
            <ac:spMk id="5" creationId="{1457C0EC-4376-6EE3-866E-5B28FD830F20}"/>
          </ac:spMkLst>
        </pc:spChg>
        <pc:spChg chg="add mod">
          <ac:chgData name="西村 翼" userId="5a6fcaf58e44607b" providerId="LiveId" clId="{E4CCB58B-FE15-491D-90CD-3E509C0D69A3}" dt="2024-01-22T15:37:25.243" v="6635" actId="1076"/>
          <ac:spMkLst>
            <pc:docMk/>
            <pc:sldMk cId="2421389373" sldId="305"/>
            <ac:spMk id="12" creationId="{39FE8544-418E-AEDD-F78E-5902F661006F}"/>
          </ac:spMkLst>
        </pc:spChg>
        <pc:spChg chg="add mod">
          <ac:chgData name="西村 翼" userId="5a6fcaf58e44607b" providerId="LiveId" clId="{E4CCB58B-FE15-491D-90CD-3E509C0D69A3}" dt="2024-01-22T15:43:18.079" v="6840" actId="14100"/>
          <ac:spMkLst>
            <pc:docMk/>
            <pc:sldMk cId="2421389373" sldId="305"/>
            <ac:spMk id="13" creationId="{4E429813-8155-767F-089B-5D46E9654F00}"/>
          </ac:spMkLst>
        </pc:spChg>
        <pc:spChg chg="add mod">
          <ac:chgData name="西村 翼" userId="5a6fcaf58e44607b" providerId="LiveId" clId="{E4CCB58B-FE15-491D-90CD-3E509C0D69A3}" dt="2024-01-22T15:57:25.818" v="7179" actId="1076"/>
          <ac:spMkLst>
            <pc:docMk/>
            <pc:sldMk cId="2421389373" sldId="305"/>
            <ac:spMk id="14" creationId="{D0E2AA5B-893E-48CD-E1B5-7B6E1065382E}"/>
          </ac:spMkLst>
        </pc:spChg>
        <pc:spChg chg="add del mod">
          <ac:chgData name="西村 翼" userId="5a6fcaf58e44607b" providerId="LiveId" clId="{E4CCB58B-FE15-491D-90CD-3E509C0D69A3}" dt="2024-01-22T15:44:25.716" v="6870" actId="478"/>
          <ac:spMkLst>
            <pc:docMk/>
            <pc:sldMk cId="2421389373" sldId="305"/>
            <ac:spMk id="20" creationId="{14A977C1-03FB-A7C0-D7D7-6E32BDAA0CB6}"/>
          </ac:spMkLst>
        </pc:spChg>
        <pc:spChg chg="add mod">
          <ac:chgData name="西村 翼" userId="5a6fcaf58e44607b" providerId="LiveId" clId="{E4CCB58B-FE15-491D-90CD-3E509C0D69A3}" dt="2024-01-22T15:47:22.316" v="6965" actId="1076"/>
          <ac:spMkLst>
            <pc:docMk/>
            <pc:sldMk cId="2421389373" sldId="305"/>
            <ac:spMk id="21" creationId="{5A579297-FD5F-1D44-CC75-4B81AAE7AF62}"/>
          </ac:spMkLst>
        </pc:spChg>
        <pc:spChg chg="add mod ord">
          <ac:chgData name="西村 翼" userId="5a6fcaf58e44607b" providerId="LiveId" clId="{E4CCB58B-FE15-491D-90CD-3E509C0D69A3}" dt="2024-01-22T15:47:17.580" v="6963" actId="1076"/>
          <ac:spMkLst>
            <pc:docMk/>
            <pc:sldMk cId="2421389373" sldId="305"/>
            <ac:spMk id="22" creationId="{F3B94824-83C6-D4E2-7F6B-960B13125A4E}"/>
          </ac:spMkLst>
        </pc:spChg>
        <pc:grpChg chg="add mod">
          <ac:chgData name="西村 翼" userId="5a6fcaf58e44607b" providerId="LiveId" clId="{E4CCB58B-FE15-491D-90CD-3E509C0D69A3}" dt="2024-01-22T15:43:02.647" v="6835" actId="1076"/>
          <ac:grpSpMkLst>
            <pc:docMk/>
            <pc:sldMk cId="2421389373" sldId="305"/>
            <ac:grpSpMk id="11" creationId="{91FF0979-2258-68DA-1FA4-934EB62C8515}"/>
          </ac:grpSpMkLst>
        </pc:grpChg>
        <pc:picChg chg="add mod">
          <ac:chgData name="西村 翼" userId="5a6fcaf58e44607b" providerId="LiveId" clId="{E4CCB58B-FE15-491D-90CD-3E509C0D69A3}" dt="2024-01-22T15:37:12.740" v="6633" actId="164"/>
          <ac:picMkLst>
            <pc:docMk/>
            <pc:sldMk cId="2421389373" sldId="305"/>
            <ac:picMk id="8" creationId="{0193374B-FFD7-FE31-8C71-33A3EF15A91B}"/>
          </ac:picMkLst>
        </pc:picChg>
        <pc:picChg chg="add mod">
          <ac:chgData name="西村 翼" userId="5a6fcaf58e44607b" providerId="LiveId" clId="{E4CCB58B-FE15-491D-90CD-3E509C0D69A3}" dt="2024-01-22T15:43:05.054" v="6836" actId="1076"/>
          <ac:picMkLst>
            <pc:docMk/>
            <pc:sldMk cId="2421389373" sldId="305"/>
            <ac:picMk id="10" creationId="{DCD3D54C-4A7B-837C-A32A-F7B9965C638B}"/>
          </ac:picMkLst>
        </pc:picChg>
        <pc:picChg chg="add mod">
          <ac:chgData name="西村 翼" userId="5a6fcaf58e44607b" providerId="LiveId" clId="{E4CCB58B-FE15-491D-90CD-3E509C0D69A3}" dt="2024-01-22T15:45:38.483" v="6942" actId="1076"/>
          <ac:picMkLst>
            <pc:docMk/>
            <pc:sldMk cId="2421389373" sldId="305"/>
            <ac:picMk id="16" creationId="{20C81D75-1945-45C2-3D2C-672408015B36}"/>
          </ac:picMkLst>
        </pc:picChg>
        <pc:picChg chg="add del mod">
          <ac:chgData name="西村 翼" userId="5a6fcaf58e44607b" providerId="LiveId" clId="{E4CCB58B-FE15-491D-90CD-3E509C0D69A3}" dt="2024-01-22T15:40:19.853" v="6707"/>
          <ac:picMkLst>
            <pc:docMk/>
            <pc:sldMk cId="2421389373" sldId="305"/>
            <ac:picMk id="17" creationId="{5A8B6187-D0BC-45DE-DC40-75D7F3C36C44}"/>
          </ac:picMkLst>
        </pc:picChg>
        <pc:picChg chg="add mod">
          <ac:chgData name="西村 翼" userId="5a6fcaf58e44607b" providerId="LiveId" clId="{E4CCB58B-FE15-491D-90CD-3E509C0D69A3}" dt="2024-01-22T15:41:33.071" v="6811" actId="1038"/>
          <ac:picMkLst>
            <pc:docMk/>
            <pc:sldMk cId="2421389373" sldId="305"/>
            <ac:picMk id="19" creationId="{50240FDC-34B1-02F6-4A0E-71CBB38C3F7C}"/>
          </ac:picMkLst>
        </pc:picChg>
        <pc:picChg chg="add mod">
          <ac:chgData name="西村 翼" userId="5a6fcaf58e44607b" providerId="LiveId" clId="{E4CCB58B-FE15-491D-90CD-3E509C0D69A3}" dt="2024-01-22T15:47:46.392" v="6968" actId="1076"/>
          <ac:picMkLst>
            <pc:docMk/>
            <pc:sldMk cId="2421389373" sldId="305"/>
            <ac:picMk id="24" creationId="{5082C5AE-B5B9-EF04-A8B1-EF7366264689}"/>
          </ac:picMkLst>
        </pc:picChg>
        <pc:picChg chg="add mod">
          <ac:chgData name="西村 翼" userId="5a6fcaf58e44607b" providerId="LiveId" clId="{E4CCB58B-FE15-491D-90CD-3E509C0D69A3}" dt="2024-01-22T15:47:53.908" v="6970" actId="14100"/>
          <ac:picMkLst>
            <pc:docMk/>
            <pc:sldMk cId="2421389373" sldId="305"/>
            <ac:picMk id="26" creationId="{02926F05-BA9D-53BD-7132-33FCE8B72CE6}"/>
          </ac:picMkLst>
        </pc:picChg>
      </pc:sldChg>
      <pc:sldChg chg="addSp delSp modSp new mod">
        <pc:chgData name="西村 翼" userId="5a6fcaf58e44607b" providerId="LiveId" clId="{E4CCB58B-FE15-491D-90CD-3E509C0D69A3}" dt="2024-01-22T15:58:45.196" v="7235" actId="20577"/>
        <pc:sldMkLst>
          <pc:docMk/>
          <pc:sldMk cId="2221108070" sldId="306"/>
        </pc:sldMkLst>
        <pc:spChg chg="mod">
          <ac:chgData name="西村 翼" userId="5a6fcaf58e44607b" providerId="LiveId" clId="{E4CCB58B-FE15-491D-90CD-3E509C0D69A3}" dt="2024-01-22T15:58:45.196" v="7235" actId="20577"/>
          <ac:spMkLst>
            <pc:docMk/>
            <pc:sldMk cId="2221108070" sldId="306"/>
            <ac:spMk id="2" creationId="{6DFD50A5-5F65-CE7E-FD1F-AFB2DAD685A5}"/>
          </ac:spMkLst>
        </pc:spChg>
        <pc:spChg chg="mod">
          <ac:chgData name="西村 翼" userId="5a6fcaf58e44607b" providerId="LiveId" clId="{E4CCB58B-FE15-491D-90CD-3E509C0D69A3}" dt="2024-01-22T15:57:38.760" v="7182" actId="1076"/>
          <ac:spMkLst>
            <pc:docMk/>
            <pc:sldMk cId="2221108070" sldId="306"/>
            <ac:spMk id="3" creationId="{C93F0144-2728-E521-CCA9-93F42A7C5E13}"/>
          </ac:spMkLst>
        </pc:spChg>
        <pc:spChg chg="mod">
          <ac:chgData name="西村 翼" userId="5a6fcaf58e44607b" providerId="LiveId" clId="{E4CCB58B-FE15-491D-90CD-3E509C0D69A3}" dt="2024-01-22T15:57:38.760" v="7182" actId="1076"/>
          <ac:spMkLst>
            <pc:docMk/>
            <pc:sldMk cId="2221108070" sldId="306"/>
            <ac:spMk id="4" creationId="{2C224BD4-7585-1D16-1704-83FD7C9FC41C}"/>
          </ac:spMkLst>
        </pc:spChg>
        <pc:spChg chg="mod">
          <ac:chgData name="西村 翼" userId="5a6fcaf58e44607b" providerId="LiveId" clId="{E4CCB58B-FE15-491D-90CD-3E509C0D69A3}" dt="2024-01-22T15:57:38.760" v="7182" actId="1076"/>
          <ac:spMkLst>
            <pc:docMk/>
            <pc:sldMk cId="2221108070" sldId="306"/>
            <ac:spMk id="5" creationId="{87F6794F-8B4B-1E04-179C-246BD68C6017}"/>
          </ac:spMkLst>
        </pc:spChg>
        <pc:spChg chg="mod">
          <ac:chgData name="西村 翼" userId="5a6fcaf58e44607b" providerId="LiveId" clId="{E4CCB58B-FE15-491D-90CD-3E509C0D69A3}" dt="2024-01-22T15:57:38.760" v="7182" actId="1076"/>
          <ac:spMkLst>
            <pc:docMk/>
            <pc:sldMk cId="2221108070" sldId="306"/>
            <ac:spMk id="6" creationId="{DB765191-A28B-8A66-522B-1498BE51A078}"/>
          </ac:spMkLst>
        </pc:spChg>
        <pc:spChg chg="add mod">
          <ac:chgData name="西村 翼" userId="5a6fcaf58e44607b" providerId="LiveId" clId="{E4CCB58B-FE15-491D-90CD-3E509C0D69A3}" dt="2024-01-22T15:58:23.904" v="7232" actId="14100"/>
          <ac:spMkLst>
            <pc:docMk/>
            <pc:sldMk cId="2221108070" sldId="306"/>
            <ac:spMk id="22" creationId="{0FC3C9F4-453B-D978-B4E3-9D6E4247BC9A}"/>
          </ac:spMkLst>
        </pc:spChg>
        <pc:spChg chg="add mod">
          <ac:chgData name="西村 翼" userId="5a6fcaf58e44607b" providerId="LiveId" clId="{E4CCB58B-FE15-491D-90CD-3E509C0D69A3}" dt="2024-01-22T15:58:20.996" v="7230" actId="14100"/>
          <ac:spMkLst>
            <pc:docMk/>
            <pc:sldMk cId="2221108070" sldId="306"/>
            <ac:spMk id="23" creationId="{50682EF4-D2A7-7F8C-3529-ACE455A2657F}"/>
          </ac:spMkLst>
        </pc:spChg>
        <pc:grpChg chg="add del mod">
          <ac:chgData name="西村 翼" userId="5a6fcaf58e44607b" providerId="LiveId" clId="{E4CCB58B-FE15-491D-90CD-3E509C0D69A3}" dt="2024-01-22T15:56:32.365" v="7150" actId="478"/>
          <ac:grpSpMkLst>
            <pc:docMk/>
            <pc:sldMk cId="2221108070" sldId="306"/>
            <ac:grpSpMk id="11" creationId="{AC173437-9C3F-1D74-C5B0-C9279E0C364D}"/>
          </ac:grpSpMkLst>
        </pc:grpChg>
        <pc:grpChg chg="add mod">
          <ac:chgData name="西村 翼" userId="5a6fcaf58e44607b" providerId="LiveId" clId="{E4CCB58B-FE15-491D-90CD-3E509C0D69A3}" dt="2024-01-22T15:57:38.760" v="7182" actId="1076"/>
          <ac:grpSpMkLst>
            <pc:docMk/>
            <pc:sldMk cId="2221108070" sldId="306"/>
            <ac:grpSpMk id="20" creationId="{27F05F16-A5DE-458A-B0C0-21492ABB3315}"/>
          </ac:grpSpMkLst>
        </pc:grpChg>
        <pc:grpChg chg="add mod">
          <ac:chgData name="西村 翼" userId="5a6fcaf58e44607b" providerId="LiveId" clId="{E4CCB58B-FE15-491D-90CD-3E509C0D69A3}" dt="2024-01-22T15:57:38.760" v="7182" actId="1076"/>
          <ac:grpSpMkLst>
            <pc:docMk/>
            <pc:sldMk cId="2221108070" sldId="306"/>
            <ac:grpSpMk id="21" creationId="{8F01D354-66E5-824E-061E-D31AFBDE6DEA}"/>
          </ac:grpSpMkLst>
        </pc:grpChg>
        <pc:picChg chg="add del mod topLvl">
          <ac:chgData name="西村 翼" userId="5a6fcaf58e44607b" providerId="LiveId" clId="{E4CCB58B-FE15-491D-90CD-3E509C0D69A3}" dt="2024-01-22T15:56:32.365" v="7150" actId="478"/>
          <ac:picMkLst>
            <pc:docMk/>
            <pc:sldMk cId="2221108070" sldId="306"/>
            <ac:picMk id="8" creationId="{CD63056D-DDCB-D140-8368-A9A6F160CAD1}"/>
          </ac:picMkLst>
        </pc:picChg>
        <pc:picChg chg="add mod topLvl">
          <ac:chgData name="西村 翼" userId="5a6fcaf58e44607b" providerId="LiveId" clId="{E4CCB58B-FE15-491D-90CD-3E509C0D69A3}" dt="2024-01-22T15:57:01.594" v="7161" actId="164"/>
          <ac:picMkLst>
            <pc:docMk/>
            <pc:sldMk cId="2221108070" sldId="306"/>
            <ac:picMk id="10" creationId="{990BCC24-7140-4B6E-5FA5-0ED715F31C9C}"/>
          </ac:picMkLst>
        </pc:picChg>
        <pc:picChg chg="add mod">
          <ac:chgData name="西村 翼" userId="5a6fcaf58e44607b" providerId="LiveId" clId="{E4CCB58B-FE15-491D-90CD-3E509C0D69A3}" dt="2024-01-22T15:56:56.328" v="7160" actId="164"/>
          <ac:picMkLst>
            <pc:docMk/>
            <pc:sldMk cId="2221108070" sldId="306"/>
            <ac:picMk id="13" creationId="{D3907D9E-1CC9-872E-46E5-18D904EFD664}"/>
          </ac:picMkLst>
        </pc:picChg>
        <pc:picChg chg="add del">
          <ac:chgData name="西村 翼" userId="5a6fcaf58e44607b" providerId="LiveId" clId="{E4CCB58B-FE15-491D-90CD-3E509C0D69A3}" dt="2024-01-22T15:56:28.419" v="7149" actId="478"/>
          <ac:picMkLst>
            <pc:docMk/>
            <pc:sldMk cId="2221108070" sldId="306"/>
            <ac:picMk id="15" creationId="{68EB4926-EBB0-7EB6-E57B-2594728A6705}"/>
          </ac:picMkLst>
        </pc:picChg>
        <pc:picChg chg="add mod">
          <ac:chgData name="西村 翼" userId="5a6fcaf58e44607b" providerId="LiveId" clId="{E4CCB58B-FE15-491D-90CD-3E509C0D69A3}" dt="2024-01-22T15:57:01.594" v="7161" actId="164"/>
          <ac:picMkLst>
            <pc:docMk/>
            <pc:sldMk cId="2221108070" sldId="306"/>
            <ac:picMk id="17" creationId="{9819D3A7-034E-BC48-F829-C733270F23F2}"/>
          </ac:picMkLst>
        </pc:picChg>
        <pc:picChg chg="add mod">
          <ac:chgData name="西村 翼" userId="5a6fcaf58e44607b" providerId="LiveId" clId="{E4CCB58B-FE15-491D-90CD-3E509C0D69A3}" dt="2024-01-22T15:56:56.328" v="7160" actId="164"/>
          <ac:picMkLst>
            <pc:docMk/>
            <pc:sldMk cId="2221108070" sldId="306"/>
            <ac:picMk id="19" creationId="{E8021CE0-F8F6-FAD6-4B10-4F8E8C53ADF4}"/>
          </ac:picMkLst>
        </pc:picChg>
      </pc:sldChg>
      <pc:sldChg chg="addSp delSp modSp new mod">
        <pc:chgData name="西村 翼" userId="5a6fcaf58e44607b" providerId="LiveId" clId="{E4CCB58B-FE15-491D-90CD-3E509C0D69A3}" dt="2024-01-22T16:02:42.269" v="7363" actId="1076"/>
        <pc:sldMkLst>
          <pc:docMk/>
          <pc:sldMk cId="164576271" sldId="307"/>
        </pc:sldMkLst>
        <pc:spChg chg="del mod">
          <ac:chgData name="西村 翼" userId="5a6fcaf58e44607b" providerId="LiveId" clId="{E4CCB58B-FE15-491D-90CD-3E509C0D69A3}" dt="2024-01-22T16:00:40.949" v="7309" actId="478"/>
          <ac:spMkLst>
            <pc:docMk/>
            <pc:sldMk cId="164576271" sldId="307"/>
            <ac:spMk id="2" creationId="{F31A1F64-7160-F051-6B2F-7DAB2512AD1D}"/>
          </ac:spMkLst>
        </pc:spChg>
        <pc:spChg chg="mod">
          <ac:chgData name="西村 翼" userId="5a6fcaf58e44607b" providerId="LiveId" clId="{E4CCB58B-FE15-491D-90CD-3E509C0D69A3}" dt="2024-01-22T16:00:12.303" v="7308" actId="14100"/>
          <ac:spMkLst>
            <pc:docMk/>
            <pc:sldMk cId="164576271" sldId="307"/>
            <ac:spMk id="3" creationId="{94336D72-A16E-9498-E707-88E2CD98CBDD}"/>
          </ac:spMkLst>
        </pc:spChg>
        <pc:spChg chg="mod">
          <ac:chgData name="西村 翼" userId="5a6fcaf58e44607b" providerId="LiveId" clId="{E4CCB58B-FE15-491D-90CD-3E509C0D69A3}" dt="2024-01-22T15:59:00.902" v="7240"/>
          <ac:spMkLst>
            <pc:docMk/>
            <pc:sldMk cId="164576271" sldId="307"/>
            <ac:spMk id="5" creationId="{5BD55C3C-C747-E939-49DB-5EB8961406F5}"/>
          </ac:spMkLst>
        </pc:spChg>
        <pc:spChg chg="add del mod">
          <ac:chgData name="西村 翼" userId="5a6fcaf58e44607b" providerId="LiveId" clId="{E4CCB58B-FE15-491D-90CD-3E509C0D69A3}" dt="2024-01-22T16:00:44.427" v="7310" actId="478"/>
          <ac:spMkLst>
            <pc:docMk/>
            <pc:sldMk cId="164576271" sldId="307"/>
            <ac:spMk id="8" creationId="{4D799ABB-034F-B8BE-9F81-278E899AA7B1}"/>
          </ac:spMkLst>
        </pc:spChg>
        <pc:spChg chg="add mod">
          <ac:chgData name="西村 翼" userId="5a6fcaf58e44607b" providerId="LiveId" clId="{E4CCB58B-FE15-491D-90CD-3E509C0D69A3}" dt="2024-01-22T16:00:44.695" v="7311"/>
          <ac:spMkLst>
            <pc:docMk/>
            <pc:sldMk cId="164576271" sldId="307"/>
            <ac:spMk id="9" creationId="{D5C3F3B3-492D-1680-7CC7-FF527CA91214}"/>
          </ac:spMkLst>
        </pc:spChg>
        <pc:spChg chg="add mod">
          <ac:chgData name="西村 翼" userId="5a6fcaf58e44607b" providerId="LiveId" clId="{E4CCB58B-FE15-491D-90CD-3E509C0D69A3}" dt="2024-01-22T16:01:51.793" v="7316" actId="14100"/>
          <ac:spMkLst>
            <pc:docMk/>
            <pc:sldMk cId="164576271" sldId="307"/>
            <ac:spMk id="12" creationId="{6AB313C5-1D49-B5EB-ED18-D196002A484E}"/>
          </ac:spMkLst>
        </pc:spChg>
        <pc:spChg chg="add mod">
          <ac:chgData name="西村 翼" userId="5a6fcaf58e44607b" providerId="LiveId" clId="{E4CCB58B-FE15-491D-90CD-3E509C0D69A3}" dt="2024-01-22T16:02:42.269" v="7363" actId="1076"/>
          <ac:spMkLst>
            <pc:docMk/>
            <pc:sldMk cId="164576271" sldId="307"/>
            <ac:spMk id="13" creationId="{1F322C13-9896-0691-C1B0-5AB1BFA8459C}"/>
          </ac:spMkLst>
        </pc:spChg>
        <pc:picChg chg="add mod">
          <ac:chgData name="西村 翼" userId="5a6fcaf58e44607b" providerId="LiveId" clId="{E4CCB58B-FE15-491D-90CD-3E509C0D69A3}" dt="2024-01-22T16:01:54.436" v="7317" actId="1076"/>
          <ac:picMkLst>
            <pc:docMk/>
            <pc:sldMk cId="164576271" sldId="307"/>
            <ac:picMk id="11" creationId="{4C97FBC0-6B19-5373-353C-C0E0C97F6D3B}"/>
          </ac:picMkLst>
        </pc:picChg>
      </pc:sldChg>
      <pc:sldChg chg="modSp new mod">
        <pc:chgData name="西村 翼" userId="5a6fcaf58e44607b" providerId="LiveId" clId="{E4CCB58B-FE15-491D-90CD-3E509C0D69A3}" dt="2024-01-22T16:07:21.887" v="7554" actId="1076"/>
        <pc:sldMkLst>
          <pc:docMk/>
          <pc:sldMk cId="251175841" sldId="308"/>
        </pc:sldMkLst>
        <pc:spChg chg="mod">
          <ac:chgData name="西村 翼" userId="5a6fcaf58e44607b" providerId="LiveId" clId="{E4CCB58B-FE15-491D-90CD-3E509C0D69A3}" dt="2024-01-22T16:03:24.482" v="7381" actId="20577"/>
          <ac:spMkLst>
            <pc:docMk/>
            <pc:sldMk cId="251175841" sldId="308"/>
            <ac:spMk id="2" creationId="{6DB68C05-22A7-33EB-1B82-11E49C6BAA68}"/>
          </ac:spMkLst>
        </pc:spChg>
        <pc:spChg chg="mod">
          <ac:chgData name="西村 翼" userId="5a6fcaf58e44607b" providerId="LiveId" clId="{E4CCB58B-FE15-491D-90CD-3E509C0D69A3}" dt="2024-01-22T16:07:21.887" v="7554" actId="1076"/>
          <ac:spMkLst>
            <pc:docMk/>
            <pc:sldMk cId="251175841" sldId="308"/>
            <ac:spMk id="3" creationId="{754AA332-D45E-6190-E010-264FC8419BC4}"/>
          </ac:spMkLst>
        </pc:spChg>
        <pc:spChg chg="mod">
          <ac:chgData name="西村 翼" userId="5a6fcaf58e44607b" providerId="LiveId" clId="{E4CCB58B-FE15-491D-90CD-3E509C0D69A3}" dt="2024-01-22T16:03:30.694" v="7382"/>
          <ac:spMkLst>
            <pc:docMk/>
            <pc:sldMk cId="251175841" sldId="308"/>
            <ac:spMk id="5" creationId="{5AFF9B7C-D11E-7757-1F9D-78D5067842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951210"/>
            <a:ext cx="10124388" cy="1655763"/>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4120593"/>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hasCustomPrompt="1"/>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アジェンダ（目次）</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00000"/>
              </a:lnSpc>
              <a:buFont typeface="+mj-lt"/>
              <a:buAutoNum type="arabicPeriod"/>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0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0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アジェンダ</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500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2024/1/29</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F7D3369-7549-8686-CE3C-E9FDF8AC2598}"/>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028B34F-2641-CD01-7DE2-12E7BF2E03ED}"/>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C91CEFD-6892-557D-086B-1DF792104B2F}"/>
              </a:ext>
            </a:extLst>
          </p:cNvPr>
          <p:cNvSpPr/>
          <p:nvPr userDrawn="1"/>
        </p:nvSpPr>
        <p:spPr>
          <a:xfrm rot="16200000">
            <a:off x="7948108" y="2592659"/>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ED5CD18-192B-D746-7B28-80B8EB3D8059}"/>
              </a:ext>
            </a:extLst>
          </p:cNvPr>
          <p:cNvSpPr/>
          <p:nvPr userDrawn="1"/>
        </p:nvSpPr>
        <p:spPr>
          <a:xfrm rot="16200000">
            <a:off x="-2592658" y="2592661"/>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章立て</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2" name="タイトル 1">
            <a:extLst>
              <a:ext uri="{FF2B5EF4-FFF2-40B4-BE49-F238E27FC236}">
                <a16:creationId xmlns:a16="http://schemas.microsoft.com/office/drawing/2014/main" id="{3950D3C4-08FE-26FA-BF7C-EE9F0627BB79}"/>
              </a:ext>
            </a:extLst>
          </p:cNvPr>
          <p:cNvSpPr>
            <a:spLocks noGrp="1"/>
          </p:cNvSpPr>
          <p:nvPr>
            <p:ph type="ctrTitle"/>
          </p:nvPr>
        </p:nvSpPr>
        <p:spPr>
          <a:xfrm>
            <a:off x="1033804" y="2852020"/>
            <a:ext cx="10124388" cy="576980"/>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cxnSp>
        <p:nvCxnSpPr>
          <p:cNvPr id="14" name="直線コネクタ 13">
            <a:extLst>
              <a:ext uri="{FF2B5EF4-FFF2-40B4-BE49-F238E27FC236}">
                <a16:creationId xmlns:a16="http://schemas.microsoft.com/office/drawing/2014/main" id="{C90DF5F1-8B13-9AFD-3C24-C828A45B5347}"/>
              </a:ext>
            </a:extLst>
          </p:cNvPr>
          <p:cNvCxnSpPr>
            <a:cxnSpLocks/>
          </p:cNvCxnSpPr>
          <p:nvPr userDrawn="1"/>
        </p:nvCxnSpPr>
        <p:spPr>
          <a:xfrm>
            <a:off x="2292697" y="3429000"/>
            <a:ext cx="7606603" cy="0"/>
          </a:xfrm>
          <a:prstGeom prst="line">
            <a:avLst/>
          </a:prstGeom>
          <a:ln w="73025" cap="rnd" cmpd="thickThin">
            <a:solidFill>
              <a:schemeClr val="accent1">
                <a:alpha val="4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81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2024/1/29</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5" r:id="rId4"/>
    <p:sldLayoutId id="2147483657" r:id="rId5"/>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Matplotlib&#12399;&#12363;&#12394;&#12426;&#20302;&#12524;&#12505;&#12523;&#12398;&#12484;&#12540;&#12523;&#12391;&#12289;&#12487;&#12540;&#12479;&#12398;&#34920;&#31034;&#65288;&#25240;&#12428;&#32218;&#12464;&#12521;&#12501;&#12289;&#26834;&#12464;&#12521;&#12501;&#12289;&#31665;&#12402;&#12370;&#22259;&#12289;&#25955;&#24067;"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25.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okeh.pydata.org/" TargetMode="External"/><Relationship Id="rId2" Type="http://schemas.openxmlformats.org/officeDocument/2006/relationships/hyperlink" Target="https://altair-viz.github.io/" TargetMode="External"/><Relationship Id="rId1" Type="http://schemas.openxmlformats.org/officeDocument/2006/relationships/slideLayout" Target="../slideLayouts/slideLayout2.xml"/><Relationship Id="rId5" Type="http://schemas.openxmlformats.org/officeDocument/2006/relationships/hyperlink" Target="https://clauswilke.com/dataviz" TargetMode="External"/><Relationship Id="rId4" Type="http://schemas.openxmlformats.org/officeDocument/2006/relationships/hyperlink" Target="https://plotly.com/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normAutofit/>
          </a:bodyPr>
          <a:lstStyle/>
          <a:p>
            <a:pPr algn="ctr">
              <a:lnSpc>
                <a:spcPct val="120000"/>
              </a:lnSpc>
            </a:pPr>
            <a:r>
              <a:rPr kumimoji="1" lang="ja-JP" altLang="en-US" dirty="0"/>
              <a:t>データサイエンティストハンドオン教材</a:t>
            </a:r>
            <a:br>
              <a:rPr kumimoji="1" lang="en-US" altLang="ja-JP" dirty="0"/>
            </a:br>
            <a:r>
              <a:rPr kumimoji="1" lang="ja-JP" altLang="en-US" dirty="0"/>
              <a:t>（第</a:t>
            </a:r>
            <a:r>
              <a:rPr lang="ja-JP" altLang="en-US" dirty="0"/>
              <a:t>３</a:t>
            </a:r>
            <a:r>
              <a:rPr kumimoji="1" lang="ja-JP" altLang="en-US" dirty="0"/>
              <a:t>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dirty="0"/>
              <a:t>第</a:t>
            </a:r>
            <a:r>
              <a:rPr kumimoji="1" lang="en-US" altLang="ja-JP" sz="2000" dirty="0"/>
              <a:t>1</a:t>
            </a:r>
            <a:r>
              <a:rPr kumimoji="1" lang="ja-JP" altLang="en-US" sz="2000" dirty="0"/>
              <a:t>章：ライブラリ </a:t>
            </a:r>
            <a:r>
              <a:rPr kumimoji="1" lang="en-US" altLang="ja-JP" sz="2000" dirty="0"/>
              <a:t>matplotlib </a:t>
            </a:r>
            <a:r>
              <a:rPr kumimoji="1" lang="ja-JP" altLang="en-US" sz="2000" dirty="0"/>
              <a:t>について</a:t>
            </a:r>
            <a:endParaRPr lang="en-US" altLang="ja-JP" sz="2000" dirty="0"/>
          </a:p>
          <a:p>
            <a:r>
              <a:rPr kumimoji="1" lang="ja-JP" altLang="en-US" sz="2000" dirty="0"/>
              <a:t>第</a:t>
            </a:r>
            <a:r>
              <a:rPr kumimoji="1" lang="en-US" altLang="ja-JP" sz="2000" dirty="0"/>
              <a:t>2</a:t>
            </a:r>
            <a:r>
              <a:rPr kumimoji="1" lang="ja-JP" altLang="en-US" sz="2000" dirty="0"/>
              <a:t>章：</a:t>
            </a:r>
            <a:r>
              <a:rPr kumimoji="1" lang="en-US" altLang="ja-JP" sz="2000" dirty="0"/>
              <a:t>pandas </a:t>
            </a:r>
            <a:r>
              <a:rPr kumimoji="1" lang="ja-JP" altLang="en-US" sz="2000" dirty="0"/>
              <a:t>や </a:t>
            </a:r>
            <a:r>
              <a:rPr kumimoji="1" lang="en-US" altLang="ja-JP" sz="2000" dirty="0"/>
              <a:t>seaborn </a:t>
            </a:r>
            <a:r>
              <a:rPr kumimoji="1" lang="ja-JP" altLang="en-US" sz="2000" dirty="0"/>
              <a:t>を用いたプロット</a:t>
            </a:r>
          </a:p>
        </p:txBody>
      </p:sp>
    </p:spTree>
    <p:extLst>
      <p:ext uri="{BB962C8B-B14F-4D97-AF65-F5344CB8AC3E}">
        <p14:creationId xmlns:p14="http://schemas.microsoft.com/office/powerpoint/2010/main" val="225114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DAD09-97A7-8267-3BA4-1626A535BC63}"/>
              </a:ext>
            </a:extLst>
          </p:cNvPr>
          <p:cNvSpPr>
            <a:spLocks noGrp="1"/>
          </p:cNvSpPr>
          <p:nvPr>
            <p:ph type="title"/>
          </p:nvPr>
        </p:nvSpPr>
        <p:spPr/>
        <p:txBody>
          <a:bodyPr/>
          <a:lstStyle/>
          <a:p>
            <a:r>
              <a:rPr kumimoji="1" lang="en-US" altLang="ja-JP" dirty="0"/>
              <a:t>1.2 matplotlib</a:t>
            </a:r>
            <a:r>
              <a:rPr kumimoji="1" lang="ja-JP" altLang="en-US" dirty="0"/>
              <a:t>（目盛り・ラベル・凡例）</a:t>
            </a:r>
          </a:p>
        </p:txBody>
      </p:sp>
      <p:sp>
        <p:nvSpPr>
          <p:cNvPr id="3" name="コンテンツ プレースホルダー 2">
            <a:extLst>
              <a:ext uri="{FF2B5EF4-FFF2-40B4-BE49-F238E27FC236}">
                <a16:creationId xmlns:a16="http://schemas.microsoft.com/office/drawing/2014/main" id="{7DEE20ED-345D-F86E-EE5C-90EFBE700B0A}"/>
              </a:ext>
            </a:extLst>
          </p:cNvPr>
          <p:cNvSpPr>
            <a:spLocks noGrp="1"/>
          </p:cNvSpPr>
          <p:nvPr>
            <p:ph idx="1"/>
          </p:nvPr>
        </p:nvSpPr>
        <p:spPr>
          <a:xfrm>
            <a:off x="214381" y="632805"/>
            <a:ext cx="11763234" cy="889973"/>
          </a:xfrm>
        </p:spPr>
        <p:txBody>
          <a:bodyPr>
            <a:normAutofit/>
          </a:bodyPr>
          <a:lstStyle/>
          <a:p>
            <a:pPr marL="0" indent="0">
              <a:buNone/>
            </a:pPr>
            <a:r>
              <a:rPr kumimoji="1" lang="ja-JP" altLang="en-US" sz="1600" dirty="0"/>
              <a:t>プロットの装飾の大半には，</a:t>
            </a:r>
            <a:r>
              <a:rPr kumimoji="1" lang="en-US" altLang="ja-JP" sz="1600" dirty="0"/>
              <a:t>Matplotlib </a:t>
            </a:r>
            <a:r>
              <a:rPr kumimoji="1" lang="ja-JP" altLang="en-US" sz="1600" dirty="0"/>
              <a:t>の </a:t>
            </a:r>
            <a:r>
              <a:rPr kumimoji="1" lang="en-US" altLang="ja-JP" sz="1600" dirty="0"/>
              <a:t>axes </a:t>
            </a:r>
            <a:r>
              <a:rPr kumimoji="1" lang="ja-JP" altLang="en-US" sz="1600" dirty="0"/>
              <a:t>オブジェクトのメソッドを通じてアクセスできる．</a:t>
            </a:r>
            <a:br>
              <a:rPr kumimoji="1" lang="en-US" altLang="ja-JP" sz="1600" dirty="0"/>
            </a:br>
            <a:r>
              <a:rPr kumimoji="1" lang="ja-JP" altLang="en-US" sz="1600" dirty="0"/>
              <a:t>メソッドの例としては </a:t>
            </a:r>
            <a:r>
              <a:rPr kumimoji="1" lang="en-US" altLang="ja-JP" sz="1600" dirty="0" err="1"/>
              <a:t>xlim</a:t>
            </a:r>
            <a:r>
              <a:rPr kumimoji="1" lang="ja-JP" altLang="en-US" sz="1600" dirty="0"/>
              <a:t>，</a:t>
            </a:r>
            <a:r>
              <a:rPr kumimoji="1" lang="en-US" altLang="ja-JP" sz="1600" dirty="0" err="1"/>
              <a:t>xticks</a:t>
            </a:r>
            <a:r>
              <a:rPr kumimoji="1" lang="ja-JP" altLang="en-US" sz="1600" dirty="0"/>
              <a:t>，</a:t>
            </a:r>
            <a:r>
              <a:rPr kumimoji="1" lang="en-US" altLang="ja-JP" sz="1600" dirty="0" err="1"/>
              <a:t>xticklabels</a:t>
            </a:r>
            <a:r>
              <a:rPr kumimoji="1" lang="en-US" altLang="ja-JP" sz="1600" dirty="0"/>
              <a:t> </a:t>
            </a:r>
            <a:r>
              <a:rPr kumimoji="1" lang="ja-JP" altLang="en-US" sz="1600" dirty="0"/>
              <a:t>があり，これらはそれぞれプロットする「範囲・目盛りの位置・目盛りのラベル」を調節するものである．装飾にアクセスするためのこういったメソッドの使い方は</a:t>
            </a:r>
            <a:r>
              <a:rPr kumimoji="1" lang="en-US" altLang="ja-JP" sz="1600" dirty="0"/>
              <a:t>2</a:t>
            </a:r>
            <a:r>
              <a:rPr kumimoji="1" lang="ja-JP" altLang="en-US" sz="1600" dirty="0"/>
              <a:t>通りある．</a:t>
            </a:r>
            <a:endParaRPr kumimoji="1" lang="ja-JP" altLang="en-US" sz="1400" dirty="0"/>
          </a:p>
        </p:txBody>
      </p:sp>
      <p:sp>
        <p:nvSpPr>
          <p:cNvPr id="4" name="日付プレースホルダー 3">
            <a:extLst>
              <a:ext uri="{FF2B5EF4-FFF2-40B4-BE49-F238E27FC236}">
                <a16:creationId xmlns:a16="http://schemas.microsoft.com/office/drawing/2014/main" id="{9F294964-BC77-F1C8-CADF-243D015AF6A2}"/>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A35DCA8C-DD8C-5240-6B81-1B0BE35067F3}"/>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B8F85E03-6985-3CD1-14FA-973E0D41D748}"/>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grpSp>
        <p:nvGrpSpPr>
          <p:cNvPr id="19" name="グループ化 18">
            <a:extLst>
              <a:ext uri="{FF2B5EF4-FFF2-40B4-BE49-F238E27FC236}">
                <a16:creationId xmlns:a16="http://schemas.microsoft.com/office/drawing/2014/main" id="{46735410-C544-38D8-16EF-70E0B8EBBB7D}"/>
              </a:ext>
            </a:extLst>
          </p:cNvPr>
          <p:cNvGrpSpPr/>
          <p:nvPr/>
        </p:nvGrpSpPr>
        <p:grpSpPr>
          <a:xfrm>
            <a:off x="247007" y="1520170"/>
            <a:ext cx="11697982" cy="1038605"/>
            <a:chOff x="279633" y="1719489"/>
            <a:chExt cx="11697982" cy="1038605"/>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0C5C2EE6-B43E-2584-9080-33C669CEC2BC}"/>
                    </a:ext>
                  </a:extLst>
                </p:cNvPr>
                <p:cNvSpPr txBox="1">
                  <a:spLocks/>
                </p:cNvSpPr>
                <p:nvPr/>
              </p:nvSpPr>
              <p:spPr>
                <a:xfrm>
                  <a:off x="392419" y="1866375"/>
                  <a:ext cx="11585196" cy="891719"/>
                </a:xfrm>
                <a:prstGeom prst="rect">
                  <a:avLst/>
                </a:prstGeom>
                <a:ln>
                  <a:solidFill>
                    <a:schemeClr val="accent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47675" lvl="1"/>
                  <a:endParaRPr lang="en-US" altLang="ja-JP" sz="700" dirty="0"/>
                </a:p>
                <a:p>
                  <a:pPr marL="447675" lvl="1"/>
                  <a:r>
                    <a:rPr lang="ja-JP" altLang="en-US" sz="1400" dirty="0"/>
                    <a:t>引数を与えずに呼び出すと，パラメータの現在の値が返される（例えば，</a:t>
                  </a:r>
                  <a:r>
                    <a:rPr lang="en-US" altLang="ja-JP" sz="1400" dirty="0" err="1"/>
                    <a:t>ax.xlim</a:t>
                  </a:r>
                  <a:r>
                    <a:rPr lang="en-US" altLang="ja-JP" sz="1400" dirty="0"/>
                    <a:t>() </a:t>
                  </a:r>
                  <a:r>
                    <a:rPr lang="ja-JP" altLang="en-US" sz="1400" dirty="0"/>
                    <a:t>は現在の</a:t>
                  </a:r>
                  <a14:m>
                    <m:oMath xmlns:m="http://schemas.openxmlformats.org/officeDocument/2006/math">
                      <m:r>
                        <a:rPr lang="en-US" altLang="ja-JP" sz="1400" b="0" i="0" smtClean="0">
                          <a:latin typeface="Cambria Math" panose="02040503050406030204" pitchFamily="18" charset="0"/>
                        </a:rPr>
                        <m:t> </m:t>
                      </m:r>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 </m:t>
                      </m:r>
                    </m:oMath>
                  </a14:m>
                  <a:r>
                    <a:rPr lang="en-US" altLang="ja-JP" sz="1400" dirty="0"/>
                    <a:t> </a:t>
                  </a:r>
                  <a:r>
                    <a:rPr lang="ja-JP" altLang="en-US" sz="1400" dirty="0"/>
                    <a:t>軸のプロット範囲を返す）</a:t>
                  </a:r>
                </a:p>
                <a:p>
                  <a:pPr marL="447675" lvl="1"/>
                  <a:r>
                    <a:rPr lang="ja-JP" altLang="en-US" sz="1400" dirty="0"/>
                    <a:t>値を引数として与えて呼び出すと，パラメータに値を設定する（例えば，</a:t>
                  </a:r>
                  <a:r>
                    <a:rPr lang="en-US" altLang="ja-JP" sz="1400" dirty="0" err="1"/>
                    <a:t>ax.xlim</a:t>
                  </a:r>
                  <a:r>
                    <a:rPr lang="en-US" altLang="ja-JP" sz="1400" dirty="0"/>
                    <a:t>([0, 10])</a:t>
                  </a:r>
                  <a:r>
                    <a:rPr lang="ja-JP" altLang="en-US" sz="1400" dirty="0"/>
                    <a:t>とすれば</a:t>
                  </a:r>
                  <a14:m>
                    <m:oMath xmlns:m="http://schemas.openxmlformats.org/officeDocument/2006/math">
                      <m:r>
                        <a:rPr lang="en-US" altLang="ja-JP" sz="1400" b="0" i="0" smtClean="0">
                          <a:latin typeface="Cambria Math" panose="02040503050406030204" pitchFamily="18" charset="0"/>
                        </a:rPr>
                        <m:t> </m:t>
                      </m:r>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 </m:t>
                      </m:r>
                    </m:oMath>
                  </a14:m>
                  <a:r>
                    <a:rPr lang="en-US" altLang="ja-JP" sz="1400" dirty="0"/>
                    <a:t> </a:t>
                  </a:r>
                  <a:r>
                    <a:rPr lang="ja-JP" altLang="en-US" sz="1400" dirty="0"/>
                    <a:t>軸の範囲を</a:t>
                  </a:r>
                  <a:r>
                    <a:rPr lang="en-US" altLang="ja-JP" sz="1400" dirty="0"/>
                    <a:t>0 </a:t>
                  </a:r>
                  <a:r>
                    <a:rPr lang="ja-JP" altLang="en-US" sz="1400" dirty="0"/>
                    <a:t>から</a:t>
                  </a:r>
                  <a:r>
                    <a:rPr lang="en-US" altLang="ja-JP" sz="1400" dirty="0"/>
                    <a:t>10 </a:t>
                  </a:r>
                  <a:r>
                    <a:rPr lang="ja-JP" altLang="en-US" sz="1400" dirty="0"/>
                    <a:t>に設定できる）</a:t>
                  </a:r>
                </a:p>
              </p:txBody>
            </p:sp>
          </mc:Choice>
          <mc:Fallback xmlns="">
            <p:sp>
              <p:nvSpPr>
                <p:cNvPr id="9" name="コンテンツ プレースホルダー 2">
                  <a:extLst>
                    <a:ext uri="{FF2B5EF4-FFF2-40B4-BE49-F238E27FC236}">
                      <a16:creationId xmlns:a16="http://schemas.microsoft.com/office/drawing/2014/main" id="{0C5C2EE6-B43E-2584-9080-33C669CEC2BC}"/>
                    </a:ext>
                  </a:extLst>
                </p:cNvPr>
                <p:cNvSpPr txBox="1">
                  <a:spLocks noRot="1" noChangeAspect="1" noMove="1" noResize="1" noEditPoints="1" noAdjustHandles="1" noChangeArrowheads="1" noChangeShapeType="1" noTextEdit="1"/>
                </p:cNvSpPr>
                <p:nvPr/>
              </p:nvSpPr>
              <p:spPr>
                <a:xfrm>
                  <a:off x="392419" y="1866375"/>
                  <a:ext cx="11585196" cy="891719"/>
                </a:xfrm>
                <a:prstGeom prst="rect">
                  <a:avLst/>
                </a:prstGeom>
                <a:blipFill>
                  <a:blip r:embed="rId2"/>
                  <a:stretch>
                    <a:fillRect/>
                  </a:stretch>
                </a:blipFill>
                <a:ln>
                  <a:solidFill>
                    <a:schemeClr val="accent1"/>
                  </a:solidFill>
                </a:ln>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9BF738F0-4A30-1816-F9BE-1F0DC7864055}"/>
                </a:ext>
              </a:extLst>
            </p:cNvPr>
            <p:cNvSpPr/>
            <p:nvPr/>
          </p:nvSpPr>
          <p:spPr>
            <a:xfrm>
              <a:off x="279633" y="1719489"/>
              <a:ext cx="2092092"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方法（</a:t>
              </a:r>
              <a:r>
                <a:rPr kumimoji="1" lang="en-US" altLang="ja-JP" sz="1600" dirty="0">
                  <a:latin typeface="游明朝" panose="02020400000000000000" pitchFamily="18" charset="-128"/>
                  <a:ea typeface="游明朝" panose="02020400000000000000" pitchFamily="18" charset="-128"/>
                </a:rPr>
                <a:t>2</a:t>
              </a:r>
              <a:r>
                <a:rPr kumimoji="1" lang="ja-JP" altLang="en-US" sz="1600" dirty="0">
                  <a:latin typeface="游明朝" panose="02020400000000000000" pitchFamily="18" charset="-128"/>
                  <a:ea typeface="游明朝" panose="02020400000000000000" pitchFamily="18" charset="-128"/>
                </a:rPr>
                <a:t>通り）</a:t>
              </a:r>
            </a:p>
          </p:txBody>
        </p:sp>
      </p:grpSp>
      <p:sp>
        <p:nvSpPr>
          <p:cNvPr id="11" name="コンテンツ プレースホルダー 2">
            <a:extLst>
              <a:ext uri="{FF2B5EF4-FFF2-40B4-BE49-F238E27FC236}">
                <a16:creationId xmlns:a16="http://schemas.microsoft.com/office/drawing/2014/main" id="{EFD02F69-CB24-DF75-2FAF-76825021704B}"/>
              </a:ext>
            </a:extLst>
          </p:cNvPr>
          <p:cNvSpPr txBox="1">
            <a:spLocks/>
          </p:cNvSpPr>
          <p:nvPr/>
        </p:nvSpPr>
        <p:spPr>
          <a:xfrm>
            <a:off x="270774" y="2644761"/>
            <a:ext cx="11763234" cy="88997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en-US" altLang="ja-JP" sz="1600" dirty="0"/>
              <a:t>X</a:t>
            </a:r>
            <a:r>
              <a:rPr lang="ja-JP" altLang="en-US" sz="1600" dirty="0"/>
              <a:t>軸の目盛りを変更するには，</a:t>
            </a:r>
            <a:r>
              <a:rPr lang="en-US" altLang="ja-JP" sz="1600" dirty="0" err="1"/>
              <a:t>set_xticks</a:t>
            </a:r>
            <a:r>
              <a:rPr lang="en-US" altLang="ja-JP" sz="1600" dirty="0"/>
              <a:t> </a:t>
            </a:r>
            <a:r>
              <a:rPr lang="ja-JP" altLang="en-US" sz="1600" dirty="0"/>
              <a:t>と </a:t>
            </a:r>
            <a:r>
              <a:rPr lang="en-US" altLang="ja-JP" sz="1600" dirty="0" err="1"/>
              <a:t>set_xticklabels</a:t>
            </a:r>
            <a:r>
              <a:rPr lang="en-US" altLang="ja-JP" sz="1600" dirty="0"/>
              <a:t> </a:t>
            </a:r>
            <a:r>
              <a:rPr lang="ja-JP" altLang="en-US" sz="1600" dirty="0"/>
              <a:t>を使うのが最も簡単である．前者は </a:t>
            </a:r>
            <a:r>
              <a:rPr lang="en-US" altLang="ja-JP" sz="1600" dirty="0"/>
              <a:t>Matplotlib </a:t>
            </a:r>
            <a:r>
              <a:rPr lang="ja-JP" altLang="en-US" sz="1600" dirty="0"/>
              <a:t>に，データ範囲のどこに目盛りを入れるかを指示する．デフォルトでは，目盛りと同じ値にラベルも表示されるように設定されるが，</a:t>
            </a:r>
            <a:r>
              <a:rPr lang="en-US" altLang="ja-JP" sz="1600" dirty="0" err="1"/>
              <a:t>set_xticklabels</a:t>
            </a:r>
            <a:r>
              <a:rPr lang="en-US" altLang="ja-JP" sz="1600" dirty="0"/>
              <a:t> </a:t>
            </a:r>
            <a:r>
              <a:rPr lang="ja-JP" altLang="en-US" sz="1600" dirty="0"/>
              <a:t>を用いればどんな値でもラベルとして設定できる．</a:t>
            </a:r>
            <a:endParaRPr lang="ja-JP" altLang="en-US" sz="1400" dirty="0"/>
          </a:p>
        </p:txBody>
      </p:sp>
      <mc:AlternateContent xmlns:mc="http://schemas.openxmlformats.org/markup-compatibility/2006" xmlns:a14="http://schemas.microsoft.com/office/drawing/2010/main">
        <mc:Choice Requires="a14">
          <p:sp>
            <p:nvSpPr>
              <p:cNvPr id="18" name="吹き出し: 角を丸めた四角形 17">
                <a:extLst>
                  <a:ext uri="{FF2B5EF4-FFF2-40B4-BE49-F238E27FC236}">
                    <a16:creationId xmlns:a16="http://schemas.microsoft.com/office/drawing/2014/main" id="{62C46DD4-1BDF-6F56-0CD8-76DA5AE56919}"/>
                  </a:ext>
                </a:extLst>
              </p:cNvPr>
              <p:cNvSpPr/>
              <p:nvPr/>
            </p:nvSpPr>
            <p:spPr>
              <a:xfrm>
                <a:off x="390272" y="5060030"/>
                <a:ext cx="7261571" cy="806873"/>
              </a:xfrm>
              <a:prstGeom prst="wedgeRoundRectCallout">
                <a:avLst>
                  <a:gd name="adj1" fmla="val -30218"/>
                  <a:gd name="adj2" fmla="val -77470"/>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rotation</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オプションを用いて，</a:t>
                </a:r>
                <a14:m>
                  <m:oMath xmlns:m="http://schemas.openxmlformats.org/officeDocument/2006/math">
                    <m:r>
                      <a:rPr kumimoji="1"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𝑥</m:t>
                    </m:r>
                  </m:oMath>
                </a14:m>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 軸の目盛りに付けるラベルを（反時計回りに）</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30</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度回転させて</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いる．</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set_xlabel</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で</a:t>
                </a:r>
                <a14:m>
                  <m:oMath xmlns:m="http://schemas.openxmlformats.org/officeDocument/2006/math">
                    <m:r>
                      <a:rPr kumimoji="1" lang="en-US" altLang="ja-JP" sz="1400" b="0" i="0" smtClean="0">
                        <a:latin typeface="Cambria Math" panose="02040503050406030204" pitchFamily="18" charset="0"/>
                        <a:ea typeface="游明朝" panose="02020400000000000000" pitchFamily="18" charset="-128"/>
                        <a:cs typeface="Times New Roman" panose="02020603050405020304" pitchFamily="18" charset="0"/>
                      </a:rPr>
                      <m:t> </m:t>
                    </m:r>
                    <m:r>
                      <a:rPr kumimoji="1"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𝑥</m:t>
                    </m:r>
                    <m:r>
                      <a:rPr kumimoji="1"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 </m:t>
                    </m:r>
                  </m:oMath>
                </a14:m>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軸に付ける名前を指定し，</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set_title</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でサブプロットのタイトルを指定する．</a:t>
                </a:r>
              </a:p>
            </p:txBody>
          </p:sp>
        </mc:Choice>
        <mc:Fallback xmlns="">
          <p:sp>
            <p:nvSpPr>
              <p:cNvPr id="18" name="吹き出し: 角を丸めた四角形 17">
                <a:extLst>
                  <a:ext uri="{FF2B5EF4-FFF2-40B4-BE49-F238E27FC236}">
                    <a16:creationId xmlns:a16="http://schemas.microsoft.com/office/drawing/2014/main" id="{62C46DD4-1BDF-6F56-0CD8-76DA5AE56919}"/>
                  </a:ext>
                </a:extLst>
              </p:cNvPr>
              <p:cNvSpPr>
                <a:spLocks noRot="1" noChangeAspect="1" noMove="1" noResize="1" noEditPoints="1" noAdjustHandles="1" noChangeArrowheads="1" noChangeShapeType="1" noTextEdit="1"/>
              </p:cNvSpPr>
              <p:nvPr/>
            </p:nvSpPr>
            <p:spPr>
              <a:xfrm>
                <a:off x="390272" y="5060030"/>
                <a:ext cx="7261571" cy="806873"/>
              </a:xfrm>
              <a:prstGeom prst="wedgeRoundRectCallout">
                <a:avLst>
                  <a:gd name="adj1" fmla="val -30218"/>
                  <a:gd name="adj2" fmla="val -77470"/>
                  <a:gd name="adj3" fmla="val 16667"/>
                </a:avLst>
              </a:prstGeom>
              <a:blipFill>
                <a:blip r:embed="rId3"/>
                <a:stretch>
                  <a:fillRect r="-2010" b="-1744"/>
                </a:stretch>
              </a:blipFill>
              <a:ln w="19050">
                <a:solidFill>
                  <a:schemeClr val="accent1"/>
                </a:solidFill>
              </a:ln>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D60B6356-3879-8A62-A45C-4614844CDD06}"/>
              </a:ext>
            </a:extLst>
          </p:cNvPr>
          <p:cNvPicPr>
            <a:picLocks noChangeAspect="1"/>
          </p:cNvPicPr>
          <p:nvPr/>
        </p:nvPicPr>
        <p:blipFill>
          <a:blip r:embed="rId4"/>
          <a:stretch>
            <a:fillRect/>
          </a:stretch>
        </p:blipFill>
        <p:spPr>
          <a:xfrm>
            <a:off x="359793" y="3752149"/>
            <a:ext cx="6266033" cy="983987"/>
          </a:xfrm>
          <a:prstGeom prst="rect">
            <a:avLst/>
          </a:prstGeom>
        </p:spPr>
      </p:pic>
      <p:pic>
        <p:nvPicPr>
          <p:cNvPr id="23" name="図 22">
            <a:extLst>
              <a:ext uri="{FF2B5EF4-FFF2-40B4-BE49-F238E27FC236}">
                <a16:creationId xmlns:a16="http://schemas.microsoft.com/office/drawing/2014/main" id="{197F832F-76FE-06CF-C325-2F4A35F35EA1}"/>
              </a:ext>
            </a:extLst>
          </p:cNvPr>
          <p:cNvPicPr>
            <a:picLocks noChangeAspect="1"/>
          </p:cNvPicPr>
          <p:nvPr/>
        </p:nvPicPr>
        <p:blipFill>
          <a:blip r:embed="rId5"/>
          <a:stretch>
            <a:fillRect/>
          </a:stretch>
        </p:blipFill>
        <p:spPr>
          <a:xfrm>
            <a:off x="7961644" y="3523554"/>
            <a:ext cx="3651874" cy="2701641"/>
          </a:xfrm>
          <a:prstGeom prst="rect">
            <a:avLst/>
          </a:prstGeom>
        </p:spPr>
      </p:pic>
    </p:spTree>
    <p:extLst>
      <p:ext uri="{BB962C8B-B14F-4D97-AF65-F5344CB8AC3E}">
        <p14:creationId xmlns:p14="http://schemas.microsoft.com/office/powerpoint/2010/main" val="386339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4D360-5ED5-71DF-2C6F-B30F098C467E}"/>
              </a:ext>
            </a:extLst>
          </p:cNvPr>
          <p:cNvSpPr>
            <a:spLocks noGrp="1"/>
          </p:cNvSpPr>
          <p:nvPr>
            <p:ph type="title"/>
          </p:nvPr>
        </p:nvSpPr>
        <p:spPr/>
        <p:txBody>
          <a:bodyPr/>
          <a:lstStyle/>
          <a:p>
            <a:r>
              <a:rPr kumimoji="1" lang="en-US" altLang="ja-JP" dirty="0"/>
              <a:t>1.2 matplotlib</a:t>
            </a:r>
            <a:r>
              <a:rPr kumimoji="1" lang="ja-JP" altLang="en-US" dirty="0"/>
              <a:t>（目盛り・ラベル・凡例）</a:t>
            </a:r>
          </a:p>
        </p:txBody>
      </p:sp>
      <p:sp>
        <p:nvSpPr>
          <p:cNvPr id="3" name="コンテンツ プレースホルダー 2">
            <a:extLst>
              <a:ext uri="{FF2B5EF4-FFF2-40B4-BE49-F238E27FC236}">
                <a16:creationId xmlns:a16="http://schemas.microsoft.com/office/drawing/2014/main" id="{A0C5CB96-2136-F74E-E415-57BC759E7E04}"/>
              </a:ext>
            </a:extLst>
          </p:cNvPr>
          <p:cNvSpPr>
            <a:spLocks noGrp="1"/>
          </p:cNvSpPr>
          <p:nvPr>
            <p:ph idx="1"/>
          </p:nvPr>
        </p:nvSpPr>
        <p:spPr>
          <a:xfrm>
            <a:off x="214381" y="632805"/>
            <a:ext cx="11763234" cy="653070"/>
          </a:xfrm>
        </p:spPr>
        <p:txBody>
          <a:bodyPr>
            <a:normAutofit/>
          </a:bodyPr>
          <a:lstStyle/>
          <a:p>
            <a:pPr marL="0" indent="0">
              <a:buNone/>
            </a:pPr>
            <a:r>
              <a:rPr kumimoji="1" lang="ja-JP" altLang="en-US" sz="1600" dirty="0"/>
              <a:t>凡例もプロットされたデータを識別するのに役立つ重要な要素で</a:t>
            </a:r>
            <a:r>
              <a:rPr lang="ja-JP" altLang="en-US" sz="1600" dirty="0"/>
              <a:t>ある．</a:t>
            </a:r>
            <a:r>
              <a:rPr kumimoji="1" lang="ja-JP" altLang="en-US" sz="1600" dirty="0"/>
              <a:t>凡例を追加する方法はいくつかあるが，最も簡単なのは各データのプロットを追加する際に，</a:t>
            </a:r>
            <a:r>
              <a:rPr kumimoji="1" lang="en-US" altLang="ja-JP" sz="1600" dirty="0"/>
              <a:t>label </a:t>
            </a:r>
            <a:r>
              <a:rPr kumimoji="1" lang="ja-JP" altLang="en-US" sz="1600" dirty="0"/>
              <a:t>引数を指定する方法である．</a:t>
            </a:r>
          </a:p>
        </p:txBody>
      </p:sp>
      <p:sp>
        <p:nvSpPr>
          <p:cNvPr id="4" name="日付プレースホルダー 3">
            <a:extLst>
              <a:ext uri="{FF2B5EF4-FFF2-40B4-BE49-F238E27FC236}">
                <a16:creationId xmlns:a16="http://schemas.microsoft.com/office/drawing/2014/main" id="{A756B6A3-8844-0099-6FD0-6ED90A867C05}"/>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5457588F-E736-0C4A-297F-BE5E0F0B8581}"/>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697F1AB5-B8F1-A307-92AC-9045350134AA}"/>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grpSp>
        <p:nvGrpSpPr>
          <p:cNvPr id="18" name="グループ化 17">
            <a:extLst>
              <a:ext uri="{FF2B5EF4-FFF2-40B4-BE49-F238E27FC236}">
                <a16:creationId xmlns:a16="http://schemas.microsoft.com/office/drawing/2014/main" id="{F6EB8243-2422-C8BE-3C5D-C67D4720AC6A}"/>
              </a:ext>
            </a:extLst>
          </p:cNvPr>
          <p:cNvGrpSpPr/>
          <p:nvPr/>
        </p:nvGrpSpPr>
        <p:grpSpPr>
          <a:xfrm>
            <a:off x="479571" y="1361018"/>
            <a:ext cx="10888516" cy="2438400"/>
            <a:chOff x="327171" y="1285875"/>
            <a:chExt cx="10888516" cy="2438400"/>
          </a:xfrm>
        </p:grpSpPr>
        <p:pic>
          <p:nvPicPr>
            <p:cNvPr id="8" name="図 7">
              <a:extLst>
                <a:ext uri="{FF2B5EF4-FFF2-40B4-BE49-F238E27FC236}">
                  <a16:creationId xmlns:a16="http://schemas.microsoft.com/office/drawing/2014/main" id="{EFF7E401-E813-9360-8383-9F914F51DA89}"/>
                </a:ext>
              </a:extLst>
            </p:cNvPr>
            <p:cNvPicPr>
              <a:picLocks noChangeAspect="1"/>
            </p:cNvPicPr>
            <p:nvPr/>
          </p:nvPicPr>
          <p:blipFill>
            <a:blip r:embed="rId2"/>
            <a:stretch>
              <a:fillRect/>
            </a:stretch>
          </p:blipFill>
          <p:spPr>
            <a:xfrm>
              <a:off x="327171" y="1315427"/>
              <a:ext cx="6991350" cy="1000125"/>
            </a:xfrm>
            <a:prstGeom prst="rect">
              <a:avLst/>
            </a:prstGeom>
          </p:spPr>
        </p:pic>
        <p:pic>
          <p:nvPicPr>
            <p:cNvPr id="10" name="図 9">
              <a:extLst>
                <a:ext uri="{FF2B5EF4-FFF2-40B4-BE49-F238E27FC236}">
                  <a16:creationId xmlns:a16="http://schemas.microsoft.com/office/drawing/2014/main" id="{F3661E4B-9167-B70E-00E4-6CB56F5034D8}"/>
                </a:ext>
              </a:extLst>
            </p:cNvPr>
            <p:cNvPicPr>
              <a:picLocks noChangeAspect="1"/>
            </p:cNvPicPr>
            <p:nvPr/>
          </p:nvPicPr>
          <p:blipFill>
            <a:blip r:embed="rId3"/>
            <a:stretch>
              <a:fillRect/>
            </a:stretch>
          </p:blipFill>
          <p:spPr>
            <a:xfrm>
              <a:off x="7510462" y="1285875"/>
              <a:ext cx="3705225" cy="2438400"/>
            </a:xfrm>
            <a:prstGeom prst="rect">
              <a:avLst/>
            </a:prstGeom>
          </p:spPr>
        </p:pic>
        <p:sp>
          <p:nvSpPr>
            <p:cNvPr id="11" name="フレーム 10">
              <a:extLst>
                <a:ext uri="{FF2B5EF4-FFF2-40B4-BE49-F238E27FC236}">
                  <a16:creationId xmlns:a16="http://schemas.microsoft.com/office/drawing/2014/main" id="{94F638DB-A307-D6B6-5DFD-81E7E5D90241}"/>
                </a:ext>
              </a:extLst>
            </p:cNvPr>
            <p:cNvSpPr/>
            <p:nvPr/>
          </p:nvSpPr>
          <p:spPr>
            <a:xfrm>
              <a:off x="4532459" y="1476374"/>
              <a:ext cx="906316" cy="169743"/>
            </a:xfrm>
            <a:prstGeom prst="frame">
              <a:avLst>
                <a:gd name="adj1" fmla="val 52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フレーム 14">
              <a:extLst>
                <a:ext uri="{FF2B5EF4-FFF2-40B4-BE49-F238E27FC236}">
                  <a16:creationId xmlns:a16="http://schemas.microsoft.com/office/drawing/2014/main" id="{9C00C648-0C8B-7868-61E6-322926075802}"/>
                </a:ext>
              </a:extLst>
            </p:cNvPr>
            <p:cNvSpPr/>
            <p:nvPr/>
          </p:nvSpPr>
          <p:spPr>
            <a:xfrm>
              <a:off x="6055018" y="1680757"/>
              <a:ext cx="906316" cy="169743"/>
            </a:xfrm>
            <a:prstGeom prst="frame">
              <a:avLst>
                <a:gd name="adj1" fmla="val 52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フレーム 15">
              <a:extLst>
                <a:ext uri="{FF2B5EF4-FFF2-40B4-BE49-F238E27FC236}">
                  <a16:creationId xmlns:a16="http://schemas.microsoft.com/office/drawing/2014/main" id="{CF60DB26-8141-DBC7-76D2-EDA16273AD3D}"/>
                </a:ext>
              </a:extLst>
            </p:cNvPr>
            <p:cNvSpPr/>
            <p:nvPr/>
          </p:nvSpPr>
          <p:spPr>
            <a:xfrm>
              <a:off x="5986901" y="1871881"/>
              <a:ext cx="1052073" cy="169743"/>
            </a:xfrm>
            <a:prstGeom prst="frame">
              <a:avLst>
                <a:gd name="adj1" fmla="val 521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吹き出し: 角を丸めた四角形 16">
              <a:extLst>
                <a:ext uri="{FF2B5EF4-FFF2-40B4-BE49-F238E27FC236}">
                  <a16:creationId xmlns:a16="http://schemas.microsoft.com/office/drawing/2014/main" id="{5608C305-C72F-98BE-E123-0106528CCED4}"/>
                </a:ext>
              </a:extLst>
            </p:cNvPr>
            <p:cNvSpPr/>
            <p:nvPr/>
          </p:nvSpPr>
          <p:spPr>
            <a:xfrm>
              <a:off x="3084659" y="2293063"/>
              <a:ext cx="4233862" cy="653071"/>
            </a:xfrm>
            <a:prstGeom prst="wedgeRoundRectCallout">
              <a:avLst>
                <a:gd name="adj1" fmla="val 30193"/>
                <a:gd name="adj2" fmla="val -84344"/>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各グラフに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label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引数にて凡例名を指定することで，凡例を出力することが出来る．ただし．「</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plt.legend</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」を入力していない場合は出力されないので注意．</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grpSp>
      <p:sp>
        <p:nvSpPr>
          <p:cNvPr id="19" name="コンテンツ プレースホルダー 2">
            <a:extLst>
              <a:ext uri="{FF2B5EF4-FFF2-40B4-BE49-F238E27FC236}">
                <a16:creationId xmlns:a16="http://schemas.microsoft.com/office/drawing/2014/main" id="{C0FB5555-5096-2796-9F59-8F7CB405AF21}"/>
              </a:ext>
            </a:extLst>
          </p:cNvPr>
          <p:cNvSpPr txBox="1">
            <a:spLocks/>
          </p:cNvSpPr>
          <p:nvPr/>
        </p:nvSpPr>
        <p:spPr>
          <a:xfrm>
            <a:off x="214383" y="4089480"/>
            <a:ext cx="11763234" cy="105311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en-US" altLang="ja-JP" sz="1600" dirty="0"/>
              <a:t>legend</a:t>
            </a:r>
            <a:r>
              <a:rPr lang="ja-JP" altLang="en-US" sz="1600" dirty="0"/>
              <a:t>メソッドでは，</a:t>
            </a:r>
            <a:r>
              <a:rPr lang="en-US" altLang="ja-JP" sz="1600" dirty="0"/>
              <a:t>loc</a:t>
            </a:r>
            <a:r>
              <a:rPr lang="ja-JP" altLang="en-US" sz="1600" dirty="0"/>
              <a:t>オプションを用いてプロットのどこに凡例を入れるかを </a:t>
            </a:r>
            <a:r>
              <a:rPr lang="en-US" altLang="ja-JP" sz="1600" dirty="0"/>
              <a:t>Matplotlib </a:t>
            </a:r>
            <a:r>
              <a:rPr lang="ja-JP" altLang="en-US" sz="1600" dirty="0"/>
              <a:t>に指示できる．デフォルトの</a:t>
            </a:r>
            <a:r>
              <a:rPr lang="en-US" altLang="ja-JP" sz="1600" dirty="0"/>
              <a:t>“best”</a:t>
            </a:r>
            <a:r>
              <a:rPr lang="ja-JP" altLang="en-US" sz="1600" dirty="0"/>
              <a:t>が指定された場合，最も邪魔にならない場所が選ばれる</a:t>
            </a:r>
            <a:r>
              <a:rPr lang="en-US" altLang="ja-JP" sz="1600" baseline="30000" dirty="0"/>
              <a:t>※</a:t>
            </a:r>
            <a:r>
              <a:rPr lang="ja-JP" altLang="en-US" sz="1600" dirty="0"/>
              <a:t>．</a:t>
            </a:r>
            <a:endParaRPr lang="en-US" altLang="ja-JP" sz="1600" dirty="0"/>
          </a:p>
          <a:p>
            <a:pPr marL="0" indent="0">
              <a:buFont typeface="Wingdings" panose="05000000000000000000" pitchFamily="2" charset="2"/>
              <a:buNone/>
            </a:pPr>
            <a:r>
              <a:rPr lang="ja-JP" altLang="en-US" sz="1600" dirty="0"/>
              <a:t>なお，凡例から一部のデータを除くには，ラベルを指定しないか，または明示的に </a:t>
            </a:r>
            <a:r>
              <a:rPr lang="en-US" altLang="ja-JP" sz="1600" dirty="0"/>
              <a:t>label = “_</a:t>
            </a:r>
            <a:r>
              <a:rPr lang="en-US" altLang="ja-JP" sz="1600" dirty="0" err="1"/>
              <a:t>nolegend</a:t>
            </a:r>
            <a:r>
              <a:rPr lang="en-US" altLang="ja-JP" sz="1600" dirty="0"/>
              <a:t>_“ </a:t>
            </a:r>
            <a:r>
              <a:rPr lang="ja-JP" altLang="en-US" sz="1600" dirty="0"/>
              <a:t>と指定する．</a:t>
            </a:r>
          </a:p>
        </p:txBody>
      </p:sp>
      <p:sp>
        <p:nvSpPr>
          <p:cNvPr id="21" name="テキスト ボックス 20">
            <a:extLst>
              <a:ext uri="{FF2B5EF4-FFF2-40B4-BE49-F238E27FC236}">
                <a16:creationId xmlns:a16="http://schemas.microsoft.com/office/drawing/2014/main" id="{A22E67BE-448E-2FD0-173F-72EE81BC0176}"/>
              </a:ext>
            </a:extLst>
          </p:cNvPr>
          <p:cNvSpPr txBox="1"/>
          <p:nvPr/>
        </p:nvSpPr>
        <p:spPr>
          <a:xfrm>
            <a:off x="2471957" y="5288491"/>
            <a:ext cx="9283553" cy="307777"/>
          </a:xfrm>
          <a:prstGeom prst="rect">
            <a:avLst/>
          </a:prstGeom>
          <a:noFill/>
        </p:spPr>
        <p:txBody>
          <a:bodyPr wrap="square">
            <a:spAutoFit/>
          </a:bodyPr>
          <a:lstStyle/>
          <a:p>
            <a:pPr marL="285750" indent="-285750">
              <a:buFont typeface="游ゴシック" panose="020B0400000000000000" pitchFamily="50" charset="-128"/>
              <a:buChar char="※"/>
            </a:pP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詳しく知りたい場合は，</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docstring</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を参照すること．（</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IPython</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 や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Jupyter</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ax.legend</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と実行すれば参照できる）</a:t>
            </a:r>
          </a:p>
        </p:txBody>
      </p:sp>
    </p:spTree>
    <p:extLst>
      <p:ext uri="{BB962C8B-B14F-4D97-AF65-F5344CB8AC3E}">
        <p14:creationId xmlns:p14="http://schemas.microsoft.com/office/powerpoint/2010/main" val="325461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6298F-6870-66D8-7532-5EA52475BCAB}"/>
              </a:ext>
            </a:extLst>
          </p:cNvPr>
          <p:cNvSpPr>
            <a:spLocks noGrp="1"/>
          </p:cNvSpPr>
          <p:nvPr>
            <p:ph type="title"/>
          </p:nvPr>
        </p:nvSpPr>
        <p:spPr/>
        <p:txBody>
          <a:bodyPr/>
          <a:lstStyle/>
          <a:p>
            <a:r>
              <a:rPr kumimoji="1" lang="en-US" altLang="ja-JP" dirty="0"/>
              <a:t>1.3 matplotlib</a:t>
            </a:r>
            <a:r>
              <a:rPr kumimoji="1" lang="ja-JP" altLang="en-US" dirty="0"/>
              <a:t>（サブプロットへの注釈や描画）</a:t>
            </a:r>
          </a:p>
        </p:txBody>
      </p:sp>
      <p:sp>
        <p:nvSpPr>
          <p:cNvPr id="3" name="コンテンツ プレースホルダー 2">
            <a:extLst>
              <a:ext uri="{FF2B5EF4-FFF2-40B4-BE49-F238E27FC236}">
                <a16:creationId xmlns:a16="http://schemas.microsoft.com/office/drawing/2014/main" id="{80BDD853-3681-782B-E091-F5745EE21C98}"/>
              </a:ext>
            </a:extLst>
          </p:cNvPr>
          <p:cNvSpPr>
            <a:spLocks noGrp="1"/>
          </p:cNvSpPr>
          <p:nvPr>
            <p:ph idx="1"/>
          </p:nvPr>
        </p:nvSpPr>
        <p:spPr>
          <a:xfrm>
            <a:off x="214381" y="632806"/>
            <a:ext cx="11763234" cy="634019"/>
          </a:xfrm>
        </p:spPr>
        <p:txBody>
          <a:bodyPr>
            <a:normAutofit/>
          </a:bodyPr>
          <a:lstStyle/>
          <a:p>
            <a:pPr marL="0" indent="0">
              <a:buNone/>
            </a:pPr>
            <a:r>
              <a:rPr kumimoji="1" lang="ja-JP" altLang="en-US" sz="1600" dirty="0"/>
              <a:t>標準的な形でのプロットに加えて，テキストや矢印，その他さまざまな形状の独自の注釈をプロットに付けたいことがあるだろう．注釈やテキストは，</a:t>
            </a:r>
            <a:r>
              <a:rPr kumimoji="1" lang="en-US" altLang="ja-JP" sz="1600" dirty="0"/>
              <a:t>text </a:t>
            </a:r>
            <a:r>
              <a:rPr kumimoji="1" lang="ja-JP" altLang="en-US" sz="1600" dirty="0"/>
              <a:t>や </a:t>
            </a:r>
            <a:r>
              <a:rPr kumimoji="1" lang="en-US" altLang="ja-JP" sz="1600" dirty="0"/>
              <a:t>arrow</a:t>
            </a:r>
            <a:r>
              <a:rPr kumimoji="1" lang="ja-JP" altLang="en-US" sz="1600" dirty="0"/>
              <a:t>・</a:t>
            </a:r>
            <a:r>
              <a:rPr kumimoji="1" lang="en-US" altLang="ja-JP" sz="1600" dirty="0"/>
              <a:t>annotate </a:t>
            </a:r>
            <a:r>
              <a:rPr kumimoji="1" lang="ja-JP" altLang="en-US" sz="1600" dirty="0"/>
              <a:t>といった関数を用いてプロットに追加できる．</a:t>
            </a:r>
          </a:p>
        </p:txBody>
      </p:sp>
      <p:sp>
        <p:nvSpPr>
          <p:cNvPr id="4" name="日付プレースホルダー 3">
            <a:extLst>
              <a:ext uri="{FF2B5EF4-FFF2-40B4-BE49-F238E27FC236}">
                <a16:creationId xmlns:a16="http://schemas.microsoft.com/office/drawing/2014/main" id="{6BABF2EA-EC68-36CD-6083-0B54F08445F5}"/>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E361B5F2-B805-427F-5774-63B62BA1C519}"/>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67E02F99-4FE7-931C-48B3-478E9195C0A9}"/>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grpSp>
        <p:nvGrpSpPr>
          <p:cNvPr id="10" name="グループ化 9">
            <a:extLst>
              <a:ext uri="{FF2B5EF4-FFF2-40B4-BE49-F238E27FC236}">
                <a16:creationId xmlns:a16="http://schemas.microsoft.com/office/drawing/2014/main" id="{D220A335-5357-DDB3-364A-1833C76CE695}"/>
              </a:ext>
            </a:extLst>
          </p:cNvPr>
          <p:cNvGrpSpPr/>
          <p:nvPr/>
        </p:nvGrpSpPr>
        <p:grpSpPr>
          <a:xfrm>
            <a:off x="904873" y="1266825"/>
            <a:ext cx="9620250" cy="653071"/>
            <a:chOff x="914398" y="1341969"/>
            <a:chExt cx="9620250" cy="653071"/>
          </a:xfrm>
        </p:grpSpPr>
        <p:pic>
          <p:nvPicPr>
            <p:cNvPr id="8" name="図 7">
              <a:extLst>
                <a:ext uri="{FF2B5EF4-FFF2-40B4-BE49-F238E27FC236}">
                  <a16:creationId xmlns:a16="http://schemas.microsoft.com/office/drawing/2014/main" id="{AC2FF804-0B86-AF83-212A-9133ECFEA7AE}"/>
                </a:ext>
              </a:extLst>
            </p:cNvPr>
            <p:cNvPicPr>
              <a:picLocks noChangeAspect="1"/>
            </p:cNvPicPr>
            <p:nvPr/>
          </p:nvPicPr>
          <p:blipFill>
            <a:blip r:embed="rId2"/>
            <a:stretch>
              <a:fillRect/>
            </a:stretch>
          </p:blipFill>
          <p:spPr>
            <a:xfrm>
              <a:off x="914398" y="1499581"/>
              <a:ext cx="5181600" cy="304800"/>
            </a:xfrm>
            <a:prstGeom prst="rect">
              <a:avLst/>
            </a:prstGeom>
          </p:spPr>
        </p:pic>
        <p:sp>
          <p:nvSpPr>
            <p:cNvPr id="9" name="吹き出し: 角を丸めた四角形 8">
              <a:extLst>
                <a:ext uri="{FF2B5EF4-FFF2-40B4-BE49-F238E27FC236}">
                  <a16:creationId xmlns:a16="http://schemas.microsoft.com/office/drawing/2014/main" id="{94CBB885-E2E3-47BB-5C52-2D32A816EC50}"/>
                </a:ext>
              </a:extLst>
            </p:cNvPr>
            <p:cNvSpPr/>
            <p:nvPr/>
          </p:nvSpPr>
          <p:spPr>
            <a:xfrm>
              <a:off x="6300786" y="1341969"/>
              <a:ext cx="4233862" cy="653071"/>
            </a:xfrm>
            <a:prstGeom prst="wedgeRoundRectCallout">
              <a:avLst>
                <a:gd name="adj1" fmla="val -53946"/>
                <a:gd name="adj2" fmla="val -15795"/>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text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はプロット上の指定した座標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𝑥</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𝑦</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に，オプションで指定されたスタイルでテキストを描画する．</a:t>
              </a:r>
            </a:p>
          </p:txBody>
        </p:sp>
      </p:grpSp>
      <p:sp>
        <p:nvSpPr>
          <p:cNvPr id="11" name="コンテンツ プレースホルダー 2">
            <a:extLst>
              <a:ext uri="{FF2B5EF4-FFF2-40B4-BE49-F238E27FC236}">
                <a16:creationId xmlns:a16="http://schemas.microsoft.com/office/drawing/2014/main" id="{7D8BD135-E06E-4AF9-1F68-D56F40293FEF}"/>
              </a:ext>
            </a:extLst>
          </p:cNvPr>
          <p:cNvSpPr txBox="1">
            <a:spLocks/>
          </p:cNvSpPr>
          <p:nvPr/>
        </p:nvSpPr>
        <p:spPr>
          <a:xfrm>
            <a:off x="214381" y="1946653"/>
            <a:ext cx="11763234" cy="104572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注釈（</a:t>
            </a:r>
            <a:r>
              <a:rPr lang="en-US" altLang="ja-JP" sz="1600" dirty="0"/>
              <a:t>annotate</a:t>
            </a:r>
            <a:r>
              <a:rPr lang="ja-JP" altLang="en-US" sz="1600" dirty="0"/>
              <a:t>）を使うと，テキストと矢印をうまく調節して描画できる．例として，</a:t>
            </a:r>
            <a:r>
              <a:rPr lang="en-US" altLang="ja-JP" sz="1600" dirty="0"/>
              <a:t>2007</a:t>
            </a:r>
            <a:r>
              <a:rPr lang="ja-JP" altLang="en-US" sz="1600" dirty="0"/>
              <a:t>年以降の</a:t>
            </a:r>
            <a:r>
              <a:rPr lang="en-US" altLang="ja-JP" sz="1600" dirty="0"/>
              <a:t>S&amp;P 500</a:t>
            </a:r>
            <a:r>
              <a:rPr lang="ja-JP" altLang="en-US" sz="1600" dirty="0"/>
              <a:t>インデックスの終値（</a:t>
            </a:r>
            <a:r>
              <a:rPr lang="en-US" altLang="ja-JP" sz="1600" dirty="0"/>
              <a:t>Yahoo! Finance</a:t>
            </a:r>
            <a:r>
              <a:rPr lang="ja-JP" altLang="en-US" sz="1600" dirty="0"/>
              <a:t>から取得したもの）をプロットし，</a:t>
            </a:r>
            <a:r>
              <a:rPr lang="en-US" altLang="ja-JP" sz="1600" dirty="0"/>
              <a:t>2008</a:t>
            </a:r>
            <a:r>
              <a:rPr lang="ja-JP" altLang="en-US" sz="1600" dirty="0"/>
              <a:t>年から</a:t>
            </a:r>
            <a:r>
              <a:rPr lang="en-US" altLang="ja-JP" sz="1600" dirty="0"/>
              <a:t>2009</a:t>
            </a:r>
            <a:r>
              <a:rPr lang="ja-JP" altLang="en-US" sz="1600" dirty="0"/>
              <a:t>年にかけての金融危機における重要な日付のうちいくつかに，注釈を入れてみる．</a:t>
            </a:r>
          </a:p>
        </p:txBody>
      </p:sp>
      <p:pic>
        <p:nvPicPr>
          <p:cNvPr id="13" name="図 12">
            <a:extLst>
              <a:ext uri="{FF2B5EF4-FFF2-40B4-BE49-F238E27FC236}">
                <a16:creationId xmlns:a16="http://schemas.microsoft.com/office/drawing/2014/main" id="{BBA6DBD6-1EB9-3A4B-0D4A-8D4C34D7C778}"/>
              </a:ext>
            </a:extLst>
          </p:cNvPr>
          <p:cNvPicPr>
            <a:picLocks noChangeAspect="1"/>
          </p:cNvPicPr>
          <p:nvPr/>
        </p:nvPicPr>
        <p:blipFill>
          <a:blip r:embed="rId3"/>
          <a:stretch>
            <a:fillRect/>
          </a:stretch>
        </p:blipFill>
        <p:spPr>
          <a:xfrm>
            <a:off x="2702589" y="2576296"/>
            <a:ext cx="4057820" cy="2751064"/>
          </a:xfrm>
          <a:prstGeom prst="rect">
            <a:avLst/>
          </a:prstGeom>
        </p:spPr>
      </p:pic>
      <p:pic>
        <p:nvPicPr>
          <p:cNvPr id="17" name="図 16">
            <a:extLst>
              <a:ext uri="{FF2B5EF4-FFF2-40B4-BE49-F238E27FC236}">
                <a16:creationId xmlns:a16="http://schemas.microsoft.com/office/drawing/2014/main" id="{29357A24-DD3F-4C9F-582A-D278EFDA7AAF}"/>
              </a:ext>
            </a:extLst>
          </p:cNvPr>
          <p:cNvPicPr>
            <a:picLocks noChangeAspect="1"/>
          </p:cNvPicPr>
          <p:nvPr/>
        </p:nvPicPr>
        <p:blipFill>
          <a:blip r:embed="rId4"/>
          <a:stretch>
            <a:fillRect/>
          </a:stretch>
        </p:blipFill>
        <p:spPr>
          <a:xfrm>
            <a:off x="7134223" y="2515815"/>
            <a:ext cx="4536250" cy="3761479"/>
          </a:xfrm>
          <a:prstGeom prst="rect">
            <a:avLst/>
          </a:prstGeom>
        </p:spPr>
      </p:pic>
      <p:sp>
        <p:nvSpPr>
          <p:cNvPr id="18" name="吹き出し: 角を丸めた四角形 17">
            <a:extLst>
              <a:ext uri="{FF2B5EF4-FFF2-40B4-BE49-F238E27FC236}">
                <a16:creationId xmlns:a16="http://schemas.microsoft.com/office/drawing/2014/main" id="{B620F129-39DD-DF7F-B064-6DE2D4BE05BC}"/>
              </a:ext>
            </a:extLst>
          </p:cNvPr>
          <p:cNvSpPr/>
          <p:nvPr/>
        </p:nvSpPr>
        <p:spPr>
          <a:xfrm>
            <a:off x="630648" y="5373259"/>
            <a:ext cx="6339163" cy="827572"/>
          </a:xfrm>
          <a:prstGeom prst="wedgeRoundRectCallout">
            <a:avLst>
              <a:gd name="adj1" fmla="val 43120"/>
              <a:gd name="adj2" fmla="val -36513"/>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ax.annotate</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メソッドを使って，𝑥 座標と 𝑦 座標で指定した位置にラベルを描いている．またプロットの縦軸・横軸の開始点および終了点を</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Matplotlib</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のデフォルトに任せるのではなく，</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set_xlim</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や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set_ylim</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といったメソッドを用いて，明示的に手で設定してる．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最後に，</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ax.set_title</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を用いてプロットにメインタイトルを加えている．</a:t>
            </a:r>
          </a:p>
        </p:txBody>
      </p:sp>
    </p:spTree>
    <p:extLst>
      <p:ext uri="{BB962C8B-B14F-4D97-AF65-F5344CB8AC3E}">
        <p14:creationId xmlns:p14="http://schemas.microsoft.com/office/powerpoint/2010/main" val="42242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5BE89-AC3F-5B6B-2E32-DB1C2222433E}"/>
              </a:ext>
            </a:extLst>
          </p:cNvPr>
          <p:cNvSpPr>
            <a:spLocks noGrp="1"/>
          </p:cNvSpPr>
          <p:nvPr>
            <p:ph type="title"/>
          </p:nvPr>
        </p:nvSpPr>
        <p:spPr/>
        <p:txBody>
          <a:bodyPr/>
          <a:lstStyle/>
          <a:p>
            <a:r>
              <a:rPr kumimoji="1" lang="en-US" altLang="ja-JP" dirty="0"/>
              <a:t>1.3 matplotlib</a:t>
            </a:r>
            <a:r>
              <a:rPr kumimoji="1" lang="ja-JP" altLang="en-US" dirty="0"/>
              <a:t>（サブプロットへの注釈や描画）</a:t>
            </a:r>
          </a:p>
        </p:txBody>
      </p:sp>
      <p:sp>
        <p:nvSpPr>
          <p:cNvPr id="3" name="コンテンツ プレースホルダー 2">
            <a:extLst>
              <a:ext uri="{FF2B5EF4-FFF2-40B4-BE49-F238E27FC236}">
                <a16:creationId xmlns:a16="http://schemas.microsoft.com/office/drawing/2014/main" id="{1E945DB4-D26D-1654-9F72-25CDFF15AD99}"/>
              </a:ext>
            </a:extLst>
          </p:cNvPr>
          <p:cNvSpPr>
            <a:spLocks noGrp="1"/>
          </p:cNvSpPr>
          <p:nvPr>
            <p:ph idx="1"/>
          </p:nvPr>
        </p:nvSpPr>
        <p:spPr>
          <a:xfrm>
            <a:off x="214381" y="632806"/>
            <a:ext cx="11763234" cy="893610"/>
          </a:xfrm>
        </p:spPr>
        <p:txBody>
          <a:bodyPr>
            <a:normAutofit/>
          </a:bodyPr>
          <a:lstStyle/>
          <a:p>
            <a:pPr marL="0" indent="0">
              <a:buNone/>
            </a:pPr>
            <a:r>
              <a:rPr kumimoji="1" lang="ja-JP" altLang="en-US" sz="1600" dirty="0"/>
              <a:t>図形を描く場合は，もう少し注意が必要である．</a:t>
            </a:r>
            <a:r>
              <a:rPr kumimoji="1" lang="en-US" altLang="ja-JP" sz="1600" dirty="0"/>
              <a:t>Matplotlib</a:t>
            </a:r>
            <a:r>
              <a:rPr kumimoji="1" lang="ja-JP" altLang="en-US" sz="1600" dirty="0"/>
              <a:t>には，よく使われるたくさんの図形を表すオブジェクトがあり，</a:t>
            </a:r>
            <a:r>
              <a:rPr kumimoji="1" lang="ja-JP" altLang="en-US" sz="1600" b="1" dirty="0">
                <a:solidFill>
                  <a:srgbClr val="FF0000"/>
                </a:solidFill>
              </a:rPr>
              <a:t>パッチ</a:t>
            </a:r>
            <a:r>
              <a:rPr kumimoji="1" lang="ja-JP" altLang="en-US" sz="1600" dirty="0"/>
              <a:t>と呼ばれている</a:t>
            </a:r>
            <a:r>
              <a:rPr lang="ja-JP" altLang="en-US" sz="1600" dirty="0"/>
              <a:t>．</a:t>
            </a:r>
            <a:r>
              <a:rPr kumimoji="1" lang="ja-JP" altLang="en-US" sz="1600" dirty="0"/>
              <a:t>これらの一部（例えば，</a:t>
            </a:r>
            <a:r>
              <a:rPr kumimoji="1" lang="en-US" altLang="ja-JP" sz="1600" dirty="0"/>
              <a:t>Rectangle</a:t>
            </a:r>
            <a:r>
              <a:rPr kumimoji="1" lang="ja-JP" altLang="en-US" sz="1600" dirty="0"/>
              <a:t>（長方形）や </a:t>
            </a:r>
            <a:r>
              <a:rPr kumimoji="1" lang="en-US" altLang="ja-JP" sz="1600" dirty="0"/>
              <a:t>Circle</a:t>
            </a:r>
            <a:r>
              <a:rPr kumimoji="1" lang="ja-JP" altLang="en-US" sz="1600" dirty="0"/>
              <a:t>（円））は </a:t>
            </a:r>
            <a:r>
              <a:rPr kumimoji="1" lang="en-US" altLang="ja-JP" sz="1600" dirty="0" err="1"/>
              <a:t>matplotlib.pyplot</a:t>
            </a:r>
            <a:r>
              <a:rPr kumimoji="1" lang="en-US" altLang="ja-JP" sz="1600" dirty="0"/>
              <a:t> </a:t>
            </a:r>
            <a:r>
              <a:rPr kumimoji="1" lang="ja-JP" altLang="en-US" sz="1600" dirty="0"/>
              <a:t>に含まれているが，それ以外も含めた完全なセットは </a:t>
            </a:r>
            <a:r>
              <a:rPr kumimoji="1" lang="en-US" altLang="ja-JP" sz="1600" dirty="0" err="1"/>
              <a:t>matplotlib.patches</a:t>
            </a:r>
            <a:r>
              <a:rPr kumimoji="1" lang="en-US" altLang="ja-JP" sz="1600" dirty="0"/>
              <a:t> </a:t>
            </a:r>
            <a:r>
              <a:rPr kumimoji="1" lang="ja-JP" altLang="en-US" sz="1600" dirty="0"/>
              <a:t>にある．</a:t>
            </a:r>
          </a:p>
        </p:txBody>
      </p:sp>
      <p:sp>
        <p:nvSpPr>
          <p:cNvPr id="4" name="日付プレースホルダー 3">
            <a:extLst>
              <a:ext uri="{FF2B5EF4-FFF2-40B4-BE49-F238E27FC236}">
                <a16:creationId xmlns:a16="http://schemas.microsoft.com/office/drawing/2014/main" id="{0F473616-9273-818A-77F5-543AAA10BCDC}"/>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3EE5E690-9B72-B691-C6F9-A65E2B1984D0}"/>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5D2318CC-59DF-9E59-6A25-5F7B897F3F51}"/>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pic>
        <p:nvPicPr>
          <p:cNvPr id="8" name="図 7">
            <a:extLst>
              <a:ext uri="{FF2B5EF4-FFF2-40B4-BE49-F238E27FC236}">
                <a16:creationId xmlns:a16="http://schemas.microsoft.com/office/drawing/2014/main" id="{E256BCF7-D327-D504-9C54-48FE4EDC081D}"/>
              </a:ext>
            </a:extLst>
          </p:cNvPr>
          <p:cNvPicPr>
            <a:picLocks noChangeAspect="1"/>
          </p:cNvPicPr>
          <p:nvPr/>
        </p:nvPicPr>
        <p:blipFill>
          <a:blip r:embed="rId2"/>
          <a:stretch>
            <a:fillRect/>
          </a:stretch>
        </p:blipFill>
        <p:spPr>
          <a:xfrm>
            <a:off x="2905450" y="1601560"/>
            <a:ext cx="4900612" cy="1412479"/>
          </a:xfrm>
          <a:prstGeom prst="rect">
            <a:avLst/>
          </a:prstGeom>
        </p:spPr>
      </p:pic>
      <p:pic>
        <p:nvPicPr>
          <p:cNvPr id="10" name="図 9">
            <a:extLst>
              <a:ext uri="{FF2B5EF4-FFF2-40B4-BE49-F238E27FC236}">
                <a16:creationId xmlns:a16="http://schemas.microsoft.com/office/drawing/2014/main" id="{F9202D6F-34A8-71EC-FE87-BD342DC0C26A}"/>
              </a:ext>
            </a:extLst>
          </p:cNvPr>
          <p:cNvPicPr>
            <a:picLocks noChangeAspect="1"/>
          </p:cNvPicPr>
          <p:nvPr/>
        </p:nvPicPr>
        <p:blipFill>
          <a:blip r:embed="rId3"/>
          <a:stretch>
            <a:fillRect/>
          </a:stretch>
        </p:blipFill>
        <p:spPr>
          <a:xfrm>
            <a:off x="8050631" y="1526415"/>
            <a:ext cx="3676650" cy="2438400"/>
          </a:xfrm>
          <a:prstGeom prst="rect">
            <a:avLst/>
          </a:prstGeom>
        </p:spPr>
      </p:pic>
      <p:sp>
        <p:nvSpPr>
          <p:cNvPr id="11" name="吹き出し: 角を丸めた四角形 10">
            <a:extLst>
              <a:ext uri="{FF2B5EF4-FFF2-40B4-BE49-F238E27FC236}">
                <a16:creationId xmlns:a16="http://schemas.microsoft.com/office/drawing/2014/main" id="{2F588859-44F5-5C7D-82AA-3002B5E453D6}"/>
              </a:ext>
            </a:extLst>
          </p:cNvPr>
          <p:cNvSpPr/>
          <p:nvPr/>
        </p:nvSpPr>
        <p:spPr>
          <a:xfrm>
            <a:off x="208615" y="1772632"/>
            <a:ext cx="2446501" cy="1070334"/>
          </a:xfrm>
          <a:prstGeom prst="wedgeRoundRectCallout">
            <a:avLst>
              <a:gd name="adj1" fmla="val 58571"/>
              <a:gd name="adj2" fmla="val -22024"/>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プロットに図形を配置するには，パッチオブジェクトを作成したら，</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ax.add_patch</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に引数として渡してサブプロット</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ax</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に加える</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68682922-2EF2-EF38-F704-BF32A949847F}"/>
              </a:ext>
            </a:extLst>
          </p:cNvPr>
          <p:cNvSpPr txBox="1">
            <a:spLocks/>
          </p:cNvSpPr>
          <p:nvPr/>
        </p:nvSpPr>
        <p:spPr>
          <a:xfrm>
            <a:off x="214381" y="4015036"/>
            <a:ext cx="11763234" cy="167961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図は，</a:t>
            </a:r>
            <a:r>
              <a:rPr lang="en-US" altLang="ja-JP" sz="1600" dirty="0"/>
              <a:t>Figure</a:t>
            </a:r>
            <a:r>
              <a:rPr lang="ja-JP" altLang="en-US" sz="1600" dirty="0"/>
              <a:t>オブジェクトのインスタンスメソッド </a:t>
            </a:r>
            <a:r>
              <a:rPr lang="en-US" altLang="ja-JP" sz="1600" dirty="0" err="1"/>
              <a:t>savefig</a:t>
            </a:r>
            <a:r>
              <a:rPr lang="en-US" altLang="ja-JP" sz="1600" dirty="0"/>
              <a:t> </a:t>
            </a:r>
            <a:r>
              <a:rPr lang="ja-JP" altLang="en-US" sz="1600" dirty="0"/>
              <a:t>を使ってファイルに保存できる．</a:t>
            </a:r>
            <a:br>
              <a:rPr lang="en-US" altLang="ja-JP" sz="1600" dirty="0"/>
            </a:br>
            <a:r>
              <a:rPr lang="ja-JP" altLang="en-US" sz="1600" dirty="0"/>
              <a:t>例えば，図を</a:t>
            </a:r>
            <a:r>
              <a:rPr lang="en-US" altLang="ja-JP" sz="1600" dirty="0"/>
              <a:t>SVG</a:t>
            </a:r>
            <a:r>
              <a:rPr lang="ja-JP" altLang="en-US" sz="1600" dirty="0"/>
              <a:t>で保存する場合は次のように入力するだけである．</a:t>
            </a:r>
            <a:endParaRPr lang="en-US" altLang="ja-JP" sz="1600" dirty="0"/>
          </a:p>
          <a:p>
            <a:pPr marL="0" indent="0">
              <a:buFont typeface="Wingdings" panose="05000000000000000000" pitchFamily="2" charset="2"/>
              <a:buNone/>
            </a:pPr>
            <a:r>
              <a:rPr lang="ja-JP" altLang="en-US" sz="1600" dirty="0"/>
              <a:t>ファイル形式はファイルの拡張子から推測されるため，</a:t>
            </a:r>
            <a:r>
              <a:rPr lang="en-US" altLang="ja-JP" sz="1600" dirty="0"/>
              <a:t>.</a:t>
            </a:r>
            <a:r>
              <a:rPr lang="en-US" altLang="ja-JP" sz="1600" dirty="0" err="1"/>
              <a:t>svg</a:t>
            </a:r>
            <a:r>
              <a:rPr lang="en-US" altLang="ja-JP" sz="1600" dirty="0"/>
              <a:t> </a:t>
            </a:r>
            <a:r>
              <a:rPr lang="ja-JP" altLang="en-US" sz="1600" dirty="0"/>
              <a:t>でなく </a:t>
            </a:r>
            <a:r>
              <a:rPr lang="en-US" altLang="ja-JP" sz="1600" dirty="0"/>
              <a:t>.pdf </a:t>
            </a:r>
            <a:r>
              <a:rPr lang="ja-JP" altLang="en-US" sz="1600" dirty="0"/>
              <a:t>とした場合は</a:t>
            </a:r>
            <a:r>
              <a:rPr lang="en-US" altLang="ja-JP" sz="1600" dirty="0"/>
              <a:t>PDF</a:t>
            </a:r>
            <a:r>
              <a:rPr lang="ja-JP" altLang="en-US" sz="1600" dirty="0"/>
              <a:t>が出力される．</a:t>
            </a:r>
            <a:br>
              <a:rPr lang="en-US" altLang="ja-JP" sz="1600" dirty="0"/>
            </a:br>
            <a:r>
              <a:rPr lang="en-US" altLang="ja-JP" sz="1600" dirty="0" err="1"/>
              <a:t>savefig</a:t>
            </a:r>
            <a:r>
              <a:rPr lang="en-US" altLang="ja-JP" sz="1600" dirty="0"/>
              <a:t> </a:t>
            </a:r>
            <a:r>
              <a:rPr lang="ja-JP" altLang="en-US" sz="1600" dirty="0"/>
              <a:t>にはオプションを与えて動作を変更できる．先ほどの図を </a:t>
            </a:r>
            <a:r>
              <a:rPr lang="en-US" altLang="ja-JP" sz="1600" dirty="0"/>
              <a:t>400 dpi </a:t>
            </a:r>
            <a:r>
              <a:rPr lang="ja-JP" altLang="en-US" sz="1600" dirty="0"/>
              <a:t>の </a:t>
            </a:r>
            <a:r>
              <a:rPr lang="en-US" altLang="ja-JP" sz="1600" dirty="0"/>
              <a:t>PNG </a:t>
            </a:r>
            <a:r>
              <a:rPr lang="ja-JP" altLang="en-US" sz="1600" dirty="0"/>
              <a:t>として保存したい場合は，コードは次のようになる．</a:t>
            </a:r>
          </a:p>
        </p:txBody>
      </p:sp>
      <p:pic>
        <p:nvPicPr>
          <p:cNvPr id="14" name="図 13">
            <a:extLst>
              <a:ext uri="{FF2B5EF4-FFF2-40B4-BE49-F238E27FC236}">
                <a16:creationId xmlns:a16="http://schemas.microsoft.com/office/drawing/2014/main" id="{F5125599-EEA7-AA1F-9FB2-4B6EC0028A73}"/>
              </a:ext>
            </a:extLst>
          </p:cNvPr>
          <p:cNvPicPr>
            <a:picLocks noChangeAspect="1"/>
          </p:cNvPicPr>
          <p:nvPr/>
        </p:nvPicPr>
        <p:blipFill>
          <a:blip r:embed="rId4"/>
          <a:stretch>
            <a:fillRect/>
          </a:stretch>
        </p:blipFill>
        <p:spPr>
          <a:xfrm>
            <a:off x="8929687" y="4194802"/>
            <a:ext cx="2143125" cy="304800"/>
          </a:xfrm>
          <a:prstGeom prst="rect">
            <a:avLst/>
          </a:prstGeom>
        </p:spPr>
      </p:pic>
      <p:pic>
        <p:nvPicPr>
          <p:cNvPr id="16" name="図 15">
            <a:extLst>
              <a:ext uri="{FF2B5EF4-FFF2-40B4-BE49-F238E27FC236}">
                <a16:creationId xmlns:a16="http://schemas.microsoft.com/office/drawing/2014/main" id="{1B2BB1AE-268C-26FC-F717-C6C61FA427F4}"/>
              </a:ext>
            </a:extLst>
          </p:cNvPr>
          <p:cNvPicPr>
            <a:picLocks noChangeAspect="1"/>
          </p:cNvPicPr>
          <p:nvPr/>
        </p:nvPicPr>
        <p:blipFill>
          <a:blip r:embed="rId5"/>
          <a:stretch>
            <a:fillRect/>
          </a:stretch>
        </p:blipFill>
        <p:spPr>
          <a:xfrm>
            <a:off x="327171" y="5582948"/>
            <a:ext cx="2933700" cy="323850"/>
          </a:xfrm>
          <a:prstGeom prst="rect">
            <a:avLst/>
          </a:prstGeom>
        </p:spPr>
      </p:pic>
    </p:spTree>
    <p:extLst>
      <p:ext uri="{BB962C8B-B14F-4D97-AF65-F5344CB8AC3E}">
        <p14:creationId xmlns:p14="http://schemas.microsoft.com/office/powerpoint/2010/main" val="162884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E6505D-69A2-4DEA-2056-9A3BBF531328}"/>
              </a:ext>
            </a:extLst>
          </p:cNvPr>
          <p:cNvSpPr>
            <a:spLocks noGrp="1"/>
          </p:cNvSpPr>
          <p:nvPr>
            <p:ph type="title"/>
          </p:nvPr>
        </p:nvSpPr>
        <p:spPr/>
        <p:txBody>
          <a:bodyPr/>
          <a:lstStyle/>
          <a:p>
            <a:r>
              <a:rPr kumimoji="1" lang="en-US" altLang="ja-JP" dirty="0"/>
              <a:t>1.4 matplotlib</a:t>
            </a:r>
            <a:r>
              <a:rPr kumimoji="1" lang="ja-JP" altLang="en-US" dirty="0"/>
              <a:t>（補足：</a:t>
            </a:r>
            <a:r>
              <a:rPr kumimoji="1" lang="en-US" altLang="ja-JP" dirty="0"/>
              <a:t>Matplotlib</a:t>
            </a:r>
            <a:r>
              <a:rPr kumimoji="1" lang="ja-JP" altLang="en-US" dirty="0"/>
              <a:t>の設定）</a:t>
            </a:r>
          </a:p>
        </p:txBody>
      </p:sp>
      <p:sp>
        <p:nvSpPr>
          <p:cNvPr id="3" name="コンテンツ プレースホルダー 2">
            <a:extLst>
              <a:ext uri="{FF2B5EF4-FFF2-40B4-BE49-F238E27FC236}">
                <a16:creationId xmlns:a16="http://schemas.microsoft.com/office/drawing/2014/main" id="{78897B96-6CF1-5233-3518-3EB83BD589F6}"/>
              </a:ext>
            </a:extLst>
          </p:cNvPr>
          <p:cNvSpPr>
            <a:spLocks noGrp="1"/>
          </p:cNvSpPr>
          <p:nvPr>
            <p:ph idx="1"/>
          </p:nvPr>
        </p:nvSpPr>
        <p:spPr>
          <a:xfrm>
            <a:off x="214381" y="632806"/>
            <a:ext cx="11763234" cy="1681770"/>
          </a:xfrm>
        </p:spPr>
        <p:txBody>
          <a:bodyPr>
            <a:normAutofit/>
          </a:bodyPr>
          <a:lstStyle/>
          <a:p>
            <a:pPr marL="0" indent="0">
              <a:buNone/>
            </a:pPr>
            <a:r>
              <a:rPr kumimoji="1" lang="en-US" altLang="ja-JP" sz="1600" dirty="0"/>
              <a:t>Matplotlib </a:t>
            </a:r>
            <a:r>
              <a:rPr kumimoji="1" lang="ja-JP" altLang="en-US" sz="1600" dirty="0"/>
              <a:t>のカラースキームやデフォルト値の設定は，主に図の出版に適した形になるよう調整されている</a:t>
            </a:r>
            <a:r>
              <a:rPr lang="ja-JP" altLang="en-US" sz="1600" dirty="0"/>
              <a:t>．</a:t>
            </a:r>
            <a:endParaRPr lang="en-US" altLang="ja-JP" sz="1600" dirty="0"/>
          </a:p>
          <a:p>
            <a:pPr marL="0" indent="0">
              <a:buNone/>
            </a:pPr>
            <a:r>
              <a:rPr kumimoji="1" lang="ja-JP" altLang="en-US" sz="1600" dirty="0"/>
              <a:t>図の大きさやサブプロットのスペース，色，フォントサイズ ，グリッドスタイルなど，ほとんどすべてのデフォルトの振る舞いは，それらを制御するグローバルパラメータでカスタマイズ可能である．</a:t>
            </a:r>
            <a:endParaRPr lang="en-US" altLang="ja-JP" sz="1600" dirty="0"/>
          </a:p>
          <a:p>
            <a:pPr marL="0" indent="0">
              <a:buNone/>
            </a:pPr>
            <a:r>
              <a:rPr kumimoji="1" lang="en-US" altLang="ja-JP" sz="1600" dirty="0"/>
              <a:t>Python</a:t>
            </a:r>
            <a:r>
              <a:rPr kumimoji="1" lang="ja-JP" altLang="en-US" sz="1600" dirty="0"/>
              <a:t>のプログラム内から設定を変更する方法の</a:t>
            </a:r>
            <a:r>
              <a:rPr kumimoji="1" lang="en-US" altLang="ja-JP" sz="1600" dirty="0"/>
              <a:t>1</a:t>
            </a:r>
            <a:r>
              <a:rPr kumimoji="1" lang="ja-JP" altLang="en-US" sz="1600" dirty="0"/>
              <a:t>つとして，</a:t>
            </a:r>
            <a:r>
              <a:rPr kumimoji="1" lang="en-US" altLang="ja-JP" sz="1600" dirty="0" err="1"/>
              <a:t>rc</a:t>
            </a:r>
            <a:r>
              <a:rPr kumimoji="1" lang="en-US" altLang="ja-JP" sz="1600" dirty="0"/>
              <a:t> </a:t>
            </a:r>
            <a:r>
              <a:rPr kumimoji="1" lang="ja-JP" altLang="en-US" sz="1600" dirty="0"/>
              <a:t>メソッドを用いる方法がある．例えば，図の大きさのグローバルなデフォルト値を</a:t>
            </a:r>
            <a:r>
              <a:rPr kumimoji="1" lang="en-US" altLang="ja-JP" sz="1600" dirty="0"/>
              <a:t>10×10</a:t>
            </a:r>
            <a:r>
              <a:rPr kumimoji="1" lang="ja-JP" altLang="en-US" sz="1600" dirty="0"/>
              <a:t>に設定するには，次のように入力する．</a:t>
            </a:r>
          </a:p>
        </p:txBody>
      </p:sp>
      <p:sp>
        <p:nvSpPr>
          <p:cNvPr id="4" name="日付プレースホルダー 3">
            <a:extLst>
              <a:ext uri="{FF2B5EF4-FFF2-40B4-BE49-F238E27FC236}">
                <a16:creationId xmlns:a16="http://schemas.microsoft.com/office/drawing/2014/main" id="{096E1173-1711-DF22-4ADF-CDADB04D5E86}"/>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3584BD6B-5698-8AD0-419B-688C9B466743}"/>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78BBEA83-7395-F6DB-1BB2-C2B14FD81514}"/>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pic>
        <p:nvPicPr>
          <p:cNvPr id="8" name="図 7">
            <a:extLst>
              <a:ext uri="{FF2B5EF4-FFF2-40B4-BE49-F238E27FC236}">
                <a16:creationId xmlns:a16="http://schemas.microsoft.com/office/drawing/2014/main" id="{3964EED6-724D-5DD9-75FE-BB0E7E6044A8}"/>
              </a:ext>
            </a:extLst>
          </p:cNvPr>
          <p:cNvPicPr>
            <a:picLocks noChangeAspect="1"/>
          </p:cNvPicPr>
          <p:nvPr/>
        </p:nvPicPr>
        <p:blipFill>
          <a:blip r:embed="rId2"/>
          <a:stretch>
            <a:fillRect/>
          </a:stretch>
        </p:blipFill>
        <p:spPr>
          <a:xfrm>
            <a:off x="327171" y="2359025"/>
            <a:ext cx="2809875" cy="266700"/>
          </a:xfrm>
          <a:prstGeom prst="rect">
            <a:avLst/>
          </a:prstGeom>
        </p:spPr>
      </p:pic>
      <p:sp>
        <p:nvSpPr>
          <p:cNvPr id="9" name="コンテンツ プレースホルダー 2">
            <a:extLst>
              <a:ext uri="{FF2B5EF4-FFF2-40B4-BE49-F238E27FC236}">
                <a16:creationId xmlns:a16="http://schemas.microsoft.com/office/drawing/2014/main" id="{5B7CE371-1BE4-50F3-8946-30E9C065DE56}"/>
              </a:ext>
            </a:extLst>
          </p:cNvPr>
          <p:cNvSpPr txBox="1">
            <a:spLocks/>
          </p:cNvSpPr>
          <p:nvPr/>
        </p:nvSpPr>
        <p:spPr>
          <a:xfrm>
            <a:off x="214381" y="2775931"/>
            <a:ext cx="11763234" cy="1681770"/>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現在の設定値はすべて， </a:t>
            </a:r>
            <a:r>
              <a:rPr lang="en-US" altLang="ja-JP" sz="1600" dirty="0" err="1"/>
              <a:t>plt.rcParams</a:t>
            </a:r>
            <a:r>
              <a:rPr lang="en-US" altLang="ja-JP" sz="1600" dirty="0"/>
              <a:t> </a:t>
            </a:r>
            <a:r>
              <a:rPr lang="ja-JP" altLang="en-US" sz="1600" dirty="0"/>
              <a:t>というディクショナリを見れば確認できる．また，設定値をすべてデフォルトの値に戻したい場合は，</a:t>
            </a:r>
            <a:r>
              <a:rPr lang="en-US" altLang="ja-JP" sz="1600" dirty="0" err="1"/>
              <a:t>plt.rcdefaults</a:t>
            </a:r>
            <a:r>
              <a:rPr lang="en-US" altLang="ja-JP" sz="1600" dirty="0"/>
              <a:t>() </a:t>
            </a:r>
            <a:r>
              <a:rPr lang="ja-JP" altLang="en-US" sz="1600" dirty="0"/>
              <a:t>という関数を呼び出せばできる．</a:t>
            </a:r>
            <a:endParaRPr lang="en-US" altLang="ja-JP" sz="1600" dirty="0"/>
          </a:p>
          <a:p>
            <a:pPr marL="0" indent="0">
              <a:buFont typeface="Wingdings" panose="05000000000000000000" pitchFamily="2" charset="2"/>
              <a:buNone/>
            </a:pPr>
            <a:r>
              <a:rPr lang="en-US" altLang="ja-JP" sz="1600" dirty="0" err="1"/>
              <a:t>rc</a:t>
            </a:r>
            <a:r>
              <a:rPr lang="en-US" altLang="ja-JP" sz="1600" dirty="0"/>
              <a:t> </a:t>
            </a:r>
            <a:r>
              <a:rPr lang="ja-JP" altLang="en-US" sz="1600" dirty="0"/>
              <a:t>の</a:t>
            </a:r>
            <a:r>
              <a:rPr lang="en-US" altLang="ja-JP" sz="1600" dirty="0"/>
              <a:t>1</a:t>
            </a:r>
            <a:r>
              <a:rPr lang="ja-JP" altLang="en-US" sz="1600" dirty="0"/>
              <a:t>つ目の引数はカスタマイズしたいコンポーネントで，「</a:t>
            </a:r>
            <a:r>
              <a:rPr lang="en-US" altLang="ja-JP" sz="1600" dirty="0"/>
              <a:t>“figure”</a:t>
            </a:r>
            <a:r>
              <a:rPr lang="ja-JP" altLang="en-US" sz="1600" dirty="0"/>
              <a:t>（図）・</a:t>
            </a:r>
            <a:r>
              <a:rPr lang="en-US" altLang="ja-JP" sz="1600" dirty="0"/>
              <a:t>“axes”</a:t>
            </a:r>
            <a:r>
              <a:rPr lang="ja-JP" altLang="en-US" sz="1600" dirty="0"/>
              <a:t>（軸）・</a:t>
            </a:r>
            <a:r>
              <a:rPr lang="en-US" altLang="ja-JP" sz="1600" dirty="0"/>
              <a:t>“</a:t>
            </a:r>
            <a:r>
              <a:rPr lang="en-US" altLang="ja-JP" sz="1600" dirty="0" err="1"/>
              <a:t>xtick</a:t>
            </a:r>
            <a:r>
              <a:rPr lang="en-US" altLang="ja-JP" sz="1600" dirty="0"/>
              <a:t>”</a:t>
            </a:r>
            <a:r>
              <a:rPr lang="ja-JP" altLang="en-US" sz="1600" dirty="0"/>
              <a:t>（</a:t>
            </a:r>
            <a:r>
              <a:rPr lang="en-US" altLang="ja-JP" sz="1600" dirty="0"/>
              <a:t>X</a:t>
            </a:r>
            <a:r>
              <a:rPr lang="ja-JP" altLang="en-US" sz="1600" dirty="0"/>
              <a:t>軸の目盛り）・</a:t>
            </a:r>
            <a:r>
              <a:rPr lang="en-US" altLang="ja-JP" sz="1600" dirty="0"/>
              <a:t>“</a:t>
            </a:r>
            <a:r>
              <a:rPr lang="en-US" altLang="ja-JP" sz="1600" dirty="0" err="1"/>
              <a:t>ytick</a:t>
            </a:r>
            <a:r>
              <a:rPr lang="en-US" altLang="ja-JP" sz="1600" dirty="0"/>
              <a:t>”</a:t>
            </a:r>
            <a:r>
              <a:rPr lang="ja-JP" altLang="en-US" sz="1600" dirty="0"/>
              <a:t>（</a:t>
            </a:r>
            <a:r>
              <a:rPr lang="en-US" altLang="ja-JP" sz="1600" dirty="0"/>
              <a:t>Y</a:t>
            </a:r>
            <a:r>
              <a:rPr lang="ja-JP" altLang="en-US" sz="1600" dirty="0"/>
              <a:t>軸の目盛り）・</a:t>
            </a:r>
            <a:r>
              <a:rPr lang="en-US" altLang="ja-JP" sz="1600" dirty="0"/>
              <a:t>“grid”</a:t>
            </a:r>
            <a:r>
              <a:rPr lang="ja-JP" altLang="en-US" sz="1600" dirty="0"/>
              <a:t>（グリッド）・</a:t>
            </a:r>
            <a:r>
              <a:rPr lang="en-US" altLang="ja-JP" sz="1600" dirty="0"/>
              <a:t>“legend”</a:t>
            </a:r>
            <a:r>
              <a:rPr lang="ja-JP" altLang="en-US" sz="1600" dirty="0"/>
              <a:t>（凡例）」などが指定できる．</a:t>
            </a:r>
          </a:p>
          <a:p>
            <a:pPr marL="0" indent="0">
              <a:buFont typeface="Wingdings" panose="05000000000000000000" pitchFamily="2" charset="2"/>
              <a:buNone/>
            </a:pPr>
            <a:r>
              <a:rPr lang="ja-JP" altLang="en-US" sz="1600" dirty="0"/>
              <a:t>その後に，キーワード引数でパラメータの新しい値の指定を追加していく．</a:t>
            </a:r>
          </a:p>
        </p:txBody>
      </p:sp>
      <p:pic>
        <p:nvPicPr>
          <p:cNvPr id="11" name="図 10">
            <a:extLst>
              <a:ext uri="{FF2B5EF4-FFF2-40B4-BE49-F238E27FC236}">
                <a16:creationId xmlns:a16="http://schemas.microsoft.com/office/drawing/2014/main" id="{C264FA08-C282-CEA3-3E4D-5F6B4BDDEC1E}"/>
              </a:ext>
            </a:extLst>
          </p:cNvPr>
          <p:cNvPicPr>
            <a:picLocks noChangeAspect="1"/>
          </p:cNvPicPr>
          <p:nvPr/>
        </p:nvPicPr>
        <p:blipFill>
          <a:blip r:embed="rId3"/>
          <a:stretch>
            <a:fillRect/>
          </a:stretch>
        </p:blipFill>
        <p:spPr>
          <a:xfrm>
            <a:off x="327171" y="4607450"/>
            <a:ext cx="4543425" cy="304800"/>
          </a:xfrm>
          <a:prstGeom prst="rect">
            <a:avLst/>
          </a:prstGeom>
        </p:spPr>
      </p:pic>
      <p:sp>
        <p:nvSpPr>
          <p:cNvPr id="12" name="コンテンツ プレースホルダー 2">
            <a:extLst>
              <a:ext uri="{FF2B5EF4-FFF2-40B4-BE49-F238E27FC236}">
                <a16:creationId xmlns:a16="http://schemas.microsoft.com/office/drawing/2014/main" id="{050AE770-9EDE-E828-EE8F-DDE4E84597FD}"/>
              </a:ext>
            </a:extLst>
          </p:cNvPr>
          <p:cNvSpPr txBox="1">
            <a:spLocks/>
          </p:cNvSpPr>
          <p:nvPr/>
        </p:nvSpPr>
        <p:spPr>
          <a:xfrm>
            <a:off x="214381" y="5172105"/>
            <a:ext cx="11763234" cy="812772"/>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次節で取り上げるように，</a:t>
            </a:r>
            <a:r>
              <a:rPr lang="en-US" altLang="ja-JP" sz="1600" dirty="0"/>
              <a:t>seaborn </a:t>
            </a:r>
            <a:r>
              <a:rPr lang="ja-JP" altLang="en-US" sz="1600" dirty="0"/>
              <a:t>パッケージにはプロットのテーマやスタイルがいくつか組み込みで用意されている．</a:t>
            </a:r>
            <a:endParaRPr lang="en-US" altLang="ja-JP" sz="1600" dirty="0"/>
          </a:p>
          <a:p>
            <a:pPr marL="0" indent="0">
              <a:buFont typeface="Wingdings" panose="05000000000000000000" pitchFamily="2" charset="2"/>
              <a:buNone/>
            </a:pPr>
            <a:r>
              <a:rPr lang="ja-JP" altLang="en-US" sz="1600" dirty="0"/>
              <a:t>これらは，</a:t>
            </a:r>
            <a:r>
              <a:rPr lang="en-US" altLang="ja-JP" sz="1600" dirty="0"/>
              <a:t>Matplotlib</a:t>
            </a:r>
            <a:r>
              <a:rPr lang="ja-JP" altLang="en-US" sz="1600" dirty="0"/>
              <a:t>の設定システムを内部で用いている．</a:t>
            </a:r>
          </a:p>
        </p:txBody>
      </p:sp>
    </p:spTree>
    <p:extLst>
      <p:ext uri="{BB962C8B-B14F-4D97-AF65-F5344CB8AC3E}">
        <p14:creationId xmlns:p14="http://schemas.microsoft.com/office/powerpoint/2010/main" val="61878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2. pandas</a:t>
            </a:r>
            <a:r>
              <a:rPr lang="ja-JP" altLang="en-US" dirty="0"/>
              <a:t>や</a:t>
            </a:r>
            <a:r>
              <a:rPr lang="en-US" altLang="ja-JP" dirty="0"/>
              <a:t>seaborn</a:t>
            </a:r>
            <a:r>
              <a:rPr lang="ja-JP" altLang="en-US" dirty="0"/>
              <a:t>を用いたプロット</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15</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p>
        </p:txBody>
      </p:sp>
    </p:spTree>
    <p:extLst>
      <p:ext uri="{BB962C8B-B14F-4D97-AF65-F5344CB8AC3E}">
        <p14:creationId xmlns:p14="http://schemas.microsoft.com/office/powerpoint/2010/main" val="208790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C07D6-A8BA-4B25-0689-4720B324D57A}"/>
              </a:ext>
            </a:extLst>
          </p:cNvPr>
          <p:cNvSpPr>
            <a:spLocks noGrp="1"/>
          </p:cNvSpPr>
          <p:nvPr>
            <p:ph type="title"/>
          </p:nvPr>
        </p:nvSpPr>
        <p:spPr/>
        <p:txBody>
          <a:bodyPr/>
          <a:lstStyle/>
          <a:p>
            <a:r>
              <a:rPr lang="en-US" altLang="ja-JP" dirty="0"/>
              <a:t>2</a:t>
            </a:r>
            <a:r>
              <a:rPr kumimoji="1" lang="en-US" altLang="ja-JP" dirty="0"/>
              <a:t>.1 pandas</a:t>
            </a:r>
            <a:r>
              <a:rPr kumimoji="1" lang="ja-JP" altLang="en-US" dirty="0"/>
              <a:t>や</a:t>
            </a:r>
            <a:r>
              <a:rPr kumimoji="1" lang="en-US" altLang="ja-JP" dirty="0"/>
              <a:t>seaborn</a:t>
            </a:r>
            <a:r>
              <a:rPr kumimoji="1" lang="ja-JP" altLang="en-US" dirty="0"/>
              <a:t>を用いたプロット（折れ線グラフ）</a:t>
            </a:r>
          </a:p>
        </p:txBody>
      </p:sp>
      <p:sp>
        <p:nvSpPr>
          <p:cNvPr id="3" name="コンテンツ プレースホルダー 2">
            <a:extLst>
              <a:ext uri="{FF2B5EF4-FFF2-40B4-BE49-F238E27FC236}">
                <a16:creationId xmlns:a16="http://schemas.microsoft.com/office/drawing/2014/main" id="{BA47F766-F104-8137-BFA2-97238B41B2AA}"/>
              </a:ext>
            </a:extLst>
          </p:cNvPr>
          <p:cNvSpPr>
            <a:spLocks noGrp="1"/>
          </p:cNvSpPr>
          <p:nvPr>
            <p:ph idx="1"/>
          </p:nvPr>
        </p:nvSpPr>
        <p:spPr>
          <a:xfrm>
            <a:off x="214381" y="632805"/>
            <a:ext cx="11763234" cy="2510445"/>
          </a:xfrm>
        </p:spPr>
        <p:txBody>
          <a:bodyPr>
            <a:normAutofit/>
          </a:bodyPr>
          <a:lstStyle/>
          <a:p>
            <a:pPr marL="0" indent="0">
              <a:lnSpc>
                <a:spcPct val="110000"/>
              </a:lnSpc>
              <a:buNone/>
            </a:pPr>
            <a:r>
              <a:rPr kumimoji="1" lang="en-US" altLang="ja-JP" sz="1600" dirty="0"/>
              <a:t>Matplotlib</a:t>
            </a:r>
            <a:r>
              <a:rPr kumimoji="1" lang="ja-JP" altLang="en-US" sz="1600" dirty="0"/>
              <a:t>はかなり低レベルのツールで，データの表示（折れ線グラフ・棒グラフ・箱ひげ図・散布図・等高線図などのさまざまな表示形式），凡例，タイトル，目盛りのラベル，注釈といった基本コンポーネントをユーザが組み合わせてプロットを作り上げる．</a:t>
            </a:r>
          </a:p>
          <a:p>
            <a:pPr marL="0" indent="0">
              <a:lnSpc>
                <a:spcPct val="110000"/>
              </a:lnSpc>
              <a:buNone/>
            </a:pPr>
            <a:r>
              <a:rPr kumimoji="1" lang="en-US" altLang="ja-JP" sz="1600" dirty="0"/>
              <a:t>Matplotlib</a:t>
            </a:r>
            <a:r>
              <a:rPr kumimoji="1" lang="ja-JP" altLang="en-US" sz="1600" dirty="0"/>
              <a:t>を直接使うより簡単に可視化できる方法も存在する．</a:t>
            </a:r>
            <a:r>
              <a:rPr kumimoji="1" lang="en-US" altLang="ja-JP" sz="1600" dirty="0"/>
              <a:t>pandas </a:t>
            </a:r>
            <a:r>
              <a:rPr kumimoji="1" lang="ja-JP" altLang="en-US" sz="1600" dirty="0"/>
              <a:t>のデータは多くの場合，複数行のデータに行のラベルや列のラベルが付くという形になっていますが，そのようなデータフレームやシリーズのオブジェクトから可視化を簡単に行えるメソッドが，</a:t>
            </a:r>
            <a:r>
              <a:rPr kumimoji="1" lang="en-US" altLang="ja-JP" sz="1600" dirty="0"/>
              <a:t>pandas</a:t>
            </a:r>
            <a:r>
              <a:rPr kumimoji="1" lang="ja-JP" altLang="en-US" sz="1600" dirty="0"/>
              <a:t>本体に組み込まれている．</a:t>
            </a:r>
            <a:endParaRPr kumimoji="1" lang="en-US" altLang="ja-JP" sz="1600" dirty="0"/>
          </a:p>
          <a:p>
            <a:pPr marL="0" indent="0">
              <a:lnSpc>
                <a:spcPct val="110000"/>
              </a:lnSpc>
              <a:buNone/>
            </a:pPr>
            <a:r>
              <a:rPr kumimoji="1" lang="ja-JP" altLang="en-US" sz="1600" dirty="0"/>
              <a:t>また，</a:t>
            </a:r>
            <a:r>
              <a:rPr kumimoji="1" lang="en-US" altLang="ja-JP" sz="1600" dirty="0"/>
              <a:t>seaborn</a:t>
            </a:r>
            <a:r>
              <a:rPr kumimoji="1" lang="ja-JP" altLang="en-US" sz="1600" dirty="0"/>
              <a:t>（</a:t>
            </a:r>
            <a:r>
              <a:rPr kumimoji="1" lang="en-US" altLang="ja-JP" sz="1600" dirty="0">
                <a:hlinkClick r:id="rId2"/>
              </a:rPr>
              <a:t>https://seaborn.pydata.org</a:t>
            </a:r>
            <a:r>
              <a:rPr kumimoji="1" lang="ja-JP" altLang="en-US" sz="1600" dirty="0"/>
              <a:t>）という，</a:t>
            </a:r>
            <a:r>
              <a:rPr kumimoji="1" lang="en-US" altLang="ja-JP" sz="1600" dirty="0"/>
              <a:t>Matplotlib</a:t>
            </a:r>
            <a:r>
              <a:rPr kumimoji="1" lang="ja-JP" altLang="en-US" sz="1600" dirty="0"/>
              <a:t>の上に構築された高レベルな統計用グラフィックライブラリも存在する．</a:t>
            </a:r>
            <a:r>
              <a:rPr kumimoji="1" lang="en-US" altLang="ja-JP" sz="1600" dirty="0"/>
              <a:t>seaborn</a:t>
            </a:r>
            <a:r>
              <a:rPr kumimoji="1" lang="ja-JP" altLang="en-US" sz="1600" dirty="0"/>
              <a:t>を使ってもよく使われる可視化を簡単に行うことが出来る．</a:t>
            </a:r>
          </a:p>
        </p:txBody>
      </p:sp>
      <p:sp>
        <p:nvSpPr>
          <p:cNvPr id="4" name="日付プレースホルダー 3">
            <a:extLst>
              <a:ext uri="{FF2B5EF4-FFF2-40B4-BE49-F238E27FC236}">
                <a16:creationId xmlns:a16="http://schemas.microsoft.com/office/drawing/2014/main" id="{70EC72DD-2221-9601-DF79-8D6BF392896C}"/>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04502C88-5009-4F30-2A99-F1B32AD3048E}"/>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B558EB0A-B4AF-C37D-94A0-C812CA3A2D29}"/>
              </a:ext>
            </a:extLst>
          </p:cNvPr>
          <p:cNvSpPr>
            <a:spLocks noGrp="1"/>
          </p:cNvSpPr>
          <p:nvPr>
            <p:ph type="sldNum" sz="quarter" idx="12"/>
          </p:nvPr>
        </p:nvSpPr>
        <p:spPr/>
        <p:txBody>
          <a:bodyPr/>
          <a:lstStyle/>
          <a:p>
            <a:fld id="{6A08F1E3-4537-4A28-BBC1-BB8FB2459995}" type="slidenum">
              <a:rPr lang="ja-JP" altLang="en-US" smtClean="0"/>
              <a:pPr/>
              <a:t>16</a:t>
            </a:fld>
            <a:endParaRPr lang="ja-JP" altLang="en-US"/>
          </a:p>
        </p:txBody>
      </p:sp>
      <p:sp>
        <p:nvSpPr>
          <p:cNvPr id="8" name="テキスト ボックス 7">
            <a:extLst>
              <a:ext uri="{FF2B5EF4-FFF2-40B4-BE49-F238E27FC236}">
                <a16:creationId xmlns:a16="http://schemas.microsoft.com/office/drawing/2014/main" id="{EDA8CFA1-E4EB-4294-A919-8827AB342C72}"/>
              </a:ext>
            </a:extLst>
          </p:cNvPr>
          <p:cNvSpPr txBox="1"/>
          <p:nvPr/>
        </p:nvSpPr>
        <p:spPr>
          <a:xfrm>
            <a:off x="142875" y="3228945"/>
            <a:ext cx="2322910" cy="400110"/>
          </a:xfrm>
          <a:prstGeom prst="rect">
            <a:avLst/>
          </a:prstGeom>
          <a:noFill/>
        </p:spPr>
        <p:txBody>
          <a:bodyPr wrap="square">
            <a:spAutoFit/>
          </a:bodyPr>
          <a:lstStyle/>
          <a:p>
            <a:pPr algn="ctr"/>
            <a:r>
              <a:rPr kumimoji="1" lang="en-US" altLang="ja-JP" sz="2000" dirty="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2000" dirty="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rPr>
              <a:t>折れ線グラフ</a:t>
            </a:r>
            <a:r>
              <a:rPr kumimoji="1" lang="en-US" altLang="ja-JP" sz="2000" dirty="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rPr>
              <a:t>】</a:t>
            </a:r>
            <a:endParaRPr lang="ja-JP" altLang="en-US" sz="2000" dirty="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8966E030-93D3-C2C0-D9FA-6AD917674F7D}"/>
              </a:ext>
            </a:extLst>
          </p:cNvPr>
          <p:cNvSpPr txBox="1">
            <a:spLocks/>
          </p:cNvSpPr>
          <p:nvPr/>
        </p:nvSpPr>
        <p:spPr>
          <a:xfrm>
            <a:off x="214381" y="3629055"/>
            <a:ext cx="11763234" cy="61909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sz="1600" dirty="0"/>
              <a:t>シリーズやデータフレームには，いくつかの基本的な可視化方法でプロットできる </a:t>
            </a:r>
            <a:r>
              <a:rPr lang="en-US" altLang="ja-JP" sz="1600" dirty="0"/>
              <a:t>plot </a:t>
            </a:r>
            <a:r>
              <a:rPr lang="ja-JP" altLang="en-US" sz="1600" dirty="0"/>
              <a:t>属性がある．</a:t>
            </a:r>
            <a:br>
              <a:rPr lang="en-US" altLang="ja-JP" sz="1600" dirty="0"/>
            </a:br>
            <a:r>
              <a:rPr lang="ja-JP" altLang="en-US" sz="1600" dirty="0"/>
              <a:t>デフォルトでは，</a:t>
            </a:r>
            <a:r>
              <a:rPr lang="en-US" altLang="ja-JP" sz="1600" dirty="0"/>
              <a:t>plot() </a:t>
            </a:r>
            <a:r>
              <a:rPr lang="ja-JP" altLang="en-US" sz="1600" dirty="0"/>
              <a:t>は折れ線グラフでプロットする．</a:t>
            </a:r>
          </a:p>
        </p:txBody>
      </p:sp>
      <p:pic>
        <p:nvPicPr>
          <p:cNvPr id="11" name="図 10">
            <a:extLst>
              <a:ext uri="{FF2B5EF4-FFF2-40B4-BE49-F238E27FC236}">
                <a16:creationId xmlns:a16="http://schemas.microsoft.com/office/drawing/2014/main" id="{BB62FF63-A2FB-22EA-74BA-55C63B27F21A}"/>
              </a:ext>
            </a:extLst>
          </p:cNvPr>
          <p:cNvPicPr>
            <a:picLocks noChangeAspect="1"/>
          </p:cNvPicPr>
          <p:nvPr/>
        </p:nvPicPr>
        <p:blipFill>
          <a:blip r:embed="rId3"/>
          <a:stretch>
            <a:fillRect/>
          </a:stretch>
        </p:blipFill>
        <p:spPr>
          <a:xfrm>
            <a:off x="431178" y="4248150"/>
            <a:ext cx="6581775" cy="438150"/>
          </a:xfrm>
          <a:prstGeom prst="rect">
            <a:avLst/>
          </a:prstGeom>
        </p:spPr>
      </p:pic>
      <p:pic>
        <p:nvPicPr>
          <p:cNvPr id="13" name="図 12">
            <a:extLst>
              <a:ext uri="{FF2B5EF4-FFF2-40B4-BE49-F238E27FC236}">
                <a16:creationId xmlns:a16="http://schemas.microsoft.com/office/drawing/2014/main" id="{7A8DD0B1-B517-86D9-2115-9B4EF6066AF7}"/>
              </a:ext>
            </a:extLst>
          </p:cNvPr>
          <p:cNvPicPr>
            <a:picLocks noChangeAspect="1"/>
          </p:cNvPicPr>
          <p:nvPr/>
        </p:nvPicPr>
        <p:blipFill>
          <a:blip r:embed="rId4"/>
          <a:stretch>
            <a:fillRect/>
          </a:stretch>
        </p:blipFill>
        <p:spPr>
          <a:xfrm>
            <a:off x="7760162" y="4033263"/>
            <a:ext cx="3325091" cy="2199409"/>
          </a:xfrm>
          <a:prstGeom prst="rect">
            <a:avLst/>
          </a:prstGeom>
        </p:spPr>
      </p:pic>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6AF1836D-E7D1-FDCA-98A4-C94318483A9B}"/>
                  </a:ext>
                </a:extLst>
              </p:cNvPr>
              <p:cNvSpPr/>
              <p:nvPr/>
            </p:nvSpPr>
            <p:spPr>
              <a:xfrm>
                <a:off x="576332" y="4733955"/>
                <a:ext cx="6291468" cy="1422609"/>
              </a:xfrm>
              <a:prstGeom prst="wedgeRoundRectCallout">
                <a:avLst>
                  <a:gd name="adj1" fmla="val 48427"/>
                  <a:gd name="adj2" fmla="val -17591"/>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シリーズ（</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Series</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）オブジェクトのインデックスが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Matplotlib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に渡されて </a:t>
                </a:r>
                <a14:m>
                  <m:oMath xmlns:m="http://schemas.openxmlformats.org/officeDocument/2006/math">
                    <m:r>
                      <a:rPr kumimoji="1" lang="en-US" altLang="ja-JP" sz="1200" b="0" i="1" smtClean="0">
                        <a:latin typeface="Cambria Math" panose="02040503050406030204" pitchFamily="18" charset="0"/>
                        <a:ea typeface="游明朝" panose="02020400000000000000" pitchFamily="18" charset="-128"/>
                        <a:cs typeface="Times New Roman" panose="02020603050405020304" pitchFamily="18" charset="0"/>
                      </a:rPr>
                      <m:t>𝑥</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 軸にプロットされるが．これは「</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use_index</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 False</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」を渡すことで無効化できる．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14:m>
                  <m:oMath xmlns:m="http://schemas.openxmlformats.org/officeDocument/2006/math">
                    <m:r>
                      <a:rPr kumimoji="1" lang="en-US" altLang="ja-JP" sz="1200" b="0" i="1" smtClean="0">
                        <a:latin typeface="Cambria Math" panose="02040503050406030204" pitchFamily="18" charset="0"/>
                        <a:ea typeface="游明朝" panose="02020400000000000000" pitchFamily="18" charset="-128"/>
                        <a:cs typeface="Times New Roman" panose="02020603050405020304" pitchFamily="18" charset="0"/>
                      </a:rPr>
                      <m:t>𝑥</m:t>
                    </m:r>
                    <m:r>
                      <a:rPr kumimoji="1" lang="en-US" altLang="ja-JP" sz="1200" b="0" i="1" smtClean="0">
                        <a:latin typeface="Cambria Math" panose="02040503050406030204" pitchFamily="18" charset="0"/>
                        <a:ea typeface="游明朝" panose="02020400000000000000" pitchFamily="18" charset="-128"/>
                        <a:cs typeface="Times New Roman" panose="02020603050405020304" pitchFamily="18" charset="0"/>
                      </a:rPr>
                      <m:t> </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軸の目盛りと範囲は，</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xticks</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オプションと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xlim</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オプションで調節でき，</a:t>
                </a:r>
                <a14:m>
                  <m:oMath xmlns:m="http://schemas.openxmlformats.org/officeDocument/2006/math">
                    <m:r>
                      <a:rPr kumimoji="1" lang="en-US" altLang="ja-JP" sz="1200" b="0" i="1" smtClean="0">
                        <a:latin typeface="Cambria Math" panose="02040503050406030204" pitchFamily="18" charset="0"/>
                        <a:ea typeface="游明朝" panose="02020400000000000000" pitchFamily="18" charset="-128"/>
                        <a:cs typeface="Times New Roman" panose="02020603050405020304" pitchFamily="18" charset="0"/>
                      </a:rPr>
                      <m:t>𝑦</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 軸についても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yticks</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オプションと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ylim</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オプションで調節できる．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plot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に指定できるオプションの一部は次頁の表を参照されたい．この節では，今取り上げた以外のいくつかのオプションについても触れるが，残りのオプションはみなさんが実際に使って確認してほしい．</a:t>
                </a:r>
              </a:p>
            </p:txBody>
          </p:sp>
        </mc:Choice>
        <mc:Fallback xmlns="">
          <p:sp>
            <p:nvSpPr>
              <p:cNvPr id="14" name="吹き出し: 角を丸めた四角形 13">
                <a:extLst>
                  <a:ext uri="{FF2B5EF4-FFF2-40B4-BE49-F238E27FC236}">
                    <a16:creationId xmlns:a16="http://schemas.microsoft.com/office/drawing/2014/main" id="{6AF1836D-E7D1-FDCA-98A4-C94318483A9B}"/>
                  </a:ext>
                </a:extLst>
              </p:cNvPr>
              <p:cNvSpPr>
                <a:spLocks noRot="1" noChangeAspect="1" noMove="1" noResize="1" noEditPoints="1" noAdjustHandles="1" noChangeArrowheads="1" noChangeShapeType="1" noTextEdit="1"/>
              </p:cNvSpPr>
              <p:nvPr/>
            </p:nvSpPr>
            <p:spPr>
              <a:xfrm>
                <a:off x="576332" y="4733955"/>
                <a:ext cx="6291468" cy="1422609"/>
              </a:xfrm>
              <a:prstGeom prst="wedgeRoundRectCallout">
                <a:avLst>
                  <a:gd name="adj1" fmla="val 48427"/>
                  <a:gd name="adj2" fmla="val -17591"/>
                  <a:gd name="adj3" fmla="val 16667"/>
                </a:avLst>
              </a:prstGeom>
              <a:blipFill>
                <a:blip r:embed="rId5"/>
                <a:stretch>
                  <a:fillRect b="-847"/>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0185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C07D6-A8BA-4B25-0689-4720B324D57A}"/>
              </a:ext>
            </a:extLst>
          </p:cNvPr>
          <p:cNvSpPr>
            <a:spLocks noGrp="1"/>
          </p:cNvSpPr>
          <p:nvPr>
            <p:ph type="title"/>
          </p:nvPr>
        </p:nvSpPr>
        <p:spPr/>
        <p:txBody>
          <a:bodyPr/>
          <a:lstStyle/>
          <a:p>
            <a:r>
              <a:rPr lang="en-US" altLang="ja-JP" dirty="0"/>
              <a:t>2</a:t>
            </a:r>
            <a:r>
              <a:rPr kumimoji="1" lang="en-US" altLang="ja-JP" dirty="0"/>
              <a:t>.1 pandas</a:t>
            </a:r>
            <a:r>
              <a:rPr kumimoji="1" lang="ja-JP" altLang="en-US" dirty="0"/>
              <a:t>や</a:t>
            </a:r>
            <a:r>
              <a:rPr kumimoji="1" lang="en-US" altLang="ja-JP" dirty="0"/>
              <a:t>seaborn</a:t>
            </a:r>
            <a:r>
              <a:rPr kumimoji="1" lang="ja-JP" altLang="en-US" dirty="0"/>
              <a:t>を用いたプロット（折れ線グラフ）</a:t>
            </a:r>
          </a:p>
        </p:txBody>
      </p:sp>
      <p:sp>
        <p:nvSpPr>
          <p:cNvPr id="4" name="日付プレースホルダー 3">
            <a:extLst>
              <a:ext uri="{FF2B5EF4-FFF2-40B4-BE49-F238E27FC236}">
                <a16:creationId xmlns:a16="http://schemas.microsoft.com/office/drawing/2014/main" id="{70EC72DD-2221-9601-DF79-8D6BF392896C}"/>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04502C88-5009-4F30-2A99-F1B32AD3048E}"/>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B558EB0A-B4AF-C37D-94A0-C812CA3A2D29}"/>
              </a:ext>
            </a:extLst>
          </p:cNvPr>
          <p:cNvSpPr>
            <a:spLocks noGrp="1"/>
          </p:cNvSpPr>
          <p:nvPr>
            <p:ph type="sldNum" sz="quarter" idx="12"/>
          </p:nvPr>
        </p:nvSpPr>
        <p:spPr/>
        <p:txBody>
          <a:bodyPr/>
          <a:lstStyle/>
          <a:p>
            <a:fld id="{6A08F1E3-4537-4A28-BBC1-BB8FB2459995}" type="slidenum">
              <a:rPr lang="ja-JP" altLang="en-US" smtClean="0"/>
              <a:pPr/>
              <a:t>17</a:t>
            </a:fld>
            <a:endParaRPr lang="ja-JP" altLang="en-US"/>
          </a:p>
        </p:txBody>
      </p:sp>
      <p:graphicFrame>
        <p:nvGraphicFramePr>
          <p:cNvPr id="12" name="表 13">
            <a:extLst>
              <a:ext uri="{FF2B5EF4-FFF2-40B4-BE49-F238E27FC236}">
                <a16:creationId xmlns:a16="http://schemas.microsoft.com/office/drawing/2014/main" id="{62943E18-4D73-7C9F-8EA6-771D6CF8DD67}"/>
              </a:ext>
            </a:extLst>
          </p:cNvPr>
          <p:cNvGraphicFramePr>
            <a:graphicFrameLocks noGrp="1"/>
          </p:cNvGraphicFramePr>
          <p:nvPr>
            <p:extLst>
              <p:ext uri="{D42A27DB-BD31-4B8C-83A1-F6EECF244321}">
                <p14:modId xmlns:p14="http://schemas.microsoft.com/office/powerpoint/2010/main" val="1955975518"/>
              </p:ext>
            </p:extLst>
          </p:nvPr>
        </p:nvGraphicFramePr>
        <p:xfrm>
          <a:off x="303402" y="688247"/>
          <a:ext cx="11585196" cy="5481506"/>
        </p:xfrm>
        <a:graphic>
          <a:graphicData uri="http://schemas.openxmlformats.org/drawingml/2006/table">
            <a:tbl>
              <a:tblPr firstRow="1" bandRow="1">
                <a:tableStyleId>{5C22544A-7EE6-4342-B048-85BDC9FD1C3A}</a:tableStyleId>
              </a:tblPr>
              <a:tblGrid>
                <a:gridCol w="1096773">
                  <a:extLst>
                    <a:ext uri="{9D8B030D-6E8A-4147-A177-3AD203B41FA5}">
                      <a16:colId xmlns:a16="http://schemas.microsoft.com/office/drawing/2014/main" val="4164838037"/>
                    </a:ext>
                  </a:extLst>
                </a:gridCol>
                <a:gridCol w="10488423">
                  <a:extLst>
                    <a:ext uri="{9D8B030D-6E8A-4147-A177-3AD203B41FA5}">
                      <a16:colId xmlns:a16="http://schemas.microsoft.com/office/drawing/2014/main" val="344140468"/>
                    </a:ext>
                  </a:extLst>
                </a:gridCol>
              </a:tblGrid>
              <a:tr h="375322">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label</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プロットの凡例に表示するラベル．</a:t>
                      </a:r>
                    </a:p>
                  </a:txBody>
                  <a:tcPr marL="7620" marR="7620" marT="7620" marB="0" anchor="ctr"/>
                </a:tc>
                <a:extLst>
                  <a:ext uri="{0D108BD9-81ED-4DB2-BD59-A6C34878D82A}">
                    <a16:rowId xmlns:a16="http://schemas.microsoft.com/office/drawing/2014/main" val="3034711769"/>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ax</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プロット操作の対象となる，</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Matplotlib</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のサブプロットオブジェクト．何も指定しなければ，アクティブなサブプロット＊</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を使う．</a:t>
                      </a:r>
                    </a:p>
                  </a:txBody>
                  <a:tcPr marL="7620" marR="7620" marT="7620" marB="0" anchor="ctr"/>
                </a:tc>
                <a:extLst>
                  <a:ext uri="{0D108BD9-81ED-4DB2-BD59-A6C34878D82A}">
                    <a16:rowId xmlns:a16="http://schemas.microsoft.com/office/drawing/2014/main" val="3659823924"/>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style</a:t>
                      </a: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Matplotlib</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に渡される，</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"ko--"</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などのスタイル指定文字列．</a:t>
                      </a:r>
                    </a:p>
                  </a:txBody>
                  <a:tcPr marL="7620" marR="7620" marT="7620" marB="0" anchor="ctr"/>
                </a:tc>
                <a:extLst>
                  <a:ext uri="{0D108BD9-81ED-4DB2-BD59-A6C34878D82A}">
                    <a16:rowId xmlns:a16="http://schemas.microsoft.com/office/drawing/2014/main" val="1819081611"/>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alpha</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プロットの不透明度（</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0</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から</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までの値を指定）＊</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3804443636"/>
                  </a:ext>
                </a:extLst>
              </a:tr>
              <a:tr h="398779">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kind</a:t>
                      </a: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area</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（エリアプロット），</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"bar"</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（棒グラフ），</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barh</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（横棒グラフ），</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"density"</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（密度プロット），</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hist</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（ヒストグラム），</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kde</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（カーネル密度推定），</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"line"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（折れ線グラフ），</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"pie"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（円グラフ）のいずれかを指定できる．デフォルトは</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"line"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1051927455"/>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figsize</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作成する</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Figure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オブジェクトのサイズ．</a:t>
                      </a:r>
                    </a:p>
                  </a:txBody>
                  <a:tcPr marL="7620" marR="7620" marT="7620" marB="0" anchor="ctr"/>
                </a:tc>
                <a:extLst>
                  <a:ext uri="{0D108BD9-81ED-4DB2-BD59-A6C34878D82A}">
                    <a16:rowId xmlns:a16="http://schemas.microsoft.com/office/drawing/2014/main" val="2324350933"/>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logx</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を渡すと</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軸にログスケールを使う．</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sym</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を渡すと，負の値を取れる対称対数スケールを使う．</a:t>
                      </a:r>
                    </a:p>
                  </a:txBody>
                  <a:tcPr marL="7620" marR="7620" marT="7620" marB="0" anchor="ctr"/>
                </a:tc>
                <a:extLst>
                  <a:ext uri="{0D108BD9-81ED-4DB2-BD59-A6C34878D82A}">
                    <a16:rowId xmlns:a16="http://schemas.microsoft.com/office/drawing/2014/main" val="4289740200"/>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logy</a:t>
                      </a: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を渡すと</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軸にログスケールを使う．</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sym</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を渡すと，負の値を取れる対称対数スケールを使う．</a:t>
                      </a:r>
                    </a:p>
                  </a:txBody>
                  <a:tcPr marL="7620" marR="7620" marT="7620" marB="0" anchor="ctr"/>
                </a:tc>
                <a:extLst>
                  <a:ext uri="{0D108BD9-81ED-4DB2-BD59-A6C34878D82A}">
                    <a16:rowId xmlns:a16="http://schemas.microsoft.com/office/drawing/2014/main" val="2852229648"/>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title</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プロットに使用するタイトル．</a:t>
                      </a:r>
                    </a:p>
                  </a:txBody>
                  <a:tcPr marL="7620" marR="7620" marT="7620" marB="0" anchor="ctr"/>
                </a:tc>
                <a:extLst>
                  <a:ext uri="{0D108BD9-81ED-4DB2-BD59-A6C34878D82A}">
                    <a16:rowId xmlns:a16="http://schemas.microsoft.com/office/drawing/2014/main" val="1039635507"/>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use_index</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目盛りのラベルにオブジェクトのインデックスを使う．</a:t>
                      </a:r>
                    </a:p>
                  </a:txBody>
                  <a:tcPr marL="7620" marR="7620" marT="7620" marB="0" anchor="ctr"/>
                </a:tc>
                <a:extLst>
                  <a:ext uri="{0D108BD9-81ED-4DB2-BD59-A6C34878D82A}">
                    <a16:rowId xmlns:a16="http://schemas.microsoft.com/office/drawing/2014/main" val="558331698"/>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rot</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目盛りのラベルの回転角（</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0</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から</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360</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までの値を指定＊</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3</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4135528701"/>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xticks</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軸の目盛りに使う値．</a:t>
                      </a:r>
                    </a:p>
                  </a:txBody>
                  <a:tcPr marL="7620" marR="7620" marT="7620" marB="0" anchor="ctr"/>
                </a:tc>
                <a:extLst>
                  <a:ext uri="{0D108BD9-81ED-4DB2-BD59-A6C34878D82A}">
                    <a16:rowId xmlns:a16="http://schemas.microsoft.com/office/drawing/2014/main" val="408244794"/>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yticks</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軸の目盛りに使う値．</a:t>
                      </a:r>
                    </a:p>
                  </a:txBody>
                  <a:tcPr marL="7620" marR="7620" marT="7620" marB="0" anchor="ctr"/>
                </a:tc>
                <a:extLst>
                  <a:ext uri="{0D108BD9-81ED-4DB2-BD59-A6C34878D82A}">
                    <a16:rowId xmlns:a16="http://schemas.microsoft.com/office/drawing/2014/main" val="3695988091"/>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xlim</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軸の範囲（例えば</a:t>
                      </a:r>
                      <a:r>
                        <a:rPr lang="en-US" altLang="ja-JP"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[0, 10]</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3704234267"/>
                  </a:ext>
                </a:extLst>
              </a:tr>
              <a:tr h="313827">
                <a:tc>
                  <a:txBody>
                    <a:bodyPr/>
                    <a:lstStyle/>
                    <a:p>
                      <a:pPr marL="85725" indent="0" algn="l" fontAlgn="ctr"/>
                      <a:r>
                        <a:rPr lang="en-US" sz="125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ylim</a:t>
                      </a:r>
                      <a:endPar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a:t>
                      </a: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軸の範囲．</a:t>
                      </a:r>
                    </a:p>
                  </a:txBody>
                  <a:tcPr marL="7620" marR="7620" marT="7620" marB="0" anchor="ctr"/>
                </a:tc>
                <a:extLst>
                  <a:ext uri="{0D108BD9-81ED-4DB2-BD59-A6C34878D82A}">
                    <a16:rowId xmlns:a16="http://schemas.microsoft.com/office/drawing/2014/main" val="1537949244"/>
                  </a:ext>
                </a:extLst>
              </a:tr>
              <a:tr h="313827">
                <a:tc>
                  <a:txBody>
                    <a:bodyPr/>
                    <a:lstStyle/>
                    <a:p>
                      <a:pPr marL="85725" indent="0" algn="l" fontAlgn="ctr"/>
                      <a:r>
                        <a:rPr 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grid</a:t>
                      </a:r>
                    </a:p>
                  </a:txBody>
                  <a:tcPr marL="7620" marR="7620" marT="7620" marB="0" anchor="ctr"/>
                </a:tc>
                <a:tc>
                  <a:txBody>
                    <a:bodyPr/>
                    <a:lstStyle/>
                    <a:p>
                      <a:pPr marL="85725" indent="0" algn="l" fontAlgn="ctr"/>
                      <a:r>
                        <a:rPr lang="ja-JP" altLang="en-US" sz="125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軸のグリッドを表示する（デフォルトで無効）．</a:t>
                      </a:r>
                    </a:p>
                  </a:txBody>
                  <a:tcPr marL="7620" marR="7620" marT="7620" marB="0" anchor="ctr"/>
                </a:tc>
                <a:extLst>
                  <a:ext uri="{0D108BD9-81ED-4DB2-BD59-A6C34878D82A}">
                    <a16:rowId xmlns:a16="http://schemas.microsoft.com/office/drawing/2014/main" val="3880761861"/>
                  </a:ext>
                </a:extLst>
              </a:tr>
            </a:tbl>
          </a:graphicData>
        </a:graphic>
      </p:graphicFrame>
    </p:spTree>
    <p:extLst>
      <p:ext uri="{BB962C8B-B14F-4D97-AF65-F5344CB8AC3E}">
        <p14:creationId xmlns:p14="http://schemas.microsoft.com/office/powerpoint/2010/main" val="195467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0DAD2-0802-1394-1FAF-E30B0B9BDE39}"/>
              </a:ext>
            </a:extLst>
          </p:cNvPr>
          <p:cNvSpPr>
            <a:spLocks noGrp="1"/>
          </p:cNvSpPr>
          <p:nvPr>
            <p:ph type="title"/>
          </p:nvPr>
        </p:nvSpPr>
        <p:spPr/>
        <p:txBody>
          <a:bodyPr/>
          <a:lstStyle/>
          <a:p>
            <a:r>
              <a:rPr lang="en-US" altLang="ja-JP" dirty="0"/>
              <a:t>2</a:t>
            </a:r>
            <a:r>
              <a:rPr kumimoji="1" lang="en-US" altLang="ja-JP" dirty="0"/>
              <a:t>.1 pandas</a:t>
            </a:r>
            <a:r>
              <a:rPr kumimoji="1" lang="ja-JP" altLang="en-US" dirty="0"/>
              <a:t>や</a:t>
            </a:r>
            <a:r>
              <a:rPr kumimoji="1" lang="en-US" altLang="ja-JP" dirty="0"/>
              <a:t>seaborn</a:t>
            </a:r>
            <a:r>
              <a:rPr kumimoji="1" lang="ja-JP" altLang="en-US" dirty="0"/>
              <a:t>を用いたプロット（折れ線グラフ）</a:t>
            </a:r>
          </a:p>
        </p:txBody>
      </p:sp>
      <p:sp>
        <p:nvSpPr>
          <p:cNvPr id="3" name="コンテンツ プレースホルダー 2">
            <a:extLst>
              <a:ext uri="{FF2B5EF4-FFF2-40B4-BE49-F238E27FC236}">
                <a16:creationId xmlns:a16="http://schemas.microsoft.com/office/drawing/2014/main" id="{660E4448-29DF-0A45-CA8D-4372476C4700}"/>
              </a:ext>
            </a:extLst>
          </p:cNvPr>
          <p:cNvSpPr>
            <a:spLocks noGrp="1"/>
          </p:cNvSpPr>
          <p:nvPr>
            <p:ph idx="1"/>
          </p:nvPr>
        </p:nvSpPr>
        <p:spPr>
          <a:xfrm>
            <a:off x="214381" y="632805"/>
            <a:ext cx="11763234" cy="843570"/>
          </a:xfrm>
        </p:spPr>
        <p:txBody>
          <a:bodyPr>
            <a:normAutofit/>
          </a:bodyPr>
          <a:lstStyle/>
          <a:p>
            <a:pPr marL="0" indent="0">
              <a:buNone/>
            </a:pPr>
            <a:r>
              <a:rPr kumimoji="1" lang="en-US" altLang="ja-JP" sz="1600" dirty="0"/>
              <a:t>pandas</a:t>
            </a:r>
            <a:r>
              <a:rPr kumimoji="1" lang="ja-JP" altLang="en-US" sz="1600" dirty="0"/>
              <a:t>のプロット用メソッドの大半には，オプションで </a:t>
            </a:r>
            <a:r>
              <a:rPr kumimoji="1" lang="en-US" altLang="ja-JP" sz="1600" dirty="0"/>
              <a:t>ax </a:t>
            </a:r>
            <a:r>
              <a:rPr kumimoji="1" lang="ja-JP" altLang="en-US" sz="1600" dirty="0"/>
              <a:t>パラメータに </a:t>
            </a:r>
            <a:r>
              <a:rPr kumimoji="1" lang="en-US" altLang="ja-JP" sz="1600" dirty="0"/>
              <a:t>Matplotlib</a:t>
            </a:r>
            <a:r>
              <a:rPr kumimoji="1" lang="ja-JP" altLang="en-US" sz="1600" dirty="0"/>
              <a:t>のサブプロットオブジェクトを指定できる．このパラメータを使えば，サブプロットを格子状にもっと自由にレイアウトが可能になる．</a:t>
            </a:r>
            <a:br>
              <a:rPr kumimoji="1" lang="en-US" altLang="ja-JP" sz="1600" dirty="0"/>
            </a:br>
            <a:r>
              <a:rPr kumimoji="1" lang="ja-JP" altLang="en-US" sz="1600" dirty="0"/>
              <a:t>データフレームの </a:t>
            </a:r>
            <a:r>
              <a:rPr kumimoji="1" lang="en-US" altLang="ja-JP" sz="1600" dirty="0"/>
              <a:t>plot </a:t>
            </a:r>
            <a:r>
              <a:rPr kumimoji="1" lang="ja-JP" altLang="en-US" sz="1600" dirty="0"/>
              <a:t>メソッドは，</a:t>
            </a:r>
            <a:r>
              <a:rPr kumimoji="1" lang="en-US" altLang="ja-JP" sz="1600" dirty="0"/>
              <a:t>1</a:t>
            </a:r>
            <a:r>
              <a:rPr kumimoji="1" lang="ja-JP" altLang="en-US" sz="1600" dirty="0"/>
              <a:t>つのサブプロット上に各列を異なる折れ線でプロットし，凡例を自動生成する．</a:t>
            </a:r>
          </a:p>
        </p:txBody>
      </p:sp>
      <p:sp>
        <p:nvSpPr>
          <p:cNvPr id="4" name="日付プレースホルダー 3">
            <a:extLst>
              <a:ext uri="{FF2B5EF4-FFF2-40B4-BE49-F238E27FC236}">
                <a16:creationId xmlns:a16="http://schemas.microsoft.com/office/drawing/2014/main" id="{8F3578C2-2865-D8C0-FC29-DDAE3CE08EDA}"/>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7D282598-42A1-280D-4061-7DF424188D2E}"/>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47898677-98E0-E175-8F7F-78D153F4F6C4}"/>
              </a:ext>
            </a:extLst>
          </p:cNvPr>
          <p:cNvSpPr>
            <a:spLocks noGrp="1"/>
          </p:cNvSpPr>
          <p:nvPr>
            <p:ph type="sldNum" sz="quarter" idx="12"/>
          </p:nvPr>
        </p:nvSpPr>
        <p:spPr/>
        <p:txBody>
          <a:bodyPr/>
          <a:lstStyle/>
          <a:p>
            <a:fld id="{6A08F1E3-4537-4A28-BBC1-BB8FB2459995}" type="slidenum">
              <a:rPr lang="ja-JP" altLang="en-US" smtClean="0"/>
              <a:pPr/>
              <a:t>18</a:t>
            </a:fld>
            <a:endParaRPr lang="ja-JP" altLang="en-US"/>
          </a:p>
        </p:txBody>
      </p:sp>
      <p:pic>
        <p:nvPicPr>
          <p:cNvPr id="8" name="図 7">
            <a:extLst>
              <a:ext uri="{FF2B5EF4-FFF2-40B4-BE49-F238E27FC236}">
                <a16:creationId xmlns:a16="http://schemas.microsoft.com/office/drawing/2014/main" id="{CF226FFB-13CF-6A74-E258-648241FCCCAC}"/>
              </a:ext>
            </a:extLst>
          </p:cNvPr>
          <p:cNvPicPr>
            <a:picLocks noChangeAspect="1"/>
          </p:cNvPicPr>
          <p:nvPr/>
        </p:nvPicPr>
        <p:blipFill>
          <a:blip r:embed="rId2"/>
          <a:stretch>
            <a:fillRect/>
          </a:stretch>
        </p:blipFill>
        <p:spPr>
          <a:xfrm>
            <a:off x="578191" y="1450259"/>
            <a:ext cx="2991323" cy="1991591"/>
          </a:xfrm>
          <a:prstGeom prst="rect">
            <a:avLst/>
          </a:prstGeom>
        </p:spPr>
      </p:pic>
      <p:pic>
        <p:nvPicPr>
          <p:cNvPr id="10" name="図 9">
            <a:extLst>
              <a:ext uri="{FF2B5EF4-FFF2-40B4-BE49-F238E27FC236}">
                <a16:creationId xmlns:a16="http://schemas.microsoft.com/office/drawing/2014/main" id="{8ACAE69B-AFC7-C8D5-8F12-54D4A01CECA2}"/>
              </a:ext>
            </a:extLst>
          </p:cNvPr>
          <p:cNvPicPr>
            <a:picLocks noChangeAspect="1"/>
          </p:cNvPicPr>
          <p:nvPr/>
        </p:nvPicPr>
        <p:blipFill>
          <a:blip r:embed="rId3"/>
          <a:stretch>
            <a:fillRect/>
          </a:stretch>
        </p:blipFill>
        <p:spPr>
          <a:xfrm>
            <a:off x="3831645" y="1448445"/>
            <a:ext cx="4528705" cy="874568"/>
          </a:xfrm>
          <a:prstGeom prst="rect">
            <a:avLst/>
          </a:prstGeom>
        </p:spPr>
      </p:pic>
      <p:sp>
        <p:nvSpPr>
          <p:cNvPr id="11" name="コンテンツ プレースホルダー 2">
            <a:extLst>
              <a:ext uri="{FF2B5EF4-FFF2-40B4-BE49-F238E27FC236}">
                <a16:creationId xmlns:a16="http://schemas.microsoft.com/office/drawing/2014/main" id="{2900A537-7607-11A2-368D-4E76922A0E8A}"/>
              </a:ext>
            </a:extLst>
          </p:cNvPr>
          <p:cNvSpPr txBox="1">
            <a:spLocks/>
          </p:cNvSpPr>
          <p:nvPr/>
        </p:nvSpPr>
        <p:spPr>
          <a:xfrm>
            <a:off x="214381" y="3660256"/>
            <a:ext cx="11763234" cy="59528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mj-lt"/>
              <a:buNone/>
            </a:pPr>
            <a:endParaRPr lang="ja-JP" altLang="en-US" sz="1600" dirty="0"/>
          </a:p>
        </p:txBody>
      </p:sp>
      <p:sp>
        <p:nvSpPr>
          <p:cNvPr id="12" name="吹き出し: 角を丸めた四角形 11">
            <a:extLst>
              <a:ext uri="{FF2B5EF4-FFF2-40B4-BE49-F238E27FC236}">
                <a16:creationId xmlns:a16="http://schemas.microsoft.com/office/drawing/2014/main" id="{C0DE636D-16A2-2FE9-8B05-FD07539775F9}"/>
              </a:ext>
            </a:extLst>
          </p:cNvPr>
          <p:cNvSpPr/>
          <p:nvPr/>
        </p:nvSpPr>
        <p:spPr>
          <a:xfrm>
            <a:off x="6029923" y="2035151"/>
            <a:ext cx="5568717" cy="1228536"/>
          </a:xfrm>
          <a:prstGeom prst="wedgeRoundRectCallout">
            <a:avLst>
              <a:gd name="adj1" fmla="val -30143"/>
              <a:gd name="adj2" fmla="val -48733"/>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plot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属性には，さまざまなプロット形式用のメソッドの「ファミリー」が含まれている．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例えば，</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df.plot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df.plot.line</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と等価である．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データフレームには，すべての列を</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つのサブプロットにプロットするか，別々のサブプロットを作成するかなど，列の取り扱い方に自由度を与えるオプションが多数ある（下表参照）．</a:t>
            </a:r>
          </a:p>
        </p:txBody>
      </p:sp>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387AAC21-DB2A-B885-7F14-D02900BFFB47}"/>
                  </a:ext>
                </a:extLst>
              </p:cNvPr>
              <p:cNvGraphicFramePr>
                <a:graphicFrameLocks noGrp="1"/>
              </p:cNvGraphicFramePr>
              <p:nvPr>
                <p:extLst>
                  <p:ext uri="{D42A27DB-BD31-4B8C-83A1-F6EECF244321}">
                    <p14:modId xmlns:p14="http://schemas.microsoft.com/office/powerpoint/2010/main" val="2509554750"/>
                  </p:ext>
                </p:extLst>
              </p:nvPr>
            </p:nvGraphicFramePr>
            <p:xfrm>
              <a:off x="327171" y="3822463"/>
              <a:ext cx="11585196" cy="2258284"/>
            </p:xfrm>
            <a:graphic>
              <a:graphicData uri="http://schemas.openxmlformats.org/drawingml/2006/table">
                <a:tbl>
                  <a:tblPr firstRow="1" bandRow="1">
                    <a:tableStyleId>{5C22544A-7EE6-4342-B048-85BDC9FD1C3A}</a:tableStyleId>
                  </a:tblPr>
                  <a:tblGrid>
                    <a:gridCol w="1096773">
                      <a:extLst>
                        <a:ext uri="{9D8B030D-6E8A-4147-A177-3AD203B41FA5}">
                          <a16:colId xmlns:a16="http://schemas.microsoft.com/office/drawing/2014/main" val="1094022885"/>
                        </a:ext>
                      </a:extLst>
                    </a:gridCol>
                    <a:gridCol w="10488423">
                      <a:extLst>
                        <a:ext uri="{9D8B030D-6E8A-4147-A177-3AD203B41FA5}">
                          <a16:colId xmlns:a16="http://schemas.microsoft.com/office/drawing/2014/main" val="722793057"/>
                        </a:ext>
                      </a:extLst>
                    </a:gridCol>
                  </a:tblGrid>
                  <a:tr h="375322">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93408487"/>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データフレームの各列を別々のサブプロットにプロットする．</a:t>
                          </a:r>
                        </a:p>
                      </a:txBody>
                      <a:tcPr marL="7620" marR="7620" marT="7620" marB="0" anchor="ctr"/>
                    </a:tc>
                    <a:extLst>
                      <a:ext uri="{0D108BD9-81ED-4DB2-BD59-A6C34878D82A}">
                        <a16:rowId xmlns:a16="http://schemas.microsoft.com/office/drawing/2014/main" val="4020867476"/>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layout</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渡した要素数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のタプル</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行数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列数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をサブプロットのレイアウトとして用いる．</a:t>
                          </a:r>
                        </a:p>
                      </a:txBody>
                      <a:tcPr marL="7620" marR="7620" marT="7620" marB="0" anchor="ctr"/>
                    </a:tc>
                    <a:extLst>
                      <a:ext uri="{0D108BD9-81ED-4DB2-BD59-A6C34878D82A}">
                        <a16:rowId xmlns:a16="http://schemas.microsoft.com/office/drawing/2014/main" val="1796533201"/>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sharex</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 = True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の場合，サブプロット間で </a:t>
                          </a:r>
                          <a14:m>
                            <m:oMath xmlns:m="http://schemas.openxmlformats.org/officeDocument/2006/math">
                              <m:r>
                                <a:rPr lang="en-US" altLang="ja-JP" sz="1400" b="0" i="1" u="none" strike="noStrike" dirty="0"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𝑥</m:t>
                              </m:r>
                            </m:oMath>
                          </a14:m>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軸を共有し，</a:t>
                          </a:r>
                          <a14:m>
                            <m:oMath xmlns:m="http://schemas.openxmlformats.org/officeDocument/2006/math">
                              <m:r>
                                <a:rPr lang="en-US" altLang="ja-JP" sz="1400" b="0" i="1" u="none" strike="noStrike"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軸の目盛りや範囲を関連付ける．</a:t>
                          </a:r>
                        </a:p>
                      </a:txBody>
                      <a:tcPr marL="7620" marR="7620" marT="7620" marB="0" anchor="ctr"/>
                    </a:tc>
                    <a:extLst>
                      <a:ext uri="{0D108BD9-81ED-4DB2-BD59-A6C34878D82A}">
                        <a16:rowId xmlns:a16="http://schemas.microsoft.com/office/drawing/2014/main" val="3961880274"/>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sharey</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 = True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の場合，サブプロット間で</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14:m>
                            <m:oMath xmlns:m="http://schemas.openxmlformats.org/officeDocument/2006/math">
                              <m:r>
                                <a:rPr lang="en-US" altLang="ja-JP" sz="1400" b="0" i="1" u="none" strike="noStrike"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𝑦</m:t>
                              </m:r>
                            </m:oMath>
                          </a14:m>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軸を共有する．</a:t>
                          </a:r>
                        </a:p>
                      </a:txBody>
                      <a:tcPr marL="7620" marR="7620" marT="7620" marB="0" anchor="ctr"/>
                    </a:tc>
                    <a:extLst>
                      <a:ext uri="{0D108BD9-81ED-4DB2-BD59-A6C34878D82A}">
                        <a16:rowId xmlns:a16="http://schemas.microsoft.com/office/drawing/2014/main" val="547493348"/>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legend</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サブプロットに凡例を付ける（デフォルトでは</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3161288398"/>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sort_columns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列をアルファベット順でプロットする．デフォルトではデータフレームの列と同じ順でプロットする．</a:t>
                          </a:r>
                        </a:p>
                      </a:txBody>
                      <a:tcPr marL="7620" marR="7620" marT="7620" marB="0" anchor="ctr"/>
                    </a:tc>
                    <a:extLst>
                      <a:ext uri="{0D108BD9-81ED-4DB2-BD59-A6C34878D82A}">
                        <a16:rowId xmlns:a16="http://schemas.microsoft.com/office/drawing/2014/main" val="2514582643"/>
                      </a:ext>
                    </a:extLst>
                  </a:tr>
                </a:tbl>
              </a:graphicData>
            </a:graphic>
          </p:graphicFrame>
        </mc:Choice>
        <mc:Fallback xmlns="">
          <p:graphicFrame>
            <p:nvGraphicFramePr>
              <p:cNvPr id="13" name="表 12">
                <a:extLst>
                  <a:ext uri="{FF2B5EF4-FFF2-40B4-BE49-F238E27FC236}">
                    <a16:creationId xmlns:a16="http://schemas.microsoft.com/office/drawing/2014/main" id="{387AAC21-DB2A-B885-7F14-D02900BFFB47}"/>
                  </a:ext>
                </a:extLst>
              </p:cNvPr>
              <p:cNvGraphicFramePr>
                <a:graphicFrameLocks noGrp="1"/>
              </p:cNvGraphicFramePr>
              <p:nvPr>
                <p:extLst>
                  <p:ext uri="{D42A27DB-BD31-4B8C-83A1-F6EECF244321}">
                    <p14:modId xmlns:p14="http://schemas.microsoft.com/office/powerpoint/2010/main" val="2509554750"/>
                  </p:ext>
                </p:extLst>
              </p:nvPr>
            </p:nvGraphicFramePr>
            <p:xfrm>
              <a:off x="327171" y="3822463"/>
              <a:ext cx="11585196" cy="2258284"/>
            </p:xfrm>
            <a:graphic>
              <a:graphicData uri="http://schemas.openxmlformats.org/drawingml/2006/table">
                <a:tbl>
                  <a:tblPr firstRow="1" bandRow="1">
                    <a:tableStyleId>{5C22544A-7EE6-4342-B048-85BDC9FD1C3A}</a:tableStyleId>
                  </a:tblPr>
                  <a:tblGrid>
                    <a:gridCol w="1096773">
                      <a:extLst>
                        <a:ext uri="{9D8B030D-6E8A-4147-A177-3AD203B41FA5}">
                          <a16:colId xmlns:a16="http://schemas.microsoft.com/office/drawing/2014/main" val="1094022885"/>
                        </a:ext>
                      </a:extLst>
                    </a:gridCol>
                    <a:gridCol w="10488423">
                      <a:extLst>
                        <a:ext uri="{9D8B030D-6E8A-4147-A177-3AD203B41FA5}">
                          <a16:colId xmlns:a16="http://schemas.microsoft.com/office/drawing/2014/main" val="722793057"/>
                        </a:ext>
                      </a:extLst>
                    </a:gridCol>
                  </a:tblGrid>
                  <a:tr h="375322">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93408487"/>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データフレームの各列を別々のサブプロットにプロットする．</a:t>
                          </a:r>
                        </a:p>
                      </a:txBody>
                      <a:tcPr marL="7620" marR="7620" marT="7620" marB="0" anchor="ctr"/>
                    </a:tc>
                    <a:extLst>
                      <a:ext uri="{0D108BD9-81ED-4DB2-BD59-A6C34878D82A}">
                        <a16:rowId xmlns:a16="http://schemas.microsoft.com/office/drawing/2014/main" val="4020867476"/>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layout</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渡した要素数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のタプル</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行数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列数</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をサブプロットのレイアウトとして用いる．</a:t>
                          </a:r>
                        </a:p>
                      </a:txBody>
                      <a:tcPr marL="7620" marR="7620" marT="7620" marB="0" anchor="ctr"/>
                    </a:tc>
                    <a:extLst>
                      <a:ext uri="{0D108BD9-81ED-4DB2-BD59-A6C34878D82A}">
                        <a16:rowId xmlns:a16="http://schemas.microsoft.com/office/drawing/2014/main" val="1796533201"/>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sharex</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endParaRPr lang="ja-JP"/>
                        </a:p>
                      </a:txBody>
                      <a:tcPr marL="7620" marR="7620" marT="7620" marB="0" anchor="ctr">
                        <a:blipFill>
                          <a:blip r:embed="rId4"/>
                          <a:stretch>
                            <a:fillRect l="-10511" t="-329412" r="-232" b="-323529"/>
                          </a:stretch>
                        </a:blipFill>
                      </a:tcPr>
                    </a:tc>
                    <a:extLst>
                      <a:ext uri="{0D108BD9-81ED-4DB2-BD59-A6C34878D82A}">
                        <a16:rowId xmlns:a16="http://schemas.microsoft.com/office/drawing/2014/main" val="3961880274"/>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sharey</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endParaRPr lang="ja-JP"/>
                        </a:p>
                      </a:txBody>
                      <a:tcPr marL="7620" marR="7620" marT="7620" marB="0" anchor="ctr">
                        <a:blipFill>
                          <a:blip r:embed="rId4"/>
                          <a:stretch>
                            <a:fillRect l="-10511" t="-421154" r="-232" b="-217308"/>
                          </a:stretch>
                        </a:blipFill>
                      </a:tcPr>
                    </a:tc>
                    <a:extLst>
                      <a:ext uri="{0D108BD9-81ED-4DB2-BD59-A6C34878D82A}">
                        <a16:rowId xmlns:a16="http://schemas.microsoft.com/office/drawing/2014/main" val="547493348"/>
                      </a:ext>
                    </a:extLst>
                  </a:tr>
                  <a:tr h="313827">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legend</a:t>
                          </a: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サブプロットに凡例を付ける（デフォルトでは</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True</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p>
                      </a:txBody>
                      <a:tcPr marL="7620" marR="7620" marT="7620" marB="0" anchor="ctr"/>
                    </a:tc>
                    <a:extLst>
                      <a:ext uri="{0D108BD9-81ED-4DB2-BD59-A6C34878D82A}">
                        <a16:rowId xmlns:a16="http://schemas.microsoft.com/office/drawing/2014/main" val="3161288398"/>
                      </a:ext>
                    </a:extLst>
                  </a:tr>
                  <a:tr h="313827">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sort_columns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列をアルファベット順でプロットする．デフォルトではデータフレームの列と同じ順でプロットする．</a:t>
                          </a:r>
                        </a:p>
                      </a:txBody>
                      <a:tcPr marL="7620" marR="7620" marT="7620" marB="0" anchor="ctr"/>
                    </a:tc>
                    <a:extLst>
                      <a:ext uri="{0D108BD9-81ED-4DB2-BD59-A6C34878D82A}">
                        <a16:rowId xmlns:a16="http://schemas.microsoft.com/office/drawing/2014/main" val="2514582643"/>
                      </a:ext>
                    </a:extLst>
                  </a:tr>
                </a:tbl>
              </a:graphicData>
            </a:graphic>
          </p:graphicFrame>
        </mc:Fallback>
      </mc:AlternateContent>
    </p:spTree>
    <p:extLst>
      <p:ext uri="{BB962C8B-B14F-4D97-AF65-F5344CB8AC3E}">
        <p14:creationId xmlns:p14="http://schemas.microsoft.com/office/powerpoint/2010/main" val="1224419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7F681-99BE-B56B-19BF-A72AB1517F6E}"/>
              </a:ext>
            </a:extLst>
          </p:cNvPr>
          <p:cNvSpPr>
            <a:spLocks noGrp="1"/>
          </p:cNvSpPr>
          <p:nvPr>
            <p:ph type="title"/>
          </p:nvPr>
        </p:nvSpPr>
        <p:spPr/>
        <p:txBody>
          <a:bodyPr/>
          <a:lstStyle/>
          <a:p>
            <a:r>
              <a:rPr lang="en-US" altLang="ja-JP" dirty="0"/>
              <a:t>2</a:t>
            </a:r>
            <a:r>
              <a:rPr kumimoji="1" lang="en-US" altLang="ja-JP" dirty="0"/>
              <a:t>.2 pandas</a:t>
            </a:r>
            <a:r>
              <a:rPr kumimoji="1" lang="ja-JP" altLang="en-US" dirty="0"/>
              <a:t>や</a:t>
            </a:r>
            <a:r>
              <a:rPr kumimoji="1" lang="en-US" altLang="ja-JP" dirty="0"/>
              <a:t>seaborn</a:t>
            </a:r>
            <a:r>
              <a:rPr kumimoji="1" lang="ja-JP" altLang="en-US" dirty="0"/>
              <a:t>を用いたプロット（棒グラフ）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10EE74B-78CE-DF6B-1961-34E2EEC64442}"/>
                  </a:ext>
                </a:extLst>
              </p:cNvPr>
              <p:cNvSpPr>
                <a:spLocks noGrp="1"/>
              </p:cNvSpPr>
              <p:nvPr>
                <p:ph idx="1"/>
              </p:nvPr>
            </p:nvSpPr>
            <p:spPr>
              <a:xfrm>
                <a:off x="214381" y="632805"/>
                <a:ext cx="11763234" cy="672120"/>
              </a:xfrm>
            </p:spPr>
            <p:txBody>
              <a:bodyPr/>
              <a:lstStyle/>
              <a:p>
                <a:pPr marL="0" indent="0">
                  <a:buNone/>
                </a:pPr>
                <a:r>
                  <a:rPr kumimoji="1" lang="en-US" altLang="ja-JP" dirty="0"/>
                  <a:t>plot.bar()</a:t>
                </a:r>
                <a:r>
                  <a:rPr kumimoji="1" lang="ja-JP" altLang="en-US" dirty="0"/>
                  <a:t>と</a:t>
                </a:r>
                <a:r>
                  <a:rPr kumimoji="1" lang="en-US" altLang="ja-JP" dirty="0" err="1"/>
                  <a:t>plot.barh</a:t>
                </a:r>
                <a:r>
                  <a:rPr kumimoji="1" lang="en-US" altLang="ja-JP" dirty="0"/>
                  <a:t>() </a:t>
                </a:r>
                <a:r>
                  <a:rPr kumimoji="1" lang="ja-JP" altLang="en-US" dirty="0"/>
                  <a:t>を使うと、それぞれ縦棒グラフと横棒グラフを描ける．この場合，シリーズやデータフレームのインデックスは，</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 軸（</a:t>
                </a:r>
                <a:r>
                  <a:rPr kumimoji="1" lang="en-US" altLang="ja-JP" dirty="0"/>
                  <a:t>bar</a:t>
                </a:r>
                <a:r>
                  <a:rPr kumimoji="1" lang="ja-JP" altLang="en-US" dirty="0"/>
                  <a:t>）や </a:t>
                </a:r>
                <a14:m>
                  <m:oMath xmlns:m="http://schemas.openxmlformats.org/officeDocument/2006/math">
                    <m:r>
                      <a:rPr kumimoji="1" lang="en-US" altLang="ja-JP" b="0" i="1" smtClean="0">
                        <a:latin typeface="Cambria Math" panose="02040503050406030204" pitchFamily="18" charset="0"/>
                      </a:rPr>
                      <m:t>𝑦</m:t>
                    </m:r>
                  </m:oMath>
                </a14:m>
                <a:r>
                  <a:rPr kumimoji="1" lang="ja-JP" altLang="en-US" dirty="0"/>
                  <a:t> 軸（</a:t>
                </a:r>
                <a:r>
                  <a:rPr kumimoji="1" lang="en-US" altLang="ja-JP" dirty="0" err="1"/>
                  <a:t>barh</a:t>
                </a:r>
                <a:r>
                  <a:rPr kumimoji="1" lang="ja-JP" altLang="en-US" dirty="0"/>
                  <a:t>）の目盛りとして使われる．</a:t>
                </a:r>
              </a:p>
            </p:txBody>
          </p:sp>
        </mc:Choice>
        <mc:Fallback xmlns="">
          <p:sp>
            <p:nvSpPr>
              <p:cNvPr id="3" name="コンテンツ プレースホルダー 2">
                <a:extLst>
                  <a:ext uri="{FF2B5EF4-FFF2-40B4-BE49-F238E27FC236}">
                    <a16:creationId xmlns:a16="http://schemas.microsoft.com/office/drawing/2014/main" id="{410EE74B-78CE-DF6B-1961-34E2EEC64442}"/>
                  </a:ext>
                </a:extLst>
              </p:cNvPr>
              <p:cNvSpPr>
                <a:spLocks noGrp="1" noRot="1" noChangeAspect="1" noMove="1" noResize="1" noEditPoints="1" noAdjustHandles="1" noChangeArrowheads="1" noChangeShapeType="1" noTextEdit="1"/>
              </p:cNvSpPr>
              <p:nvPr>
                <p:ph idx="1"/>
              </p:nvPr>
            </p:nvSpPr>
            <p:spPr>
              <a:xfrm>
                <a:off x="214381" y="632805"/>
                <a:ext cx="11763234" cy="672120"/>
              </a:xfrm>
              <a:blipFill>
                <a:blip r:embed="rId2"/>
                <a:stretch>
                  <a:fillRect l="-362" t="-5357" b="-892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052EE3D-1AF6-28D7-00C9-9F5B19EE1E88}"/>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5564764E-3094-95E9-1823-E7A5C418F95D}"/>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D09FC636-0B01-8713-3F62-4E25F959ACE9}"/>
              </a:ext>
            </a:extLst>
          </p:cNvPr>
          <p:cNvSpPr>
            <a:spLocks noGrp="1"/>
          </p:cNvSpPr>
          <p:nvPr>
            <p:ph type="sldNum" sz="quarter" idx="12"/>
          </p:nvPr>
        </p:nvSpPr>
        <p:spPr/>
        <p:txBody>
          <a:bodyPr/>
          <a:lstStyle/>
          <a:p>
            <a:fld id="{6A08F1E3-4537-4A28-BBC1-BB8FB2459995}" type="slidenum">
              <a:rPr lang="ja-JP" altLang="en-US" smtClean="0"/>
              <a:pPr/>
              <a:t>19</a:t>
            </a:fld>
            <a:endParaRPr lang="ja-JP" altLang="en-US"/>
          </a:p>
        </p:txBody>
      </p:sp>
      <p:pic>
        <p:nvPicPr>
          <p:cNvPr id="8" name="図 7">
            <a:extLst>
              <a:ext uri="{FF2B5EF4-FFF2-40B4-BE49-F238E27FC236}">
                <a16:creationId xmlns:a16="http://schemas.microsoft.com/office/drawing/2014/main" id="{BDA6D86F-EB4C-8776-38D6-3049FFFE1504}"/>
              </a:ext>
            </a:extLst>
          </p:cNvPr>
          <p:cNvPicPr>
            <a:picLocks noChangeAspect="1"/>
          </p:cNvPicPr>
          <p:nvPr/>
        </p:nvPicPr>
        <p:blipFill>
          <a:blip r:embed="rId3"/>
          <a:stretch>
            <a:fillRect/>
          </a:stretch>
        </p:blipFill>
        <p:spPr>
          <a:xfrm>
            <a:off x="6422022" y="1270513"/>
            <a:ext cx="3077914" cy="1983719"/>
          </a:xfrm>
          <a:prstGeom prst="rect">
            <a:avLst/>
          </a:prstGeom>
        </p:spPr>
      </p:pic>
      <p:pic>
        <p:nvPicPr>
          <p:cNvPr id="10" name="図 9">
            <a:extLst>
              <a:ext uri="{FF2B5EF4-FFF2-40B4-BE49-F238E27FC236}">
                <a16:creationId xmlns:a16="http://schemas.microsoft.com/office/drawing/2014/main" id="{0C76E663-2DC6-494F-A729-798CDC5D9067}"/>
              </a:ext>
            </a:extLst>
          </p:cNvPr>
          <p:cNvPicPr>
            <a:picLocks noChangeAspect="1"/>
          </p:cNvPicPr>
          <p:nvPr/>
        </p:nvPicPr>
        <p:blipFill>
          <a:blip r:embed="rId4"/>
          <a:stretch>
            <a:fillRect/>
          </a:stretch>
        </p:blipFill>
        <p:spPr>
          <a:xfrm>
            <a:off x="1058936" y="1287789"/>
            <a:ext cx="4998657" cy="645495"/>
          </a:xfrm>
          <a:prstGeom prst="rect">
            <a:avLst/>
          </a:prstGeom>
        </p:spPr>
      </p:pic>
      <p:pic>
        <p:nvPicPr>
          <p:cNvPr id="14" name="図 13">
            <a:extLst>
              <a:ext uri="{FF2B5EF4-FFF2-40B4-BE49-F238E27FC236}">
                <a16:creationId xmlns:a16="http://schemas.microsoft.com/office/drawing/2014/main" id="{E6A4A515-492D-03BA-DEB8-56B16940B02E}"/>
              </a:ext>
            </a:extLst>
          </p:cNvPr>
          <p:cNvPicPr>
            <a:picLocks noChangeAspect="1"/>
          </p:cNvPicPr>
          <p:nvPr/>
        </p:nvPicPr>
        <p:blipFill>
          <a:blip r:embed="rId5"/>
          <a:stretch>
            <a:fillRect/>
          </a:stretch>
        </p:blipFill>
        <p:spPr>
          <a:xfrm>
            <a:off x="274054" y="3151315"/>
            <a:ext cx="5495925" cy="590550"/>
          </a:xfrm>
          <a:prstGeom prst="rect">
            <a:avLst/>
          </a:prstGeom>
        </p:spPr>
      </p:pic>
      <p:pic>
        <p:nvPicPr>
          <p:cNvPr id="19" name="図 18">
            <a:extLst>
              <a:ext uri="{FF2B5EF4-FFF2-40B4-BE49-F238E27FC236}">
                <a16:creationId xmlns:a16="http://schemas.microsoft.com/office/drawing/2014/main" id="{8B67F5D1-7AB3-6CBD-3E99-308AE6250880}"/>
              </a:ext>
            </a:extLst>
          </p:cNvPr>
          <p:cNvPicPr>
            <a:picLocks noChangeAspect="1"/>
          </p:cNvPicPr>
          <p:nvPr/>
        </p:nvPicPr>
        <p:blipFill>
          <a:blip r:embed="rId6"/>
          <a:stretch>
            <a:fillRect/>
          </a:stretch>
        </p:blipFill>
        <p:spPr>
          <a:xfrm>
            <a:off x="274054" y="3790913"/>
            <a:ext cx="3073977" cy="1679864"/>
          </a:xfrm>
          <a:prstGeom prst="rect">
            <a:avLst/>
          </a:prstGeom>
        </p:spPr>
      </p:pic>
      <p:grpSp>
        <p:nvGrpSpPr>
          <p:cNvPr id="29" name="グループ化 28">
            <a:extLst>
              <a:ext uri="{FF2B5EF4-FFF2-40B4-BE49-F238E27FC236}">
                <a16:creationId xmlns:a16="http://schemas.microsoft.com/office/drawing/2014/main" id="{9199FA65-A61B-2FD4-4017-AAEAD04EDE13}"/>
              </a:ext>
            </a:extLst>
          </p:cNvPr>
          <p:cNvGrpSpPr/>
          <p:nvPr/>
        </p:nvGrpSpPr>
        <p:grpSpPr>
          <a:xfrm>
            <a:off x="6188731" y="3603769"/>
            <a:ext cx="5834274" cy="2246791"/>
            <a:chOff x="6119769" y="3438397"/>
            <a:chExt cx="5834274" cy="2246791"/>
          </a:xfrm>
        </p:grpSpPr>
        <p:pic>
          <p:nvPicPr>
            <p:cNvPr id="25" name="図 24">
              <a:extLst>
                <a:ext uri="{FF2B5EF4-FFF2-40B4-BE49-F238E27FC236}">
                  <a16:creationId xmlns:a16="http://schemas.microsoft.com/office/drawing/2014/main" id="{C3CCDBBF-D2A5-799F-2672-212143ECDF8A}"/>
                </a:ext>
              </a:extLst>
            </p:cNvPr>
            <p:cNvPicPr>
              <a:picLocks noChangeAspect="1"/>
            </p:cNvPicPr>
            <p:nvPr/>
          </p:nvPicPr>
          <p:blipFill>
            <a:blip r:embed="rId7"/>
            <a:stretch>
              <a:fillRect/>
            </a:stretch>
          </p:blipFill>
          <p:spPr>
            <a:xfrm>
              <a:off x="8963193" y="3438397"/>
              <a:ext cx="2990850" cy="247650"/>
            </a:xfrm>
            <a:prstGeom prst="rect">
              <a:avLst/>
            </a:prstGeom>
          </p:spPr>
        </p:pic>
        <p:pic>
          <p:nvPicPr>
            <p:cNvPr id="26" name="図 25">
              <a:extLst>
                <a:ext uri="{FF2B5EF4-FFF2-40B4-BE49-F238E27FC236}">
                  <a16:creationId xmlns:a16="http://schemas.microsoft.com/office/drawing/2014/main" id="{7279B8E7-00B0-017F-27F2-94B092256A24}"/>
                </a:ext>
              </a:extLst>
            </p:cNvPr>
            <p:cNvPicPr>
              <a:picLocks noChangeAspect="1"/>
            </p:cNvPicPr>
            <p:nvPr/>
          </p:nvPicPr>
          <p:blipFill>
            <a:blip r:embed="rId8"/>
            <a:stretch>
              <a:fillRect/>
            </a:stretch>
          </p:blipFill>
          <p:spPr>
            <a:xfrm>
              <a:off x="6119769" y="3760151"/>
              <a:ext cx="2740853" cy="1925037"/>
            </a:xfrm>
            <a:prstGeom prst="rect">
              <a:avLst/>
            </a:prstGeom>
          </p:spPr>
        </p:pic>
        <p:pic>
          <p:nvPicPr>
            <p:cNvPr id="27" name="図 26">
              <a:extLst>
                <a:ext uri="{FF2B5EF4-FFF2-40B4-BE49-F238E27FC236}">
                  <a16:creationId xmlns:a16="http://schemas.microsoft.com/office/drawing/2014/main" id="{B05F656B-CB39-62CA-1D1F-07CCC31B46CD}"/>
                </a:ext>
              </a:extLst>
            </p:cNvPr>
            <p:cNvPicPr>
              <a:picLocks noChangeAspect="1"/>
            </p:cNvPicPr>
            <p:nvPr/>
          </p:nvPicPr>
          <p:blipFill>
            <a:blip r:embed="rId9"/>
            <a:stretch>
              <a:fillRect/>
            </a:stretch>
          </p:blipFill>
          <p:spPr>
            <a:xfrm>
              <a:off x="9004870" y="3760151"/>
              <a:ext cx="2907497" cy="1844858"/>
            </a:xfrm>
            <a:prstGeom prst="rect">
              <a:avLst/>
            </a:prstGeom>
          </p:spPr>
        </p:pic>
        <p:pic>
          <p:nvPicPr>
            <p:cNvPr id="28" name="図 27">
              <a:extLst>
                <a:ext uri="{FF2B5EF4-FFF2-40B4-BE49-F238E27FC236}">
                  <a16:creationId xmlns:a16="http://schemas.microsoft.com/office/drawing/2014/main" id="{9452C463-A862-5CCC-1D4C-25FE840754DB}"/>
                </a:ext>
              </a:extLst>
            </p:cNvPr>
            <p:cNvPicPr>
              <a:picLocks noChangeAspect="1"/>
            </p:cNvPicPr>
            <p:nvPr/>
          </p:nvPicPr>
          <p:blipFill>
            <a:blip r:embed="rId10"/>
            <a:stretch>
              <a:fillRect/>
            </a:stretch>
          </p:blipFill>
          <p:spPr>
            <a:xfrm>
              <a:off x="6910388" y="3457838"/>
              <a:ext cx="1152525" cy="276225"/>
            </a:xfrm>
            <a:prstGeom prst="rect">
              <a:avLst/>
            </a:prstGeom>
          </p:spPr>
        </p:pic>
      </p:grpSp>
      <p:sp>
        <p:nvSpPr>
          <p:cNvPr id="30" name="吹き出し: 角を丸めた四角形 29">
            <a:extLst>
              <a:ext uri="{FF2B5EF4-FFF2-40B4-BE49-F238E27FC236}">
                <a16:creationId xmlns:a16="http://schemas.microsoft.com/office/drawing/2014/main" id="{C42E59A1-3465-4272-F2C9-442A0D9C5A02}"/>
              </a:ext>
            </a:extLst>
          </p:cNvPr>
          <p:cNvSpPr/>
          <p:nvPr/>
        </p:nvSpPr>
        <p:spPr>
          <a:xfrm>
            <a:off x="274054" y="2488544"/>
            <a:ext cx="3723677" cy="581324"/>
          </a:xfrm>
          <a:prstGeom prst="wedgeRoundRectCallout">
            <a:avLst>
              <a:gd name="adj1" fmla="val -8400"/>
              <a:gd name="adj2" fmla="val 64324"/>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データフレームから棒グラフを描いた場合，値は行ごとに棒のグループとしてまとめて並べられる．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1" name="吹き出し: 角を丸めた四角形 30">
            <a:extLst>
              <a:ext uri="{FF2B5EF4-FFF2-40B4-BE49-F238E27FC236}">
                <a16:creationId xmlns:a16="http://schemas.microsoft.com/office/drawing/2014/main" id="{A8C3E52C-02E9-FE2F-4F9E-B6A37DBF1F65}"/>
              </a:ext>
            </a:extLst>
          </p:cNvPr>
          <p:cNvSpPr/>
          <p:nvPr/>
        </p:nvSpPr>
        <p:spPr>
          <a:xfrm>
            <a:off x="1316969" y="4756645"/>
            <a:ext cx="4779029" cy="1100921"/>
          </a:xfrm>
          <a:prstGeom prst="wedgeRoundRectCallout">
            <a:avLst>
              <a:gd name="adj1" fmla="val 54183"/>
              <a:gd name="adj2" fmla="val -41229"/>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データフレームの「</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Genus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」という列の名前が凡例のタイトルに使われているのも，注目すべき点である．</a:t>
            </a: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積み上げ棒グラフは，データフレームに対して「</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stacked = True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」を与えてプロットすれば作れる．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プロットすると，各行の値がまとめて横に「積み上げ」られる．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653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4D2D6-4EA7-B868-4655-C91E35F6A4A3}"/>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9D9B2CBB-7549-290A-727F-D5C188E1C059}"/>
              </a:ext>
            </a:extLst>
          </p:cNvPr>
          <p:cNvSpPr>
            <a:spLocks noGrp="1"/>
          </p:cNvSpPr>
          <p:nvPr>
            <p:ph idx="1"/>
          </p:nvPr>
        </p:nvSpPr>
        <p:spPr/>
        <p:txBody>
          <a:bodyPr>
            <a:normAutofit/>
          </a:bodyPr>
          <a:lstStyle/>
          <a:p>
            <a:pPr marL="0" indent="0">
              <a:lnSpc>
                <a:spcPct val="110000"/>
              </a:lnSpc>
              <a:buNone/>
            </a:pPr>
            <a:r>
              <a:rPr kumimoji="1" lang="ja-JP" altLang="en-US" dirty="0"/>
              <a:t>的確な情報を与えてくれる，有益な可視化（プロットとも言います）をすることは，データ分析において最も重要な作業の</a:t>
            </a:r>
            <a:r>
              <a:rPr kumimoji="1" lang="en-US" altLang="ja-JP" dirty="0"/>
              <a:t>1</a:t>
            </a:r>
            <a:r>
              <a:rPr kumimoji="1" lang="ja-JP" altLang="en-US" dirty="0"/>
              <a:t>つである．</a:t>
            </a:r>
            <a:endParaRPr kumimoji="1" lang="en-US" altLang="ja-JP" dirty="0"/>
          </a:p>
          <a:p>
            <a:pPr marL="0" indent="0">
              <a:lnSpc>
                <a:spcPct val="110000"/>
              </a:lnSpc>
              <a:buNone/>
            </a:pPr>
            <a:r>
              <a:rPr kumimoji="1" lang="ja-JP" altLang="en-US" dirty="0"/>
              <a:t>可視化はデータ探索プロセスの一部であり，可視化を行うことで，例えば異常値やデータ変形の必要性が認識しやすくなることもあれば，可視化がモデルのアイデアを作り上げるための</a:t>
            </a:r>
            <a:r>
              <a:rPr kumimoji="1" lang="en-US" altLang="ja-JP" dirty="0"/>
              <a:t>1</a:t>
            </a:r>
            <a:r>
              <a:rPr kumimoji="1" lang="ja-JP" altLang="en-US" dirty="0"/>
              <a:t>つの手段として使えることもある．</a:t>
            </a:r>
            <a:endParaRPr kumimoji="1" lang="en-US" altLang="ja-JP" dirty="0"/>
          </a:p>
          <a:p>
            <a:pPr marL="0" indent="0">
              <a:lnSpc>
                <a:spcPct val="110000"/>
              </a:lnSpc>
              <a:buNone/>
            </a:pPr>
            <a:r>
              <a:rPr kumimoji="1" lang="en-US" altLang="ja-JP" dirty="0"/>
              <a:t>Python</a:t>
            </a:r>
            <a:r>
              <a:rPr kumimoji="1" lang="ja-JP" altLang="en-US" dirty="0"/>
              <a:t>には，静的な可視化や動的な可視化を行えるアドオンライブラリがたくさんあるが，ここでは主に</a:t>
            </a:r>
            <a:r>
              <a:rPr kumimoji="1" lang="en-US" altLang="ja-JP" dirty="0"/>
              <a:t>Matplotlib</a:t>
            </a:r>
            <a:r>
              <a:rPr kumimoji="1" lang="ja-JP" altLang="en-US" dirty="0"/>
              <a:t>（</a:t>
            </a:r>
            <a:r>
              <a:rPr kumimoji="1" lang="en-US" altLang="ja-JP" dirty="0">
                <a:hlinkClick r:id="rId2"/>
              </a:rPr>
              <a:t>https://matplotlib.org</a:t>
            </a:r>
            <a:r>
              <a:rPr kumimoji="1" lang="ja-JP" altLang="en-US" dirty="0"/>
              <a:t>）やその上に構築されたライブラリを取り上げる．</a:t>
            </a:r>
          </a:p>
          <a:p>
            <a:pPr marL="0" indent="0">
              <a:lnSpc>
                <a:spcPct val="110000"/>
              </a:lnSpc>
              <a:buNone/>
            </a:pPr>
            <a:r>
              <a:rPr kumimoji="1" lang="en-US" altLang="ja-JP" dirty="0"/>
              <a:t>Matplotlib </a:t>
            </a:r>
            <a:r>
              <a:rPr kumimoji="1" lang="ja-JP" altLang="en-US" dirty="0"/>
              <a:t>は，出版に適したプロットや図版を作成するための，デスクトッププロットパッケージである．</a:t>
            </a:r>
            <a:br>
              <a:rPr kumimoji="1" lang="en-US" altLang="ja-JP" dirty="0"/>
            </a:br>
            <a:r>
              <a:rPr kumimoji="1" lang="ja-JP" altLang="en-US" dirty="0"/>
              <a:t>プロジェクトは，</a:t>
            </a:r>
            <a:r>
              <a:rPr kumimoji="1" lang="en-US" altLang="ja-JP" dirty="0"/>
              <a:t>MATLAB</a:t>
            </a:r>
            <a:r>
              <a:rPr kumimoji="1" lang="ja-JP" altLang="en-US" dirty="0"/>
              <a:t>に似たプロットインタフェースを</a:t>
            </a:r>
            <a:r>
              <a:rPr kumimoji="1" lang="en-US" altLang="ja-JP" dirty="0"/>
              <a:t>Python</a:t>
            </a:r>
            <a:r>
              <a:rPr kumimoji="1" lang="ja-JP" altLang="en-US" dirty="0"/>
              <a:t>で実現するのを目的として，</a:t>
            </a:r>
            <a:r>
              <a:rPr kumimoji="1" lang="en-US" altLang="ja-JP" dirty="0"/>
              <a:t>2002</a:t>
            </a:r>
            <a:r>
              <a:rPr kumimoji="1" lang="ja-JP" altLang="en-US" dirty="0"/>
              <a:t>年に</a:t>
            </a:r>
            <a:r>
              <a:rPr kumimoji="1" lang="en-US" altLang="ja-JP" dirty="0"/>
              <a:t>John Hunter</a:t>
            </a:r>
            <a:r>
              <a:rPr kumimoji="1" lang="ja-JP" altLang="en-US" dirty="0"/>
              <a:t>によって開始された．その後，</a:t>
            </a:r>
            <a:r>
              <a:rPr kumimoji="1" lang="en-US" altLang="ja-JP" dirty="0"/>
              <a:t>Matplotlib</a:t>
            </a:r>
            <a:r>
              <a:rPr kumimoji="1" lang="ja-JP" altLang="en-US" dirty="0"/>
              <a:t>と</a:t>
            </a:r>
            <a:r>
              <a:rPr kumimoji="1" lang="en-US" altLang="ja-JP" dirty="0" err="1"/>
              <a:t>IPython</a:t>
            </a:r>
            <a:r>
              <a:rPr kumimoji="1" lang="ja-JP" altLang="en-US" dirty="0"/>
              <a:t>のコミュニティは協力し合って，</a:t>
            </a:r>
            <a:r>
              <a:rPr kumimoji="1" lang="en-US" altLang="ja-JP" dirty="0" err="1"/>
              <a:t>IPython</a:t>
            </a:r>
            <a:r>
              <a:rPr kumimoji="1" lang="ja-JP" altLang="en-US" dirty="0"/>
              <a:t>シェル（さらに今では</a:t>
            </a:r>
            <a:r>
              <a:rPr kumimoji="1" lang="en-US" altLang="ja-JP" dirty="0" err="1"/>
              <a:t>Jupyter</a:t>
            </a:r>
            <a:r>
              <a:rPr kumimoji="1" lang="en-US" altLang="ja-JP" dirty="0"/>
              <a:t> Notebook</a:t>
            </a:r>
            <a:r>
              <a:rPr kumimoji="1" lang="ja-JP" altLang="en-US" dirty="0"/>
              <a:t>）から簡単に対話的なプロットをできるようにしてきた．</a:t>
            </a:r>
            <a:endParaRPr kumimoji="1" lang="en-US" altLang="ja-JP" dirty="0"/>
          </a:p>
          <a:p>
            <a:pPr marL="0" indent="0">
              <a:lnSpc>
                <a:spcPct val="110000"/>
              </a:lnSpc>
              <a:buNone/>
            </a:pPr>
            <a:r>
              <a:rPr kumimoji="1" lang="en-US" altLang="ja-JP" dirty="0"/>
              <a:t>Matplotlib</a:t>
            </a:r>
            <a:r>
              <a:rPr kumimoji="1" lang="ja-JP" altLang="en-US" dirty="0"/>
              <a:t>は，すべての</a:t>
            </a:r>
            <a:r>
              <a:rPr kumimoji="1" lang="en-US" altLang="ja-JP" dirty="0"/>
              <a:t>OS</a:t>
            </a:r>
            <a:r>
              <a:rPr kumimoji="1" lang="ja-JP" altLang="en-US" dirty="0"/>
              <a:t>でさまざまな</a:t>
            </a:r>
            <a:r>
              <a:rPr kumimoji="1" lang="en-US" altLang="ja-JP" dirty="0"/>
              <a:t>GUI</a:t>
            </a:r>
            <a:r>
              <a:rPr kumimoji="1" lang="ja-JP" altLang="en-US" dirty="0"/>
              <a:t>バックエンドをサポートしており，さらに可視化したものを一般的なベクタ画像形式やラスタ画像形式すべて（</a:t>
            </a:r>
            <a:r>
              <a:rPr kumimoji="1" lang="en-US" altLang="ja-JP" dirty="0"/>
              <a:t>PDF</a:t>
            </a:r>
            <a:r>
              <a:rPr kumimoji="1" lang="ja-JP" altLang="en-US" dirty="0"/>
              <a:t>，</a:t>
            </a:r>
            <a:r>
              <a:rPr kumimoji="1" lang="en-US" altLang="ja-JP" dirty="0"/>
              <a:t>SVG</a:t>
            </a:r>
            <a:r>
              <a:rPr kumimoji="1" lang="ja-JP" altLang="en-US" dirty="0"/>
              <a:t>，</a:t>
            </a:r>
            <a:r>
              <a:rPr kumimoji="1" lang="en-US" altLang="ja-JP" dirty="0"/>
              <a:t>JPG</a:t>
            </a:r>
            <a:r>
              <a:rPr kumimoji="1" lang="ja-JP" altLang="en-US" dirty="0"/>
              <a:t>，</a:t>
            </a:r>
            <a:r>
              <a:rPr kumimoji="1" lang="en-US" altLang="ja-JP" dirty="0"/>
              <a:t>PNG</a:t>
            </a:r>
            <a:r>
              <a:rPr kumimoji="1" lang="ja-JP" altLang="en-US" dirty="0"/>
              <a:t>，</a:t>
            </a:r>
            <a:r>
              <a:rPr kumimoji="1" lang="en-US" altLang="ja-JP" dirty="0"/>
              <a:t>BMP</a:t>
            </a:r>
            <a:r>
              <a:rPr kumimoji="1" lang="ja-JP" altLang="en-US" dirty="0"/>
              <a:t>，</a:t>
            </a:r>
            <a:r>
              <a:rPr kumimoji="1" lang="en-US" altLang="ja-JP" dirty="0"/>
              <a:t>GIF</a:t>
            </a:r>
            <a:r>
              <a:rPr kumimoji="1" lang="ja-JP" altLang="en-US" dirty="0"/>
              <a:t>など）でエクスポートできる．</a:t>
            </a:r>
          </a:p>
          <a:p>
            <a:pPr marL="0" indent="0">
              <a:lnSpc>
                <a:spcPct val="110000"/>
              </a:lnSpc>
              <a:buNone/>
            </a:pPr>
            <a:r>
              <a:rPr kumimoji="1" lang="ja-JP" altLang="en-US" dirty="0"/>
              <a:t>現在にいたるまでに，内部のプロットに</a:t>
            </a:r>
            <a:r>
              <a:rPr kumimoji="1" lang="en-US" altLang="ja-JP" dirty="0"/>
              <a:t>Matplotlib</a:t>
            </a:r>
            <a:r>
              <a:rPr kumimoji="1" lang="ja-JP" altLang="en-US" dirty="0"/>
              <a:t>を用いるデータ可視化用のツールがたくさん生まれてきており，そのうちの</a:t>
            </a:r>
            <a:r>
              <a:rPr kumimoji="1" lang="en-US" altLang="ja-JP" dirty="0"/>
              <a:t>1</a:t>
            </a:r>
            <a:r>
              <a:rPr kumimoji="1" lang="ja-JP" altLang="en-US" dirty="0"/>
              <a:t>つである</a:t>
            </a:r>
            <a:r>
              <a:rPr kumimoji="1" lang="en-US" altLang="ja-JP" dirty="0"/>
              <a:t>seaborn</a:t>
            </a:r>
            <a:r>
              <a:rPr kumimoji="1" lang="ja-JP" altLang="en-US" dirty="0"/>
              <a:t>（</a:t>
            </a:r>
            <a:r>
              <a:rPr kumimoji="1" lang="en-US" altLang="ja-JP" dirty="0">
                <a:hlinkClick r:id="rId3"/>
              </a:rPr>
              <a:t>https://seaborn.pydata.org</a:t>
            </a:r>
            <a:r>
              <a:rPr kumimoji="1" lang="ja-JP" altLang="en-US" dirty="0"/>
              <a:t>）に関しては，この章の後半で説明していく．</a:t>
            </a:r>
          </a:p>
        </p:txBody>
      </p:sp>
      <p:sp>
        <p:nvSpPr>
          <p:cNvPr id="4" name="日付プレースホルダー 3">
            <a:extLst>
              <a:ext uri="{FF2B5EF4-FFF2-40B4-BE49-F238E27FC236}">
                <a16:creationId xmlns:a16="http://schemas.microsoft.com/office/drawing/2014/main" id="{57CBA154-41E6-4B37-192A-82AD5AA82B90}"/>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3DAF6B8C-A078-9B2E-E116-04B085DC6379}"/>
              </a:ext>
            </a:extLst>
          </p:cNvPr>
          <p:cNvSpPr>
            <a:spLocks noGrp="1"/>
          </p:cNvSpPr>
          <p:nvPr>
            <p:ph type="ftr" sz="quarter" idx="11"/>
          </p:nvPr>
        </p:nvSpPr>
        <p:spPr/>
        <p:txBody>
          <a:bodyPr/>
          <a:lstStyle/>
          <a:p>
            <a:r>
              <a:rPr lang="ja-JP" altLang="en-US" dirty="0"/>
              <a:t>はじめに</a:t>
            </a:r>
          </a:p>
        </p:txBody>
      </p:sp>
      <p:sp>
        <p:nvSpPr>
          <p:cNvPr id="6" name="スライド番号プレースホルダー 5">
            <a:extLst>
              <a:ext uri="{FF2B5EF4-FFF2-40B4-BE49-F238E27FC236}">
                <a16:creationId xmlns:a16="http://schemas.microsoft.com/office/drawing/2014/main" id="{ADAACA26-96C0-6E52-B505-952F7EBDF690}"/>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Tree>
    <p:extLst>
      <p:ext uri="{BB962C8B-B14F-4D97-AF65-F5344CB8AC3E}">
        <p14:creationId xmlns:p14="http://schemas.microsoft.com/office/powerpoint/2010/main" val="12887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7F681-99BE-B56B-19BF-A72AB1517F6E}"/>
              </a:ext>
            </a:extLst>
          </p:cNvPr>
          <p:cNvSpPr>
            <a:spLocks noGrp="1"/>
          </p:cNvSpPr>
          <p:nvPr>
            <p:ph type="title"/>
          </p:nvPr>
        </p:nvSpPr>
        <p:spPr/>
        <p:txBody>
          <a:bodyPr/>
          <a:lstStyle/>
          <a:p>
            <a:r>
              <a:rPr lang="en-US" altLang="ja-JP" dirty="0"/>
              <a:t>2</a:t>
            </a:r>
            <a:r>
              <a:rPr kumimoji="1" lang="en-US" altLang="ja-JP" dirty="0"/>
              <a:t>.2 pandas</a:t>
            </a:r>
            <a:r>
              <a:rPr kumimoji="1" lang="ja-JP" altLang="en-US" dirty="0"/>
              <a:t>や</a:t>
            </a:r>
            <a:r>
              <a:rPr kumimoji="1" lang="en-US" altLang="ja-JP" dirty="0"/>
              <a:t>seaborn</a:t>
            </a:r>
            <a:r>
              <a:rPr kumimoji="1" lang="ja-JP" altLang="en-US" dirty="0"/>
              <a:t>を用いたプロット（棒グラフ）</a:t>
            </a:r>
          </a:p>
        </p:txBody>
      </p:sp>
      <p:sp>
        <p:nvSpPr>
          <p:cNvPr id="3" name="コンテンツ プレースホルダー 2">
            <a:extLst>
              <a:ext uri="{FF2B5EF4-FFF2-40B4-BE49-F238E27FC236}">
                <a16:creationId xmlns:a16="http://schemas.microsoft.com/office/drawing/2014/main" id="{410EE74B-78CE-DF6B-1961-34E2EEC64442}"/>
              </a:ext>
            </a:extLst>
          </p:cNvPr>
          <p:cNvSpPr>
            <a:spLocks noGrp="1"/>
          </p:cNvSpPr>
          <p:nvPr>
            <p:ph idx="1"/>
          </p:nvPr>
        </p:nvSpPr>
        <p:spPr>
          <a:xfrm>
            <a:off x="214381" y="632805"/>
            <a:ext cx="11763234" cy="1100922"/>
          </a:xfrm>
        </p:spPr>
        <p:txBody>
          <a:bodyPr>
            <a:normAutofit/>
          </a:bodyPr>
          <a:lstStyle/>
          <a:p>
            <a:pPr marL="0" indent="0">
              <a:buNone/>
            </a:pPr>
            <a:r>
              <a:rPr lang="ja-JP" altLang="en-US" sz="1600" dirty="0"/>
              <a:t>例として，レストランのチップに関するデータセットを見てみる．</a:t>
            </a:r>
            <a:br>
              <a:rPr lang="en-US" altLang="ja-JP" sz="1600" dirty="0"/>
            </a:br>
            <a:r>
              <a:rPr lang="ja-JP" altLang="en-US" sz="1600" dirty="0"/>
              <a:t>各曜日について，団体の人数ごとにデータポイントのパーセンテージを表示する積み上げ棒グラフを作りたいとする．</a:t>
            </a:r>
            <a:br>
              <a:rPr lang="en-US" altLang="ja-JP" sz="1600" dirty="0"/>
            </a:br>
            <a:r>
              <a:rPr lang="en-US" altLang="ja-JP" sz="1600" dirty="0" err="1"/>
              <a:t>read_csv</a:t>
            </a:r>
            <a:r>
              <a:rPr lang="en-US" altLang="ja-JP" sz="1600" dirty="0"/>
              <a:t> </a:t>
            </a:r>
            <a:r>
              <a:rPr lang="ja-JP" altLang="en-US" sz="1600" dirty="0"/>
              <a:t>を使ってデータを読み込み，曜日と団体の人数でクロス集計する．データフレームの</a:t>
            </a:r>
            <a:r>
              <a:rPr lang="en-US" altLang="ja-JP" sz="1600" dirty="0"/>
              <a:t>2</a:t>
            </a:r>
            <a:r>
              <a:rPr lang="ja-JP" altLang="en-US" sz="1600" dirty="0"/>
              <a:t>つの行から頻度のシンプルなテーブルを計算するには，</a:t>
            </a:r>
            <a:r>
              <a:rPr lang="en-US" altLang="ja-JP" sz="1600" dirty="0" err="1"/>
              <a:t>pandas.crosstab</a:t>
            </a:r>
            <a:r>
              <a:rPr lang="en-US" altLang="ja-JP" sz="1600" dirty="0"/>
              <a:t> </a:t>
            </a:r>
            <a:r>
              <a:rPr lang="ja-JP" altLang="en-US" sz="1600" dirty="0"/>
              <a:t>関数を使うのが便利である．</a:t>
            </a:r>
            <a:endParaRPr kumimoji="1" lang="ja-JP" altLang="en-US" sz="1600" dirty="0"/>
          </a:p>
        </p:txBody>
      </p:sp>
      <p:sp>
        <p:nvSpPr>
          <p:cNvPr id="4" name="日付プレースホルダー 3">
            <a:extLst>
              <a:ext uri="{FF2B5EF4-FFF2-40B4-BE49-F238E27FC236}">
                <a16:creationId xmlns:a16="http://schemas.microsoft.com/office/drawing/2014/main" id="{1052EE3D-1AF6-28D7-00C9-9F5B19EE1E88}"/>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5564764E-3094-95E9-1823-E7A5C418F95D}"/>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D09FC636-0B01-8713-3F62-4E25F959ACE9}"/>
              </a:ext>
            </a:extLst>
          </p:cNvPr>
          <p:cNvSpPr>
            <a:spLocks noGrp="1"/>
          </p:cNvSpPr>
          <p:nvPr>
            <p:ph type="sldNum" sz="quarter" idx="12"/>
          </p:nvPr>
        </p:nvSpPr>
        <p:spPr/>
        <p:txBody>
          <a:bodyPr/>
          <a:lstStyle/>
          <a:p>
            <a:fld id="{6A08F1E3-4537-4A28-BBC1-BB8FB2459995}" type="slidenum">
              <a:rPr lang="ja-JP" altLang="en-US" smtClean="0"/>
              <a:pPr/>
              <a:t>20</a:t>
            </a:fld>
            <a:endParaRPr lang="ja-JP" altLang="en-US"/>
          </a:p>
        </p:txBody>
      </p:sp>
      <p:pic>
        <p:nvPicPr>
          <p:cNvPr id="9" name="図 8">
            <a:extLst>
              <a:ext uri="{FF2B5EF4-FFF2-40B4-BE49-F238E27FC236}">
                <a16:creationId xmlns:a16="http://schemas.microsoft.com/office/drawing/2014/main" id="{A50DBA38-0385-DA1F-F422-55C314C86368}"/>
              </a:ext>
            </a:extLst>
          </p:cNvPr>
          <p:cNvPicPr>
            <a:picLocks noChangeAspect="1"/>
          </p:cNvPicPr>
          <p:nvPr/>
        </p:nvPicPr>
        <p:blipFill>
          <a:blip r:embed="rId2"/>
          <a:stretch>
            <a:fillRect/>
          </a:stretch>
        </p:blipFill>
        <p:spPr>
          <a:xfrm>
            <a:off x="548947" y="2097367"/>
            <a:ext cx="2778781" cy="1283120"/>
          </a:xfrm>
          <a:prstGeom prst="rect">
            <a:avLst/>
          </a:prstGeom>
        </p:spPr>
      </p:pic>
      <p:sp>
        <p:nvSpPr>
          <p:cNvPr id="11" name="四角形: 角を丸くする 10">
            <a:extLst>
              <a:ext uri="{FF2B5EF4-FFF2-40B4-BE49-F238E27FC236}">
                <a16:creationId xmlns:a16="http://schemas.microsoft.com/office/drawing/2014/main" id="{F2E0E70B-BA4A-0244-5B4A-769B8F2BD806}"/>
              </a:ext>
            </a:extLst>
          </p:cNvPr>
          <p:cNvSpPr/>
          <p:nvPr/>
        </p:nvSpPr>
        <p:spPr>
          <a:xfrm>
            <a:off x="327258" y="1761973"/>
            <a:ext cx="132397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元データ</a:t>
            </a:r>
          </a:p>
        </p:txBody>
      </p:sp>
      <p:pic>
        <p:nvPicPr>
          <p:cNvPr id="13" name="図 12">
            <a:extLst>
              <a:ext uri="{FF2B5EF4-FFF2-40B4-BE49-F238E27FC236}">
                <a16:creationId xmlns:a16="http://schemas.microsoft.com/office/drawing/2014/main" id="{93BDA512-413C-EF62-3731-1F74229731F9}"/>
              </a:ext>
            </a:extLst>
          </p:cNvPr>
          <p:cNvPicPr>
            <a:picLocks noChangeAspect="1"/>
          </p:cNvPicPr>
          <p:nvPr/>
        </p:nvPicPr>
        <p:blipFill>
          <a:blip r:embed="rId3"/>
          <a:stretch>
            <a:fillRect/>
          </a:stretch>
        </p:blipFill>
        <p:spPr>
          <a:xfrm>
            <a:off x="3609845" y="2796174"/>
            <a:ext cx="4229358" cy="429376"/>
          </a:xfrm>
          <a:prstGeom prst="rect">
            <a:avLst/>
          </a:prstGeom>
        </p:spPr>
      </p:pic>
      <p:sp>
        <p:nvSpPr>
          <p:cNvPr id="17" name="矢印: 右 16">
            <a:extLst>
              <a:ext uri="{FF2B5EF4-FFF2-40B4-BE49-F238E27FC236}">
                <a16:creationId xmlns:a16="http://schemas.microsoft.com/office/drawing/2014/main" id="{1D2127EF-EB2D-C4F1-D705-CF7A24384B17}"/>
              </a:ext>
            </a:extLst>
          </p:cNvPr>
          <p:cNvSpPr/>
          <p:nvPr/>
        </p:nvSpPr>
        <p:spPr>
          <a:xfrm>
            <a:off x="4695825" y="2069121"/>
            <a:ext cx="1847850" cy="61290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86C1D515-DA1D-8D31-7EC6-6EF654D840C5}"/>
              </a:ext>
            </a:extLst>
          </p:cNvPr>
          <p:cNvGrpSpPr/>
          <p:nvPr/>
        </p:nvGrpSpPr>
        <p:grpSpPr>
          <a:xfrm>
            <a:off x="7911772" y="1927650"/>
            <a:ext cx="1676715" cy="1360069"/>
            <a:chOff x="8330809" y="2036416"/>
            <a:chExt cx="1676715" cy="1360069"/>
          </a:xfrm>
        </p:grpSpPr>
        <p:pic>
          <p:nvPicPr>
            <p:cNvPr id="16" name="図 15">
              <a:extLst>
                <a:ext uri="{FF2B5EF4-FFF2-40B4-BE49-F238E27FC236}">
                  <a16:creationId xmlns:a16="http://schemas.microsoft.com/office/drawing/2014/main" id="{FA0F4333-D790-100D-CB10-8CF94ED91661}"/>
                </a:ext>
              </a:extLst>
            </p:cNvPr>
            <p:cNvPicPr>
              <a:picLocks noChangeAspect="1"/>
            </p:cNvPicPr>
            <p:nvPr/>
          </p:nvPicPr>
          <p:blipFill>
            <a:blip r:embed="rId4"/>
            <a:stretch>
              <a:fillRect/>
            </a:stretch>
          </p:blipFill>
          <p:spPr>
            <a:xfrm>
              <a:off x="8330809" y="2070700"/>
              <a:ext cx="1676715" cy="1306735"/>
            </a:xfrm>
            <a:prstGeom prst="rect">
              <a:avLst/>
            </a:prstGeom>
          </p:spPr>
        </p:pic>
        <p:sp>
          <p:nvSpPr>
            <p:cNvPr id="18" name="フレーム 17">
              <a:extLst>
                <a:ext uri="{FF2B5EF4-FFF2-40B4-BE49-F238E27FC236}">
                  <a16:creationId xmlns:a16="http://schemas.microsoft.com/office/drawing/2014/main" id="{66691856-277E-DAA4-59D9-D4BC6F34B3BB}"/>
                </a:ext>
              </a:extLst>
            </p:cNvPr>
            <p:cNvSpPr/>
            <p:nvPr/>
          </p:nvSpPr>
          <p:spPr>
            <a:xfrm>
              <a:off x="8588049" y="2036416"/>
              <a:ext cx="276225" cy="136006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フレーム 19">
              <a:extLst>
                <a:ext uri="{FF2B5EF4-FFF2-40B4-BE49-F238E27FC236}">
                  <a16:creationId xmlns:a16="http://schemas.microsoft.com/office/drawing/2014/main" id="{71FD1FFC-972B-B4B5-1145-B1B8552B7F7A}"/>
                </a:ext>
              </a:extLst>
            </p:cNvPr>
            <p:cNvSpPr/>
            <p:nvPr/>
          </p:nvSpPr>
          <p:spPr>
            <a:xfrm>
              <a:off x="9731299" y="2036416"/>
              <a:ext cx="276225" cy="136006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吹き出し: 角を丸めた四角形 30">
            <a:extLst>
              <a:ext uri="{FF2B5EF4-FFF2-40B4-BE49-F238E27FC236}">
                <a16:creationId xmlns:a16="http://schemas.microsoft.com/office/drawing/2014/main" id="{A8C3E52C-02E9-FE2F-4F9E-B6A37DBF1F65}"/>
              </a:ext>
            </a:extLst>
          </p:cNvPr>
          <p:cNvSpPr/>
          <p:nvPr/>
        </p:nvSpPr>
        <p:spPr>
          <a:xfrm>
            <a:off x="9661056" y="1626667"/>
            <a:ext cx="2238373" cy="720230"/>
          </a:xfrm>
          <a:prstGeom prst="wedgeRoundRectCallout">
            <a:avLst>
              <a:gd name="adj1" fmla="val -54753"/>
              <a:gd name="adj2" fmla="val 20928"/>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人の団体と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6</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人の団体は多くないので，ここではそれらの団体のデータは取り除く．</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pic>
        <p:nvPicPr>
          <p:cNvPr id="23" name="図 22">
            <a:extLst>
              <a:ext uri="{FF2B5EF4-FFF2-40B4-BE49-F238E27FC236}">
                <a16:creationId xmlns:a16="http://schemas.microsoft.com/office/drawing/2014/main" id="{2D895CBD-0CF6-0626-6BFB-44326F19480E}"/>
              </a:ext>
            </a:extLst>
          </p:cNvPr>
          <p:cNvPicPr>
            <a:picLocks noChangeAspect="1"/>
          </p:cNvPicPr>
          <p:nvPr/>
        </p:nvPicPr>
        <p:blipFill>
          <a:blip r:embed="rId5"/>
          <a:stretch>
            <a:fillRect/>
          </a:stretch>
        </p:blipFill>
        <p:spPr>
          <a:xfrm>
            <a:off x="548947" y="4090543"/>
            <a:ext cx="4235083" cy="684855"/>
          </a:xfrm>
          <a:prstGeom prst="rect">
            <a:avLst/>
          </a:prstGeom>
        </p:spPr>
      </p:pic>
      <p:pic>
        <p:nvPicPr>
          <p:cNvPr id="32" name="図 31">
            <a:extLst>
              <a:ext uri="{FF2B5EF4-FFF2-40B4-BE49-F238E27FC236}">
                <a16:creationId xmlns:a16="http://schemas.microsoft.com/office/drawing/2014/main" id="{D4AE0296-3087-2B56-A605-8B3F14BE9368}"/>
              </a:ext>
            </a:extLst>
          </p:cNvPr>
          <p:cNvPicPr>
            <a:picLocks noChangeAspect="1"/>
          </p:cNvPicPr>
          <p:nvPr/>
        </p:nvPicPr>
        <p:blipFill>
          <a:blip r:embed="rId6"/>
          <a:stretch>
            <a:fillRect/>
          </a:stretch>
        </p:blipFill>
        <p:spPr>
          <a:xfrm>
            <a:off x="534786" y="4934203"/>
            <a:ext cx="2676446" cy="1290992"/>
          </a:xfrm>
          <a:prstGeom prst="rect">
            <a:avLst/>
          </a:prstGeom>
        </p:spPr>
      </p:pic>
      <p:sp>
        <p:nvSpPr>
          <p:cNvPr id="33" name="吹き出し: 角を丸めた四角形 32">
            <a:extLst>
              <a:ext uri="{FF2B5EF4-FFF2-40B4-BE49-F238E27FC236}">
                <a16:creationId xmlns:a16="http://schemas.microsoft.com/office/drawing/2014/main" id="{49DCF745-6D55-35BB-08DE-E1A2EB96FE7C}"/>
              </a:ext>
            </a:extLst>
          </p:cNvPr>
          <p:cNvSpPr/>
          <p:nvPr/>
        </p:nvSpPr>
        <p:spPr>
          <a:xfrm>
            <a:off x="3453235" y="3632451"/>
            <a:ext cx="2216619" cy="575179"/>
          </a:xfrm>
          <a:prstGeom prst="wedgeRoundRectCallout">
            <a:avLst>
              <a:gd name="adj1" fmla="val -33268"/>
              <a:gd name="adj2" fmla="val 63984"/>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取り除いたら、各行の合計が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になるように正規化</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34" name="四角形: 角を丸くする 33">
            <a:extLst>
              <a:ext uri="{FF2B5EF4-FFF2-40B4-BE49-F238E27FC236}">
                <a16:creationId xmlns:a16="http://schemas.microsoft.com/office/drawing/2014/main" id="{4E5A396F-D841-6A5A-4201-EF087FE2A606}"/>
              </a:ext>
            </a:extLst>
          </p:cNvPr>
          <p:cNvSpPr/>
          <p:nvPr/>
        </p:nvSpPr>
        <p:spPr>
          <a:xfrm>
            <a:off x="327258" y="3703993"/>
            <a:ext cx="2883974"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データを削除後，正規化</a:t>
            </a:r>
          </a:p>
        </p:txBody>
      </p:sp>
      <p:pic>
        <p:nvPicPr>
          <p:cNvPr id="36" name="図 35">
            <a:extLst>
              <a:ext uri="{FF2B5EF4-FFF2-40B4-BE49-F238E27FC236}">
                <a16:creationId xmlns:a16="http://schemas.microsoft.com/office/drawing/2014/main" id="{146A6DC5-0A3A-9C71-A6F7-F65CDAEE1136}"/>
              </a:ext>
            </a:extLst>
          </p:cNvPr>
          <p:cNvPicPr>
            <a:picLocks noChangeAspect="1"/>
          </p:cNvPicPr>
          <p:nvPr/>
        </p:nvPicPr>
        <p:blipFill>
          <a:blip r:embed="rId7"/>
          <a:stretch>
            <a:fillRect/>
          </a:stretch>
        </p:blipFill>
        <p:spPr>
          <a:xfrm>
            <a:off x="6013148" y="3671830"/>
            <a:ext cx="3299114" cy="2441864"/>
          </a:xfrm>
          <a:prstGeom prst="rect">
            <a:avLst/>
          </a:prstGeom>
        </p:spPr>
      </p:pic>
      <p:sp>
        <p:nvSpPr>
          <p:cNvPr id="37" name="矢印: 右 36">
            <a:extLst>
              <a:ext uri="{FF2B5EF4-FFF2-40B4-BE49-F238E27FC236}">
                <a16:creationId xmlns:a16="http://schemas.microsoft.com/office/drawing/2014/main" id="{F0AFA688-8469-CA25-CF9A-5FE00503620E}"/>
              </a:ext>
            </a:extLst>
          </p:cNvPr>
          <p:cNvSpPr/>
          <p:nvPr/>
        </p:nvSpPr>
        <p:spPr>
          <a:xfrm>
            <a:off x="4906973" y="4511373"/>
            <a:ext cx="983232" cy="61290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可視化</a:t>
            </a:r>
          </a:p>
        </p:txBody>
      </p:sp>
      <p:pic>
        <p:nvPicPr>
          <p:cNvPr id="40" name="図 39">
            <a:extLst>
              <a:ext uri="{FF2B5EF4-FFF2-40B4-BE49-F238E27FC236}">
                <a16:creationId xmlns:a16="http://schemas.microsoft.com/office/drawing/2014/main" id="{58DFBADC-13ED-8D39-6FBE-73DEA5E3827D}"/>
              </a:ext>
            </a:extLst>
          </p:cNvPr>
          <p:cNvPicPr>
            <a:picLocks noChangeAspect="1"/>
          </p:cNvPicPr>
          <p:nvPr/>
        </p:nvPicPr>
        <p:blipFill>
          <a:blip r:embed="rId8"/>
          <a:stretch>
            <a:fillRect/>
          </a:stretch>
        </p:blipFill>
        <p:spPr>
          <a:xfrm>
            <a:off x="3693772" y="5263377"/>
            <a:ext cx="2180516" cy="188925"/>
          </a:xfrm>
          <a:prstGeom prst="rect">
            <a:avLst/>
          </a:prstGeom>
        </p:spPr>
      </p:pic>
      <p:sp>
        <p:nvSpPr>
          <p:cNvPr id="41" name="吹き出し: 角を丸めた四角形 40">
            <a:extLst>
              <a:ext uri="{FF2B5EF4-FFF2-40B4-BE49-F238E27FC236}">
                <a16:creationId xmlns:a16="http://schemas.microsoft.com/office/drawing/2014/main" id="{D894F14E-05EC-AD25-724B-F06EAEE5D7F6}"/>
              </a:ext>
            </a:extLst>
          </p:cNvPr>
          <p:cNvSpPr/>
          <p:nvPr/>
        </p:nvSpPr>
        <p:spPr>
          <a:xfrm>
            <a:off x="9337670" y="3731242"/>
            <a:ext cx="2416180" cy="720230"/>
          </a:xfrm>
          <a:prstGeom prst="wedgeRoundRectCallout">
            <a:avLst>
              <a:gd name="adj1" fmla="val -55344"/>
              <a:gd name="adj2" fmla="val 30922"/>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グラフを見ると，このデータセットでは団体の人数は週末に増えているようだと分かる．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773027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C7434-944E-04B7-54E7-90022135C418}"/>
              </a:ext>
            </a:extLst>
          </p:cNvPr>
          <p:cNvSpPr>
            <a:spLocks noGrp="1"/>
          </p:cNvSpPr>
          <p:nvPr>
            <p:ph type="title"/>
          </p:nvPr>
        </p:nvSpPr>
        <p:spPr/>
        <p:txBody>
          <a:bodyPr/>
          <a:lstStyle/>
          <a:p>
            <a:r>
              <a:rPr lang="en-US" altLang="ja-JP" dirty="0"/>
              <a:t>2</a:t>
            </a:r>
            <a:r>
              <a:rPr kumimoji="1" lang="en-US" altLang="ja-JP" dirty="0"/>
              <a:t>.2 pandas</a:t>
            </a:r>
            <a:r>
              <a:rPr kumimoji="1" lang="ja-JP" altLang="en-US" dirty="0"/>
              <a:t>や</a:t>
            </a:r>
            <a:r>
              <a:rPr kumimoji="1" lang="en-US" altLang="ja-JP" dirty="0"/>
              <a:t>seaborn</a:t>
            </a:r>
            <a:r>
              <a:rPr kumimoji="1" lang="ja-JP" altLang="en-US" dirty="0"/>
              <a:t>を用いたプロット（棒グラフ）</a:t>
            </a:r>
          </a:p>
        </p:txBody>
      </p:sp>
      <p:sp>
        <p:nvSpPr>
          <p:cNvPr id="3" name="コンテンツ プレースホルダー 2">
            <a:extLst>
              <a:ext uri="{FF2B5EF4-FFF2-40B4-BE49-F238E27FC236}">
                <a16:creationId xmlns:a16="http://schemas.microsoft.com/office/drawing/2014/main" id="{1FDA1868-B90D-9DF7-BE5C-62DB97CD928D}"/>
              </a:ext>
            </a:extLst>
          </p:cNvPr>
          <p:cNvSpPr>
            <a:spLocks noGrp="1"/>
          </p:cNvSpPr>
          <p:nvPr>
            <p:ph idx="1"/>
          </p:nvPr>
        </p:nvSpPr>
        <p:spPr>
          <a:xfrm>
            <a:off x="214381" y="632805"/>
            <a:ext cx="11763234" cy="653070"/>
          </a:xfrm>
        </p:spPr>
        <p:txBody>
          <a:bodyPr>
            <a:normAutofit/>
          </a:bodyPr>
          <a:lstStyle/>
          <a:p>
            <a:pPr marL="0" indent="0">
              <a:lnSpc>
                <a:spcPct val="110000"/>
              </a:lnSpc>
              <a:buNone/>
            </a:pPr>
            <a:r>
              <a:rPr kumimoji="1" lang="ja-JP" altLang="en-US" sz="1600" dirty="0"/>
              <a:t>プロットの前に集約や要約を必要とするデータについては、</a:t>
            </a:r>
            <a:r>
              <a:rPr kumimoji="1" lang="en-US" altLang="ja-JP" sz="1600" dirty="0"/>
              <a:t>seaborn</a:t>
            </a:r>
            <a:r>
              <a:rPr kumimoji="1" lang="en-US" altLang="ja-JP" sz="1600" baseline="30000" dirty="0"/>
              <a:t>※</a:t>
            </a:r>
            <a:r>
              <a:rPr kumimoji="1" lang="ja-JP" altLang="en-US" sz="1600" dirty="0"/>
              <a:t>パッケージを使用すると非常にシンプルに可視化</a:t>
            </a:r>
            <a:r>
              <a:rPr lang="ja-JP" altLang="en-US" sz="1600" dirty="0"/>
              <a:t>できる．</a:t>
            </a:r>
            <a:br>
              <a:rPr lang="en-US" altLang="ja-JP" sz="1600" dirty="0"/>
            </a:br>
            <a:r>
              <a:rPr kumimoji="1" lang="en-US" altLang="ja-JP" sz="1600" dirty="0"/>
              <a:t>seaborn</a:t>
            </a:r>
            <a:r>
              <a:rPr kumimoji="1" lang="ja-JP" altLang="en-US" sz="1600" dirty="0"/>
              <a:t>を用いて，曜日ごとのチップのパーセンテージを見てみる</a:t>
            </a:r>
            <a:r>
              <a:rPr lang="ja-JP" altLang="en-US" sz="1600" dirty="0"/>
              <a:t>．</a:t>
            </a:r>
            <a:endParaRPr kumimoji="1" lang="ja-JP" altLang="en-US" sz="1600" dirty="0"/>
          </a:p>
        </p:txBody>
      </p:sp>
      <p:sp>
        <p:nvSpPr>
          <p:cNvPr id="4" name="日付プレースホルダー 3">
            <a:extLst>
              <a:ext uri="{FF2B5EF4-FFF2-40B4-BE49-F238E27FC236}">
                <a16:creationId xmlns:a16="http://schemas.microsoft.com/office/drawing/2014/main" id="{ED847E06-A459-63A6-5065-EAFC895994AB}"/>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32D4B9BB-9115-01BF-D8D4-0BE21AD5002E}"/>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ADED9CA3-020A-7D3D-E7E4-B52154A42764}"/>
              </a:ext>
            </a:extLst>
          </p:cNvPr>
          <p:cNvSpPr>
            <a:spLocks noGrp="1"/>
          </p:cNvSpPr>
          <p:nvPr>
            <p:ph type="sldNum" sz="quarter" idx="12"/>
          </p:nvPr>
        </p:nvSpPr>
        <p:spPr/>
        <p:txBody>
          <a:bodyPr/>
          <a:lstStyle/>
          <a:p>
            <a:fld id="{6A08F1E3-4537-4A28-BBC1-BB8FB2459995}" type="slidenum">
              <a:rPr lang="ja-JP" altLang="en-US" smtClean="0"/>
              <a:pPr/>
              <a:t>21</a:t>
            </a:fld>
            <a:endParaRPr lang="ja-JP" altLang="en-US"/>
          </a:p>
        </p:txBody>
      </p:sp>
      <p:sp>
        <p:nvSpPr>
          <p:cNvPr id="8" name="テキスト ボックス 7">
            <a:extLst>
              <a:ext uri="{FF2B5EF4-FFF2-40B4-BE49-F238E27FC236}">
                <a16:creationId xmlns:a16="http://schemas.microsoft.com/office/drawing/2014/main" id="{0B8651B6-A97D-9DFC-92CA-C58167246309}"/>
              </a:ext>
            </a:extLst>
          </p:cNvPr>
          <p:cNvSpPr txBox="1"/>
          <p:nvPr/>
        </p:nvSpPr>
        <p:spPr>
          <a:xfrm>
            <a:off x="4270411" y="1207129"/>
            <a:ext cx="7765978" cy="307777"/>
          </a:xfrm>
          <a:prstGeom prst="rect">
            <a:avLst/>
          </a:prstGeom>
          <a:noFill/>
        </p:spPr>
        <p:txBody>
          <a:bodyPr wrap="square">
            <a:spAutoFit/>
          </a:bodyPr>
          <a:lstStyle/>
          <a:p>
            <a:pPr marL="285750" indent="-285750">
              <a:buFont typeface="游ゴシック" panose="020B0400000000000000" pitchFamily="50" charset="-128"/>
              <a:buChar char="※"/>
            </a:pP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seaborn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は </a:t>
            </a:r>
            <a:r>
              <a:rPr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conda</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 install seaborn </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（または，</a:t>
            </a:r>
            <a:r>
              <a:rPr lang="en-US" altLang="ja-JP" sz="1400" dirty="0">
                <a:latin typeface="Times New Roman" panose="02020603050405020304" pitchFamily="18" charset="0"/>
                <a:ea typeface="游明朝" panose="02020400000000000000" pitchFamily="18" charset="-128"/>
                <a:cs typeface="Times New Roman" panose="02020603050405020304" pitchFamily="18" charset="0"/>
              </a:rPr>
              <a:t>pip install seaborn</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）でインストールしてください</a:t>
            </a:r>
          </a:p>
        </p:txBody>
      </p:sp>
      <p:pic>
        <p:nvPicPr>
          <p:cNvPr id="10" name="図 9">
            <a:extLst>
              <a:ext uri="{FF2B5EF4-FFF2-40B4-BE49-F238E27FC236}">
                <a16:creationId xmlns:a16="http://schemas.microsoft.com/office/drawing/2014/main" id="{6FEADA7A-05DB-FDC2-89A8-70D34A0CD82E}"/>
              </a:ext>
            </a:extLst>
          </p:cNvPr>
          <p:cNvPicPr>
            <a:picLocks noChangeAspect="1"/>
          </p:cNvPicPr>
          <p:nvPr/>
        </p:nvPicPr>
        <p:blipFill>
          <a:blip r:embed="rId2"/>
          <a:stretch>
            <a:fillRect/>
          </a:stretch>
        </p:blipFill>
        <p:spPr>
          <a:xfrm>
            <a:off x="327171" y="2650070"/>
            <a:ext cx="3048573" cy="1187941"/>
          </a:xfrm>
          <a:prstGeom prst="rect">
            <a:avLst/>
          </a:prstGeom>
        </p:spPr>
      </p:pic>
      <p:pic>
        <p:nvPicPr>
          <p:cNvPr id="12" name="図 11">
            <a:extLst>
              <a:ext uri="{FF2B5EF4-FFF2-40B4-BE49-F238E27FC236}">
                <a16:creationId xmlns:a16="http://schemas.microsoft.com/office/drawing/2014/main" id="{2F19BCDD-DFBE-6185-A873-B69867740C11}"/>
              </a:ext>
            </a:extLst>
          </p:cNvPr>
          <p:cNvPicPr>
            <a:picLocks noChangeAspect="1"/>
          </p:cNvPicPr>
          <p:nvPr/>
        </p:nvPicPr>
        <p:blipFill>
          <a:blip r:embed="rId3"/>
          <a:stretch>
            <a:fillRect/>
          </a:stretch>
        </p:blipFill>
        <p:spPr>
          <a:xfrm>
            <a:off x="327171" y="1880257"/>
            <a:ext cx="3842919" cy="737095"/>
          </a:xfrm>
          <a:prstGeom prst="rect">
            <a:avLst/>
          </a:prstGeom>
        </p:spPr>
      </p:pic>
      <p:pic>
        <p:nvPicPr>
          <p:cNvPr id="14" name="図 13">
            <a:extLst>
              <a:ext uri="{FF2B5EF4-FFF2-40B4-BE49-F238E27FC236}">
                <a16:creationId xmlns:a16="http://schemas.microsoft.com/office/drawing/2014/main" id="{DD3A320C-5C51-8BDA-6ACD-B2E4FADE6A7F}"/>
              </a:ext>
            </a:extLst>
          </p:cNvPr>
          <p:cNvPicPr>
            <a:picLocks noChangeAspect="1"/>
          </p:cNvPicPr>
          <p:nvPr/>
        </p:nvPicPr>
        <p:blipFill>
          <a:blip r:embed="rId4"/>
          <a:stretch>
            <a:fillRect/>
          </a:stretch>
        </p:blipFill>
        <p:spPr>
          <a:xfrm>
            <a:off x="4692139" y="1897592"/>
            <a:ext cx="3684050" cy="236157"/>
          </a:xfrm>
          <a:prstGeom prst="rect">
            <a:avLst/>
          </a:prstGeom>
        </p:spPr>
      </p:pic>
      <p:pic>
        <p:nvPicPr>
          <p:cNvPr id="16" name="図 15">
            <a:extLst>
              <a:ext uri="{FF2B5EF4-FFF2-40B4-BE49-F238E27FC236}">
                <a16:creationId xmlns:a16="http://schemas.microsoft.com/office/drawing/2014/main" id="{15B78F19-6E14-918D-C5DB-64E349F4A23A}"/>
              </a:ext>
            </a:extLst>
          </p:cNvPr>
          <p:cNvPicPr>
            <a:picLocks noChangeAspect="1"/>
          </p:cNvPicPr>
          <p:nvPr/>
        </p:nvPicPr>
        <p:blipFill>
          <a:blip r:embed="rId5"/>
          <a:stretch>
            <a:fillRect/>
          </a:stretch>
        </p:blipFill>
        <p:spPr>
          <a:xfrm>
            <a:off x="8847114" y="1847539"/>
            <a:ext cx="3161449" cy="2344204"/>
          </a:xfrm>
          <a:prstGeom prst="rect">
            <a:avLst/>
          </a:prstGeom>
        </p:spPr>
      </p:pic>
      <p:sp>
        <p:nvSpPr>
          <p:cNvPr id="17" name="四角形: 角を丸くする 16">
            <a:extLst>
              <a:ext uri="{FF2B5EF4-FFF2-40B4-BE49-F238E27FC236}">
                <a16:creationId xmlns:a16="http://schemas.microsoft.com/office/drawing/2014/main" id="{BFB7F11B-2BFA-7398-E081-04A45B41F58F}"/>
              </a:ext>
            </a:extLst>
          </p:cNvPr>
          <p:cNvSpPr/>
          <p:nvPr/>
        </p:nvSpPr>
        <p:spPr>
          <a:xfrm>
            <a:off x="279633" y="1540391"/>
            <a:ext cx="3943153"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游明朝" panose="02020400000000000000" pitchFamily="18" charset="-128"/>
                <a:ea typeface="游明朝" panose="02020400000000000000" pitchFamily="18" charset="-128"/>
              </a:rPr>
              <a:t>曜日ごとのチップのパーセンテージ計算</a:t>
            </a:r>
            <a:endParaRPr kumimoji="1" lang="ja-JP" altLang="en-US" sz="1600" dirty="0">
              <a:latin typeface="游明朝" panose="02020400000000000000" pitchFamily="18" charset="-128"/>
              <a:ea typeface="游明朝" panose="02020400000000000000" pitchFamily="18" charset="-128"/>
            </a:endParaRPr>
          </a:p>
        </p:txBody>
      </p:sp>
      <p:sp>
        <p:nvSpPr>
          <p:cNvPr id="18" name="四角形: 角を丸くする 17">
            <a:extLst>
              <a:ext uri="{FF2B5EF4-FFF2-40B4-BE49-F238E27FC236}">
                <a16:creationId xmlns:a16="http://schemas.microsoft.com/office/drawing/2014/main" id="{95F09584-56C8-E96F-F92C-226DC7DDEB31}"/>
              </a:ext>
            </a:extLst>
          </p:cNvPr>
          <p:cNvSpPr/>
          <p:nvPr/>
        </p:nvSpPr>
        <p:spPr>
          <a:xfrm>
            <a:off x="4692139" y="1540391"/>
            <a:ext cx="1568217"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游明朝" panose="02020400000000000000" pitchFamily="18" charset="-128"/>
                <a:ea typeface="游明朝" panose="02020400000000000000" pitchFamily="18" charset="-128"/>
              </a:rPr>
              <a:t>可視化</a:t>
            </a:r>
            <a:endParaRPr kumimoji="1" lang="ja-JP" altLang="en-US" sz="1600" dirty="0">
              <a:latin typeface="游明朝" panose="02020400000000000000" pitchFamily="18" charset="-128"/>
              <a:ea typeface="游明朝" panose="02020400000000000000" pitchFamily="18" charset="-128"/>
            </a:endParaRPr>
          </a:p>
        </p:txBody>
      </p:sp>
      <mc:AlternateContent xmlns:mc="http://schemas.openxmlformats.org/markup-compatibility/2006" xmlns:a14="http://schemas.microsoft.com/office/drawing/2010/main">
        <mc:Choice Requires="a14">
          <p:sp>
            <p:nvSpPr>
              <p:cNvPr id="19" name="吹き出し: 角を丸めた四角形 18">
                <a:extLst>
                  <a:ext uri="{FF2B5EF4-FFF2-40B4-BE49-F238E27FC236}">
                    <a16:creationId xmlns:a16="http://schemas.microsoft.com/office/drawing/2014/main" id="{E9F23A82-F24E-911D-7529-287CF7FA23AD}"/>
                  </a:ext>
                </a:extLst>
              </p:cNvPr>
              <p:cNvSpPr/>
              <p:nvPr/>
            </p:nvSpPr>
            <p:spPr>
              <a:xfrm>
                <a:off x="4222786" y="2230226"/>
                <a:ext cx="4571632" cy="1445019"/>
              </a:xfrm>
              <a:prstGeom prst="wedgeRoundRectCallout">
                <a:avLst>
                  <a:gd name="adj1" fmla="val -12203"/>
                  <a:gd name="adj2" fmla="val -56770"/>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seaborn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のプロット関数には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data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という引数があり，そこに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のデータフレームを指定できる．それ以外の</a:t>
                </a:r>
                <a14:m>
                  <m:oMath xmlns:m="http://schemas.openxmlformats.org/officeDocument/2006/math">
                    <m:r>
                      <a:rPr lang="en-US" altLang="ja-JP" sz="1200" b="0" i="0" dirty="0" smtClean="0">
                        <a:latin typeface="Cambria Math" panose="02040503050406030204" pitchFamily="18" charset="0"/>
                        <a:ea typeface="游明朝" panose="02020400000000000000" pitchFamily="18" charset="-128"/>
                        <a:cs typeface="Times New Roman" panose="02020603050405020304" pitchFamily="18" charset="0"/>
                      </a:rPr>
                      <m:t> </m:t>
                    </m:r>
                    <m:r>
                      <a:rPr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𝑥</m:t>
                    </m:r>
                    <m:r>
                      <a:rPr lang="en-US" altLang="ja-JP" sz="1200" b="0" i="1" dirty="0" smtClean="0">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や</a:t>
                </a:r>
                <a14:m>
                  <m:oMath xmlns:m="http://schemas.openxmlformats.org/officeDocument/2006/math">
                    <m:r>
                      <a:rPr lang="en-US" altLang="ja-JP" sz="1200" b="0" i="0" dirty="0" smtClean="0">
                        <a:latin typeface="Cambria Math" panose="02040503050406030204" pitchFamily="18" charset="0"/>
                        <a:ea typeface="游明朝" panose="02020400000000000000" pitchFamily="18" charset="-128"/>
                        <a:cs typeface="Times New Roman" panose="02020603050405020304" pitchFamily="18" charset="0"/>
                      </a:rPr>
                      <m:t> </m:t>
                    </m:r>
                    <m:r>
                      <a:rPr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𝑦</m:t>
                    </m:r>
                    <m:r>
                      <a:rPr lang="en-US" altLang="ja-JP" sz="1200" b="0" i="1" dirty="0" smtClean="0">
                        <a:latin typeface="Cambria Math" panose="02040503050406030204" pitchFamily="18" charset="0"/>
                        <a:ea typeface="游明朝" panose="02020400000000000000" pitchFamily="18" charset="-128"/>
                        <a:cs typeface="Times New Roman" panose="02020603050405020304" pitchFamily="18" charset="0"/>
                      </a:rPr>
                      <m:t> </m:t>
                    </m:r>
                  </m:oMath>
                </a14:m>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という引数には，データフレームの列の名前を指定する．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各曜日（</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day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列のそれぞれの値）には複数の支払いデータが含まれているため，それぞれの棒は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tip_pct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の平均値となっている．棒の上に描かれた黒い線は，</a:t>
                </a:r>
                <a14:m>
                  <m:oMath xmlns:m="http://schemas.openxmlformats.org/officeDocument/2006/math">
                    <m:r>
                      <a:rPr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95 %</m:t>
                    </m:r>
                  </m:oMath>
                </a14:m>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信頼区間を表す（オプションで引数を追加すると，この振る舞いは変更できる）．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mc:Choice>
        <mc:Fallback xmlns="">
          <p:sp>
            <p:nvSpPr>
              <p:cNvPr id="19" name="吹き出し: 角を丸めた四角形 18">
                <a:extLst>
                  <a:ext uri="{FF2B5EF4-FFF2-40B4-BE49-F238E27FC236}">
                    <a16:creationId xmlns:a16="http://schemas.microsoft.com/office/drawing/2014/main" id="{E9F23A82-F24E-911D-7529-287CF7FA23AD}"/>
                  </a:ext>
                </a:extLst>
              </p:cNvPr>
              <p:cNvSpPr>
                <a:spLocks noRot="1" noChangeAspect="1" noMove="1" noResize="1" noEditPoints="1" noAdjustHandles="1" noChangeArrowheads="1" noChangeShapeType="1" noTextEdit="1"/>
              </p:cNvSpPr>
              <p:nvPr/>
            </p:nvSpPr>
            <p:spPr>
              <a:xfrm>
                <a:off x="4222786" y="2230226"/>
                <a:ext cx="4571632" cy="1445019"/>
              </a:xfrm>
              <a:prstGeom prst="wedgeRoundRectCallout">
                <a:avLst>
                  <a:gd name="adj1" fmla="val -12203"/>
                  <a:gd name="adj2" fmla="val -56770"/>
                  <a:gd name="adj3" fmla="val 16667"/>
                </a:avLst>
              </a:prstGeom>
              <a:blipFill>
                <a:blip r:embed="rId6"/>
                <a:stretch>
                  <a:fillRect/>
                </a:stretch>
              </a:blipFill>
              <a:ln w="19050">
                <a:solidFill>
                  <a:schemeClr val="accent1"/>
                </a:solidFill>
              </a:ln>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4CBF3208-8948-9C59-D40B-493E13FC49AD}"/>
              </a:ext>
            </a:extLst>
          </p:cNvPr>
          <p:cNvPicPr>
            <a:picLocks noChangeAspect="1"/>
          </p:cNvPicPr>
          <p:nvPr/>
        </p:nvPicPr>
        <p:blipFill>
          <a:blip r:embed="rId7"/>
          <a:stretch>
            <a:fillRect/>
          </a:stretch>
        </p:blipFill>
        <p:spPr>
          <a:xfrm>
            <a:off x="4880852" y="3734846"/>
            <a:ext cx="3495337" cy="2614110"/>
          </a:xfrm>
          <a:prstGeom prst="rect">
            <a:avLst/>
          </a:prstGeom>
        </p:spPr>
      </p:pic>
      <p:sp>
        <p:nvSpPr>
          <p:cNvPr id="23" name="吹き出し: 角を丸めた四角形 22">
            <a:extLst>
              <a:ext uri="{FF2B5EF4-FFF2-40B4-BE49-F238E27FC236}">
                <a16:creationId xmlns:a16="http://schemas.microsoft.com/office/drawing/2014/main" id="{ABF9D10B-B02B-5673-36F5-8F6C00EF1302}"/>
              </a:ext>
            </a:extLst>
          </p:cNvPr>
          <p:cNvSpPr/>
          <p:nvPr/>
        </p:nvSpPr>
        <p:spPr>
          <a:xfrm>
            <a:off x="352711" y="4536668"/>
            <a:ext cx="3842230" cy="649553"/>
          </a:xfrm>
          <a:prstGeom prst="wedgeRoundRectCallout">
            <a:avLst>
              <a:gd name="adj1" fmla="val -12203"/>
              <a:gd name="adj2" fmla="val -56770"/>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seaborn.barplot</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hue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というオプションがある．</a:t>
            </a: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このオプションにカテゴリ型データを指定すると，カテゴリごとに分けて集約できる．</a:t>
            </a:r>
          </a:p>
        </p:txBody>
      </p:sp>
      <p:pic>
        <p:nvPicPr>
          <p:cNvPr id="25" name="図 24">
            <a:extLst>
              <a:ext uri="{FF2B5EF4-FFF2-40B4-BE49-F238E27FC236}">
                <a16:creationId xmlns:a16="http://schemas.microsoft.com/office/drawing/2014/main" id="{C7F6A29F-510D-6093-A9EC-F4951C8EB25E}"/>
              </a:ext>
            </a:extLst>
          </p:cNvPr>
          <p:cNvPicPr>
            <a:picLocks noChangeAspect="1"/>
          </p:cNvPicPr>
          <p:nvPr/>
        </p:nvPicPr>
        <p:blipFill>
          <a:blip r:embed="rId8"/>
          <a:stretch>
            <a:fillRect/>
          </a:stretch>
        </p:blipFill>
        <p:spPr>
          <a:xfrm>
            <a:off x="371031" y="4226931"/>
            <a:ext cx="4392521" cy="196797"/>
          </a:xfrm>
          <a:prstGeom prst="rect">
            <a:avLst/>
          </a:prstGeom>
        </p:spPr>
      </p:pic>
      <p:sp>
        <p:nvSpPr>
          <p:cNvPr id="26" name="矢印: 右 25">
            <a:extLst>
              <a:ext uri="{FF2B5EF4-FFF2-40B4-BE49-F238E27FC236}">
                <a16:creationId xmlns:a16="http://schemas.microsoft.com/office/drawing/2014/main" id="{C1E56E82-922D-6019-DC91-699A9D0179CF}"/>
              </a:ext>
            </a:extLst>
          </p:cNvPr>
          <p:cNvSpPr/>
          <p:nvPr/>
        </p:nvSpPr>
        <p:spPr>
          <a:xfrm>
            <a:off x="4292087" y="4448239"/>
            <a:ext cx="515404" cy="61290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7" name="吹き出し: 角を丸めた四角形 26">
            <a:extLst>
              <a:ext uri="{FF2B5EF4-FFF2-40B4-BE49-F238E27FC236}">
                <a16:creationId xmlns:a16="http://schemas.microsoft.com/office/drawing/2014/main" id="{A143AF75-E703-A459-9F4A-EE0FEE1DA9CC}"/>
              </a:ext>
            </a:extLst>
          </p:cNvPr>
          <p:cNvSpPr/>
          <p:nvPr/>
        </p:nvSpPr>
        <p:spPr>
          <a:xfrm>
            <a:off x="8482278" y="4477910"/>
            <a:ext cx="3495337" cy="1172961"/>
          </a:xfrm>
          <a:prstGeom prst="wedgeRoundRectCallout">
            <a:avLst>
              <a:gd name="adj1" fmla="val -54714"/>
              <a:gd name="adj2" fmla="val -24288"/>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デフォルトのカラーパレットやプロットの背景色，グリッド線の色など，</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seaborn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はプロットの見た目のエスセティクスを自動的に変更してくれる．</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seaborn.set_style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を用いて，自分でプロットの見た目を別のものに変更することも可能．</a:t>
            </a:r>
          </a:p>
        </p:txBody>
      </p:sp>
      <p:pic>
        <p:nvPicPr>
          <p:cNvPr id="29" name="図 28">
            <a:extLst>
              <a:ext uri="{FF2B5EF4-FFF2-40B4-BE49-F238E27FC236}">
                <a16:creationId xmlns:a16="http://schemas.microsoft.com/office/drawing/2014/main" id="{ED5877AA-A3EA-2BD3-4634-D88877814458}"/>
              </a:ext>
            </a:extLst>
          </p:cNvPr>
          <p:cNvPicPr>
            <a:picLocks noChangeAspect="1"/>
          </p:cNvPicPr>
          <p:nvPr/>
        </p:nvPicPr>
        <p:blipFill>
          <a:blip r:embed="rId9"/>
          <a:stretch>
            <a:fillRect/>
          </a:stretch>
        </p:blipFill>
        <p:spPr>
          <a:xfrm>
            <a:off x="9062100" y="5787973"/>
            <a:ext cx="2066925" cy="257175"/>
          </a:xfrm>
          <a:prstGeom prst="rect">
            <a:avLst/>
          </a:prstGeom>
        </p:spPr>
      </p:pic>
    </p:spTree>
    <p:extLst>
      <p:ext uri="{BB962C8B-B14F-4D97-AF65-F5344CB8AC3E}">
        <p14:creationId xmlns:p14="http://schemas.microsoft.com/office/powerpoint/2010/main" val="133377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C7434-944E-04B7-54E7-90022135C418}"/>
              </a:ext>
            </a:extLst>
          </p:cNvPr>
          <p:cNvSpPr>
            <a:spLocks noGrp="1"/>
          </p:cNvSpPr>
          <p:nvPr>
            <p:ph type="title"/>
          </p:nvPr>
        </p:nvSpPr>
        <p:spPr/>
        <p:txBody>
          <a:bodyPr/>
          <a:lstStyle/>
          <a:p>
            <a:r>
              <a:rPr lang="en-US" altLang="ja-JP" dirty="0"/>
              <a:t>2</a:t>
            </a:r>
            <a:r>
              <a:rPr kumimoji="1" lang="en-US" altLang="ja-JP" dirty="0"/>
              <a:t>.3 pandas</a:t>
            </a:r>
            <a:r>
              <a:rPr kumimoji="1" lang="ja-JP" altLang="en-US" dirty="0"/>
              <a:t>や</a:t>
            </a:r>
            <a:r>
              <a:rPr kumimoji="1" lang="en-US" altLang="ja-JP" dirty="0"/>
              <a:t>seaborn</a:t>
            </a:r>
            <a:r>
              <a:rPr kumimoji="1" lang="ja-JP" altLang="en-US" dirty="0"/>
              <a:t>を用いたプロット（ヒストグラムと密度プロット）</a:t>
            </a:r>
          </a:p>
        </p:txBody>
      </p:sp>
      <p:sp>
        <p:nvSpPr>
          <p:cNvPr id="3" name="コンテンツ プレースホルダー 2">
            <a:extLst>
              <a:ext uri="{FF2B5EF4-FFF2-40B4-BE49-F238E27FC236}">
                <a16:creationId xmlns:a16="http://schemas.microsoft.com/office/drawing/2014/main" id="{1FDA1868-B90D-9DF7-BE5C-62DB97CD928D}"/>
              </a:ext>
            </a:extLst>
          </p:cNvPr>
          <p:cNvSpPr>
            <a:spLocks noGrp="1"/>
          </p:cNvSpPr>
          <p:nvPr>
            <p:ph idx="1"/>
          </p:nvPr>
        </p:nvSpPr>
        <p:spPr>
          <a:xfrm>
            <a:off x="214381" y="632804"/>
            <a:ext cx="11763234" cy="785113"/>
          </a:xfrm>
        </p:spPr>
        <p:txBody>
          <a:bodyPr>
            <a:normAutofit/>
          </a:bodyPr>
          <a:lstStyle/>
          <a:p>
            <a:pPr marL="0" indent="0">
              <a:lnSpc>
                <a:spcPct val="110000"/>
              </a:lnSpc>
              <a:buNone/>
            </a:pPr>
            <a:r>
              <a:rPr kumimoji="1" lang="ja-JP" altLang="en-US" sz="1400" dirty="0"/>
              <a:t>ヒストグラムは棒グラフの一種で，値の頻度を離散データとして表示する．各データポイントは，等間隔に置かれた個々のビンに分けて入れられ，各ビンの中のデータポイントの数がプロットされる．先ほどのチップのデータを用いて，シリーズの </a:t>
            </a:r>
            <a:r>
              <a:rPr kumimoji="1" lang="en-US" altLang="ja-JP" sz="1400" dirty="0" err="1"/>
              <a:t>plot.hist</a:t>
            </a:r>
            <a:r>
              <a:rPr kumimoji="1" lang="en-US" altLang="ja-JP" sz="1400" dirty="0"/>
              <a:t> </a:t>
            </a:r>
            <a:r>
              <a:rPr kumimoji="1" lang="ja-JP" altLang="en-US" sz="1400" dirty="0"/>
              <a:t>メソッドで先ほど計算した請求額に対するチップのパーセンテージのヒストグラムを</a:t>
            </a:r>
            <a:r>
              <a:rPr lang="ja-JP" altLang="en-US" sz="1400" dirty="0"/>
              <a:t>作ってみる．</a:t>
            </a:r>
            <a:endParaRPr kumimoji="1" lang="ja-JP" altLang="en-US" sz="1400" dirty="0"/>
          </a:p>
        </p:txBody>
      </p:sp>
      <p:sp>
        <p:nvSpPr>
          <p:cNvPr id="4" name="日付プレースホルダー 3">
            <a:extLst>
              <a:ext uri="{FF2B5EF4-FFF2-40B4-BE49-F238E27FC236}">
                <a16:creationId xmlns:a16="http://schemas.microsoft.com/office/drawing/2014/main" id="{ED847E06-A459-63A6-5065-EAFC895994AB}"/>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32D4B9BB-9115-01BF-D8D4-0BE21AD5002E}"/>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ADED9CA3-020A-7D3D-E7E4-B52154A42764}"/>
              </a:ext>
            </a:extLst>
          </p:cNvPr>
          <p:cNvSpPr>
            <a:spLocks noGrp="1"/>
          </p:cNvSpPr>
          <p:nvPr>
            <p:ph type="sldNum" sz="quarter" idx="12"/>
          </p:nvPr>
        </p:nvSpPr>
        <p:spPr/>
        <p:txBody>
          <a:bodyPr/>
          <a:lstStyle/>
          <a:p>
            <a:fld id="{6A08F1E3-4537-4A28-BBC1-BB8FB2459995}" type="slidenum">
              <a:rPr lang="ja-JP" altLang="en-US" smtClean="0"/>
              <a:pPr/>
              <a:t>22</a:t>
            </a:fld>
            <a:endParaRPr lang="ja-JP" altLang="en-US"/>
          </a:p>
        </p:txBody>
      </p:sp>
      <p:grpSp>
        <p:nvGrpSpPr>
          <p:cNvPr id="31" name="グループ化 30">
            <a:extLst>
              <a:ext uri="{FF2B5EF4-FFF2-40B4-BE49-F238E27FC236}">
                <a16:creationId xmlns:a16="http://schemas.microsoft.com/office/drawing/2014/main" id="{C5778135-A69B-ECAE-5856-1AD848103855}"/>
              </a:ext>
            </a:extLst>
          </p:cNvPr>
          <p:cNvGrpSpPr/>
          <p:nvPr/>
        </p:nvGrpSpPr>
        <p:grpSpPr>
          <a:xfrm>
            <a:off x="279633" y="2005012"/>
            <a:ext cx="3208022" cy="2646355"/>
            <a:chOff x="1932596" y="2219325"/>
            <a:chExt cx="3208022" cy="2646355"/>
          </a:xfrm>
        </p:grpSpPr>
        <p:pic>
          <p:nvPicPr>
            <p:cNvPr id="9" name="図 8">
              <a:extLst>
                <a:ext uri="{FF2B5EF4-FFF2-40B4-BE49-F238E27FC236}">
                  <a16:creationId xmlns:a16="http://schemas.microsoft.com/office/drawing/2014/main" id="{CEA0848E-3FE5-5919-216E-C1A96E9703A5}"/>
                </a:ext>
              </a:extLst>
            </p:cNvPr>
            <p:cNvPicPr>
              <a:picLocks noChangeAspect="1"/>
            </p:cNvPicPr>
            <p:nvPr/>
          </p:nvPicPr>
          <p:blipFill>
            <a:blip r:embed="rId2"/>
            <a:stretch>
              <a:fillRect/>
            </a:stretch>
          </p:blipFill>
          <p:spPr>
            <a:xfrm>
              <a:off x="1932596" y="2537098"/>
              <a:ext cx="3208022" cy="2328582"/>
            </a:xfrm>
            <a:prstGeom prst="rect">
              <a:avLst/>
            </a:prstGeom>
          </p:spPr>
        </p:pic>
        <p:pic>
          <p:nvPicPr>
            <p:cNvPr id="13" name="図 12">
              <a:extLst>
                <a:ext uri="{FF2B5EF4-FFF2-40B4-BE49-F238E27FC236}">
                  <a16:creationId xmlns:a16="http://schemas.microsoft.com/office/drawing/2014/main" id="{B95E89F2-68D6-9B82-303A-196D65A20400}"/>
                </a:ext>
              </a:extLst>
            </p:cNvPr>
            <p:cNvPicPr>
              <a:picLocks noChangeAspect="1"/>
            </p:cNvPicPr>
            <p:nvPr/>
          </p:nvPicPr>
          <p:blipFill>
            <a:blip r:embed="rId3"/>
            <a:stretch>
              <a:fillRect/>
            </a:stretch>
          </p:blipFill>
          <p:spPr>
            <a:xfrm>
              <a:off x="2184057" y="2219325"/>
              <a:ext cx="2705100" cy="219075"/>
            </a:xfrm>
            <a:prstGeom prst="rect">
              <a:avLst/>
            </a:prstGeom>
          </p:spPr>
        </p:pic>
      </p:grpSp>
      <p:sp>
        <p:nvSpPr>
          <p:cNvPr id="15" name="コンテンツ プレースホルダー 2">
            <a:extLst>
              <a:ext uri="{FF2B5EF4-FFF2-40B4-BE49-F238E27FC236}">
                <a16:creationId xmlns:a16="http://schemas.microsoft.com/office/drawing/2014/main" id="{2747130A-5664-190F-E6EF-F4D34D0E305F}"/>
              </a:ext>
            </a:extLst>
          </p:cNvPr>
          <p:cNvSpPr txBox="1">
            <a:spLocks/>
          </p:cNvSpPr>
          <p:nvPr/>
        </p:nvSpPr>
        <p:spPr>
          <a:xfrm>
            <a:off x="149133" y="4750066"/>
            <a:ext cx="11763234" cy="158641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None/>
            </a:pPr>
            <a:r>
              <a:rPr lang="ja-JP" altLang="en-US" sz="1400" dirty="0"/>
              <a:t>関連するプロット形式として密度プロット（右図）がある．これは，実際に観測されたデータを生み出したと推定される連続確率分布の計算から作られる．通常はこの連続確率分布を，「カーネル」という正規分布などのシンプルな分布の和として近似するという方法をとる．そのため，密度プロットはカーネル密度推定（</a:t>
            </a:r>
            <a:r>
              <a:rPr lang="en-US" altLang="ja-JP" sz="1400" dirty="0"/>
              <a:t>KDE</a:t>
            </a:r>
            <a:r>
              <a:rPr lang="ja-JP" altLang="en-US" sz="1400" dirty="0"/>
              <a:t>）プロットとも呼ばれる．</a:t>
            </a:r>
            <a:r>
              <a:rPr lang="en-US" altLang="ja-JP" sz="1400" dirty="0" err="1"/>
              <a:t>plot.density</a:t>
            </a:r>
            <a:r>
              <a:rPr lang="en-US" altLang="ja-JP" sz="1400" dirty="0"/>
              <a:t> </a:t>
            </a:r>
            <a:r>
              <a:rPr lang="ja-JP" altLang="en-US" sz="1400" dirty="0"/>
              <a:t>を使うと，一般的な混合正規分布カーネル密度推定を用いた密度プロットを作成できる．</a:t>
            </a:r>
            <a:br>
              <a:rPr lang="en-US" altLang="ja-JP" sz="1400" dirty="0"/>
            </a:br>
            <a:r>
              <a:rPr lang="ja-JP" altLang="en-US" sz="1400" dirty="0"/>
              <a:t>また，</a:t>
            </a:r>
            <a:r>
              <a:rPr lang="en-US" altLang="ja-JP" sz="1400" dirty="0"/>
              <a:t>seaborn</a:t>
            </a:r>
            <a:r>
              <a:rPr lang="ja-JP" altLang="en-US" sz="1400" dirty="0"/>
              <a:t>には，ヒストグラムや密度プロットをもっと簡単に作れる </a:t>
            </a:r>
            <a:r>
              <a:rPr lang="en-US" altLang="ja-JP" sz="1400" dirty="0" err="1"/>
              <a:t>histplot</a:t>
            </a:r>
            <a:r>
              <a:rPr lang="en-US" altLang="ja-JP" sz="1400" dirty="0"/>
              <a:t> </a:t>
            </a:r>
            <a:r>
              <a:rPr lang="ja-JP" altLang="en-US" sz="1400" dirty="0"/>
              <a:t>メソッドがある．</a:t>
            </a:r>
            <a:r>
              <a:rPr lang="en-US" altLang="ja-JP" sz="1400" dirty="0" err="1"/>
              <a:t>histplot</a:t>
            </a:r>
            <a:r>
              <a:rPr lang="en-US" altLang="ja-JP" sz="1400" dirty="0"/>
              <a:t> </a:t>
            </a:r>
            <a:r>
              <a:rPr lang="ja-JP" altLang="en-US" sz="1400" dirty="0"/>
              <a:t>メソッドでは，ヒストグラムと連続型の密度推定の両方のプロットを同時に作成できる．例として，</a:t>
            </a:r>
            <a:r>
              <a:rPr lang="en-US" altLang="ja-JP" sz="1400" dirty="0"/>
              <a:t>2</a:t>
            </a:r>
            <a:r>
              <a:rPr lang="ja-JP" altLang="en-US" sz="1400" dirty="0"/>
              <a:t>つの異なる標準正規分布を基に作られた二峰性の分布を考えてみる．</a:t>
            </a:r>
          </a:p>
          <a:p>
            <a:pPr marL="0" indent="0">
              <a:lnSpc>
                <a:spcPct val="110000"/>
              </a:lnSpc>
              <a:buFont typeface="+mj-lt"/>
              <a:buNone/>
            </a:pPr>
            <a:endParaRPr lang="en-US" altLang="ja-JP" sz="1400" dirty="0"/>
          </a:p>
        </p:txBody>
      </p:sp>
      <p:grpSp>
        <p:nvGrpSpPr>
          <p:cNvPr id="30" name="グループ化 29">
            <a:extLst>
              <a:ext uri="{FF2B5EF4-FFF2-40B4-BE49-F238E27FC236}">
                <a16:creationId xmlns:a16="http://schemas.microsoft.com/office/drawing/2014/main" id="{3102EDBB-EA51-F9F3-4361-2BD10037770A}"/>
              </a:ext>
            </a:extLst>
          </p:cNvPr>
          <p:cNvGrpSpPr/>
          <p:nvPr/>
        </p:nvGrpSpPr>
        <p:grpSpPr>
          <a:xfrm>
            <a:off x="3679297" y="1884210"/>
            <a:ext cx="3476173" cy="2757207"/>
            <a:chOff x="4277589" y="2108473"/>
            <a:chExt cx="3476173" cy="2757207"/>
          </a:xfrm>
        </p:grpSpPr>
        <p:pic>
          <p:nvPicPr>
            <p:cNvPr id="22" name="図 21">
              <a:extLst>
                <a:ext uri="{FF2B5EF4-FFF2-40B4-BE49-F238E27FC236}">
                  <a16:creationId xmlns:a16="http://schemas.microsoft.com/office/drawing/2014/main" id="{9884E490-0261-8B92-FCF5-92168F31FE35}"/>
                </a:ext>
              </a:extLst>
            </p:cNvPr>
            <p:cNvPicPr>
              <a:picLocks noChangeAspect="1"/>
            </p:cNvPicPr>
            <p:nvPr/>
          </p:nvPicPr>
          <p:blipFill>
            <a:blip r:embed="rId4"/>
            <a:stretch>
              <a:fillRect/>
            </a:stretch>
          </p:blipFill>
          <p:spPr>
            <a:xfrm>
              <a:off x="4277589" y="2602125"/>
              <a:ext cx="3476173" cy="2263555"/>
            </a:xfrm>
            <a:prstGeom prst="rect">
              <a:avLst/>
            </a:prstGeom>
          </p:spPr>
        </p:pic>
        <p:pic>
          <p:nvPicPr>
            <p:cNvPr id="28" name="図 27">
              <a:extLst>
                <a:ext uri="{FF2B5EF4-FFF2-40B4-BE49-F238E27FC236}">
                  <a16:creationId xmlns:a16="http://schemas.microsoft.com/office/drawing/2014/main" id="{402B215D-D9D6-C779-A2A6-457CE2D80160}"/>
                </a:ext>
              </a:extLst>
            </p:cNvPr>
            <p:cNvPicPr>
              <a:picLocks noChangeAspect="1"/>
            </p:cNvPicPr>
            <p:nvPr/>
          </p:nvPicPr>
          <p:blipFill>
            <a:blip r:embed="rId5"/>
            <a:stretch>
              <a:fillRect/>
            </a:stretch>
          </p:blipFill>
          <p:spPr>
            <a:xfrm>
              <a:off x="4682175" y="2108473"/>
              <a:ext cx="2667000" cy="428625"/>
            </a:xfrm>
            <a:prstGeom prst="rect">
              <a:avLst/>
            </a:prstGeom>
          </p:spPr>
        </p:pic>
      </p:grpSp>
      <p:sp>
        <p:nvSpPr>
          <p:cNvPr id="32" name="四角形: 角を丸くする 31">
            <a:extLst>
              <a:ext uri="{FF2B5EF4-FFF2-40B4-BE49-F238E27FC236}">
                <a16:creationId xmlns:a16="http://schemas.microsoft.com/office/drawing/2014/main" id="{0D1D6736-5809-D8CE-04A6-F7E82482D6FE}"/>
              </a:ext>
            </a:extLst>
          </p:cNvPr>
          <p:cNvSpPr/>
          <p:nvPr/>
        </p:nvSpPr>
        <p:spPr>
          <a:xfrm>
            <a:off x="327171" y="1511427"/>
            <a:ext cx="1568217"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游明朝" panose="02020400000000000000" pitchFamily="18" charset="-128"/>
                <a:ea typeface="游明朝" panose="02020400000000000000" pitchFamily="18" charset="-128"/>
              </a:rPr>
              <a:t>ヒストグラム</a:t>
            </a:r>
            <a:endParaRPr kumimoji="1" lang="ja-JP" altLang="en-US" sz="1600" dirty="0">
              <a:latin typeface="游明朝" panose="02020400000000000000" pitchFamily="18" charset="-128"/>
              <a:ea typeface="游明朝" panose="02020400000000000000" pitchFamily="18" charset="-128"/>
            </a:endParaRPr>
          </a:p>
        </p:txBody>
      </p:sp>
      <p:sp>
        <p:nvSpPr>
          <p:cNvPr id="33" name="四角形: 角を丸くする 32">
            <a:extLst>
              <a:ext uri="{FF2B5EF4-FFF2-40B4-BE49-F238E27FC236}">
                <a16:creationId xmlns:a16="http://schemas.microsoft.com/office/drawing/2014/main" id="{DA095AB7-186E-D24B-F8E3-DE390A71FD15}"/>
              </a:ext>
            </a:extLst>
          </p:cNvPr>
          <p:cNvSpPr/>
          <p:nvPr/>
        </p:nvSpPr>
        <p:spPr>
          <a:xfrm>
            <a:off x="3849166" y="1511427"/>
            <a:ext cx="1568217"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密度プロット</a:t>
            </a:r>
          </a:p>
        </p:txBody>
      </p:sp>
      <p:sp>
        <p:nvSpPr>
          <p:cNvPr id="34" name="吹き出し: 角を丸めた四角形 33">
            <a:extLst>
              <a:ext uri="{FF2B5EF4-FFF2-40B4-BE49-F238E27FC236}">
                <a16:creationId xmlns:a16="http://schemas.microsoft.com/office/drawing/2014/main" id="{A84EB3B5-DF72-2460-570F-60AD4C42E699}"/>
              </a:ext>
            </a:extLst>
          </p:cNvPr>
          <p:cNvSpPr/>
          <p:nvPr/>
        </p:nvSpPr>
        <p:spPr>
          <a:xfrm>
            <a:off x="5425982" y="1435659"/>
            <a:ext cx="2281612" cy="559287"/>
          </a:xfrm>
          <a:prstGeom prst="wedgeRoundRectCallout">
            <a:avLst>
              <a:gd name="adj1" fmla="val -62703"/>
              <a:gd name="adj2" fmla="val 41881"/>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密度プロットには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SciPy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が必要となるので，インストールを忘れずに！</a:t>
            </a:r>
          </a:p>
        </p:txBody>
      </p:sp>
      <p:sp>
        <p:nvSpPr>
          <p:cNvPr id="36" name="四角形: 角を丸くする 35">
            <a:extLst>
              <a:ext uri="{FF2B5EF4-FFF2-40B4-BE49-F238E27FC236}">
                <a16:creationId xmlns:a16="http://schemas.microsoft.com/office/drawing/2014/main" id="{82F3894B-D19D-782A-2765-DD5729123E88}"/>
              </a:ext>
            </a:extLst>
          </p:cNvPr>
          <p:cNvSpPr/>
          <p:nvPr/>
        </p:nvSpPr>
        <p:spPr>
          <a:xfrm>
            <a:off x="7790524" y="1557890"/>
            <a:ext cx="2601251"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ヒストグラムと密度推定</a:t>
            </a:r>
          </a:p>
        </p:txBody>
      </p:sp>
      <p:pic>
        <p:nvPicPr>
          <p:cNvPr id="38" name="図 37">
            <a:extLst>
              <a:ext uri="{FF2B5EF4-FFF2-40B4-BE49-F238E27FC236}">
                <a16:creationId xmlns:a16="http://schemas.microsoft.com/office/drawing/2014/main" id="{0D411109-4D34-DE58-3E4A-67FB96E5D170}"/>
              </a:ext>
            </a:extLst>
          </p:cNvPr>
          <p:cNvPicPr>
            <a:picLocks noChangeAspect="1"/>
          </p:cNvPicPr>
          <p:nvPr/>
        </p:nvPicPr>
        <p:blipFill>
          <a:blip r:embed="rId6"/>
          <a:stretch>
            <a:fillRect/>
          </a:stretch>
        </p:blipFill>
        <p:spPr>
          <a:xfrm>
            <a:off x="7716193" y="1964554"/>
            <a:ext cx="3676650" cy="228600"/>
          </a:xfrm>
          <a:prstGeom prst="rect">
            <a:avLst/>
          </a:prstGeom>
        </p:spPr>
      </p:pic>
      <p:pic>
        <p:nvPicPr>
          <p:cNvPr id="40" name="図 39">
            <a:extLst>
              <a:ext uri="{FF2B5EF4-FFF2-40B4-BE49-F238E27FC236}">
                <a16:creationId xmlns:a16="http://schemas.microsoft.com/office/drawing/2014/main" id="{A133D081-1343-44A5-C0C1-C98F5C9AD264}"/>
              </a:ext>
            </a:extLst>
          </p:cNvPr>
          <p:cNvPicPr>
            <a:picLocks noChangeAspect="1"/>
          </p:cNvPicPr>
          <p:nvPr/>
        </p:nvPicPr>
        <p:blipFill>
          <a:blip r:embed="rId7"/>
          <a:stretch>
            <a:fillRect/>
          </a:stretch>
        </p:blipFill>
        <p:spPr>
          <a:xfrm>
            <a:off x="7550947" y="2377862"/>
            <a:ext cx="3727537" cy="2309255"/>
          </a:xfrm>
          <a:prstGeom prst="rect">
            <a:avLst/>
          </a:prstGeom>
        </p:spPr>
      </p:pic>
    </p:spTree>
    <p:extLst>
      <p:ext uri="{BB962C8B-B14F-4D97-AF65-F5344CB8AC3E}">
        <p14:creationId xmlns:p14="http://schemas.microsoft.com/office/powerpoint/2010/main" val="778261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0B12A-F965-9EC9-177C-20FCD5B24E62}"/>
              </a:ext>
            </a:extLst>
          </p:cNvPr>
          <p:cNvSpPr>
            <a:spLocks noGrp="1"/>
          </p:cNvSpPr>
          <p:nvPr>
            <p:ph type="title"/>
          </p:nvPr>
        </p:nvSpPr>
        <p:spPr/>
        <p:txBody>
          <a:bodyPr/>
          <a:lstStyle/>
          <a:p>
            <a:r>
              <a:rPr lang="en-US" altLang="ja-JP" dirty="0"/>
              <a:t>2</a:t>
            </a:r>
            <a:r>
              <a:rPr kumimoji="1" lang="en-US" altLang="ja-JP" dirty="0"/>
              <a:t>.4 pandas</a:t>
            </a:r>
            <a:r>
              <a:rPr kumimoji="1" lang="ja-JP" altLang="en-US" dirty="0"/>
              <a:t>や</a:t>
            </a:r>
            <a:r>
              <a:rPr kumimoji="1" lang="en-US" altLang="ja-JP" dirty="0"/>
              <a:t>seaborn</a:t>
            </a:r>
            <a:r>
              <a:rPr kumimoji="1" lang="ja-JP" altLang="en-US" dirty="0"/>
              <a:t>を用いたプロット（散布図）</a:t>
            </a:r>
          </a:p>
        </p:txBody>
      </p:sp>
      <p:sp>
        <p:nvSpPr>
          <p:cNvPr id="3" name="コンテンツ プレースホルダー 2">
            <a:extLst>
              <a:ext uri="{FF2B5EF4-FFF2-40B4-BE49-F238E27FC236}">
                <a16:creationId xmlns:a16="http://schemas.microsoft.com/office/drawing/2014/main" id="{C9354DBE-02AC-935C-0585-9E071A6A42CF}"/>
              </a:ext>
            </a:extLst>
          </p:cNvPr>
          <p:cNvSpPr>
            <a:spLocks noGrp="1"/>
          </p:cNvSpPr>
          <p:nvPr>
            <p:ph idx="1"/>
          </p:nvPr>
        </p:nvSpPr>
        <p:spPr>
          <a:xfrm>
            <a:off x="214381" y="632805"/>
            <a:ext cx="11763234" cy="891195"/>
          </a:xfrm>
        </p:spPr>
        <p:txBody>
          <a:bodyPr>
            <a:normAutofit/>
          </a:bodyPr>
          <a:lstStyle/>
          <a:p>
            <a:pPr marL="0" indent="0">
              <a:lnSpc>
                <a:spcPct val="110000"/>
              </a:lnSpc>
              <a:buNone/>
            </a:pPr>
            <a:r>
              <a:rPr kumimoji="1" lang="en-US" altLang="ja-JP" sz="1600" dirty="0"/>
              <a:t>2</a:t>
            </a:r>
            <a:r>
              <a:rPr kumimoji="1" lang="ja-JP" altLang="en-US" sz="1600" dirty="0"/>
              <a:t>つの</a:t>
            </a:r>
            <a:r>
              <a:rPr kumimoji="1" lang="en-US" altLang="ja-JP" sz="1600" dirty="0"/>
              <a:t>1</a:t>
            </a:r>
            <a:r>
              <a:rPr kumimoji="1" lang="ja-JP" altLang="en-US" sz="1600" dirty="0"/>
              <a:t>次元データ（シリーズ）の間の相関を調べる場合，散布図（点の分布を示したプロット）が有効なことがある．</a:t>
            </a:r>
            <a:br>
              <a:rPr kumimoji="1" lang="en-US" altLang="ja-JP" sz="1600" dirty="0"/>
            </a:br>
            <a:r>
              <a:rPr kumimoji="1" lang="ja-JP" altLang="en-US" sz="1600" dirty="0"/>
              <a:t>ここでは例として，</a:t>
            </a:r>
            <a:r>
              <a:rPr kumimoji="1" lang="en-US" altLang="ja-JP" sz="1600" dirty="0" err="1"/>
              <a:t>statsmodels</a:t>
            </a:r>
            <a:r>
              <a:rPr kumimoji="1" lang="en-US" altLang="ja-JP" sz="1600" dirty="0"/>
              <a:t> </a:t>
            </a:r>
            <a:r>
              <a:rPr kumimoji="1" lang="ja-JP" altLang="en-US" sz="1600" dirty="0"/>
              <a:t>プロジェクトの </a:t>
            </a:r>
            <a:r>
              <a:rPr kumimoji="1" lang="en-US" altLang="ja-JP" sz="1600" dirty="0"/>
              <a:t>microdata </a:t>
            </a:r>
            <a:r>
              <a:rPr kumimoji="1" lang="ja-JP" altLang="en-US" sz="1600" dirty="0"/>
              <a:t>データセットを読み込み，いくつかの変数を選択してそれらの対数の差分を計算する</a:t>
            </a:r>
            <a:r>
              <a:rPr lang="ja-JP" altLang="en-US" sz="1600" dirty="0"/>
              <a:t>．</a:t>
            </a:r>
            <a:endParaRPr kumimoji="1" lang="ja-JP" altLang="en-US" sz="1600" dirty="0"/>
          </a:p>
        </p:txBody>
      </p:sp>
      <p:sp>
        <p:nvSpPr>
          <p:cNvPr id="4" name="日付プレースホルダー 3">
            <a:extLst>
              <a:ext uri="{FF2B5EF4-FFF2-40B4-BE49-F238E27FC236}">
                <a16:creationId xmlns:a16="http://schemas.microsoft.com/office/drawing/2014/main" id="{971D6E50-ECBC-0BFD-24B5-35A0BB505953}"/>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1457C0EC-4376-6EE3-866E-5B28FD830F20}"/>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CAAE556E-FE65-24FC-5469-F4E1F9B22926}"/>
              </a:ext>
            </a:extLst>
          </p:cNvPr>
          <p:cNvSpPr>
            <a:spLocks noGrp="1"/>
          </p:cNvSpPr>
          <p:nvPr>
            <p:ph type="sldNum" sz="quarter" idx="12"/>
          </p:nvPr>
        </p:nvSpPr>
        <p:spPr/>
        <p:txBody>
          <a:bodyPr/>
          <a:lstStyle/>
          <a:p>
            <a:fld id="{6A08F1E3-4537-4A28-BBC1-BB8FB2459995}" type="slidenum">
              <a:rPr lang="ja-JP" altLang="en-US" smtClean="0"/>
              <a:pPr/>
              <a:t>23</a:t>
            </a:fld>
            <a:endParaRPr lang="ja-JP" altLang="en-US"/>
          </a:p>
        </p:txBody>
      </p:sp>
      <p:grpSp>
        <p:nvGrpSpPr>
          <p:cNvPr id="11" name="グループ化 10">
            <a:extLst>
              <a:ext uri="{FF2B5EF4-FFF2-40B4-BE49-F238E27FC236}">
                <a16:creationId xmlns:a16="http://schemas.microsoft.com/office/drawing/2014/main" id="{91FF0979-2258-68DA-1FA4-934EB62C8515}"/>
              </a:ext>
            </a:extLst>
          </p:cNvPr>
          <p:cNvGrpSpPr/>
          <p:nvPr/>
        </p:nvGrpSpPr>
        <p:grpSpPr>
          <a:xfrm>
            <a:off x="299156" y="1894483"/>
            <a:ext cx="3531010" cy="2053077"/>
            <a:chOff x="299156" y="1893703"/>
            <a:chExt cx="3531010" cy="2053077"/>
          </a:xfrm>
        </p:grpSpPr>
        <p:pic>
          <p:nvPicPr>
            <p:cNvPr id="8" name="図 7">
              <a:extLst>
                <a:ext uri="{FF2B5EF4-FFF2-40B4-BE49-F238E27FC236}">
                  <a16:creationId xmlns:a16="http://schemas.microsoft.com/office/drawing/2014/main" id="{0193374B-FFD7-FE31-8C71-33A3EF15A91B}"/>
                </a:ext>
              </a:extLst>
            </p:cNvPr>
            <p:cNvPicPr>
              <a:picLocks noChangeAspect="1"/>
            </p:cNvPicPr>
            <p:nvPr/>
          </p:nvPicPr>
          <p:blipFill>
            <a:blip r:embed="rId2"/>
            <a:stretch>
              <a:fillRect/>
            </a:stretch>
          </p:blipFill>
          <p:spPr>
            <a:xfrm>
              <a:off x="327171" y="1893703"/>
              <a:ext cx="3502995" cy="692727"/>
            </a:xfrm>
            <a:prstGeom prst="rect">
              <a:avLst/>
            </a:prstGeom>
          </p:spPr>
        </p:pic>
        <p:pic>
          <p:nvPicPr>
            <p:cNvPr id="10" name="図 9">
              <a:extLst>
                <a:ext uri="{FF2B5EF4-FFF2-40B4-BE49-F238E27FC236}">
                  <a16:creationId xmlns:a16="http://schemas.microsoft.com/office/drawing/2014/main" id="{DCD3D54C-4A7B-837C-A32A-F7B9965C638B}"/>
                </a:ext>
              </a:extLst>
            </p:cNvPr>
            <p:cNvPicPr>
              <a:picLocks noChangeAspect="1"/>
            </p:cNvPicPr>
            <p:nvPr/>
          </p:nvPicPr>
          <p:blipFill>
            <a:blip r:embed="rId3"/>
            <a:stretch>
              <a:fillRect/>
            </a:stretch>
          </p:blipFill>
          <p:spPr>
            <a:xfrm>
              <a:off x="299156" y="2647916"/>
              <a:ext cx="2723677" cy="1298864"/>
            </a:xfrm>
            <a:prstGeom prst="rect">
              <a:avLst/>
            </a:prstGeom>
          </p:spPr>
        </p:pic>
      </p:grpSp>
      <p:sp>
        <p:nvSpPr>
          <p:cNvPr id="12" name="四角形: 角を丸くする 11">
            <a:extLst>
              <a:ext uri="{FF2B5EF4-FFF2-40B4-BE49-F238E27FC236}">
                <a16:creationId xmlns:a16="http://schemas.microsoft.com/office/drawing/2014/main" id="{39FE8544-418E-AEDD-F78E-5902F661006F}"/>
              </a:ext>
            </a:extLst>
          </p:cNvPr>
          <p:cNvSpPr/>
          <p:nvPr/>
        </p:nvSpPr>
        <p:spPr>
          <a:xfrm>
            <a:off x="327258" y="1546833"/>
            <a:ext cx="132397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元データ</a:t>
            </a:r>
          </a:p>
        </p:txBody>
      </p:sp>
      <p:sp>
        <p:nvSpPr>
          <p:cNvPr id="13" name="矢印: 右 12">
            <a:extLst>
              <a:ext uri="{FF2B5EF4-FFF2-40B4-BE49-F238E27FC236}">
                <a16:creationId xmlns:a16="http://schemas.microsoft.com/office/drawing/2014/main" id="{4E429813-8155-767F-089B-5D46E9654F00}"/>
              </a:ext>
            </a:extLst>
          </p:cNvPr>
          <p:cNvSpPr/>
          <p:nvPr/>
        </p:nvSpPr>
        <p:spPr>
          <a:xfrm rot="5400000">
            <a:off x="3130170" y="3375398"/>
            <a:ext cx="526311" cy="74098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4" name="吹き出し: 角を丸めた四角形 13">
            <a:extLst>
              <a:ext uri="{FF2B5EF4-FFF2-40B4-BE49-F238E27FC236}">
                <a16:creationId xmlns:a16="http://schemas.microsoft.com/office/drawing/2014/main" id="{D0E2AA5B-893E-48CD-E1B5-7B6E1065382E}"/>
              </a:ext>
            </a:extLst>
          </p:cNvPr>
          <p:cNvSpPr/>
          <p:nvPr/>
        </p:nvSpPr>
        <p:spPr>
          <a:xfrm>
            <a:off x="3329283" y="2152757"/>
            <a:ext cx="2431359" cy="1145371"/>
          </a:xfrm>
          <a:prstGeom prst="wedgeRoundRectCallout">
            <a:avLst>
              <a:gd name="adj1" fmla="val -42042"/>
              <a:gd name="adj2" fmla="val 63514"/>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読み込んだら，</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seaborn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regplot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メソッドを使う．</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regplot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メソッドは，散布図を作成して，線形回帰で回帰直線を当てはめるメソッド．</a:t>
            </a:r>
          </a:p>
        </p:txBody>
      </p:sp>
      <p:pic>
        <p:nvPicPr>
          <p:cNvPr id="16" name="図 15">
            <a:extLst>
              <a:ext uri="{FF2B5EF4-FFF2-40B4-BE49-F238E27FC236}">
                <a16:creationId xmlns:a16="http://schemas.microsoft.com/office/drawing/2014/main" id="{20C81D75-1945-45C2-3D2C-672408015B36}"/>
              </a:ext>
            </a:extLst>
          </p:cNvPr>
          <p:cNvPicPr>
            <a:picLocks noChangeAspect="1"/>
          </p:cNvPicPr>
          <p:nvPr/>
        </p:nvPicPr>
        <p:blipFill>
          <a:blip r:embed="rId4"/>
          <a:stretch>
            <a:fillRect/>
          </a:stretch>
        </p:blipFill>
        <p:spPr>
          <a:xfrm>
            <a:off x="299156" y="4518798"/>
            <a:ext cx="2647822" cy="1737023"/>
          </a:xfrm>
          <a:prstGeom prst="rect">
            <a:avLst/>
          </a:prstGeom>
        </p:spPr>
      </p:pic>
      <p:pic>
        <p:nvPicPr>
          <p:cNvPr id="19" name="図 18">
            <a:extLst>
              <a:ext uri="{FF2B5EF4-FFF2-40B4-BE49-F238E27FC236}">
                <a16:creationId xmlns:a16="http://schemas.microsoft.com/office/drawing/2014/main" id="{50240FDC-34B1-02F6-4A0E-71CBB38C3F7C}"/>
              </a:ext>
            </a:extLst>
          </p:cNvPr>
          <p:cNvPicPr>
            <a:picLocks noChangeAspect="1"/>
          </p:cNvPicPr>
          <p:nvPr/>
        </p:nvPicPr>
        <p:blipFill>
          <a:blip r:embed="rId5"/>
          <a:stretch>
            <a:fillRect/>
          </a:stretch>
        </p:blipFill>
        <p:spPr>
          <a:xfrm>
            <a:off x="284441" y="4111397"/>
            <a:ext cx="3479380" cy="354235"/>
          </a:xfrm>
          <a:prstGeom prst="rect">
            <a:avLst/>
          </a:prstGeom>
        </p:spPr>
      </p:pic>
      <p:sp>
        <p:nvSpPr>
          <p:cNvPr id="21" name="矢印: 右 20">
            <a:extLst>
              <a:ext uri="{FF2B5EF4-FFF2-40B4-BE49-F238E27FC236}">
                <a16:creationId xmlns:a16="http://schemas.microsoft.com/office/drawing/2014/main" id="{5A579297-FD5F-1D44-CC75-4B81AAE7AF62}"/>
              </a:ext>
            </a:extLst>
          </p:cNvPr>
          <p:cNvSpPr/>
          <p:nvPr/>
        </p:nvSpPr>
        <p:spPr>
          <a:xfrm>
            <a:off x="5590816" y="3117853"/>
            <a:ext cx="1309874" cy="1145371"/>
          </a:xfrm>
          <a:prstGeom prst="rightArrow">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pic>
        <p:nvPicPr>
          <p:cNvPr id="24" name="図 23">
            <a:extLst>
              <a:ext uri="{FF2B5EF4-FFF2-40B4-BE49-F238E27FC236}">
                <a16:creationId xmlns:a16="http://schemas.microsoft.com/office/drawing/2014/main" id="{5082C5AE-B5B9-EF04-A8B1-EF7366264689}"/>
              </a:ext>
            </a:extLst>
          </p:cNvPr>
          <p:cNvPicPr>
            <a:picLocks noChangeAspect="1"/>
          </p:cNvPicPr>
          <p:nvPr/>
        </p:nvPicPr>
        <p:blipFill>
          <a:blip r:embed="rId6"/>
          <a:stretch>
            <a:fillRect/>
          </a:stretch>
        </p:blipFill>
        <p:spPr>
          <a:xfrm>
            <a:off x="7120671" y="1561879"/>
            <a:ext cx="4671343" cy="4684105"/>
          </a:xfrm>
          <a:prstGeom prst="rect">
            <a:avLst/>
          </a:prstGeom>
        </p:spPr>
      </p:pic>
      <p:sp>
        <p:nvSpPr>
          <p:cNvPr id="22" name="吹き出し: 角を丸めた四角形 21">
            <a:extLst>
              <a:ext uri="{FF2B5EF4-FFF2-40B4-BE49-F238E27FC236}">
                <a16:creationId xmlns:a16="http://schemas.microsoft.com/office/drawing/2014/main" id="{F3B94824-83C6-D4E2-7F6B-960B13125A4E}"/>
              </a:ext>
            </a:extLst>
          </p:cNvPr>
          <p:cNvSpPr/>
          <p:nvPr/>
        </p:nvSpPr>
        <p:spPr>
          <a:xfrm>
            <a:off x="2948411" y="4610917"/>
            <a:ext cx="4155070" cy="1552784"/>
          </a:xfrm>
          <a:prstGeom prst="wedgeRoundRectCallout">
            <a:avLst>
              <a:gd name="adj1" fmla="val 22127"/>
              <a:gd name="adj2" fmla="val -85897"/>
              <a:gd name="adj3" fmla="val 16667"/>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探索的データ分析では，一連の変数のすべてのペアについて散布図を一覧できると便利である．そのような図を，</a:t>
            </a: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ペアプロット</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や</a:t>
            </a: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散布図行列</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と呼ぶ．</a:t>
            </a: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ゼロからそのような図を作るのは少し骨の折れる作業だが，</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seaborn</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には </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pairplot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という便利な関数が用意されてる．</a:t>
            </a:r>
            <a:r>
              <a:rPr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pairplot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関数は，散布図行列の対角線上に各変数のヒストグラムや密度推定を描くのもサポートしている．</a:t>
            </a:r>
          </a:p>
        </p:txBody>
      </p:sp>
      <p:pic>
        <p:nvPicPr>
          <p:cNvPr id="26" name="図 25">
            <a:extLst>
              <a:ext uri="{FF2B5EF4-FFF2-40B4-BE49-F238E27FC236}">
                <a16:creationId xmlns:a16="http://schemas.microsoft.com/office/drawing/2014/main" id="{02926F05-BA9D-53BD-7132-33FCE8B72CE6}"/>
              </a:ext>
            </a:extLst>
          </p:cNvPr>
          <p:cNvPicPr>
            <a:picLocks noChangeAspect="1"/>
          </p:cNvPicPr>
          <p:nvPr/>
        </p:nvPicPr>
        <p:blipFill>
          <a:blip r:embed="rId7"/>
          <a:stretch>
            <a:fillRect/>
          </a:stretch>
        </p:blipFill>
        <p:spPr>
          <a:xfrm>
            <a:off x="7075092" y="1288363"/>
            <a:ext cx="4762500" cy="242455"/>
          </a:xfrm>
          <a:prstGeom prst="rect">
            <a:avLst/>
          </a:prstGeom>
        </p:spPr>
      </p:pic>
    </p:spTree>
    <p:extLst>
      <p:ext uri="{BB962C8B-B14F-4D97-AF65-F5344CB8AC3E}">
        <p14:creationId xmlns:p14="http://schemas.microsoft.com/office/powerpoint/2010/main" val="242138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D50A5-5F65-CE7E-FD1F-AFB2DAD685A5}"/>
              </a:ext>
            </a:extLst>
          </p:cNvPr>
          <p:cNvSpPr>
            <a:spLocks noGrp="1"/>
          </p:cNvSpPr>
          <p:nvPr>
            <p:ph type="title"/>
          </p:nvPr>
        </p:nvSpPr>
        <p:spPr>
          <a:xfrm>
            <a:off x="327173" y="68262"/>
            <a:ext cx="11585196" cy="460825"/>
          </a:xfrm>
        </p:spPr>
        <p:txBody>
          <a:bodyPr/>
          <a:lstStyle/>
          <a:p>
            <a:r>
              <a:rPr lang="en-US" altLang="ja-JP" sz="2400" dirty="0"/>
              <a:t>2</a:t>
            </a:r>
            <a:r>
              <a:rPr kumimoji="1" lang="en-US" altLang="ja-JP" sz="2400" dirty="0"/>
              <a:t>.5 pandas</a:t>
            </a:r>
            <a:r>
              <a:rPr kumimoji="1" lang="ja-JP" altLang="en-US" sz="2400" dirty="0"/>
              <a:t>や</a:t>
            </a:r>
            <a:r>
              <a:rPr kumimoji="1" lang="en-US" altLang="ja-JP" sz="2400" dirty="0"/>
              <a:t>seaborn</a:t>
            </a:r>
            <a:r>
              <a:rPr kumimoji="1" lang="ja-JP" altLang="en-US" sz="2400" dirty="0"/>
              <a:t>を用いたプロット（ファセットグリッドとカテゴリ型データ）</a:t>
            </a:r>
          </a:p>
        </p:txBody>
      </p:sp>
      <p:sp>
        <p:nvSpPr>
          <p:cNvPr id="3" name="コンテンツ プレースホルダー 2">
            <a:extLst>
              <a:ext uri="{FF2B5EF4-FFF2-40B4-BE49-F238E27FC236}">
                <a16:creationId xmlns:a16="http://schemas.microsoft.com/office/drawing/2014/main" id="{C93F0144-2728-E521-CCA9-93F42A7C5E13}"/>
              </a:ext>
            </a:extLst>
          </p:cNvPr>
          <p:cNvSpPr>
            <a:spLocks noGrp="1"/>
          </p:cNvSpPr>
          <p:nvPr>
            <p:ph idx="1"/>
          </p:nvPr>
        </p:nvSpPr>
        <p:spPr>
          <a:xfrm>
            <a:off x="214383" y="604230"/>
            <a:ext cx="11763234" cy="1453170"/>
          </a:xfrm>
        </p:spPr>
        <p:txBody>
          <a:bodyPr>
            <a:normAutofit/>
          </a:bodyPr>
          <a:lstStyle/>
          <a:p>
            <a:pPr marL="0" indent="0">
              <a:lnSpc>
                <a:spcPct val="110000"/>
              </a:lnSpc>
              <a:buNone/>
            </a:pPr>
            <a:r>
              <a:rPr kumimoji="1" lang="ja-JP" altLang="en-US" sz="1600" dirty="0"/>
              <a:t>他にもグループ化のための次元があるようなデータの場合は，どうなるか？</a:t>
            </a:r>
            <a:br>
              <a:rPr kumimoji="1" lang="en-US" altLang="ja-JP" sz="1600" dirty="0"/>
            </a:br>
            <a:r>
              <a:rPr kumimoji="1" lang="ja-JP" altLang="en-US" sz="1600" dirty="0"/>
              <a:t>多くのカテゴリ変数を含んだデータを可視化する</a:t>
            </a:r>
            <a:r>
              <a:rPr kumimoji="1" lang="en-US" altLang="ja-JP" sz="1600" dirty="0"/>
              <a:t>1</a:t>
            </a:r>
            <a:r>
              <a:rPr kumimoji="1" lang="ja-JP" altLang="en-US" sz="1600" dirty="0"/>
              <a:t>つの方法は，</a:t>
            </a:r>
            <a:r>
              <a:rPr kumimoji="1" lang="ja-JP" altLang="en-US" sz="1600" b="1" dirty="0">
                <a:solidFill>
                  <a:srgbClr val="FF0000"/>
                </a:solidFill>
              </a:rPr>
              <a:t>ファセットグリッド</a:t>
            </a:r>
            <a:r>
              <a:rPr kumimoji="1" lang="ja-JP" altLang="en-US" sz="1600" dirty="0"/>
              <a:t>を使うことである</a:t>
            </a:r>
            <a:r>
              <a:rPr lang="ja-JP" altLang="en-US" sz="1600" dirty="0"/>
              <a:t>．</a:t>
            </a:r>
            <a:br>
              <a:rPr lang="en-US" altLang="ja-JP" sz="1600" dirty="0"/>
            </a:br>
            <a:r>
              <a:rPr kumimoji="1" lang="ja-JP" altLang="en-US" sz="1600" dirty="0"/>
              <a:t>ファセットグリッドとは，「</a:t>
            </a:r>
            <a:r>
              <a:rPr kumimoji="1" lang="ja-JP" altLang="en-US" sz="1600" u="sng" dirty="0"/>
              <a:t>何らかのカテゴリ変数の個々の値に基づいてデータを分割し，各データごとにプロットしたものを軸方向に並べる</a:t>
            </a:r>
            <a:r>
              <a:rPr kumimoji="1" lang="ja-JP" altLang="en-US" sz="1600" dirty="0"/>
              <a:t>」というやり方で複数のプロットを</a:t>
            </a:r>
            <a:r>
              <a:rPr kumimoji="1" lang="en-US" altLang="ja-JP" sz="1600" dirty="0"/>
              <a:t>2</a:t>
            </a:r>
            <a:r>
              <a:rPr kumimoji="1" lang="ja-JP" altLang="en-US" sz="1600" dirty="0"/>
              <a:t>次元平面上に並べたものである．</a:t>
            </a:r>
            <a:br>
              <a:rPr kumimoji="1" lang="en-US" altLang="ja-JP" sz="1600" dirty="0"/>
            </a:br>
            <a:r>
              <a:rPr kumimoji="1" lang="en-US" altLang="ja-JP" sz="1600" dirty="0"/>
              <a:t>seaborn </a:t>
            </a:r>
            <a:r>
              <a:rPr kumimoji="1" lang="ja-JP" altLang="en-US" sz="1600" dirty="0"/>
              <a:t>には，カテゴリ変数で分割されたさまざまなファセットプロットを簡単に作ることができる </a:t>
            </a:r>
            <a:r>
              <a:rPr kumimoji="1" lang="en-US" altLang="ja-JP" sz="1600" dirty="0" err="1"/>
              <a:t>catplot</a:t>
            </a:r>
            <a:r>
              <a:rPr kumimoji="1" lang="en-US" altLang="ja-JP" sz="1600" dirty="0"/>
              <a:t> </a:t>
            </a:r>
            <a:r>
              <a:rPr kumimoji="1" lang="ja-JP" altLang="en-US" sz="1600" dirty="0"/>
              <a:t>という関数がある．</a:t>
            </a:r>
          </a:p>
        </p:txBody>
      </p:sp>
      <p:sp>
        <p:nvSpPr>
          <p:cNvPr id="4" name="日付プレースホルダー 3">
            <a:extLst>
              <a:ext uri="{FF2B5EF4-FFF2-40B4-BE49-F238E27FC236}">
                <a16:creationId xmlns:a16="http://schemas.microsoft.com/office/drawing/2014/main" id="{2C224BD4-7585-1D16-1704-83FD7C9FC41C}"/>
              </a:ext>
            </a:extLst>
          </p:cNvPr>
          <p:cNvSpPr>
            <a:spLocks noGrp="1"/>
          </p:cNvSpPr>
          <p:nvPr>
            <p:ph type="dt" sz="half" idx="10"/>
          </p:nvPr>
        </p:nvSpPr>
        <p:spPr>
          <a:xfrm>
            <a:off x="279635" y="6410851"/>
            <a:ext cx="2743200" cy="365125"/>
          </a:xfrm>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87F6794F-8B4B-1E04-179C-246BD68C6017}"/>
              </a:ext>
            </a:extLst>
          </p:cNvPr>
          <p:cNvSpPr>
            <a:spLocks noGrp="1"/>
          </p:cNvSpPr>
          <p:nvPr>
            <p:ph type="ftr" sz="quarter" idx="11"/>
          </p:nvPr>
        </p:nvSpPr>
        <p:spPr>
          <a:xfrm>
            <a:off x="4038602" y="6414035"/>
            <a:ext cx="4114800" cy="365125"/>
          </a:xfrm>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DB765191-A28B-8A66-522B-1498BE51A078}"/>
              </a:ext>
            </a:extLst>
          </p:cNvPr>
          <p:cNvSpPr>
            <a:spLocks noGrp="1"/>
          </p:cNvSpPr>
          <p:nvPr>
            <p:ph type="sldNum" sz="quarter" idx="12"/>
          </p:nvPr>
        </p:nvSpPr>
        <p:spPr>
          <a:xfrm>
            <a:off x="9169169" y="6410852"/>
            <a:ext cx="2743200" cy="365125"/>
          </a:xfrm>
        </p:spPr>
        <p:txBody>
          <a:bodyPr/>
          <a:lstStyle/>
          <a:p>
            <a:fld id="{6A08F1E3-4537-4A28-BBC1-BB8FB2459995}" type="slidenum">
              <a:rPr lang="ja-JP" altLang="en-US" smtClean="0"/>
              <a:pPr/>
              <a:t>24</a:t>
            </a:fld>
            <a:endParaRPr lang="ja-JP" altLang="en-US"/>
          </a:p>
        </p:txBody>
      </p:sp>
      <p:grpSp>
        <p:nvGrpSpPr>
          <p:cNvPr id="21" name="グループ化 20">
            <a:extLst>
              <a:ext uri="{FF2B5EF4-FFF2-40B4-BE49-F238E27FC236}">
                <a16:creationId xmlns:a16="http://schemas.microsoft.com/office/drawing/2014/main" id="{8F01D354-66E5-824E-061E-D31AFBDE6DEA}"/>
              </a:ext>
            </a:extLst>
          </p:cNvPr>
          <p:cNvGrpSpPr/>
          <p:nvPr/>
        </p:nvGrpSpPr>
        <p:grpSpPr>
          <a:xfrm>
            <a:off x="354365" y="2156424"/>
            <a:ext cx="5300027" cy="2847634"/>
            <a:chOff x="354363" y="2184999"/>
            <a:chExt cx="5300027" cy="2847634"/>
          </a:xfrm>
        </p:grpSpPr>
        <p:pic>
          <p:nvPicPr>
            <p:cNvPr id="10" name="図 9">
              <a:extLst>
                <a:ext uri="{FF2B5EF4-FFF2-40B4-BE49-F238E27FC236}">
                  <a16:creationId xmlns:a16="http://schemas.microsoft.com/office/drawing/2014/main" id="{990BCC24-7140-4B6E-5FA5-0ED715F31C9C}"/>
                </a:ext>
              </a:extLst>
            </p:cNvPr>
            <p:cNvPicPr>
              <a:picLocks noChangeAspect="1"/>
            </p:cNvPicPr>
            <p:nvPr/>
          </p:nvPicPr>
          <p:blipFill>
            <a:blip r:embed="rId2"/>
            <a:stretch>
              <a:fillRect/>
            </a:stretch>
          </p:blipFill>
          <p:spPr>
            <a:xfrm>
              <a:off x="391276" y="2684074"/>
              <a:ext cx="5263114" cy="2348559"/>
            </a:xfrm>
            <a:prstGeom prst="rect">
              <a:avLst/>
            </a:prstGeom>
          </p:spPr>
        </p:pic>
        <p:pic>
          <p:nvPicPr>
            <p:cNvPr id="17" name="図 16">
              <a:extLst>
                <a:ext uri="{FF2B5EF4-FFF2-40B4-BE49-F238E27FC236}">
                  <a16:creationId xmlns:a16="http://schemas.microsoft.com/office/drawing/2014/main" id="{9819D3A7-034E-BC48-F829-C733270F23F2}"/>
                </a:ext>
              </a:extLst>
            </p:cNvPr>
            <p:cNvPicPr>
              <a:picLocks noChangeAspect="1"/>
            </p:cNvPicPr>
            <p:nvPr/>
          </p:nvPicPr>
          <p:blipFill>
            <a:blip r:embed="rId3"/>
            <a:stretch>
              <a:fillRect/>
            </a:stretch>
          </p:blipFill>
          <p:spPr>
            <a:xfrm>
              <a:off x="354363" y="2184999"/>
              <a:ext cx="4676775" cy="400050"/>
            </a:xfrm>
            <a:prstGeom prst="rect">
              <a:avLst/>
            </a:prstGeom>
          </p:spPr>
        </p:pic>
      </p:grpSp>
      <p:grpSp>
        <p:nvGrpSpPr>
          <p:cNvPr id="20" name="グループ化 19">
            <a:extLst>
              <a:ext uri="{FF2B5EF4-FFF2-40B4-BE49-F238E27FC236}">
                <a16:creationId xmlns:a16="http://schemas.microsoft.com/office/drawing/2014/main" id="{27F05F16-A5DE-458A-B0C0-21492ABB3315}"/>
              </a:ext>
            </a:extLst>
          </p:cNvPr>
          <p:cNvGrpSpPr/>
          <p:nvPr/>
        </p:nvGrpSpPr>
        <p:grpSpPr>
          <a:xfrm>
            <a:off x="6624956" y="2121658"/>
            <a:ext cx="4610100" cy="4030950"/>
            <a:chOff x="6624954" y="2150233"/>
            <a:chExt cx="4610100" cy="4030950"/>
          </a:xfrm>
        </p:grpSpPr>
        <p:pic>
          <p:nvPicPr>
            <p:cNvPr id="13" name="図 12">
              <a:extLst>
                <a:ext uri="{FF2B5EF4-FFF2-40B4-BE49-F238E27FC236}">
                  <a16:creationId xmlns:a16="http://schemas.microsoft.com/office/drawing/2014/main" id="{D3907D9E-1CC9-872E-46E5-18D904EFD664}"/>
                </a:ext>
              </a:extLst>
            </p:cNvPr>
            <p:cNvPicPr>
              <a:picLocks noChangeAspect="1"/>
            </p:cNvPicPr>
            <p:nvPr/>
          </p:nvPicPr>
          <p:blipFill>
            <a:blip r:embed="rId4"/>
            <a:stretch>
              <a:fillRect/>
            </a:stretch>
          </p:blipFill>
          <p:spPr>
            <a:xfrm>
              <a:off x="7177509" y="2661946"/>
              <a:ext cx="3504991" cy="3519237"/>
            </a:xfrm>
            <a:prstGeom prst="rect">
              <a:avLst/>
            </a:prstGeom>
          </p:spPr>
        </p:pic>
        <p:pic>
          <p:nvPicPr>
            <p:cNvPr id="19" name="図 18">
              <a:extLst>
                <a:ext uri="{FF2B5EF4-FFF2-40B4-BE49-F238E27FC236}">
                  <a16:creationId xmlns:a16="http://schemas.microsoft.com/office/drawing/2014/main" id="{E8021CE0-F8F6-FAD6-4B10-4F8E8C53ADF4}"/>
                </a:ext>
              </a:extLst>
            </p:cNvPr>
            <p:cNvPicPr>
              <a:picLocks noChangeAspect="1"/>
            </p:cNvPicPr>
            <p:nvPr/>
          </p:nvPicPr>
          <p:blipFill>
            <a:blip r:embed="rId5"/>
            <a:stretch>
              <a:fillRect/>
            </a:stretch>
          </p:blipFill>
          <p:spPr>
            <a:xfrm>
              <a:off x="6624954" y="2150233"/>
              <a:ext cx="4610100" cy="381000"/>
            </a:xfrm>
            <a:prstGeom prst="rect">
              <a:avLst/>
            </a:prstGeom>
          </p:spPr>
        </p:pic>
      </p:grpSp>
      <p:sp>
        <p:nvSpPr>
          <p:cNvPr id="22" name="矢印: 右 21">
            <a:extLst>
              <a:ext uri="{FF2B5EF4-FFF2-40B4-BE49-F238E27FC236}">
                <a16:creationId xmlns:a16="http://schemas.microsoft.com/office/drawing/2014/main" id="{0FC3C9F4-453B-D978-B4E3-9D6E4247BC9A}"/>
              </a:ext>
            </a:extLst>
          </p:cNvPr>
          <p:cNvSpPr/>
          <p:nvPr/>
        </p:nvSpPr>
        <p:spPr>
          <a:xfrm>
            <a:off x="5695956" y="3336650"/>
            <a:ext cx="1190619" cy="115320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3" name="吹き出し: 角を丸めた四角形 22">
            <a:extLst>
              <a:ext uri="{FF2B5EF4-FFF2-40B4-BE49-F238E27FC236}">
                <a16:creationId xmlns:a16="http://schemas.microsoft.com/office/drawing/2014/main" id="{50682EF4-D2A7-7F8C-3529-ACE455A2657F}"/>
              </a:ext>
            </a:extLst>
          </p:cNvPr>
          <p:cNvSpPr/>
          <p:nvPr/>
        </p:nvSpPr>
        <p:spPr>
          <a:xfrm>
            <a:off x="2247900" y="4992116"/>
            <a:ext cx="4848225" cy="919661"/>
          </a:xfrm>
          <a:prstGeom prst="wedgeRoundRectCallout">
            <a:avLst>
              <a:gd name="adj1" fmla="val 26031"/>
              <a:gd name="adj2" fmla="val -105946"/>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右図では，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つのファセット（「</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smoker = No</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」と「</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smoker = Yes</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」）を表示し，それぞれのファセット内で棒の色を変えることで時間帯（</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“time”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）をまとめているが，代わりに、</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“time”</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の値ごとに行を追加する形でファセットグリッドを拡張することも可能．</a:t>
            </a:r>
          </a:p>
        </p:txBody>
      </p:sp>
    </p:spTree>
    <p:extLst>
      <p:ext uri="{BB962C8B-B14F-4D97-AF65-F5344CB8AC3E}">
        <p14:creationId xmlns:p14="http://schemas.microsoft.com/office/powerpoint/2010/main" val="222110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4336D72-A16E-9498-E707-88E2CD98CBDD}"/>
              </a:ext>
            </a:extLst>
          </p:cNvPr>
          <p:cNvSpPr>
            <a:spLocks noGrp="1"/>
          </p:cNvSpPr>
          <p:nvPr>
            <p:ph idx="1"/>
          </p:nvPr>
        </p:nvSpPr>
        <p:spPr>
          <a:xfrm>
            <a:off x="214381" y="632805"/>
            <a:ext cx="11763234" cy="910245"/>
          </a:xfrm>
        </p:spPr>
        <p:txBody>
          <a:bodyPr>
            <a:normAutofit/>
          </a:bodyPr>
          <a:lstStyle/>
          <a:p>
            <a:pPr marL="0" indent="0">
              <a:lnSpc>
                <a:spcPct val="110000"/>
              </a:lnSpc>
              <a:buNone/>
            </a:pPr>
            <a:r>
              <a:rPr kumimoji="1" lang="ja-JP" altLang="en-US" sz="1600" dirty="0"/>
              <a:t>表示したい対象によっては，棒グラフ以外のプロット形式の方が便利なこともある．</a:t>
            </a:r>
            <a:br>
              <a:rPr kumimoji="1" lang="en-US" altLang="ja-JP" sz="1600" dirty="0"/>
            </a:br>
            <a:r>
              <a:rPr kumimoji="1" lang="en-US" altLang="ja-JP" sz="1600" dirty="0" err="1"/>
              <a:t>catplot</a:t>
            </a:r>
            <a:r>
              <a:rPr kumimoji="1" lang="en-US" altLang="ja-JP" sz="1600" dirty="0"/>
              <a:t> </a:t>
            </a:r>
            <a:r>
              <a:rPr kumimoji="1" lang="ja-JP" altLang="en-US" sz="1600" dirty="0"/>
              <a:t>は，他のプロット形式を用いた表示もサポートしている．例えば，中央値や四分位点，外れ値がわかる箱ひげ図が可視化方法として効果的な場合がある．</a:t>
            </a:r>
            <a:r>
              <a:rPr kumimoji="1" lang="en-US" altLang="ja-JP" sz="1600" dirty="0"/>
              <a:t> </a:t>
            </a:r>
          </a:p>
          <a:p>
            <a:pPr marL="0" indent="0">
              <a:lnSpc>
                <a:spcPct val="110000"/>
              </a:lnSpc>
              <a:buNone/>
            </a:pPr>
            <a:endParaRPr kumimoji="1" lang="ja-JP" altLang="en-US" sz="1600" dirty="0"/>
          </a:p>
        </p:txBody>
      </p:sp>
      <p:sp>
        <p:nvSpPr>
          <p:cNvPr id="4" name="日付プレースホルダー 3">
            <a:extLst>
              <a:ext uri="{FF2B5EF4-FFF2-40B4-BE49-F238E27FC236}">
                <a16:creationId xmlns:a16="http://schemas.microsoft.com/office/drawing/2014/main" id="{2C084217-B664-D718-D375-FFBC11B1DD68}"/>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5BD55C3C-C747-E939-49DB-5EB8961406F5}"/>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F5EDFB2E-3826-362E-50BF-B564CD97A63F}"/>
              </a:ext>
            </a:extLst>
          </p:cNvPr>
          <p:cNvSpPr>
            <a:spLocks noGrp="1"/>
          </p:cNvSpPr>
          <p:nvPr>
            <p:ph type="sldNum" sz="quarter" idx="12"/>
          </p:nvPr>
        </p:nvSpPr>
        <p:spPr/>
        <p:txBody>
          <a:bodyPr/>
          <a:lstStyle/>
          <a:p>
            <a:fld id="{6A08F1E3-4537-4A28-BBC1-BB8FB2459995}" type="slidenum">
              <a:rPr lang="ja-JP" altLang="en-US" smtClean="0"/>
              <a:pPr/>
              <a:t>25</a:t>
            </a:fld>
            <a:endParaRPr lang="ja-JP" altLang="en-US"/>
          </a:p>
        </p:txBody>
      </p:sp>
      <p:sp>
        <p:nvSpPr>
          <p:cNvPr id="9" name="タイトル 1">
            <a:extLst>
              <a:ext uri="{FF2B5EF4-FFF2-40B4-BE49-F238E27FC236}">
                <a16:creationId xmlns:a16="http://schemas.microsoft.com/office/drawing/2014/main" id="{D5C3F3B3-492D-1680-7CC7-FF527CA91214}"/>
              </a:ext>
            </a:extLst>
          </p:cNvPr>
          <p:cNvSpPr>
            <a:spLocks noGrp="1"/>
          </p:cNvSpPr>
          <p:nvPr>
            <p:ph type="title"/>
          </p:nvPr>
        </p:nvSpPr>
        <p:spPr>
          <a:xfrm>
            <a:off x="327171" y="96837"/>
            <a:ext cx="11585196" cy="460825"/>
          </a:xfrm>
        </p:spPr>
        <p:txBody>
          <a:bodyPr/>
          <a:lstStyle/>
          <a:p>
            <a:r>
              <a:rPr kumimoji="1" lang="en-US" altLang="ja-JP" sz="2400" dirty="0"/>
              <a:t>2.5 pandas</a:t>
            </a:r>
            <a:r>
              <a:rPr kumimoji="1" lang="ja-JP" altLang="en-US" sz="2400" dirty="0"/>
              <a:t>や</a:t>
            </a:r>
            <a:r>
              <a:rPr kumimoji="1" lang="en-US" altLang="ja-JP" sz="2400" dirty="0"/>
              <a:t>seaborn</a:t>
            </a:r>
            <a:r>
              <a:rPr kumimoji="1" lang="ja-JP" altLang="en-US" sz="2400" dirty="0"/>
              <a:t>を用いたプロット（ファセットグリッドとカテゴリ型データ）</a:t>
            </a:r>
          </a:p>
        </p:txBody>
      </p:sp>
      <p:pic>
        <p:nvPicPr>
          <p:cNvPr id="11" name="図 10">
            <a:extLst>
              <a:ext uri="{FF2B5EF4-FFF2-40B4-BE49-F238E27FC236}">
                <a16:creationId xmlns:a16="http://schemas.microsoft.com/office/drawing/2014/main" id="{4C97FBC0-6B19-5373-353C-C0E0C97F6D3B}"/>
              </a:ext>
            </a:extLst>
          </p:cNvPr>
          <p:cNvPicPr>
            <a:picLocks noChangeAspect="1"/>
          </p:cNvPicPr>
          <p:nvPr/>
        </p:nvPicPr>
        <p:blipFill>
          <a:blip r:embed="rId2"/>
          <a:stretch>
            <a:fillRect/>
          </a:stretch>
        </p:blipFill>
        <p:spPr>
          <a:xfrm>
            <a:off x="878003" y="2111747"/>
            <a:ext cx="3457575" cy="3448050"/>
          </a:xfrm>
          <a:prstGeom prst="rect">
            <a:avLst/>
          </a:prstGeom>
        </p:spPr>
      </p:pic>
      <p:sp>
        <p:nvSpPr>
          <p:cNvPr id="12" name="四角形: 角を丸くする 11">
            <a:extLst>
              <a:ext uri="{FF2B5EF4-FFF2-40B4-BE49-F238E27FC236}">
                <a16:creationId xmlns:a16="http://schemas.microsoft.com/office/drawing/2014/main" id="{6AB313C5-1D49-B5EB-ED18-D196002A484E}"/>
              </a:ext>
            </a:extLst>
          </p:cNvPr>
          <p:cNvSpPr/>
          <p:nvPr/>
        </p:nvSpPr>
        <p:spPr>
          <a:xfrm>
            <a:off x="327258" y="1546833"/>
            <a:ext cx="4559067"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曜日ごとのチップのパーセンテージの箱ひげ図</a:t>
            </a:r>
          </a:p>
        </p:txBody>
      </p:sp>
      <p:sp>
        <p:nvSpPr>
          <p:cNvPr id="13" name="コンテンツ プレースホルダー 2">
            <a:extLst>
              <a:ext uri="{FF2B5EF4-FFF2-40B4-BE49-F238E27FC236}">
                <a16:creationId xmlns:a16="http://schemas.microsoft.com/office/drawing/2014/main" id="{1F322C13-9896-0691-C1B0-5AB1BFA8459C}"/>
              </a:ext>
            </a:extLst>
          </p:cNvPr>
          <p:cNvSpPr txBox="1">
            <a:spLocks/>
          </p:cNvSpPr>
          <p:nvPr/>
        </p:nvSpPr>
        <p:spPr>
          <a:xfrm>
            <a:off x="5305424" y="2228080"/>
            <a:ext cx="6324459" cy="117437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00000"/>
              </a:lnSpc>
              <a:spcBef>
                <a:spcPts val="1000"/>
              </a:spcBef>
              <a:buFont typeface="+mj-lt"/>
              <a:buAutoNum type="arabicPeriod"/>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0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0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0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buFont typeface="+mj-lt"/>
              <a:buNone/>
            </a:pPr>
            <a:r>
              <a:rPr lang="ja-JP" altLang="en-US" sz="1600" dirty="0"/>
              <a:t>もっと汎用的な </a:t>
            </a:r>
            <a:r>
              <a:rPr lang="en-US" altLang="ja-JP" sz="1600" dirty="0" err="1"/>
              <a:t>seaborn.FacetGrid</a:t>
            </a:r>
            <a:r>
              <a:rPr lang="en-US" altLang="ja-JP" sz="1600" dirty="0"/>
              <a:t> </a:t>
            </a:r>
            <a:r>
              <a:rPr lang="ja-JP" altLang="en-US" sz="1600" dirty="0"/>
              <a:t>クラスを使えば，カスタマイズしたファセットグリッドプロットを作成することも可能である．</a:t>
            </a:r>
            <a:br>
              <a:rPr lang="en-US" altLang="ja-JP" sz="1600" dirty="0"/>
            </a:br>
            <a:r>
              <a:rPr lang="ja-JP" altLang="en-US" sz="1600" dirty="0"/>
              <a:t>詳しくは、</a:t>
            </a:r>
            <a:r>
              <a:rPr lang="en-US" altLang="ja-JP" sz="1600" dirty="0"/>
              <a:t>seaborn</a:t>
            </a:r>
            <a:r>
              <a:rPr lang="ja-JP" altLang="en-US" sz="1600" dirty="0"/>
              <a:t>のドキュメント（</a:t>
            </a:r>
            <a:r>
              <a:rPr lang="en-US" altLang="ja-JP" sz="1600" dirty="0">
                <a:hlinkClick r:id="rId3"/>
              </a:rPr>
              <a:t>https://seaborn.pydata.org/</a:t>
            </a:r>
            <a:r>
              <a:rPr lang="ja-JP" altLang="en-US" sz="1600" dirty="0"/>
              <a:t>）を参照されたい．</a:t>
            </a:r>
          </a:p>
        </p:txBody>
      </p:sp>
    </p:spTree>
    <p:extLst>
      <p:ext uri="{BB962C8B-B14F-4D97-AF65-F5344CB8AC3E}">
        <p14:creationId xmlns:p14="http://schemas.microsoft.com/office/powerpoint/2010/main" val="164576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68C05-22A7-33EB-1B82-11E49C6BAA68}"/>
              </a:ext>
            </a:extLst>
          </p:cNvPr>
          <p:cNvSpPr>
            <a:spLocks noGrp="1"/>
          </p:cNvSpPr>
          <p:nvPr>
            <p:ph type="title"/>
          </p:nvPr>
        </p:nvSpPr>
        <p:spPr/>
        <p:txBody>
          <a:bodyPr/>
          <a:lstStyle/>
          <a:p>
            <a:r>
              <a:rPr lang="en-US" altLang="ja-JP" sz="2400" dirty="0"/>
              <a:t>2</a:t>
            </a:r>
            <a:r>
              <a:rPr kumimoji="1" lang="en-US" altLang="ja-JP" sz="2400" dirty="0"/>
              <a:t>.6 pandas</a:t>
            </a:r>
            <a:r>
              <a:rPr kumimoji="1" lang="ja-JP" altLang="en-US" sz="2400" dirty="0"/>
              <a:t>や</a:t>
            </a:r>
            <a:r>
              <a:rPr kumimoji="1" lang="en-US" altLang="ja-JP" sz="2400" dirty="0"/>
              <a:t>seaborn</a:t>
            </a:r>
            <a:r>
              <a:rPr kumimoji="1" lang="ja-JP" altLang="en-US" sz="2400" dirty="0"/>
              <a:t>を用いたプロット（補足：その他の</a:t>
            </a:r>
            <a:r>
              <a:rPr kumimoji="1" lang="en-US" altLang="ja-JP" sz="2400" dirty="0"/>
              <a:t>Python</a:t>
            </a:r>
            <a:r>
              <a:rPr kumimoji="1" lang="ja-JP" altLang="en-US" sz="2400" dirty="0"/>
              <a:t>用可視化ツール）</a:t>
            </a:r>
          </a:p>
        </p:txBody>
      </p:sp>
      <p:sp>
        <p:nvSpPr>
          <p:cNvPr id="3" name="コンテンツ プレースホルダー 2">
            <a:extLst>
              <a:ext uri="{FF2B5EF4-FFF2-40B4-BE49-F238E27FC236}">
                <a16:creationId xmlns:a16="http://schemas.microsoft.com/office/drawing/2014/main" id="{754AA332-D45E-6190-E010-264FC8419BC4}"/>
              </a:ext>
            </a:extLst>
          </p:cNvPr>
          <p:cNvSpPr>
            <a:spLocks noGrp="1"/>
          </p:cNvSpPr>
          <p:nvPr>
            <p:ph idx="1"/>
          </p:nvPr>
        </p:nvSpPr>
        <p:spPr>
          <a:xfrm>
            <a:off x="214383" y="1826115"/>
            <a:ext cx="11763234" cy="3205770"/>
          </a:xfrm>
        </p:spPr>
        <p:txBody>
          <a:bodyPr>
            <a:normAutofit/>
          </a:bodyPr>
          <a:lstStyle/>
          <a:p>
            <a:pPr marL="0" indent="0">
              <a:lnSpc>
                <a:spcPct val="110000"/>
              </a:lnSpc>
              <a:buNone/>
            </a:pPr>
            <a:r>
              <a:rPr kumimoji="1" lang="ja-JP" altLang="en-US" sz="1600" dirty="0"/>
              <a:t>オープンソースの世界ではよくあること</a:t>
            </a:r>
            <a:r>
              <a:rPr lang="ja-JP" altLang="en-US" sz="1600" dirty="0"/>
              <a:t>だが</a:t>
            </a:r>
            <a:r>
              <a:rPr kumimoji="1" lang="ja-JP" altLang="en-US" sz="1600" dirty="0"/>
              <a:t>，</a:t>
            </a:r>
            <a:r>
              <a:rPr kumimoji="1" lang="en-US" altLang="ja-JP" sz="1600" dirty="0"/>
              <a:t>Python</a:t>
            </a:r>
            <a:r>
              <a:rPr kumimoji="1" lang="ja-JP" altLang="en-US" sz="1600" dirty="0"/>
              <a:t>でグラフィックを作成する場合，たくさんの選択肢がある．</a:t>
            </a:r>
            <a:br>
              <a:rPr kumimoji="1" lang="en-US" altLang="ja-JP" sz="1600" dirty="0"/>
            </a:br>
            <a:r>
              <a:rPr kumimoji="1" lang="en-US" altLang="ja-JP" sz="1600" dirty="0"/>
              <a:t>2010</a:t>
            </a:r>
            <a:r>
              <a:rPr kumimoji="1" lang="ja-JP" altLang="en-US" sz="1600" dirty="0"/>
              <a:t>年以降，ウェブ公開用のインタラクティブなグラフィックの作成環境に焦点を当てて，多くの開発がなされてきた．</a:t>
            </a:r>
            <a:endParaRPr kumimoji="1" lang="en-US" altLang="ja-JP" sz="1600" dirty="0"/>
          </a:p>
          <a:p>
            <a:pPr marL="0" indent="0">
              <a:lnSpc>
                <a:spcPct val="110000"/>
              </a:lnSpc>
              <a:buNone/>
            </a:pPr>
            <a:r>
              <a:rPr kumimoji="1" lang="en-US" altLang="ja-JP" sz="1600" dirty="0"/>
              <a:t>Altair</a:t>
            </a:r>
            <a:r>
              <a:rPr kumimoji="1" lang="ja-JP" altLang="en-US" sz="1600" dirty="0"/>
              <a:t>（</a:t>
            </a:r>
            <a:r>
              <a:rPr kumimoji="1" lang="en-US" altLang="ja-JP" sz="1600" dirty="0">
                <a:hlinkClick r:id="rId2"/>
              </a:rPr>
              <a:t>https://altair-viz.github.io</a:t>
            </a:r>
            <a:r>
              <a:rPr kumimoji="1" lang="ja-JP" altLang="en-US" sz="1600" dirty="0"/>
              <a:t>），</a:t>
            </a:r>
            <a:r>
              <a:rPr kumimoji="1" lang="en-US" altLang="ja-JP" sz="1600" dirty="0"/>
              <a:t>Bokeh</a:t>
            </a:r>
            <a:r>
              <a:rPr kumimoji="1" lang="ja-JP" altLang="en-US" sz="1600" dirty="0"/>
              <a:t>（</a:t>
            </a:r>
            <a:r>
              <a:rPr kumimoji="1" lang="en-US" altLang="ja-JP" sz="1600" dirty="0">
                <a:hlinkClick r:id="rId3"/>
              </a:rPr>
              <a:t>https://bokeh.pydata.org</a:t>
            </a:r>
            <a:r>
              <a:rPr kumimoji="1" lang="ja-JP" altLang="en-US" sz="1600" dirty="0"/>
              <a:t>），</a:t>
            </a:r>
            <a:r>
              <a:rPr kumimoji="1" lang="en-US" altLang="ja-JP" sz="1600" dirty="0" err="1"/>
              <a:t>Plotly</a:t>
            </a:r>
            <a:r>
              <a:rPr kumimoji="1" lang="ja-JP" altLang="en-US" sz="1600" dirty="0"/>
              <a:t>（</a:t>
            </a:r>
            <a:r>
              <a:rPr kumimoji="1" lang="en-US" altLang="ja-JP" sz="1600" dirty="0">
                <a:hlinkClick r:id="rId4"/>
              </a:rPr>
              <a:t>https://plotly.com/python</a:t>
            </a:r>
            <a:r>
              <a:rPr kumimoji="1" lang="ja-JP" altLang="en-US" sz="1600" dirty="0"/>
              <a:t>）などのツールを用いて，ウェブブラウザ上で操作できる動的でインタラクティブなグラフィックを </a:t>
            </a:r>
            <a:r>
              <a:rPr kumimoji="1" lang="en-US" altLang="ja-JP" sz="1600" dirty="0"/>
              <a:t>Python </a:t>
            </a:r>
            <a:r>
              <a:rPr kumimoji="1" lang="ja-JP" altLang="en-US" sz="1600" dirty="0"/>
              <a:t>で作成することが可能になっている．</a:t>
            </a:r>
          </a:p>
          <a:p>
            <a:pPr marL="0" indent="0">
              <a:lnSpc>
                <a:spcPct val="110000"/>
              </a:lnSpc>
              <a:buNone/>
            </a:pPr>
            <a:r>
              <a:rPr kumimoji="1" lang="ja-JP" altLang="en-US" sz="1600" dirty="0"/>
              <a:t>印刷用やウェブ用の静的な画像を作成する場合は，まず </a:t>
            </a:r>
            <a:r>
              <a:rPr kumimoji="1" lang="en-US" altLang="ja-JP" sz="1600" dirty="0"/>
              <a:t>Matplotlib </a:t>
            </a:r>
            <a:r>
              <a:rPr kumimoji="1" lang="ja-JP" altLang="en-US" sz="1600" dirty="0"/>
              <a:t>を使い，必要に応じて </a:t>
            </a:r>
            <a:r>
              <a:rPr kumimoji="1" lang="en-US" altLang="ja-JP" sz="1600" dirty="0"/>
              <a:t>pandas </a:t>
            </a:r>
            <a:r>
              <a:rPr kumimoji="1" lang="ja-JP" altLang="en-US" sz="1600" dirty="0"/>
              <a:t>や </a:t>
            </a:r>
            <a:r>
              <a:rPr kumimoji="1" lang="en-US" altLang="ja-JP" sz="1600" dirty="0"/>
              <a:t>seaborn</a:t>
            </a:r>
            <a:r>
              <a:rPr kumimoji="1" lang="ja-JP" altLang="en-US" sz="1600" dirty="0"/>
              <a:t>のような </a:t>
            </a:r>
            <a:r>
              <a:rPr kumimoji="1" lang="en-US" altLang="ja-JP" sz="1600" dirty="0"/>
              <a:t>Matplotlib </a:t>
            </a:r>
            <a:r>
              <a:rPr kumimoji="1" lang="ja-JP" altLang="en-US" sz="1600" dirty="0"/>
              <a:t>の上に構築されたライブラリを使うのをお勧めである．データの可視化において，それ以外の要件が発生した場合は，何か他の可視化ツールの使い方を学ぶのがよいだろう．</a:t>
            </a:r>
            <a:endParaRPr kumimoji="1" lang="en-US" altLang="ja-JP" sz="1600" dirty="0"/>
          </a:p>
          <a:p>
            <a:pPr marL="0" indent="0">
              <a:lnSpc>
                <a:spcPct val="110000"/>
              </a:lnSpc>
              <a:buNone/>
            </a:pPr>
            <a:r>
              <a:rPr kumimoji="1" lang="ja-JP" altLang="en-US" sz="1600" dirty="0"/>
              <a:t>データの可視化に関しては，</a:t>
            </a:r>
            <a:r>
              <a:rPr kumimoji="1" lang="en-US" altLang="ja-JP" sz="1600" dirty="0"/>
              <a:t>Claus O. Wilke</a:t>
            </a:r>
            <a:r>
              <a:rPr kumimoji="1" lang="ja-JP" altLang="en-US" sz="1600" dirty="0"/>
              <a:t>著</a:t>
            </a:r>
            <a:r>
              <a:rPr kumimoji="1" lang="en-US" altLang="ja-JP" sz="1600" dirty="0"/>
              <a:t>『Fundamentals of Data Visualization』</a:t>
            </a:r>
            <a:r>
              <a:rPr kumimoji="1" lang="ja-JP" altLang="en-US" sz="1600" dirty="0"/>
              <a:t>（邦題</a:t>
            </a:r>
            <a:r>
              <a:rPr kumimoji="1" lang="en-US" altLang="ja-JP" sz="1600" dirty="0"/>
              <a:t>『</a:t>
            </a:r>
            <a:r>
              <a:rPr kumimoji="1" lang="ja-JP" altLang="en-US" sz="1600" dirty="0"/>
              <a:t>データビジュアライゼーションの基礎</a:t>
            </a:r>
            <a:r>
              <a:rPr kumimoji="1" lang="en-US" altLang="ja-JP" sz="1600" dirty="0"/>
              <a:t>』</a:t>
            </a:r>
            <a:r>
              <a:rPr kumimoji="1" lang="ja-JP" altLang="en-US" sz="1600" dirty="0"/>
              <a:t>（オライリー・ジャパン、</a:t>
            </a:r>
            <a:r>
              <a:rPr kumimoji="1" lang="en-US" altLang="ja-JP" sz="1600" dirty="0"/>
              <a:t>ISBN978-4-87311-953-3</a:t>
            </a:r>
            <a:r>
              <a:rPr kumimoji="1" lang="ja-JP" altLang="en-US" sz="1600" dirty="0"/>
              <a:t>））という書籍があり，書籍としても手に入る他，原書は</a:t>
            </a:r>
            <a:r>
              <a:rPr kumimoji="1" lang="en-US" altLang="ja-JP" sz="1600" dirty="0"/>
              <a:t>Claus</a:t>
            </a:r>
            <a:r>
              <a:rPr kumimoji="1" lang="ja-JP" altLang="en-US" sz="1600" dirty="0"/>
              <a:t>氏のウェブサイト</a:t>
            </a:r>
            <a:r>
              <a:rPr kumimoji="1" lang="en-US" altLang="ja-JP" sz="1600" dirty="0">
                <a:hlinkClick r:id="rId5"/>
              </a:rPr>
              <a:t>https://clauswilke.com/dataviz</a:t>
            </a:r>
            <a:r>
              <a:rPr kumimoji="1" lang="ja-JP" altLang="en-US" sz="1600" dirty="0"/>
              <a:t>（</a:t>
            </a:r>
            <a:r>
              <a:rPr kumimoji="1" lang="en-US" altLang="ja-JP" sz="1600" dirty="0">
                <a:hlinkClick r:id="rId5"/>
              </a:rPr>
              <a:t>https://clauswilke.com/dataviz</a:t>
            </a:r>
            <a:r>
              <a:rPr kumimoji="1" lang="ja-JP" altLang="en-US" sz="1600" dirty="0"/>
              <a:t>）でも閲覧できる．</a:t>
            </a:r>
          </a:p>
        </p:txBody>
      </p:sp>
      <p:sp>
        <p:nvSpPr>
          <p:cNvPr id="4" name="日付プレースホルダー 3">
            <a:extLst>
              <a:ext uri="{FF2B5EF4-FFF2-40B4-BE49-F238E27FC236}">
                <a16:creationId xmlns:a16="http://schemas.microsoft.com/office/drawing/2014/main" id="{95C1A908-D594-2384-FB29-99E5C90654FC}"/>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5AFF9B7C-D11E-7757-1F9D-78D50678428A}"/>
              </a:ext>
            </a:extLst>
          </p:cNvPr>
          <p:cNvSpPr>
            <a:spLocks noGrp="1"/>
          </p:cNvSpPr>
          <p:nvPr>
            <p:ph type="ftr" sz="quarter" idx="11"/>
          </p:nvPr>
        </p:nvSpPr>
        <p:spPr/>
        <p:txBody>
          <a:bodyPr/>
          <a:lstStyle/>
          <a:p>
            <a:r>
              <a:rPr lang="en-US" altLang="ja-JP" dirty="0"/>
              <a:t>2</a:t>
            </a:r>
            <a:r>
              <a:rPr kumimoji="1" lang="en-US" altLang="ja-JP" dirty="0"/>
              <a:t>. pandas</a:t>
            </a:r>
            <a:r>
              <a:rPr kumimoji="1" lang="ja-JP" altLang="en-US" dirty="0"/>
              <a:t>や</a:t>
            </a:r>
            <a:r>
              <a:rPr kumimoji="1" lang="en-US" altLang="ja-JP" dirty="0"/>
              <a:t>seaborn</a:t>
            </a:r>
            <a:r>
              <a:rPr kumimoji="1" lang="ja-JP" altLang="en-US" dirty="0"/>
              <a:t>を用いたプロット</a:t>
            </a:r>
            <a:endParaRPr lang="ja-JP" altLang="en-US" dirty="0"/>
          </a:p>
        </p:txBody>
      </p:sp>
      <p:sp>
        <p:nvSpPr>
          <p:cNvPr id="6" name="スライド番号プレースホルダー 5">
            <a:extLst>
              <a:ext uri="{FF2B5EF4-FFF2-40B4-BE49-F238E27FC236}">
                <a16:creationId xmlns:a16="http://schemas.microsoft.com/office/drawing/2014/main" id="{C3CE363B-3656-8B0C-26C7-9736261E5F89}"/>
              </a:ext>
            </a:extLst>
          </p:cNvPr>
          <p:cNvSpPr>
            <a:spLocks noGrp="1"/>
          </p:cNvSpPr>
          <p:nvPr>
            <p:ph type="sldNum" sz="quarter" idx="12"/>
          </p:nvPr>
        </p:nvSpPr>
        <p:spPr/>
        <p:txBody>
          <a:bodyPr/>
          <a:lstStyle/>
          <a:p>
            <a:fld id="{6A08F1E3-4537-4A28-BBC1-BB8FB2459995}" type="slidenum">
              <a:rPr lang="ja-JP" altLang="en-US" smtClean="0"/>
              <a:pPr/>
              <a:t>26</a:t>
            </a:fld>
            <a:endParaRPr lang="ja-JP" altLang="en-US"/>
          </a:p>
        </p:txBody>
      </p:sp>
    </p:spTree>
    <p:extLst>
      <p:ext uri="{BB962C8B-B14F-4D97-AF65-F5344CB8AC3E}">
        <p14:creationId xmlns:p14="http://schemas.microsoft.com/office/powerpoint/2010/main" val="2511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1. </a:t>
            </a:r>
            <a:r>
              <a:rPr lang="ja-JP" altLang="en-US" dirty="0"/>
              <a:t>ライブラリ </a:t>
            </a:r>
            <a:r>
              <a:rPr lang="en-US" altLang="ja-JP" dirty="0"/>
              <a:t>matplotlib </a:t>
            </a:r>
            <a:r>
              <a:rPr lang="ja-JP" altLang="en-US" dirty="0"/>
              <a:t>について</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endParaRPr kumimoji="1" lang="ja-JP" altLang="en-US" dirty="0"/>
          </a:p>
        </p:txBody>
      </p:sp>
    </p:spTree>
    <p:extLst>
      <p:ext uri="{BB962C8B-B14F-4D97-AF65-F5344CB8AC3E}">
        <p14:creationId xmlns:p14="http://schemas.microsoft.com/office/powerpoint/2010/main" val="42270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B3DB-AFFE-D952-6820-20B953BB6967}"/>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p:sp>
        <p:nvSpPr>
          <p:cNvPr id="3" name="コンテンツ プレースホルダー 2">
            <a:extLst>
              <a:ext uri="{FF2B5EF4-FFF2-40B4-BE49-F238E27FC236}">
                <a16:creationId xmlns:a16="http://schemas.microsoft.com/office/drawing/2014/main" id="{77EA5BCB-9485-2E91-D28C-17E71BCA9B31}"/>
              </a:ext>
            </a:extLst>
          </p:cNvPr>
          <p:cNvSpPr>
            <a:spLocks noGrp="1"/>
          </p:cNvSpPr>
          <p:nvPr>
            <p:ph idx="1"/>
          </p:nvPr>
        </p:nvSpPr>
        <p:spPr>
          <a:xfrm>
            <a:off x="214381" y="632806"/>
            <a:ext cx="11697986" cy="348270"/>
          </a:xfrm>
        </p:spPr>
        <p:txBody>
          <a:bodyPr>
            <a:normAutofit/>
          </a:bodyPr>
          <a:lstStyle/>
          <a:p>
            <a:pPr marL="0" indent="0">
              <a:buNone/>
            </a:pPr>
            <a:r>
              <a:rPr kumimoji="1" lang="en-US" altLang="ja-JP" sz="1600" dirty="0"/>
              <a:t>Matplotlib</a:t>
            </a:r>
            <a:r>
              <a:rPr kumimoji="1" lang="ja-JP" altLang="en-US" sz="1600" dirty="0"/>
              <a:t>を使う際には，慣例的に次のような</a:t>
            </a:r>
            <a:r>
              <a:rPr kumimoji="1" lang="en-US" altLang="ja-JP" sz="1600" dirty="0"/>
              <a:t>import</a:t>
            </a:r>
            <a:r>
              <a:rPr kumimoji="1" lang="ja-JP" altLang="en-US" sz="1600" dirty="0"/>
              <a:t>文を書くことになっている．</a:t>
            </a:r>
          </a:p>
        </p:txBody>
      </p:sp>
      <p:sp>
        <p:nvSpPr>
          <p:cNvPr id="4" name="日付プレースホルダー 3">
            <a:extLst>
              <a:ext uri="{FF2B5EF4-FFF2-40B4-BE49-F238E27FC236}">
                <a16:creationId xmlns:a16="http://schemas.microsoft.com/office/drawing/2014/main" id="{78F05A43-7742-59BD-1C89-A64DE0526F82}"/>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90FBD384-54EE-4E8B-1CFC-C764696BA1BE}"/>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1A176DD3-DC0E-C056-94E4-F99A2951EFF1}"/>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7" name="コンテンツ プレースホルダー 2">
            <a:extLst>
              <a:ext uri="{FF2B5EF4-FFF2-40B4-BE49-F238E27FC236}">
                <a16:creationId xmlns:a16="http://schemas.microsoft.com/office/drawing/2014/main" id="{3856CA21-20C6-C197-BA65-0773D9016D27}"/>
              </a:ext>
            </a:extLst>
          </p:cNvPr>
          <p:cNvSpPr txBox="1">
            <a:spLocks/>
          </p:cNvSpPr>
          <p:nvPr/>
        </p:nvSpPr>
        <p:spPr>
          <a:xfrm>
            <a:off x="327171" y="2620485"/>
            <a:ext cx="11763234" cy="2028076"/>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en-US" altLang="ja-JP" sz="1600" dirty="0"/>
              <a:t>Matplotlib</a:t>
            </a:r>
            <a:r>
              <a:rPr lang="ja-JP" altLang="en-US" sz="1600" dirty="0"/>
              <a:t>のプロット機能は</a:t>
            </a:r>
            <a:r>
              <a:rPr lang="en-US" altLang="ja-JP" sz="1600" dirty="0"/>
              <a:t>Figure</a:t>
            </a:r>
            <a:r>
              <a:rPr lang="ja-JP" altLang="en-US" sz="1600" dirty="0"/>
              <a:t>オブジェクトに含まれており，新たな図を作成するには </a:t>
            </a:r>
            <a:r>
              <a:rPr lang="en-US" altLang="ja-JP" sz="1600" dirty="0" err="1"/>
              <a:t>plt.figure</a:t>
            </a:r>
            <a:r>
              <a:rPr lang="en-US" altLang="ja-JP" sz="1600" dirty="0"/>
              <a:t> </a:t>
            </a:r>
            <a:r>
              <a:rPr lang="ja-JP" altLang="en-US" sz="1600" dirty="0"/>
              <a:t>を使う．</a:t>
            </a:r>
            <a:endParaRPr lang="en-US" altLang="ja-JP" sz="1600" dirty="0"/>
          </a:p>
          <a:p>
            <a:pPr marL="0" indent="0">
              <a:buFont typeface="Wingdings" panose="05000000000000000000" pitchFamily="2" charset="2"/>
              <a:buNone/>
            </a:pPr>
            <a:r>
              <a:rPr lang="ja-JP" altLang="en-US" sz="1600" dirty="0"/>
              <a:t>なお </a:t>
            </a:r>
            <a:r>
              <a:rPr lang="en-US" altLang="ja-JP" sz="1600" dirty="0" err="1"/>
              <a:t>IPython</a:t>
            </a:r>
            <a:r>
              <a:rPr lang="en-US" altLang="ja-JP" sz="1600" dirty="0"/>
              <a:t> </a:t>
            </a:r>
            <a:r>
              <a:rPr lang="ja-JP" altLang="en-US" sz="1600" dirty="0"/>
              <a:t>では，初めて</a:t>
            </a:r>
            <a:r>
              <a:rPr lang="en-US" altLang="ja-JP" sz="1600" dirty="0"/>
              <a:t>%matplotlib</a:t>
            </a:r>
            <a:r>
              <a:rPr lang="ja-JP" altLang="en-US" sz="1600" dirty="0"/>
              <a:t>を実行して</a:t>
            </a:r>
            <a:r>
              <a:rPr lang="en-US" altLang="ja-JP" sz="1600" dirty="0"/>
              <a:t>Matplotlib</a:t>
            </a:r>
            <a:r>
              <a:rPr lang="ja-JP" altLang="en-US" sz="1600" dirty="0"/>
              <a:t>との統合をセットアップすると，空のプロットウィンドウが開く．</a:t>
            </a:r>
            <a:br>
              <a:rPr lang="en-US" altLang="ja-JP" sz="1600" dirty="0"/>
            </a:br>
            <a:r>
              <a:rPr lang="ja-JP" altLang="en-US" sz="1600" dirty="0"/>
              <a:t>しかし </a:t>
            </a:r>
            <a:r>
              <a:rPr lang="en-US" altLang="ja-JP" sz="1600" dirty="0" err="1"/>
              <a:t>Jupyter</a:t>
            </a:r>
            <a:r>
              <a:rPr lang="en-US" altLang="ja-JP" sz="1600" dirty="0"/>
              <a:t> </a:t>
            </a:r>
            <a:r>
              <a:rPr lang="ja-JP" altLang="en-US" sz="1600" dirty="0"/>
              <a:t>では，さらにコマンドをいくつか実行するまでは，何も現れない．また，</a:t>
            </a:r>
            <a:r>
              <a:rPr lang="en-US" altLang="ja-JP" sz="1600" dirty="0" err="1"/>
              <a:t>plt.figure</a:t>
            </a:r>
            <a:r>
              <a:rPr lang="ja-JP" altLang="en-US" sz="1600" dirty="0"/>
              <a:t>にはたくさんのオプションがあるが，その中の</a:t>
            </a:r>
            <a:r>
              <a:rPr lang="en-US" altLang="ja-JP" sz="1600" dirty="0"/>
              <a:t>1</a:t>
            </a:r>
            <a:r>
              <a:rPr lang="ja-JP" altLang="en-US" sz="1600" dirty="0"/>
              <a:t>つである</a:t>
            </a:r>
            <a:r>
              <a:rPr lang="en-US" altLang="ja-JP" sz="1600" dirty="0" err="1"/>
              <a:t>figsize</a:t>
            </a:r>
            <a:r>
              <a:rPr lang="ja-JP" altLang="en-US" sz="1600" dirty="0"/>
              <a:t>を使うと，図をディスクに保存した際に，図のサイズや縦横比が指定された通りになっていることが保証される．</a:t>
            </a:r>
          </a:p>
          <a:p>
            <a:pPr marL="0" indent="0">
              <a:buFont typeface="Wingdings" panose="05000000000000000000" pitchFamily="2" charset="2"/>
              <a:buNone/>
            </a:pPr>
            <a:r>
              <a:rPr lang="ja-JP" altLang="en-US" sz="1600" dirty="0"/>
              <a:t>空の図にはプロットできないため，</a:t>
            </a:r>
            <a:r>
              <a:rPr lang="en-US" altLang="ja-JP" sz="1600" dirty="0" err="1"/>
              <a:t>add_subplot</a:t>
            </a:r>
            <a:r>
              <a:rPr lang="en-US" altLang="ja-JP" sz="1600" dirty="0"/>
              <a:t> </a:t>
            </a:r>
            <a:r>
              <a:rPr lang="ja-JP" altLang="en-US" sz="1600" dirty="0"/>
              <a:t>を使ってサブプロットを</a:t>
            </a:r>
            <a:r>
              <a:rPr lang="en-US" altLang="ja-JP" sz="1600" dirty="0"/>
              <a:t>1</a:t>
            </a:r>
            <a:r>
              <a:rPr lang="ja-JP" altLang="en-US" sz="1600" dirty="0"/>
              <a:t>つ以上作る必要がある．</a:t>
            </a:r>
          </a:p>
        </p:txBody>
      </p:sp>
      <p:pic>
        <p:nvPicPr>
          <p:cNvPr id="9" name="図 8">
            <a:extLst>
              <a:ext uri="{FF2B5EF4-FFF2-40B4-BE49-F238E27FC236}">
                <a16:creationId xmlns:a16="http://schemas.microsoft.com/office/drawing/2014/main" id="{1F75201D-C15C-6E18-9C11-25F9A447A5DF}"/>
              </a:ext>
            </a:extLst>
          </p:cNvPr>
          <p:cNvPicPr>
            <a:picLocks noChangeAspect="1"/>
          </p:cNvPicPr>
          <p:nvPr/>
        </p:nvPicPr>
        <p:blipFill>
          <a:blip r:embed="rId2"/>
          <a:stretch>
            <a:fillRect/>
          </a:stretch>
        </p:blipFill>
        <p:spPr>
          <a:xfrm>
            <a:off x="1651233" y="1058358"/>
            <a:ext cx="2271069" cy="1546519"/>
          </a:xfrm>
          <a:prstGeom prst="rect">
            <a:avLst/>
          </a:prstGeom>
        </p:spPr>
      </p:pic>
      <p:pic>
        <p:nvPicPr>
          <p:cNvPr id="13" name="図 12">
            <a:extLst>
              <a:ext uri="{FF2B5EF4-FFF2-40B4-BE49-F238E27FC236}">
                <a16:creationId xmlns:a16="http://schemas.microsoft.com/office/drawing/2014/main" id="{81794099-EA2E-6528-95F9-7009E4A25E62}"/>
              </a:ext>
            </a:extLst>
          </p:cNvPr>
          <p:cNvPicPr>
            <a:picLocks noChangeAspect="1"/>
          </p:cNvPicPr>
          <p:nvPr/>
        </p:nvPicPr>
        <p:blipFill>
          <a:blip r:embed="rId3"/>
          <a:stretch>
            <a:fillRect/>
          </a:stretch>
        </p:blipFill>
        <p:spPr>
          <a:xfrm>
            <a:off x="4162423" y="2009667"/>
            <a:ext cx="1666875" cy="447675"/>
          </a:xfrm>
          <a:prstGeom prst="rect">
            <a:avLst/>
          </a:prstGeom>
        </p:spPr>
      </p:pic>
      <p:grpSp>
        <p:nvGrpSpPr>
          <p:cNvPr id="15" name="グループ化 14">
            <a:extLst>
              <a:ext uri="{FF2B5EF4-FFF2-40B4-BE49-F238E27FC236}">
                <a16:creationId xmlns:a16="http://schemas.microsoft.com/office/drawing/2014/main" id="{8C801B19-3430-6169-31C2-ADF20196668D}"/>
              </a:ext>
            </a:extLst>
          </p:cNvPr>
          <p:cNvGrpSpPr/>
          <p:nvPr/>
        </p:nvGrpSpPr>
        <p:grpSpPr>
          <a:xfrm>
            <a:off x="7680558" y="667668"/>
            <a:ext cx="2552701" cy="542925"/>
            <a:chOff x="7680558" y="667668"/>
            <a:chExt cx="2552701" cy="542925"/>
          </a:xfrm>
        </p:grpSpPr>
        <p:pic>
          <p:nvPicPr>
            <p:cNvPr id="11" name="図 10">
              <a:extLst>
                <a:ext uri="{FF2B5EF4-FFF2-40B4-BE49-F238E27FC236}">
                  <a16:creationId xmlns:a16="http://schemas.microsoft.com/office/drawing/2014/main" id="{169695EC-1B21-8DC8-5E11-6BFE00B0B7B7}"/>
                </a:ext>
              </a:extLst>
            </p:cNvPr>
            <p:cNvPicPr>
              <a:picLocks noChangeAspect="1"/>
            </p:cNvPicPr>
            <p:nvPr/>
          </p:nvPicPr>
          <p:blipFill>
            <a:blip r:embed="rId4"/>
            <a:stretch>
              <a:fillRect/>
            </a:stretch>
          </p:blipFill>
          <p:spPr>
            <a:xfrm>
              <a:off x="7680558" y="667668"/>
              <a:ext cx="2552700" cy="542925"/>
            </a:xfrm>
            <a:prstGeom prst="rect">
              <a:avLst/>
            </a:prstGeom>
          </p:spPr>
        </p:pic>
        <p:sp>
          <p:nvSpPr>
            <p:cNvPr id="14" name="フレーム 13">
              <a:extLst>
                <a:ext uri="{FF2B5EF4-FFF2-40B4-BE49-F238E27FC236}">
                  <a16:creationId xmlns:a16="http://schemas.microsoft.com/office/drawing/2014/main" id="{B050A414-63EF-ED6B-ACDE-FFA98A67A532}"/>
                </a:ext>
              </a:extLst>
            </p:cNvPr>
            <p:cNvSpPr/>
            <p:nvPr/>
          </p:nvSpPr>
          <p:spPr>
            <a:xfrm>
              <a:off x="7680559" y="994138"/>
              <a:ext cx="2552700" cy="216455"/>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6" name="吹き出し: 角を丸めた四角形 15">
            <a:extLst>
              <a:ext uri="{FF2B5EF4-FFF2-40B4-BE49-F238E27FC236}">
                <a16:creationId xmlns:a16="http://schemas.microsoft.com/office/drawing/2014/main" id="{2E9833E7-E29C-AEE8-7F81-C40B3A6BD9B6}"/>
              </a:ext>
            </a:extLst>
          </p:cNvPr>
          <p:cNvSpPr/>
          <p:nvPr/>
        </p:nvSpPr>
        <p:spPr>
          <a:xfrm>
            <a:off x="4162423" y="1218237"/>
            <a:ext cx="6004158" cy="745269"/>
          </a:xfrm>
          <a:prstGeom prst="wedgeRoundRectCallout">
            <a:avLst>
              <a:gd name="adj1" fmla="val -53561"/>
              <a:gd name="adj2" fmla="val -2824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Jupyter</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で</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%matplotlib notebook</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IPython</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なら単に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%matplotlib</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）を実行したら，簡単なプロットをして試してみよう．もしすべてのセットアップが正しく行われていれば，下図のような直線のプロットが現れるはずである．</a:t>
            </a:r>
          </a:p>
        </p:txBody>
      </p:sp>
      <p:sp>
        <p:nvSpPr>
          <p:cNvPr id="23" name="吹き出し: 角を丸めた四角形 22">
            <a:extLst>
              <a:ext uri="{FF2B5EF4-FFF2-40B4-BE49-F238E27FC236}">
                <a16:creationId xmlns:a16="http://schemas.microsoft.com/office/drawing/2014/main" id="{60DE01CE-A5CB-254A-B573-B9AE33E11E60}"/>
              </a:ext>
            </a:extLst>
          </p:cNvPr>
          <p:cNvSpPr/>
          <p:nvPr/>
        </p:nvSpPr>
        <p:spPr>
          <a:xfrm>
            <a:off x="5829298" y="4664169"/>
            <a:ext cx="4895851" cy="1024737"/>
          </a:xfrm>
          <a:prstGeom prst="wedgeRoundRectCallout">
            <a:avLst>
              <a:gd name="adj1" fmla="val -53561"/>
              <a:gd name="adj2" fmla="val -2824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図のレイアウトを</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（すなわち最大で合計</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4</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つの図を含めることが可能）にして，</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4</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つのサブプロットのうち最初のもの（番号は</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1</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から振られます）を選択する，という意味である．この後に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つのサブプロットを追加すると，右図のような可視化結果ができ上がる．</a:t>
            </a:r>
          </a:p>
        </p:txBody>
      </p:sp>
      <p:pic>
        <p:nvPicPr>
          <p:cNvPr id="25" name="図 24">
            <a:extLst>
              <a:ext uri="{FF2B5EF4-FFF2-40B4-BE49-F238E27FC236}">
                <a16:creationId xmlns:a16="http://schemas.microsoft.com/office/drawing/2014/main" id="{70B39E6F-58A6-6B58-8730-3B01D9CE4984}"/>
              </a:ext>
            </a:extLst>
          </p:cNvPr>
          <p:cNvPicPr>
            <a:picLocks noChangeAspect="1"/>
          </p:cNvPicPr>
          <p:nvPr/>
        </p:nvPicPr>
        <p:blipFill>
          <a:blip r:embed="rId5"/>
          <a:stretch>
            <a:fillRect/>
          </a:stretch>
        </p:blipFill>
        <p:spPr>
          <a:xfrm>
            <a:off x="2975294" y="4583710"/>
            <a:ext cx="2644541" cy="1704260"/>
          </a:xfrm>
          <a:prstGeom prst="rect">
            <a:avLst/>
          </a:prstGeom>
        </p:spPr>
      </p:pic>
      <p:pic>
        <p:nvPicPr>
          <p:cNvPr id="27" name="図 26">
            <a:extLst>
              <a:ext uri="{FF2B5EF4-FFF2-40B4-BE49-F238E27FC236}">
                <a16:creationId xmlns:a16="http://schemas.microsoft.com/office/drawing/2014/main" id="{3433AF63-17EF-1EE0-FE93-7422ABE17D69}"/>
              </a:ext>
            </a:extLst>
          </p:cNvPr>
          <p:cNvPicPr>
            <a:picLocks noChangeAspect="1"/>
          </p:cNvPicPr>
          <p:nvPr/>
        </p:nvPicPr>
        <p:blipFill>
          <a:blip r:embed="rId6"/>
          <a:stretch>
            <a:fillRect/>
          </a:stretch>
        </p:blipFill>
        <p:spPr>
          <a:xfrm>
            <a:off x="455845" y="4620540"/>
            <a:ext cx="2390775" cy="847725"/>
          </a:xfrm>
          <a:prstGeom prst="rect">
            <a:avLst/>
          </a:prstGeom>
        </p:spPr>
      </p:pic>
      <p:grpSp>
        <p:nvGrpSpPr>
          <p:cNvPr id="28" name="グループ化 27">
            <a:extLst>
              <a:ext uri="{FF2B5EF4-FFF2-40B4-BE49-F238E27FC236}">
                <a16:creationId xmlns:a16="http://schemas.microsoft.com/office/drawing/2014/main" id="{77FF6519-177B-5727-8D50-3C72C8B3C699}"/>
              </a:ext>
            </a:extLst>
          </p:cNvPr>
          <p:cNvGrpSpPr/>
          <p:nvPr/>
        </p:nvGrpSpPr>
        <p:grpSpPr>
          <a:xfrm>
            <a:off x="10166581" y="2713429"/>
            <a:ext cx="1504952" cy="209550"/>
            <a:chOff x="10233256" y="3115064"/>
            <a:chExt cx="1504952" cy="209550"/>
          </a:xfrm>
        </p:grpSpPr>
        <p:pic>
          <p:nvPicPr>
            <p:cNvPr id="29" name="図 28">
              <a:extLst>
                <a:ext uri="{FF2B5EF4-FFF2-40B4-BE49-F238E27FC236}">
                  <a16:creationId xmlns:a16="http://schemas.microsoft.com/office/drawing/2014/main" id="{118846E3-B972-689E-80B5-37C7CBE05031}"/>
                </a:ext>
              </a:extLst>
            </p:cNvPr>
            <p:cNvPicPr>
              <a:picLocks noChangeAspect="1"/>
            </p:cNvPicPr>
            <p:nvPr/>
          </p:nvPicPr>
          <p:blipFill>
            <a:blip r:embed="rId7"/>
            <a:stretch>
              <a:fillRect/>
            </a:stretch>
          </p:blipFill>
          <p:spPr>
            <a:xfrm>
              <a:off x="10233258" y="3115064"/>
              <a:ext cx="1504950" cy="209550"/>
            </a:xfrm>
            <a:prstGeom prst="rect">
              <a:avLst/>
            </a:prstGeom>
          </p:spPr>
        </p:pic>
        <p:sp>
          <p:nvSpPr>
            <p:cNvPr id="30" name="フレーム 29">
              <a:extLst>
                <a:ext uri="{FF2B5EF4-FFF2-40B4-BE49-F238E27FC236}">
                  <a16:creationId xmlns:a16="http://schemas.microsoft.com/office/drawing/2014/main" id="{43272E05-3073-5DE5-3CFB-A20F17E60FF6}"/>
                </a:ext>
              </a:extLst>
            </p:cNvPr>
            <p:cNvSpPr/>
            <p:nvPr/>
          </p:nvSpPr>
          <p:spPr>
            <a:xfrm>
              <a:off x="10233256" y="3115064"/>
              <a:ext cx="1504951" cy="20955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0777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C5BDE-C1B5-5185-C882-FAED2A4477A0}"/>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p:sp>
        <p:nvSpPr>
          <p:cNvPr id="4" name="日付プレースホルダー 3">
            <a:extLst>
              <a:ext uri="{FF2B5EF4-FFF2-40B4-BE49-F238E27FC236}">
                <a16:creationId xmlns:a16="http://schemas.microsoft.com/office/drawing/2014/main" id="{45AEA3D1-BE21-6B7E-F0AF-76391EC2FA7A}"/>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93A4BFC8-7971-E8DF-FF57-2BFCD33E1A9E}"/>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C5862FE0-8E19-0EB8-B2B6-A946D9C8E5CE}"/>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pic>
        <p:nvPicPr>
          <p:cNvPr id="12" name="図 11">
            <a:extLst>
              <a:ext uri="{FF2B5EF4-FFF2-40B4-BE49-F238E27FC236}">
                <a16:creationId xmlns:a16="http://schemas.microsoft.com/office/drawing/2014/main" id="{7BD2FAA4-C975-F6F9-B792-32A58E04BC91}"/>
              </a:ext>
            </a:extLst>
          </p:cNvPr>
          <p:cNvPicPr>
            <a:picLocks noChangeAspect="1"/>
          </p:cNvPicPr>
          <p:nvPr/>
        </p:nvPicPr>
        <p:blipFill>
          <a:blip r:embed="rId2"/>
          <a:stretch>
            <a:fillRect/>
          </a:stretch>
        </p:blipFill>
        <p:spPr>
          <a:xfrm>
            <a:off x="393058" y="2477259"/>
            <a:ext cx="3819525" cy="2495550"/>
          </a:xfrm>
          <a:prstGeom prst="rect">
            <a:avLst/>
          </a:prstGeom>
        </p:spPr>
      </p:pic>
      <p:sp>
        <p:nvSpPr>
          <p:cNvPr id="10" name="吹き出し: 角を丸めた四角形 9">
            <a:extLst>
              <a:ext uri="{FF2B5EF4-FFF2-40B4-BE49-F238E27FC236}">
                <a16:creationId xmlns:a16="http://schemas.microsoft.com/office/drawing/2014/main" id="{3B736CA2-6DAE-D337-FC03-1601B21E1869}"/>
              </a:ext>
            </a:extLst>
          </p:cNvPr>
          <p:cNvSpPr/>
          <p:nvPr/>
        </p:nvSpPr>
        <p:spPr>
          <a:xfrm>
            <a:off x="6350638" y="734802"/>
            <a:ext cx="5448302" cy="936232"/>
          </a:xfrm>
          <a:prstGeom prst="wedgeRoundRectCallout">
            <a:avLst>
              <a:gd name="adj1" fmla="val -54145"/>
              <a:gd name="adj2" fmla="val -20806"/>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b="1" u="sng"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ax1</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」などはプロットの軸オブジェクトと呼ばれる．軸オブジェクトには，異なるタイプのプロットを作成できるさまざまなメソッド（軸メソッド）があり，</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plt.plot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のようなトップレベルのプロット関数よりも，それらの軸メソッドを使用する方が好ましいとされている．</a:t>
            </a:r>
          </a:p>
        </p:txBody>
      </p:sp>
      <p:grpSp>
        <p:nvGrpSpPr>
          <p:cNvPr id="19" name="グループ化 18">
            <a:extLst>
              <a:ext uri="{FF2B5EF4-FFF2-40B4-BE49-F238E27FC236}">
                <a16:creationId xmlns:a16="http://schemas.microsoft.com/office/drawing/2014/main" id="{D77FF3CC-D452-7532-4A89-C2DE0C1B3B6D}"/>
              </a:ext>
            </a:extLst>
          </p:cNvPr>
          <p:cNvGrpSpPr/>
          <p:nvPr/>
        </p:nvGrpSpPr>
        <p:grpSpPr>
          <a:xfrm>
            <a:off x="393058" y="718510"/>
            <a:ext cx="5699258" cy="1298864"/>
            <a:chOff x="393058" y="718510"/>
            <a:chExt cx="5699258" cy="1298864"/>
          </a:xfrm>
        </p:grpSpPr>
        <p:pic>
          <p:nvPicPr>
            <p:cNvPr id="18" name="図 17">
              <a:extLst>
                <a:ext uri="{FF2B5EF4-FFF2-40B4-BE49-F238E27FC236}">
                  <a16:creationId xmlns:a16="http://schemas.microsoft.com/office/drawing/2014/main" id="{7985E111-2AD1-7C3D-5521-AA40AC7EEEF8}"/>
                </a:ext>
              </a:extLst>
            </p:cNvPr>
            <p:cNvPicPr>
              <a:picLocks noChangeAspect="1"/>
            </p:cNvPicPr>
            <p:nvPr/>
          </p:nvPicPr>
          <p:blipFill>
            <a:blip r:embed="rId3"/>
            <a:stretch>
              <a:fillRect/>
            </a:stretch>
          </p:blipFill>
          <p:spPr>
            <a:xfrm>
              <a:off x="393059" y="718510"/>
              <a:ext cx="5699256" cy="1298864"/>
            </a:xfrm>
            <a:prstGeom prst="rect">
              <a:avLst/>
            </a:prstGeom>
          </p:spPr>
        </p:pic>
        <p:sp>
          <p:nvSpPr>
            <p:cNvPr id="15" name="フレーム 14">
              <a:extLst>
                <a:ext uri="{FF2B5EF4-FFF2-40B4-BE49-F238E27FC236}">
                  <a16:creationId xmlns:a16="http://schemas.microsoft.com/office/drawing/2014/main" id="{D7629629-F2A5-6F9D-78FE-7C88A330C35F}"/>
                </a:ext>
              </a:extLst>
            </p:cNvPr>
            <p:cNvSpPr/>
            <p:nvPr/>
          </p:nvSpPr>
          <p:spPr>
            <a:xfrm>
              <a:off x="393060" y="885825"/>
              <a:ext cx="5699256" cy="657225"/>
            </a:xfrm>
            <a:prstGeom prst="frame">
              <a:avLst>
                <a:gd name="adj1" fmla="val 75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フレーム 20">
              <a:extLst>
                <a:ext uri="{FF2B5EF4-FFF2-40B4-BE49-F238E27FC236}">
                  <a16:creationId xmlns:a16="http://schemas.microsoft.com/office/drawing/2014/main" id="{DDF22F53-D3BC-5F5F-9129-3F2A8EA34AD3}"/>
                </a:ext>
              </a:extLst>
            </p:cNvPr>
            <p:cNvSpPr/>
            <p:nvPr/>
          </p:nvSpPr>
          <p:spPr>
            <a:xfrm>
              <a:off x="393058" y="1757282"/>
              <a:ext cx="2883542" cy="260092"/>
            </a:xfrm>
            <a:prstGeom prst="frame">
              <a:avLst>
                <a:gd name="adj1" fmla="val 1851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2" name="吹き出し: 角を丸めた四角形 21">
            <a:extLst>
              <a:ext uri="{FF2B5EF4-FFF2-40B4-BE49-F238E27FC236}">
                <a16:creationId xmlns:a16="http://schemas.microsoft.com/office/drawing/2014/main" id="{4C893DAC-2CCE-1C0C-F088-A4481DE87E32}"/>
              </a:ext>
            </a:extLst>
          </p:cNvPr>
          <p:cNvSpPr/>
          <p:nvPr/>
        </p:nvSpPr>
        <p:spPr>
          <a:xfrm>
            <a:off x="4150191" y="1809832"/>
            <a:ext cx="5965360" cy="936232"/>
          </a:xfrm>
          <a:prstGeom prst="wedgeRoundRectCallout">
            <a:avLst>
              <a:gd name="adj1" fmla="val -64045"/>
              <a:gd name="adj2" fmla="val -43188"/>
              <a:gd name="adj3" fmla="val 16667"/>
            </a:avLst>
          </a:prstGeom>
          <a:ln w="190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コードを実行した際に，</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&lt;matplotlib.lines.Line2D at ...&gt;</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というような出力が表示されたと思う．</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Matplotlib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のプロット関数やプロットメソッドでは，その関数やメソッドで追加されたプロットの構成要素を参照するオブジェクトが返される．多くの場合，この出力は無視し</a:t>
            </a:r>
          </a:p>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て問題ありませんし，行末にセミコロンを付けて出力を抑止することも可能である．</a:t>
            </a:r>
          </a:p>
        </p:txBody>
      </p:sp>
      <p:sp>
        <p:nvSpPr>
          <p:cNvPr id="23" name="四角形: 角を丸くする 22">
            <a:extLst>
              <a:ext uri="{FF2B5EF4-FFF2-40B4-BE49-F238E27FC236}">
                <a16:creationId xmlns:a16="http://schemas.microsoft.com/office/drawing/2014/main" id="{9A0BFF81-CECF-EC94-6CB7-DB8FEAC28D39}"/>
              </a:ext>
            </a:extLst>
          </p:cNvPr>
          <p:cNvSpPr/>
          <p:nvPr/>
        </p:nvSpPr>
        <p:spPr>
          <a:xfrm>
            <a:off x="393145" y="2199216"/>
            <a:ext cx="132397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出力結果</a:t>
            </a:r>
          </a:p>
        </p:txBody>
      </p:sp>
      <p:pic>
        <p:nvPicPr>
          <p:cNvPr id="29" name="図 28">
            <a:extLst>
              <a:ext uri="{FF2B5EF4-FFF2-40B4-BE49-F238E27FC236}">
                <a16:creationId xmlns:a16="http://schemas.microsoft.com/office/drawing/2014/main" id="{4CFCFEFE-8129-FB28-1339-233ADFE2A0E3}"/>
              </a:ext>
            </a:extLst>
          </p:cNvPr>
          <p:cNvPicPr>
            <a:picLocks noChangeAspect="1"/>
          </p:cNvPicPr>
          <p:nvPr/>
        </p:nvPicPr>
        <p:blipFill>
          <a:blip r:embed="rId4"/>
          <a:stretch>
            <a:fillRect/>
          </a:stretch>
        </p:blipFill>
        <p:spPr>
          <a:xfrm>
            <a:off x="2497473" y="3826672"/>
            <a:ext cx="5526075" cy="1117810"/>
          </a:xfrm>
          <a:prstGeom prst="rect">
            <a:avLst/>
          </a:prstGeom>
        </p:spPr>
      </p:pic>
      <p:grpSp>
        <p:nvGrpSpPr>
          <p:cNvPr id="33" name="グループ化 32">
            <a:extLst>
              <a:ext uri="{FF2B5EF4-FFF2-40B4-BE49-F238E27FC236}">
                <a16:creationId xmlns:a16="http://schemas.microsoft.com/office/drawing/2014/main" id="{1ADE7724-8C0D-9661-A403-87A135F578B0}"/>
              </a:ext>
            </a:extLst>
          </p:cNvPr>
          <p:cNvGrpSpPr/>
          <p:nvPr/>
        </p:nvGrpSpPr>
        <p:grpSpPr>
          <a:xfrm>
            <a:off x="8023548" y="3432173"/>
            <a:ext cx="3781425" cy="2758798"/>
            <a:chOff x="6262687" y="3488413"/>
            <a:chExt cx="3781425" cy="2758798"/>
          </a:xfrm>
        </p:grpSpPr>
        <p:pic>
          <p:nvPicPr>
            <p:cNvPr id="31" name="図 30">
              <a:extLst>
                <a:ext uri="{FF2B5EF4-FFF2-40B4-BE49-F238E27FC236}">
                  <a16:creationId xmlns:a16="http://schemas.microsoft.com/office/drawing/2014/main" id="{077E0D01-2AB2-A24E-61F0-4477462829F4}"/>
                </a:ext>
              </a:extLst>
            </p:cNvPr>
            <p:cNvPicPr>
              <a:picLocks noChangeAspect="1"/>
            </p:cNvPicPr>
            <p:nvPr/>
          </p:nvPicPr>
          <p:blipFill>
            <a:blip r:embed="rId5"/>
            <a:stretch>
              <a:fillRect/>
            </a:stretch>
          </p:blipFill>
          <p:spPr>
            <a:xfrm>
              <a:off x="6262687" y="3837386"/>
              <a:ext cx="3781425" cy="2409825"/>
            </a:xfrm>
            <a:prstGeom prst="rect">
              <a:avLst/>
            </a:prstGeom>
          </p:spPr>
        </p:pic>
        <p:sp>
          <p:nvSpPr>
            <p:cNvPr id="32" name="四角形: 角を丸くする 31">
              <a:extLst>
                <a:ext uri="{FF2B5EF4-FFF2-40B4-BE49-F238E27FC236}">
                  <a16:creationId xmlns:a16="http://schemas.microsoft.com/office/drawing/2014/main" id="{BC3E0327-9391-D12C-E030-7D7512C6FF1A}"/>
                </a:ext>
              </a:extLst>
            </p:cNvPr>
            <p:cNvSpPr/>
            <p:nvPr/>
          </p:nvSpPr>
          <p:spPr>
            <a:xfrm>
              <a:off x="6336745" y="3488413"/>
              <a:ext cx="132397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出力結果</a:t>
              </a:r>
            </a:p>
          </p:txBody>
        </p:sp>
      </p:grpSp>
      <p:sp>
        <p:nvSpPr>
          <p:cNvPr id="35" name="吹き出し: 角を丸めた四角形 34">
            <a:extLst>
              <a:ext uri="{FF2B5EF4-FFF2-40B4-BE49-F238E27FC236}">
                <a16:creationId xmlns:a16="http://schemas.microsoft.com/office/drawing/2014/main" id="{619395EB-5159-A672-1580-8E7B6D773B8E}"/>
              </a:ext>
            </a:extLst>
          </p:cNvPr>
          <p:cNvSpPr/>
          <p:nvPr/>
        </p:nvSpPr>
        <p:spPr>
          <a:xfrm>
            <a:off x="590656" y="5099610"/>
            <a:ext cx="7119069" cy="936232"/>
          </a:xfrm>
          <a:prstGeom prst="wedgeRoundRectCallout">
            <a:avLst>
              <a:gd name="adj1" fmla="val -47851"/>
              <a:gd name="adj2" fmla="val -18771"/>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color = “black”, </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linestyle</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 “dashed”</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」という追加オプションは，黒色の破線でプロットするよう</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Matplotlib</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に指示するために指定している．</a:t>
            </a:r>
            <a:endPar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スタイルオプション「</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alpha = 0.3</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は，プロットを重ね合わせた際の透明度を設定する．</a:t>
            </a:r>
          </a:p>
        </p:txBody>
      </p:sp>
    </p:spTree>
    <p:extLst>
      <p:ext uri="{BB962C8B-B14F-4D97-AF65-F5344CB8AC3E}">
        <p14:creationId xmlns:p14="http://schemas.microsoft.com/office/powerpoint/2010/main" val="34084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74D97-8DD0-36A8-DCAE-6B647CA1E069}"/>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p:sp>
        <p:nvSpPr>
          <p:cNvPr id="3" name="コンテンツ プレースホルダー 2">
            <a:extLst>
              <a:ext uri="{FF2B5EF4-FFF2-40B4-BE49-F238E27FC236}">
                <a16:creationId xmlns:a16="http://schemas.microsoft.com/office/drawing/2014/main" id="{1E044955-7C96-21BD-9678-A71A843161E4}"/>
              </a:ext>
            </a:extLst>
          </p:cNvPr>
          <p:cNvSpPr>
            <a:spLocks noGrp="1"/>
          </p:cNvSpPr>
          <p:nvPr>
            <p:ph idx="1"/>
          </p:nvPr>
        </p:nvSpPr>
        <p:spPr>
          <a:xfrm>
            <a:off x="214381" y="632804"/>
            <a:ext cx="11763234" cy="986445"/>
          </a:xfrm>
        </p:spPr>
        <p:txBody>
          <a:bodyPr>
            <a:normAutofit lnSpcReduction="10000"/>
          </a:bodyPr>
          <a:lstStyle/>
          <a:p>
            <a:pPr marL="0" indent="0">
              <a:buNone/>
            </a:pPr>
            <a:r>
              <a:rPr kumimoji="1" lang="en-US" altLang="ja-JP" sz="1600" dirty="0"/>
              <a:t>Matplotlib</a:t>
            </a:r>
            <a:r>
              <a:rPr kumimoji="1" lang="ja-JP" altLang="en-US" sz="1600" dirty="0"/>
              <a:t>のドキュメント（</a:t>
            </a:r>
            <a:r>
              <a:rPr kumimoji="1" lang="en-US" altLang="ja-JP" sz="1600" dirty="0"/>
              <a:t>https://matplotlib.org</a:t>
            </a:r>
            <a:r>
              <a:rPr kumimoji="1" lang="ja-JP" altLang="en-US" sz="1600" dirty="0"/>
              <a:t>）に，プロットの種類の完全な一覧がある．</a:t>
            </a:r>
            <a:endParaRPr kumimoji="1" lang="en-US" altLang="ja-JP" sz="1600" dirty="0"/>
          </a:p>
          <a:p>
            <a:pPr marL="0" indent="0">
              <a:buNone/>
            </a:pPr>
            <a:r>
              <a:rPr kumimoji="1" lang="ja-JP" altLang="en-US" sz="1600" dirty="0"/>
              <a:t>格子状に配置されたサブプロットをより簡単に作成できるよう，</a:t>
            </a:r>
            <a:r>
              <a:rPr kumimoji="1" lang="en-US" altLang="ja-JP" sz="1600" dirty="0"/>
              <a:t>Matplotlib </a:t>
            </a:r>
            <a:r>
              <a:rPr kumimoji="1" lang="ja-JP" altLang="en-US" sz="1600" dirty="0"/>
              <a:t>には </a:t>
            </a:r>
            <a:r>
              <a:rPr kumimoji="1" lang="en-US" altLang="ja-JP" sz="1600" dirty="0" err="1"/>
              <a:t>plt.subplots</a:t>
            </a:r>
            <a:r>
              <a:rPr kumimoji="1" lang="en-US" altLang="ja-JP" sz="1600" dirty="0"/>
              <a:t> </a:t>
            </a:r>
            <a:r>
              <a:rPr kumimoji="1" lang="ja-JP" altLang="en-US" sz="1600" dirty="0"/>
              <a:t>メソッドがある．</a:t>
            </a:r>
            <a:br>
              <a:rPr kumimoji="1" lang="en-US" altLang="ja-JP" sz="1600" dirty="0"/>
            </a:br>
            <a:r>
              <a:rPr kumimoji="1" lang="ja-JP" altLang="en-US" sz="1600" dirty="0"/>
              <a:t>このメソッドは新たな図を作成，その図に含まれるサブプロットオブジェクトを要素に持つ</a:t>
            </a:r>
            <a:r>
              <a:rPr kumimoji="1" lang="en-US" altLang="ja-JP" sz="1600" dirty="0"/>
              <a:t>NumPy</a:t>
            </a:r>
            <a:r>
              <a:rPr kumimoji="1" lang="ja-JP" altLang="en-US" sz="1600" dirty="0"/>
              <a:t>の配列を返す．</a:t>
            </a:r>
          </a:p>
        </p:txBody>
      </p:sp>
      <p:sp>
        <p:nvSpPr>
          <p:cNvPr id="4" name="日付プレースホルダー 3">
            <a:extLst>
              <a:ext uri="{FF2B5EF4-FFF2-40B4-BE49-F238E27FC236}">
                <a16:creationId xmlns:a16="http://schemas.microsoft.com/office/drawing/2014/main" id="{452ED94D-25FC-CB00-A530-2F5D82F2A395}"/>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1BB4C46A-5A8A-A662-DAC7-2C2452C88583}"/>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A3399239-9F55-64D9-8C62-0E6343E517A3}"/>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pic>
        <p:nvPicPr>
          <p:cNvPr id="8" name="図 7">
            <a:extLst>
              <a:ext uri="{FF2B5EF4-FFF2-40B4-BE49-F238E27FC236}">
                <a16:creationId xmlns:a16="http://schemas.microsoft.com/office/drawing/2014/main" id="{D9949F98-474E-DAA5-7B02-61ECDA8D9722}"/>
              </a:ext>
            </a:extLst>
          </p:cNvPr>
          <p:cNvPicPr>
            <a:picLocks noChangeAspect="1"/>
          </p:cNvPicPr>
          <p:nvPr/>
        </p:nvPicPr>
        <p:blipFill>
          <a:blip r:embed="rId2"/>
          <a:stretch>
            <a:fillRect/>
          </a:stretch>
        </p:blipFill>
        <p:spPr>
          <a:xfrm>
            <a:off x="327171" y="1755091"/>
            <a:ext cx="2303318" cy="398318"/>
          </a:xfrm>
          <a:prstGeom prst="rect">
            <a:avLst/>
          </a:prstGeom>
        </p:spPr>
      </p:pic>
      <p:pic>
        <p:nvPicPr>
          <p:cNvPr id="10" name="図 9">
            <a:extLst>
              <a:ext uri="{FF2B5EF4-FFF2-40B4-BE49-F238E27FC236}">
                <a16:creationId xmlns:a16="http://schemas.microsoft.com/office/drawing/2014/main" id="{BD40CABB-7030-DFC9-335B-30A7E611ABD6}"/>
              </a:ext>
            </a:extLst>
          </p:cNvPr>
          <p:cNvPicPr>
            <a:picLocks noChangeAspect="1"/>
          </p:cNvPicPr>
          <p:nvPr/>
        </p:nvPicPr>
        <p:blipFill>
          <a:blip r:embed="rId3"/>
          <a:stretch>
            <a:fillRect/>
          </a:stretch>
        </p:blipFill>
        <p:spPr>
          <a:xfrm>
            <a:off x="2776049" y="1709153"/>
            <a:ext cx="3446318" cy="2225386"/>
          </a:xfrm>
          <a:prstGeom prst="rect">
            <a:avLst/>
          </a:prstGeom>
        </p:spPr>
      </p:pic>
      <mc:AlternateContent xmlns:mc="http://schemas.openxmlformats.org/markup-compatibility/2006" xmlns:a14="http://schemas.microsoft.com/office/drawing/2010/main">
        <mc:Choice Requires="a14">
          <p:graphicFrame>
            <p:nvGraphicFramePr>
              <p:cNvPr id="15" name="表 13">
                <a:extLst>
                  <a:ext uri="{FF2B5EF4-FFF2-40B4-BE49-F238E27FC236}">
                    <a16:creationId xmlns:a16="http://schemas.microsoft.com/office/drawing/2014/main" id="{D6E67D5D-1354-B830-23A8-DC444FDFA2AB}"/>
                  </a:ext>
                </a:extLst>
              </p:cNvPr>
              <p:cNvGraphicFramePr>
                <a:graphicFrameLocks noGrp="1"/>
              </p:cNvGraphicFramePr>
              <p:nvPr>
                <p:extLst>
                  <p:ext uri="{D42A27DB-BD31-4B8C-83A1-F6EECF244321}">
                    <p14:modId xmlns:p14="http://schemas.microsoft.com/office/powerpoint/2010/main" val="2665728505"/>
                  </p:ext>
                </p:extLst>
              </p:nvPr>
            </p:nvGraphicFramePr>
            <p:xfrm>
              <a:off x="303402" y="4024444"/>
              <a:ext cx="11585196" cy="2200752"/>
            </p:xfrm>
            <a:graphic>
              <a:graphicData uri="http://schemas.openxmlformats.org/drawingml/2006/table">
                <a:tbl>
                  <a:tblPr firstRow="1" bandRow="1">
                    <a:tableStyleId>{5C22544A-7EE6-4342-B048-85BDC9FD1C3A}</a:tableStyleId>
                  </a:tblPr>
                  <a:tblGrid>
                    <a:gridCol w="2376540">
                      <a:extLst>
                        <a:ext uri="{9D8B030D-6E8A-4147-A177-3AD203B41FA5}">
                          <a16:colId xmlns:a16="http://schemas.microsoft.com/office/drawing/2014/main" val="4164838037"/>
                        </a:ext>
                      </a:extLst>
                    </a:gridCol>
                    <a:gridCol w="9208656">
                      <a:extLst>
                        <a:ext uri="{9D8B030D-6E8A-4147-A177-3AD203B41FA5}">
                          <a16:colId xmlns:a16="http://schemas.microsoft.com/office/drawing/2014/main" val="344140468"/>
                        </a:ext>
                      </a:extLst>
                    </a:gridCol>
                  </a:tblGrid>
                  <a:tr h="318184">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nrows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サブプロットの行の数．</a:t>
                          </a:r>
                        </a:p>
                      </a:txBody>
                      <a:tcPr marL="7620" marR="7620" marT="7620" marB="0" anchor="ctr"/>
                    </a:tc>
                    <a:extLst>
                      <a:ext uri="{0D108BD9-81ED-4DB2-BD59-A6C34878D82A}">
                        <a16:rowId xmlns:a16="http://schemas.microsoft.com/office/drawing/2014/main" val="3034711769"/>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ncols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tabLst>
                              <a:tab pos="85725" algn="l"/>
                            </a:tabLst>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サブプロットの列の数．</a:t>
                          </a:r>
                        </a:p>
                      </a:txBody>
                      <a:tcPr marL="7620" marR="7620" marT="7620" marB="0" anchor="ctr"/>
                    </a:tc>
                    <a:extLst>
                      <a:ext uri="{0D108BD9-81ED-4DB2-BD59-A6C34878D82A}">
                        <a16:rowId xmlns:a16="http://schemas.microsoft.com/office/drawing/2014/main" val="3659823924"/>
                      </a:ext>
                    </a:extLst>
                  </a:tr>
                  <a:tr h="305832">
                    <a:tc>
                      <a:txBody>
                        <a:bodyPr/>
                        <a:lstStyle/>
                        <a:p>
                          <a:pPr marL="85725" indent="0" algn="l" fontAlgn="ctr">
                            <a:tabLst>
                              <a:tab pos="85725" algn="l"/>
                            </a:tabLst>
                          </a:pP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sharex</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すべてのサブプロットで同じ </a:t>
                          </a:r>
                          <a14:m>
                            <m:oMath xmlns:m="http://schemas.openxmlformats.org/officeDocument/2006/math">
                              <m:r>
                                <a:rPr lang="en-US" altLang="ja-JP" sz="1400" b="0" i="1" u="none" strike="noStrike" dirty="0"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軸の目盛りを使うよう指定（</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xlim</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の変更がすべてのサブプロットに影響）．</a:t>
                          </a:r>
                        </a:p>
                      </a:txBody>
                      <a:tcPr marL="7620" marR="7620" marT="7620" marB="0" anchor="ctr"/>
                    </a:tc>
                    <a:extLst>
                      <a:ext uri="{0D108BD9-81ED-4DB2-BD59-A6C34878D82A}">
                        <a16:rowId xmlns:a16="http://schemas.microsoft.com/office/drawing/2014/main" val="1819081611"/>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sharey</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すべてのサブプロットで同じ </a:t>
                          </a:r>
                          <a14:m>
                            <m:oMath xmlns:m="http://schemas.openxmlformats.org/officeDocument/2006/math">
                              <m:r>
                                <a:rPr lang="en-US" altLang="ja-JP" sz="1400" b="0" i="1" u="none" strike="noStrike" dirty="0" smtClean="0">
                                  <a:solidFill>
                                    <a:srgbClr val="000000"/>
                                  </a:solidFill>
                                  <a:effectLst/>
                                  <a:latin typeface="Cambria Math" panose="02040503050406030204" pitchFamily="18" charset="0"/>
                                  <a:ea typeface="游明朝" panose="02020400000000000000" pitchFamily="18" charset="-128"/>
                                  <a:cs typeface="Times New Roman" panose="02020603050405020304" pitchFamily="18" charset="0"/>
                                </a:rPr>
                                <m:t>𝑦</m:t>
                              </m:r>
                            </m:oMath>
                          </a14:m>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軸の目盛りを使うよう指定（</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ylim</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の変更がすべてのサブプロットに影響）．</a:t>
                          </a:r>
                        </a:p>
                      </a:txBody>
                      <a:tcPr marL="7620" marR="7620" marT="7620" marB="0" anchor="ctr"/>
                    </a:tc>
                    <a:extLst>
                      <a:ext uri="{0D108BD9-81ED-4DB2-BD59-A6C34878D82A}">
                        <a16:rowId xmlns:a16="http://schemas.microsoft.com/office/drawing/2014/main" val="3804443636"/>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subplot_kw</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各サブプロットを作成するために呼び出される </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add_subplot</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に渡されるキーワード引数のディクショナリ．</a:t>
                          </a:r>
                        </a:p>
                      </a:txBody>
                      <a:tcPr marL="7620" marR="7620" marT="7620" marB="0" anchor="ctr"/>
                    </a:tc>
                    <a:extLst>
                      <a:ext uri="{0D108BD9-81ED-4DB2-BD59-A6C34878D82A}">
                        <a16:rowId xmlns:a16="http://schemas.microsoft.com/office/drawing/2014/main" val="1051927455"/>
                      </a:ext>
                    </a:extLst>
                  </a:tr>
                  <a:tr h="305832">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fig_kw</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tabLst>
                              <a:tab pos="85725" algn="l"/>
                            </a:tabLst>
                          </a:pP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に与える，作図の際に用いる追加のキーワード引数（</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plt.subplots</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(2, 2 , </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figsize</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=(8, 6))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など）</a:t>
                          </a:r>
                          <a:endPar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extLst>
                      <a:ext uri="{0D108BD9-81ED-4DB2-BD59-A6C34878D82A}">
                        <a16:rowId xmlns:a16="http://schemas.microsoft.com/office/drawing/2014/main" val="2324350933"/>
                      </a:ext>
                    </a:extLst>
                  </a:tr>
                </a:tbl>
              </a:graphicData>
            </a:graphic>
          </p:graphicFrame>
        </mc:Choice>
        <mc:Fallback xmlns="">
          <p:graphicFrame>
            <p:nvGraphicFramePr>
              <p:cNvPr id="15" name="表 13">
                <a:extLst>
                  <a:ext uri="{FF2B5EF4-FFF2-40B4-BE49-F238E27FC236}">
                    <a16:creationId xmlns:a16="http://schemas.microsoft.com/office/drawing/2014/main" id="{D6E67D5D-1354-B830-23A8-DC444FDFA2AB}"/>
                  </a:ext>
                </a:extLst>
              </p:cNvPr>
              <p:cNvGraphicFramePr>
                <a:graphicFrameLocks noGrp="1"/>
              </p:cNvGraphicFramePr>
              <p:nvPr>
                <p:extLst>
                  <p:ext uri="{D42A27DB-BD31-4B8C-83A1-F6EECF244321}">
                    <p14:modId xmlns:p14="http://schemas.microsoft.com/office/powerpoint/2010/main" val="2665728505"/>
                  </p:ext>
                </p:extLst>
              </p:nvPr>
            </p:nvGraphicFramePr>
            <p:xfrm>
              <a:off x="303402" y="4024444"/>
              <a:ext cx="11585196" cy="2200752"/>
            </p:xfrm>
            <a:graphic>
              <a:graphicData uri="http://schemas.openxmlformats.org/drawingml/2006/table">
                <a:tbl>
                  <a:tblPr firstRow="1" bandRow="1">
                    <a:tableStyleId>{5C22544A-7EE6-4342-B048-85BDC9FD1C3A}</a:tableStyleId>
                  </a:tblPr>
                  <a:tblGrid>
                    <a:gridCol w="2376540">
                      <a:extLst>
                        <a:ext uri="{9D8B030D-6E8A-4147-A177-3AD203B41FA5}">
                          <a16:colId xmlns:a16="http://schemas.microsoft.com/office/drawing/2014/main" val="4164838037"/>
                        </a:ext>
                      </a:extLst>
                    </a:gridCol>
                    <a:gridCol w="9208656">
                      <a:extLst>
                        <a:ext uri="{9D8B030D-6E8A-4147-A177-3AD203B41FA5}">
                          <a16:colId xmlns:a16="http://schemas.microsoft.com/office/drawing/2014/main" val="344140468"/>
                        </a:ext>
                      </a:extLst>
                    </a:gridCol>
                  </a:tblGrid>
                  <a:tr h="365760">
                    <a:tc>
                      <a:txBody>
                        <a:bodyPr/>
                        <a:lstStyle/>
                        <a:p>
                          <a:pPr marL="88900" indent="0"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引数</a:t>
                          </a:r>
                        </a:p>
                      </a:txBody>
                      <a:tcPr anchor="b"/>
                    </a:tc>
                    <a:tc>
                      <a:txBody>
                        <a:bodyPr/>
                        <a:lstStyle/>
                        <a:p>
                          <a:pPr fontAlgn="b"/>
                          <a:r>
                            <a:rPr lang="ja-JP" altLang="en-US" sz="1800" b="1" dirty="0">
                              <a:effectLst/>
                              <a:latin typeface="游明朝" panose="02020400000000000000" pitchFamily="18" charset="-128"/>
                              <a:ea typeface="游明朝" panose="02020400000000000000" pitchFamily="18" charset="-128"/>
                              <a:cs typeface="Times New Roman" panose="02020603050405020304" pitchFamily="18" charset="0"/>
                            </a:rPr>
                            <a:t>説明</a:t>
                          </a:r>
                        </a:p>
                      </a:txBody>
                      <a:tcPr anchor="b"/>
                    </a:tc>
                    <a:extLst>
                      <a:ext uri="{0D108BD9-81ED-4DB2-BD59-A6C34878D82A}">
                        <a16:rowId xmlns:a16="http://schemas.microsoft.com/office/drawing/2014/main" val="1167968043"/>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nrows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サブプロットの行の数．</a:t>
                          </a:r>
                        </a:p>
                      </a:txBody>
                      <a:tcPr marL="7620" marR="7620" marT="7620" marB="0" anchor="ctr"/>
                    </a:tc>
                    <a:extLst>
                      <a:ext uri="{0D108BD9-81ED-4DB2-BD59-A6C34878D82A}">
                        <a16:rowId xmlns:a16="http://schemas.microsoft.com/office/drawing/2014/main" val="3034711769"/>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ncols</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tabLst>
                              <a:tab pos="85725" algn="l"/>
                            </a:tabLst>
                          </a:pP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サブプロットの列の数．</a:t>
                          </a:r>
                        </a:p>
                      </a:txBody>
                      <a:tcPr marL="7620" marR="7620" marT="7620" marB="0" anchor="ctr"/>
                    </a:tc>
                    <a:extLst>
                      <a:ext uri="{0D108BD9-81ED-4DB2-BD59-A6C34878D82A}">
                        <a16:rowId xmlns:a16="http://schemas.microsoft.com/office/drawing/2014/main" val="3659823924"/>
                      </a:ext>
                    </a:extLst>
                  </a:tr>
                  <a:tr h="305832">
                    <a:tc>
                      <a:txBody>
                        <a:bodyPr/>
                        <a:lstStyle/>
                        <a:p>
                          <a:pPr marL="85725" indent="0" algn="l" fontAlgn="ctr">
                            <a:tabLst>
                              <a:tab pos="85725" algn="l"/>
                            </a:tabLst>
                          </a:pP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sharex</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endParaRPr lang="ja-JP"/>
                        </a:p>
                      </a:txBody>
                      <a:tcPr marL="7620" marR="7620" marT="7620" marB="0" anchor="ctr">
                        <a:blipFill>
                          <a:blip r:embed="rId4"/>
                          <a:stretch>
                            <a:fillRect l="-25860" t="-330000" r="-265" b="-322000"/>
                          </a:stretch>
                        </a:blipFill>
                      </a:tcPr>
                    </a:tc>
                    <a:extLst>
                      <a:ext uri="{0D108BD9-81ED-4DB2-BD59-A6C34878D82A}">
                        <a16:rowId xmlns:a16="http://schemas.microsoft.com/office/drawing/2014/main" val="1819081611"/>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sharey</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endParaRPr lang="ja-JP"/>
                        </a:p>
                      </a:txBody>
                      <a:tcPr marL="7620" marR="7620" marT="7620" marB="0" anchor="ctr">
                        <a:blipFill>
                          <a:blip r:embed="rId4"/>
                          <a:stretch>
                            <a:fillRect l="-25860" t="-430000" r="-265" b="-222000"/>
                          </a:stretch>
                        </a:blipFill>
                      </a:tcPr>
                    </a:tc>
                    <a:extLst>
                      <a:ext uri="{0D108BD9-81ED-4DB2-BD59-A6C34878D82A}">
                        <a16:rowId xmlns:a16="http://schemas.microsoft.com/office/drawing/2014/main" val="3804443636"/>
                      </a:ext>
                    </a:extLst>
                  </a:tr>
                  <a:tr h="305832">
                    <a:tc>
                      <a:txBody>
                        <a:bodyPr/>
                        <a:lstStyle/>
                        <a:p>
                          <a:pPr marL="85725" indent="0" algn="l" fontAlgn="ct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subplot_kw</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各サブプロットを作成するために呼び出される </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add_subplot</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に渡されるキーワード引数のディクショナリ．</a:t>
                          </a:r>
                        </a:p>
                      </a:txBody>
                      <a:tcPr marL="7620" marR="7620" marT="7620" marB="0" anchor="ctr"/>
                    </a:tc>
                    <a:extLst>
                      <a:ext uri="{0D108BD9-81ED-4DB2-BD59-A6C34878D82A}">
                        <a16:rowId xmlns:a16="http://schemas.microsoft.com/office/drawing/2014/main" val="1051927455"/>
                      </a:ext>
                    </a:extLst>
                  </a:tr>
                  <a:tr h="305832">
                    <a:tc>
                      <a:txBody>
                        <a:bodyPr/>
                        <a:lstStyle/>
                        <a:p>
                          <a:pPr marL="85725" indent="0" algn="l" fontAlgn="ctr"/>
                          <a:r>
                            <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a:t>
                          </a:r>
                          <a:r>
                            <a:rPr lang="en-US"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fig_kw</a:t>
                          </a:r>
                          <a:endParaRPr 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tc>
                      <a:txBody>
                        <a:bodyPr/>
                        <a:lstStyle/>
                        <a:p>
                          <a:pPr marL="85725" indent="0" algn="l" fontAlgn="ctr">
                            <a:tabLst>
                              <a:tab pos="85725" algn="l"/>
                            </a:tabLst>
                          </a:pP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subplots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に与える，作図の際に用いる追加のキーワード引数（</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plt.subplots</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(2, 2 , </a:t>
                          </a:r>
                          <a:r>
                            <a:rPr lang="en-US" altLang="ja-JP" sz="1400" b="0" i="0" u="none" strike="noStrike" dirty="0" err="1">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figsize</a:t>
                          </a:r>
                          <a:r>
                            <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=(8, 6)) </a:t>
                          </a:r>
                          <a:r>
                            <a:rPr lang="ja-JP" altLang="en-US"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rPr>
                            <a:t>など）</a:t>
                          </a:r>
                          <a:endParaRPr lang="en-US" altLang="ja-JP" sz="1400" b="0" i="0" u="none" strike="noStrike" dirty="0">
                            <a:solidFill>
                              <a:srgbClr val="000000"/>
                            </a:solidFill>
                            <a:effectLst/>
                            <a:latin typeface="Times New Roman" panose="02020603050405020304" pitchFamily="18" charset="0"/>
                            <a:ea typeface="游明朝" panose="02020400000000000000" pitchFamily="18" charset="-128"/>
                            <a:cs typeface="Times New Roman" panose="02020603050405020304" pitchFamily="18" charset="0"/>
                          </a:endParaRPr>
                        </a:p>
                      </a:txBody>
                      <a:tcPr marL="7620" marR="7620" marT="7620" marB="0" anchor="ctr"/>
                    </a:tc>
                    <a:extLst>
                      <a:ext uri="{0D108BD9-81ED-4DB2-BD59-A6C34878D82A}">
                        <a16:rowId xmlns:a16="http://schemas.microsoft.com/office/drawing/2014/main" val="2324350933"/>
                      </a:ext>
                    </a:extLst>
                  </a:tr>
                </a:tbl>
              </a:graphicData>
            </a:graphic>
          </p:graphicFrame>
        </mc:Fallback>
      </mc:AlternateContent>
      <mc:AlternateContent xmlns:mc="http://schemas.openxmlformats.org/markup-compatibility/2006" xmlns:a14="http://schemas.microsoft.com/office/drawing/2010/main">
        <mc:Choice Requires="a14">
          <p:sp>
            <p:nvSpPr>
              <p:cNvPr id="7" name="吹き出し: 角を丸めた四角形 6">
                <a:extLst>
                  <a:ext uri="{FF2B5EF4-FFF2-40B4-BE49-F238E27FC236}">
                    <a16:creationId xmlns:a16="http://schemas.microsoft.com/office/drawing/2014/main" id="{74CDEAE5-8E63-54F7-8B48-D29C9964BB64}"/>
                  </a:ext>
                </a:extLst>
              </p:cNvPr>
              <p:cNvSpPr/>
              <p:nvPr/>
            </p:nvSpPr>
            <p:spPr>
              <a:xfrm>
                <a:off x="6460872" y="1755091"/>
                <a:ext cx="5403957" cy="1973550"/>
              </a:xfrm>
              <a:prstGeom prst="wedgeRoundRectCallout">
                <a:avLst>
                  <a:gd name="adj1" fmla="val -55887"/>
                  <a:gd name="adj2" fmla="val -20545"/>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plt.subplots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で返された配列 </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axes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は，</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2</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次元配列のようにインデックス参照できる</a:t>
                </a:r>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例えば，</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axes[0, 1]</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と書くと，一番上の行の中央のサブプロットが参照される．また，</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sharex</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と </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sharey</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を用いて，すべてのサブプロットに同じ</a:t>
                </a:r>
                <a14:m>
                  <m:oMath xmlns:m="http://schemas.openxmlformats.org/officeDocument/2006/math">
                    <m:r>
                      <a:rPr kumimoji="1" lang="en-US" altLang="ja-JP" sz="1400" b="0" i="0" smtClean="0">
                        <a:latin typeface="Cambria Math" panose="02040503050406030204" pitchFamily="18" charset="0"/>
                        <a:ea typeface="游明朝" panose="02020400000000000000" pitchFamily="18" charset="-128"/>
                        <a:cs typeface="Times New Roman" panose="02020603050405020304" pitchFamily="18" charset="0"/>
                      </a:rPr>
                      <m:t> </m:t>
                    </m:r>
                    <m:r>
                      <a:rPr kumimoji="1"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𝑥</m:t>
                    </m:r>
                    <m:r>
                      <a:rPr kumimoji="1" lang="en-US" altLang="ja-JP" sz="1400" b="0" i="1" smtClean="0">
                        <a:latin typeface="Cambria Math" panose="02040503050406030204" pitchFamily="18" charset="0"/>
                        <a:ea typeface="游明朝" panose="02020400000000000000" pitchFamily="18" charset="-128"/>
                        <a:cs typeface="Times New Roman" panose="02020603050405020304" pitchFamily="18" charset="0"/>
                      </a:rPr>
                      <m:t> </m:t>
                    </m:r>
                  </m:oMath>
                </a14:m>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軸と </a:t>
                </a:r>
                <a14:m>
                  <m:oMath xmlns:m="http://schemas.openxmlformats.org/officeDocument/2006/math">
                    <m:r>
                      <a:rPr kumimoji="1" lang="en-US" altLang="ja-JP" sz="1400" b="0" i="1" dirty="0" smtClean="0">
                        <a:latin typeface="Cambria Math" panose="02040503050406030204" pitchFamily="18" charset="0"/>
                        <a:ea typeface="游明朝" panose="02020400000000000000" pitchFamily="18" charset="-128"/>
                        <a:cs typeface="Times New Roman" panose="02020603050405020304" pitchFamily="18" charset="0"/>
                      </a:rPr>
                      <m:t>𝑦</m:t>
                    </m:r>
                  </m:oMath>
                </a14:m>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 軸を設定することも可能である．このオプションは，同じスケールでデータを比較するときに特に有用である．指定しない場合，</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Matplotlib</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は，各サブプロットの値の範囲に応じて表示範囲を個々に自動スケールする．</a:t>
                </a:r>
              </a:p>
            </p:txBody>
          </p:sp>
        </mc:Choice>
        <mc:Fallback xmlns="">
          <p:sp>
            <p:nvSpPr>
              <p:cNvPr id="7" name="吹き出し: 角を丸めた四角形 6">
                <a:extLst>
                  <a:ext uri="{FF2B5EF4-FFF2-40B4-BE49-F238E27FC236}">
                    <a16:creationId xmlns:a16="http://schemas.microsoft.com/office/drawing/2014/main" id="{74CDEAE5-8E63-54F7-8B48-D29C9964BB64}"/>
                  </a:ext>
                </a:extLst>
              </p:cNvPr>
              <p:cNvSpPr>
                <a:spLocks noRot="1" noChangeAspect="1" noMove="1" noResize="1" noEditPoints="1" noAdjustHandles="1" noChangeArrowheads="1" noChangeShapeType="1" noTextEdit="1"/>
              </p:cNvSpPr>
              <p:nvPr/>
            </p:nvSpPr>
            <p:spPr>
              <a:xfrm>
                <a:off x="6460872" y="1755091"/>
                <a:ext cx="5403957" cy="1973550"/>
              </a:xfrm>
              <a:prstGeom prst="wedgeRoundRectCallout">
                <a:avLst>
                  <a:gd name="adj1" fmla="val -55887"/>
                  <a:gd name="adj2" fmla="val -20545"/>
                  <a:gd name="adj3" fmla="val 16667"/>
                </a:avLst>
              </a:prstGeom>
              <a:blipFill>
                <a:blip r:embed="rId5"/>
                <a:stretch>
                  <a:fillRect/>
                </a:stretch>
              </a:blipFill>
              <a:ln w="19050">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172656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74D97-8DD0-36A8-DCAE-6B647CA1E069}"/>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p:sp>
        <p:nvSpPr>
          <p:cNvPr id="3" name="コンテンツ プレースホルダー 2">
            <a:extLst>
              <a:ext uri="{FF2B5EF4-FFF2-40B4-BE49-F238E27FC236}">
                <a16:creationId xmlns:a16="http://schemas.microsoft.com/office/drawing/2014/main" id="{1E044955-7C96-21BD-9678-A71A843161E4}"/>
              </a:ext>
            </a:extLst>
          </p:cNvPr>
          <p:cNvSpPr>
            <a:spLocks noGrp="1"/>
          </p:cNvSpPr>
          <p:nvPr>
            <p:ph idx="1"/>
          </p:nvPr>
        </p:nvSpPr>
        <p:spPr>
          <a:xfrm>
            <a:off x="214381" y="632803"/>
            <a:ext cx="11763234" cy="1338871"/>
          </a:xfrm>
        </p:spPr>
        <p:txBody>
          <a:bodyPr>
            <a:normAutofit/>
          </a:bodyPr>
          <a:lstStyle/>
          <a:p>
            <a:pPr marL="0" indent="0">
              <a:buNone/>
            </a:pPr>
            <a:r>
              <a:rPr kumimoji="1" lang="en-US" altLang="ja-JP" sz="1600" dirty="0"/>
              <a:t>Matplotlib </a:t>
            </a:r>
            <a:r>
              <a:rPr kumimoji="1" lang="ja-JP" altLang="en-US" sz="1600" dirty="0"/>
              <a:t>を使うと，デフォルトではサブプロットのまわりやサブプロット間にかなりのスペースが空</a:t>
            </a:r>
            <a:r>
              <a:rPr lang="ja-JP" altLang="en-US" sz="1600" dirty="0"/>
              <a:t>く．</a:t>
            </a:r>
            <a:br>
              <a:rPr lang="en-US" altLang="ja-JP" sz="1600" dirty="0"/>
            </a:br>
            <a:r>
              <a:rPr kumimoji="1" lang="ja-JP" altLang="en-US" sz="1600" dirty="0"/>
              <a:t>これらのスペースのサイズはすべて，プロットの高さや幅に対する相対的な比率での指定となっているため，プロットのサイズをプログラムで変えても，</a:t>
            </a:r>
            <a:r>
              <a:rPr kumimoji="1" lang="en-US" altLang="ja-JP" sz="1600" dirty="0"/>
              <a:t>GUI</a:t>
            </a:r>
            <a:r>
              <a:rPr kumimoji="1" lang="ja-JP" altLang="en-US" sz="1600" dirty="0"/>
              <a:t>ウィンドウの手動リサイズを用いて変更しても，スペースは動的に調節される．</a:t>
            </a:r>
            <a:endParaRPr kumimoji="1" lang="en-US" altLang="ja-JP" sz="1600" dirty="0"/>
          </a:p>
          <a:p>
            <a:pPr marL="0" indent="0">
              <a:buNone/>
            </a:pPr>
            <a:r>
              <a:rPr kumimoji="1" lang="ja-JP" altLang="en-US" sz="1600" dirty="0"/>
              <a:t>スペースの調節には，</a:t>
            </a:r>
            <a:r>
              <a:rPr kumimoji="1" lang="en-US" altLang="ja-JP" sz="1600" dirty="0"/>
              <a:t>Figure </a:t>
            </a:r>
            <a:r>
              <a:rPr kumimoji="1" lang="ja-JP" altLang="en-US" sz="1600" dirty="0"/>
              <a:t>オブジェクトの </a:t>
            </a:r>
            <a:r>
              <a:rPr kumimoji="1" lang="en-US" altLang="ja-JP" sz="1600" dirty="0" err="1"/>
              <a:t>subplots_adjust</a:t>
            </a:r>
            <a:r>
              <a:rPr kumimoji="1" lang="en-US" altLang="ja-JP" sz="1600" dirty="0"/>
              <a:t> </a:t>
            </a:r>
            <a:r>
              <a:rPr kumimoji="1" lang="ja-JP" altLang="en-US" sz="1600" dirty="0"/>
              <a:t>メソッドを用いる．</a:t>
            </a:r>
          </a:p>
        </p:txBody>
      </p:sp>
      <p:sp>
        <p:nvSpPr>
          <p:cNvPr id="4" name="日付プレースホルダー 3">
            <a:extLst>
              <a:ext uri="{FF2B5EF4-FFF2-40B4-BE49-F238E27FC236}">
                <a16:creationId xmlns:a16="http://schemas.microsoft.com/office/drawing/2014/main" id="{452ED94D-25FC-CB00-A530-2F5D82F2A395}"/>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1BB4C46A-5A8A-A662-DAC7-2C2452C88583}"/>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A3399239-9F55-64D9-8C62-0E6343E517A3}"/>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grpSp>
        <p:nvGrpSpPr>
          <p:cNvPr id="25" name="グループ化 24">
            <a:extLst>
              <a:ext uri="{FF2B5EF4-FFF2-40B4-BE49-F238E27FC236}">
                <a16:creationId xmlns:a16="http://schemas.microsoft.com/office/drawing/2014/main" id="{26B0B56F-4268-5D09-0156-529247F27E82}"/>
              </a:ext>
            </a:extLst>
          </p:cNvPr>
          <p:cNvGrpSpPr/>
          <p:nvPr/>
        </p:nvGrpSpPr>
        <p:grpSpPr>
          <a:xfrm>
            <a:off x="518218" y="1971674"/>
            <a:ext cx="10487007" cy="2409827"/>
            <a:chOff x="279633" y="1828800"/>
            <a:chExt cx="10487007" cy="2409827"/>
          </a:xfrm>
        </p:grpSpPr>
        <p:pic>
          <p:nvPicPr>
            <p:cNvPr id="19" name="図 18">
              <a:extLst>
                <a:ext uri="{FF2B5EF4-FFF2-40B4-BE49-F238E27FC236}">
                  <a16:creationId xmlns:a16="http://schemas.microsoft.com/office/drawing/2014/main" id="{9562E461-779F-5A3C-A717-CAC702B877EB}"/>
                </a:ext>
              </a:extLst>
            </p:cNvPr>
            <p:cNvPicPr>
              <a:picLocks noChangeAspect="1"/>
            </p:cNvPicPr>
            <p:nvPr/>
          </p:nvPicPr>
          <p:blipFill>
            <a:blip r:embed="rId2"/>
            <a:stretch>
              <a:fillRect/>
            </a:stretch>
          </p:blipFill>
          <p:spPr>
            <a:xfrm>
              <a:off x="7094523" y="1828800"/>
              <a:ext cx="3672117" cy="2409827"/>
            </a:xfrm>
            <a:prstGeom prst="rect">
              <a:avLst/>
            </a:prstGeom>
          </p:spPr>
        </p:pic>
        <p:grpSp>
          <p:nvGrpSpPr>
            <p:cNvPr id="23" name="グループ化 22">
              <a:extLst>
                <a:ext uri="{FF2B5EF4-FFF2-40B4-BE49-F238E27FC236}">
                  <a16:creationId xmlns:a16="http://schemas.microsoft.com/office/drawing/2014/main" id="{1CDC6B13-9416-B7BE-532E-0A77443A0582}"/>
                </a:ext>
              </a:extLst>
            </p:cNvPr>
            <p:cNvGrpSpPr/>
            <p:nvPr/>
          </p:nvGrpSpPr>
          <p:grpSpPr>
            <a:xfrm>
              <a:off x="279633" y="2220239"/>
              <a:ext cx="6250596" cy="810805"/>
              <a:chOff x="279633" y="2174009"/>
              <a:chExt cx="6250596" cy="810805"/>
            </a:xfrm>
          </p:grpSpPr>
          <p:pic>
            <p:nvPicPr>
              <p:cNvPr id="17" name="図 16">
                <a:extLst>
                  <a:ext uri="{FF2B5EF4-FFF2-40B4-BE49-F238E27FC236}">
                    <a16:creationId xmlns:a16="http://schemas.microsoft.com/office/drawing/2014/main" id="{5A12E4B0-3093-8510-91E7-6274FE6BDD49}"/>
                  </a:ext>
                </a:extLst>
              </p:cNvPr>
              <p:cNvPicPr>
                <a:picLocks noChangeAspect="1"/>
              </p:cNvPicPr>
              <p:nvPr/>
            </p:nvPicPr>
            <p:blipFill>
              <a:blip r:embed="rId3"/>
              <a:stretch>
                <a:fillRect/>
              </a:stretch>
            </p:blipFill>
            <p:spPr>
              <a:xfrm>
                <a:off x="327171" y="2174009"/>
                <a:ext cx="6203058" cy="810805"/>
              </a:xfrm>
              <a:prstGeom prst="rect">
                <a:avLst/>
              </a:prstGeom>
            </p:spPr>
          </p:pic>
          <p:sp>
            <p:nvSpPr>
              <p:cNvPr id="22" name="フレーム 21">
                <a:extLst>
                  <a:ext uri="{FF2B5EF4-FFF2-40B4-BE49-F238E27FC236}">
                    <a16:creationId xmlns:a16="http://schemas.microsoft.com/office/drawing/2014/main" id="{38434075-FAE8-B9F8-F5AE-C1AEBA3CC657}"/>
                  </a:ext>
                </a:extLst>
              </p:cNvPr>
              <p:cNvSpPr/>
              <p:nvPr/>
            </p:nvSpPr>
            <p:spPr>
              <a:xfrm>
                <a:off x="279633" y="2762250"/>
                <a:ext cx="2863617" cy="222564"/>
              </a:xfrm>
              <a:prstGeom prst="frame">
                <a:avLst>
                  <a:gd name="adj1" fmla="val 257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4" name="吹き出し: 角を丸めた四角形 23">
              <a:extLst>
                <a:ext uri="{FF2B5EF4-FFF2-40B4-BE49-F238E27FC236}">
                  <a16:creationId xmlns:a16="http://schemas.microsoft.com/office/drawing/2014/main" id="{FE343187-09E2-2467-A075-085821D7D39A}"/>
                </a:ext>
              </a:extLst>
            </p:cNvPr>
            <p:cNvSpPr/>
            <p:nvPr/>
          </p:nvSpPr>
          <p:spPr>
            <a:xfrm>
              <a:off x="1222321" y="3221131"/>
              <a:ext cx="5454704" cy="686038"/>
            </a:xfrm>
            <a:prstGeom prst="wedgeRoundRectCallout">
              <a:avLst>
                <a:gd name="adj1" fmla="val -30218"/>
                <a:gd name="adj2" fmla="val -77470"/>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wspace</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と </a:t>
              </a:r>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hspace</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はそれぞれ，図の幅と高さのうちサブプロット間のスペースとして使う領域の割合（パーセンテージ）の指定である．この例では，すべてのスペースをゼロにしています．</a:t>
              </a:r>
            </a:p>
          </p:txBody>
        </p:sp>
      </p:grpSp>
      <p:sp>
        <p:nvSpPr>
          <p:cNvPr id="26" name="コンテンツ プレースホルダー 2">
            <a:extLst>
              <a:ext uri="{FF2B5EF4-FFF2-40B4-BE49-F238E27FC236}">
                <a16:creationId xmlns:a16="http://schemas.microsoft.com/office/drawing/2014/main" id="{1B1220FC-8FA8-9394-245E-5D737410687A}"/>
              </a:ext>
            </a:extLst>
          </p:cNvPr>
          <p:cNvSpPr txBox="1">
            <a:spLocks/>
          </p:cNvSpPr>
          <p:nvPr/>
        </p:nvSpPr>
        <p:spPr>
          <a:xfrm>
            <a:off x="214381" y="4558642"/>
            <a:ext cx="11763234" cy="1338871"/>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右上図を見ると，軸のラベルが重なっていることがわかる．</a:t>
            </a:r>
            <a:endParaRPr lang="en-US" altLang="ja-JP" sz="1600" dirty="0"/>
          </a:p>
          <a:p>
            <a:pPr marL="0" indent="0">
              <a:buFont typeface="Wingdings" panose="05000000000000000000" pitchFamily="2" charset="2"/>
              <a:buNone/>
            </a:pPr>
            <a:r>
              <a:rPr lang="en-US" altLang="ja-JP" sz="1600" dirty="0"/>
              <a:t>Matplotlib </a:t>
            </a:r>
            <a:r>
              <a:rPr lang="ja-JP" altLang="en-US" sz="1600" dirty="0"/>
              <a:t>はラベルが重なっているかどうかをチェックしないので，このようなケースでは，自分で目盛りの位置とラベルを明示的に指定して修正する必要がある（指定方法はこの後説明する） ．</a:t>
            </a:r>
          </a:p>
        </p:txBody>
      </p:sp>
    </p:spTree>
    <p:extLst>
      <p:ext uri="{BB962C8B-B14F-4D97-AF65-F5344CB8AC3E}">
        <p14:creationId xmlns:p14="http://schemas.microsoft.com/office/powerpoint/2010/main" val="2123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12610-5E17-F997-12B3-C9FA5798B123}"/>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34F611B-549F-95A2-E45A-B3D61958209F}"/>
                  </a:ext>
                </a:extLst>
              </p:cNvPr>
              <p:cNvSpPr>
                <a:spLocks noGrp="1"/>
              </p:cNvSpPr>
              <p:nvPr>
                <p:ph idx="1"/>
              </p:nvPr>
            </p:nvSpPr>
            <p:spPr>
              <a:xfrm>
                <a:off x="214381" y="632805"/>
                <a:ext cx="11763234" cy="924532"/>
              </a:xfrm>
            </p:spPr>
            <p:txBody>
              <a:bodyPr>
                <a:normAutofit/>
              </a:bodyPr>
              <a:lstStyle/>
              <a:p>
                <a:pPr marL="0" indent="0">
                  <a:buNone/>
                </a:pPr>
                <a:r>
                  <a:rPr kumimoji="1" lang="en-US" altLang="ja-JP" sz="1600" dirty="0"/>
                  <a:t>Matplotlib </a:t>
                </a:r>
                <a:r>
                  <a:rPr kumimoji="1" lang="ja-JP" altLang="en-US" sz="1600" dirty="0"/>
                  <a:t>で折れ線グラフをプロットする </a:t>
                </a:r>
                <a:r>
                  <a:rPr kumimoji="1" lang="en-US" altLang="ja-JP" sz="1600" dirty="0"/>
                  <a:t>plot </a:t>
                </a:r>
                <a:r>
                  <a:rPr kumimoji="1" lang="ja-JP" altLang="en-US" sz="1600" dirty="0"/>
                  <a:t>関数には</a:t>
                </a:r>
                <a14:m>
                  <m:oMath xmlns:m="http://schemas.openxmlformats.org/officeDocument/2006/math">
                    <m:r>
                      <a:rPr kumimoji="1" lang="en-US" altLang="ja-JP" sz="1600" b="0" i="0" smtClean="0">
                        <a:latin typeface="Cambria Math" panose="02040503050406030204" pitchFamily="18" charset="0"/>
                      </a:rPr>
                      <m:t> </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 </m:t>
                    </m:r>
                  </m:oMath>
                </a14:m>
                <a:r>
                  <a:rPr kumimoji="1" lang="ja-JP" altLang="en-US" sz="1600" dirty="0"/>
                  <a:t>座標と</a:t>
                </a:r>
                <a14:m>
                  <m:oMath xmlns:m="http://schemas.openxmlformats.org/officeDocument/2006/math">
                    <m:r>
                      <a:rPr kumimoji="1" lang="en-US" altLang="ja-JP" sz="1600" b="0" i="0" smtClean="0">
                        <a:latin typeface="Cambria Math" panose="02040503050406030204" pitchFamily="18" charset="0"/>
                      </a:rPr>
                      <m:t> </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 </m:t>
                    </m:r>
                  </m:oMath>
                </a14:m>
                <a:r>
                  <a:rPr kumimoji="1" lang="ja-JP" altLang="en-US" sz="1600" dirty="0"/>
                  <a:t>座標の配列を引数として渡すが，さらにオプションで色やスタイリングも指定で</a:t>
                </a:r>
                <a:r>
                  <a:rPr lang="ja-JP" altLang="en-US" sz="1600" dirty="0"/>
                  <a:t>きる．</a:t>
                </a:r>
                <a:br>
                  <a:rPr lang="en-US" altLang="ja-JP" sz="1600" dirty="0"/>
                </a:br>
                <a:r>
                  <a:rPr kumimoji="1" lang="ja-JP" altLang="en-US" sz="1600" dirty="0"/>
                  <a:t>例えば，緑色の破線で</a:t>
                </a:r>
                <a14:m>
                  <m:oMath xmlns:m="http://schemas.openxmlformats.org/officeDocument/2006/math">
                    <m:r>
                      <a:rPr kumimoji="1" lang="en-US" altLang="ja-JP" sz="1600" b="0" i="0" dirty="0" smtClean="0">
                        <a:latin typeface="Cambria Math" panose="02040503050406030204" pitchFamily="18" charset="0"/>
                      </a:rPr>
                      <m:t> </m:t>
                    </m:r>
                    <m:r>
                      <a:rPr kumimoji="1" lang="en-US" altLang="ja-JP" sz="1600" i="1" dirty="0" smtClean="0">
                        <a:latin typeface="Cambria Math" panose="02040503050406030204" pitchFamily="18" charset="0"/>
                      </a:rPr>
                      <m:t>𝑥</m:t>
                    </m:r>
                    <m:r>
                      <a:rPr kumimoji="1" lang="en-US" altLang="ja-JP" sz="1600" b="0" i="1" dirty="0" smtClean="0">
                        <a:latin typeface="Cambria Math" panose="02040503050406030204" pitchFamily="18" charset="0"/>
                      </a:rPr>
                      <m:t> </m:t>
                    </m:r>
                  </m:oMath>
                </a14:m>
                <a:r>
                  <a:rPr kumimoji="1" lang="ja-JP" altLang="en-US" sz="1600" dirty="0"/>
                  <a:t>と</a:t>
                </a:r>
                <a14:m>
                  <m:oMath xmlns:m="http://schemas.openxmlformats.org/officeDocument/2006/math">
                    <m:r>
                      <a:rPr kumimoji="1" lang="en-US" altLang="ja-JP" sz="1600" b="0" i="0" dirty="0" smtClean="0">
                        <a:latin typeface="Cambria Math" panose="02040503050406030204" pitchFamily="18" charset="0"/>
                      </a:rPr>
                      <m:t> </m:t>
                    </m:r>
                    <m:r>
                      <a:rPr kumimoji="1" lang="en-US" altLang="ja-JP" sz="1600" i="1" dirty="0" smtClean="0">
                        <a:latin typeface="Cambria Math" panose="02040503050406030204" pitchFamily="18" charset="0"/>
                      </a:rPr>
                      <m:t>𝑦</m:t>
                    </m:r>
                    <m:r>
                      <a:rPr kumimoji="1" lang="en-US" altLang="ja-JP" sz="1600" b="0" i="1" dirty="0" smtClean="0">
                        <a:latin typeface="Cambria Math" panose="02040503050406030204" pitchFamily="18" charset="0"/>
                      </a:rPr>
                      <m:t> </m:t>
                    </m:r>
                  </m:oMath>
                </a14:m>
                <a:r>
                  <a:rPr kumimoji="1" lang="ja-JP" altLang="en-US" sz="1600" dirty="0"/>
                  <a:t>をプロットするには，次のように実行する．</a:t>
                </a:r>
              </a:p>
            </p:txBody>
          </p:sp>
        </mc:Choice>
        <mc:Fallback xmlns="">
          <p:sp>
            <p:nvSpPr>
              <p:cNvPr id="3" name="コンテンツ プレースホルダー 2">
                <a:extLst>
                  <a:ext uri="{FF2B5EF4-FFF2-40B4-BE49-F238E27FC236}">
                    <a16:creationId xmlns:a16="http://schemas.microsoft.com/office/drawing/2014/main" id="{D34F611B-549F-95A2-E45A-B3D61958209F}"/>
                  </a:ext>
                </a:extLst>
              </p:cNvPr>
              <p:cNvSpPr>
                <a:spLocks noGrp="1" noRot="1" noChangeAspect="1" noMove="1" noResize="1" noEditPoints="1" noAdjustHandles="1" noChangeArrowheads="1" noChangeShapeType="1" noTextEdit="1"/>
              </p:cNvSpPr>
              <p:nvPr>
                <p:ph idx="1"/>
              </p:nvPr>
            </p:nvSpPr>
            <p:spPr>
              <a:xfrm>
                <a:off x="214381" y="632805"/>
                <a:ext cx="11763234" cy="924532"/>
              </a:xfrm>
              <a:blipFill>
                <a:blip r:embed="rId2"/>
                <a:stretch>
                  <a:fillRect l="-207" t="-654" b="-392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C3085E7-1775-F2B2-67BA-12E75E91CAD1}"/>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E2587F8D-3287-6E32-C7ED-9DA23EE20EA0}"/>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54ACD14D-92B2-25DA-C7D0-71DB68F4ABDC}"/>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pic>
        <p:nvPicPr>
          <p:cNvPr id="8" name="図 7">
            <a:extLst>
              <a:ext uri="{FF2B5EF4-FFF2-40B4-BE49-F238E27FC236}">
                <a16:creationId xmlns:a16="http://schemas.microsoft.com/office/drawing/2014/main" id="{A3D54A96-640A-A83D-77E5-0B55B5B5195D}"/>
              </a:ext>
            </a:extLst>
          </p:cNvPr>
          <p:cNvPicPr>
            <a:picLocks noChangeAspect="1"/>
          </p:cNvPicPr>
          <p:nvPr/>
        </p:nvPicPr>
        <p:blipFill>
          <a:blip r:embed="rId3"/>
          <a:stretch>
            <a:fillRect/>
          </a:stretch>
        </p:blipFill>
        <p:spPr>
          <a:xfrm>
            <a:off x="7045092" y="1204912"/>
            <a:ext cx="3495675" cy="257175"/>
          </a:xfrm>
          <a:prstGeom prst="rect">
            <a:avLst/>
          </a:prstGeom>
        </p:spPr>
      </p:pic>
      <p:sp>
        <p:nvSpPr>
          <p:cNvPr id="9" name="コンテンツ プレースホルダー 2">
            <a:extLst>
              <a:ext uri="{FF2B5EF4-FFF2-40B4-BE49-F238E27FC236}">
                <a16:creationId xmlns:a16="http://schemas.microsoft.com/office/drawing/2014/main" id="{59A5D632-0BB3-1018-0A56-6B2D539A0F3B}"/>
              </a:ext>
            </a:extLst>
          </p:cNvPr>
          <p:cNvSpPr txBox="1">
            <a:spLocks/>
          </p:cNvSpPr>
          <p:nvPr/>
        </p:nvSpPr>
        <p:spPr>
          <a:xfrm>
            <a:off x="214381" y="1756755"/>
            <a:ext cx="11763234" cy="2193878"/>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600" dirty="0"/>
              <a:t>たくさんのよく使われる色に名前が用意されているが，</a:t>
            </a:r>
            <a:r>
              <a:rPr lang="en-US" altLang="ja-JP" sz="1600" dirty="0"/>
              <a:t>16</a:t>
            </a:r>
            <a:r>
              <a:rPr lang="ja-JP" altLang="en-US" sz="1600" dirty="0"/>
              <a:t>進数カラーコード（例えば</a:t>
            </a:r>
            <a:r>
              <a:rPr lang="en-US" altLang="ja-JP" sz="1600" dirty="0"/>
              <a:t>“#CECECE”</a:t>
            </a:r>
            <a:r>
              <a:rPr lang="ja-JP" altLang="en-US" sz="1600" dirty="0"/>
              <a:t>）を指定すれば，スペクトル上のどんな色も使える．</a:t>
            </a:r>
            <a:endParaRPr lang="en-US" altLang="ja-JP" sz="1600" dirty="0"/>
          </a:p>
          <a:p>
            <a:pPr marL="0" indent="0">
              <a:buNone/>
            </a:pPr>
            <a:r>
              <a:rPr lang="ja-JP" altLang="en-US" sz="1600" dirty="0"/>
              <a:t>サポートされている線種の一部は，</a:t>
            </a:r>
            <a:r>
              <a:rPr lang="en-US" altLang="ja-JP" sz="1600" dirty="0" err="1"/>
              <a:t>plt.plot</a:t>
            </a:r>
            <a:r>
              <a:rPr lang="ja-JP" altLang="en-US" sz="1600" dirty="0"/>
              <a:t> の </a:t>
            </a:r>
            <a:r>
              <a:rPr lang="en-US" altLang="ja-JP" sz="1600" dirty="0"/>
              <a:t>docstring </a:t>
            </a:r>
            <a:r>
              <a:rPr lang="ja-JP" altLang="en-US" sz="1600" dirty="0"/>
              <a:t>で参照できる（</a:t>
            </a:r>
            <a:r>
              <a:rPr lang="en-US" altLang="ja-JP" sz="1600" dirty="0" err="1"/>
              <a:t>IPython</a:t>
            </a:r>
            <a:r>
              <a:rPr lang="en-US" altLang="ja-JP" sz="1600" dirty="0"/>
              <a:t> </a:t>
            </a:r>
            <a:r>
              <a:rPr lang="ja-JP" altLang="en-US" sz="1600" dirty="0"/>
              <a:t>や </a:t>
            </a:r>
            <a:r>
              <a:rPr lang="en-US" altLang="ja-JP" sz="1600" dirty="0" err="1"/>
              <a:t>Jupyter</a:t>
            </a:r>
            <a:r>
              <a:rPr lang="en-US" altLang="ja-JP" sz="1600" dirty="0"/>
              <a:t> </a:t>
            </a:r>
            <a:r>
              <a:rPr lang="ja-JP" altLang="en-US" sz="1600" dirty="0"/>
              <a:t>で </a:t>
            </a:r>
            <a:r>
              <a:rPr lang="en-US" altLang="ja-JP" sz="1600" dirty="0" err="1"/>
              <a:t>plt.plot</a:t>
            </a:r>
            <a:r>
              <a:rPr lang="en-US" altLang="ja-JP" sz="1600" dirty="0"/>
              <a:t>? </a:t>
            </a:r>
            <a:r>
              <a:rPr lang="ja-JP" altLang="en-US" sz="1600" dirty="0"/>
              <a:t>と実行してください）．</a:t>
            </a:r>
            <a:br>
              <a:rPr lang="en-US" altLang="ja-JP" sz="1600" dirty="0"/>
            </a:br>
            <a:r>
              <a:rPr lang="ja-JP" altLang="en-US" sz="1600" dirty="0"/>
              <a:t>さらに包括的なリファレンスは，オンラインドキュメントで利用できる．折れ線グラフには，実際のデータポイントを目立たせるためにマーカーを付けることもできる．</a:t>
            </a:r>
            <a:r>
              <a:rPr lang="en-US" altLang="ja-JP" sz="1600" dirty="0"/>
              <a:t>Matplotlib </a:t>
            </a:r>
            <a:r>
              <a:rPr lang="ja-JP" altLang="en-US" sz="1600" dirty="0"/>
              <a:t>の </a:t>
            </a:r>
            <a:r>
              <a:rPr lang="en-US" altLang="ja-JP" sz="1600" dirty="0"/>
              <a:t>plot </a:t>
            </a:r>
            <a:r>
              <a:rPr lang="ja-JP" altLang="en-US" sz="1600" dirty="0"/>
              <a:t>関数は，データポイントを線で結んで連続した折れ線グラフを描くため，実際のデータポイントがどこにあるのかわかりにくくなってしまう場合がある．</a:t>
            </a:r>
            <a:br>
              <a:rPr lang="en-US" altLang="ja-JP" sz="1600" dirty="0"/>
            </a:br>
            <a:r>
              <a:rPr lang="ja-JP" altLang="en-US" sz="1600" dirty="0"/>
              <a:t>そのような場合，スタイリングオプションの指定を追加してマーカーを加えることが可能である．</a:t>
            </a:r>
            <a:endParaRPr lang="en-US" altLang="ja-JP" sz="1600" dirty="0"/>
          </a:p>
        </p:txBody>
      </p:sp>
      <p:pic>
        <p:nvPicPr>
          <p:cNvPr id="11" name="図 10">
            <a:extLst>
              <a:ext uri="{FF2B5EF4-FFF2-40B4-BE49-F238E27FC236}">
                <a16:creationId xmlns:a16="http://schemas.microsoft.com/office/drawing/2014/main" id="{D3D708C7-4D8D-B233-0E59-77A78858EF6A}"/>
              </a:ext>
            </a:extLst>
          </p:cNvPr>
          <p:cNvPicPr>
            <a:picLocks noChangeAspect="1"/>
          </p:cNvPicPr>
          <p:nvPr/>
        </p:nvPicPr>
        <p:blipFill>
          <a:blip r:embed="rId4"/>
          <a:stretch>
            <a:fillRect/>
          </a:stretch>
        </p:blipFill>
        <p:spPr>
          <a:xfrm>
            <a:off x="327171" y="4382789"/>
            <a:ext cx="7143750" cy="588818"/>
          </a:xfrm>
          <a:prstGeom prst="rect">
            <a:avLst/>
          </a:prstGeom>
        </p:spPr>
      </p:pic>
      <p:pic>
        <p:nvPicPr>
          <p:cNvPr id="13" name="図 12">
            <a:extLst>
              <a:ext uri="{FF2B5EF4-FFF2-40B4-BE49-F238E27FC236}">
                <a16:creationId xmlns:a16="http://schemas.microsoft.com/office/drawing/2014/main" id="{2F84AEE8-AA7C-DF0B-5A51-A9C4E8EDD301}"/>
              </a:ext>
            </a:extLst>
          </p:cNvPr>
          <p:cNvPicPr>
            <a:picLocks noChangeAspect="1"/>
          </p:cNvPicPr>
          <p:nvPr/>
        </p:nvPicPr>
        <p:blipFill>
          <a:blip r:embed="rId5"/>
          <a:stretch>
            <a:fillRect/>
          </a:stretch>
        </p:blipFill>
        <p:spPr>
          <a:xfrm>
            <a:off x="7664217" y="4031316"/>
            <a:ext cx="3338512" cy="2193879"/>
          </a:xfrm>
          <a:prstGeom prst="rect">
            <a:avLst/>
          </a:prstGeom>
        </p:spPr>
      </p:pic>
      <p:sp>
        <p:nvSpPr>
          <p:cNvPr id="14" name="四角形: 角を丸くする 13">
            <a:extLst>
              <a:ext uri="{FF2B5EF4-FFF2-40B4-BE49-F238E27FC236}">
                <a16:creationId xmlns:a16="http://schemas.microsoft.com/office/drawing/2014/main" id="{1A536468-96D5-4F7D-56F7-F3CA6B5B0290}"/>
              </a:ext>
            </a:extLst>
          </p:cNvPr>
          <p:cNvSpPr/>
          <p:nvPr/>
        </p:nvSpPr>
        <p:spPr>
          <a:xfrm>
            <a:off x="327170" y="3950633"/>
            <a:ext cx="3338511"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スタイリングオプションの指定</a:t>
            </a:r>
          </a:p>
        </p:txBody>
      </p:sp>
    </p:spTree>
    <p:extLst>
      <p:ext uri="{BB962C8B-B14F-4D97-AF65-F5344CB8AC3E}">
        <p14:creationId xmlns:p14="http://schemas.microsoft.com/office/powerpoint/2010/main" val="214180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16CFE-B5BD-DAC3-BBD2-92989479C38F}"/>
              </a:ext>
            </a:extLst>
          </p:cNvPr>
          <p:cNvSpPr>
            <a:spLocks noGrp="1"/>
          </p:cNvSpPr>
          <p:nvPr>
            <p:ph type="title"/>
          </p:nvPr>
        </p:nvSpPr>
        <p:spPr/>
        <p:txBody>
          <a:bodyPr/>
          <a:lstStyle/>
          <a:p>
            <a:r>
              <a:rPr kumimoji="1" lang="en-US" altLang="ja-JP" dirty="0"/>
              <a:t>1.1</a:t>
            </a:r>
            <a:r>
              <a:rPr lang="ja-JP" altLang="en-US" dirty="0"/>
              <a:t> </a:t>
            </a:r>
            <a:r>
              <a:rPr lang="en-US" altLang="ja-JP" dirty="0"/>
              <a:t>matplotlib</a:t>
            </a:r>
            <a:r>
              <a:rPr lang="ja-JP" altLang="en-US" dirty="0"/>
              <a:t>（</a:t>
            </a:r>
            <a:r>
              <a:rPr kumimoji="1" lang="ja-JP" altLang="en-US" dirty="0"/>
              <a:t>図とサブプロット）</a:t>
            </a:r>
          </a:p>
        </p:txBody>
      </p:sp>
      <p:pic>
        <p:nvPicPr>
          <p:cNvPr id="8" name="コンテンツ プレースホルダー 7">
            <a:extLst>
              <a:ext uri="{FF2B5EF4-FFF2-40B4-BE49-F238E27FC236}">
                <a16:creationId xmlns:a16="http://schemas.microsoft.com/office/drawing/2014/main" id="{4E6ECB44-D754-3D62-1830-A81829DA6A60}"/>
              </a:ext>
            </a:extLst>
          </p:cNvPr>
          <p:cNvPicPr>
            <a:picLocks noGrp="1" noChangeAspect="1"/>
          </p:cNvPicPr>
          <p:nvPr>
            <p:ph idx="1"/>
          </p:nvPr>
        </p:nvPicPr>
        <p:blipFill>
          <a:blip r:embed="rId2"/>
          <a:stretch>
            <a:fillRect/>
          </a:stretch>
        </p:blipFill>
        <p:spPr>
          <a:xfrm>
            <a:off x="8407256" y="2234544"/>
            <a:ext cx="3667125" cy="2428875"/>
          </a:xfrm>
        </p:spPr>
      </p:pic>
      <p:sp>
        <p:nvSpPr>
          <p:cNvPr id="4" name="日付プレースホルダー 3">
            <a:extLst>
              <a:ext uri="{FF2B5EF4-FFF2-40B4-BE49-F238E27FC236}">
                <a16:creationId xmlns:a16="http://schemas.microsoft.com/office/drawing/2014/main" id="{EA948237-92E6-780D-9EBC-95F0EC6B1CAB}"/>
              </a:ext>
            </a:extLst>
          </p:cNvPr>
          <p:cNvSpPr>
            <a:spLocks noGrp="1"/>
          </p:cNvSpPr>
          <p:nvPr>
            <p:ph type="dt" sz="half" idx="10"/>
          </p:nvPr>
        </p:nvSpPr>
        <p:spPr/>
        <p:txBody>
          <a:bodyPr/>
          <a:lstStyle/>
          <a:p>
            <a:fld id="{5867A3E6-471E-47E6-955F-9856BA57961E}" type="datetime1">
              <a:rPr lang="ja-JP" altLang="en-US" smtClean="0"/>
              <a:pPr/>
              <a:t>2024/1/29</a:t>
            </a:fld>
            <a:endParaRPr lang="ja-JP" altLang="en-US"/>
          </a:p>
        </p:txBody>
      </p:sp>
      <p:sp>
        <p:nvSpPr>
          <p:cNvPr id="5" name="フッター プレースホルダー 4">
            <a:extLst>
              <a:ext uri="{FF2B5EF4-FFF2-40B4-BE49-F238E27FC236}">
                <a16:creationId xmlns:a16="http://schemas.microsoft.com/office/drawing/2014/main" id="{D42EAF48-5B0F-51C8-10C8-66014D20FE05}"/>
              </a:ext>
            </a:extLst>
          </p:cNvPr>
          <p:cNvSpPr>
            <a:spLocks noGrp="1"/>
          </p:cNvSpPr>
          <p:nvPr>
            <p:ph type="ftr" sz="quarter" idx="11"/>
          </p:nvPr>
        </p:nvSpPr>
        <p:spPr/>
        <p:txBody>
          <a:bodyPr/>
          <a:lstStyle/>
          <a:p>
            <a:r>
              <a:rPr lang="en-US" altLang="ja-JP" dirty="0"/>
              <a:t>1</a:t>
            </a:r>
            <a:r>
              <a:rPr kumimoji="1" lang="en-US" altLang="ja-JP" dirty="0"/>
              <a:t>. </a:t>
            </a:r>
            <a:r>
              <a:rPr lang="ja-JP" altLang="en-US" dirty="0"/>
              <a:t>ライブラリ </a:t>
            </a:r>
            <a:r>
              <a:rPr lang="en-US" altLang="ja-JP" dirty="0"/>
              <a:t>matplotlib </a:t>
            </a:r>
            <a:r>
              <a:rPr lang="ja-JP" altLang="en-US" dirty="0"/>
              <a:t>について</a:t>
            </a:r>
          </a:p>
        </p:txBody>
      </p:sp>
      <p:sp>
        <p:nvSpPr>
          <p:cNvPr id="6" name="スライド番号プレースホルダー 5">
            <a:extLst>
              <a:ext uri="{FF2B5EF4-FFF2-40B4-BE49-F238E27FC236}">
                <a16:creationId xmlns:a16="http://schemas.microsoft.com/office/drawing/2014/main" id="{6F910ABF-FB4F-E812-C50A-302656544E60}"/>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sp>
        <p:nvSpPr>
          <p:cNvPr id="9" name="コンテンツ プレースホルダー 2">
            <a:extLst>
              <a:ext uri="{FF2B5EF4-FFF2-40B4-BE49-F238E27FC236}">
                <a16:creationId xmlns:a16="http://schemas.microsoft.com/office/drawing/2014/main" id="{7683F365-66BA-5379-9281-00E20BD18C3C}"/>
              </a:ext>
            </a:extLst>
          </p:cNvPr>
          <p:cNvSpPr txBox="1">
            <a:spLocks/>
          </p:cNvSpPr>
          <p:nvPr/>
        </p:nvSpPr>
        <p:spPr>
          <a:xfrm>
            <a:off x="214383" y="1166448"/>
            <a:ext cx="11763234" cy="4608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600" dirty="0"/>
              <a:t>デフォルトでは折れ線グラフの点は直線で結ばれる（左図）．これは，</a:t>
            </a:r>
            <a:r>
              <a:rPr lang="en-US" altLang="ja-JP" sz="1600" dirty="0" err="1"/>
              <a:t>drawstyle</a:t>
            </a:r>
            <a:r>
              <a:rPr lang="en-US" altLang="ja-JP" sz="1600" dirty="0"/>
              <a:t> </a:t>
            </a:r>
            <a:r>
              <a:rPr lang="ja-JP" altLang="en-US" sz="1600" dirty="0"/>
              <a:t>オプションを使って変更できます（右図）．</a:t>
            </a:r>
          </a:p>
        </p:txBody>
      </p:sp>
      <p:pic>
        <p:nvPicPr>
          <p:cNvPr id="12" name="図 11">
            <a:extLst>
              <a:ext uri="{FF2B5EF4-FFF2-40B4-BE49-F238E27FC236}">
                <a16:creationId xmlns:a16="http://schemas.microsoft.com/office/drawing/2014/main" id="{D43C74BE-F1F6-094E-BFA5-2EE895188ED1}"/>
              </a:ext>
            </a:extLst>
          </p:cNvPr>
          <p:cNvPicPr>
            <a:picLocks noChangeAspect="1"/>
          </p:cNvPicPr>
          <p:nvPr/>
        </p:nvPicPr>
        <p:blipFill>
          <a:blip r:embed="rId3"/>
          <a:stretch>
            <a:fillRect/>
          </a:stretch>
        </p:blipFill>
        <p:spPr>
          <a:xfrm>
            <a:off x="4369521" y="2234544"/>
            <a:ext cx="3878700" cy="1051972"/>
          </a:xfrm>
          <a:prstGeom prst="rect">
            <a:avLst/>
          </a:prstGeom>
        </p:spPr>
      </p:pic>
      <p:grpSp>
        <p:nvGrpSpPr>
          <p:cNvPr id="14" name="グループ化 13">
            <a:extLst>
              <a:ext uri="{FF2B5EF4-FFF2-40B4-BE49-F238E27FC236}">
                <a16:creationId xmlns:a16="http://schemas.microsoft.com/office/drawing/2014/main" id="{2683C4CA-A59F-7298-F2A7-257B0A0A31E1}"/>
              </a:ext>
            </a:extLst>
          </p:cNvPr>
          <p:cNvGrpSpPr/>
          <p:nvPr/>
        </p:nvGrpSpPr>
        <p:grpSpPr>
          <a:xfrm>
            <a:off x="117623" y="1833805"/>
            <a:ext cx="3338512" cy="2594618"/>
            <a:chOff x="214381" y="1403763"/>
            <a:chExt cx="3338512" cy="2594618"/>
          </a:xfrm>
        </p:grpSpPr>
        <p:pic>
          <p:nvPicPr>
            <p:cNvPr id="10" name="図 9">
              <a:extLst>
                <a:ext uri="{FF2B5EF4-FFF2-40B4-BE49-F238E27FC236}">
                  <a16:creationId xmlns:a16="http://schemas.microsoft.com/office/drawing/2014/main" id="{38255ACA-E117-4363-2F0A-68E5F62C39E3}"/>
                </a:ext>
              </a:extLst>
            </p:cNvPr>
            <p:cNvPicPr>
              <a:picLocks noChangeAspect="1"/>
            </p:cNvPicPr>
            <p:nvPr/>
          </p:nvPicPr>
          <p:blipFill>
            <a:blip r:embed="rId4"/>
            <a:stretch>
              <a:fillRect/>
            </a:stretch>
          </p:blipFill>
          <p:spPr>
            <a:xfrm>
              <a:off x="214381" y="1804502"/>
              <a:ext cx="3338512" cy="2193879"/>
            </a:xfrm>
            <a:prstGeom prst="rect">
              <a:avLst/>
            </a:prstGeom>
          </p:spPr>
        </p:pic>
        <p:sp>
          <p:nvSpPr>
            <p:cNvPr id="13" name="四角形: 角を丸くする 12">
              <a:extLst>
                <a:ext uri="{FF2B5EF4-FFF2-40B4-BE49-F238E27FC236}">
                  <a16:creationId xmlns:a16="http://schemas.microsoft.com/office/drawing/2014/main" id="{FA62E909-7ADC-5612-260D-6FB473231BA6}"/>
                </a:ext>
              </a:extLst>
            </p:cNvPr>
            <p:cNvSpPr/>
            <p:nvPr/>
          </p:nvSpPr>
          <p:spPr>
            <a:xfrm>
              <a:off x="428625" y="1403763"/>
              <a:ext cx="164450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デフォルト</a:t>
              </a:r>
            </a:p>
          </p:txBody>
        </p:sp>
      </p:grpSp>
      <p:sp>
        <p:nvSpPr>
          <p:cNvPr id="15" name="矢印: 右 14">
            <a:extLst>
              <a:ext uri="{FF2B5EF4-FFF2-40B4-BE49-F238E27FC236}">
                <a16:creationId xmlns:a16="http://schemas.microsoft.com/office/drawing/2014/main" id="{CEA0053B-2C92-2A62-7BF3-2CFBD83271B0}"/>
              </a:ext>
            </a:extLst>
          </p:cNvPr>
          <p:cNvSpPr/>
          <p:nvPr/>
        </p:nvSpPr>
        <p:spPr>
          <a:xfrm>
            <a:off x="3456135" y="2850491"/>
            <a:ext cx="819150" cy="7905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吹き出し: 角を丸めた四角形 15">
            <a:extLst>
              <a:ext uri="{FF2B5EF4-FFF2-40B4-BE49-F238E27FC236}">
                <a16:creationId xmlns:a16="http://schemas.microsoft.com/office/drawing/2014/main" id="{A325DCE9-1A33-5D1C-1CF4-F4A14E693D0F}"/>
              </a:ext>
            </a:extLst>
          </p:cNvPr>
          <p:cNvSpPr/>
          <p:nvPr/>
        </p:nvSpPr>
        <p:spPr>
          <a:xfrm>
            <a:off x="4369521" y="3518183"/>
            <a:ext cx="3531085" cy="460825"/>
          </a:xfrm>
          <a:prstGeom prst="wedgeRoundRectCallout">
            <a:avLst>
              <a:gd name="adj1" fmla="val -30218"/>
              <a:gd name="adj2" fmla="val -77470"/>
              <a:gd name="adj3" fmla="val 16667"/>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err="1">
                <a:latin typeface="Times New Roman" panose="02020603050405020304" pitchFamily="18" charset="0"/>
                <a:ea typeface="游明朝" panose="02020400000000000000" pitchFamily="18" charset="-128"/>
                <a:cs typeface="Times New Roman" panose="02020603050405020304" pitchFamily="18" charset="0"/>
              </a:rPr>
              <a:t>drawstyle</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オプションを用いて直線の変更</a:t>
            </a:r>
          </a:p>
        </p:txBody>
      </p:sp>
      <p:sp>
        <p:nvSpPr>
          <p:cNvPr id="17" name="四角形: 角を丸くする 16">
            <a:extLst>
              <a:ext uri="{FF2B5EF4-FFF2-40B4-BE49-F238E27FC236}">
                <a16:creationId xmlns:a16="http://schemas.microsoft.com/office/drawing/2014/main" id="{EAADA57E-0814-43C4-28CD-47E9F78594F0}"/>
              </a:ext>
            </a:extLst>
          </p:cNvPr>
          <p:cNvSpPr/>
          <p:nvPr/>
        </p:nvSpPr>
        <p:spPr>
          <a:xfrm>
            <a:off x="8675767" y="1833805"/>
            <a:ext cx="1644505" cy="307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游明朝" panose="02020400000000000000" pitchFamily="18" charset="-128"/>
                <a:ea typeface="游明朝" panose="02020400000000000000" pitchFamily="18" charset="-128"/>
              </a:rPr>
              <a:t>線の変更</a:t>
            </a:r>
          </a:p>
        </p:txBody>
      </p:sp>
      <p:sp>
        <p:nvSpPr>
          <p:cNvPr id="18" name="コンテンツ プレースホルダー 2">
            <a:extLst>
              <a:ext uri="{FF2B5EF4-FFF2-40B4-BE49-F238E27FC236}">
                <a16:creationId xmlns:a16="http://schemas.microsoft.com/office/drawing/2014/main" id="{AE4267C5-5BF1-C41A-23DA-40CD1EA73D6F}"/>
              </a:ext>
            </a:extLst>
          </p:cNvPr>
          <p:cNvSpPr txBox="1">
            <a:spLocks/>
          </p:cNvSpPr>
          <p:nvPr/>
        </p:nvSpPr>
        <p:spPr>
          <a:xfrm>
            <a:off x="214383" y="5095573"/>
            <a:ext cx="11763234" cy="73188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600" dirty="0"/>
              <a:t>この実行例では </a:t>
            </a:r>
            <a:r>
              <a:rPr lang="en-US" altLang="ja-JP" sz="1600" dirty="0"/>
              <a:t>plot </a:t>
            </a:r>
            <a:r>
              <a:rPr lang="ja-JP" altLang="en-US" sz="1600" dirty="0"/>
              <a:t>に </a:t>
            </a:r>
            <a:r>
              <a:rPr lang="en-US" altLang="ja-JP" sz="1600" dirty="0"/>
              <a:t>label </a:t>
            </a:r>
            <a:r>
              <a:rPr lang="ja-JP" altLang="en-US" sz="1600" dirty="0"/>
              <a:t>引数を渡しているため，</a:t>
            </a:r>
            <a:r>
              <a:rPr lang="en-US" altLang="ja-JP" sz="1600" dirty="0" err="1"/>
              <a:t>ax.legend</a:t>
            </a:r>
            <a:r>
              <a:rPr lang="en-US" altLang="ja-JP" sz="1600" dirty="0"/>
              <a:t> </a:t>
            </a:r>
            <a:r>
              <a:rPr lang="ja-JP" altLang="en-US" sz="1600" dirty="0"/>
              <a:t>を用いてプロットの各線を識別するための凡例を作成できる．</a:t>
            </a:r>
            <a:br>
              <a:rPr lang="en-US" altLang="ja-JP" sz="1600" dirty="0"/>
            </a:br>
            <a:r>
              <a:rPr lang="ja-JP" altLang="en-US" sz="1600" dirty="0"/>
              <a:t>凡例については，後ほど詳しく説明する．</a:t>
            </a:r>
          </a:p>
        </p:txBody>
      </p:sp>
    </p:spTree>
    <p:extLst>
      <p:ext uri="{BB962C8B-B14F-4D97-AF65-F5344CB8AC3E}">
        <p14:creationId xmlns:p14="http://schemas.microsoft.com/office/powerpoint/2010/main" val="3147728993"/>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12425</TotalTime>
  <Words>5604</Words>
  <Application>Microsoft Office PowerPoint</Application>
  <PresentationFormat>ワイド画面</PresentationFormat>
  <Paragraphs>287</Paragraphs>
  <Slides>26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游ゴシック</vt:lpstr>
      <vt:lpstr>游明朝</vt:lpstr>
      <vt:lpstr>Arial</vt:lpstr>
      <vt:lpstr>Cambria Math</vt:lpstr>
      <vt:lpstr>Times New Roman</vt:lpstr>
      <vt:lpstr>Wingdings</vt:lpstr>
      <vt:lpstr>Office テーマ</vt:lpstr>
      <vt:lpstr>データサイエンティストハンドオン教材 （第３講）</vt:lpstr>
      <vt:lpstr>はじめに</vt:lpstr>
      <vt:lpstr>1. ライブラリ matplotlib について</vt:lpstr>
      <vt:lpstr>1.1 matplotlib（図とサブプロット）</vt:lpstr>
      <vt:lpstr>1.1 matplotlib（図とサブプロット）</vt:lpstr>
      <vt:lpstr>1.1 matplotlib（図とサブプロット）</vt:lpstr>
      <vt:lpstr>1.1 matplotlib（図とサブプロット）</vt:lpstr>
      <vt:lpstr>1.1 matplotlib（図とサブプロット）</vt:lpstr>
      <vt:lpstr>1.1 matplotlib（図とサブプロット）</vt:lpstr>
      <vt:lpstr>1.2 matplotlib（目盛り・ラベル・凡例）</vt:lpstr>
      <vt:lpstr>1.2 matplotlib（目盛り・ラベル・凡例）</vt:lpstr>
      <vt:lpstr>1.3 matplotlib（サブプロットへの注釈や描画）</vt:lpstr>
      <vt:lpstr>1.3 matplotlib（サブプロットへの注釈や描画）</vt:lpstr>
      <vt:lpstr>1.4 matplotlib（補足：Matplotlibの設定）</vt:lpstr>
      <vt:lpstr>2. pandasやseabornを用いたプロット</vt:lpstr>
      <vt:lpstr>2.1 pandasやseabornを用いたプロット（折れ線グラフ）</vt:lpstr>
      <vt:lpstr>2.1 pandasやseabornを用いたプロット（折れ線グラフ）</vt:lpstr>
      <vt:lpstr>2.1 pandasやseabornを用いたプロット（折れ線グラフ）</vt:lpstr>
      <vt:lpstr>2.2 pandasやseabornを用いたプロット（棒グラフ）</vt:lpstr>
      <vt:lpstr>2.2 pandasやseabornを用いたプロット（棒グラフ）</vt:lpstr>
      <vt:lpstr>2.2 pandasやseabornを用いたプロット（棒グラフ）</vt:lpstr>
      <vt:lpstr>2.3 pandasやseabornを用いたプロット（ヒストグラムと密度プロット）</vt:lpstr>
      <vt:lpstr>2.4 pandasやseabornを用いたプロット（散布図）</vt:lpstr>
      <vt:lpstr>2.5 pandasやseabornを用いたプロット（ファセットグリッドとカテゴリ型データ）</vt:lpstr>
      <vt:lpstr>2.5 pandasやseabornを用いたプロット（ファセットグリッドとカテゴリ型データ）</vt:lpstr>
      <vt:lpstr>2.6 pandasやseabornを用いたプロット（補足：その他のPython用可視化ツール）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12</cp:revision>
  <dcterms:created xsi:type="dcterms:W3CDTF">2021-11-16T14:21:45Z</dcterms:created>
  <dcterms:modified xsi:type="dcterms:W3CDTF">2024-01-29T00:16:34Z</dcterms:modified>
</cp:coreProperties>
</file>