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86" r:id="rId3"/>
    <p:sldId id="284" r:id="rId4"/>
    <p:sldId id="287" r:id="rId5"/>
    <p:sldId id="288" r:id="rId6"/>
    <p:sldId id="300" r:id="rId7"/>
    <p:sldId id="290" r:id="rId8"/>
    <p:sldId id="291" r:id="rId9"/>
    <p:sldId id="292" r:id="rId10"/>
    <p:sldId id="293" r:id="rId11"/>
    <p:sldId id="294" r:id="rId12"/>
    <p:sldId id="301" r:id="rId13"/>
    <p:sldId id="295" r:id="rId14"/>
    <p:sldId id="296" r:id="rId15"/>
    <p:sldId id="297" r:id="rId16"/>
    <p:sldId id="298" r:id="rId17"/>
    <p:sldId id="302" r:id="rId18"/>
    <p:sldId id="299" r:id="rId19"/>
    <p:sldId id="303" r:id="rId20"/>
    <p:sldId id="304" r:id="rId21"/>
    <p:sldId id="30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9E643-B075-4C08-B37C-B87205493100}" v="361" dt="2024-01-28T08:08:40.12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706" autoAdjust="0"/>
  </p:normalViewPr>
  <p:slideViewPr>
    <p:cSldViewPr snapToGrid="0">
      <p:cViewPr varScale="1">
        <p:scale>
          <a:sx n="100" d="100"/>
          <a:sy n="100" d="100"/>
        </p:scale>
        <p:origin x="27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7829E643-B075-4C08-B37C-B87205493100}"/>
    <pc:docChg chg="undo redo custSel addSld delSld modSld sldOrd modMainMaster">
      <pc:chgData name="西村 翼" userId="5a6fcaf58e44607b" providerId="LiveId" clId="{7829E643-B075-4C08-B37C-B87205493100}" dt="2024-01-28T08:08:40.088" v="6335" actId="164"/>
      <pc:docMkLst>
        <pc:docMk/>
      </pc:docMkLst>
      <pc:sldChg chg="modSp add del mod">
        <pc:chgData name="西村 翼" userId="5a6fcaf58e44607b" providerId="LiveId" clId="{7829E643-B075-4C08-B37C-B87205493100}" dt="2024-01-28T06:41:37.296" v="4945"/>
        <pc:sldMkLst>
          <pc:docMk/>
          <pc:sldMk cId="4227028904" sldId="284"/>
        </pc:sldMkLst>
        <pc:spChg chg="mod">
          <ac:chgData name="西村 翼" userId="5a6fcaf58e44607b" providerId="LiveId" clId="{7829E643-B075-4C08-B37C-B87205493100}" dt="2024-01-28T06:41:37.296" v="4945"/>
          <ac:spMkLst>
            <pc:docMk/>
            <pc:sldMk cId="4227028904" sldId="284"/>
            <ac:spMk id="3" creationId="{C60E34C5-FDBF-E80C-BC87-61E26B78CC74}"/>
          </ac:spMkLst>
        </pc:spChg>
        <pc:spChg chg="mod">
          <ac:chgData name="西村 翼" userId="5a6fcaf58e44607b" providerId="LiveId" clId="{7829E643-B075-4C08-B37C-B87205493100}" dt="2024-01-22T16:13:39.068" v="404" actId="20577"/>
          <ac:spMkLst>
            <pc:docMk/>
            <pc:sldMk cId="4227028904" sldId="284"/>
            <ac:spMk id="5" creationId="{BEF41B56-09C2-E3EE-5C15-06245131BDF6}"/>
          </ac:spMkLst>
        </pc:spChg>
      </pc:sldChg>
      <pc:sldChg chg="del">
        <pc:chgData name="西村 翼" userId="5a6fcaf58e44607b" providerId="LiveId" clId="{7829E643-B075-4C08-B37C-B87205493100}" dt="2024-01-22T16:13:55.616" v="416" actId="47"/>
        <pc:sldMkLst>
          <pc:docMk/>
          <pc:sldMk cId="2087901737" sldId="285"/>
        </pc:sldMkLst>
      </pc:sldChg>
      <pc:sldChg chg="modSp add del mod">
        <pc:chgData name="西村 翼" userId="5a6fcaf58e44607b" providerId="LiveId" clId="{7829E643-B075-4C08-B37C-B87205493100}" dt="2024-01-28T06:32:13.072" v="4735" actId="20577"/>
        <pc:sldMkLst>
          <pc:docMk/>
          <pc:sldMk cId="128878358" sldId="286"/>
        </pc:sldMkLst>
        <pc:spChg chg="mod">
          <ac:chgData name="西村 翼" userId="5a6fcaf58e44607b" providerId="LiveId" clId="{7829E643-B075-4C08-B37C-B87205493100}" dt="2024-01-22T16:13:20.771" v="402" actId="1076"/>
          <ac:spMkLst>
            <pc:docMk/>
            <pc:sldMk cId="128878358" sldId="286"/>
            <ac:spMk id="3" creationId="{9D9B2CBB-7549-290A-727F-D5C188E1C059}"/>
          </ac:spMkLst>
        </pc:spChg>
        <pc:spChg chg="mod">
          <ac:chgData name="西村 翼" userId="5a6fcaf58e44607b" providerId="LiveId" clId="{7829E643-B075-4C08-B37C-B87205493100}" dt="2024-01-28T06:32:13.072" v="4735" actId="20577"/>
          <ac:spMkLst>
            <pc:docMk/>
            <pc:sldMk cId="128878358" sldId="286"/>
            <ac:spMk id="5" creationId="{3DAF6B8C-A078-9B2E-E116-04B085DC6379}"/>
          </ac:spMkLst>
        </pc:spChg>
      </pc:sldChg>
      <pc:sldChg chg="addSp delSp modSp add del mod">
        <pc:chgData name="西村 翼" userId="5a6fcaf58e44607b" providerId="LiveId" clId="{7829E643-B075-4C08-B37C-B87205493100}" dt="2024-01-28T08:07:22.199" v="6290"/>
        <pc:sldMkLst>
          <pc:docMk/>
          <pc:sldMk cId="807774368" sldId="287"/>
        </pc:sldMkLst>
        <pc:spChg chg="mod">
          <ac:chgData name="西村 翼" userId="5a6fcaf58e44607b" providerId="LiveId" clId="{7829E643-B075-4C08-B37C-B87205493100}" dt="2024-01-22T16:14:18.778" v="434"/>
          <ac:spMkLst>
            <pc:docMk/>
            <pc:sldMk cId="807774368" sldId="287"/>
            <ac:spMk id="2" creationId="{8B40B3DB-AFFE-D952-6820-20B953BB6967}"/>
          </ac:spMkLst>
        </pc:spChg>
        <pc:spChg chg="mod">
          <ac:chgData name="西村 翼" userId="5a6fcaf58e44607b" providerId="LiveId" clId="{7829E643-B075-4C08-B37C-B87205493100}" dt="2024-01-28T08:07:22.199" v="6290"/>
          <ac:spMkLst>
            <pc:docMk/>
            <pc:sldMk cId="807774368" sldId="287"/>
            <ac:spMk id="3" creationId="{77EA5BCB-9485-2E91-D28C-17E71BCA9B31}"/>
          </ac:spMkLst>
        </pc:spChg>
        <pc:spChg chg="mod">
          <ac:chgData name="西村 翼" userId="5a6fcaf58e44607b" providerId="LiveId" clId="{7829E643-B075-4C08-B37C-B87205493100}" dt="2024-01-28T06:32:01.530" v="4720"/>
          <ac:spMkLst>
            <pc:docMk/>
            <pc:sldMk cId="807774368" sldId="287"/>
            <ac:spMk id="5" creationId="{90FBD384-54EE-4E8B-1CFC-C764696BA1BE}"/>
          </ac:spMkLst>
        </pc:spChg>
        <pc:spChg chg="del">
          <ac:chgData name="西村 翼" userId="5a6fcaf58e44607b" providerId="LiveId" clId="{7829E643-B075-4C08-B37C-B87205493100}" dt="2024-01-22T16:14:42.876" v="441" actId="478"/>
          <ac:spMkLst>
            <pc:docMk/>
            <pc:sldMk cId="807774368" sldId="287"/>
            <ac:spMk id="7" creationId="{3856CA21-20C6-C197-BA65-0773D9016D27}"/>
          </ac:spMkLst>
        </pc:spChg>
        <pc:spChg chg="mod ord">
          <ac:chgData name="西村 翼" userId="5a6fcaf58e44607b" providerId="LiveId" clId="{7829E643-B075-4C08-B37C-B87205493100}" dt="2024-01-24T09:43:45.547" v="944" actId="20577"/>
          <ac:spMkLst>
            <pc:docMk/>
            <pc:sldMk cId="807774368" sldId="287"/>
            <ac:spMk id="16" creationId="{2E9833E7-E29C-AEE8-7F81-C40B3A6BD9B6}"/>
          </ac:spMkLst>
        </pc:spChg>
        <pc:spChg chg="del">
          <ac:chgData name="西村 翼" userId="5a6fcaf58e44607b" providerId="LiveId" clId="{7829E643-B075-4C08-B37C-B87205493100}" dt="2024-01-22T16:14:28.074" v="436" actId="478"/>
          <ac:spMkLst>
            <pc:docMk/>
            <pc:sldMk cId="807774368" sldId="287"/>
            <ac:spMk id="23" creationId="{60DE01CE-A5CB-254A-B573-B9AE33E11E60}"/>
          </ac:spMkLst>
        </pc:spChg>
        <pc:spChg chg="add mod">
          <ac:chgData name="西村 翼" userId="5a6fcaf58e44607b" providerId="LiveId" clId="{7829E643-B075-4C08-B37C-B87205493100}" dt="2024-01-24T08:28:35.050" v="597" actId="1076"/>
          <ac:spMkLst>
            <pc:docMk/>
            <pc:sldMk cId="807774368" sldId="287"/>
            <ac:spMk id="31" creationId="{296FCFC8-805D-6335-E480-2FE014E71B53}"/>
          </ac:spMkLst>
        </pc:spChg>
        <pc:spChg chg="add mod">
          <ac:chgData name="西村 翼" userId="5a6fcaf58e44607b" providerId="LiveId" clId="{7829E643-B075-4C08-B37C-B87205493100}" dt="2024-01-24T08:32:03.896" v="824" actId="14100"/>
          <ac:spMkLst>
            <pc:docMk/>
            <pc:sldMk cId="807774368" sldId="287"/>
            <ac:spMk id="32" creationId="{45385123-9B88-5D5F-55BB-D735FCA117D8}"/>
          </ac:spMkLst>
        </pc:spChg>
        <pc:spChg chg="add mod">
          <ac:chgData name="西村 翼" userId="5a6fcaf58e44607b" providerId="LiveId" clId="{7829E643-B075-4C08-B37C-B87205493100}" dt="2024-01-24T09:42:49.048" v="927"/>
          <ac:spMkLst>
            <pc:docMk/>
            <pc:sldMk cId="807774368" sldId="287"/>
            <ac:spMk id="45" creationId="{0E031EA7-5B72-FC73-4969-B9D2BD6C426F}"/>
          </ac:spMkLst>
        </pc:spChg>
        <pc:spChg chg="add mod">
          <ac:chgData name="西村 翼" userId="5a6fcaf58e44607b" providerId="LiveId" clId="{7829E643-B075-4C08-B37C-B87205493100}" dt="2024-01-24T09:42:52.299" v="928" actId="1076"/>
          <ac:spMkLst>
            <pc:docMk/>
            <pc:sldMk cId="807774368" sldId="287"/>
            <ac:spMk id="51" creationId="{F8D2BFC6-47B8-C238-2B64-E700DB26C2E8}"/>
          </ac:spMkLst>
        </pc:spChg>
        <pc:spChg chg="add mod">
          <ac:chgData name="西村 翼" userId="5a6fcaf58e44607b" providerId="LiveId" clId="{7829E643-B075-4C08-B37C-B87205493100}" dt="2024-01-24T09:49:34.371" v="1245" actId="1076"/>
          <ac:spMkLst>
            <pc:docMk/>
            <pc:sldMk cId="807774368" sldId="287"/>
            <ac:spMk id="53" creationId="{6E5A487E-F54A-D211-E95F-EF89BBA553F6}"/>
          </ac:spMkLst>
        </pc:spChg>
        <pc:spChg chg="add mod">
          <ac:chgData name="西村 翼" userId="5a6fcaf58e44607b" providerId="LiveId" clId="{7829E643-B075-4C08-B37C-B87205493100}" dt="2024-01-24T09:47:11.335" v="1156" actId="164"/>
          <ac:spMkLst>
            <pc:docMk/>
            <pc:sldMk cId="807774368" sldId="287"/>
            <ac:spMk id="58" creationId="{8EF81B98-8330-0D2A-3B0D-E8098B6605B9}"/>
          </ac:spMkLst>
        </pc:spChg>
        <pc:spChg chg="add mod">
          <ac:chgData name="西村 翼" userId="5a6fcaf58e44607b" providerId="LiveId" clId="{7829E643-B075-4C08-B37C-B87205493100}" dt="2024-01-24T09:49:50.431" v="1251" actId="1076"/>
          <ac:spMkLst>
            <pc:docMk/>
            <pc:sldMk cId="807774368" sldId="287"/>
            <ac:spMk id="60" creationId="{51823787-8050-611F-DD02-54D1F33BBC6C}"/>
          </ac:spMkLst>
        </pc:spChg>
        <pc:spChg chg="add del mod">
          <ac:chgData name="西村 翼" userId="5a6fcaf58e44607b" providerId="LiveId" clId="{7829E643-B075-4C08-B37C-B87205493100}" dt="2024-01-24T10:04:49.123" v="1805" actId="21"/>
          <ac:spMkLst>
            <pc:docMk/>
            <pc:sldMk cId="807774368" sldId="287"/>
            <ac:spMk id="61" creationId="{A0BB50B7-A9A2-408B-6FD9-E8C0B79349AB}"/>
          </ac:spMkLst>
        </pc:spChg>
        <pc:spChg chg="add del mod">
          <ac:chgData name="西村 翼" userId="5a6fcaf58e44607b" providerId="LiveId" clId="{7829E643-B075-4C08-B37C-B87205493100}" dt="2024-01-24T12:20:37.316" v="2653" actId="21"/>
          <ac:spMkLst>
            <pc:docMk/>
            <pc:sldMk cId="807774368" sldId="287"/>
            <ac:spMk id="62" creationId="{7622A251-243C-5DF4-2170-85985F3B352C}"/>
          </ac:spMkLst>
        </pc:spChg>
        <pc:spChg chg="add del mod">
          <ac:chgData name="西村 翼" userId="5a6fcaf58e44607b" providerId="LiveId" clId="{7829E643-B075-4C08-B37C-B87205493100}" dt="2024-01-24T12:55:50.952" v="3574" actId="21"/>
          <ac:spMkLst>
            <pc:docMk/>
            <pc:sldMk cId="807774368" sldId="287"/>
            <ac:spMk id="63" creationId="{A935E30B-F771-11D7-2887-DFA271ACEE3C}"/>
          </ac:spMkLst>
        </pc:spChg>
        <pc:grpChg chg="del">
          <ac:chgData name="西村 翼" userId="5a6fcaf58e44607b" providerId="LiveId" clId="{7829E643-B075-4C08-B37C-B87205493100}" dt="2024-01-22T16:14:28.074" v="436" actId="478"/>
          <ac:grpSpMkLst>
            <pc:docMk/>
            <pc:sldMk cId="807774368" sldId="287"/>
            <ac:grpSpMk id="15" creationId="{8C801B19-3430-6169-31C2-ADF20196668D}"/>
          </ac:grpSpMkLst>
        </pc:grpChg>
        <pc:grpChg chg="del">
          <ac:chgData name="西村 翼" userId="5a6fcaf58e44607b" providerId="LiveId" clId="{7829E643-B075-4C08-B37C-B87205493100}" dt="2024-01-22T16:14:30.664" v="437" actId="478"/>
          <ac:grpSpMkLst>
            <pc:docMk/>
            <pc:sldMk cId="807774368" sldId="287"/>
            <ac:grpSpMk id="20" creationId="{C193BF89-DB81-5534-8666-C3ED32899784}"/>
          </ac:grpSpMkLst>
        </pc:grpChg>
        <pc:grpChg chg="del">
          <ac:chgData name="西村 翼" userId="5a6fcaf58e44607b" providerId="LiveId" clId="{7829E643-B075-4C08-B37C-B87205493100}" dt="2024-01-22T16:14:28.074" v="436" actId="478"/>
          <ac:grpSpMkLst>
            <pc:docMk/>
            <pc:sldMk cId="807774368" sldId="287"/>
            <ac:grpSpMk id="28" creationId="{77FF6519-177B-5727-8D50-3C72C8B3C699}"/>
          </ac:grpSpMkLst>
        </pc:grpChg>
        <pc:grpChg chg="add mod">
          <ac:chgData name="西村 翼" userId="5a6fcaf58e44607b" providerId="LiveId" clId="{7829E643-B075-4C08-B37C-B87205493100}" dt="2024-01-24T09:42:49.048" v="927"/>
          <ac:grpSpMkLst>
            <pc:docMk/>
            <pc:sldMk cId="807774368" sldId="287"/>
            <ac:grpSpMk id="44" creationId="{DED2CD51-8D66-6FE6-93F9-48EE76E562F0}"/>
          </ac:grpSpMkLst>
        </pc:grpChg>
        <pc:grpChg chg="add mod">
          <ac:chgData name="西村 翼" userId="5a6fcaf58e44607b" providerId="LiveId" clId="{7829E643-B075-4C08-B37C-B87205493100}" dt="2024-01-24T09:43:03.343" v="930" actId="164"/>
          <ac:grpSpMkLst>
            <pc:docMk/>
            <pc:sldMk cId="807774368" sldId="287"/>
            <ac:grpSpMk id="46" creationId="{1F9E9B74-E0E7-27C1-6F10-0E050B702174}"/>
          </ac:grpSpMkLst>
        </pc:grpChg>
        <pc:grpChg chg="add mod">
          <ac:chgData name="西村 翼" userId="5a6fcaf58e44607b" providerId="LiveId" clId="{7829E643-B075-4C08-B37C-B87205493100}" dt="2024-01-24T09:43:07.269" v="931" actId="1076"/>
          <ac:grpSpMkLst>
            <pc:docMk/>
            <pc:sldMk cId="807774368" sldId="287"/>
            <ac:grpSpMk id="52" creationId="{4DDBC918-15B0-9048-F82E-9AC9EF6AB978}"/>
          </ac:grpSpMkLst>
        </pc:grpChg>
        <pc:grpChg chg="add mod">
          <ac:chgData name="西村 翼" userId="5a6fcaf58e44607b" providerId="LiveId" clId="{7829E643-B075-4C08-B37C-B87205493100}" dt="2024-01-24T09:49:36.666" v="1246" actId="1076"/>
          <ac:grpSpMkLst>
            <pc:docMk/>
            <pc:sldMk cId="807774368" sldId="287"/>
            <ac:grpSpMk id="59" creationId="{B8C7FEE7-DA9A-CB24-84CA-A9E4F7905D5F}"/>
          </ac:grpSpMkLst>
        </pc:grpChg>
        <pc:picChg chg="del">
          <ac:chgData name="西村 翼" userId="5a6fcaf58e44607b" providerId="LiveId" clId="{7829E643-B075-4C08-B37C-B87205493100}" dt="2024-01-22T16:14:35.177" v="438" actId="478"/>
          <ac:picMkLst>
            <pc:docMk/>
            <pc:sldMk cId="807774368" sldId="287"/>
            <ac:picMk id="9" creationId="{1F75201D-C15C-6E18-9C11-25F9A447A5DF}"/>
          </ac:picMkLst>
        </pc:picChg>
        <pc:picChg chg="del">
          <ac:chgData name="西村 翼" userId="5a6fcaf58e44607b" providerId="LiveId" clId="{7829E643-B075-4C08-B37C-B87205493100}" dt="2024-01-22T16:14:28.074" v="436" actId="478"/>
          <ac:picMkLst>
            <pc:docMk/>
            <pc:sldMk cId="807774368" sldId="287"/>
            <ac:picMk id="13" creationId="{81794099-EA2E-6528-95F9-7009E4A25E62}"/>
          </ac:picMkLst>
        </pc:picChg>
        <pc:picChg chg="del">
          <ac:chgData name="西村 翼" userId="5a6fcaf58e44607b" providerId="LiveId" clId="{7829E643-B075-4C08-B37C-B87205493100}" dt="2024-01-22T16:14:28.074" v="436" actId="478"/>
          <ac:picMkLst>
            <pc:docMk/>
            <pc:sldMk cId="807774368" sldId="287"/>
            <ac:picMk id="25" creationId="{70B39E6F-58A6-6B58-8730-3B01D9CE4984}"/>
          </ac:picMkLst>
        </pc:picChg>
        <pc:picChg chg="del">
          <ac:chgData name="西村 翼" userId="5a6fcaf58e44607b" providerId="LiveId" clId="{7829E643-B075-4C08-B37C-B87205493100}" dt="2024-01-22T16:14:28.074" v="436" actId="478"/>
          <ac:picMkLst>
            <pc:docMk/>
            <pc:sldMk cId="807774368" sldId="287"/>
            <ac:picMk id="27" creationId="{3433AF63-17EF-1EE0-FE93-7422ABE17D69}"/>
          </ac:picMkLst>
        </pc:picChg>
        <pc:picChg chg="add mod">
          <ac:chgData name="西村 翼" userId="5a6fcaf58e44607b" providerId="LiveId" clId="{7829E643-B075-4C08-B37C-B87205493100}" dt="2024-01-24T09:42:49.048" v="927"/>
          <ac:picMkLst>
            <pc:docMk/>
            <pc:sldMk cId="807774368" sldId="287"/>
            <ac:picMk id="34" creationId="{2FCB9FCC-9440-0D75-BD2C-8EBCF8F91212}"/>
          </ac:picMkLst>
        </pc:picChg>
        <pc:picChg chg="add mod">
          <ac:chgData name="西村 翼" userId="5a6fcaf58e44607b" providerId="LiveId" clId="{7829E643-B075-4C08-B37C-B87205493100}" dt="2024-01-24T09:42:49.048" v="927"/>
          <ac:picMkLst>
            <pc:docMk/>
            <pc:sldMk cId="807774368" sldId="287"/>
            <ac:picMk id="36" creationId="{9E355D8A-DA37-B090-B99D-BC574DEC99DC}"/>
          </ac:picMkLst>
        </pc:picChg>
        <pc:picChg chg="add mod">
          <ac:chgData name="西村 翼" userId="5a6fcaf58e44607b" providerId="LiveId" clId="{7829E643-B075-4C08-B37C-B87205493100}" dt="2024-01-24T09:42:49.048" v="927"/>
          <ac:picMkLst>
            <pc:docMk/>
            <pc:sldMk cId="807774368" sldId="287"/>
            <ac:picMk id="38" creationId="{E11D9938-63F9-BABE-7071-92F4FF215AE0}"/>
          </ac:picMkLst>
        </pc:picChg>
        <pc:picChg chg="add mod">
          <ac:chgData name="西村 翼" userId="5a6fcaf58e44607b" providerId="LiveId" clId="{7829E643-B075-4C08-B37C-B87205493100}" dt="2024-01-24T09:42:49.048" v="927"/>
          <ac:picMkLst>
            <pc:docMk/>
            <pc:sldMk cId="807774368" sldId="287"/>
            <ac:picMk id="40" creationId="{BEB07DD9-E3C8-F5EF-1628-B37D85B2FC99}"/>
          </ac:picMkLst>
        </pc:picChg>
        <pc:picChg chg="add mod">
          <ac:chgData name="西村 翼" userId="5a6fcaf58e44607b" providerId="LiveId" clId="{7829E643-B075-4C08-B37C-B87205493100}" dt="2024-01-24T09:37:26.287" v="851" actId="571"/>
          <ac:picMkLst>
            <pc:docMk/>
            <pc:sldMk cId="807774368" sldId="287"/>
            <ac:picMk id="41" creationId="{E5378D9E-9537-0582-FB09-477762C553BB}"/>
          </ac:picMkLst>
        </pc:picChg>
        <pc:picChg chg="add mod">
          <ac:chgData name="西村 翼" userId="5a6fcaf58e44607b" providerId="LiveId" clId="{7829E643-B075-4C08-B37C-B87205493100}" dt="2024-01-24T09:37:26.287" v="851" actId="571"/>
          <ac:picMkLst>
            <pc:docMk/>
            <pc:sldMk cId="807774368" sldId="287"/>
            <ac:picMk id="42" creationId="{8B9C69E5-B319-53D0-CEAF-CEBA189C0A69}"/>
          </ac:picMkLst>
        </pc:picChg>
        <pc:picChg chg="add mod">
          <ac:chgData name="西村 翼" userId="5a6fcaf58e44607b" providerId="LiveId" clId="{7829E643-B075-4C08-B37C-B87205493100}" dt="2024-01-24T09:37:26.287" v="851" actId="571"/>
          <ac:picMkLst>
            <pc:docMk/>
            <pc:sldMk cId="807774368" sldId="287"/>
            <ac:picMk id="43" creationId="{1318948F-F680-CDA7-1EE5-C3AE1B828AB7}"/>
          </ac:picMkLst>
        </pc:picChg>
        <pc:picChg chg="add mod">
          <ac:chgData name="西村 翼" userId="5a6fcaf58e44607b" providerId="LiveId" clId="{7829E643-B075-4C08-B37C-B87205493100}" dt="2024-01-24T09:43:03.343" v="930" actId="164"/>
          <ac:picMkLst>
            <pc:docMk/>
            <pc:sldMk cId="807774368" sldId="287"/>
            <ac:picMk id="48" creationId="{0EEEEAFC-D5EC-8272-D6BC-6DC93983EAF5}"/>
          </ac:picMkLst>
        </pc:picChg>
        <pc:picChg chg="add mod">
          <ac:chgData name="西村 翼" userId="5a6fcaf58e44607b" providerId="LiveId" clId="{7829E643-B075-4C08-B37C-B87205493100}" dt="2024-01-24T09:43:03.343" v="930" actId="164"/>
          <ac:picMkLst>
            <pc:docMk/>
            <pc:sldMk cId="807774368" sldId="287"/>
            <ac:picMk id="50" creationId="{F90957B6-86D8-6C73-49C0-282DE2C64B8A}"/>
          </ac:picMkLst>
        </pc:picChg>
        <pc:picChg chg="add mod">
          <ac:chgData name="西村 翼" userId="5a6fcaf58e44607b" providerId="LiveId" clId="{7829E643-B075-4C08-B37C-B87205493100}" dt="2024-01-24T09:47:11.335" v="1156" actId="164"/>
          <ac:picMkLst>
            <pc:docMk/>
            <pc:sldMk cId="807774368" sldId="287"/>
            <ac:picMk id="55" creationId="{B6AB0C4B-43DD-BA50-1DA9-DAF7FF25F66D}"/>
          </ac:picMkLst>
        </pc:picChg>
        <pc:picChg chg="add mod">
          <ac:chgData name="西村 翼" userId="5a6fcaf58e44607b" providerId="LiveId" clId="{7829E643-B075-4C08-B37C-B87205493100}" dt="2024-01-24T09:47:11.335" v="1156" actId="164"/>
          <ac:picMkLst>
            <pc:docMk/>
            <pc:sldMk cId="807774368" sldId="287"/>
            <ac:picMk id="57" creationId="{DCEBFDB0-C9CC-F547-F078-89D492C4B2C9}"/>
          </ac:picMkLst>
        </pc:picChg>
      </pc:sldChg>
      <pc:sldChg chg="addSp delSp modSp new mod">
        <pc:chgData name="西村 翼" userId="5a6fcaf58e44607b" providerId="LiveId" clId="{7829E643-B075-4C08-B37C-B87205493100}" dt="2024-01-28T06:31:59.474" v="4719"/>
        <pc:sldMkLst>
          <pc:docMk/>
          <pc:sldMk cId="106796910" sldId="288"/>
        </pc:sldMkLst>
        <pc:spChg chg="mod">
          <ac:chgData name="西村 翼" userId="5a6fcaf58e44607b" providerId="LiveId" clId="{7829E643-B075-4C08-B37C-B87205493100}" dt="2024-01-24T09:47:32.293" v="1158"/>
          <ac:spMkLst>
            <pc:docMk/>
            <pc:sldMk cId="106796910" sldId="288"/>
            <ac:spMk id="2" creationId="{742BE27F-7241-D08A-4E6F-36826B11840E}"/>
          </ac:spMkLst>
        </pc:spChg>
        <pc:spChg chg="del">
          <ac:chgData name="西村 翼" userId="5a6fcaf58e44607b" providerId="LiveId" clId="{7829E643-B075-4C08-B37C-B87205493100}" dt="2024-01-24T09:47:38.351" v="1159" actId="478"/>
          <ac:spMkLst>
            <pc:docMk/>
            <pc:sldMk cId="106796910" sldId="288"/>
            <ac:spMk id="3" creationId="{C36A20F0-95B5-01D0-17AA-5D3091AE664D}"/>
          </ac:spMkLst>
        </pc:spChg>
        <pc:spChg chg="mod">
          <ac:chgData name="西村 翼" userId="5a6fcaf58e44607b" providerId="LiveId" clId="{7829E643-B075-4C08-B37C-B87205493100}" dt="2024-01-28T06:31:59.474" v="4719"/>
          <ac:spMkLst>
            <pc:docMk/>
            <pc:sldMk cId="106796910" sldId="288"/>
            <ac:spMk id="5" creationId="{413D553E-106F-A0A3-1E04-B192843CA8B7}"/>
          </ac:spMkLst>
        </pc:spChg>
        <pc:spChg chg="add mod">
          <ac:chgData name="西村 翼" userId="5a6fcaf58e44607b" providerId="LiveId" clId="{7829E643-B075-4C08-B37C-B87205493100}" dt="2024-01-24T09:56:45.887" v="1613" actId="1076"/>
          <ac:spMkLst>
            <pc:docMk/>
            <pc:sldMk cId="106796910" sldId="288"/>
            <ac:spMk id="7" creationId="{1CCD7D76-600C-2871-7A55-E63C662C733F}"/>
          </ac:spMkLst>
        </pc:spChg>
        <pc:spChg chg="add mod">
          <ac:chgData name="西村 翼" userId="5a6fcaf58e44607b" providerId="LiveId" clId="{7829E643-B075-4C08-B37C-B87205493100}" dt="2024-01-24T09:58:22.690" v="1633" actId="164"/>
          <ac:spMkLst>
            <pc:docMk/>
            <pc:sldMk cId="106796910" sldId="288"/>
            <ac:spMk id="13" creationId="{38DA2FC3-CC79-1B97-C2C1-C4EEEB2F8A4B}"/>
          </ac:spMkLst>
        </pc:spChg>
        <pc:spChg chg="add mod">
          <ac:chgData name="西村 翼" userId="5a6fcaf58e44607b" providerId="LiveId" clId="{7829E643-B075-4C08-B37C-B87205493100}" dt="2024-01-24T09:59:16.452" v="1678" actId="1076"/>
          <ac:spMkLst>
            <pc:docMk/>
            <pc:sldMk cId="106796910" sldId="288"/>
            <ac:spMk id="19" creationId="{4A17C449-C2ED-0D73-1D53-04AD57ACC1CA}"/>
          </ac:spMkLst>
        </pc:spChg>
        <pc:grpChg chg="add mod">
          <ac:chgData name="西村 翼" userId="5a6fcaf58e44607b" providerId="LiveId" clId="{7829E643-B075-4C08-B37C-B87205493100}" dt="2024-01-24T09:58:22.690" v="1633" actId="164"/>
          <ac:grpSpMkLst>
            <pc:docMk/>
            <pc:sldMk cId="106796910" sldId="288"/>
            <ac:grpSpMk id="12" creationId="{819773BB-3A10-9227-96CE-73281E35981D}"/>
          </ac:grpSpMkLst>
        </pc:grpChg>
        <pc:grpChg chg="add mod">
          <ac:chgData name="西村 翼" userId="5a6fcaf58e44607b" providerId="LiveId" clId="{7829E643-B075-4C08-B37C-B87205493100}" dt="2024-01-24T09:58:26.177" v="1634" actId="1076"/>
          <ac:grpSpMkLst>
            <pc:docMk/>
            <pc:sldMk cId="106796910" sldId="288"/>
            <ac:grpSpMk id="18" creationId="{7ADA4B43-C91F-8F48-BF24-8D2CEFDB6CE4}"/>
          </ac:grpSpMkLst>
        </pc:grpChg>
        <pc:picChg chg="add mod">
          <ac:chgData name="西村 翼" userId="5a6fcaf58e44607b" providerId="LiveId" clId="{7829E643-B075-4C08-B37C-B87205493100}" dt="2024-01-24T09:57:09.241" v="1620" actId="14100"/>
          <ac:picMkLst>
            <pc:docMk/>
            <pc:sldMk cId="106796910" sldId="288"/>
            <ac:picMk id="9" creationId="{C86574A1-FD9C-CBB0-8FFE-0A58F89F042C}"/>
          </ac:picMkLst>
        </pc:picChg>
        <pc:picChg chg="add mod">
          <ac:chgData name="西村 翼" userId="5a6fcaf58e44607b" providerId="LiveId" clId="{7829E643-B075-4C08-B37C-B87205493100}" dt="2024-01-24T09:57:13.488" v="1622" actId="1076"/>
          <ac:picMkLst>
            <pc:docMk/>
            <pc:sldMk cId="106796910" sldId="288"/>
            <ac:picMk id="11" creationId="{A00F5DF7-3343-B7CA-556E-B4AFA18E695C}"/>
          </ac:picMkLst>
        </pc:picChg>
        <pc:picChg chg="add mod">
          <ac:chgData name="西村 翼" userId="5a6fcaf58e44607b" providerId="LiveId" clId="{7829E643-B075-4C08-B37C-B87205493100}" dt="2024-01-24T09:58:22.690" v="1633" actId="164"/>
          <ac:picMkLst>
            <pc:docMk/>
            <pc:sldMk cId="106796910" sldId="288"/>
            <ac:picMk id="15" creationId="{DB534029-9C61-A5CB-744B-F3E44B0F9D6C}"/>
          </ac:picMkLst>
        </pc:picChg>
        <pc:picChg chg="add mod">
          <ac:chgData name="西村 翼" userId="5a6fcaf58e44607b" providerId="LiveId" clId="{7829E643-B075-4C08-B37C-B87205493100}" dt="2024-01-24T09:58:22.690" v="1633" actId="164"/>
          <ac:picMkLst>
            <pc:docMk/>
            <pc:sldMk cId="106796910" sldId="288"/>
            <ac:picMk id="17" creationId="{09A3ACAE-FF3C-3205-C7B8-A4E4D716E2A8}"/>
          </ac:picMkLst>
        </pc:picChg>
      </pc:sldChg>
      <pc:sldChg chg="del">
        <pc:chgData name="西村 翼" userId="5a6fcaf58e44607b" providerId="LiveId" clId="{7829E643-B075-4C08-B37C-B87205493100}" dt="2024-01-22T16:13:54.170" v="406" actId="47"/>
        <pc:sldMkLst>
          <pc:docMk/>
          <pc:sldMk cId="3408496645" sldId="288"/>
        </pc:sldMkLst>
      </pc:sldChg>
      <pc:sldChg chg="del">
        <pc:chgData name="西村 翼" userId="5a6fcaf58e44607b" providerId="LiveId" clId="{7829E643-B075-4C08-B37C-B87205493100}" dt="2024-01-22T16:13:54.455" v="408" actId="47"/>
        <pc:sldMkLst>
          <pc:docMk/>
          <pc:sldMk cId="21233641" sldId="289"/>
        </pc:sldMkLst>
      </pc:sldChg>
      <pc:sldChg chg="modSp new del mod">
        <pc:chgData name="西村 翼" userId="5a6fcaf58e44607b" providerId="LiveId" clId="{7829E643-B075-4C08-B37C-B87205493100}" dt="2024-01-24T10:21:54.013" v="2195" actId="47"/>
        <pc:sldMkLst>
          <pc:docMk/>
          <pc:sldMk cId="1767743593" sldId="289"/>
        </pc:sldMkLst>
        <pc:spChg chg="mod">
          <ac:chgData name="西村 翼" userId="5a6fcaf58e44607b" providerId="LiveId" clId="{7829E643-B075-4C08-B37C-B87205493100}" dt="2024-01-24T09:59:49.941" v="1688" actId="20577"/>
          <ac:spMkLst>
            <pc:docMk/>
            <pc:sldMk cId="1767743593" sldId="289"/>
            <ac:spMk id="2" creationId="{B0C68E3E-6970-C9B1-B718-6D27F84FA7BA}"/>
          </ac:spMkLst>
        </pc:spChg>
        <pc:spChg chg="mod">
          <ac:chgData name="西村 翼" userId="5a6fcaf58e44607b" providerId="LiveId" clId="{7829E643-B075-4C08-B37C-B87205493100}" dt="2024-01-24T09:59:57.278" v="1689"/>
          <ac:spMkLst>
            <pc:docMk/>
            <pc:sldMk cId="1767743593" sldId="289"/>
            <ac:spMk id="5" creationId="{777A815F-42B1-5CC7-FE79-250E70458C7D}"/>
          </ac:spMkLst>
        </pc:spChg>
      </pc:sldChg>
      <pc:sldChg chg="addSp modSp new mod ord">
        <pc:chgData name="西村 翼" userId="5a6fcaf58e44607b" providerId="LiveId" clId="{7829E643-B075-4C08-B37C-B87205493100}" dt="2024-01-28T06:31:41.369" v="4715"/>
        <pc:sldMkLst>
          <pc:docMk/>
          <pc:sldMk cId="231330358" sldId="290"/>
        </pc:sldMkLst>
        <pc:spChg chg="mod">
          <ac:chgData name="西村 翼" userId="5a6fcaf58e44607b" providerId="LiveId" clId="{7829E643-B075-4C08-B37C-B87205493100}" dt="2024-01-24T10:00:56.213" v="1697"/>
          <ac:spMkLst>
            <pc:docMk/>
            <pc:sldMk cId="231330358" sldId="290"/>
            <ac:spMk id="2" creationId="{83845339-C591-DB28-C78B-EE6389ECD879}"/>
          </ac:spMkLst>
        </pc:spChg>
        <pc:spChg chg="mod">
          <ac:chgData name="西村 翼" userId="5a6fcaf58e44607b" providerId="LiveId" clId="{7829E643-B075-4C08-B37C-B87205493100}" dt="2024-01-24T12:39:35.283" v="3226" actId="20577"/>
          <ac:spMkLst>
            <pc:docMk/>
            <pc:sldMk cId="231330358" sldId="290"/>
            <ac:spMk id="3" creationId="{E94E3F35-A873-1019-C134-6FF688A8A8EE}"/>
          </ac:spMkLst>
        </pc:spChg>
        <pc:spChg chg="mod">
          <ac:chgData name="西村 翼" userId="5a6fcaf58e44607b" providerId="LiveId" clId="{7829E643-B075-4C08-B37C-B87205493100}" dt="2024-01-28T06:31:41.369" v="4715"/>
          <ac:spMkLst>
            <pc:docMk/>
            <pc:sldMk cId="231330358" sldId="290"/>
            <ac:spMk id="5" creationId="{02DC3202-EE2A-DEC6-1E6F-8FE975216480}"/>
          </ac:spMkLst>
        </pc:spChg>
        <pc:spChg chg="add mod">
          <ac:chgData name="西村 翼" userId="5a6fcaf58e44607b" providerId="LiveId" clId="{7829E643-B075-4C08-B37C-B87205493100}" dt="2024-01-24T10:07:50.308" v="1904" actId="14100"/>
          <ac:spMkLst>
            <pc:docMk/>
            <pc:sldMk cId="231330358" sldId="290"/>
            <ac:spMk id="12" creationId="{5008014E-8FFF-2538-0BB9-31EFF52D79EC}"/>
          </ac:spMkLst>
        </pc:spChg>
        <pc:spChg chg="add mod">
          <ac:chgData name="西村 翼" userId="5a6fcaf58e44607b" providerId="LiveId" clId="{7829E643-B075-4C08-B37C-B87205493100}" dt="2024-01-24T10:06:09.901" v="1839" actId="164"/>
          <ac:spMkLst>
            <pc:docMk/>
            <pc:sldMk cId="231330358" sldId="290"/>
            <ac:spMk id="13" creationId="{191DCA40-4634-7689-344A-5D5427A76CA7}"/>
          </ac:spMkLst>
        </pc:spChg>
        <pc:spChg chg="add mod">
          <ac:chgData name="西村 翼" userId="5a6fcaf58e44607b" providerId="LiveId" clId="{7829E643-B075-4C08-B37C-B87205493100}" dt="2024-01-24T10:06:09.901" v="1839" actId="164"/>
          <ac:spMkLst>
            <pc:docMk/>
            <pc:sldMk cId="231330358" sldId="290"/>
            <ac:spMk id="14" creationId="{67EC62BA-5B77-D2B2-CAAD-3DDF61C97BBB}"/>
          </ac:spMkLst>
        </pc:spChg>
        <pc:spChg chg="add mod">
          <ac:chgData name="西村 翼" userId="5a6fcaf58e44607b" providerId="LiveId" clId="{7829E643-B075-4C08-B37C-B87205493100}" dt="2024-01-24T10:21:40.785" v="2194" actId="1076"/>
          <ac:spMkLst>
            <pc:docMk/>
            <pc:sldMk cId="231330358" sldId="290"/>
            <ac:spMk id="17" creationId="{3492BB82-1FE2-E289-C809-5927B5EE1F67}"/>
          </ac:spMkLst>
        </pc:spChg>
        <pc:spChg chg="add mod">
          <ac:chgData name="西村 翼" userId="5a6fcaf58e44607b" providerId="LiveId" clId="{7829E643-B075-4C08-B37C-B87205493100}" dt="2024-01-24T10:14:11.387" v="1928" actId="164"/>
          <ac:spMkLst>
            <pc:docMk/>
            <pc:sldMk cId="231330358" sldId="290"/>
            <ac:spMk id="26" creationId="{C07C0188-D014-6607-79DE-EE3D8E11B35C}"/>
          </ac:spMkLst>
        </pc:spChg>
        <pc:spChg chg="add mod">
          <ac:chgData name="西村 翼" userId="5a6fcaf58e44607b" providerId="LiveId" clId="{7829E643-B075-4C08-B37C-B87205493100}" dt="2024-01-24T10:21:31.133" v="2190" actId="14100"/>
          <ac:spMkLst>
            <pc:docMk/>
            <pc:sldMk cId="231330358" sldId="290"/>
            <ac:spMk id="33" creationId="{771A025C-9FE7-F7CC-4702-FCCA2A4841BA}"/>
          </ac:spMkLst>
        </pc:spChg>
        <pc:spChg chg="add mod">
          <ac:chgData name="西村 翼" userId="5a6fcaf58e44607b" providerId="LiveId" clId="{7829E643-B075-4C08-B37C-B87205493100}" dt="2024-01-24T10:20:51.317" v="2187" actId="164"/>
          <ac:spMkLst>
            <pc:docMk/>
            <pc:sldMk cId="231330358" sldId="290"/>
            <ac:spMk id="36" creationId="{CA859E74-0DAF-9493-51A3-A210FA4BA8DF}"/>
          </ac:spMkLst>
        </pc:spChg>
        <pc:grpChg chg="add mod">
          <ac:chgData name="西村 翼" userId="5a6fcaf58e44607b" providerId="LiveId" clId="{7829E643-B075-4C08-B37C-B87205493100}" dt="2024-01-24T10:06:09.901" v="1839" actId="164"/>
          <ac:grpSpMkLst>
            <pc:docMk/>
            <pc:sldMk cId="231330358" sldId="290"/>
            <ac:grpSpMk id="11" creationId="{CC3970AD-282B-FF8E-C3E0-9A00492F468E}"/>
          </ac:grpSpMkLst>
        </pc:grpChg>
        <pc:grpChg chg="add mod">
          <ac:chgData name="西村 翼" userId="5a6fcaf58e44607b" providerId="LiveId" clId="{7829E643-B075-4C08-B37C-B87205493100}" dt="2024-01-24T10:06:33.526" v="1847" actId="164"/>
          <ac:grpSpMkLst>
            <pc:docMk/>
            <pc:sldMk cId="231330358" sldId="290"/>
            <ac:grpSpMk id="15" creationId="{59964B13-CB87-34F9-62E2-47DDCE31D3C3}"/>
          </ac:grpSpMkLst>
        </pc:grpChg>
        <pc:grpChg chg="add mod">
          <ac:chgData name="西村 翼" userId="5a6fcaf58e44607b" providerId="LiveId" clId="{7829E643-B075-4C08-B37C-B87205493100}" dt="2024-01-24T10:07:53.400" v="1905" actId="1076"/>
          <ac:grpSpMkLst>
            <pc:docMk/>
            <pc:sldMk cId="231330358" sldId="290"/>
            <ac:grpSpMk id="16" creationId="{B8F9ABC5-EA71-9FD8-19C9-D205D7F90A15}"/>
          </ac:grpSpMkLst>
        </pc:grpChg>
        <pc:grpChg chg="add mod">
          <ac:chgData name="西村 翼" userId="5a6fcaf58e44607b" providerId="LiveId" clId="{7829E643-B075-4C08-B37C-B87205493100}" dt="2024-01-24T10:13:34.690" v="1920" actId="164"/>
          <ac:grpSpMkLst>
            <pc:docMk/>
            <pc:sldMk cId="231330358" sldId="290"/>
            <ac:grpSpMk id="24" creationId="{318AC1A1-CDA5-75E0-0D2C-FF5520208B8D}"/>
          </ac:grpSpMkLst>
        </pc:grpChg>
        <pc:grpChg chg="add mod">
          <ac:chgData name="西村 翼" userId="5a6fcaf58e44607b" providerId="LiveId" clId="{7829E643-B075-4C08-B37C-B87205493100}" dt="2024-01-24T10:14:11.387" v="1928" actId="164"/>
          <ac:grpSpMkLst>
            <pc:docMk/>
            <pc:sldMk cId="231330358" sldId="290"/>
            <ac:grpSpMk id="25" creationId="{1680FACA-3391-AD6B-23D4-466311B1F38C}"/>
          </ac:grpSpMkLst>
        </pc:grpChg>
        <pc:grpChg chg="add mod">
          <ac:chgData name="西村 翼" userId="5a6fcaf58e44607b" providerId="LiveId" clId="{7829E643-B075-4C08-B37C-B87205493100}" dt="2024-01-24T10:14:06.363" v="1927" actId="571"/>
          <ac:grpSpMkLst>
            <pc:docMk/>
            <pc:sldMk cId="231330358" sldId="290"/>
            <ac:grpSpMk id="27" creationId="{F3E819C8-54C9-D331-09E3-DCB24D41E71B}"/>
          </ac:grpSpMkLst>
        </pc:grpChg>
        <pc:grpChg chg="mod">
          <ac:chgData name="西村 翼" userId="5a6fcaf58e44607b" providerId="LiveId" clId="{7829E643-B075-4C08-B37C-B87205493100}" dt="2024-01-24T10:14:06.363" v="1927" actId="571"/>
          <ac:grpSpMkLst>
            <pc:docMk/>
            <pc:sldMk cId="231330358" sldId="290"/>
            <ac:grpSpMk id="29" creationId="{089498C2-660E-092B-AB5B-2F2D82DA4B4B}"/>
          </ac:grpSpMkLst>
        </pc:grpChg>
        <pc:grpChg chg="add mod">
          <ac:chgData name="西村 翼" userId="5a6fcaf58e44607b" providerId="LiveId" clId="{7829E643-B075-4C08-B37C-B87205493100}" dt="2024-01-24T10:21:38.525" v="2193" actId="1076"/>
          <ac:grpSpMkLst>
            <pc:docMk/>
            <pc:sldMk cId="231330358" sldId="290"/>
            <ac:grpSpMk id="32" creationId="{1844F29B-BBDF-B826-515D-6B8825947D8A}"/>
          </ac:grpSpMkLst>
        </pc:grpChg>
        <pc:grpChg chg="add mod">
          <ac:chgData name="西村 翼" userId="5a6fcaf58e44607b" providerId="LiveId" clId="{7829E643-B075-4C08-B37C-B87205493100}" dt="2024-01-24T10:21:38.525" v="2193" actId="1076"/>
          <ac:grpSpMkLst>
            <pc:docMk/>
            <pc:sldMk cId="231330358" sldId="290"/>
            <ac:grpSpMk id="37" creationId="{2AE7E612-5DEC-1624-1A2B-33A13682246E}"/>
          </ac:grpSpMkLst>
        </pc:grpChg>
        <pc:picChg chg="add mod">
          <ac:chgData name="西村 翼" userId="5a6fcaf58e44607b" providerId="LiveId" clId="{7829E643-B075-4C08-B37C-B87205493100}" dt="2024-01-24T10:03:28.196" v="1791" actId="164"/>
          <ac:picMkLst>
            <pc:docMk/>
            <pc:sldMk cId="231330358" sldId="290"/>
            <ac:picMk id="8" creationId="{FDF77128-1181-8AAB-6035-4322A065F77A}"/>
          </ac:picMkLst>
        </pc:picChg>
        <pc:picChg chg="add mod">
          <ac:chgData name="西村 翼" userId="5a6fcaf58e44607b" providerId="LiveId" clId="{7829E643-B075-4C08-B37C-B87205493100}" dt="2024-01-24T10:03:28.196" v="1791" actId="164"/>
          <ac:picMkLst>
            <pc:docMk/>
            <pc:sldMk cId="231330358" sldId="290"/>
            <ac:picMk id="10" creationId="{7B7EE21C-EB4B-751D-D5C8-D869F7020A1C}"/>
          </ac:picMkLst>
        </pc:picChg>
        <pc:picChg chg="add mod">
          <ac:chgData name="西村 翼" userId="5a6fcaf58e44607b" providerId="LiveId" clId="{7829E643-B075-4C08-B37C-B87205493100}" dt="2024-01-24T10:13:34.690" v="1920" actId="164"/>
          <ac:picMkLst>
            <pc:docMk/>
            <pc:sldMk cId="231330358" sldId="290"/>
            <ac:picMk id="19" creationId="{BDF4BC6E-1B50-740F-49D9-B5A3225440A5}"/>
          </ac:picMkLst>
        </pc:picChg>
        <pc:picChg chg="add mod">
          <ac:chgData name="西村 翼" userId="5a6fcaf58e44607b" providerId="LiveId" clId="{7829E643-B075-4C08-B37C-B87205493100}" dt="2024-01-24T10:13:21.270" v="1916" actId="164"/>
          <ac:picMkLst>
            <pc:docMk/>
            <pc:sldMk cId="231330358" sldId="290"/>
            <ac:picMk id="21" creationId="{72BDEC29-470C-9384-D63E-BBB283CD2176}"/>
          </ac:picMkLst>
        </pc:picChg>
        <pc:picChg chg="add mod">
          <ac:chgData name="西村 翼" userId="5a6fcaf58e44607b" providerId="LiveId" clId="{7829E643-B075-4C08-B37C-B87205493100}" dt="2024-01-24T10:13:21.270" v="1916" actId="164"/>
          <ac:picMkLst>
            <pc:docMk/>
            <pc:sldMk cId="231330358" sldId="290"/>
            <ac:picMk id="23" creationId="{61704905-F2D4-4CA3-3687-CCB6A574A443}"/>
          </ac:picMkLst>
        </pc:picChg>
        <pc:picChg chg="mod">
          <ac:chgData name="西村 翼" userId="5a6fcaf58e44607b" providerId="LiveId" clId="{7829E643-B075-4C08-B37C-B87205493100}" dt="2024-01-24T10:14:06.363" v="1927" actId="571"/>
          <ac:picMkLst>
            <pc:docMk/>
            <pc:sldMk cId="231330358" sldId="290"/>
            <ac:picMk id="28" creationId="{86156C41-3ED8-2239-3F13-9FD457E890E2}"/>
          </ac:picMkLst>
        </pc:picChg>
        <pc:picChg chg="mod">
          <ac:chgData name="西村 翼" userId="5a6fcaf58e44607b" providerId="LiveId" clId="{7829E643-B075-4C08-B37C-B87205493100}" dt="2024-01-24T10:14:06.363" v="1927" actId="571"/>
          <ac:picMkLst>
            <pc:docMk/>
            <pc:sldMk cId="231330358" sldId="290"/>
            <ac:picMk id="30" creationId="{FF23076F-C216-4ED4-AE3F-402BBE68DE86}"/>
          </ac:picMkLst>
        </pc:picChg>
        <pc:picChg chg="mod">
          <ac:chgData name="西村 翼" userId="5a6fcaf58e44607b" providerId="LiveId" clId="{7829E643-B075-4C08-B37C-B87205493100}" dt="2024-01-24T10:14:06.363" v="1927" actId="571"/>
          <ac:picMkLst>
            <pc:docMk/>
            <pc:sldMk cId="231330358" sldId="290"/>
            <ac:picMk id="31" creationId="{DECF8D9E-E371-CA9B-1976-DC9AAF5963F3}"/>
          </ac:picMkLst>
        </pc:picChg>
        <pc:picChg chg="add mod">
          <ac:chgData name="西村 翼" userId="5a6fcaf58e44607b" providerId="LiveId" clId="{7829E643-B075-4C08-B37C-B87205493100}" dt="2024-01-24T10:21:38.525" v="2193" actId="1076"/>
          <ac:picMkLst>
            <pc:docMk/>
            <pc:sldMk cId="231330358" sldId="290"/>
            <ac:picMk id="35" creationId="{DBEAEA70-A822-089A-BF95-0FD342FBDCA7}"/>
          </ac:picMkLst>
        </pc:picChg>
      </pc:sldChg>
      <pc:sldChg chg="del">
        <pc:chgData name="西村 翼" userId="5a6fcaf58e44607b" providerId="LiveId" clId="{7829E643-B075-4C08-B37C-B87205493100}" dt="2024-01-22T16:13:54.390" v="407" actId="47"/>
        <pc:sldMkLst>
          <pc:docMk/>
          <pc:sldMk cId="1726562045" sldId="290"/>
        </pc:sldMkLst>
      </pc:sldChg>
      <pc:sldChg chg="del">
        <pc:chgData name="西村 翼" userId="5a6fcaf58e44607b" providerId="LiveId" clId="{7829E643-B075-4C08-B37C-B87205493100}" dt="2024-01-22T16:13:54.638" v="409" actId="47"/>
        <pc:sldMkLst>
          <pc:docMk/>
          <pc:sldMk cId="2141804672" sldId="291"/>
        </pc:sldMkLst>
      </pc:sldChg>
      <pc:sldChg chg="addSp delSp modSp add mod">
        <pc:chgData name="西村 翼" userId="5a6fcaf58e44607b" providerId="LiveId" clId="{7829E643-B075-4C08-B37C-B87205493100}" dt="2024-01-28T06:31:45.682" v="4718"/>
        <pc:sldMkLst>
          <pc:docMk/>
          <pc:sldMk cId="4267239593" sldId="291"/>
        </pc:sldMkLst>
        <pc:spChg chg="mod">
          <ac:chgData name="西村 翼" userId="5a6fcaf58e44607b" providerId="LiveId" clId="{7829E643-B075-4C08-B37C-B87205493100}" dt="2024-01-24T10:22:44.291" v="2229" actId="20577"/>
          <ac:spMkLst>
            <pc:docMk/>
            <pc:sldMk cId="4267239593" sldId="291"/>
            <ac:spMk id="3" creationId="{E94E3F35-A873-1019-C134-6FF688A8A8EE}"/>
          </ac:spMkLst>
        </pc:spChg>
        <pc:spChg chg="mod">
          <ac:chgData name="西村 翼" userId="5a6fcaf58e44607b" providerId="LiveId" clId="{7829E643-B075-4C08-B37C-B87205493100}" dt="2024-01-28T06:31:45.682" v="4718"/>
          <ac:spMkLst>
            <pc:docMk/>
            <pc:sldMk cId="4267239593" sldId="291"/>
            <ac:spMk id="5" creationId="{02DC3202-EE2A-DEC6-1E6F-8FE975216480}"/>
          </ac:spMkLst>
        </pc:spChg>
        <pc:spChg chg="del">
          <ac:chgData name="西村 翼" userId="5a6fcaf58e44607b" providerId="LiveId" clId="{7829E643-B075-4C08-B37C-B87205493100}" dt="2024-01-24T10:22:00.408" v="2197" actId="478"/>
          <ac:spMkLst>
            <pc:docMk/>
            <pc:sldMk cId="4267239593" sldId="291"/>
            <ac:spMk id="17" creationId="{3492BB82-1FE2-E289-C809-5927B5EE1F67}"/>
          </ac:spMkLst>
        </pc:spChg>
        <pc:spChg chg="add mod">
          <ac:chgData name="西村 翼" userId="5a6fcaf58e44607b" providerId="LiveId" clId="{7829E643-B075-4C08-B37C-B87205493100}" dt="2024-01-24T10:27:39.714" v="2275" actId="14100"/>
          <ac:spMkLst>
            <pc:docMk/>
            <pc:sldMk cId="4267239593" sldId="291"/>
            <ac:spMk id="22" creationId="{1320D3A0-D3FE-C9AD-6414-1BBF0DB4E3E4}"/>
          </ac:spMkLst>
        </pc:spChg>
        <pc:spChg chg="add mod">
          <ac:chgData name="西村 翼" userId="5a6fcaf58e44607b" providerId="LiveId" clId="{7829E643-B075-4C08-B37C-B87205493100}" dt="2024-01-24T10:27:41.991" v="2277"/>
          <ac:spMkLst>
            <pc:docMk/>
            <pc:sldMk cId="4267239593" sldId="291"/>
            <ac:spMk id="27" creationId="{5B93E317-FDB7-F884-F1C5-A70B85CDE10B}"/>
          </ac:spMkLst>
        </pc:spChg>
        <pc:spChg chg="mod ord topLvl">
          <ac:chgData name="西村 翼" userId="5a6fcaf58e44607b" providerId="LiveId" clId="{7829E643-B075-4C08-B37C-B87205493100}" dt="2024-01-24T10:27:58.943" v="2281" actId="164"/>
          <ac:spMkLst>
            <pc:docMk/>
            <pc:sldMk cId="4267239593" sldId="291"/>
            <ac:spMk id="33" creationId="{771A025C-9FE7-F7CC-4702-FCCA2A4841BA}"/>
          </ac:spMkLst>
        </pc:spChg>
        <pc:spChg chg="del topLvl">
          <ac:chgData name="西村 翼" userId="5a6fcaf58e44607b" providerId="LiveId" clId="{7829E643-B075-4C08-B37C-B87205493100}" dt="2024-01-24T10:25:29.975" v="2230" actId="478"/>
          <ac:spMkLst>
            <pc:docMk/>
            <pc:sldMk cId="4267239593" sldId="291"/>
            <ac:spMk id="36" creationId="{CA859E74-0DAF-9493-51A3-A210FA4BA8DF}"/>
          </ac:spMkLst>
        </pc:spChg>
        <pc:spChg chg="add mod">
          <ac:chgData name="西村 翼" userId="5a6fcaf58e44607b" providerId="LiveId" clId="{7829E643-B075-4C08-B37C-B87205493100}" dt="2024-01-24T10:29:33.098" v="2332" actId="1076"/>
          <ac:spMkLst>
            <pc:docMk/>
            <pc:sldMk cId="4267239593" sldId="291"/>
            <ac:spMk id="38" creationId="{EBDCF95F-CDCD-C25C-F507-392C9320C1F1}"/>
          </ac:spMkLst>
        </pc:spChg>
        <pc:spChg chg="add mod">
          <ac:chgData name="西村 翼" userId="5a6fcaf58e44607b" providerId="LiveId" clId="{7829E643-B075-4C08-B37C-B87205493100}" dt="2024-01-24T10:29:54.769" v="2341" actId="164"/>
          <ac:spMkLst>
            <pc:docMk/>
            <pc:sldMk cId="4267239593" sldId="291"/>
            <ac:spMk id="39" creationId="{D6542D0F-CBF4-B0D7-7B29-E791287FF1E8}"/>
          </ac:spMkLst>
        </pc:spChg>
        <pc:spChg chg="add mod">
          <ac:chgData name="西村 翼" userId="5a6fcaf58e44607b" providerId="LiveId" clId="{7829E643-B075-4C08-B37C-B87205493100}" dt="2024-01-24T10:36:45.429" v="2403" actId="20577"/>
          <ac:spMkLst>
            <pc:docMk/>
            <pc:sldMk cId="4267239593" sldId="291"/>
            <ac:spMk id="41" creationId="{3F314574-6C6C-80BE-C823-39FCBD48E989}"/>
          </ac:spMkLst>
        </pc:spChg>
        <pc:spChg chg="add mod">
          <ac:chgData name="西村 翼" userId="5a6fcaf58e44607b" providerId="LiveId" clId="{7829E643-B075-4C08-B37C-B87205493100}" dt="2024-01-28T06:31:44.606" v="4717" actId="571"/>
          <ac:spMkLst>
            <pc:docMk/>
            <pc:sldMk cId="4267239593" sldId="291"/>
            <ac:spMk id="50" creationId="{20A35FB7-BCEB-C3A2-4A70-9943C2A542ED}"/>
          </ac:spMkLst>
        </pc:spChg>
        <pc:grpChg chg="del">
          <ac:chgData name="西村 翼" userId="5a6fcaf58e44607b" providerId="LiveId" clId="{7829E643-B075-4C08-B37C-B87205493100}" dt="2024-01-24T10:22:04.776" v="2199" actId="478"/>
          <ac:grpSpMkLst>
            <pc:docMk/>
            <pc:sldMk cId="4267239593" sldId="291"/>
            <ac:grpSpMk id="16" creationId="{B8F9ABC5-EA71-9FD8-19C9-D205D7F90A15}"/>
          </ac:grpSpMkLst>
        </pc:grpChg>
        <pc:grpChg chg="add mod">
          <ac:chgData name="西村 翼" userId="5a6fcaf58e44607b" providerId="LiveId" clId="{7829E643-B075-4C08-B37C-B87205493100}" dt="2024-01-24T10:28:02.650" v="2282" actId="1076"/>
          <ac:grpSpMkLst>
            <pc:docMk/>
            <pc:sldMk cId="4267239593" sldId="291"/>
            <ac:grpSpMk id="28" creationId="{1BB4C7C8-D8B6-F869-9EE6-ABC5183B5853}"/>
          </ac:grpSpMkLst>
        </pc:grpChg>
        <pc:grpChg chg="del">
          <ac:chgData name="西村 翼" userId="5a6fcaf58e44607b" providerId="LiveId" clId="{7829E643-B075-4C08-B37C-B87205493100}" dt="2024-01-24T10:22:00.408" v="2197" actId="478"/>
          <ac:grpSpMkLst>
            <pc:docMk/>
            <pc:sldMk cId="4267239593" sldId="291"/>
            <ac:grpSpMk id="32" creationId="{1844F29B-BBDF-B826-515D-6B8825947D8A}"/>
          </ac:grpSpMkLst>
        </pc:grpChg>
        <pc:grpChg chg="del">
          <ac:chgData name="西村 翼" userId="5a6fcaf58e44607b" providerId="LiveId" clId="{7829E643-B075-4C08-B37C-B87205493100}" dt="2024-01-24T10:25:29.975" v="2230" actId="478"/>
          <ac:grpSpMkLst>
            <pc:docMk/>
            <pc:sldMk cId="4267239593" sldId="291"/>
            <ac:grpSpMk id="37" creationId="{2AE7E612-5DEC-1624-1A2B-33A13682246E}"/>
          </ac:grpSpMkLst>
        </pc:grpChg>
        <pc:grpChg chg="add mod">
          <ac:chgData name="西村 翼" userId="5a6fcaf58e44607b" providerId="LiveId" clId="{7829E643-B075-4C08-B37C-B87205493100}" dt="2024-01-24T10:29:54.769" v="2341" actId="164"/>
          <ac:grpSpMkLst>
            <pc:docMk/>
            <pc:sldMk cId="4267239593" sldId="291"/>
            <ac:grpSpMk id="40" creationId="{F4517BA5-5407-444E-3D6D-7CAE173149A1}"/>
          </ac:grpSpMkLst>
        </pc:grpChg>
        <pc:picChg chg="add mod">
          <ac:chgData name="西村 翼" userId="5a6fcaf58e44607b" providerId="LiveId" clId="{7829E643-B075-4C08-B37C-B87205493100}" dt="2024-01-24T10:27:58.943" v="2281" actId="164"/>
          <ac:picMkLst>
            <pc:docMk/>
            <pc:sldMk cId="4267239593" sldId="291"/>
            <ac:picMk id="9" creationId="{B34519AA-72A4-53D2-49C2-B84D5B4AF199}"/>
          </ac:picMkLst>
        </pc:picChg>
        <pc:picChg chg="add mod">
          <ac:chgData name="西村 翼" userId="5a6fcaf58e44607b" providerId="LiveId" clId="{7829E643-B075-4C08-B37C-B87205493100}" dt="2024-01-24T10:27:58.943" v="2281" actId="164"/>
          <ac:picMkLst>
            <pc:docMk/>
            <pc:sldMk cId="4267239593" sldId="291"/>
            <ac:picMk id="20" creationId="{7D1C7073-F6E4-BE70-5D42-C7FAC0410D71}"/>
          </ac:picMkLst>
        </pc:picChg>
        <pc:picChg chg="add mod">
          <ac:chgData name="西村 翼" userId="5a6fcaf58e44607b" providerId="LiveId" clId="{7829E643-B075-4C08-B37C-B87205493100}" dt="2024-01-24T10:29:54.769" v="2341" actId="164"/>
          <ac:picMkLst>
            <pc:docMk/>
            <pc:sldMk cId="4267239593" sldId="291"/>
            <ac:picMk id="30" creationId="{393F932D-8D7F-44F0-10FB-F1F25F8F1A9A}"/>
          </ac:picMkLst>
        </pc:picChg>
        <pc:picChg chg="add mod">
          <ac:chgData name="西村 翼" userId="5a6fcaf58e44607b" providerId="LiveId" clId="{7829E643-B075-4C08-B37C-B87205493100}" dt="2024-01-24T10:29:54.769" v="2341" actId="164"/>
          <ac:picMkLst>
            <pc:docMk/>
            <pc:sldMk cId="4267239593" sldId="291"/>
            <ac:picMk id="34" creationId="{D9BC2677-52F9-EBE2-FF31-5658701D6644}"/>
          </ac:picMkLst>
        </pc:picChg>
        <pc:picChg chg="del">
          <ac:chgData name="西村 翼" userId="5a6fcaf58e44607b" providerId="LiveId" clId="{7829E643-B075-4C08-B37C-B87205493100}" dt="2024-01-24T10:22:02.056" v="2198" actId="478"/>
          <ac:picMkLst>
            <pc:docMk/>
            <pc:sldMk cId="4267239593" sldId="291"/>
            <ac:picMk id="35" creationId="{DBEAEA70-A822-089A-BF95-0FD342FBDCA7}"/>
          </ac:picMkLst>
        </pc:picChg>
        <pc:picChg chg="add mod">
          <ac:chgData name="西村 翼" userId="5a6fcaf58e44607b" providerId="LiveId" clId="{7829E643-B075-4C08-B37C-B87205493100}" dt="2024-01-24T10:36:59.516" v="2407" actId="1076"/>
          <ac:picMkLst>
            <pc:docMk/>
            <pc:sldMk cId="4267239593" sldId="291"/>
            <ac:picMk id="43" creationId="{C98ACC13-F803-02F0-4DE0-BABD8EF09A9A}"/>
          </ac:picMkLst>
        </pc:picChg>
        <pc:picChg chg="add mod">
          <ac:chgData name="西村 翼" userId="5a6fcaf58e44607b" providerId="LiveId" clId="{7829E643-B075-4C08-B37C-B87205493100}" dt="2024-01-24T10:36:59.516" v="2407" actId="1076"/>
          <ac:picMkLst>
            <pc:docMk/>
            <pc:sldMk cId="4267239593" sldId="291"/>
            <ac:picMk id="45" creationId="{F62BEC45-2BE2-C145-8FAA-0C9B1EFD626C}"/>
          </ac:picMkLst>
        </pc:picChg>
        <pc:picChg chg="add mod">
          <ac:chgData name="西村 翼" userId="5a6fcaf58e44607b" providerId="LiveId" clId="{7829E643-B075-4C08-B37C-B87205493100}" dt="2024-01-24T10:36:50.580" v="2404" actId="1076"/>
          <ac:picMkLst>
            <pc:docMk/>
            <pc:sldMk cId="4267239593" sldId="291"/>
            <ac:picMk id="47" creationId="{C491FF87-9938-CB69-9352-0EAEF8670716}"/>
          </ac:picMkLst>
        </pc:picChg>
        <pc:picChg chg="add mod">
          <ac:chgData name="西村 翼" userId="5a6fcaf58e44607b" providerId="LiveId" clId="{7829E643-B075-4C08-B37C-B87205493100}" dt="2024-01-24T10:36:50.580" v="2404" actId="1076"/>
          <ac:picMkLst>
            <pc:docMk/>
            <pc:sldMk cId="4267239593" sldId="291"/>
            <ac:picMk id="49" creationId="{1DFF4F86-0248-D643-293A-E2ACA09CF553}"/>
          </ac:picMkLst>
        </pc:picChg>
      </pc:sldChg>
      <pc:sldChg chg="addSp delSp modSp add mod">
        <pc:chgData name="西村 翼" userId="5a6fcaf58e44607b" providerId="LiveId" clId="{7829E643-B075-4C08-B37C-B87205493100}" dt="2024-01-28T06:31:36.932" v="4714"/>
        <pc:sldMkLst>
          <pc:docMk/>
          <pc:sldMk cId="2137653884" sldId="292"/>
        </pc:sldMkLst>
        <pc:spChg chg="mod">
          <ac:chgData name="西村 翼" userId="5a6fcaf58e44607b" providerId="LiveId" clId="{7829E643-B075-4C08-B37C-B87205493100}" dt="2024-01-24T10:37:35.620" v="2415"/>
          <ac:spMkLst>
            <pc:docMk/>
            <pc:sldMk cId="2137653884" sldId="292"/>
            <ac:spMk id="2" creationId="{83845339-C591-DB28-C78B-EE6389ECD879}"/>
          </ac:spMkLst>
        </pc:spChg>
        <pc:spChg chg="mod">
          <ac:chgData name="西村 翼" userId="5a6fcaf58e44607b" providerId="LiveId" clId="{7829E643-B075-4C08-B37C-B87205493100}" dt="2024-01-24T10:40:48.648" v="2469" actId="14100"/>
          <ac:spMkLst>
            <pc:docMk/>
            <pc:sldMk cId="2137653884" sldId="292"/>
            <ac:spMk id="3" creationId="{E94E3F35-A873-1019-C134-6FF688A8A8EE}"/>
          </ac:spMkLst>
        </pc:spChg>
        <pc:spChg chg="mod">
          <ac:chgData name="西村 翼" userId="5a6fcaf58e44607b" providerId="LiveId" clId="{7829E643-B075-4C08-B37C-B87205493100}" dt="2024-01-28T06:31:36.932" v="4714"/>
          <ac:spMkLst>
            <pc:docMk/>
            <pc:sldMk cId="2137653884" sldId="292"/>
            <ac:spMk id="5" creationId="{02DC3202-EE2A-DEC6-1E6F-8FE975216480}"/>
          </ac:spMkLst>
        </pc:spChg>
        <pc:spChg chg="add mod">
          <ac:chgData name="西村 翼" userId="5a6fcaf58e44607b" providerId="LiveId" clId="{7829E643-B075-4C08-B37C-B87205493100}" dt="2024-01-24T10:45:47.569" v="2546" actId="207"/>
          <ac:spMkLst>
            <pc:docMk/>
            <pc:sldMk cId="2137653884" sldId="292"/>
            <ac:spMk id="7" creationId="{99438B3E-A28B-9691-E32F-DF1EED5E370A}"/>
          </ac:spMkLst>
        </pc:spChg>
        <pc:spChg chg="add mod">
          <ac:chgData name="西村 翼" userId="5a6fcaf58e44607b" providerId="LiveId" clId="{7829E643-B075-4C08-B37C-B87205493100}" dt="2024-01-24T10:44:24.343" v="2527" actId="14100"/>
          <ac:spMkLst>
            <pc:docMk/>
            <pc:sldMk cId="2137653884" sldId="292"/>
            <ac:spMk id="14" creationId="{FB80CE1F-29D8-C322-CC79-EB5B53037EFB}"/>
          </ac:spMkLst>
        </pc:spChg>
        <pc:spChg chg="add mod">
          <ac:chgData name="西村 翼" userId="5a6fcaf58e44607b" providerId="LiveId" clId="{7829E643-B075-4C08-B37C-B87205493100}" dt="2024-01-24T12:20:00.541" v="2650" actId="14100"/>
          <ac:spMkLst>
            <pc:docMk/>
            <pc:sldMk cId="2137653884" sldId="292"/>
            <ac:spMk id="21" creationId="{B79035A9-9AFF-7292-F7EC-D7A41B303960}"/>
          </ac:spMkLst>
        </pc:spChg>
        <pc:spChg chg="del">
          <ac:chgData name="西村 翼" userId="5a6fcaf58e44607b" providerId="LiveId" clId="{7829E643-B075-4C08-B37C-B87205493100}" dt="2024-01-24T10:40:01.846" v="2421" actId="478"/>
          <ac:spMkLst>
            <pc:docMk/>
            <pc:sldMk cId="2137653884" sldId="292"/>
            <ac:spMk id="22" creationId="{1320D3A0-D3FE-C9AD-6414-1BBF0DB4E3E4}"/>
          </ac:spMkLst>
        </pc:spChg>
        <pc:spChg chg="add mod">
          <ac:chgData name="西村 翼" userId="5a6fcaf58e44607b" providerId="LiveId" clId="{7829E643-B075-4C08-B37C-B87205493100}" dt="2024-01-24T12:21:14.327" v="2703" actId="14100"/>
          <ac:spMkLst>
            <pc:docMk/>
            <pc:sldMk cId="2137653884" sldId="292"/>
            <ac:spMk id="23" creationId="{C8D1965F-6395-426F-6E43-BEA6D248B0ED}"/>
          </ac:spMkLst>
        </pc:spChg>
        <pc:spChg chg="add del">
          <ac:chgData name="西村 翼" userId="5a6fcaf58e44607b" providerId="LiveId" clId="{7829E643-B075-4C08-B37C-B87205493100}" dt="2024-01-24T10:39:48.693" v="2417" actId="21"/>
          <ac:spMkLst>
            <pc:docMk/>
            <pc:sldMk cId="2137653884" sldId="292"/>
            <ac:spMk id="33" creationId="{771A025C-9FE7-F7CC-4702-FCCA2A4841BA}"/>
          </ac:spMkLst>
        </pc:spChg>
        <pc:spChg chg="del">
          <ac:chgData name="西村 翼" userId="5a6fcaf58e44607b" providerId="LiveId" clId="{7829E643-B075-4C08-B37C-B87205493100}" dt="2024-01-24T10:40:01.846" v="2421" actId="478"/>
          <ac:spMkLst>
            <pc:docMk/>
            <pc:sldMk cId="2137653884" sldId="292"/>
            <ac:spMk id="38" creationId="{EBDCF95F-CDCD-C25C-F507-392C9320C1F1}"/>
          </ac:spMkLst>
        </pc:spChg>
        <pc:spChg chg="del">
          <ac:chgData name="西村 翼" userId="5a6fcaf58e44607b" providerId="LiveId" clId="{7829E643-B075-4C08-B37C-B87205493100}" dt="2024-01-24T10:37:12.037" v="2409" actId="478"/>
          <ac:spMkLst>
            <pc:docMk/>
            <pc:sldMk cId="2137653884" sldId="292"/>
            <ac:spMk id="41" creationId="{3F314574-6C6C-80BE-C823-39FCBD48E989}"/>
          </ac:spMkLst>
        </pc:spChg>
        <pc:grpChg chg="add mod">
          <ac:chgData name="西村 翼" userId="5a6fcaf58e44607b" providerId="LiveId" clId="{7829E643-B075-4C08-B37C-B87205493100}" dt="2024-01-24T10:44:17.036" v="2525" actId="1076"/>
          <ac:grpSpMkLst>
            <pc:docMk/>
            <pc:sldMk cId="2137653884" sldId="292"/>
            <ac:grpSpMk id="13" creationId="{3DA92A14-879B-5247-E310-22A368381984}"/>
          </ac:grpSpMkLst>
        </pc:grpChg>
        <pc:grpChg chg="add mod">
          <ac:chgData name="西村 翼" userId="5a6fcaf58e44607b" providerId="LiveId" clId="{7829E643-B075-4C08-B37C-B87205493100}" dt="2024-01-24T10:45:34.443" v="2542" actId="1076"/>
          <ac:grpSpMkLst>
            <pc:docMk/>
            <pc:sldMk cId="2137653884" sldId="292"/>
            <ac:grpSpMk id="19" creationId="{A0EBFD1A-A6C5-2FB7-77F2-1AE44B595898}"/>
          </ac:grpSpMkLst>
        </pc:grpChg>
        <pc:grpChg chg="del">
          <ac:chgData name="西村 翼" userId="5a6fcaf58e44607b" providerId="LiveId" clId="{7829E643-B075-4C08-B37C-B87205493100}" dt="2024-01-24T10:39:58.584" v="2420" actId="478"/>
          <ac:grpSpMkLst>
            <pc:docMk/>
            <pc:sldMk cId="2137653884" sldId="292"/>
            <ac:grpSpMk id="28" creationId="{1BB4C7C8-D8B6-F869-9EE6-ABC5183B5853}"/>
          </ac:grpSpMkLst>
        </pc:grpChg>
        <pc:grpChg chg="del">
          <ac:chgData name="西村 翼" userId="5a6fcaf58e44607b" providerId="LiveId" clId="{7829E643-B075-4C08-B37C-B87205493100}" dt="2024-01-24T10:40:01.846" v="2421" actId="478"/>
          <ac:grpSpMkLst>
            <pc:docMk/>
            <pc:sldMk cId="2137653884" sldId="292"/>
            <ac:grpSpMk id="40" creationId="{F4517BA5-5407-444E-3D6D-7CAE173149A1}"/>
          </ac:grpSpMkLst>
        </pc:grpChg>
        <pc:picChg chg="add mod">
          <ac:chgData name="西村 翼" userId="5a6fcaf58e44607b" providerId="LiveId" clId="{7829E643-B075-4C08-B37C-B87205493100}" dt="2024-01-24T10:42:53.083" v="2480" actId="164"/>
          <ac:picMkLst>
            <pc:docMk/>
            <pc:sldMk cId="2137653884" sldId="292"/>
            <ac:picMk id="10" creationId="{CEACBDAE-F288-DD5C-9453-473A1FB3E2DD}"/>
          </ac:picMkLst>
        </pc:picChg>
        <pc:picChg chg="add mod">
          <ac:chgData name="西村 翼" userId="5a6fcaf58e44607b" providerId="LiveId" clId="{7829E643-B075-4C08-B37C-B87205493100}" dt="2024-01-24T10:44:32.313" v="2529" actId="1076"/>
          <ac:picMkLst>
            <pc:docMk/>
            <pc:sldMk cId="2137653884" sldId="292"/>
            <ac:picMk id="12" creationId="{CA0F88A9-4469-38CC-5507-1B637924190E}"/>
          </ac:picMkLst>
        </pc:picChg>
        <pc:picChg chg="add mod">
          <ac:chgData name="西村 翼" userId="5a6fcaf58e44607b" providerId="LiveId" clId="{7829E643-B075-4C08-B37C-B87205493100}" dt="2024-01-24T10:45:32.133" v="2541" actId="164"/>
          <ac:picMkLst>
            <pc:docMk/>
            <pc:sldMk cId="2137653884" sldId="292"/>
            <ac:picMk id="16" creationId="{ED69DCF2-58A4-AF7B-DE07-3AA4EDE81C7F}"/>
          </ac:picMkLst>
        </pc:picChg>
        <pc:picChg chg="add mod">
          <ac:chgData name="西村 翼" userId="5a6fcaf58e44607b" providerId="LiveId" clId="{7829E643-B075-4C08-B37C-B87205493100}" dt="2024-01-24T10:45:32.133" v="2541" actId="164"/>
          <ac:picMkLst>
            <pc:docMk/>
            <pc:sldMk cId="2137653884" sldId="292"/>
            <ac:picMk id="18" creationId="{DAAB90F7-9EE0-40DF-FFE6-CA8FAFD0BFCB}"/>
          </ac:picMkLst>
        </pc:picChg>
        <pc:picChg chg="del">
          <ac:chgData name="西村 翼" userId="5a6fcaf58e44607b" providerId="LiveId" clId="{7829E643-B075-4C08-B37C-B87205493100}" dt="2024-01-24T10:37:12.037" v="2409" actId="478"/>
          <ac:picMkLst>
            <pc:docMk/>
            <pc:sldMk cId="2137653884" sldId="292"/>
            <ac:picMk id="43" creationId="{C98ACC13-F803-02F0-4DE0-BABD8EF09A9A}"/>
          </ac:picMkLst>
        </pc:picChg>
        <pc:picChg chg="del">
          <ac:chgData name="西村 翼" userId="5a6fcaf58e44607b" providerId="LiveId" clId="{7829E643-B075-4C08-B37C-B87205493100}" dt="2024-01-24T10:37:12.037" v="2409" actId="478"/>
          <ac:picMkLst>
            <pc:docMk/>
            <pc:sldMk cId="2137653884" sldId="292"/>
            <ac:picMk id="45" creationId="{F62BEC45-2BE2-C145-8FAA-0C9B1EFD626C}"/>
          </ac:picMkLst>
        </pc:picChg>
        <pc:picChg chg="del">
          <ac:chgData name="西村 翼" userId="5a6fcaf58e44607b" providerId="LiveId" clId="{7829E643-B075-4C08-B37C-B87205493100}" dt="2024-01-24T10:37:12.037" v="2409" actId="478"/>
          <ac:picMkLst>
            <pc:docMk/>
            <pc:sldMk cId="2137653884" sldId="292"/>
            <ac:picMk id="47" creationId="{C491FF87-9938-CB69-9352-0EAEF8670716}"/>
          </ac:picMkLst>
        </pc:picChg>
        <pc:picChg chg="del">
          <ac:chgData name="西村 翼" userId="5a6fcaf58e44607b" providerId="LiveId" clId="{7829E643-B075-4C08-B37C-B87205493100}" dt="2024-01-24T10:37:12.037" v="2409" actId="478"/>
          <ac:picMkLst>
            <pc:docMk/>
            <pc:sldMk cId="2137653884" sldId="292"/>
            <ac:picMk id="49" creationId="{1DFF4F86-0248-D643-293A-E2ACA09CF553}"/>
          </ac:picMkLst>
        </pc:picChg>
      </pc:sldChg>
      <pc:sldChg chg="del">
        <pc:chgData name="西村 翼" userId="5a6fcaf58e44607b" providerId="LiveId" clId="{7829E643-B075-4C08-B37C-B87205493100}" dt="2024-01-22T16:13:54.730" v="410" actId="47"/>
        <pc:sldMkLst>
          <pc:docMk/>
          <pc:sldMk cId="3147728993" sldId="292"/>
        </pc:sldMkLst>
      </pc:sldChg>
      <pc:sldChg chg="addSp delSp modSp new mod">
        <pc:chgData name="西村 翼" userId="5a6fcaf58e44607b" providerId="LiveId" clId="{7829E643-B075-4C08-B37C-B87205493100}" dt="2024-01-28T06:31:33.433" v="4713"/>
        <pc:sldMkLst>
          <pc:docMk/>
          <pc:sldMk cId="1290990356" sldId="293"/>
        </pc:sldMkLst>
        <pc:spChg chg="mod">
          <ac:chgData name="西村 翼" userId="5a6fcaf58e44607b" providerId="LiveId" clId="{7829E643-B075-4C08-B37C-B87205493100}" dt="2024-01-24T12:46:11.093" v="3344" actId="404"/>
          <ac:spMkLst>
            <pc:docMk/>
            <pc:sldMk cId="1290990356" sldId="293"/>
            <ac:spMk id="2" creationId="{3FFD8605-F610-6346-CF6B-822F94FC4345}"/>
          </ac:spMkLst>
        </pc:spChg>
        <pc:spChg chg="mod">
          <ac:chgData name="西村 翼" userId="5a6fcaf58e44607b" providerId="LiveId" clId="{7829E643-B075-4C08-B37C-B87205493100}" dt="2024-01-24T12:22:08.697" v="2739" actId="14100"/>
          <ac:spMkLst>
            <pc:docMk/>
            <pc:sldMk cId="1290990356" sldId="293"/>
            <ac:spMk id="3" creationId="{D0CE3997-4312-B3E5-2D2C-CBB102FE3067}"/>
          </ac:spMkLst>
        </pc:spChg>
        <pc:spChg chg="mod">
          <ac:chgData name="西村 翼" userId="5a6fcaf58e44607b" providerId="LiveId" clId="{7829E643-B075-4C08-B37C-B87205493100}" dt="2024-01-28T06:31:33.433" v="4713"/>
          <ac:spMkLst>
            <pc:docMk/>
            <pc:sldMk cId="1290990356" sldId="293"/>
            <ac:spMk id="5" creationId="{F6DB5A9C-3F4B-C2DA-FF1C-2CEDB9691FF4}"/>
          </ac:spMkLst>
        </pc:spChg>
        <pc:spChg chg="add del mod">
          <ac:chgData name="西村 翼" userId="5a6fcaf58e44607b" providerId="LiveId" clId="{7829E643-B075-4C08-B37C-B87205493100}" dt="2024-01-24T12:45:23.056" v="3336" actId="478"/>
          <ac:spMkLst>
            <pc:docMk/>
            <pc:sldMk cId="1290990356" sldId="293"/>
            <ac:spMk id="11" creationId="{FC4C7451-9676-946B-BA81-EC101C792F5B}"/>
          </ac:spMkLst>
        </pc:spChg>
        <pc:spChg chg="add mod">
          <ac:chgData name="西村 翼" userId="5a6fcaf58e44607b" providerId="LiveId" clId="{7829E643-B075-4C08-B37C-B87205493100}" dt="2024-01-24T12:26:16.848" v="2791" actId="164"/>
          <ac:spMkLst>
            <pc:docMk/>
            <pc:sldMk cId="1290990356" sldId="293"/>
            <ac:spMk id="16" creationId="{E3CE03B0-AEA6-2117-1B47-EC5EFA76FA22}"/>
          </ac:spMkLst>
        </pc:spChg>
        <pc:spChg chg="add mod">
          <ac:chgData name="西村 翼" userId="5a6fcaf58e44607b" providerId="LiveId" clId="{7829E643-B075-4C08-B37C-B87205493100}" dt="2024-01-24T12:44:46.373" v="3328" actId="1076"/>
          <ac:spMkLst>
            <pc:docMk/>
            <pc:sldMk cId="1290990356" sldId="293"/>
            <ac:spMk id="18" creationId="{4A804A0D-DAA8-0669-8904-D0DECB9C1FB6}"/>
          </ac:spMkLst>
        </pc:spChg>
        <pc:spChg chg="add mod">
          <ac:chgData name="西村 翼" userId="5a6fcaf58e44607b" providerId="LiveId" clId="{7829E643-B075-4C08-B37C-B87205493100}" dt="2024-01-24T12:44:53.565" v="3330" actId="14100"/>
          <ac:spMkLst>
            <pc:docMk/>
            <pc:sldMk cId="1290990356" sldId="293"/>
            <ac:spMk id="26" creationId="{77FEC887-D0B6-ABDF-31A5-5F96A1255B67}"/>
          </ac:spMkLst>
        </pc:spChg>
        <pc:spChg chg="add mod">
          <ac:chgData name="西村 翼" userId="5a6fcaf58e44607b" providerId="LiveId" clId="{7829E643-B075-4C08-B37C-B87205493100}" dt="2024-01-24T12:45:46.603" v="3338" actId="1076"/>
          <ac:spMkLst>
            <pc:docMk/>
            <pc:sldMk cId="1290990356" sldId="293"/>
            <ac:spMk id="27" creationId="{8F997A12-360B-9739-32AC-67A6CB5C5DC9}"/>
          </ac:spMkLst>
        </pc:spChg>
        <pc:spChg chg="add mod">
          <ac:chgData name="西村 翼" userId="5a6fcaf58e44607b" providerId="LiveId" clId="{7829E643-B075-4C08-B37C-B87205493100}" dt="2024-01-24T12:45:14.557" v="3333" actId="1076"/>
          <ac:spMkLst>
            <pc:docMk/>
            <pc:sldMk cId="1290990356" sldId="293"/>
            <ac:spMk id="28" creationId="{E5E2E025-5328-EA80-E60B-5109DEFB4FB7}"/>
          </ac:spMkLst>
        </pc:spChg>
        <pc:spChg chg="add mod ord">
          <ac:chgData name="西村 翼" userId="5a6fcaf58e44607b" providerId="LiveId" clId="{7829E643-B075-4C08-B37C-B87205493100}" dt="2024-01-24T12:45:54.002" v="3340" actId="14100"/>
          <ac:spMkLst>
            <pc:docMk/>
            <pc:sldMk cId="1290990356" sldId="293"/>
            <ac:spMk id="31" creationId="{73E942B2-D3C0-5793-191A-31E2D8038698}"/>
          </ac:spMkLst>
        </pc:spChg>
        <pc:spChg chg="mod">
          <ac:chgData name="西村 翼" userId="5a6fcaf58e44607b" providerId="LiveId" clId="{7829E643-B075-4C08-B37C-B87205493100}" dt="2024-01-24T12:45:10.847" v="3332"/>
          <ac:spMkLst>
            <pc:docMk/>
            <pc:sldMk cId="1290990356" sldId="293"/>
            <ac:spMk id="35" creationId="{DC746360-A50E-FF91-50C8-29EBC0907BCC}"/>
          </ac:spMkLst>
        </pc:spChg>
        <pc:spChg chg="add del mod">
          <ac:chgData name="西村 翼" userId="5a6fcaf58e44607b" providerId="LiveId" clId="{7829E643-B075-4C08-B37C-B87205493100}" dt="2024-01-24T13:19:03.190" v="3988" actId="21"/>
          <ac:spMkLst>
            <pc:docMk/>
            <pc:sldMk cId="1290990356" sldId="293"/>
            <ac:spMk id="36" creationId="{66902AF4-6083-59F7-B54C-24FBDD432161}"/>
          </ac:spMkLst>
        </pc:spChg>
        <pc:grpChg chg="add mod">
          <ac:chgData name="西村 翼" userId="5a6fcaf58e44607b" providerId="LiveId" clId="{7829E643-B075-4C08-B37C-B87205493100}" dt="2024-01-24T12:29:08.119" v="2809" actId="1076"/>
          <ac:grpSpMkLst>
            <pc:docMk/>
            <pc:sldMk cId="1290990356" sldId="293"/>
            <ac:grpSpMk id="17" creationId="{E524AD52-78FB-59DF-1B90-43C4521DC7FA}"/>
          </ac:grpSpMkLst>
        </pc:grpChg>
        <pc:grpChg chg="add mod">
          <ac:chgData name="西村 翼" userId="5a6fcaf58e44607b" providerId="LiveId" clId="{7829E643-B075-4C08-B37C-B87205493100}" dt="2024-01-24T12:29:11.343" v="2811" actId="1076"/>
          <ac:grpSpMkLst>
            <pc:docMk/>
            <pc:sldMk cId="1290990356" sldId="293"/>
            <ac:grpSpMk id="19" creationId="{04E6DA26-972D-D8D2-3976-D5A2106F6F2C}"/>
          </ac:grpSpMkLst>
        </pc:grpChg>
        <pc:grpChg chg="add mod">
          <ac:chgData name="西村 翼" userId="5a6fcaf58e44607b" providerId="LiveId" clId="{7829E643-B075-4C08-B37C-B87205493100}" dt="2024-01-24T12:45:14.557" v="3333" actId="1076"/>
          <ac:grpSpMkLst>
            <pc:docMk/>
            <pc:sldMk cId="1290990356" sldId="293"/>
            <ac:grpSpMk id="32" creationId="{0CB30806-A6B9-1A10-9D21-DFE121A02F2D}"/>
          </ac:grpSpMkLst>
        </pc:grpChg>
        <pc:picChg chg="add mod">
          <ac:chgData name="西村 翼" userId="5a6fcaf58e44607b" providerId="LiveId" clId="{7829E643-B075-4C08-B37C-B87205493100}" dt="2024-01-24T12:26:16.848" v="2791" actId="164"/>
          <ac:picMkLst>
            <pc:docMk/>
            <pc:sldMk cId="1290990356" sldId="293"/>
            <ac:picMk id="8" creationId="{8498F2F9-5A2B-E1C8-7DE3-75477A4A827D}"/>
          </ac:picMkLst>
        </pc:picChg>
        <pc:picChg chg="add mod">
          <ac:chgData name="西村 翼" userId="5a6fcaf58e44607b" providerId="LiveId" clId="{7829E643-B075-4C08-B37C-B87205493100}" dt="2024-01-24T12:26:16.848" v="2791" actId="164"/>
          <ac:picMkLst>
            <pc:docMk/>
            <pc:sldMk cId="1290990356" sldId="293"/>
            <ac:picMk id="10" creationId="{10897224-C9AE-FA27-C9FD-EFA64E660DAC}"/>
          </ac:picMkLst>
        </pc:picChg>
        <pc:picChg chg="add mod">
          <ac:chgData name="西村 翼" userId="5a6fcaf58e44607b" providerId="LiveId" clId="{7829E643-B075-4C08-B37C-B87205493100}" dt="2024-01-24T12:44:46.373" v="3328" actId="1076"/>
          <ac:picMkLst>
            <pc:docMk/>
            <pc:sldMk cId="1290990356" sldId="293"/>
            <ac:picMk id="13" creationId="{8739DE67-7721-8B79-163D-3D50BB1875F8}"/>
          </ac:picMkLst>
        </pc:picChg>
        <pc:picChg chg="add mod">
          <ac:chgData name="西村 翼" userId="5a6fcaf58e44607b" providerId="LiveId" clId="{7829E643-B075-4C08-B37C-B87205493100}" dt="2024-01-24T12:44:35.358" v="3325" actId="1076"/>
          <ac:picMkLst>
            <pc:docMk/>
            <pc:sldMk cId="1290990356" sldId="293"/>
            <ac:picMk id="15" creationId="{9DC9849D-35A4-4D26-7930-DA5C2EC7FFC9}"/>
          </ac:picMkLst>
        </pc:picChg>
        <pc:picChg chg="add del mod">
          <ac:chgData name="西村 翼" userId="5a6fcaf58e44607b" providerId="LiveId" clId="{7829E643-B075-4C08-B37C-B87205493100}" dt="2024-01-24T12:44:58.567" v="3331" actId="478"/>
          <ac:picMkLst>
            <pc:docMk/>
            <pc:sldMk cId="1290990356" sldId="293"/>
            <ac:picMk id="21" creationId="{AEB52C37-3DD2-4A45-D404-54BF8536C5F0}"/>
          </ac:picMkLst>
        </pc:picChg>
        <pc:picChg chg="add del mod">
          <ac:chgData name="西村 翼" userId="5a6fcaf58e44607b" providerId="LiveId" clId="{7829E643-B075-4C08-B37C-B87205493100}" dt="2024-01-24T12:44:58.567" v="3331" actId="478"/>
          <ac:picMkLst>
            <pc:docMk/>
            <pc:sldMk cId="1290990356" sldId="293"/>
            <ac:picMk id="23" creationId="{61AEE9C6-9AA4-A2CD-9122-2DE93E043679}"/>
          </ac:picMkLst>
        </pc:picChg>
        <pc:picChg chg="add del mod">
          <ac:chgData name="西村 翼" userId="5a6fcaf58e44607b" providerId="LiveId" clId="{7829E643-B075-4C08-B37C-B87205493100}" dt="2024-01-24T12:44:58.567" v="3331" actId="478"/>
          <ac:picMkLst>
            <pc:docMk/>
            <pc:sldMk cId="1290990356" sldId="293"/>
            <ac:picMk id="25" creationId="{E1EC7648-B869-AB31-AC93-3FD0D3019258}"/>
          </ac:picMkLst>
        </pc:picChg>
        <pc:picChg chg="add mod">
          <ac:chgData name="西村 翼" userId="5a6fcaf58e44607b" providerId="LiveId" clId="{7829E643-B075-4C08-B37C-B87205493100}" dt="2024-01-24T12:45:14.557" v="3333" actId="1076"/>
          <ac:picMkLst>
            <pc:docMk/>
            <pc:sldMk cId="1290990356" sldId="293"/>
            <ac:picMk id="29" creationId="{7C907A2D-FF8A-5A98-91A8-587E178072BD}"/>
          </ac:picMkLst>
        </pc:picChg>
        <pc:picChg chg="add mod">
          <ac:chgData name="西村 翼" userId="5a6fcaf58e44607b" providerId="LiveId" clId="{7829E643-B075-4C08-B37C-B87205493100}" dt="2024-01-24T12:45:14.557" v="3333" actId="1076"/>
          <ac:picMkLst>
            <pc:docMk/>
            <pc:sldMk cId="1290990356" sldId="293"/>
            <ac:picMk id="30" creationId="{F4F2CB91-1147-2C12-494F-54E40AD67FEA}"/>
          </ac:picMkLst>
        </pc:picChg>
        <pc:picChg chg="mod">
          <ac:chgData name="西村 翼" userId="5a6fcaf58e44607b" providerId="LiveId" clId="{7829E643-B075-4C08-B37C-B87205493100}" dt="2024-01-24T12:45:10.847" v="3332"/>
          <ac:picMkLst>
            <pc:docMk/>
            <pc:sldMk cId="1290990356" sldId="293"/>
            <ac:picMk id="33" creationId="{4EB8EF07-C028-B0D6-D5EA-D73084DE21F0}"/>
          </ac:picMkLst>
        </pc:picChg>
        <pc:picChg chg="mod">
          <ac:chgData name="西村 翼" userId="5a6fcaf58e44607b" providerId="LiveId" clId="{7829E643-B075-4C08-B37C-B87205493100}" dt="2024-01-24T12:45:10.847" v="3332"/>
          <ac:picMkLst>
            <pc:docMk/>
            <pc:sldMk cId="1290990356" sldId="293"/>
            <ac:picMk id="34" creationId="{F66267A2-E82A-A144-F6A8-A6A371DC64E6}"/>
          </ac:picMkLst>
        </pc:picChg>
      </pc:sldChg>
      <pc:sldChg chg="del">
        <pc:chgData name="西村 翼" userId="5a6fcaf58e44607b" providerId="LiveId" clId="{7829E643-B075-4C08-B37C-B87205493100}" dt="2024-01-22T16:13:55.019" v="411" actId="47"/>
        <pc:sldMkLst>
          <pc:docMk/>
          <pc:sldMk cId="3863397019" sldId="293"/>
        </pc:sldMkLst>
      </pc:sldChg>
      <pc:sldChg chg="del">
        <pc:chgData name="西村 翼" userId="5a6fcaf58e44607b" providerId="LiveId" clId="{7829E643-B075-4C08-B37C-B87205493100}" dt="2024-01-22T16:13:55.081" v="412" actId="47"/>
        <pc:sldMkLst>
          <pc:docMk/>
          <pc:sldMk cId="3254619109" sldId="294"/>
        </pc:sldMkLst>
      </pc:sldChg>
      <pc:sldChg chg="addSp delSp modSp new mod">
        <pc:chgData name="西村 翼" userId="5a6fcaf58e44607b" providerId="LiveId" clId="{7829E643-B075-4C08-B37C-B87205493100}" dt="2024-01-28T08:07:22.199" v="6290"/>
        <pc:sldMkLst>
          <pc:docMk/>
          <pc:sldMk cId="3757859000" sldId="294"/>
        </pc:sldMkLst>
        <pc:spChg chg="mod">
          <ac:chgData name="西村 翼" userId="5a6fcaf58e44607b" providerId="LiveId" clId="{7829E643-B075-4C08-B37C-B87205493100}" dt="2024-01-24T12:46:16.740" v="3346" actId="404"/>
          <ac:spMkLst>
            <pc:docMk/>
            <pc:sldMk cId="3757859000" sldId="294"/>
            <ac:spMk id="2" creationId="{3E0B739D-E6B7-E20D-4148-52792F26838F}"/>
          </ac:spMkLst>
        </pc:spChg>
        <pc:spChg chg="del mod">
          <ac:chgData name="西村 翼" userId="5a6fcaf58e44607b" providerId="LiveId" clId="{7829E643-B075-4C08-B37C-B87205493100}" dt="2024-01-24T12:47:35.636" v="3362" actId="478"/>
          <ac:spMkLst>
            <pc:docMk/>
            <pc:sldMk cId="3757859000" sldId="294"/>
            <ac:spMk id="3" creationId="{32413A8F-12DF-F748-71BA-141C034842A4}"/>
          </ac:spMkLst>
        </pc:spChg>
        <pc:spChg chg="mod">
          <ac:chgData name="西村 翼" userId="5a6fcaf58e44607b" providerId="LiveId" clId="{7829E643-B075-4C08-B37C-B87205493100}" dt="2024-01-28T06:31:31.193" v="4712"/>
          <ac:spMkLst>
            <pc:docMk/>
            <pc:sldMk cId="3757859000" sldId="294"/>
            <ac:spMk id="5" creationId="{F63C27B1-4B09-B923-02AA-66793357A23C}"/>
          </ac:spMkLst>
        </pc:spChg>
        <pc:spChg chg="add del mod">
          <ac:chgData name="西村 翼" userId="5a6fcaf58e44607b" providerId="LiveId" clId="{7829E643-B075-4C08-B37C-B87205493100}" dt="2024-01-24T12:46:31.909" v="3348" actId="478"/>
          <ac:spMkLst>
            <pc:docMk/>
            <pc:sldMk cId="3757859000" sldId="294"/>
            <ac:spMk id="7" creationId="{AE604C9F-8563-78B5-26C7-5C800DD64E1D}"/>
          </ac:spMkLst>
        </pc:spChg>
        <pc:spChg chg="add mod ord">
          <ac:chgData name="西村 翼" userId="5a6fcaf58e44607b" providerId="LiveId" clId="{7829E643-B075-4C08-B37C-B87205493100}" dt="2024-01-28T06:13:23.196" v="4216" actId="20577"/>
          <ac:spMkLst>
            <pc:docMk/>
            <pc:sldMk cId="3757859000" sldId="294"/>
            <ac:spMk id="12" creationId="{01C538CF-15AF-0448-67A2-EB338AC41258}"/>
          </ac:spMkLst>
        </pc:spChg>
        <pc:spChg chg="add mod">
          <ac:chgData name="西村 翼" userId="5a6fcaf58e44607b" providerId="LiveId" clId="{7829E643-B075-4C08-B37C-B87205493100}" dt="2024-01-24T12:42:55.749" v="3294" actId="164"/>
          <ac:spMkLst>
            <pc:docMk/>
            <pc:sldMk cId="3757859000" sldId="294"/>
            <ac:spMk id="17" creationId="{EC3D1314-EB19-07FE-9C32-C4BDB097B3CA}"/>
          </ac:spMkLst>
        </pc:spChg>
        <pc:spChg chg="add del mod">
          <ac:chgData name="西村 翼" userId="5a6fcaf58e44607b" providerId="LiveId" clId="{7829E643-B075-4C08-B37C-B87205493100}" dt="2024-01-24T12:46:50.914" v="3350" actId="478"/>
          <ac:spMkLst>
            <pc:docMk/>
            <pc:sldMk cId="3757859000" sldId="294"/>
            <ac:spMk id="19" creationId="{108F2529-347C-D2AE-2649-7DAA9796DBE7}"/>
          </ac:spMkLst>
        </pc:spChg>
        <pc:spChg chg="add mod">
          <ac:chgData name="西村 翼" userId="5a6fcaf58e44607b" providerId="LiveId" clId="{7829E643-B075-4C08-B37C-B87205493100}" dt="2024-01-28T08:07:22.199" v="6290"/>
          <ac:spMkLst>
            <pc:docMk/>
            <pc:sldMk cId="3757859000" sldId="294"/>
            <ac:spMk id="24" creationId="{ECCDB5EB-D6E9-1B07-6026-BD7A972AAB1C}"/>
          </ac:spMkLst>
        </pc:spChg>
        <pc:spChg chg="add mod">
          <ac:chgData name="西村 翼" userId="5a6fcaf58e44607b" providerId="LiveId" clId="{7829E643-B075-4C08-B37C-B87205493100}" dt="2024-01-24T12:52:11.773" v="3460" actId="164"/>
          <ac:spMkLst>
            <pc:docMk/>
            <pc:sldMk cId="3757859000" sldId="294"/>
            <ac:spMk id="33" creationId="{C0CF56C4-7029-1D9E-6B67-B53B3B4B14A8}"/>
          </ac:spMkLst>
        </pc:spChg>
        <pc:spChg chg="add mod">
          <ac:chgData name="西村 翼" userId="5a6fcaf58e44607b" providerId="LiveId" clId="{7829E643-B075-4C08-B37C-B87205493100}" dt="2024-01-24T12:54:42.112" v="3532" actId="14100"/>
          <ac:spMkLst>
            <pc:docMk/>
            <pc:sldMk cId="3757859000" sldId="294"/>
            <ac:spMk id="35" creationId="{9E7CEE81-B687-ED63-64EB-24A6E90F5682}"/>
          </ac:spMkLst>
        </pc:spChg>
        <pc:spChg chg="add mod">
          <ac:chgData name="西村 翼" userId="5a6fcaf58e44607b" providerId="LiveId" clId="{7829E643-B075-4C08-B37C-B87205493100}" dt="2024-01-24T12:56:00.068" v="3578" actId="1076"/>
          <ac:spMkLst>
            <pc:docMk/>
            <pc:sldMk cId="3757859000" sldId="294"/>
            <ac:spMk id="40" creationId="{E2A90A44-B5D3-72BA-1105-4A0480824757}"/>
          </ac:spMkLst>
        </pc:spChg>
        <pc:spChg chg="add del mod">
          <ac:chgData name="西村 翼" userId="5a6fcaf58e44607b" providerId="LiveId" clId="{7829E643-B075-4C08-B37C-B87205493100}" dt="2024-01-28T06:13:18.812" v="4212" actId="21"/>
          <ac:spMkLst>
            <pc:docMk/>
            <pc:sldMk cId="3757859000" sldId="294"/>
            <ac:spMk id="41" creationId="{1EFD0CBD-A3B9-0803-D606-91B1F6B780D9}"/>
          </ac:spMkLst>
        </pc:spChg>
        <pc:spChg chg="add del mod">
          <ac:chgData name="西村 翼" userId="5a6fcaf58e44607b" providerId="LiveId" clId="{7829E643-B075-4C08-B37C-B87205493100}" dt="2024-01-28T06:13:16.642" v="4211"/>
          <ac:spMkLst>
            <pc:docMk/>
            <pc:sldMk cId="3757859000" sldId="294"/>
            <ac:spMk id="42" creationId="{3747C4AF-A38A-4F51-AEF2-8D9E1845E438}"/>
          </ac:spMkLst>
        </pc:spChg>
        <pc:grpChg chg="add del mod">
          <ac:chgData name="西村 翼" userId="5a6fcaf58e44607b" providerId="LiveId" clId="{7829E643-B075-4C08-B37C-B87205493100}" dt="2024-01-24T12:46:53.503" v="3351" actId="478"/>
          <ac:grpSpMkLst>
            <pc:docMk/>
            <pc:sldMk cId="3757859000" sldId="294"/>
            <ac:grpSpMk id="18" creationId="{931A506A-1F7B-49CB-B562-1DB215DED7AD}"/>
          </ac:grpSpMkLst>
        </pc:grpChg>
        <pc:grpChg chg="add mod">
          <ac:chgData name="西村 翼" userId="5a6fcaf58e44607b" providerId="LiveId" clId="{7829E643-B075-4C08-B37C-B87205493100}" dt="2024-01-24T12:52:46.186" v="3463" actId="1076"/>
          <ac:grpSpMkLst>
            <pc:docMk/>
            <pc:sldMk cId="3757859000" sldId="294"/>
            <ac:grpSpMk id="34" creationId="{94054372-B91E-9412-AFB5-FD6E836222EC}"/>
          </ac:grpSpMkLst>
        </pc:grpChg>
        <pc:picChg chg="add del mod">
          <ac:chgData name="西村 翼" userId="5a6fcaf58e44607b" providerId="LiveId" clId="{7829E643-B075-4C08-B37C-B87205493100}" dt="2024-01-24T12:46:57.311" v="3352" actId="478"/>
          <ac:picMkLst>
            <pc:docMk/>
            <pc:sldMk cId="3757859000" sldId="294"/>
            <ac:picMk id="9" creationId="{80DA0A6A-59F5-3FFE-25D5-71401C58686F}"/>
          </ac:picMkLst>
        </pc:picChg>
        <pc:picChg chg="add del mod">
          <ac:chgData name="西村 翼" userId="5a6fcaf58e44607b" providerId="LiveId" clId="{7829E643-B075-4C08-B37C-B87205493100}" dt="2024-01-24T12:46:57.311" v="3352" actId="478"/>
          <ac:picMkLst>
            <pc:docMk/>
            <pc:sldMk cId="3757859000" sldId="294"/>
            <ac:picMk id="11" creationId="{A5E24C0E-C451-42D1-D89E-573312CD4F08}"/>
          </ac:picMkLst>
        </pc:picChg>
        <pc:picChg chg="add mod">
          <ac:chgData name="西村 翼" userId="5a6fcaf58e44607b" providerId="LiveId" clId="{7829E643-B075-4C08-B37C-B87205493100}" dt="2024-01-24T12:42:55.749" v="3294" actId="164"/>
          <ac:picMkLst>
            <pc:docMk/>
            <pc:sldMk cId="3757859000" sldId="294"/>
            <ac:picMk id="14" creationId="{7EB6E43A-F0ED-6DF6-BE90-005EEF5C8E0A}"/>
          </ac:picMkLst>
        </pc:picChg>
        <pc:picChg chg="add mod">
          <ac:chgData name="西村 翼" userId="5a6fcaf58e44607b" providerId="LiveId" clId="{7829E643-B075-4C08-B37C-B87205493100}" dt="2024-01-24T12:42:55.749" v="3294" actId="164"/>
          <ac:picMkLst>
            <pc:docMk/>
            <pc:sldMk cId="3757859000" sldId="294"/>
            <ac:picMk id="16" creationId="{8293B65E-78FA-10D6-9AD9-5007ED8B43FB}"/>
          </ac:picMkLst>
        </pc:picChg>
        <pc:picChg chg="add mod">
          <ac:chgData name="西村 翼" userId="5a6fcaf58e44607b" providerId="LiveId" clId="{7829E643-B075-4C08-B37C-B87205493100}" dt="2024-01-28T06:12:32.557" v="4201" actId="14100"/>
          <ac:picMkLst>
            <pc:docMk/>
            <pc:sldMk cId="3757859000" sldId="294"/>
            <ac:picMk id="21" creationId="{61520398-30ED-6A02-A36D-E8AA075567F9}"/>
          </ac:picMkLst>
        </pc:picChg>
        <pc:picChg chg="add mod">
          <ac:chgData name="西村 翼" userId="5a6fcaf58e44607b" providerId="LiveId" clId="{7829E643-B075-4C08-B37C-B87205493100}" dt="2024-01-28T06:12:36.462" v="4202" actId="1076"/>
          <ac:picMkLst>
            <pc:docMk/>
            <pc:sldMk cId="3757859000" sldId="294"/>
            <ac:picMk id="23" creationId="{80275E8A-3E9E-CA95-5E4A-582ED9B48009}"/>
          </ac:picMkLst>
        </pc:picChg>
        <pc:picChg chg="add mod">
          <ac:chgData name="西村 翼" userId="5a6fcaf58e44607b" providerId="LiveId" clId="{7829E643-B075-4C08-B37C-B87205493100}" dt="2024-01-24T12:54:23.921" v="3526" actId="1076"/>
          <ac:picMkLst>
            <pc:docMk/>
            <pc:sldMk cId="3757859000" sldId="294"/>
            <ac:picMk id="26" creationId="{4320DDCB-907F-E7D4-F870-91D2BE7332D4}"/>
          </ac:picMkLst>
        </pc:picChg>
        <pc:picChg chg="add mod">
          <ac:chgData name="西村 翼" userId="5a6fcaf58e44607b" providerId="LiveId" clId="{7829E643-B075-4C08-B37C-B87205493100}" dt="2024-01-24T12:54:26.506" v="3527" actId="1076"/>
          <ac:picMkLst>
            <pc:docMk/>
            <pc:sldMk cId="3757859000" sldId="294"/>
            <ac:picMk id="28" creationId="{B069C151-F161-1D8D-7B2F-E055FF1519F7}"/>
          </ac:picMkLst>
        </pc:picChg>
        <pc:picChg chg="add mod">
          <ac:chgData name="西村 翼" userId="5a6fcaf58e44607b" providerId="LiveId" clId="{7829E643-B075-4C08-B37C-B87205493100}" dt="2024-01-24T12:54:31.312" v="3529" actId="1076"/>
          <ac:picMkLst>
            <pc:docMk/>
            <pc:sldMk cId="3757859000" sldId="294"/>
            <ac:picMk id="30" creationId="{15C1123B-943E-8A93-27EA-20858B0E611B}"/>
          </ac:picMkLst>
        </pc:picChg>
        <pc:picChg chg="add mod">
          <ac:chgData name="西村 翼" userId="5a6fcaf58e44607b" providerId="LiveId" clId="{7829E643-B075-4C08-B37C-B87205493100}" dt="2024-01-24T12:54:34.034" v="3530" actId="1076"/>
          <ac:picMkLst>
            <pc:docMk/>
            <pc:sldMk cId="3757859000" sldId="294"/>
            <ac:picMk id="32" creationId="{C4A76DC1-6985-B8AA-491F-058B95E4B06C}"/>
          </ac:picMkLst>
        </pc:picChg>
        <pc:picChg chg="add mod">
          <ac:chgData name="西村 翼" userId="5a6fcaf58e44607b" providerId="LiveId" clId="{7829E643-B075-4C08-B37C-B87205493100}" dt="2024-01-24T12:54:53.533" v="3537" actId="1076"/>
          <ac:picMkLst>
            <pc:docMk/>
            <pc:sldMk cId="3757859000" sldId="294"/>
            <ac:picMk id="37" creationId="{7DF13E83-315C-FD3D-7FD1-B3E36ADD24E5}"/>
          </ac:picMkLst>
        </pc:picChg>
        <pc:picChg chg="add mod">
          <ac:chgData name="西村 翼" userId="5a6fcaf58e44607b" providerId="LiveId" clId="{7829E643-B075-4C08-B37C-B87205493100}" dt="2024-01-24T12:54:51.952" v="3536" actId="1076"/>
          <ac:picMkLst>
            <pc:docMk/>
            <pc:sldMk cId="3757859000" sldId="294"/>
            <ac:picMk id="39" creationId="{7204FA29-7918-2C0A-D1F7-AD7CA4C457BB}"/>
          </ac:picMkLst>
        </pc:picChg>
      </pc:sldChg>
      <pc:sldChg chg="del">
        <pc:chgData name="西村 翼" userId="5a6fcaf58e44607b" providerId="LiveId" clId="{7829E643-B075-4C08-B37C-B87205493100}" dt="2024-01-22T16:13:55.197" v="413" actId="47"/>
        <pc:sldMkLst>
          <pc:docMk/>
          <pc:sldMk cId="422424690" sldId="295"/>
        </pc:sldMkLst>
      </pc:sldChg>
      <pc:sldChg chg="new del">
        <pc:chgData name="西村 翼" userId="5a6fcaf58e44607b" providerId="LiveId" clId="{7829E643-B075-4C08-B37C-B87205493100}" dt="2024-01-24T12:51:47.865" v="3445" actId="680"/>
        <pc:sldMkLst>
          <pc:docMk/>
          <pc:sldMk cId="1847508676" sldId="295"/>
        </pc:sldMkLst>
      </pc:sldChg>
      <pc:sldChg chg="addSp modSp new mod">
        <pc:chgData name="西村 翼" userId="5a6fcaf58e44607b" providerId="LiveId" clId="{7829E643-B075-4C08-B37C-B87205493100}" dt="2024-01-28T06:31:24.489" v="4711"/>
        <pc:sldMkLst>
          <pc:docMk/>
          <pc:sldMk cId="2779522623" sldId="295"/>
        </pc:sldMkLst>
        <pc:spChg chg="mod">
          <ac:chgData name="西村 翼" userId="5a6fcaf58e44607b" providerId="LiveId" clId="{7829E643-B075-4C08-B37C-B87205493100}" dt="2024-01-24T12:56:25.744" v="3591" actId="20577"/>
          <ac:spMkLst>
            <pc:docMk/>
            <pc:sldMk cId="2779522623" sldId="295"/>
            <ac:spMk id="2" creationId="{DB6428CF-5C85-3402-1FFC-C3F132E4E7E9}"/>
          </ac:spMkLst>
        </pc:spChg>
        <pc:spChg chg="mod">
          <ac:chgData name="西村 翼" userId="5a6fcaf58e44607b" providerId="LiveId" clId="{7829E643-B075-4C08-B37C-B87205493100}" dt="2024-01-24T13:16:08.876" v="3888" actId="20577"/>
          <ac:spMkLst>
            <pc:docMk/>
            <pc:sldMk cId="2779522623" sldId="295"/>
            <ac:spMk id="3" creationId="{333DAE53-959A-ECBB-1571-04A93C556317}"/>
          </ac:spMkLst>
        </pc:spChg>
        <pc:spChg chg="mod">
          <ac:chgData name="西村 翼" userId="5a6fcaf58e44607b" providerId="LiveId" clId="{7829E643-B075-4C08-B37C-B87205493100}" dt="2024-01-28T06:31:24.489" v="4711"/>
          <ac:spMkLst>
            <pc:docMk/>
            <pc:sldMk cId="2779522623" sldId="295"/>
            <ac:spMk id="5" creationId="{07143B0D-AAB2-6A30-0363-E87A3C4991AF}"/>
          </ac:spMkLst>
        </pc:spChg>
        <pc:spChg chg="add mod">
          <ac:chgData name="西村 翼" userId="5a6fcaf58e44607b" providerId="LiveId" clId="{7829E643-B075-4C08-B37C-B87205493100}" dt="2024-01-24T13:15:42.071" v="3878" actId="1076"/>
          <ac:spMkLst>
            <pc:docMk/>
            <pc:sldMk cId="2779522623" sldId="295"/>
            <ac:spMk id="8" creationId="{1B822764-BAB9-F6AF-BB7E-DB333A38874A}"/>
          </ac:spMkLst>
        </pc:spChg>
        <pc:spChg chg="add mod">
          <ac:chgData name="西村 翼" userId="5a6fcaf58e44607b" providerId="LiveId" clId="{7829E643-B075-4C08-B37C-B87205493100}" dt="2024-01-24T13:15:38.166" v="3877" actId="1076"/>
          <ac:spMkLst>
            <pc:docMk/>
            <pc:sldMk cId="2779522623" sldId="295"/>
            <ac:spMk id="9" creationId="{369407DF-13CA-344D-51C0-1D2355EE32E2}"/>
          </ac:spMkLst>
        </pc:spChg>
        <pc:picChg chg="add mod">
          <ac:chgData name="西村 翼" userId="5a6fcaf58e44607b" providerId="LiveId" clId="{7829E643-B075-4C08-B37C-B87205493100}" dt="2024-01-24T13:15:38.166" v="3877" actId="1076"/>
          <ac:picMkLst>
            <pc:docMk/>
            <pc:sldMk cId="2779522623" sldId="295"/>
            <ac:picMk id="11" creationId="{49EDB263-9B34-3DF1-332A-4BDF14E67FD8}"/>
          </ac:picMkLst>
        </pc:picChg>
      </pc:sldChg>
      <pc:sldChg chg="del">
        <pc:chgData name="西村 翼" userId="5a6fcaf58e44607b" providerId="LiveId" clId="{7829E643-B075-4C08-B37C-B87205493100}" dt="2024-01-22T16:13:55.320" v="414" actId="47"/>
        <pc:sldMkLst>
          <pc:docMk/>
          <pc:sldMk cId="1628849353" sldId="296"/>
        </pc:sldMkLst>
      </pc:sldChg>
      <pc:sldChg chg="addSp delSp modSp new mod">
        <pc:chgData name="西村 翼" userId="5a6fcaf58e44607b" providerId="LiveId" clId="{7829E643-B075-4C08-B37C-B87205493100}" dt="2024-01-28T08:07:22.199" v="6290"/>
        <pc:sldMkLst>
          <pc:docMk/>
          <pc:sldMk cId="3841189990" sldId="296"/>
        </pc:sldMkLst>
        <pc:spChg chg="mod">
          <ac:chgData name="西村 翼" userId="5a6fcaf58e44607b" providerId="LiveId" clId="{7829E643-B075-4C08-B37C-B87205493100}" dt="2024-01-24T13:15:52.271" v="3880"/>
          <ac:spMkLst>
            <pc:docMk/>
            <pc:sldMk cId="3841189990" sldId="296"/>
            <ac:spMk id="2" creationId="{30903956-EB03-C639-CA7C-2458D2983BFC}"/>
          </ac:spMkLst>
        </pc:spChg>
        <pc:spChg chg="mod">
          <ac:chgData name="西村 翼" userId="5a6fcaf58e44607b" providerId="LiveId" clId="{7829E643-B075-4C08-B37C-B87205493100}" dt="2024-01-28T08:07:22.199" v="6290"/>
          <ac:spMkLst>
            <pc:docMk/>
            <pc:sldMk cId="3841189990" sldId="296"/>
            <ac:spMk id="3" creationId="{AE0C87E0-FEFC-B6BA-4B66-A02D8154C880}"/>
          </ac:spMkLst>
        </pc:spChg>
        <pc:spChg chg="mod">
          <ac:chgData name="西村 翼" userId="5a6fcaf58e44607b" providerId="LiveId" clId="{7829E643-B075-4C08-B37C-B87205493100}" dt="2024-01-28T06:31:21.658" v="4710"/>
          <ac:spMkLst>
            <pc:docMk/>
            <pc:sldMk cId="3841189990" sldId="296"/>
            <ac:spMk id="5" creationId="{66AD2F47-3086-04F5-D76C-A9A58E17A503}"/>
          </ac:spMkLst>
        </pc:spChg>
        <pc:spChg chg="add del mod">
          <ac:chgData name="西村 翼" userId="5a6fcaf58e44607b" providerId="LiveId" clId="{7829E643-B075-4C08-B37C-B87205493100}" dt="2024-01-24T13:18:45.621" v="3983" actId="478"/>
          <ac:spMkLst>
            <pc:docMk/>
            <pc:sldMk cId="3841189990" sldId="296"/>
            <ac:spMk id="7" creationId="{40BF7D02-3DC7-D1A1-193F-92A072252D0C}"/>
          </ac:spMkLst>
        </pc:spChg>
        <pc:spChg chg="add mod">
          <ac:chgData name="西村 翼" userId="5a6fcaf58e44607b" providerId="LiveId" clId="{7829E643-B075-4C08-B37C-B87205493100}" dt="2024-01-24T13:20:28.542" v="4014" actId="164"/>
          <ac:spMkLst>
            <pc:docMk/>
            <pc:sldMk cId="3841189990" sldId="296"/>
            <ac:spMk id="8" creationId="{C8A15F79-3D00-ECA4-B619-48C0B864B446}"/>
          </ac:spMkLst>
        </pc:spChg>
        <pc:spChg chg="add mod">
          <ac:chgData name="西村 翼" userId="5a6fcaf58e44607b" providerId="LiveId" clId="{7829E643-B075-4C08-B37C-B87205493100}" dt="2024-01-28T06:13:06.268" v="4208" actId="1076"/>
          <ac:spMkLst>
            <pc:docMk/>
            <pc:sldMk cId="3841189990" sldId="296"/>
            <ac:spMk id="9" creationId="{18080BAB-7354-28AE-3825-3A9610CE5CCC}"/>
          </ac:spMkLst>
        </pc:spChg>
        <pc:spChg chg="add mod">
          <ac:chgData name="西村 翼" userId="5a6fcaf58e44607b" providerId="LiveId" clId="{7829E643-B075-4C08-B37C-B87205493100}" dt="2024-01-24T13:23:50.466" v="4079" actId="27636"/>
          <ac:spMkLst>
            <pc:docMk/>
            <pc:sldMk cId="3841189990" sldId="296"/>
            <ac:spMk id="10" creationId="{25FF4D6B-56BA-77B2-152E-B6452F7D8C59}"/>
          </ac:spMkLst>
        </pc:spChg>
        <pc:spChg chg="add mod">
          <ac:chgData name="西村 翼" userId="5a6fcaf58e44607b" providerId="LiveId" clId="{7829E643-B075-4C08-B37C-B87205493100}" dt="2024-01-24T13:26:08.628" v="4157" actId="1076"/>
          <ac:spMkLst>
            <pc:docMk/>
            <pc:sldMk cId="3841189990" sldId="296"/>
            <ac:spMk id="18" creationId="{95C10D87-5932-9368-F2A0-425892AD6E62}"/>
          </ac:spMkLst>
        </pc:spChg>
        <pc:spChg chg="add mod">
          <ac:chgData name="西村 翼" userId="5a6fcaf58e44607b" providerId="LiveId" clId="{7829E643-B075-4C08-B37C-B87205493100}" dt="2024-01-24T13:26:16.320" v="4159" actId="20577"/>
          <ac:spMkLst>
            <pc:docMk/>
            <pc:sldMk cId="3841189990" sldId="296"/>
            <ac:spMk id="19" creationId="{D1172FEB-FF0F-020D-0AF3-6A1C42CF5C01}"/>
          </ac:spMkLst>
        </pc:spChg>
        <pc:spChg chg="add mod">
          <ac:chgData name="西村 翼" userId="5a6fcaf58e44607b" providerId="LiveId" clId="{7829E643-B075-4C08-B37C-B87205493100}" dt="2024-01-24T13:27:08.467" v="4175" actId="164"/>
          <ac:spMkLst>
            <pc:docMk/>
            <pc:sldMk cId="3841189990" sldId="296"/>
            <ac:spMk id="24" creationId="{8C67C44E-49B7-42B4-E9AA-760F7FECF4A0}"/>
          </ac:spMkLst>
        </pc:spChg>
        <pc:grpChg chg="add mod">
          <ac:chgData name="西村 翼" userId="5a6fcaf58e44607b" providerId="LiveId" clId="{7829E643-B075-4C08-B37C-B87205493100}" dt="2024-01-24T13:20:31.768" v="4015" actId="1076"/>
          <ac:grpSpMkLst>
            <pc:docMk/>
            <pc:sldMk cId="3841189990" sldId="296"/>
            <ac:grpSpMk id="13" creationId="{0CCF1CBD-2205-ABF5-8654-1F30EFF81069}"/>
          </ac:grpSpMkLst>
        </pc:grpChg>
        <pc:grpChg chg="add mod">
          <ac:chgData name="西村 翼" userId="5a6fcaf58e44607b" providerId="LiveId" clId="{7829E643-B075-4C08-B37C-B87205493100}" dt="2024-01-24T13:27:08.467" v="4175" actId="164"/>
          <ac:grpSpMkLst>
            <pc:docMk/>
            <pc:sldMk cId="3841189990" sldId="296"/>
            <ac:grpSpMk id="25" creationId="{038ED7B1-D9D8-F809-402E-3ACCDF4F81E5}"/>
          </ac:grpSpMkLst>
        </pc:grpChg>
        <pc:picChg chg="add mod">
          <ac:chgData name="西村 翼" userId="5a6fcaf58e44607b" providerId="LiveId" clId="{7829E643-B075-4C08-B37C-B87205493100}" dt="2024-01-24T13:20:28.542" v="4014" actId="164"/>
          <ac:picMkLst>
            <pc:docMk/>
            <pc:sldMk cId="3841189990" sldId="296"/>
            <ac:picMk id="12" creationId="{61F06746-F284-1B63-F1D9-DE9707C838C8}"/>
          </ac:picMkLst>
        </pc:picChg>
        <pc:picChg chg="add mod">
          <ac:chgData name="西村 翼" userId="5a6fcaf58e44607b" providerId="LiveId" clId="{7829E643-B075-4C08-B37C-B87205493100}" dt="2024-01-24T13:23:40.482" v="4072" actId="14100"/>
          <ac:picMkLst>
            <pc:docMk/>
            <pc:sldMk cId="3841189990" sldId="296"/>
            <ac:picMk id="15" creationId="{D73EC34C-E398-A91B-7DAB-5D5C28B18EFF}"/>
          </ac:picMkLst>
        </pc:picChg>
        <pc:picChg chg="add mod">
          <ac:chgData name="西村 翼" userId="5a6fcaf58e44607b" providerId="LiveId" clId="{7829E643-B075-4C08-B37C-B87205493100}" dt="2024-01-24T13:26:08.628" v="4157" actId="1076"/>
          <ac:picMkLst>
            <pc:docMk/>
            <pc:sldMk cId="3841189990" sldId="296"/>
            <ac:picMk id="17" creationId="{89C15251-68F7-7E6C-9BFD-C10722DF07ED}"/>
          </ac:picMkLst>
        </pc:picChg>
        <pc:picChg chg="add mod">
          <ac:chgData name="西村 翼" userId="5a6fcaf58e44607b" providerId="LiveId" clId="{7829E643-B075-4C08-B37C-B87205493100}" dt="2024-01-24T13:27:08.467" v="4175" actId="164"/>
          <ac:picMkLst>
            <pc:docMk/>
            <pc:sldMk cId="3841189990" sldId="296"/>
            <ac:picMk id="21" creationId="{9B9C77BF-451C-9DE7-AFA0-B4D81ECD3508}"/>
          </ac:picMkLst>
        </pc:picChg>
        <pc:picChg chg="add mod">
          <ac:chgData name="西村 翼" userId="5a6fcaf58e44607b" providerId="LiveId" clId="{7829E643-B075-4C08-B37C-B87205493100}" dt="2024-01-24T13:27:08.467" v="4175" actId="164"/>
          <ac:picMkLst>
            <pc:docMk/>
            <pc:sldMk cId="3841189990" sldId="296"/>
            <ac:picMk id="23" creationId="{9DE2D241-D44E-DB5F-29F2-D65635CAF619}"/>
          </ac:picMkLst>
        </pc:picChg>
      </pc:sldChg>
      <pc:sldChg chg="del">
        <pc:chgData name="西村 翼" userId="5a6fcaf58e44607b" providerId="LiveId" clId="{7829E643-B075-4C08-B37C-B87205493100}" dt="2024-01-22T16:13:55.421" v="415" actId="47"/>
        <pc:sldMkLst>
          <pc:docMk/>
          <pc:sldMk cId="618789428" sldId="297"/>
        </pc:sldMkLst>
      </pc:sldChg>
      <pc:sldChg chg="addSp delSp modSp new mod">
        <pc:chgData name="西村 翼" userId="5a6fcaf58e44607b" providerId="LiveId" clId="{7829E643-B075-4C08-B37C-B87205493100}" dt="2024-01-28T06:45:09.686" v="5051" actId="21"/>
        <pc:sldMkLst>
          <pc:docMk/>
          <pc:sldMk cId="3883449675" sldId="297"/>
        </pc:sldMkLst>
        <pc:spChg chg="mod">
          <ac:chgData name="西村 翼" userId="5a6fcaf58e44607b" providerId="LiveId" clId="{7829E643-B075-4C08-B37C-B87205493100}" dt="2024-01-24T13:27:19.367" v="4177"/>
          <ac:spMkLst>
            <pc:docMk/>
            <pc:sldMk cId="3883449675" sldId="297"/>
            <ac:spMk id="2" creationId="{693D7E6D-A490-15CE-A72F-97E4C8B2B3A5}"/>
          </ac:spMkLst>
        </pc:spChg>
        <pc:spChg chg="mod">
          <ac:chgData name="西村 翼" userId="5a6fcaf58e44607b" providerId="LiveId" clId="{7829E643-B075-4C08-B37C-B87205493100}" dt="2024-01-28T06:16:21.003" v="4291" actId="14100"/>
          <ac:spMkLst>
            <pc:docMk/>
            <pc:sldMk cId="3883449675" sldId="297"/>
            <ac:spMk id="3" creationId="{89B64964-4025-984F-1570-5AEA1EB1354E}"/>
          </ac:spMkLst>
        </pc:spChg>
        <pc:spChg chg="mod">
          <ac:chgData name="西村 翼" userId="5a6fcaf58e44607b" providerId="LiveId" clId="{7829E643-B075-4C08-B37C-B87205493100}" dt="2024-01-28T06:31:19.384" v="4709"/>
          <ac:spMkLst>
            <pc:docMk/>
            <pc:sldMk cId="3883449675" sldId="297"/>
            <ac:spMk id="5" creationId="{3FE9C3AE-5EFC-BA31-9979-055E246676EE}"/>
          </ac:spMkLst>
        </pc:spChg>
        <pc:spChg chg="add mod">
          <ac:chgData name="西村 翼" userId="5a6fcaf58e44607b" providerId="LiveId" clId="{7829E643-B075-4C08-B37C-B87205493100}" dt="2024-01-28T06:15:56.307" v="4290" actId="1076"/>
          <ac:spMkLst>
            <pc:docMk/>
            <pc:sldMk cId="3883449675" sldId="297"/>
            <ac:spMk id="11" creationId="{B3ABB62E-CF93-F34A-454D-207EF8166EA1}"/>
          </ac:spMkLst>
        </pc:spChg>
        <pc:spChg chg="add mod">
          <ac:chgData name="西村 翼" userId="5a6fcaf58e44607b" providerId="LiveId" clId="{7829E643-B075-4C08-B37C-B87205493100}" dt="2024-01-28T06:17:16.692" v="4366" actId="1076"/>
          <ac:spMkLst>
            <pc:docMk/>
            <pc:sldMk cId="3883449675" sldId="297"/>
            <ac:spMk id="14" creationId="{84D5226E-CD6E-EEF3-942D-499A30AA4D3C}"/>
          </ac:spMkLst>
        </pc:spChg>
        <pc:spChg chg="add mod">
          <ac:chgData name="西村 翼" userId="5a6fcaf58e44607b" providerId="LiveId" clId="{7829E643-B075-4C08-B37C-B87205493100}" dt="2024-01-28T06:24:41.243" v="4490" actId="1076"/>
          <ac:spMkLst>
            <pc:docMk/>
            <pc:sldMk cId="3883449675" sldId="297"/>
            <ac:spMk id="15" creationId="{13D95617-713B-C42F-B090-48F7568DDEEC}"/>
          </ac:spMkLst>
        </pc:spChg>
        <pc:spChg chg="add mod">
          <ac:chgData name="西村 翼" userId="5a6fcaf58e44607b" providerId="LiveId" clId="{7829E643-B075-4C08-B37C-B87205493100}" dt="2024-01-28T06:20:47.519" v="4445"/>
          <ac:spMkLst>
            <pc:docMk/>
            <pc:sldMk cId="3883449675" sldId="297"/>
            <ac:spMk id="16" creationId="{228E5A39-B717-ACD2-975A-7BF6CDA6C3F4}"/>
          </ac:spMkLst>
        </pc:spChg>
        <pc:spChg chg="add mod">
          <ac:chgData name="西村 翼" userId="5a6fcaf58e44607b" providerId="LiveId" clId="{7829E643-B075-4C08-B37C-B87205493100}" dt="2024-01-28T06:24:46.003" v="4491" actId="1076"/>
          <ac:spMkLst>
            <pc:docMk/>
            <pc:sldMk cId="3883449675" sldId="297"/>
            <ac:spMk id="24" creationId="{3D18C71D-6B4D-01E0-E2AB-E9D954341B63}"/>
          </ac:spMkLst>
        </pc:spChg>
        <pc:spChg chg="add mod ord">
          <ac:chgData name="西村 翼" userId="5a6fcaf58e44607b" providerId="LiveId" clId="{7829E643-B075-4C08-B37C-B87205493100}" dt="2024-01-28T06:24:46.003" v="4491" actId="1076"/>
          <ac:spMkLst>
            <pc:docMk/>
            <pc:sldMk cId="3883449675" sldId="297"/>
            <ac:spMk id="25" creationId="{7641A420-F19C-1A2A-AC4B-730FBD168C79}"/>
          </ac:spMkLst>
        </pc:spChg>
        <pc:spChg chg="add mod ord">
          <ac:chgData name="西村 翼" userId="5a6fcaf58e44607b" providerId="LiveId" clId="{7829E643-B075-4C08-B37C-B87205493100}" dt="2024-01-28T06:21:29.369" v="4459" actId="166"/>
          <ac:spMkLst>
            <pc:docMk/>
            <pc:sldMk cId="3883449675" sldId="297"/>
            <ac:spMk id="27" creationId="{491A053A-4707-8694-D545-A09571E5E6C5}"/>
          </ac:spMkLst>
        </pc:spChg>
        <pc:spChg chg="add mod">
          <ac:chgData name="西村 翼" userId="5a6fcaf58e44607b" providerId="LiveId" clId="{7829E643-B075-4C08-B37C-B87205493100}" dt="2024-01-28T06:21:23.925" v="4458" actId="14100"/>
          <ac:spMkLst>
            <pc:docMk/>
            <pc:sldMk cId="3883449675" sldId="297"/>
            <ac:spMk id="28" creationId="{69B6681B-E474-089B-3403-837158F2BF8F}"/>
          </ac:spMkLst>
        </pc:spChg>
        <pc:spChg chg="mod">
          <ac:chgData name="西村 翼" userId="5a6fcaf58e44607b" providerId="LiveId" clId="{7829E643-B075-4C08-B37C-B87205493100}" dt="2024-01-28T06:21:09.156" v="4455" actId="571"/>
          <ac:spMkLst>
            <pc:docMk/>
            <pc:sldMk cId="3883449675" sldId="297"/>
            <ac:spMk id="32" creationId="{06B47FE5-DAA5-1B4B-509E-20C03768B17D}"/>
          </ac:spMkLst>
        </pc:spChg>
        <pc:spChg chg="add mod">
          <ac:chgData name="西村 翼" userId="5a6fcaf58e44607b" providerId="LiveId" clId="{7829E643-B075-4C08-B37C-B87205493100}" dt="2024-01-28T06:24:46.003" v="4491" actId="1076"/>
          <ac:spMkLst>
            <pc:docMk/>
            <pc:sldMk cId="3883449675" sldId="297"/>
            <ac:spMk id="42" creationId="{911113ED-B09B-B4A2-AC89-4A788AD8E036}"/>
          </ac:spMkLst>
        </pc:spChg>
        <pc:spChg chg="mod">
          <ac:chgData name="西村 翼" userId="5a6fcaf58e44607b" providerId="LiveId" clId="{7829E643-B075-4C08-B37C-B87205493100}" dt="2024-01-28T06:23:51.565" v="4481" actId="571"/>
          <ac:spMkLst>
            <pc:docMk/>
            <pc:sldMk cId="3883449675" sldId="297"/>
            <ac:spMk id="46" creationId="{A549D97D-F6BD-1DA2-AF10-F8019D2AE3CF}"/>
          </ac:spMkLst>
        </pc:spChg>
        <pc:spChg chg="add mod">
          <ac:chgData name="西村 翼" userId="5a6fcaf58e44607b" providerId="LiveId" clId="{7829E643-B075-4C08-B37C-B87205493100}" dt="2024-01-28T06:32:37.021" v="4736" actId="1076"/>
          <ac:spMkLst>
            <pc:docMk/>
            <pc:sldMk cId="3883449675" sldId="297"/>
            <ac:spMk id="47" creationId="{307AB6D7-DE1A-E9F6-6B84-91424244AA26}"/>
          </ac:spMkLst>
        </pc:spChg>
        <pc:spChg chg="add mod">
          <ac:chgData name="西村 翼" userId="5a6fcaf58e44607b" providerId="LiveId" clId="{7829E643-B075-4C08-B37C-B87205493100}" dt="2024-01-28T06:26:43.353" v="4548" actId="1036"/>
          <ac:spMkLst>
            <pc:docMk/>
            <pc:sldMk cId="3883449675" sldId="297"/>
            <ac:spMk id="48" creationId="{50B5171C-D1AA-1A9B-00A5-E8B7E6672105}"/>
          </ac:spMkLst>
        </pc:spChg>
        <pc:spChg chg="add mod">
          <ac:chgData name="西村 翼" userId="5a6fcaf58e44607b" providerId="LiveId" clId="{7829E643-B075-4C08-B37C-B87205493100}" dt="2024-01-28T06:32:48.517" v="4741" actId="14100"/>
          <ac:spMkLst>
            <pc:docMk/>
            <pc:sldMk cId="3883449675" sldId="297"/>
            <ac:spMk id="49" creationId="{A0A6821E-428A-00FA-3C6C-F1343D9A0944}"/>
          </ac:spMkLst>
        </pc:spChg>
        <pc:spChg chg="add mod">
          <ac:chgData name="西村 翼" userId="5a6fcaf58e44607b" providerId="LiveId" clId="{7829E643-B075-4C08-B37C-B87205493100}" dt="2024-01-28T06:32:58.492" v="4743" actId="2085"/>
          <ac:spMkLst>
            <pc:docMk/>
            <pc:sldMk cId="3883449675" sldId="297"/>
            <ac:spMk id="50" creationId="{55E5ED7B-2B0E-E572-A6E6-10BED4DA9FA1}"/>
          </ac:spMkLst>
        </pc:spChg>
        <pc:spChg chg="add del mod">
          <ac:chgData name="西村 翼" userId="5a6fcaf58e44607b" providerId="LiveId" clId="{7829E643-B075-4C08-B37C-B87205493100}" dt="2024-01-28T06:45:09.686" v="5051" actId="21"/>
          <ac:spMkLst>
            <pc:docMk/>
            <pc:sldMk cId="3883449675" sldId="297"/>
            <ac:spMk id="55" creationId="{87B2E7CE-4459-F0AB-B53C-80991243EA4F}"/>
          </ac:spMkLst>
        </pc:spChg>
        <pc:grpChg chg="add mod">
          <ac:chgData name="西村 翼" userId="5a6fcaf58e44607b" providerId="LiveId" clId="{7829E643-B075-4C08-B37C-B87205493100}" dt="2024-01-28T06:20:47.519" v="4445"/>
          <ac:grpSpMkLst>
            <pc:docMk/>
            <pc:sldMk cId="3883449675" sldId="297"/>
            <ac:grpSpMk id="17" creationId="{C625E58C-3C1C-9FB2-35C7-B10AC2C600F3}"/>
          </ac:grpSpMkLst>
        </pc:grpChg>
        <pc:grpChg chg="add mod">
          <ac:chgData name="西村 翼" userId="5a6fcaf58e44607b" providerId="LiveId" clId="{7829E643-B075-4C08-B37C-B87205493100}" dt="2024-01-28T06:21:09.156" v="4455" actId="571"/>
          <ac:grpSpMkLst>
            <pc:docMk/>
            <pc:sldMk cId="3883449675" sldId="297"/>
            <ac:grpSpMk id="29" creationId="{B71D099B-7EBD-50A5-4BA6-F0B3BEBB8D17}"/>
          </ac:grpSpMkLst>
        </pc:grpChg>
        <pc:grpChg chg="add mod">
          <ac:chgData name="西村 翼" userId="5a6fcaf58e44607b" providerId="LiveId" clId="{7829E643-B075-4C08-B37C-B87205493100}" dt="2024-01-28T06:24:46.003" v="4491" actId="1076"/>
          <ac:grpSpMkLst>
            <pc:docMk/>
            <pc:sldMk cId="3883449675" sldId="297"/>
            <ac:grpSpMk id="39" creationId="{57C73907-030B-2DE2-ABC3-2CD7890C3BC0}"/>
          </ac:grpSpMkLst>
        </pc:grpChg>
        <pc:grpChg chg="add mod">
          <ac:chgData name="西村 翼" userId="5a6fcaf58e44607b" providerId="LiveId" clId="{7829E643-B075-4C08-B37C-B87205493100}" dt="2024-01-28T06:23:51.565" v="4481" actId="571"/>
          <ac:grpSpMkLst>
            <pc:docMk/>
            <pc:sldMk cId="3883449675" sldId="297"/>
            <ac:grpSpMk id="43" creationId="{E20A1298-6EE0-AF42-46D9-AE1C730D22AB}"/>
          </ac:grpSpMkLst>
        </pc:grpChg>
        <pc:picChg chg="add mod">
          <ac:chgData name="西村 翼" userId="5a6fcaf58e44607b" providerId="LiveId" clId="{7829E643-B075-4C08-B37C-B87205493100}" dt="2024-01-28T06:20:47.519" v="4445"/>
          <ac:picMkLst>
            <pc:docMk/>
            <pc:sldMk cId="3883449675" sldId="297"/>
            <ac:picMk id="8" creationId="{D3FD51FA-E259-6AC9-378F-AB45B24CD89D}"/>
          </ac:picMkLst>
        </pc:picChg>
        <pc:picChg chg="add mod">
          <ac:chgData name="西村 翼" userId="5a6fcaf58e44607b" providerId="LiveId" clId="{7829E643-B075-4C08-B37C-B87205493100}" dt="2024-01-28T06:20:47.519" v="4445"/>
          <ac:picMkLst>
            <pc:docMk/>
            <pc:sldMk cId="3883449675" sldId="297"/>
            <ac:picMk id="10" creationId="{7185A39C-985B-9B6E-D30A-CE11AA5EC88C}"/>
          </ac:picMkLst>
        </pc:picChg>
        <pc:picChg chg="add mod">
          <ac:chgData name="西村 翼" userId="5a6fcaf58e44607b" providerId="LiveId" clId="{7829E643-B075-4C08-B37C-B87205493100}" dt="2024-01-28T06:17:16.692" v="4366" actId="1076"/>
          <ac:picMkLst>
            <pc:docMk/>
            <pc:sldMk cId="3883449675" sldId="297"/>
            <ac:picMk id="13" creationId="{77C7531C-F751-9D0C-A771-0FC13513743F}"/>
          </ac:picMkLst>
        </pc:picChg>
        <pc:picChg chg="add mod">
          <ac:chgData name="西村 翼" userId="5a6fcaf58e44607b" providerId="LiveId" clId="{7829E643-B075-4C08-B37C-B87205493100}" dt="2024-01-28T06:24:46.003" v="4491" actId="1076"/>
          <ac:picMkLst>
            <pc:docMk/>
            <pc:sldMk cId="3883449675" sldId="297"/>
            <ac:picMk id="19" creationId="{FF1EBBE9-A40A-68DD-7D7F-4F7D12D3798E}"/>
          </ac:picMkLst>
        </pc:picChg>
        <pc:picChg chg="add mod">
          <ac:chgData name="西村 翼" userId="5a6fcaf58e44607b" providerId="LiveId" clId="{7829E643-B075-4C08-B37C-B87205493100}" dt="2024-01-28T06:24:46.003" v="4491" actId="1076"/>
          <ac:picMkLst>
            <pc:docMk/>
            <pc:sldMk cId="3883449675" sldId="297"/>
            <ac:picMk id="21" creationId="{7B8D1953-156B-8EBB-D665-367C4831DA91}"/>
          </ac:picMkLst>
        </pc:picChg>
        <pc:picChg chg="add mod">
          <ac:chgData name="西村 翼" userId="5a6fcaf58e44607b" providerId="LiveId" clId="{7829E643-B075-4C08-B37C-B87205493100}" dt="2024-01-28T06:22:38.903" v="4473" actId="164"/>
          <ac:picMkLst>
            <pc:docMk/>
            <pc:sldMk cId="3883449675" sldId="297"/>
            <ac:picMk id="23" creationId="{CFA1937B-E5A9-1B91-FE35-6BC4DFA7E92C}"/>
          </ac:picMkLst>
        </pc:picChg>
        <pc:picChg chg="add mod">
          <ac:chgData name="西村 翼" userId="5a6fcaf58e44607b" providerId="LiveId" clId="{7829E643-B075-4C08-B37C-B87205493100}" dt="2024-01-28T06:20:47.519" v="4445"/>
          <ac:picMkLst>
            <pc:docMk/>
            <pc:sldMk cId="3883449675" sldId="297"/>
            <ac:picMk id="26" creationId="{6BF55CA4-A619-F964-AFB9-D4A56582CD7E}"/>
          </ac:picMkLst>
        </pc:picChg>
        <pc:picChg chg="mod">
          <ac:chgData name="西村 翼" userId="5a6fcaf58e44607b" providerId="LiveId" clId="{7829E643-B075-4C08-B37C-B87205493100}" dt="2024-01-28T06:21:09.156" v="4455" actId="571"/>
          <ac:picMkLst>
            <pc:docMk/>
            <pc:sldMk cId="3883449675" sldId="297"/>
            <ac:picMk id="30" creationId="{1BA7E2E7-FD2D-B6B7-A5E0-017999E821DD}"/>
          </ac:picMkLst>
        </pc:picChg>
        <pc:picChg chg="mod">
          <ac:chgData name="西村 翼" userId="5a6fcaf58e44607b" providerId="LiveId" clId="{7829E643-B075-4C08-B37C-B87205493100}" dt="2024-01-28T06:21:09.156" v="4455" actId="571"/>
          <ac:picMkLst>
            <pc:docMk/>
            <pc:sldMk cId="3883449675" sldId="297"/>
            <ac:picMk id="31" creationId="{8B01D4A1-EF0D-6DF8-70D6-B2191E2FAD92}"/>
          </ac:picMkLst>
        </pc:picChg>
        <pc:picChg chg="add mod">
          <ac:chgData name="西村 翼" userId="5a6fcaf58e44607b" providerId="LiveId" clId="{7829E643-B075-4C08-B37C-B87205493100}" dt="2024-01-28T06:25:44.459" v="4540" actId="1076"/>
          <ac:picMkLst>
            <pc:docMk/>
            <pc:sldMk cId="3883449675" sldId="297"/>
            <ac:picMk id="34" creationId="{CAC3AED7-C02C-B5E7-B62C-47A02D08069E}"/>
          </ac:picMkLst>
        </pc:picChg>
        <pc:picChg chg="add mod">
          <ac:chgData name="西村 翼" userId="5a6fcaf58e44607b" providerId="LiveId" clId="{7829E643-B075-4C08-B37C-B87205493100}" dt="2024-01-28T06:22:38.903" v="4473" actId="164"/>
          <ac:picMkLst>
            <pc:docMk/>
            <pc:sldMk cId="3883449675" sldId="297"/>
            <ac:picMk id="36" creationId="{DD9FB805-6BC5-2694-D6AE-9381F2A2019B}"/>
          </ac:picMkLst>
        </pc:picChg>
        <pc:picChg chg="add mod">
          <ac:chgData name="西村 翼" userId="5a6fcaf58e44607b" providerId="LiveId" clId="{7829E643-B075-4C08-B37C-B87205493100}" dt="2024-01-28T06:25:44.459" v="4540" actId="1076"/>
          <ac:picMkLst>
            <pc:docMk/>
            <pc:sldMk cId="3883449675" sldId="297"/>
            <ac:picMk id="38" creationId="{E0F84128-78C3-C816-4716-42F4608036F7}"/>
          </ac:picMkLst>
        </pc:picChg>
        <pc:picChg chg="add del">
          <ac:chgData name="西村 翼" userId="5a6fcaf58e44607b" providerId="LiveId" clId="{7829E643-B075-4C08-B37C-B87205493100}" dt="2024-01-28T06:23:46.858" v="4478" actId="22"/>
          <ac:picMkLst>
            <pc:docMk/>
            <pc:sldMk cId="3883449675" sldId="297"/>
            <ac:picMk id="41" creationId="{94E5F2F1-5CD9-945F-523B-501B312EBEC3}"/>
          </ac:picMkLst>
        </pc:picChg>
        <pc:picChg chg="mod">
          <ac:chgData name="西村 翼" userId="5a6fcaf58e44607b" providerId="LiveId" clId="{7829E643-B075-4C08-B37C-B87205493100}" dt="2024-01-28T06:23:51.565" v="4481" actId="571"/>
          <ac:picMkLst>
            <pc:docMk/>
            <pc:sldMk cId="3883449675" sldId="297"/>
            <ac:picMk id="44" creationId="{3E020984-EC83-8859-5AC5-48BADBCE9CEB}"/>
          </ac:picMkLst>
        </pc:picChg>
        <pc:picChg chg="mod">
          <ac:chgData name="西村 翼" userId="5a6fcaf58e44607b" providerId="LiveId" clId="{7829E643-B075-4C08-B37C-B87205493100}" dt="2024-01-28T06:23:51.565" v="4481" actId="571"/>
          <ac:picMkLst>
            <pc:docMk/>
            <pc:sldMk cId="3883449675" sldId="297"/>
            <ac:picMk id="45" creationId="{1701FECE-D739-D275-59B6-032D29C5C7BB}"/>
          </ac:picMkLst>
        </pc:picChg>
        <pc:picChg chg="add mod">
          <ac:chgData name="西村 翼" userId="5a6fcaf58e44607b" providerId="LiveId" clId="{7829E643-B075-4C08-B37C-B87205493100}" dt="2024-01-28T06:32:37.021" v="4736" actId="1076"/>
          <ac:picMkLst>
            <pc:docMk/>
            <pc:sldMk cId="3883449675" sldId="297"/>
            <ac:picMk id="52" creationId="{10F68D64-8F96-BD6C-D9EF-66CB99AEBFFC}"/>
          </ac:picMkLst>
        </pc:picChg>
        <pc:picChg chg="add mod">
          <ac:chgData name="西村 翼" userId="5a6fcaf58e44607b" providerId="LiveId" clId="{7829E643-B075-4C08-B37C-B87205493100}" dt="2024-01-28T06:32:37.021" v="4736" actId="1076"/>
          <ac:picMkLst>
            <pc:docMk/>
            <pc:sldMk cId="3883449675" sldId="297"/>
            <ac:picMk id="54" creationId="{B144FC52-9871-039F-4F48-F530F2E00962}"/>
          </ac:picMkLst>
        </pc:picChg>
      </pc:sldChg>
      <pc:sldChg chg="addSp modSp new mod">
        <pc:chgData name="西村 翼" userId="5a6fcaf58e44607b" providerId="LiveId" clId="{7829E643-B075-4C08-B37C-B87205493100}" dt="2024-01-28T06:42:29.685" v="4961"/>
        <pc:sldMkLst>
          <pc:docMk/>
          <pc:sldMk cId="1622527571" sldId="298"/>
        </pc:sldMkLst>
        <pc:spChg chg="mod">
          <ac:chgData name="西村 翼" userId="5a6fcaf58e44607b" providerId="LiveId" clId="{7829E643-B075-4C08-B37C-B87205493100}" dt="2024-01-28T06:42:29.685" v="4961"/>
          <ac:spMkLst>
            <pc:docMk/>
            <pc:sldMk cId="1622527571" sldId="298"/>
            <ac:spMk id="2" creationId="{45A5B797-C683-B037-637E-4D3ECE54D9F5}"/>
          </ac:spMkLst>
        </pc:spChg>
        <pc:spChg chg="mod">
          <ac:chgData name="西村 翼" userId="5a6fcaf58e44607b" providerId="LiveId" clId="{7829E643-B075-4C08-B37C-B87205493100}" dt="2024-01-28T06:35:25.892" v="4851" actId="27636"/>
          <ac:spMkLst>
            <pc:docMk/>
            <pc:sldMk cId="1622527571" sldId="298"/>
            <ac:spMk id="3" creationId="{A6801881-91E3-B025-7776-32F6B4176E81}"/>
          </ac:spMkLst>
        </pc:spChg>
        <pc:spChg chg="mod">
          <ac:chgData name="西村 翼" userId="5a6fcaf58e44607b" providerId="LiveId" clId="{7829E643-B075-4C08-B37C-B87205493100}" dt="2024-01-28T06:33:38.217" v="4755"/>
          <ac:spMkLst>
            <pc:docMk/>
            <pc:sldMk cId="1622527571" sldId="298"/>
            <ac:spMk id="5" creationId="{CA1CFA36-2F0E-FF6F-C826-F5DBC091CFBD}"/>
          </ac:spMkLst>
        </pc:spChg>
        <pc:spChg chg="add mod">
          <ac:chgData name="西村 翼" userId="5a6fcaf58e44607b" providerId="LiveId" clId="{7829E643-B075-4C08-B37C-B87205493100}" dt="2024-01-28T06:35:35.673" v="4854" actId="1076"/>
          <ac:spMkLst>
            <pc:docMk/>
            <pc:sldMk cId="1622527571" sldId="298"/>
            <ac:spMk id="7" creationId="{2057BB86-1F29-EBA6-E210-23671EAAC2EF}"/>
          </ac:spMkLst>
        </pc:spChg>
        <pc:spChg chg="add mod">
          <ac:chgData name="西村 翼" userId="5a6fcaf58e44607b" providerId="LiveId" clId="{7829E643-B075-4C08-B37C-B87205493100}" dt="2024-01-28T06:40:50.205" v="4943" actId="27636"/>
          <ac:spMkLst>
            <pc:docMk/>
            <pc:sldMk cId="1622527571" sldId="298"/>
            <ac:spMk id="8" creationId="{F600B899-FFC1-2FB8-822D-5170826FEDF8}"/>
          </ac:spMkLst>
        </pc:spChg>
        <pc:picChg chg="add mod">
          <ac:chgData name="西村 翼" userId="5a6fcaf58e44607b" providerId="LiveId" clId="{7829E643-B075-4C08-B37C-B87205493100}" dt="2024-01-28T06:40:18.289" v="4935" actId="1076"/>
          <ac:picMkLst>
            <pc:docMk/>
            <pc:sldMk cId="1622527571" sldId="298"/>
            <ac:picMk id="10" creationId="{A8302F6D-AA3D-E782-2FE9-7123CE565AEB}"/>
          </ac:picMkLst>
        </pc:picChg>
        <pc:picChg chg="add mod">
          <ac:chgData name="西村 翼" userId="5a6fcaf58e44607b" providerId="LiveId" clId="{7829E643-B075-4C08-B37C-B87205493100}" dt="2024-01-28T06:40:18.289" v="4935" actId="1076"/>
          <ac:picMkLst>
            <pc:docMk/>
            <pc:sldMk cId="1622527571" sldId="298"/>
            <ac:picMk id="12" creationId="{E3937E92-AB55-8BC9-4C41-50EFBC926E20}"/>
          </ac:picMkLst>
        </pc:picChg>
        <pc:picChg chg="add mod">
          <ac:chgData name="西村 翼" userId="5a6fcaf58e44607b" providerId="LiveId" clId="{7829E643-B075-4C08-B37C-B87205493100}" dt="2024-01-28T06:40:18.289" v="4935" actId="1076"/>
          <ac:picMkLst>
            <pc:docMk/>
            <pc:sldMk cId="1622527571" sldId="298"/>
            <ac:picMk id="14" creationId="{C4119187-AB19-5300-04FD-0EBF7D821EA7}"/>
          </ac:picMkLst>
        </pc:picChg>
        <pc:picChg chg="add mod">
          <ac:chgData name="西村 翼" userId="5a6fcaf58e44607b" providerId="LiveId" clId="{7829E643-B075-4C08-B37C-B87205493100}" dt="2024-01-28T06:40:15.545" v="4934" actId="571"/>
          <ac:picMkLst>
            <pc:docMk/>
            <pc:sldMk cId="1622527571" sldId="298"/>
            <ac:picMk id="15" creationId="{1699C58B-BC6C-A5ED-FE4F-1DF3E4F6EFD4}"/>
          </ac:picMkLst>
        </pc:picChg>
        <pc:picChg chg="add mod">
          <ac:chgData name="西村 翼" userId="5a6fcaf58e44607b" providerId="LiveId" clId="{7829E643-B075-4C08-B37C-B87205493100}" dt="2024-01-28T06:40:15.545" v="4934" actId="571"/>
          <ac:picMkLst>
            <pc:docMk/>
            <pc:sldMk cId="1622527571" sldId="298"/>
            <ac:picMk id="16" creationId="{E7551E0C-B6D5-00AF-A9A2-1628A4B975DE}"/>
          </ac:picMkLst>
        </pc:picChg>
      </pc:sldChg>
      <pc:sldChg chg="del">
        <pc:chgData name="西村 翼" userId="5a6fcaf58e44607b" providerId="LiveId" clId="{7829E643-B075-4C08-B37C-B87205493100}" dt="2024-01-22T16:13:55.834" v="417" actId="47"/>
        <pc:sldMkLst>
          <pc:docMk/>
          <pc:sldMk cId="2001850001" sldId="298"/>
        </pc:sldMkLst>
      </pc:sldChg>
      <pc:sldChg chg="del">
        <pc:chgData name="西村 翼" userId="5a6fcaf58e44607b" providerId="LiveId" clId="{7829E643-B075-4C08-B37C-B87205493100}" dt="2024-01-22T16:13:56.038" v="418" actId="47"/>
        <pc:sldMkLst>
          <pc:docMk/>
          <pc:sldMk cId="1954671865" sldId="299"/>
        </pc:sldMkLst>
      </pc:sldChg>
      <pc:sldChg chg="addSp delSp modSp new mod">
        <pc:chgData name="西村 翼" userId="5a6fcaf58e44607b" providerId="LiveId" clId="{7829E643-B075-4C08-B37C-B87205493100}" dt="2024-01-28T08:07:22.199" v="6290"/>
        <pc:sldMkLst>
          <pc:docMk/>
          <pc:sldMk cId="3801433620" sldId="299"/>
        </pc:sldMkLst>
        <pc:spChg chg="mod">
          <ac:chgData name="西村 翼" userId="5a6fcaf58e44607b" providerId="LiveId" clId="{7829E643-B075-4C08-B37C-B87205493100}" dt="2024-01-28T06:43:07.060" v="4974"/>
          <ac:spMkLst>
            <pc:docMk/>
            <pc:sldMk cId="3801433620" sldId="299"/>
            <ac:spMk id="2" creationId="{F617B9B6-E361-2AD5-0057-E4860EC29DBB}"/>
          </ac:spMkLst>
        </pc:spChg>
        <pc:spChg chg="mod">
          <ac:chgData name="西村 翼" userId="5a6fcaf58e44607b" providerId="LiveId" clId="{7829E643-B075-4C08-B37C-B87205493100}" dt="2024-01-28T07:01:31.811" v="5179" actId="27636"/>
          <ac:spMkLst>
            <pc:docMk/>
            <pc:sldMk cId="3801433620" sldId="299"/>
            <ac:spMk id="3" creationId="{F568DD2B-9F5E-31A3-3D66-D85E0F8EE1AC}"/>
          </ac:spMkLst>
        </pc:spChg>
        <pc:spChg chg="mod">
          <ac:chgData name="西村 翼" userId="5a6fcaf58e44607b" providerId="LiveId" clId="{7829E643-B075-4C08-B37C-B87205493100}" dt="2024-01-28T06:43:09.178" v="4975"/>
          <ac:spMkLst>
            <pc:docMk/>
            <pc:sldMk cId="3801433620" sldId="299"/>
            <ac:spMk id="5" creationId="{B47D89E7-4B0F-8985-FA7E-B955FADAC80C}"/>
          </ac:spMkLst>
        </pc:spChg>
        <pc:spChg chg="add mod">
          <ac:chgData name="西村 翼" userId="5a6fcaf58e44607b" providerId="LiveId" clId="{7829E643-B075-4C08-B37C-B87205493100}" dt="2024-01-28T07:27:04.942" v="5297" actId="1076"/>
          <ac:spMkLst>
            <pc:docMk/>
            <pc:sldMk cId="3801433620" sldId="299"/>
            <ac:spMk id="7" creationId="{B9710076-4639-9434-B8EB-46EB3B05F9DC}"/>
          </ac:spMkLst>
        </pc:spChg>
        <pc:spChg chg="add mod">
          <ac:chgData name="西村 翼" userId="5a6fcaf58e44607b" providerId="LiveId" clId="{7829E643-B075-4C08-B37C-B87205493100}" dt="2024-01-28T08:07:22.199" v="6290"/>
          <ac:spMkLst>
            <pc:docMk/>
            <pc:sldMk cId="3801433620" sldId="299"/>
            <ac:spMk id="10" creationId="{04257DE2-C042-DDE1-C5B8-1D82F2DBB04C}"/>
          </ac:spMkLst>
        </pc:spChg>
        <pc:spChg chg="add mod">
          <ac:chgData name="西村 翼" userId="5a6fcaf58e44607b" providerId="LiveId" clId="{7829E643-B075-4C08-B37C-B87205493100}" dt="2024-01-28T07:27:19.608" v="5301" actId="1076"/>
          <ac:spMkLst>
            <pc:docMk/>
            <pc:sldMk cId="3801433620" sldId="299"/>
            <ac:spMk id="16" creationId="{2BC6C704-8FBB-9B1D-26A3-814731835141}"/>
          </ac:spMkLst>
        </pc:spChg>
        <pc:spChg chg="add mod">
          <ac:chgData name="西村 翼" userId="5a6fcaf58e44607b" providerId="LiveId" clId="{7829E643-B075-4C08-B37C-B87205493100}" dt="2024-01-28T07:39:30.195" v="5463" actId="164"/>
          <ac:spMkLst>
            <pc:docMk/>
            <pc:sldMk cId="3801433620" sldId="299"/>
            <ac:spMk id="25" creationId="{39FC4997-76C3-25FC-18A8-5AEADBE57503}"/>
          </ac:spMkLst>
        </pc:spChg>
        <pc:spChg chg="add mod">
          <ac:chgData name="西村 翼" userId="5a6fcaf58e44607b" providerId="LiveId" clId="{7829E643-B075-4C08-B37C-B87205493100}" dt="2024-01-28T07:39:30.195" v="5463" actId="164"/>
          <ac:spMkLst>
            <pc:docMk/>
            <pc:sldMk cId="3801433620" sldId="299"/>
            <ac:spMk id="26" creationId="{593B3CA0-F16A-D1A2-EA85-35C800ECDE78}"/>
          </ac:spMkLst>
        </pc:spChg>
        <pc:spChg chg="add mod">
          <ac:chgData name="西村 翼" userId="5a6fcaf58e44607b" providerId="LiveId" clId="{7829E643-B075-4C08-B37C-B87205493100}" dt="2024-01-28T07:40:23.865" v="5479" actId="115"/>
          <ac:spMkLst>
            <pc:docMk/>
            <pc:sldMk cId="3801433620" sldId="299"/>
            <ac:spMk id="29" creationId="{DC4ED36A-8FA9-5924-138A-6556E0F092DF}"/>
          </ac:spMkLst>
        </pc:spChg>
        <pc:spChg chg="add del mod">
          <ac:chgData name="西村 翼" userId="5a6fcaf58e44607b" providerId="LiveId" clId="{7829E643-B075-4C08-B37C-B87205493100}" dt="2024-01-28T07:47:35.516" v="5618" actId="21"/>
          <ac:spMkLst>
            <pc:docMk/>
            <pc:sldMk cId="3801433620" sldId="299"/>
            <ac:spMk id="32" creationId="{9F4C25A9-8A40-8EFE-2B3B-67324A4B8758}"/>
          </ac:spMkLst>
        </pc:spChg>
        <pc:spChg chg="add del mod">
          <ac:chgData name="西村 翼" userId="5a6fcaf58e44607b" providerId="LiveId" clId="{7829E643-B075-4C08-B37C-B87205493100}" dt="2024-01-28T07:59:46.334" v="5885" actId="21"/>
          <ac:spMkLst>
            <pc:docMk/>
            <pc:sldMk cId="3801433620" sldId="299"/>
            <ac:spMk id="33" creationId="{D0B81195-0A59-B893-6C0D-C603B53288CC}"/>
          </ac:spMkLst>
        </pc:spChg>
        <pc:grpChg chg="add mod">
          <ac:chgData name="西村 翼" userId="5a6fcaf58e44607b" providerId="LiveId" clId="{7829E643-B075-4C08-B37C-B87205493100}" dt="2024-01-28T07:27:13.720" v="5300" actId="1076"/>
          <ac:grpSpMkLst>
            <pc:docMk/>
            <pc:sldMk cId="3801433620" sldId="299"/>
            <ac:grpSpMk id="15" creationId="{B0985988-CFEB-291E-5069-EDC45EFE52B6}"/>
          </ac:grpSpMkLst>
        </pc:grpChg>
        <pc:grpChg chg="add mod">
          <ac:chgData name="西村 翼" userId="5a6fcaf58e44607b" providerId="LiveId" clId="{7829E643-B075-4C08-B37C-B87205493100}" dt="2024-01-28T07:39:30.195" v="5463" actId="164"/>
          <ac:grpSpMkLst>
            <pc:docMk/>
            <pc:sldMk cId="3801433620" sldId="299"/>
            <ac:grpSpMk id="28" creationId="{61FEF130-185C-A135-78A7-B60FE220AA65}"/>
          </ac:grpSpMkLst>
        </pc:grpChg>
        <pc:picChg chg="add mod">
          <ac:chgData name="西村 翼" userId="5a6fcaf58e44607b" providerId="LiveId" clId="{7829E643-B075-4C08-B37C-B87205493100}" dt="2024-01-28T07:27:04.942" v="5297" actId="1076"/>
          <ac:picMkLst>
            <pc:docMk/>
            <pc:sldMk cId="3801433620" sldId="299"/>
            <ac:picMk id="9" creationId="{F0BD0D31-FCAF-76A8-E962-658D4E10867F}"/>
          </ac:picMkLst>
        </pc:picChg>
        <pc:picChg chg="add mod">
          <ac:chgData name="西村 翼" userId="5a6fcaf58e44607b" providerId="LiveId" clId="{7829E643-B075-4C08-B37C-B87205493100}" dt="2024-01-28T07:21:46.181" v="5237" actId="164"/>
          <ac:picMkLst>
            <pc:docMk/>
            <pc:sldMk cId="3801433620" sldId="299"/>
            <ac:picMk id="12" creationId="{2D002F19-E76A-3779-DD16-ADBA407F3DFE}"/>
          </ac:picMkLst>
        </pc:picChg>
        <pc:picChg chg="add mod">
          <ac:chgData name="西村 翼" userId="5a6fcaf58e44607b" providerId="LiveId" clId="{7829E643-B075-4C08-B37C-B87205493100}" dt="2024-01-28T07:21:46.181" v="5237" actId="164"/>
          <ac:picMkLst>
            <pc:docMk/>
            <pc:sldMk cId="3801433620" sldId="299"/>
            <ac:picMk id="14" creationId="{BA8154F1-8EC9-54DA-68E8-D8C0390DECC2}"/>
          </ac:picMkLst>
        </pc:picChg>
        <pc:picChg chg="add mod">
          <ac:chgData name="西村 翼" userId="5a6fcaf58e44607b" providerId="LiveId" clId="{7829E643-B075-4C08-B37C-B87205493100}" dt="2024-01-28T07:39:30.195" v="5463" actId="164"/>
          <ac:picMkLst>
            <pc:docMk/>
            <pc:sldMk cId="3801433620" sldId="299"/>
            <ac:picMk id="18" creationId="{3E03B9A5-6412-DBA0-13C2-7EEC5C9471BD}"/>
          </ac:picMkLst>
        </pc:picChg>
        <pc:picChg chg="add mod">
          <ac:chgData name="西村 翼" userId="5a6fcaf58e44607b" providerId="LiveId" clId="{7829E643-B075-4C08-B37C-B87205493100}" dt="2024-01-28T07:39:30.195" v="5463" actId="164"/>
          <ac:picMkLst>
            <pc:docMk/>
            <pc:sldMk cId="3801433620" sldId="299"/>
            <ac:picMk id="20" creationId="{93D29B6A-1E1E-44CA-E8E3-12C027115480}"/>
          </ac:picMkLst>
        </pc:picChg>
        <pc:picChg chg="add mod">
          <ac:chgData name="西村 翼" userId="5a6fcaf58e44607b" providerId="LiveId" clId="{7829E643-B075-4C08-B37C-B87205493100}" dt="2024-01-28T07:39:37.290" v="5464" actId="1076"/>
          <ac:picMkLst>
            <pc:docMk/>
            <pc:sldMk cId="3801433620" sldId="299"/>
            <ac:picMk id="22" creationId="{B8421C43-8009-F484-6DB8-36A0B56A916A}"/>
          </ac:picMkLst>
        </pc:picChg>
        <pc:picChg chg="add mod">
          <ac:chgData name="西村 翼" userId="5a6fcaf58e44607b" providerId="LiveId" clId="{7829E643-B075-4C08-B37C-B87205493100}" dt="2024-01-28T07:39:37.290" v="5464" actId="1076"/>
          <ac:picMkLst>
            <pc:docMk/>
            <pc:sldMk cId="3801433620" sldId="299"/>
            <ac:picMk id="24" creationId="{86107FE3-4FD9-4001-EF93-121DBDC8E8BF}"/>
          </ac:picMkLst>
        </pc:picChg>
        <pc:picChg chg="add mod">
          <ac:chgData name="西村 翼" userId="5a6fcaf58e44607b" providerId="LiveId" clId="{7829E643-B075-4C08-B37C-B87205493100}" dt="2024-01-28T07:39:30.195" v="5463" actId="164"/>
          <ac:picMkLst>
            <pc:docMk/>
            <pc:sldMk cId="3801433620" sldId="299"/>
            <ac:picMk id="27" creationId="{3593EFAB-3834-BC8E-6DE4-3DC104500D48}"/>
          </ac:picMkLst>
        </pc:picChg>
        <pc:picChg chg="add del">
          <ac:chgData name="西村 翼" userId="5a6fcaf58e44607b" providerId="LiveId" clId="{7829E643-B075-4C08-B37C-B87205493100}" dt="2024-01-28T07:42:36.217" v="5538" actId="22"/>
          <ac:picMkLst>
            <pc:docMk/>
            <pc:sldMk cId="3801433620" sldId="299"/>
            <ac:picMk id="31" creationId="{66A0637A-9852-772E-F479-DF27D07C7E67}"/>
          </ac:picMkLst>
        </pc:picChg>
      </pc:sldChg>
      <pc:sldChg chg="del">
        <pc:chgData name="西村 翼" userId="5a6fcaf58e44607b" providerId="LiveId" clId="{7829E643-B075-4C08-B37C-B87205493100}" dt="2024-01-22T16:13:56.163" v="419" actId="47"/>
        <pc:sldMkLst>
          <pc:docMk/>
          <pc:sldMk cId="1224419194" sldId="300"/>
        </pc:sldMkLst>
      </pc:sldChg>
      <pc:sldChg chg="modSp add mod ord">
        <pc:chgData name="西村 翼" userId="5a6fcaf58e44607b" providerId="LiveId" clId="{7829E643-B075-4C08-B37C-B87205493100}" dt="2024-01-28T06:41:50.424" v="4952"/>
        <pc:sldMkLst>
          <pc:docMk/>
          <pc:sldMk cId="3014564493" sldId="300"/>
        </pc:sldMkLst>
        <pc:spChg chg="mod">
          <ac:chgData name="西村 翼" userId="5a6fcaf58e44607b" providerId="LiveId" clId="{7829E643-B075-4C08-B37C-B87205493100}" dt="2024-01-28T06:41:50.424" v="4952"/>
          <ac:spMkLst>
            <pc:docMk/>
            <pc:sldMk cId="3014564493" sldId="300"/>
            <ac:spMk id="3" creationId="{C60E34C5-FDBF-E80C-BC87-61E26B78CC74}"/>
          </ac:spMkLst>
        </pc:spChg>
        <pc:spChg chg="mod">
          <ac:chgData name="西村 翼" userId="5a6fcaf58e44607b" providerId="LiveId" clId="{7829E643-B075-4C08-B37C-B87205493100}" dt="2024-01-28T06:41:46.848" v="4949"/>
          <ac:spMkLst>
            <pc:docMk/>
            <pc:sldMk cId="3014564493" sldId="300"/>
            <ac:spMk id="5" creationId="{BEF41B56-09C2-E3EE-5C15-06245131BDF6}"/>
          </ac:spMkLst>
        </pc:spChg>
      </pc:sldChg>
      <pc:sldChg chg="del">
        <pc:chgData name="西村 翼" userId="5a6fcaf58e44607b" providerId="LiveId" clId="{7829E643-B075-4C08-B37C-B87205493100}" dt="2024-01-22T16:13:56.375" v="420" actId="47"/>
        <pc:sldMkLst>
          <pc:docMk/>
          <pc:sldMk cId="965389205" sldId="301"/>
        </pc:sldMkLst>
      </pc:sldChg>
      <pc:sldChg chg="modSp new mod ord">
        <pc:chgData name="西村 翼" userId="5a6fcaf58e44607b" providerId="LiveId" clId="{7829E643-B075-4C08-B37C-B87205493100}" dt="2024-01-28T06:42:17.988" v="4960"/>
        <pc:sldMkLst>
          <pc:docMk/>
          <pc:sldMk cId="3735146522" sldId="301"/>
        </pc:sldMkLst>
        <pc:spChg chg="mod">
          <ac:chgData name="西村 翼" userId="5a6fcaf58e44607b" providerId="LiveId" clId="{7829E643-B075-4C08-B37C-B87205493100}" dt="2024-01-28T06:42:17.988" v="4960"/>
          <ac:spMkLst>
            <pc:docMk/>
            <pc:sldMk cId="3735146522" sldId="301"/>
            <ac:spMk id="3" creationId="{7B442EDC-6491-8ADB-5CF7-3EDF06D4A00D}"/>
          </ac:spMkLst>
        </pc:spChg>
        <pc:spChg chg="mod">
          <ac:chgData name="西村 翼" userId="5a6fcaf58e44607b" providerId="LiveId" clId="{7829E643-B075-4C08-B37C-B87205493100}" dt="2024-01-28T06:42:14.091" v="4957" actId="27636"/>
          <ac:spMkLst>
            <pc:docMk/>
            <pc:sldMk cId="3735146522" sldId="301"/>
            <ac:spMk id="5" creationId="{A8B92E51-8570-13DB-BE4D-2BBFC629DC6C}"/>
          </ac:spMkLst>
        </pc:spChg>
      </pc:sldChg>
      <pc:sldChg chg="del">
        <pc:chgData name="西村 翼" userId="5a6fcaf58e44607b" providerId="LiveId" clId="{7829E643-B075-4C08-B37C-B87205493100}" dt="2024-01-22T16:13:56.495" v="421" actId="47"/>
        <pc:sldMkLst>
          <pc:docMk/>
          <pc:sldMk cId="2773027634" sldId="302"/>
        </pc:sldMkLst>
      </pc:sldChg>
      <pc:sldChg chg="modSp new mod">
        <pc:chgData name="西村 翼" userId="5a6fcaf58e44607b" providerId="LiveId" clId="{7829E643-B075-4C08-B37C-B87205493100}" dt="2024-01-28T06:43:02.265" v="4973"/>
        <pc:sldMkLst>
          <pc:docMk/>
          <pc:sldMk cId="2866914844" sldId="302"/>
        </pc:sldMkLst>
        <pc:spChg chg="mod">
          <ac:chgData name="西村 翼" userId="5a6fcaf58e44607b" providerId="LiveId" clId="{7829E643-B075-4C08-B37C-B87205493100}" dt="2024-01-28T06:43:02.265" v="4973"/>
          <ac:spMkLst>
            <pc:docMk/>
            <pc:sldMk cId="2866914844" sldId="302"/>
            <ac:spMk id="3" creationId="{D5EAFFD8-6E4F-90C7-3B09-67F1BC1BBBC1}"/>
          </ac:spMkLst>
        </pc:spChg>
        <pc:spChg chg="mod">
          <ac:chgData name="西村 翼" userId="5a6fcaf58e44607b" providerId="LiveId" clId="{7829E643-B075-4C08-B37C-B87205493100}" dt="2024-01-28T06:42:58.938" v="4972" actId="20577"/>
          <ac:spMkLst>
            <pc:docMk/>
            <pc:sldMk cId="2866914844" sldId="302"/>
            <ac:spMk id="5" creationId="{6BB45504-86D1-65AB-1C4F-1287ECFE5865}"/>
          </ac:spMkLst>
        </pc:spChg>
      </pc:sldChg>
      <pc:sldChg chg="del">
        <pc:chgData name="西村 翼" userId="5a6fcaf58e44607b" providerId="LiveId" clId="{7829E643-B075-4C08-B37C-B87205493100}" dt="2024-01-22T16:13:56.696" v="422" actId="47"/>
        <pc:sldMkLst>
          <pc:docMk/>
          <pc:sldMk cId="1333773608" sldId="303"/>
        </pc:sldMkLst>
      </pc:sldChg>
      <pc:sldChg chg="addSp delSp modSp new mod">
        <pc:chgData name="西村 翼" userId="5a6fcaf58e44607b" providerId="LiveId" clId="{7829E643-B075-4C08-B37C-B87205493100}" dt="2024-01-28T07:54:43.095" v="5759" actId="1076"/>
        <pc:sldMkLst>
          <pc:docMk/>
          <pc:sldMk cId="2832120249" sldId="303"/>
        </pc:sldMkLst>
        <pc:spChg chg="mod">
          <ac:chgData name="西村 翼" userId="5a6fcaf58e44607b" providerId="LiveId" clId="{7829E643-B075-4C08-B37C-B87205493100}" dt="2024-01-28T07:29:21.918" v="5323"/>
          <ac:spMkLst>
            <pc:docMk/>
            <pc:sldMk cId="2832120249" sldId="303"/>
            <ac:spMk id="2" creationId="{B14A8473-46A7-1F9A-3FCE-5F792285FC4B}"/>
          </ac:spMkLst>
        </pc:spChg>
        <pc:spChg chg="mod">
          <ac:chgData name="西村 翼" userId="5a6fcaf58e44607b" providerId="LiveId" clId="{7829E643-B075-4C08-B37C-B87205493100}" dt="2024-01-28T07:42:21.641" v="5535" actId="14100"/>
          <ac:spMkLst>
            <pc:docMk/>
            <pc:sldMk cId="2832120249" sldId="303"/>
            <ac:spMk id="3" creationId="{8201F628-D3C5-453B-6D62-98ADC8854E70}"/>
          </ac:spMkLst>
        </pc:spChg>
        <pc:spChg chg="mod">
          <ac:chgData name="西村 翼" userId="5a6fcaf58e44607b" providerId="LiveId" clId="{7829E643-B075-4C08-B37C-B87205493100}" dt="2024-01-28T07:29:23.372" v="5324"/>
          <ac:spMkLst>
            <pc:docMk/>
            <pc:sldMk cId="2832120249" sldId="303"/>
            <ac:spMk id="5" creationId="{0EDCF7D2-D55E-F906-C030-476CF0DD6DB6}"/>
          </ac:spMkLst>
        </pc:spChg>
        <pc:spChg chg="add del mod">
          <ac:chgData name="西村 翼" userId="5a6fcaf58e44607b" providerId="LiveId" clId="{7829E643-B075-4C08-B37C-B87205493100}" dt="2024-01-28T07:37:11.416" v="5427" actId="21"/>
          <ac:spMkLst>
            <pc:docMk/>
            <pc:sldMk cId="2832120249" sldId="303"/>
            <ac:spMk id="13" creationId="{99556CF9-E503-9972-883D-CBC840A6206C}"/>
          </ac:spMkLst>
        </pc:spChg>
        <pc:spChg chg="add mod">
          <ac:chgData name="西村 翼" userId="5a6fcaf58e44607b" providerId="LiveId" clId="{7829E643-B075-4C08-B37C-B87205493100}" dt="2024-01-28T07:54:43.095" v="5759" actId="1076"/>
          <ac:spMkLst>
            <pc:docMk/>
            <pc:sldMk cId="2832120249" sldId="303"/>
            <ac:spMk id="21" creationId="{2EF5A0F4-B670-3B7B-CAC2-EF8B8F96FB2A}"/>
          </ac:spMkLst>
        </pc:spChg>
        <pc:spChg chg="add mod">
          <ac:chgData name="西村 翼" userId="5a6fcaf58e44607b" providerId="LiveId" clId="{7829E643-B075-4C08-B37C-B87205493100}" dt="2024-01-28T07:54:36.312" v="5758" actId="1076"/>
          <ac:spMkLst>
            <pc:docMk/>
            <pc:sldMk cId="2832120249" sldId="303"/>
            <ac:spMk id="32" creationId="{15E97498-B3E2-C3A7-86C5-6FBDCCAAABF5}"/>
          </ac:spMkLst>
        </pc:spChg>
        <pc:spChg chg="add mod">
          <ac:chgData name="西村 翼" userId="5a6fcaf58e44607b" providerId="LiveId" clId="{7829E643-B075-4C08-B37C-B87205493100}" dt="2024-01-28T07:48:15.422" v="5647" actId="164"/>
          <ac:spMkLst>
            <pc:docMk/>
            <pc:sldMk cId="2832120249" sldId="303"/>
            <ac:spMk id="37" creationId="{AE8A1304-FC9C-6E18-B681-8BF04E80CDA0}"/>
          </ac:spMkLst>
        </pc:spChg>
        <pc:spChg chg="add mod">
          <ac:chgData name="西村 翼" userId="5a6fcaf58e44607b" providerId="LiveId" clId="{7829E643-B075-4C08-B37C-B87205493100}" dt="2024-01-28T07:48:54.885" v="5653" actId="571"/>
          <ac:spMkLst>
            <pc:docMk/>
            <pc:sldMk cId="2832120249" sldId="303"/>
            <ac:spMk id="41" creationId="{04F38FDC-5FCC-8BCA-585E-0365B6D1FD92}"/>
          </ac:spMkLst>
        </pc:spChg>
        <pc:spChg chg="mod">
          <ac:chgData name="西村 翼" userId="5a6fcaf58e44607b" providerId="LiveId" clId="{7829E643-B075-4C08-B37C-B87205493100}" dt="2024-01-28T07:48:54.885" v="5653" actId="571"/>
          <ac:spMkLst>
            <pc:docMk/>
            <pc:sldMk cId="2832120249" sldId="303"/>
            <ac:spMk id="44" creationId="{C11FB403-76CF-80BD-2957-64478B7BC4F6}"/>
          </ac:spMkLst>
        </pc:spChg>
        <pc:spChg chg="add mod">
          <ac:chgData name="西村 翼" userId="5a6fcaf58e44607b" providerId="LiveId" clId="{7829E643-B075-4C08-B37C-B87205493100}" dt="2024-01-28T07:54:28.976" v="5757" actId="1036"/>
          <ac:spMkLst>
            <pc:docMk/>
            <pc:sldMk cId="2832120249" sldId="303"/>
            <ac:spMk id="47" creationId="{B28955B1-E72B-6D94-B41A-905C1E671888}"/>
          </ac:spMkLst>
        </pc:spChg>
        <pc:grpChg chg="add del mod">
          <ac:chgData name="西村 翼" userId="5a6fcaf58e44607b" providerId="LiveId" clId="{7829E643-B075-4C08-B37C-B87205493100}" dt="2024-01-28T07:41:58.400" v="5528" actId="478"/>
          <ac:grpSpMkLst>
            <pc:docMk/>
            <pc:sldMk cId="2832120249" sldId="303"/>
            <ac:grpSpMk id="16" creationId="{FAF44F7D-1472-1222-FFB4-B32A23958865}"/>
          </ac:grpSpMkLst>
        </pc:grpChg>
        <pc:grpChg chg="add del mod">
          <ac:chgData name="西村 翼" userId="5a6fcaf58e44607b" providerId="LiveId" clId="{7829E643-B075-4C08-B37C-B87205493100}" dt="2024-01-28T07:44:14.770" v="5572" actId="478"/>
          <ac:grpSpMkLst>
            <pc:docMk/>
            <pc:sldMk cId="2832120249" sldId="303"/>
            <ac:grpSpMk id="22" creationId="{38D5FFA7-79AE-FB27-6962-177B842911DC}"/>
          </ac:grpSpMkLst>
        </pc:grpChg>
        <pc:grpChg chg="add mod">
          <ac:chgData name="西村 翼" userId="5a6fcaf58e44607b" providerId="LiveId" clId="{7829E643-B075-4C08-B37C-B87205493100}" dt="2024-01-28T07:54:43.095" v="5759" actId="1076"/>
          <ac:grpSpMkLst>
            <pc:docMk/>
            <pc:sldMk cId="2832120249" sldId="303"/>
            <ac:grpSpMk id="31" creationId="{F554B6FC-A1F4-A133-D1D0-0F9824E4A9B8}"/>
          </ac:grpSpMkLst>
        </pc:grpChg>
        <pc:grpChg chg="add mod">
          <ac:chgData name="西村 翼" userId="5a6fcaf58e44607b" providerId="LiveId" clId="{7829E643-B075-4C08-B37C-B87205493100}" dt="2024-01-28T07:54:36.312" v="5758" actId="1076"/>
          <ac:grpSpMkLst>
            <pc:docMk/>
            <pc:sldMk cId="2832120249" sldId="303"/>
            <ac:grpSpMk id="38" creationId="{9C6F37E1-CD11-CE3A-FF50-E051EAEE51E1}"/>
          </ac:grpSpMkLst>
        </pc:grpChg>
        <pc:grpChg chg="add mod">
          <ac:chgData name="西村 翼" userId="5a6fcaf58e44607b" providerId="LiveId" clId="{7829E643-B075-4C08-B37C-B87205493100}" dt="2024-01-28T07:48:54.885" v="5653" actId="571"/>
          <ac:grpSpMkLst>
            <pc:docMk/>
            <pc:sldMk cId="2832120249" sldId="303"/>
            <ac:grpSpMk id="42" creationId="{94FD2AB9-6A47-2B9A-F391-82314181FE3D}"/>
          </ac:grpSpMkLst>
        </pc:grpChg>
        <pc:picChg chg="add del mod">
          <ac:chgData name="西村 翼" userId="5a6fcaf58e44607b" providerId="LiveId" clId="{7829E643-B075-4C08-B37C-B87205493100}" dt="2024-01-28T07:38:51.650" v="5451" actId="21"/>
          <ac:picMkLst>
            <pc:docMk/>
            <pc:sldMk cId="2832120249" sldId="303"/>
            <ac:picMk id="8" creationId="{BAC95252-020D-C210-7B7D-8BE70A29BACA}"/>
          </ac:picMkLst>
        </pc:picChg>
        <pc:picChg chg="add del mod topLvl">
          <ac:chgData name="西村 翼" userId="5a6fcaf58e44607b" providerId="LiveId" clId="{7829E643-B075-4C08-B37C-B87205493100}" dt="2024-01-28T07:41:58.400" v="5528" actId="478"/>
          <ac:picMkLst>
            <pc:docMk/>
            <pc:sldMk cId="2832120249" sldId="303"/>
            <ac:picMk id="10" creationId="{905B4398-DF9D-6645-8274-26B9C00FB83E}"/>
          </ac:picMkLst>
        </pc:picChg>
        <pc:picChg chg="add mod topLvl">
          <ac:chgData name="西村 翼" userId="5a6fcaf58e44607b" providerId="LiveId" clId="{7829E643-B075-4C08-B37C-B87205493100}" dt="2024-01-28T07:44:59.628" v="5585" actId="164"/>
          <ac:picMkLst>
            <pc:docMk/>
            <pc:sldMk cId="2832120249" sldId="303"/>
            <ac:picMk id="12" creationId="{3EA7F54C-E464-DAEA-2901-6B2563401FF7}"/>
          </ac:picMkLst>
        </pc:picChg>
        <pc:picChg chg="add mod">
          <ac:chgData name="西村 翼" userId="5a6fcaf58e44607b" providerId="LiveId" clId="{7829E643-B075-4C08-B37C-B87205493100}" dt="2024-01-28T07:41:19.365" v="5517" actId="571"/>
          <ac:picMkLst>
            <pc:docMk/>
            <pc:sldMk cId="2832120249" sldId="303"/>
            <ac:picMk id="14" creationId="{37BCE74A-22F8-4450-28AC-FEE46EDE24FD}"/>
          </ac:picMkLst>
        </pc:picChg>
        <pc:picChg chg="add mod">
          <ac:chgData name="西村 翼" userId="5a6fcaf58e44607b" providerId="LiveId" clId="{7829E643-B075-4C08-B37C-B87205493100}" dt="2024-01-28T07:41:19.365" v="5517" actId="571"/>
          <ac:picMkLst>
            <pc:docMk/>
            <pc:sldMk cId="2832120249" sldId="303"/>
            <ac:picMk id="15" creationId="{91830303-97C1-86C6-6795-238000B60A83}"/>
          </ac:picMkLst>
        </pc:picChg>
        <pc:picChg chg="add mod">
          <ac:chgData name="西村 翼" userId="5a6fcaf58e44607b" providerId="LiveId" clId="{7829E643-B075-4C08-B37C-B87205493100}" dt="2024-01-28T07:42:25.449" v="5536" actId="1076"/>
          <ac:picMkLst>
            <pc:docMk/>
            <pc:sldMk cId="2832120249" sldId="303"/>
            <ac:picMk id="18" creationId="{88684EA1-C6BD-AD34-706A-81E5B5461B5F}"/>
          </ac:picMkLst>
        </pc:picChg>
        <pc:picChg chg="add del mod topLvl">
          <ac:chgData name="西村 翼" userId="5a6fcaf58e44607b" providerId="LiveId" clId="{7829E643-B075-4C08-B37C-B87205493100}" dt="2024-01-28T07:44:14.770" v="5572" actId="478"/>
          <ac:picMkLst>
            <pc:docMk/>
            <pc:sldMk cId="2832120249" sldId="303"/>
            <ac:picMk id="20" creationId="{547274DA-7BA9-2ADE-2209-B1A23DDC8511}"/>
          </ac:picMkLst>
        </pc:picChg>
        <pc:picChg chg="add mod">
          <ac:chgData name="西村 翼" userId="5a6fcaf58e44607b" providerId="LiveId" clId="{7829E643-B075-4C08-B37C-B87205493100}" dt="2024-01-28T07:54:43.095" v="5759" actId="1076"/>
          <ac:picMkLst>
            <pc:docMk/>
            <pc:sldMk cId="2832120249" sldId="303"/>
            <ac:picMk id="24" creationId="{7D524435-B626-2AF7-35D9-842F5CB78201}"/>
          </ac:picMkLst>
        </pc:picChg>
        <pc:picChg chg="add mod">
          <ac:chgData name="西村 翼" userId="5a6fcaf58e44607b" providerId="LiveId" clId="{7829E643-B075-4C08-B37C-B87205493100}" dt="2024-01-28T07:44:59.628" v="5585" actId="164"/>
          <ac:picMkLst>
            <pc:docMk/>
            <pc:sldMk cId="2832120249" sldId="303"/>
            <ac:picMk id="26" creationId="{37DB4682-EEA6-8EDB-B0C1-6287EFD1DCE1}"/>
          </ac:picMkLst>
        </pc:picChg>
        <pc:picChg chg="add mod">
          <ac:chgData name="西村 翼" userId="5a6fcaf58e44607b" providerId="LiveId" clId="{7829E643-B075-4C08-B37C-B87205493100}" dt="2024-01-28T07:44:59.628" v="5585" actId="164"/>
          <ac:picMkLst>
            <pc:docMk/>
            <pc:sldMk cId="2832120249" sldId="303"/>
            <ac:picMk id="28" creationId="{98794306-6109-9968-75A0-1774E5212617}"/>
          </ac:picMkLst>
        </pc:picChg>
        <pc:picChg chg="add mod">
          <ac:chgData name="西村 翼" userId="5a6fcaf58e44607b" providerId="LiveId" clId="{7829E643-B075-4C08-B37C-B87205493100}" dt="2024-01-28T07:44:59.628" v="5585" actId="164"/>
          <ac:picMkLst>
            <pc:docMk/>
            <pc:sldMk cId="2832120249" sldId="303"/>
            <ac:picMk id="30" creationId="{01BAFCE8-2409-370E-D191-F6E52187A519}"/>
          </ac:picMkLst>
        </pc:picChg>
        <pc:picChg chg="add mod">
          <ac:chgData name="西村 翼" userId="5a6fcaf58e44607b" providerId="LiveId" clId="{7829E643-B075-4C08-B37C-B87205493100}" dt="2024-01-28T07:54:36.312" v="5758" actId="1076"/>
          <ac:picMkLst>
            <pc:docMk/>
            <pc:sldMk cId="2832120249" sldId="303"/>
            <ac:picMk id="34" creationId="{078B1DC8-7215-7A97-4587-4230425DED22}"/>
          </ac:picMkLst>
        </pc:picChg>
        <pc:picChg chg="add mod">
          <ac:chgData name="西村 翼" userId="5a6fcaf58e44607b" providerId="LiveId" clId="{7829E643-B075-4C08-B37C-B87205493100}" dt="2024-01-28T07:48:15.422" v="5647" actId="164"/>
          <ac:picMkLst>
            <pc:docMk/>
            <pc:sldMk cId="2832120249" sldId="303"/>
            <ac:picMk id="36" creationId="{C9057D26-40A8-F22D-2F18-0BDDFD44A0B7}"/>
          </ac:picMkLst>
        </pc:picChg>
        <pc:picChg chg="add mod">
          <ac:chgData name="西村 翼" userId="5a6fcaf58e44607b" providerId="LiveId" clId="{7829E643-B075-4C08-B37C-B87205493100}" dt="2024-01-28T07:54:36.312" v="5758" actId="1076"/>
          <ac:picMkLst>
            <pc:docMk/>
            <pc:sldMk cId="2832120249" sldId="303"/>
            <ac:picMk id="40" creationId="{F8EF5AB5-6546-FE9B-D203-97E842A844C3}"/>
          </ac:picMkLst>
        </pc:picChg>
        <pc:picChg chg="mod">
          <ac:chgData name="西村 翼" userId="5a6fcaf58e44607b" providerId="LiveId" clId="{7829E643-B075-4C08-B37C-B87205493100}" dt="2024-01-28T07:48:54.885" v="5653" actId="571"/>
          <ac:picMkLst>
            <pc:docMk/>
            <pc:sldMk cId="2832120249" sldId="303"/>
            <ac:picMk id="43" creationId="{0C7973F4-3588-91F5-604C-C0320FD1AB69}"/>
          </ac:picMkLst>
        </pc:picChg>
        <pc:picChg chg="add mod">
          <ac:chgData name="西村 翼" userId="5a6fcaf58e44607b" providerId="LiveId" clId="{7829E643-B075-4C08-B37C-B87205493100}" dt="2024-01-28T07:54:36.312" v="5758" actId="1076"/>
          <ac:picMkLst>
            <pc:docMk/>
            <pc:sldMk cId="2832120249" sldId="303"/>
            <ac:picMk id="46" creationId="{0460EBB0-32BD-E0E8-BBB3-4B7221055059}"/>
          </ac:picMkLst>
        </pc:picChg>
      </pc:sldChg>
      <pc:sldChg chg="del">
        <pc:chgData name="西村 翼" userId="5a6fcaf58e44607b" providerId="LiveId" clId="{7829E643-B075-4C08-B37C-B87205493100}" dt="2024-01-22T16:13:56.789" v="423" actId="47"/>
        <pc:sldMkLst>
          <pc:docMk/>
          <pc:sldMk cId="778261369" sldId="304"/>
        </pc:sldMkLst>
      </pc:sldChg>
      <pc:sldChg chg="addSp modSp new mod">
        <pc:chgData name="西村 翼" userId="5a6fcaf58e44607b" providerId="LiveId" clId="{7829E643-B075-4C08-B37C-B87205493100}" dt="2024-01-28T08:07:22.199" v="6290"/>
        <pc:sldMkLst>
          <pc:docMk/>
          <pc:sldMk cId="3943582439" sldId="304"/>
        </pc:sldMkLst>
        <pc:spChg chg="mod">
          <ac:chgData name="西村 翼" userId="5a6fcaf58e44607b" providerId="LiveId" clId="{7829E643-B075-4C08-B37C-B87205493100}" dt="2024-01-28T07:55:46.854" v="5761"/>
          <ac:spMkLst>
            <pc:docMk/>
            <pc:sldMk cId="3943582439" sldId="304"/>
            <ac:spMk id="2" creationId="{6E89D72F-4E86-329C-37A5-313DD5D8C732}"/>
          </ac:spMkLst>
        </pc:spChg>
        <pc:spChg chg="mod">
          <ac:chgData name="西村 翼" userId="5a6fcaf58e44607b" providerId="LiveId" clId="{7829E643-B075-4C08-B37C-B87205493100}" dt="2024-01-28T08:07:22.199" v="6290"/>
          <ac:spMkLst>
            <pc:docMk/>
            <pc:sldMk cId="3943582439" sldId="304"/>
            <ac:spMk id="3" creationId="{0D03B20A-0DD7-1683-74B5-01FBD3F1546C}"/>
          </ac:spMkLst>
        </pc:spChg>
        <pc:spChg chg="mod">
          <ac:chgData name="西村 翼" userId="5a6fcaf58e44607b" providerId="LiveId" clId="{7829E643-B075-4C08-B37C-B87205493100}" dt="2024-01-28T07:55:48.259" v="5762"/>
          <ac:spMkLst>
            <pc:docMk/>
            <pc:sldMk cId="3943582439" sldId="304"/>
            <ac:spMk id="5" creationId="{0C9AFD9A-8653-86B4-0DED-36F8FE421061}"/>
          </ac:spMkLst>
        </pc:spChg>
        <pc:spChg chg="add mod">
          <ac:chgData name="西村 翼" userId="5a6fcaf58e44607b" providerId="LiveId" clId="{7829E643-B075-4C08-B37C-B87205493100}" dt="2024-01-28T08:03:36.481" v="6053" actId="1076"/>
          <ac:spMkLst>
            <pc:docMk/>
            <pc:sldMk cId="3943582439" sldId="304"/>
            <ac:spMk id="11" creationId="{DF7265A7-ABAD-2C4F-D62E-2C17E10B1AB7}"/>
          </ac:spMkLst>
        </pc:spChg>
        <pc:spChg chg="add mod">
          <ac:chgData name="西村 翼" userId="5a6fcaf58e44607b" providerId="LiveId" clId="{7829E643-B075-4C08-B37C-B87205493100}" dt="2024-01-28T08:03:36.481" v="6053" actId="1076"/>
          <ac:spMkLst>
            <pc:docMk/>
            <pc:sldMk cId="3943582439" sldId="304"/>
            <ac:spMk id="12" creationId="{ECF22801-8DC6-C772-4D57-A9FD527D08EA}"/>
          </ac:spMkLst>
        </pc:spChg>
        <pc:spChg chg="add mod">
          <ac:chgData name="西村 翼" userId="5a6fcaf58e44607b" providerId="LiveId" clId="{7829E643-B075-4C08-B37C-B87205493100}" dt="2024-01-28T08:03:36.481" v="6053" actId="1076"/>
          <ac:spMkLst>
            <pc:docMk/>
            <pc:sldMk cId="3943582439" sldId="304"/>
            <ac:spMk id="13" creationId="{E5714F7F-5BA0-FF78-4881-90664BA0347B}"/>
          </ac:spMkLst>
        </pc:spChg>
        <pc:spChg chg="add mod">
          <ac:chgData name="西村 翼" userId="5a6fcaf58e44607b" providerId="LiveId" clId="{7829E643-B075-4C08-B37C-B87205493100}" dt="2024-01-28T08:03:41.716" v="6062" actId="1036"/>
          <ac:spMkLst>
            <pc:docMk/>
            <pc:sldMk cId="3943582439" sldId="304"/>
            <ac:spMk id="18" creationId="{FA549B10-63AB-6096-00E8-141788D8DEA3}"/>
          </ac:spMkLst>
        </pc:spChg>
        <pc:picChg chg="add mod">
          <ac:chgData name="西村 翼" userId="5a6fcaf58e44607b" providerId="LiveId" clId="{7829E643-B075-4C08-B37C-B87205493100}" dt="2024-01-28T08:03:36.481" v="6053" actId="1076"/>
          <ac:picMkLst>
            <pc:docMk/>
            <pc:sldMk cId="3943582439" sldId="304"/>
            <ac:picMk id="8" creationId="{F1AFA6A2-F65B-EF05-EC9D-580EA8F15FA7}"/>
          </ac:picMkLst>
        </pc:picChg>
        <pc:picChg chg="add mod">
          <ac:chgData name="西村 翼" userId="5a6fcaf58e44607b" providerId="LiveId" clId="{7829E643-B075-4C08-B37C-B87205493100}" dt="2024-01-28T08:03:36.481" v="6053" actId="1076"/>
          <ac:picMkLst>
            <pc:docMk/>
            <pc:sldMk cId="3943582439" sldId="304"/>
            <ac:picMk id="10" creationId="{CCE8B167-E80B-749D-4564-8FDFB63ED846}"/>
          </ac:picMkLst>
        </pc:picChg>
        <pc:picChg chg="add mod">
          <ac:chgData name="西村 翼" userId="5a6fcaf58e44607b" providerId="LiveId" clId="{7829E643-B075-4C08-B37C-B87205493100}" dt="2024-01-28T08:03:36.481" v="6053" actId="1076"/>
          <ac:picMkLst>
            <pc:docMk/>
            <pc:sldMk cId="3943582439" sldId="304"/>
            <ac:picMk id="15" creationId="{DFC8F07D-4A7B-63CA-7B45-7B7CBCBC2707}"/>
          </ac:picMkLst>
        </pc:picChg>
        <pc:picChg chg="add mod">
          <ac:chgData name="西村 翼" userId="5a6fcaf58e44607b" providerId="LiveId" clId="{7829E643-B075-4C08-B37C-B87205493100}" dt="2024-01-28T08:03:36.481" v="6053" actId="1076"/>
          <ac:picMkLst>
            <pc:docMk/>
            <pc:sldMk cId="3943582439" sldId="304"/>
            <ac:picMk id="17" creationId="{663583A0-8864-70F2-EE44-EF2F6CE2341C}"/>
          </ac:picMkLst>
        </pc:picChg>
      </pc:sldChg>
      <pc:sldChg chg="addSp modSp new mod">
        <pc:chgData name="西村 翼" userId="5a6fcaf58e44607b" providerId="LiveId" clId="{7829E643-B075-4C08-B37C-B87205493100}" dt="2024-01-28T08:08:40.088" v="6335" actId="164"/>
        <pc:sldMkLst>
          <pc:docMk/>
          <pc:sldMk cId="1357471812" sldId="305"/>
        </pc:sldMkLst>
        <pc:spChg chg="mod">
          <ac:chgData name="西村 翼" userId="5a6fcaf58e44607b" providerId="LiveId" clId="{7829E643-B075-4C08-B37C-B87205493100}" dt="2024-01-28T08:04:38.973" v="6070" actId="20577"/>
          <ac:spMkLst>
            <pc:docMk/>
            <pc:sldMk cId="1357471812" sldId="305"/>
            <ac:spMk id="2" creationId="{8C7F652D-7F20-F215-196C-8901B1D044DE}"/>
          </ac:spMkLst>
        </pc:spChg>
        <pc:spChg chg="mod">
          <ac:chgData name="西村 翼" userId="5a6fcaf58e44607b" providerId="LiveId" clId="{7829E643-B075-4C08-B37C-B87205493100}" dt="2024-01-28T08:07:55.017" v="6308" actId="1076"/>
          <ac:spMkLst>
            <pc:docMk/>
            <pc:sldMk cId="1357471812" sldId="305"/>
            <ac:spMk id="3" creationId="{531EBB16-F697-A028-1676-9554CD9E37E2}"/>
          </ac:spMkLst>
        </pc:spChg>
        <pc:spChg chg="mod">
          <ac:chgData name="西村 翼" userId="5a6fcaf58e44607b" providerId="LiveId" clId="{7829E643-B075-4C08-B37C-B87205493100}" dt="2024-01-28T08:04:43.762" v="6071"/>
          <ac:spMkLst>
            <pc:docMk/>
            <pc:sldMk cId="1357471812" sldId="305"/>
            <ac:spMk id="5" creationId="{BE166384-B1DA-B5E0-1B37-2E45D65EC011}"/>
          </ac:spMkLst>
        </pc:spChg>
        <pc:spChg chg="add mod">
          <ac:chgData name="西村 翼" userId="5a6fcaf58e44607b" providerId="LiveId" clId="{7829E643-B075-4C08-B37C-B87205493100}" dt="2024-01-28T08:08:40.088" v="6335" actId="164"/>
          <ac:spMkLst>
            <pc:docMk/>
            <pc:sldMk cId="1357471812" sldId="305"/>
            <ac:spMk id="7" creationId="{EF20BE9B-A5A0-999E-D916-FF5AF194A468}"/>
          </ac:spMkLst>
        </pc:spChg>
        <pc:spChg chg="add mod">
          <ac:chgData name="西村 翼" userId="5a6fcaf58e44607b" providerId="LiveId" clId="{7829E643-B075-4C08-B37C-B87205493100}" dt="2024-01-28T08:08:40.088" v="6335" actId="164"/>
          <ac:spMkLst>
            <pc:docMk/>
            <pc:sldMk cId="1357471812" sldId="305"/>
            <ac:spMk id="9" creationId="{6E4E4969-7C85-B8A0-F248-5B0809F1D311}"/>
          </ac:spMkLst>
        </pc:spChg>
        <pc:grpChg chg="add mod">
          <ac:chgData name="西村 翼" userId="5a6fcaf58e44607b" providerId="LiveId" clId="{7829E643-B075-4C08-B37C-B87205493100}" dt="2024-01-28T08:08:40.088" v="6335" actId="164"/>
          <ac:grpSpMkLst>
            <pc:docMk/>
            <pc:sldMk cId="1357471812" sldId="305"/>
            <ac:grpSpMk id="10" creationId="{6A0106C5-3B90-35FD-9450-CC2AB710F90D}"/>
          </ac:grpSpMkLst>
        </pc:grpChg>
      </pc:sldChg>
      <pc:sldChg chg="del">
        <pc:chgData name="西村 翼" userId="5a6fcaf58e44607b" providerId="LiveId" clId="{7829E643-B075-4C08-B37C-B87205493100}" dt="2024-01-22T16:13:56.899" v="424" actId="47"/>
        <pc:sldMkLst>
          <pc:docMk/>
          <pc:sldMk cId="2421389373" sldId="305"/>
        </pc:sldMkLst>
      </pc:sldChg>
      <pc:sldChg chg="del">
        <pc:chgData name="西村 翼" userId="5a6fcaf58e44607b" providerId="LiveId" clId="{7829E643-B075-4C08-B37C-B87205493100}" dt="2024-01-22T16:13:57.043" v="425" actId="47"/>
        <pc:sldMkLst>
          <pc:docMk/>
          <pc:sldMk cId="2221108070" sldId="306"/>
        </pc:sldMkLst>
      </pc:sldChg>
      <pc:sldChg chg="del">
        <pc:chgData name="西村 翼" userId="5a6fcaf58e44607b" providerId="LiveId" clId="{7829E643-B075-4C08-B37C-B87205493100}" dt="2024-01-22T16:13:57.235" v="426" actId="47"/>
        <pc:sldMkLst>
          <pc:docMk/>
          <pc:sldMk cId="164576271" sldId="307"/>
        </pc:sldMkLst>
      </pc:sldChg>
      <pc:sldChg chg="del">
        <pc:chgData name="西村 翼" userId="5a6fcaf58e44607b" providerId="LiveId" clId="{7829E643-B075-4C08-B37C-B87205493100}" dt="2024-01-22T16:13:57.328" v="427" actId="47"/>
        <pc:sldMkLst>
          <pc:docMk/>
          <pc:sldMk cId="251175841" sldId="308"/>
        </pc:sldMkLst>
      </pc:sldChg>
      <pc:sldMasterChg chg="addSldLayout modSldLayout">
        <pc:chgData name="西村 翼" userId="5a6fcaf58e44607b" providerId="LiveId" clId="{7829E643-B075-4C08-B37C-B87205493100}" dt="2024-01-24T10:00:22.471" v="1693" actId="404"/>
        <pc:sldMasterMkLst>
          <pc:docMk/>
          <pc:sldMasterMk cId="2086738938" sldId="2147483648"/>
        </pc:sldMasterMkLst>
        <pc:sldLayoutChg chg="modSp add mod modTransition">
          <pc:chgData name="西村 翼" userId="5a6fcaf58e44607b" providerId="LiveId" clId="{7829E643-B075-4C08-B37C-B87205493100}" dt="2024-01-24T10:00:22.471" v="1693" actId="404"/>
          <pc:sldLayoutMkLst>
            <pc:docMk/>
            <pc:sldMasterMk cId="2086738938" sldId="2147483648"/>
            <pc:sldLayoutMk cId="7814079" sldId="2147483658"/>
          </pc:sldLayoutMkLst>
          <pc:spChg chg="mod">
            <ac:chgData name="西村 翼" userId="5a6fcaf58e44607b" providerId="LiveId" clId="{7829E643-B075-4C08-B37C-B87205493100}" dt="2024-01-24T10:00:22.471" v="1693" actId="404"/>
            <ac:spMkLst>
              <pc:docMk/>
              <pc:sldMasterMk cId="2086738938" sldId="2147483648"/>
              <pc:sldLayoutMk cId="7814079" sldId="2147483658"/>
              <ac:spMk id="3" creationId="{55387B83-8B2E-46B8-B5E0-1F12F05741B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2024/1/28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951210"/>
            <a:ext cx="10124388" cy="1655763"/>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4120593"/>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hasCustomPrompt="1"/>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アジェンダ（目次）</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00000"/>
              </a:lnSpc>
              <a:buFont typeface="+mj-lt"/>
              <a:buAutoNum type="arabicPeriod"/>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0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0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FC820158-AED1-49F6-92EB-312A22D1B8C9}" type="datetime1">
              <a:rPr lang="ja-JP" altLang="en-US" smtClean="0"/>
              <a:t>2024/1/28</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dirty="0"/>
              <a:t>アジェンダ</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5000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40B32642-926D-4B5F-B971-4DE2927B559B}" type="datetime1">
              <a:rPr lang="ja-JP" altLang="en-US" smtClean="0"/>
              <a:t>2024/1/28</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0" indent="0">
              <a:lnSpc>
                <a:spcPct val="110000"/>
              </a:lnSpc>
              <a:buFont typeface="Wingdings" panose="05000000000000000000" pitchFamily="2" charset="2"/>
              <a:buNone/>
              <a:defRPr sz="16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endParaRPr kumimoji="1" lang="ja-JP" altLang="en-US" dirty="0"/>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40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8ACFE443-27C9-4A89-BF6C-B99BA0E253BB}" type="datetime1">
              <a:rPr lang="ja-JP" altLang="en-US" smtClean="0"/>
              <a:t>2024/1/28</a:t>
            </a:fld>
            <a:endParaRPr lang="ja-JP" altLang="en-US" dirty="0"/>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4F7D3369-7549-8686-CE3C-E9FDF8AC2598}"/>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028B34F-2641-CD01-7DE2-12E7BF2E03ED}"/>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CC91CEFD-6892-557D-086B-1DF792104B2F}"/>
              </a:ext>
            </a:extLst>
          </p:cNvPr>
          <p:cNvSpPr/>
          <p:nvPr userDrawn="1"/>
        </p:nvSpPr>
        <p:spPr>
          <a:xfrm rot="16200000">
            <a:off x="7948108" y="2592659"/>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ED5CD18-192B-D746-7B28-80B8EB3D8059}"/>
              </a:ext>
            </a:extLst>
          </p:cNvPr>
          <p:cNvSpPr/>
          <p:nvPr userDrawn="1"/>
        </p:nvSpPr>
        <p:spPr>
          <a:xfrm rot="16200000">
            <a:off x="-2592658" y="2592661"/>
            <a:ext cx="6858000" cy="167268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3E5F625B-6493-41D0-A761-6EA118607214}"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2" name="タイトル 1">
            <a:extLst>
              <a:ext uri="{FF2B5EF4-FFF2-40B4-BE49-F238E27FC236}">
                <a16:creationId xmlns:a16="http://schemas.microsoft.com/office/drawing/2014/main" id="{3950D3C4-08FE-26FA-BF7C-EE9F0627BB79}"/>
              </a:ext>
            </a:extLst>
          </p:cNvPr>
          <p:cNvSpPr>
            <a:spLocks noGrp="1"/>
          </p:cNvSpPr>
          <p:nvPr>
            <p:ph type="ctrTitle"/>
          </p:nvPr>
        </p:nvSpPr>
        <p:spPr>
          <a:xfrm>
            <a:off x="1033804" y="2852020"/>
            <a:ext cx="10124388" cy="576980"/>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cxnSp>
        <p:nvCxnSpPr>
          <p:cNvPr id="14" name="直線コネクタ 13">
            <a:extLst>
              <a:ext uri="{FF2B5EF4-FFF2-40B4-BE49-F238E27FC236}">
                <a16:creationId xmlns:a16="http://schemas.microsoft.com/office/drawing/2014/main" id="{C90DF5F1-8B13-9AFD-3C24-C828A45B5347}"/>
              </a:ext>
            </a:extLst>
          </p:cNvPr>
          <p:cNvCxnSpPr>
            <a:cxnSpLocks/>
          </p:cNvCxnSpPr>
          <p:nvPr userDrawn="1"/>
        </p:nvCxnSpPr>
        <p:spPr>
          <a:xfrm>
            <a:off x="2292697" y="3429000"/>
            <a:ext cx="7606603" cy="0"/>
          </a:xfrm>
          <a:prstGeom prst="line">
            <a:avLst/>
          </a:prstGeom>
          <a:ln w="73025" cap="rnd" cmpd="thickThin">
            <a:solidFill>
              <a:schemeClr val="accent1">
                <a:alpha val="4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813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DEAADC13-6D01-40E9-93B4-5003EDFB6282}"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8" r:id="rId4"/>
    <p:sldLayoutId id="2147483655" r:id="rId5"/>
    <p:sldLayoutId id="2147483657" r:id="rId6"/>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statsmodels.org/"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2.png"/><Relationship Id="rId4" Type="http://schemas.openxmlformats.org/officeDocument/2006/relationships/image" Target="../media/image7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3.png"/><Relationship Id="rId7" Type="http://schemas.openxmlformats.org/officeDocument/2006/relationships/image" Target="../media/image76.png"/><Relationship Id="rId2" Type="http://schemas.openxmlformats.org/officeDocument/2006/relationships/hyperlink" Target="https://scikit-learn.org/" TargetMode="External"/><Relationship Id="rId1" Type="http://schemas.openxmlformats.org/officeDocument/2006/relationships/slideLayout" Target="../slideLayouts/slideLayout4.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hyperlink" Target="https://www.kaggle.com/c/titanic" TargetMode="External"/><Relationship Id="rId9" Type="http://schemas.openxmlformats.org/officeDocument/2006/relationships/image" Target="../media/image78.png"/></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statsmodels.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 Id="rId5" Type="http://schemas.openxmlformats.org/officeDocument/2006/relationships/image" Target="../media/image94.png"/><Relationship Id="rId4" Type="http://schemas.openxmlformats.org/officeDocument/2006/relationships/image" Target="../media/image9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patsy.readthedocs.io/" TargetMode="Externa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6A997-715C-E7FC-80F0-D3874824E0A2}"/>
              </a:ext>
            </a:extLst>
          </p:cNvPr>
          <p:cNvSpPr>
            <a:spLocks noGrp="1"/>
          </p:cNvSpPr>
          <p:nvPr>
            <p:ph type="ctrTitle"/>
          </p:nvPr>
        </p:nvSpPr>
        <p:spPr>
          <a:xfrm>
            <a:off x="1033806" y="2146566"/>
            <a:ext cx="10124388" cy="1655763"/>
          </a:xfrm>
        </p:spPr>
        <p:txBody>
          <a:bodyPr>
            <a:normAutofit/>
          </a:bodyPr>
          <a:lstStyle/>
          <a:p>
            <a:pPr algn="ctr">
              <a:lnSpc>
                <a:spcPct val="120000"/>
              </a:lnSpc>
            </a:pPr>
            <a:r>
              <a:rPr kumimoji="1" lang="ja-JP" altLang="en-US" dirty="0"/>
              <a:t>データサイエンティストハンドオン教材</a:t>
            </a:r>
            <a:br>
              <a:rPr kumimoji="1" lang="en-US" altLang="ja-JP" dirty="0"/>
            </a:br>
            <a:r>
              <a:rPr kumimoji="1" lang="ja-JP" altLang="en-US" dirty="0"/>
              <a:t>（第</a:t>
            </a:r>
            <a:r>
              <a:rPr lang="ja-JP" altLang="en-US" dirty="0"/>
              <a:t>３</a:t>
            </a:r>
            <a:r>
              <a:rPr kumimoji="1" lang="ja-JP" altLang="en-US" dirty="0"/>
              <a:t>講）</a:t>
            </a:r>
          </a:p>
        </p:txBody>
      </p:sp>
      <p:sp>
        <p:nvSpPr>
          <p:cNvPr id="3" name="字幕 2">
            <a:extLst>
              <a:ext uri="{FF2B5EF4-FFF2-40B4-BE49-F238E27FC236}">
                <a16:creationId xmlns:a16="http://schemas.microsoft.com/office/drawing/2014/main" id="{AF282B57-C888-E1EB-53C9-53344616B040}"/>
              </a:ext>
            </a:extLst>
          </p:cNvPr>
          <p:cNvSpPr>
            <a:spLocks noGrp="1"/>
          </p:cNvSpPr>
          <p:nvPr>
            <p:ph type="subTitle" idx="1"/>
          </p:nvPr>
        </p:nvSpPr>
        <p:spPr>
          <a:xfrm>
            <a:off x="1033806" y="4314573"/>
            <a:ext cx="10124388" cy="1541282"/>
          </a:xfrm>
        </p:spPr>
        <p:txBody>
          <a:bodyPr>
            <a:normAutofit/>
          </a:bodyPr>
          <a:lstStyle/>
          <a:p>
            <a:r>
              <a:rPr kumimoji="1" lang="ja-JP" altLang="en-US" sz="2000" dirty="0"/>
              <a:t>第</a:t>
            </a:r>
            <a:r>
              <a:rPr kumimoji="1" lang="en-US" altLang="ja-JP" sz="2000" dirty="0"/>
              <a:t>1</a:t>
            </a:r>
            <a:r>
              <a:rPr kumimoji="1" lang="ja-JP" altLang="en-US" sz="2000" dirty="0"/>
              <a:t>章：ライブラリ </a:t>
            </a:r>
            <a:r>
              <a:rPr kumimoji="1" lang="en-US" altLang="ja-JP" sz="2000" dirty="0"/>
              <a:t>matplotlib </a:t>
            </a:r>
            <a:r>
              <a:rPr kumimoji="1" lang="ja-JP" altLang="en-US" sz="2000" dirty="0"/>
              <a:t>について</a:t>
            </a:r>
            <a:endParaRPr lang="en-US" altLang="ja-JP" sz="2000" dirty="0"/>
          </a:p>
          <a:p>
            <a:r>
              <a:rPr kumimoji="1" lang="ja-JP" altLang="en-US" sz="2000" dirty="0"/>
              <a:t>第</a:t>
            </a:r>
            <a:r>
              <a:rPr kumimoji="1" lang="en-US" altLang="ja-JP" sz="2000" dirty="0"/>
              <a:t>2</a:t>
            </a:r>
            <a:r>
              <a:rPr kumimoji="1" lang="ja-JP" altLang="en-US" sz="2000" dirty="0"/>
              <a:t>章：</a:t>
            </a:r>
            <a:r>
              <a:rPr kumimoji="1" lang="en-US" altLang="ja-JP" sz="2000" dirty="0"/>
              <a:t>pandas </a:t>
            </a:r>
            <a:r>
              <a:rPr kumimoji="1" lang="ja-JP" altLang="en-US" sz="2000" dirty="0"/>
              <a:t>や </a:t>
            </a:r>
            <a:r>
              <a:rPr kumimoji="1" lang="en-US" altLang="ja-JP" sz="2000" dirty="0"/>
              <a:t>seaborn </a:t>
            </a:r>
            <a:r>
              <a:rPr kumimoji="1" lang="ja-JP" altLang="en-US" sz="2000" dirty="0"/>
              <a:t>を用いたプロット</a:t>
            </a:r>
          </a:p>
        </p:txBody>
      </p:sp>
    </p:spTree>
    <p:extLst>
      <p:ext uri="{BB962C8B-B14F-4D97-AF65-F5344CB8AC3E}">
        <p14:creationId xmlns:p14="http://schemas.microsoft.com/office/powerpoint/2010/main" val="225114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D8605-F610-6346-CF6B-822F94FC4345}"/>
              </a:ext>
            </a:extLst>
          </p:cNvPr>
          <p:cNvSpPr>
            <a:spLocks noGrp="1"/>
          </p:cNvSpPr>
          <p:nvPr>
            <p:ph type="title"/>
          </p:nvPr>
        </p:nvSpPr>
        <p:spPr/>
        <p:txBody>
          <a:bodyPr/>
          <a:lstStyle/>
          <a:p>
            <a:r>
              <a:rPr kumimoji="1" lang="en-US" altLang="ja-JP" sz="2400" dirty="0"/>
              <a:t>2</a:t>
            </a:r>
            <a:r>
              <a:rPr lang="en-US" altLang="ja-JP" sz="2400" dirty="0"/>
              <a:t>.</a:t>
            </a:r>
            <a:r>
              <a:rPr lang="ja-JP" altLang="en-US" sz="2400" dirty="0"/>
              <a:t> </a:t>
            </a:r>
            <a:r>
              <a:rPr kumimoji="1" lang="en-US" altLang="ja-JP" sz="2400" dirty="0"/>
              <a:t>Patsy</a:t>
            </a:r>
            <a:r>
              <a:rPr kumimoji="1" lang="ja-JP" altLang="en-US" sz="2400" dirty="0"/>
              <a:t>を使ったモデルの記述（</a:t>
            </a:r>
            <a:r>
              <a:rPr kumimoji="1" lang="en-US" altLang="ja-JP" sz="2400" dirty="0"/>
              <a:t>Patsy</a:t>
            </a:r>
            <a:r>
              <a:rPr kumimoji="1" lang="ja-JP" altLang="en-US" sz="2400" dirty="0"/>
              <a:t>式におけるデータ変換・カテゴリ型データ）</a:t>
            </a:r>
          </a:p>
        </p:txBody>
      </p:sp>
      <p:sp>
        <p:nvSpPr>
          <p:cNvPr id="3" name="コンテンツ プレースホルダー 2">
            <a:extLst>
              <a:ext uri="{FF2B5EF4-FFF2-40B4-BE49-F238E27FC236}">
                <a16:creationId xmlns:a16="http://schemas.microsoft.com/office/drawing/2014/main" id="{D0CE3997-4312-B3E5-2D2C-CBB102FE3067}"/>
              </a:ext>
            </a:extLst>
          </p:cNvPr>
          <p:cNvSpPr>
            <a:spLocks noGrp="1"/>
          </p:cNvSpPr>
          <p:nvPr>
            <p:ph idx="1"/>
          </p:nvPr>
        </p:nvSpPr>
        <p:spPr>
          <a:xfrm>
            <a:off x="214381" y="632805"/>
            <a:ext cx="11763234" cy="624495"/>
          </a:xfrm>
        </p:spPr>
        <p:txBody>
          <a:bodyPr/>
          <a:lstStyle/>
          <a:p>
            <a:r>
              <a:rPr kumimoji="1" lang="en-US" altLang="ja-JP" dirty="0" err="1"/>
              <a:t>patsy.build_design_matrices</a:t>
            </a:r>
            <a:r>
              <a:rPr kumimoji="1" lang="en-US" altLang="ja-JP" dirty="0"/>
              <a:t> </a:t>
            </a:r>
            <a:r>
              <a:rPr kumimoji="1" lang="ja-JP" altLang="en-US" dirty="0"/>
              <a:t>関数は，保存しておいた元のサンプル内のデータセットの情報を使って，サンプル外の新しいデータを変形できる．</a:t>
            </a:r>
          </a:p>
        </p:txBody>
      </p:sp>
      <p:sp>
        <p:nvSpPr>
          <p:cNvPr id="4" name="日付プレースホルダー 3">
            <a:extLst>
              <a:ext uri="{FF2B5EF4-FFF2-40B4-BE49-F238E27FC236}">
                <a16:creationId xmlns:a16="http://schemas.microsoft.com/office/drawing/2014/main" id="{A4A4027D-8CB7-F44D-619C-B4789766D15C}"/>
              </a:ext>
            </a:extLst>
          </p:cNvPr>
          <p:cNvSpPr>
            <a:spLocks noGrp="1"/>
          </p:cNvSpPr>
          <p:nvPr>
            <p:ph type="dt" sz="half" idx="10"/>
          </p:nvPr>
        </p:nvSpPr>
        <p:spPr/>
        <p:txBody>
          <a:bodyPr/>
          <a:lstStyle/>
          <a:p>
            <a:fld id="{F417E346-B1A4-48BA-B838-63643031C56F}"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F6DB5A9C-3F4B-C2DA-FF1C-2CEDB9691FF4}"/>
              </a:ext>
            </a:extLst>
          </p:cNvPr>
          <p:cNvSpPr>
            <a:spLocks noGrp="1"/>
          </p:cNvSpPr>
          <p:nvPr>
            <p:ph type="ftr" sz="quarter" idx="11"/>
          </p:nvPr>
        </p:nvSpPr>
        <p:spPr/>
        <p:txBody>
          <a:bodyPr/>
          <a:lstStyle/>
          <a:p>
            <a:r>
              <a:rPr kumimoji="1" lang="en-US" altLang="ja-JP" sz="1400" dirty="0"/>
              <a:t>2</a:t>
            </a:r>
            <a:r>
              <a:rPr lang="en-US" altLang="ja-JP" sz="1400" dirty="0"/>
              <a:t>.</a:t>
            </a:r>
            <a:r>
              <a:rPr lang="ja-JP" altLang="en-US" sz="1400" dirty="0"/>
              <a:t> </a:t>
            </a:r>
            <a:r>
              <a:rPr kumimoji="1" lang="en-US" altLang="ja-JP" sz="1400" dirty="0"/>
              <a:t>Patsy</a:t>
            </a:r>
            <a:r>
              <a:rPr kumimoji="1" lang="ja-JP" altLang="en-US" sz="1400" dirty="0"/>
              <a:t>を使ったモデルの記述</a:t>
            </a:r>
            <a:endParaRPr lang="ja-JP" altLang="en-US" dirty="0"/>
          </a:p>
        </p:txBody>
      </p:sp>
      <p:sp>
        <p:nvSpPr>
          <p:cNvPr id="6" name="スライド番号プレースホルダー 5">
            <a:extLst>
              <a:ext uri="{FF2B5EF4-FFF2-40B4-BE49-F238E27FC236}">
                <a16:creationId xmlns:a16="http://schemas.microsoft.com/office/drawing/2014/main" id="{819528E6-5BAF-2EA3-93B5-17A11A4FC15B}"/>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grpSp>
        <p:nvGrpSpPr>
          <p:cNvPr id="17" name="グループ化 16">
            <a:extLst>
              <a:ext uri="{FF2B5EF4-FFF2-40B4-BE49-F238E27FC236}">
                <a16:creationId xmlns:a16="http://schemas.microsoft.com/office/drawing/2014/main" id="{E524AD52-78FB-59DF-1B90-43C4521DC7FA}"/>
              </a:ext>
            </a:extLst>
          </p:cNvPr>
          <p:cNvGrpSpPr/>
          <p:nvPr/>
        </p:nvGrpSpPr>
        <p:grpSpPr>
          <a:xfrm>
            <a:off x="299851" y="1401823"/>
            <a:ext cx="6251444" cy="1445567"/>
            <a:chOff x="1276812" y="1461585"/>
            <a:chExt cx="6876588" cy="1590124"/>
          </a:xfrm>
        </p:grpSpPr>
        <p:pic>
          <p:nvPicPr>
            <p:cNvPr id="8" name="図 7">
              <a:extLst>
                <a:ext uri="{FF2B5EF4-FFF2-40B4-BE49-F238E27FC236}">
                  <a16:creationId xmlns:a16="http://schemas.microsoft.com/office/drawing/2014/main" id="{8498F2F9-5A2B-E1C8-7DE3-75477A4A827D}"/>
                </a:ext>
              </a:extLst>
            </p:cNvPr>
            <p:cNvPicPr>
              <a:picLocks noChangeAspect="1"/>
            </p:cNvPicPr>
            <p:nvPr/>
          </p:nvPicPr>
          <p:blipFill>
            <a:blip r:embed="rId2"/>
            <a:stretch>
              <a:fillRect/>
            </a:stretch>
          </p:blipFill>
          <p:spPr>
            <a:xfrm>
              <a:off x="1276812" y="1461585"/>
              <a:ext cx="4014669" cy="936756"/>
            </a:xfrm>
            <a:prstGeom prst="rect">
              <a:avLst/>
            </a:prstGeom>
          </p:spPr>
        </p:pic>
        <p:pic>
          <p:nvPicPr>
            <p:cNvPr id="10" name="図 9">
              <a:extLst>
                <a:ext uri="{FF2B5EF4-FFF2-40B4-BE49-F238E27FC236}">
                  <a16:creationId xmlns:a16="http://schemas.microsoft.com/office/drawing/2014/main" id="{10897224-C9AE-FA27-C9FD-EFA64E660DAC}"/>
                </a:ext>
              </a:extLst>
            </p:cNvPr>
            <p:cNvPicPr>
              <a:picLocks noChangeAspect="1"/>
            </p:cNvPicPr>
            <p:nvPr/>
          </p:nvPicPr>
          <p:blipFill>
            <a:blip r:embed="rId3"/>
            <a:stretch>
              <a:fillRect/>
            </a:stretch>
          </p:blipFill>
          <p:spPr>
            <a:xfrm>
              <a:off x="5406106" y="1461585"/>
              <a:ext cx="2747294" cy="1590124"/>
            </a:xfrm>
            <a:prstGeom prst="rect">
              <a:avLst/>
            </a:prstGeom>
          </p:spPr>
        </p:pic>
        <p:sp>
          <p:nvSpPr>
            <p:cNvPr id="16" name="フレーム 15">
              <a:extLst>
                <a:ext uri="{FF2B5EF4-FFF2-40B4-BE49-F238E27FC236}">
                  <a16:creationId xmlns:a16="http://schemas.microsoft.com/office/drawing/2014/main" id="{E3CE03B0-AEA6-2117-1B47-EC5EFA76FA22}"/>
                </a:ext>
              </a:extLst>
            </p:cNvPr>
            <p:cNvSpPr/>
            <p:nvPr/>
          </p:nvSpPr>
          <p:spPr>
            <a:xfrm>
              <a:off x="1276812" y="2071814"/>
              <a:ext cx="4014669" cy="19051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04E6DA26-972D-D8D2-3976-D5A2106F6F2C}"/>
              </a:ext>
            </a:extLst>
          </p:cNvPr>
          <p:cNvGrpSpPr/>
          <p:nvPr/>
        </p:nvGrpSpPr>
        <p:grpSpPr>
          <a:xfrm>
            <a:off x="6994517" y="1355386"/>
            <a:ext cx="4708807" cy="1447609"/>
            <a:chOff x="1094428" y="3939797"/>
            <a:chExt cx="5179688" cy="1592370"/>
          </a:xfrm>
        </p:grpSpPr>
        <p:pic>
          <p:nvPicPr>
            <p:cNvPr id="13" name="図 12">
              <a:extLst>
                <a:ext uri="{FF2B5EF4-FFF2-40B4-BE49-F238E27FC236}">
                  <a16:creationId xmlns:a16="http://schemas.microsoft.com/office/drawing/2014/main" id="{8739DE67-7721-8B79-163D-3D50BB1875F8}"/>
                </a:ext>
              </a:extLst>
            </p:cNvPr>
            <p:cNvPicPr>
              <a:picLocks noChangeAspect="1"/>
            </p:cNvPicPr>
            <p:nvPr/>
          </p:nvPicPr>
          <p:blipFill>
            <a:blip r:embed="rId4"/>
            <a:stretch>
              <a:fillRect/>
            </a:stretch>
          </p:blipFill>
          <p:spPr>
            <a:xfrm>
              <a:off x="1094428" y="3954811"/>
              <a:ext cx="3046425" cy="314876"/>
            </a:xfrm>
            <a:prstGeom prst="rect">
              <a:avLst/>
            </a:prstGeom>
          </p:spPr>
        </p:pic>
        <p:pic>
          <p:nvPicPr>
            <p:cNvPr id="15" name="図 14">
              <a:extLst>
                <a:ext uri="{FF2B5EF4-FFF2-40B4-BE49-F238E27FC236}">
                  <a16:creationId xmlns:a16="http://schemas.microsoft.com/office/drawing/2014/main" id="{9DC9849D-35A4-4D26-7930-DA5C2EC7FFC9}"/>
                </a:ext>
              </a:extLst>
            </p:cNvPr>
            <p:cNvPicPr>
              <a:picLocks noChangeAspect="1"/>
            </p:cNvPicPr>
            <p:nvPr/>
          </p:nvPicPr>
          <p:blipFill>
            <a:blip r:embed="rId5"/>
            <a:stretch>
              <a:fillRect/>
            </a:stretch>
          </p:blipFill>
          <p:spPr>
            <a:xfrm>
              <a:off x="4306141" y="3949915"/>
              <a:ext cx="1967975" cy="1582252"/>
            </a:xfrm>
            <a:prstGeom prst="rect">
              <a:avLst/>
            </a:prstGeom>
          </p:spPr>
        </p:pic>
        <p:sp>
          <p:nvSpPr>
            <p:cNvPr id="18" name="フレーム 17">
              <a:extLst>
                <a:ext uri="{FF2B5EF4-FFF2-40B4-BE49-F238E27FC236}">
                  <a16:creationId xmlns:a16="http://schemas.microsoft.com/office/drawing/2014/main" id="{4A804A0D-DAA8-0669-8904-D0DECB9C1FB6}"/>
                </a:ext>
              </a:extLst>
            </p:cNvPr>
            <p:cNvSpPr/>
            <p:nvPr/>
          </p:nvSpPr>
          <p:spPr>
            <a:xfrm>
              <a:off x="2598591" y="3939797"/>
              <a:ext cx="1038226" cy="23126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6" name="吹き出し: 角を丸めた四角形 25">
            <a:extLst>
              <a:ext uri="{FF2B5EF4-FFF2-40B4-BE49-F238E27FC236}">
                <a16:creationId xmlns:a16="http://schemas.microsoft.com/office/drawing/2014/main" id="{77FEC887-D0B6-ABDF-31A5-5F96A1255B67}"/>
              </a:ext>
            </a:extLst>
          </p:cNvPr>
          <p:cNvSpPr/>
          <p:nvPr/>
        </p:nvSpPr>
        <p:spPr>
          <a:xfrm>
            <a:off x="6655500" y="1803891"/>
            <a:ext cx="3148228" cy="959861"/>
          </a:xfrm>
          <a:prstGeom prst="wedgeRoundRectCallout">
            <a:avLst>
              <a:gd name="adj1" fmla="val 9713"/>
              <a:gd name="adj2" fmla="val -73876"/>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という記号は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Patsy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の式の中では加算を意味しないので，データセットの列同士を足した値をモデルに入れたい場合には，</a:t>
            </a:r>
            <a:b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b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特殊な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I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関数でラップする必要がある．</a:t>
            </a:r>
          </a:p>
        </p:txBody>
      </p:sp>
      <p:sp>
        <p:nvSpPr>
          <p:cNvPr id="27" name="コンテンツ プレースホルダー 2">
            <a:extLst>
              <a:ext uri="{FF2B5EF4-FFF2-40B4-BE49-F238E27FC236}">
                <a16:creationId xmlns:a16="http://schemas.microsoft.com/office/drawing/2014/main" id="{8F997A12-360B-9739-32AC-67A6CB5C5DC9}"/>
              </a:ext>
            </a:extLst>
          </p:cNvPr>
          <p:cNvSpPr txBox="1">
            <a:spLocks/>
          </p:cNvSpPr>
          <p:nvPr/>
        </p:nvSpPr>
        <p:spPr>
          <a:xfrm>
            <a:off x="238152" y="2973024"/>
            <a:ext cx="11763234" cy="1329345"/>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数値ではないデータも，モデルの計画行列においてさまざまな方法で変換できる</a:t>
            </a:r>
            <a:r>
              <a:rPr lang="en-US" altLang="ja-JP" baseline="30000" dirty="0"/>
              <a:t>※</a:t>
            </a:r>
            <a:r>
              <a:rPr lang="ja-JP" altLang="en-US" dirty="0"/>
              <a:t>．</a:t>
            </a:r>
            <a:br>
              <a:rPr lang="en-US" altLang="ja-JP" dirty="0"/>
            </a:br>
            <a:endParaRPr lang="en-US" altLang="ja-JP" dirty="0"/>
          </a:p>
          <a:p>
            <a:r>
              <a:rPr lang="en-US" altLang="ja-JP" dirty="0"/>
              <a:t>Patsy </a:t>
            </a:r>
            <a:r>
              <a:rPr lang="ja-JP" altLang="en-US" dirty="0"/>
              <a:t>の </a:t>
            </a:r>
            <a:r>
              <a:rPr lang="en-US" altLang="ja-JP" dirty="0"/>
              <a:t>formula </a:t>
            </a:r>
            <a:r>
              <a:rPr lang="ja-JP" altLang="en-US" dirty="0"/>
              <a:t>式で数値ではない項を使うと，デフォルトではダミー変数に変換される．切片（</a:t>
            </a:r>
            <a:r>
              <a:rPr lang="en-US" altLang="ja-JP" dirty="0"/>
              <a:t>Intercept</a:t>
            </a:r>
            <a:r>
              <a:rPr lang="ja-JP" altLang="en-US" dirty="0"/>
              <a:t>）ありのモデルにした場合，多重共線性の問題を回避するため，カテゴリ型の変数のレベルのうち</a:t>
            </a:r>
            <a:r>
              <a:rPr lang="en-US" altLang="ja-JP" dirty="0"/>
              <a:t>1</a:t>
            </a:r>
            <a:r>
              <a:rPr lang="ja-JP" altLang="en-US" dirty="0"/>
              <a:t>つが取り除かれる．</a:t>
            </a:r>
          </a:p>
        </p:txBody>
      </p:sp>
      <p:sp>
        <p:nvSpPr>
          <p:cNvPr id="28" name="コンテンツ プレースホルダー 2">
            <a:extLst>
              <a:ext uri="{FF2B5EF4-FFF2-40B4-BE49-F238E27FC236}">
                <a16:creationId xmlns:a16="http://schemas.microsoft.com/office/drawing/2014/main" id="{E5E2E025-5328-EA80-E60B-5109DEFB4FB7}"/>
              </a:ext>
            </a:extLst>
          </p:cNvPr>
          <p:cNvSpPr txBox="1">
            <a:spLocks/>
          </p:cNvSpPr>
          <p:nvPr/>
        </p:nvSpPr>
        <p:spPr>
          <a:xfrm>
            <a:off x="5071265" y="3298296"/>
            <a:ext cx="7024616" cy="365125"/>
          </a:xfrm>
          <a:prstGeom prst="rect">
            <a:avLst/>
          </a:prstGeom>
          <a:ln>
            <a:noFill/>
          </a:ln>
        </p:spPr>
        <p:txBody>
          <a:bodyPr vert="horz" lIns="91440" tIns="45720" rIns="91440" bIns="45720" rtlCol="0">
            <a:normAutofit fontScale="92500"/>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66700" indent="-266700">
              <a:buFont typeface="Times New Roman" panose="02020603050405020304" pitchFamily="18" charset="0"/>
              <a:buChar char="※"/>
              <a:tabLst>
                <a:tab pos="85725" algn="l"/>
              </a:tabLst>
            </a:pPr>
            <a:r>
              <a:rPr lang="ja-JP" altLang="en-US" sz="1200" dirty="0"/>
              <a:t>このトピックに関する詳細はここでは扱わない．気になる方は統計学に関する参考書を確認されたい．</a:t>
            </a:r>
          </a:p>
        </p:txBody>
      </p:sp>
      <p:pic>
        <p:nvPicPr>
          <p:cNvPr id="29" name="図 28">
            <a:extLst>
              <a:ext uri="{FF2B5EF4-FFF2-40B4-BE49-F238E27FC236}">
                <a16:creationId xmlns:a16="http://schemas.microsoft.com/office/drawing/2014/main" id="{7C907A2D-FF8A-5A98-91A8-587E178072BD}"/>
              </a:ext>
            </a:extLst>
          </p:cNvPr>
          <p:cNvPicPr>
            <a:picLocks noChangeAspect="1"/>
          </p:cNvPicPr>
          <p:nvPr/>
        </p:nvPicPr>
        <p:blipFill>
          <a:blip r:embed="rId6"/>
          <a:stretch>
            <a:fillRect/>
          </a:stretch>
        </p:blipFill>
        <p:spPr>
          <a:xfrm>
            <a:off x="438555" y="4325486"/>
            <a:ext cx="3134448" cy="1130691"/>
          </a:xfrm>
          <a:prstGeom prst="rect">
            <a:avLst/>
          </a:prstGeom>
        </p:spPr>
      </p:pic>
      <p:pic>
        <p:nvPicPr>
          <p:cNvPr id="30" name="図 29">
            <a:extLst>
              <a:ext uri="{FF2B5EF4-FFF2-40B4-BE49-F238E27FC236}">
                <a16:creationId xmlns:a16="http://schemas.microsoft.com/office/drawing/2014/main" id="{F4F2CB91-1147-2C12-494F-54E40AD67FEA}"/>
              </a:ext>
            </a:extLst>
          </p:cNvPr>
          <p:cNvPicPr>
            <a:picLocks noChangeAspect="1"/>
          </p:cNvPicPr>
          <p:nvPr/>
        </p:nvPicPr>
        <p:blipFill>
          <a:blip r:embed="rId7"/>
          <a:stretch>
            <a:fillRect/>
          </a:stretch>
        </p:blipFill>
        <p:spPr>
          <a:xfrm>
            <a:off x="3755709" y="4325486"/>
            <a:ext cx="1789068" cy="1860632"/>
          </a:xfrm>
          <a:prstGeom prst="rect">
            <a:avLst/>
          </a:prstGeom>
        </p:spPr>
      </p:pic>
      <p:grpSp>
        <p:nvGrpSpPr>
          <p:cNvPr id="32" name="グループ化 31">
            <a:extLst>
              <a:ext uri="{FF2B5EF4-FFF2-40B4-BE49-F238E27FC236}">
                <a16:creationId xmlns:a16="http://schemas.microsoft.com/office/drawing/2014/main" id="{0CB30806-A6B9-1A10-9D21-DFE121A02F2D}"/>
              </a:ext>
            </a:extLst>
          </p:cNvPr>
          <p:cNvGrpSpPr/>
          <p:nvPr/>
        </p:nvGrpSpPr>
        <p:grpSpPr>
          <a:xfrm>
            <a:off x="6346608" y="4271392"/>
            <a:ext cx="5045683" cy="1990162"/>
            <a:chOff x="6376052" y="1908055"/>
            <a:chExt cx="5045683" cy="1990162"/>
          </a:xfrm>
        </p:grpSpPr>
        <p:pic>
          <p:nvPicPr>
            <p:cNvPr id="33" name="図 32">
              <a:extLst>
                <a:ext uri="{FF2B5EF4-FFF2-40B4-BE49-F238E27FC236}">
                  <a16:creationId xmlns:a16="http://schemas.microsoft.com/office/drawing/2014/main" id="{4EB8EF07-C028-B0D6-D5EA-D73084DE21F0}"/>
                </a:ext>
              </a:extLst>
            </p:cNvPr>
            <p:cNvPicPr>
              <a:picLocks noChangeAspect="1"/>
            </p:cNvPicPr>
            <p:nvPr/>
          </p:nvPicPr>
          <p:blipFill>
            <a:blip r:embed="rId8"/>
            <a:stretch>
              <a:fillRect/>
            </a:stretch>
          </p:blipFill>
          <p:spPr>
            <a:xfrm>
              <a:off x="6376052" y="1976010"/>
              <a:ext cx="2951963" cy="283388"/>
            </a:xfrm>
            <a:prstGeom prst="rect">
              <a:avLst/>
            </a:prstGeom>
          </p:spPr>
        </p:pic>
        <p:pic>
          <p:nvPicPr>
            <p:cNvPr id="34" name="図 33">
              <a:extLst>
                <a:ext uri="{FF2B5EF4-FFF2-40B4-BE49-F238E27FC236}">
                  <a16:creationId xmlns:a16="http://schemas.microsoft.com/office/drawing/2014/main" id="{F66267A2-E82A-A144-F6A8-A6A371DC64E6}"/>
                </a:ext>
              </a:extLst>
            </p:cNvPr>
            <p:cNvPicPr>
              <a:picLocks noChangeAspect="1"/>
            </p:cNvPicPr>
            <p:nvPr/>
          </p:nvPicPr>
          <p:blipFill>
            <a:blip r:embed="rId9"/>
            <a:stretch>
              <a:fillRect/>
            </a:stretch>
          </p:blipFill>
          <p:spPr>
            <a:xfrm>
              <a:off x="9438016" y="1977473"/>
              <a:ext cx="1983719" cy="1920744"/>
            </a:xfrm>
            <a:prstGeom prst="rect">
              <a:avLst/>
            </a:prstGeom>
          </p:spPr>
        </p:pic>
        <p:sp>
          <p:nvSpPr>
            <p:cNvPr id="35" name="フレーム 34">
              <a:extLst>
                <a:ext uri="{FF2B5EF4-FFF2-40B4-BE49-F238E27FC236}">
                  <a16:creationId xmlns:a16="http://schemas.microsoft.com/office/drawing/2014/main" id="{DC746360-A50E-FF91-50C8-29EBC0907BCC}"/>
                </a:ext>
              </a:extLst>
            </p:cNvPr>
            <p:cNvSpPr/>
            <p:nvPr/>
          </p:nvSpPr>
          <p:spPr>
            <a:xfrm>
              <a:off x="7858125" y="1908055"/>
              <a:ext cx="1009650" cy="28338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吹き出し: 角を丸めた四角形 30">
            <a:extLst>
              <a:ext uri="{FF2B5EF4-FFF2-40B4-BE49-F238E27FC236}">
                <a16:creationId xmlns:a16="http://schemas.microsoft.com/office/drawing/2014/main" id="{73E942B2-D3C0-5793-191A-31E2D8038698}"/>
              </a:ext>
            </a:extLst>
          </p:cNvPr>
          <p:cNvSpPr/>
          <p:nvPr/>
        </p:nvSpPr>
        <p:spPr>
          <a:xfrm>
            <a:off x="6013320" y="4779281"/>
            <a:ext cx="3126403" cy="756345"/>
          </a:xfrm>
          <a:prstGeom prst="wedgeRoundRectCallout">
            <a:avLst>
              <a:gd name="adj1" fmla="val 11722"/>
              <a:gd name="adj2" fmla="val -78228"/>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もしモデルから切片を取り除いた場合，</a:t>
            </a:r>
            <a:endPar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カテゴリ変数の値</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1</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つごとに計画行列の列が作られる．</a:t>
            </a:r>
            <a:endParaRPr kumimoji="1"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29099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0B739D-E6B7-E20D-4148-52792F26838F}"/>
              </a:ext>
            </a:extLst>
          </p:cNvPr>
          <p:cNvSpPr>
            <a:spLocks noGrp="1"/>
          </p:cNvSpPr>
          <p:nvPr>
            <p:ph type="title"/>
          </p:nvPr>
        </p:nvSpPr>
        <p:spPr/>
        <p:txBody>
          <a:bodyPr/>
          <a:lstStyle/>
          <a:p>
            <a:r>
              <a:rPr kumimoji="1" lang="en-US" altLang="ja-JP" sz="2400" dirty="0"/>
              <a:t>2</a:t>
            </a:r>
            <a:r>
              <a:rPr lang="en-US" altLang="ja-JP" sz="2400" dirty="0"/>
              <a:t>.</a:t>
            </a:r>
            <a:r>
              <a:rPr lang="ja-JP" altLang="en-US" sz="2400" dirty="0"/>
              <a:t> </a:t>
            </a:r>
            <a:r>
              <a:rPr kumimoji="1" lang="en-US" altLang="ja-JP" sz="2400" dirty="0"/>
              <a:t>Patsy</a:t>
            </a:r>
            <a:r>
              <a:rPr kumimoji="1" lang="ja-JP" altLang="en-US" sz="2400" dirty="0"/>
              <a:t>を使ったモデルの記述（</a:t>
            </a:r>
            <a:r>
              <a:rPr kumimoji="1" lang="en-US" altLang="ja-JP" sz="2400" dirty="0"/>
              <a:t>Patsy</a:t>
            </a:r>
            <a:r>
              <a:rPr kumimoji="1" lang="ja-JP" altLang="en-US" sz="2400" dirty="0"/>
              <a:t>式におけるデータ変換・カテゴリ型データ）</a:t>
            </a:r>
          </a:p>
        </p:txBody>
      </p:sp>
      <p:sp>
        <p:nvSpPr>
          <p:cNvPr id="4" name="日付プレースホルダー 3">
            <a:extLst>
              <a:ext uri="{FF2B5EF4-FFF2-40B4-BE49-F238E27FC236}">
                <a16:creationId xmlns:a16="http://schemas.microsoft.com/office/drawing/2014/main" id="{9625C4FF-F351-3F13-5884-77B1523150DC}"/>
              </a:ext>
            </a:extLst>
          </p:cNvPr>
          <p:cNvSpPr>
            <a:spLocks noGrp="1"/>
          </p:cNvSpPr>
          <p:nvPr>
            <p:ph type="dt" sz="half" idx="10"/>
          </p:nvPr>
        </p:nvSpPr>
        <p:spPr/>
        <p:txBody>
          <a:bodyPr/>
          <a:lstStyle/>
          <a:p>
            <a:fld id="{20D08EC0-4353-4D8B-8175-47A9B8E5B43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F63C27B1-4B09-B923-02AA-66793357A23C}"/>
              </a:ext>
            </a:extLst>
          </p:cNvPr>
          <p:cNvSpPr>
            <a:spLocks noGrp="1"/>
          </p:cNvSpPr>
          <p:nvPr>
            <p:ph type="ftr" sz="quarter" idx="11"/>
          </p:nvPr>
        </p:nvSpPr>
        <p:spPr/>
        <p:txBody>
          <a:bodyPr/>
          <a:lstStyle/>
          <a:p>
            <a:r>
              <a:rPr kumimoji="1" lang="en-US" altLang="ja-JP" sz="1400" dirty="0"/>
              <a:t>2</a:t>
            </a:r>
            <a:r>
              <a:rPr lang="en-US" altLang="ja-JP" sz="1400" dirty="0"/>
              <a:t>.</a:t>
            </a:r>
            <a:r>
              <a:rPr lang="ja-JP" altLang="en-US" sz="1400" dirty="0"/>
              <a:t> </a:t>
            </a:r>
            <a:r>
              <a:rPr kumimoji="1" lang="en-US" altLang="ja-JP" sz="1400" dirty="0"/>
              <a:t>Patsy</a:t>
            </a:r>
            <a:r>
              <a:rPr kumimoji="1" lang="ja-JP" altLang="en-US" sz="1400" dirty="0"/>
              <a:t>を使ったモデルの記述</a:t>
            </a:r>
            <a:endParaRPr lang="ja-JP" altLang="en-US" dirty="0"/>
          </a:p>
        </p:txBody>
      </p:sp>
      <p:sp>
        <p:nvSpPr>
          <p:cNvPr id="6" name="スライド番号プレースホルダー 5">
            <a:extLst>
              <a:ext uri="{FF2B5EF4-FFF2-40B4-BE49-F238E27FC236}">
                <a16:creationId xmlns:a16="http://schemas.microsoft.com/office/drawing/2014/main" id="{DD79E4BE-ABBB-6F07-B1BB-DD11767628DA}"/>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p:pic>
        <p:nvPicPr>
          <p:cNvPr id="21" name="図 20">
            <a:extLst>
              <a:ext uri="{FF2B5EF4-FFF2-40B4-BE49-F238E27FC236}">
                <a16:creationId xmlns:a16="http://schemas.microsoft.com/office/drawing/2014/main" id="{61520398-30ED-6A02-A36D-E8AA075567F9}"/>
              </a:ext>
            </a:extLst>
          </p:cNvPr>
          <p:cNvPicPr>
            <a:picLocks noChangeAspect="1"/>
          </p:cNvPicPr>
          <p:nvPr/>
        </p:nvPicPr>
        <p:blipFill>
          <a:blip r:embed="rId2"/>
          <a:stretch>
            <a:fillRect/>
          </a:stretch>
        </p:blipFill>
        <p:spPr>
          <a:xfrm>
            <a:off x="475556" y="1548865"/>
            <a:ext cx="2967706" cy="354235"/>
          </a:xfrm>
          <a:prstGeom prst="rect">
            <a:avLst/>
          </a:prstGeom>
        </p:spPr>
      </p:pic>
      <p:pic>
        <p:nvPicPr>
          <p:cNvPr id="23" name="図 22">
            <a:extLst>
              <a:ext uri="{FF2B5EF4-FFF2-40B4-BE49-F238E27FC236}">
                <a16:creationId xmlns:a16="http://schemas.microsoft.com/office/drawing/2014/main" id="{80275E8A-3E9E-CA95-5E4A-582ED9B48009}"/>
              </a:ext>
            </a:extLst>
          </p:cNvPr>
          <p:cNvPicPr>
            <a:picLocks noChangeAspect="1"/>
          </p:cNvPicPr>
          <p:nvPr/>
        </p:nvPicPr>
        <p:blipFill>
          <a:blip r:embed="rId3"/>
          <a:stretch>
            <a:fillRect/>
          </a:stretch>
        </p:blipFill>
        <p:spPr>
          <a:xfrm>
            <a:off x="475556" y="1945439"/>
            <a:ext cx="1991591" cy="2078182"/>
          </a:xfrm>
          <a:prstGeom prst="rect">
            <a:avLst/>
          </a:prstGeom>
        </p:spPr>
      </p:pic>
      <p:sp>
        <p:nvSpPr>
          <p:cNvPr id="24" name="吹き出し: 角を丸めた四角形 23">
            <a:extLst>
              <a:ext uri="{FF2B5EF4-FFF2-40B4-BE49-F238E27FC236}">
                <a16:creationId xmlns:a16="http://schemas.microsoft.com/office/drawing/2014/main" id="{ECCDB5EB-D6E9-1B07-6026-BD7A972AAB1C}"/>
              </a:ext>
            </a:extLst>
          </p:cNvPr>
          <p:cNvSpPr/>
          <p:nvPr/>
        </p:nvSpPr>
        <p:spPr>
          <a:xfrm>
            <a:off x="6902217" y="3155998"/>
            <a:ext cx="5010150" cy="756345"/>
          </a:xfrm>
          <a:prstGeom prst="wedgeRoundRectCallout">
            <a:avLst>
              <a:gd name="adj1" fmla="val -55393"/>
              <a:gd name="adj2" fmla="val 22520"/>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複数のカテゴリ型データの項をモデルに使う場合は，より複雑になる．この場合，分散分析（</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ANOVA</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）と同様に，「</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key1</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key2</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」の形式で交互作用（</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interaction</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）の項を入れることが出来る．</a:t>
            </a:r>
          </a:p>
        </p:txBody>
      </p:sp>
      <p:pic>
        <p:nvPicPr>
          <p:cNvPr id="30" name="図 29">
            <a:extLst>
              <a:ext uri="{FF2B5EF4-FFF2-40B4-BE49-F238E27FC236}">
                <a16:creationId xmlns:a16="http://schemas.microsoft.com/office/drawing/2014/main" id="{15C1123B-943E-8A93-27EA-20858B0E611B}"/>
              </a:ext>
            </a:extLst>
          </p:cNvPr>
          <p:cNvPicPr>
            <a:picLocks noChangeAspect="1"/>
          </p:cNvPicPr>
          <p:nvPr/>
        </p:nvPicPr>
        <p:blipFill>
          <a:blip r:embed="rId4"/>
          <a:stretch>
            <a:fillRect/>
          </a:stretch>
        </p:blipFill>
        <p:spPr>
          <a:xfrm>
            <a:off x="8153400" y="822541"/>
            <a:ext cx="3164505" cy="330620"/>
          </a:xfrm>
          <a:prstGeom prst="rect">
            <a:avLst/>
          </a:prstGeom>
        </p:spPr>
      </p:pic>
      <p:pic>
        <p:nvPicPr>
          <p:cNvPr id="32" name="図 31">
            <a:extLst>
              <a:ext uri="{FF2B5EF4-FFF2-40B4-BE49-F238E27FC236}">
                <a16:creationId xmlns:a16="http://schemas.microsoft.com/office/drawing/2014/main" id="{C4A76DC1-6985-B8AA-491F-058B95E4B06C}"/>
              </a:ext>
            </a:extLst>
          </p:cNvPr>
          <p:cNvPicPr>
            <a:picLocks noChangeAspect="1"/>
          </p:cNvPicPr>
          <p:nvPr/>
        </p:nvPicPr>
        <p:blipFill>
          <a:blip r:embed="rId5"/>
          <a:stretch>
            <a:fillRect/>
          </a:stretch>
        </p:blipFill>
        <p:spPr>
          <a:xfrm>
            <a:off x="8153400" y="1194230"/>
            <a:ext cx="1990745" cy="1834608"/>
          </a:xfrm>
          <a:prstGeom prst="rect">
            <a:avLst/>
          </a:prstGeom>
        </p:spPr>
      </p:pic>
      <p:grpSp>
        <p:nvGrpSpPr>
          <p:cNvPr id="34" name="グループ化 33">
            <a:extLst>
              <a:ext uri="{FF2B5EF4-FFF2-40B4-BE49-F238E27FC236}">
                <a16:creationId xmlns:a16="http://schemas.microsoft.com/office/drawing/2014/main" id="{94054372-B91E-9412-AFB5-FD6E836222EC}"/>
              </a:ext>
            </a:extLst>
          </p:cNvPr>
          <p:cNvGrpSpPr/>
          <p:nvPr/>
        </p:nvGrpSpPr>
        <p:grpSpPr>
          <a:xfrm>
            <a:off x="4528705" y="679115"/>
            <a:ext cx="3249634" cy="2421855"/>
            <a:chOff x="3933825" y="1538874"/>
            <a:chExt cx="3249634" cy="2421855"/>
          </a:xfrm>
        </p:grpSpPr>
        <p:pic>
          <p:nvPicPr>
            <p:cNvPr id="26" name="図 25">
              <a:extLst>
                <a:ext uri="{FF2B5EF4-FFF2-40B4-BE49-F238E27FC236}">
                  <a16:creationId xmlns:a16="http://schemas.microsoft.com/office/drawing/2014/main" id="{4320DDCB-907F-E7D4-F870-91D2BE7332D4}"/>
                </a:ext>
              </a:extLst>
            </p:cNvPr>
            <p:cNvPicPr>
              <a:picLocks noChangeAspect="1"/>
            </p:cNvPicPr>
            <p:nvPr/>
          </p:nvPicPr>
          <p:blipFill>
            <a:blip r:embed="rId6"/>
            <a:stretch>
              <a:fillRect/>
            </a:stretch>
          </p:blipFill>
          <p:spPr>
            <a:xfrm>
              <a:off x="3963136" y="2003244"/>
              <a:ext cx="3220323" cy="279095"/>
            </a:xfrm>
            <a:prstGeom prst="rect">
              <a:avLst/>
            </a:prstGeom>
          </p:spPr>
        </p:pic>
        <p:pic>
          <p:nvPicPr>
            <p:cNvPr id="28" name="図 27">
              <a:extLst>
                <a:ext uri="{FF2B5EF4-FFF2-40B4-BE49-F238E27FC236}">
                  <a16:creationId xmlns:a16="http://schemas.microsoft.com/office/drawing/2014/main" id="{B069C151-F161-1D8D-7B2F-E055FF1519F7}"/>
                </a:ext>
              </a:extLst>
            </p:cNvPr>
            <p:cNvPicPr>
              <a:picLocks noChangeAspect="1"/>
            </p:cNvPicPr>
            <p:nvPr/>
          </p:nvPicPr>
          <p:blipFill>
            <a:blip r:embed="rId7"/>
            <a:stretch>
              <a:fillRect/>
            </a:stretch>
          </p:blipFill>
          <p:spPr>
            <a:xfrm>
              <a:off x="3963136" y="2347314"/>
              <a:ext cx="1275118" cy="1613415"/>
            </a:xfrm>
            <a:prstGeom prst="rect">
              <a:avLst/>
            </a:prstGeom>
          </p:spPr>
        </p:pic>
        <p:sp>
          <p:nvSpPr>
            <p:cNvPr id="33" name="四角形: 角を丸くする 32">
              <a:extLst>
                <a:ext uri="{FF2B5EF4-FFF2-40B4-BE49-F238E27FC236}">
                  <a16:creationId xmlns:a16="http://schemas.microsoft.com/office/drawing/2014/main" id="{C0CF56C4-7029-1D9E-6B67-B53B3B4B14A8}"/>
                </a:ext>
              </a:extLst>
            </p:cNvPr>
            <p:cNvSpPr/>
            <p:nvPr/>
          </p:nvSpPr>
          <p:spPr>
            <a:xfrm>
              <a:off x="3933825" y="1538874"/>
              <a:ext cx="1676400"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元データ</a:t>
              </a:r>
            </a:p>
          </p:txBody>
        </p:sp>
      </p:grpSp>
      <p:sp>
        <p:nvSpPr>
          <p:cNvPr id="35" name="矢印: 右 34">
            <a:extLst>
              <a:ext uri="{FF2B5EF4-FFF2-40B4-BE49-F238E27FC236}">
                <a16:creationId xmlns:a16="http://schemas.microsoft.com/office/drawing/2014/main" id="{9E7CEE81-B687-ED63-64EB-24A6E90F5682}"/>
              </a:ext>
            </a:extLst>
          </p:cNvPr>
          <p:cNvSpPr/>
          <p:nvPr/>
        </p:nvSpPr>
        <p:spPr>
          <a:xfrm rot="5400000">
            <a:off x="5082284" y="2490082"/>
            <a:ext cx="664318" cy="218020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pic>
        <p:nvPicPr>
          <p:cNvPr id="37" name="図 36">
            <a:extLst>
              <a:ext uri="{FF2B5EF4-FFF2-40B4-BE49-F238E27FC236}">
                <a16:creationId xmlns:a16="http://schemas.microsoft.com/office/drawing/2014/main" id="{7DF13E83-315C-FD3D-7FD1-B3E36ADD24E5}"/>
              </a:ext>
            </a:extLst>
          </p:cNvPr>
          <p:cNvPicPr>
            <a:picLocks noChangeAspect="1"/>
          </p:cNvPicPr>
          <p:nvPr/>
        </p:nvPicPr>
        <p:blipFill>
          <a:blip r:embed="rId8"/>
          <a:stretch>
            <a:fillRect/>
          </a:stretch>
        </p:blipFill>
        <p:spPr>
          <a:xfrm>
            <a:off x="3723757" y="4020916"/>
            <a:ext cx="3888719" cy="307005"/>
          </a:xfrm>
          <a:prstGeom prst="rect">
            <a:avLst/>
          </a:prstGeom>
        </p:spPr>
      </p:pic>
      <p:pic>
        <p:nvPicPr>
          <p:cNvPr id="39" name="図 38">
            <a:extLst>
              <a:ext uri="{FF2B5EF4-FFF2-40B4-BE49-F238E27FC236}">
                <a16:creationId xmlns:a16="http://schemas.microsoft.com/office/drawing/2014/main" id="{7204FA29-7918-2C0A-D1F7-AD7CA4C457BB}"/>
              </a:ext>
            </a:extLst>
          </p:cNvPr>
          <p:cNvPicPr>
            <a:picLocks noChangeAspect="1"/>
          </p:cNvPicPr>
          <p:nvPr/>
        </p:nvPicPr>
        <p:blipFill>
          <a:blip r:embed="rId9"/>
          <a:stretch>
            <a:fillRect/>
          </a:stretch>
        </p:blipFill>
        <p:spPr>
          <a:xfrm>
            <a:off x="7761236" y="4020916"/>
            <a:ext cx="3556669" cy="2118257"/>
          </a:xfrm>
          <a:prstGeom prst="rect">
            <a:avLst/>
          </a:prstGeom>
        </p:spPr>
      </p:pic>
      <p:sp>
        <p:nvSpPr>
          <p:cNvPr id="40" name="吹き出し: 角を丸めた四角形 39">
            <a:extLst>
              <a:ext uri="{FF2B5EF4-FFF2-40B4-BE49-F238E27FC236}">
                <a16:creationId xmlns:a16="http://schemas.microsoft.com/office/drawing/2014/main" id="{E2A90A44-B5D3-72BA-1105-4A0480824757}"/>
              </a:ext>
            </a:extLst>
          </p:cNvPr>
          <p:cNvSpPr/>
          <p:nvPr/>
        </p:nvSpPr>
        <p:spPr>
          <a:xfrm>
            <a:off x="1604708" y="4633837"/>
            <a:ext cx="5847994" cy="585156"/>
          </a:xfrm>
          <a:prstGeom prst="wedgeRoundRectCallout">
            <a:avLst>
              <a:gd name="adj1" fmla="val 5692"/>
              <a:gd name="adj2" fmla="val -33324"/>
              <a:gd name="adj3" fmla="val 16667"/>
            </a:avLst>
          </a:prstGeom>
          <a:ln w="19050"/>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Patsy</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は他にもカテゴリ型データを変形する手段を提供している（例えば，項を特定の順序で変形する方法） ．詳しくはオンラインドキュメントを参照されたい．</a:t>
            </a:r>
          </a:p>
        </p:txBody>
      </p:sp>
      <p:sp>
        <p:nvSpPr>
          <p:cNvPr id="12" name="吹き出し: 角を丸めた四角形 11">
            <a:extLst>
              <a:ext uri="{FF2B5EF4-FFF2-40B4-BE49-F238E27FC236}">
                <a16:creationId xmlns:a16="http://schemas.microsoft.com/office/drawing/2014/main" id="{01C538CF-15AF-0448-67A2-EB338AC41258}"/>
              </a:ext>
            </a:extLst>
          </p:cNvPr>
          <p:cNvSpPr/>
          <p:nvPr/>
        </p:nvSpPr>
        <p:spPr>
          <a:xfrm>
            <a:off x="327171" y="938649"/>
            <a:ext cx="3888719" cy="483931"/>
          </a:xfrm>
          <a:prstGeom prst="wedgeRoundRectCallout">
            <a:avLst>
              <a:gd name="adj1" fmla="val 7211"/>
              <a:gd name="adj2" fmla="val 82502"/>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数値を値として持つ列を，カテゴリ型データとして解釈させたい場合には，</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C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関数を使う．</a:t>
            </a:r>
          </a:p>
        </p:txBody>
      </p:sp>
    </p:spTree>
    <p:extLst>
      <p:ext uri="{BB962C8B-B14F-4D97-AF65-F5344CB8AC3E}">
        <p14:creationId xmlns:p14="http://schemas.microsoft.com/office/powerpoint/2010/main" val="375785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70C3C13-FDC2-7DF8-573C-93244AC0E784}"/>
              </a:ext>
            </a:extLst>
          </p:cNvPr>
          <p:cNvSpPr>
            <a:spLocks noGrp="1"/>
          </p:cNvSpPr>
          <p:nvPr>
            <p:ph type="dt" sz="half" idx="10"/>
          </p:nvPr>
        </p:nvSpPr>
        <p:spPr/>
        <p:txBody>
          <a:bodyPr/>
          <a:lstStyle/>
          <a:p>
            <a:fld id="{3E5F625B-6493-41D0-A761-6EA118607214}" type="datetime1">
              <a:rPr lang="ja-JP" altLang="en-US" smtClean="0"/>
              <a:t>2024/1/28</a:t>
            </a:fld>
            <a:endParaRPr lang="ja-JP" altLang="en-US"/>
          </a:p>
        </p:txBody>
      </p:sp>
      <p:sp>
        <p:nvSpPr>
          <p:cNvPr id="3" name="フッター プレースホルダー 2">
            <a:extLst>
              <a:ext uri="{FF2B5EF4-FFF2-40B4-BE49-F238E27FC236}">
                <a16:creationId xmlns:a16="http://schemas.microsoft.com/office/drawing/2014/main" id="{7B442EDC-6491-8ADB-5CF7-3EDF06D4A00D}"/>
              </a:ext>
            </a:extLst>
          </p:cNvPr>
          <p:cNvSpPr>
            <a:spLocks noGrp="1"/>
          </p:cNvSpPr>
          <p:nvPr>
            <p:ph type="ftr" sz="quarter" idx="11"/>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p>
        </p:txBody>
      </p:sp>
      <p:sp>
        <p:nvSpPr>
          <p:cNvPr id="4" name="スライド番号プレースホルダー 3">
            <a:extLst>
              <a:ext uri="{FF2B5EF4-FFF2-40B4-BE49-F238E27FC236}">
                <a16:creationId xmlns:a16="http://schemas.microsoft.com/office/drawing/2014/main" id="{F8C735A9-96CC-F96E-76EE-119C33E15B52}"/>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p:sp>
        <p:nvSpPr>
          <p:cNvPr id="5" name="タイトル 4">
            <a:extLst>
              <a:ext uri="{FF2B5EF4-FFF2-40B4-BE49-F238E27FC236}">
                <a16:creationId xmlns:a16="http://schemas.microsoft.com/office/drawing/2014/main" id="{A8B92E51-8570-13DB-BE4D-2BBFC629DC6C}"/>
              </a:ext>
            </a:extLst>
          </p:cNvPr>
          <p:cNvSpPr>
            <a:spLocks noGrp="1"/>
          </p:cNvSpPr>
          <p:nvPr>
            <p:ph type="ctrTitle"/>
          </p:nvPr>
        </p:nvSpPr>
        <p:spPr/>
        <p:txBody>
          <a:bodyPr>
            <a:normAutofit fontScale="90000"/>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endParaRPr kumimoji="1" lang="ja-JP" altLang="en-US" dirty="0"/>
          </a:p>
        </p:txBody>
      </p:sp>
    </p:spTree>
    <p:extLst>
      <p:ext uri="{BB962C8B-B14F-4D97-AF65-F5344CB8AC3E}">
        <p14:creationId xmlns:p14="http://schemas.microsoft.com/office/powerpoint/2010/main" val="373514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428CF-5C85-3402-1FFC-C3F132E4E7E9}"/>
              </a:ext>
            </a:extLst>
          </p:cNvPr>
          <p:cNvSpPr>
            <a:spLocks noGrp="1"/>
          </p:cNvSpPr>
          <p:nvPr>
            <p:ph type="title"/>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endParaRPr kumimoji="1" lang="ja-JP" altLang="en-US" dirty="0"/>
          </a:p>
        </p:txBody>
      </p:sp>
      <p:sp>
        <p:nvSpPr>
          <p:cNvPr id="3" name="コンテンツ プレースホルダー 2">
            <a:extLst>
              <a:ext uri="{FF2B5EF4-FFF2-40B4-BE49-F238E27FC236}">
                <a16:creationId xmlns:a16="http://schemas.microsoft.com/office/drawing/2014/main" id="{333DAE53-959A-ECBB-1571-04A93C556317}"/>
              </a:ext>
            </a:extLst>
          </p:cNvPr>
          <p:cNvSpPr>
            <a:spLocks noGrp="1"/>
          </p:cNvSpPr>
          <p:nvPr>
            <p:ph idx="1"/>
          </p:nvPr>
        </p:nvSpPr>
        <p:spPr>
          <a:xfrm>
            <a:off x="214381" y="632805"/>
            <a:ext cx="11763234" cy="1653195"/>
          </a:xfrm>
        </p:spPr>
        <p:txBody>
          <a:bodyPr>
            <a:normAutofit/>
          </a:bodyPr>
          <a:lstStyle/>
          <a:p>
            <a:r>
              <a:rPr kumimoji="1" lang="en-US" altLang="ja-JP" dirty="0" err="1"/>
              <a:t>statsmodels</a:t>
            </a:r>
            <a:r>
              <a:rPr kumimoji="1" lang="ja-JP" altLang="en-US" dirty="0"/>
              <a:t>（</a:t>
            </a:r>
            <a:r>
              <a:rPr kumimoji="1" lang="en-US" altLang="ja-JP" dirty="0">
                <a:hlinkClick r:id="rId2"/>
              </a:rPr>
              <a:t>https://www.statsmodels.org</a:t>
            </a:r>
            <a:r>
              <a:rPr kumimoji="1" lang="ja-JP" altLang="en-US" dirty="0"/>
              <a:t>）は，多くの統計モデルの最適化の実行や，統計検定の実施，データの探索や可視化を行うための</a:t>
            </a:r>
            <a:r>
              <a:rPr kumimoji="1" lang="en-US" altLang="ja-JP" dirty="0"/>
              <a:t>Python</a:t>
            </a:r>
            <a:r>
              <a:rPr kumimoji="1" lang="ja-JP" altLang="en-US" dirty="0"/>
              <a:t>のライブラリである．</a:t>
            </a:r>
            <a:endParaRPr kumimoji="1" lang="en-US" altLang="ja-JP" dirty="0"/>
          </a:p>
          <a:p>
            <a:r>
              <a:rPr kumimoji="1" lang="en-US" altLang="ja-JP" dirty="0" err="1"/>
              <a:t>statsmodels</a:t>
            </a:r>
            <a:r>
              <a:rPr kumimoji="1" lang="en-US" altLang="ja-JP" dirty="0"/>
              <a:t> </a:t>
            </a:r>
            <a:r>
              <a:rPr kumimoji="1" lang="ja-JP" altLang="en-US" dirty="0"/>
              <a:t>には，多くの「古典的な」</a:t>
            </a:r>
            <a:r>
              <a:rPr kumimoji="1" lang="ja-JP" altLang="en-US" b="1" dirty="0">
                <a:solidFill>
                  <a:srgbClr val="FF0000"/>
                </a:solidFill>
              </a:rPr>
              <a:t>頻度論的統計手法</a:t>
            </a:r>
            <a:r>
              <a:rPr kumimoji="1" lang="ja-JP" altLang="en-US" dirty="0"/>
              <a:t>が含まれている．他のライブラリにあるような「ベイズ・機械学習のモデル」に関しては含まれていない．</a:t>
            </a:r>
            <a:br>
              <a:rPr kumimoji="1" lang="en-US" altLang="ja-JP" dirty="0"/>
            </a:br>
            <a:r>
              <a:rPr kumimoji="1" lang="en-US" altLang="ja-JP" dirty="0" err="1"/>
              <a:t>statsmodels</a:t>
            </a:r>
            <a:r>
              <a:rPr kumimoji="1" lang="en-US" altLang="ja-JP" dirty="0"/>
              <a:t> </a:t>
            </a:r>
            <a:r>
              <a:rPr kumimoji="1" lang="ja-JP" altLang="en-US" dirty="0"/>
              <a:t>には以下のようなモデルが含まれている．</a:t>
            </a:r>
          </a:p>
        </p:txBody>
      </p:sp>
      <p:sp>
        <p:nvSpPr>
          <p:cNvPr id="4" name="日付プレースホルダー 3">
            <a:extLst>
              <a:ext uri="{FF2B5EF4-FFF2-40B4-BE49-F238E27FC236}">
                <a16:creationId xmlns:a16="http://schemas.microsoft.com/office/drawing/2014/main" id="{F078C8F8-D935-0F05-30F8-C317B4E96736}"/>
              </a:ext>
            </a:extLst>
          </p:cNvPr>
          <p:cNvSpPr>
            <a:spLocks noGrp="1"/>
          </p:cNvSpPr>
          <p:nvPr>
            <p:ph type="dt" sz="half" idx="10"/>
          </p:nvPr>
        </p:nvSpPr>
        <p:spPr/>
        <p:txBody>
          <a:bodyPr/>
          <a:lstStyle/>
          <a:p>
            <a:fld id="{1BF5962E-0505-414B-9FF2-D6143F27CB78}"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07143B0D-AAB2-6A30-0363-E87A3C4991AF}"/>
              </a:ext>
            </a:extLst>
          </p:cNvPr>
          <p:cNvSpPr>
            <a:spLocks noGrp="1"/>
          </p:cNvSpPr>
          <p:nvPr>
            <p:ph type="ftr" sz="quarter" idx="11"/>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p>
        </p:txBody>
      </p:sp>
      <p:sp>
        <p:nvSpPr>
          <p:cNvPr id="6" name="スライド番号プレースホルダー 5">
            <a:extLst>
              <a:ext uri="{FF2B5EF4-FFF2-40B4-BE49-F238E27FC236}">
                <a16:creationId xmlns:a16="http://schemas.microsoft.com/office/drawing/2014/main" id="{944A39EF-8493-B500-0140-6D5900E6CAD6}"/>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p:sp>
        <p:nvSpPr>
          <p:cNvPr id="8" name="テキスト ボックス 7">
            <a:extLst>
              <a:ext uri="{FF2B5EF4-FFF2-40B4-BE49-F238E27FC236}">
                <a16:creationId xmlns:a16="http://schemas.microsoft.com/office/drawing/2014/main" id="{1B822764-BAB9-F6AF-BB7E-DB333A38874A}"/>
              </a:ext>
            </a:extLst>
          </p:cNvPr>
          <p:cNvSpPr txBox="1"/>
          <p:nvPr/>
        </p:nvSpPr>
        <p:spPr>
          <a:xfrm>
            <a:off x="545306" y="2361143"/>
            <a:ext cx="6522244" cy="1905265"/>
          </a:xfrm>
          <a:prstGeom prst="rect">
            <a:avLst/>
          </a:prstGeom>
          <a:noFill/>
        </p:spPr>
        <p:txBody>
          <a:bodyPr wrap="square">
            <a:spAutoFit/>
          </a:bodyPr>
          <a:lstStyle/>
          <a:p>
            <a:pPr>
              <a:lnSpc>
                <a:spcPct val="110000"/>
              </a:lnSpc>
            </a:pPr>
            <a:r>
              <a:rPr kumimoji="1" lang="en-US" altLang="ja-JP"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 </a:t>
            </a:r>
            <a:r>
              <a:rPr kumimoji="1" lang="en-US" altLang="ja-JP" dirty="0" err="1">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statsmodels</a:t>
            </a:r>
            <a:r>
              <a:rPr kumimoji="1" lang="en-US" altLang="ja-JP"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にて扱うモデル</a:t>
            </a:r>
            <a:r>
              <a:rPr kumimoji="1" lang="en-US" altLang="ja-JP"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a:t>
            </a:r>
          </a:p>
          <a:p>
            <a:pPr marL="285750" indent="-285750">
              <a:lnSpc>
                <a:spcPct val="110000"/>
              </a:lnSpc>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rPr>
              <a:t>線形モデル，一般化線形モデル，ロバスト線形モデル</a:t>
            </a:r>
          </a:p>
          <a:p>
            <a:pPr marL="285750" indent="-285750">
              <a:lnSpc>
                <a:spcPct val="110000"/>
              </a:lnSpc>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rPr>
              <a:t>線形混合効果モデル</a:t>
            </a:r>
          </a:p>
          <a:p>
            <a:pPr marL="285750" indent="-285750">
              <a:lnSpc>
                <a:spcPct val="110000"/>
              </a:lnSpc>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rPr>
              <a:t>分散分析</a:t>
            </a:r>
          </a:p>
          <a:p>
            <a:pPr marL="285750" indent="-285750">
              <a:lnSpc>
                <a:spcPct val="110000"/>
              </a:lnSpc>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rPr>
              <a:t>時系列分析と状態空間モデル</a:t>
            </a:r>
          </a:p>
          <a:p>
            <a:pPr marL="285750" indent="-285750">
              <a:lnSpc>
                <a:spcPct val="110000"/>
              </a:lnSpc>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rPr>
              <a:t>一般化モーメント法</a:t>
            </a:r>
          </a:p>
        </p:txBody>
      </p:sp>
      <p:sp>
        <p:nvSpPr>
          <p:cNvPr id="9" name="コンテンツ プレースホルダー 2">
            <a:extLst>
              <a:ext uri="{FF2B5EF4-FFF2-40B4-BE49-F238E27FC236}">
                <a16:creationId xmlns:a16="http://schemas.microsoft.com/office/drawing/2014/main" id="{369407DF-13CA-344D-51C0-1D2355EE32E2}"/>
              </a:ext>
            </a:extLst>
          </p:cNvPr>
          <p:cNvSpPr txBox="1">
            <a:spLocks/>
          </p:cNvSpPr>
          <p:nvPr/>
        </p:nvSpPr>
        <p:spPr>
          <a:xfrm>
            <a:off x="238152" y="4572001"/>
            <a:ext cx="11763234" cy="995969"/>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本章では，</a:t>
            </a:r>
            <a:r>
              <a:rPr lang="en-US" altLang="ja-JP" dirty="0" err="1"/>
              <a:t>statsmodels</a:t>
            </a:r>
            <a:r>
              <a:rPr lang="en-US" altLang="ja-JP" dirty="0"/>
              <a:t> </a:t>
            </a:r>
            <a:r>
              <a:rPr lang="ja-JP" altLang="en-US" dirty="0"/>
              <a:t>のいくつかの基礎的なツールを使い，</a:t>
            </a:r>
            <a:r>
              <a:rPr lang="en-US" altLang="ja-JP" dirty="0"/>
              <a:t>Patsy </a:t>
            </a:r>
            <a:r>
              <a:rPr lang="ja-JP" altLang="en-US" dirty="0"/>
              <a:t>の </a:t>
            </a:r>
            <a:r>
              <a:rPr lang="en-US" altLang="ja-JP" dirty="0"/>
              <a:t>formula </a:t>
            </a:r>
            <a:r>
              <a:rPr lang="ja-JP" altLang="en-US" dirty="0"/>
              <a:t>式と </a:t>
            </a:r>
            <a:r>
              <a:rPr lang="en-US" altLang="ja-JP" dirty="0"/>
              <a:t>pandas </a:t>
            </a:r>
            <a:r>
              <a:rPr lang="ja-JP" altLang="en-US" dirty="0"/>
              <a:t>のデータフレームを使ったモデリングインタフェースの使用法を学習する．</a:t>
            </a:r>
            <a:br>
              <a:rPr lang="en-US" altLang="ja-JP" dirty="0"/>
            </a:br>
            <a:r>
              <a:rPr lang="en-US" altLang="ja-JP" dirty="0"/>
              <a:t>Patsy </a:t>
            </a:r>
            <a:r>
              <a:rPr lang="ja-JP" altLang="en-US" dirty="0"/>
              <a:t>の紹介をした部分で，まだ </a:t>
            </a:r>
            <a:r>
              <a:rPr lang="en-US" altLang="ja-JP" dirty="0" err="1"/>
              <a:t>statsmodels</a:t>
            </a:r>
            <a:r>
              <a:rPr lang="en-US" altLang="ja-JP" dirty="0"/>
              <a:t> </a:t>
            </a:r>
            <a:r>
              <a:rPr lang="ja-JP" altLang="en-US" dirty="0"/>
              <a:t>をインストールしていない場合は，インストール願う．</a:t>
            </a:r>
          </a:p>
        </p:txBody>
      </p:sp>
      <p:pic>
        <p:nvPicPr>
          <p:cNvPr id="11" name="図 10">
            <a:extLst>
              <a:ext uri="{FF2B5EF4-FFF2-40B4-BE49-F238E27FC236}">
                <a16:creationId xmlns:a16="http://schemas.microsoft.com/office/drawing/2014/main" id="{49EDB263-9B34-3DF1-332A-4BDF14E67FD8}"/>
              </a:ext>
            </a:extLst>
          </p:cNvPr>
          <p:cNvPicPr>
            <a:picLocks noChangeAspect="1"/>
          </p:cNvPicPr>
          <p:nvPr/>
        </p:nvPicPr>
        <p:blipFill>
          <a:blip r:embed="rId3"/>
          <a:stretch>
            <a:fillRect/>
          </a:stretch>
        </p:blipFill>
        <p:spPr>
          <a:xfrm>
            <a:off x="9696408" y="5210783"/>
            <a:ext cx="1914525" cy="200025"/>
          </a:xfrm>
          <a:prstGeom prst="rect">
            <a:avLst/>
          </a:prstGeom>
        </p:spPr>
      </p:pic>
    </p:spTree>
    <p:extLst>
      <p:ext uri="{BB962C8B-B14F-4D97-AF65-F5344CB8AC3E}">
        <p14:creationId xmlns:p14="http://schemas.microsoft.com/office/powerpoint/2010/main" val="277952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03956-EB03-C639-CA7C-2458D2983BFC}"/>
              </a:ext>
            </a:extLst>
          </p:cNvPr>
          <p:cNvSpPr>
            <a:spLocks noGrp="1"/>
          </p:cNvSpPr>
          <p:nvPr>
            <p:ph type="title"/>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endParaRPr kumimoji="1" lang="ja-JP" altLang="en-US" dirty="0"/>
          </a:p>
        </p:txBody>
      </p:sp>
      <p:sp>
        <p:nvSpPr>
          <p:cNvPr id="3" name="コンテンツ プレースホルダー 2">
            <a:extLst>
              <a:ext uri="{FF2B5EF4-FFF2-40B4-BE49-F238E27FC236}">
                <a16:creationId xmlns:a16="http://schemas.microsoft.com/office/drawing/2014/main" id="{AE0C87E0-FEFC-B6BA-4B66-A02D8154C880}"/>
              </a:ext>
            </a:extLst>
          </p:cNvPr>
          <p:cNvSpPr>
            <a:spLocks noGrp="1"/>
          </p:cNvSpPr>
          <p:nvPr>
            <p:ph idx="1"/>
          </p:nvPr>
        </p:nvSpPr>
        <p:spPr>
          <a:xfrm>
            <a:off x="214381" y="632805"/>
            <a:ext cx="11763234" cy="738795"/>
          </a:xfrm>
        </p:spPr>
        <p:txBody>
          <a:bodyPr>
            <a:normAutofit/>
          </a:bodyPr>
          <a:lstStyle/>
          <a:p>
            <a:r>
              <a:rPr kumimoji="1" lang="en-US" altLang="ja-JP" dirty="0" err="1"/>
              <a:t>statsmodels</a:t>
            </a:r>
            <a:r>
              <a:rPr kumimoji="1" lang="en-US" altLang="ja-JP" dirty="0"/>
              <a:t> </a:t>
            </a:r>
            <a:r>
              <a:rPr kumimoji="1" lang="ja-JP" altLang="en-US" dirty="0"/>
              <a:t>には，さまざまな線形回帰モデルがある．基本的なもの（最小二乗法，</a:t>
            </a:r>
            <a:r>
              <a:rPr kumimoji="1" lang="en-US" altLang="ja-JP" dirty="0"/>
              <a:t>OLS</a:t>
            </a:r>
            <a:r>
              <a:rPr kumimoji="1" lang="ja-JP" altLang="en-US" dirty="0"/>
              <a:t>）から，より複雑なもの（反復再重み付け最小二乗法，</a:t>
            </a:r>
            <a:r>
              <a:rPr kumimoji="1" lang="en-US" altLang="ja-JP" dirty="0"/>
              <a:t>IRLS</a:t>
            </a:r>
            <a:r>
              <a:rPr kumimoji="1" lang="ja-JP" altLang="en-US" dirty="0"/>
              <a:t>）まで存在する．</a:t>
            </a:r>
            <a:r>
              <a:rPr kumimoji="1" lang="en-US" altLang="ja-JP" dirty="0" err="1"/>
              <a:t>statsmodels</a:t>
            </a:r>
            <a:r>
              <a:rPr kumimoji="1" lang="en-US" altLang="ja-JP" dirty="0"/>
              <a:t> </a:t>
            </a:r>
            <a:r>
              <a:rPr kumimoji="1" lang="ja-JP" altLang="en-US" dirty="0"/>
              <a:t>の線形モデルには，</a:t>
            </a:r>
            <a:r>
              <a:rPr kumimoji="1" lang="en-US" altLang="ja-JP" dirty="0"/>
              <a:t>2</a:t>
            </a:r>
            <a:r>
              <a:rPr kumimoji="1" lang="ja-JP" altLang="en-US" dirty="0"/>
              <a:t>つの主なインタフェースがある．</a:t>
            </a:r>
          </a:p>
        </p:txBody>
      </p:sp>
      <p:sp>
        <p:nvSpPr>
          <p:cNvPr id="4" name="日付プレースホルダー 3">
            <a:extLst>
              <a:ext uri="{FF2B5EF4-FFF2-40B4-BE49-F238E27FC236}">
                <a16:creationId xmlns:a16="http://schemas.microsoft.com/office/drawing/2014/main" id="{24E19B29-9D76-CFBC-E455-129D2DD068E5}"/>
              </a:ext>
            </a:extLst>
          </p:cNvPr>
          <p:cNvSpPr>
            <a:spLocks noGrp="1"/>
          </p:cNvSpPr>
          <p:nvPr>
            <p:ph type="dt" sz="half" idx="10"/>
          </p:nvPr>
        </p:nvSpPr>
        <p:spPr/>
        <p:txBody>
          <a:bodyPr/>
          <a:lstStyle/>
          <a:p>
            <a:fld id="{7BD9DC84-9D8C-496A-854F-36A2DFBCBB8F}"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66AD2F47-3086-04F5-D76C-A9A58E17A503}"/>
              </a:ext>
            </a:extLst>
          </p:cNvPr>
          <p:cNvSpPr>
            <a:spLocks noGrp="1"/>
          </p:cNvSpPr>
          <p:nvPr>
            <p:ph type="ftr" sz="quarter" idx="11"/>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p>
        </p:txBody>
      </p:sp>
      <p:sp>
        <p:nvSpPr>
          <p:cNvPr id="6" name="スライド番号プレースホルダー 5">
            <a:extLst>
              <a:ext uri="{FF2B5EF4-FFF2-40B4-BE49-F238E27FC236}">
                <a16:creationId xmlns:a16="http://schemas.microsoft.com/office/drawing/2014/main" id="{C46938E6-9AD6-59E3-4A4A-03C95DFFF803}"/>
              </a:ext>
            </a:extLst>
          </p:cNvPr>
          <p:cNvSpPr>
            <a:spLocks noGrp="1"/>
          </p:cNvSpPr>
          <p:nvPr>
            <p:ph type="sldNum" sz="quarter" idx="12"/>
          </p:nvPr>
        </p:nvSpPr>
        <p:spPr/>
        <p:txBody>
          <a:bodyPr/>
          <a:lstStyle/>
          <a:p>
            <a:fld id="{6A08F1E3-4537-4A28-BBC1-BB8FB2459995}" type="slidenum">
              <a:rPr lang="ja-JP" altLang="en-US" smtClean="0"/>
              <a:pPr/>
              <a:t>14</a:t>
            </a:fld>
            <a:endParaRPr lang="ja-JP" altLang="en-US"/>
          </a:p>
        </p:txBody>
      </p:sp>
      <p:sp>
        <p:nvSpPr>
          <p:cNvPr id="10" name="コンテンツ プレースホルダー 2">
            <a:extLst>
              <a:ext uri="{FF2B5EF4-FFF2-40B4-BE49-F238E27FC236}">
                <a16:creationId xmlns:a16="http://schemas.microsoft.com/office/drawing/2014/main" id="{25FF4D6B-56BA-77B2-152E-B6452F7D8C59}"/>
              </a:ext>
            </a:extLst>
          </p:cNvPr>
          <p:cNvSpPr txBox="1">
            <a:spLocks/>
          </p:cNvSpPr>
          <p:nvPr/>
        </p:nvSpPr>
        <p:spPr>
          <a:xfrm>
            <a:off x="204856" y="2451466"/>
            <a:ext cx="7338058" cy="1320434"/>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これらの使い方を見るために，ランダムなデータから線形モデルを</a:t>
            </a:r>
            <a:r>
              <a:rPr lang="en-US" altLang="ja-JP" dirty="0"/>
              <a:t>1</a:t>
            </a:r>
            <a:r>
              <a:rPr lang="ja-JP" altLang="en-US" dirty="0"/>
              <a:t>つ作る．</a:t>
            </a:r>
            <a:endParaRPr lang="en-US" altLang="ja-JP" dirty="0"/>
          </a:p>
          <a:p>
            <a:r>
              <a:rPr lang="ja-JP" altLang="en-US" dirty="0"/>
              <a:t>ここでは「真」のモデルを既知のパラメータ</a:t>
            </a:r>
            <a:r>
              <a:rPr lang="en-US" altLang="ja-JP" dirty="0"/>
              <a:t>beta</a:t>
            </a:r>
            <a:r>
              <a:rPr lang="ja-JP" altLang="en-US" dirty="0"/>
              <a:t>で記述している．</a:t>
            </a:r>
            <a:br>
              <a:rPr lang="en-US" altLang="ja-JP" dirty="0"/>
            </a:br>
            <a:r>
              <a:rPr lang="en-US" altLang="ja-JP" dirty="0" err="1"/>
              <a:t>dnorm</a:t>
            </a:r>
            <a:r>
              <a:rPr lang="ja-JP" altLang="en-US" dirty="0"/>
              <a:t>は特定の平均値と分散を持つ正規分布のデータを生成するヘルパー関数</a:t>
            </a:r>
            <a:br>
              <a:rPr lang="en-US" altLang="ja-JP" dirty="0"/>
            </a:br>
            <a:r>
              <a:rPr lang="ja-JP" altLang="en-US" dirty="0"/>
              <a:t>である．</a:t>
            </a:r>
          </a:p>
        </p:txBody>
      </p:sp>
      <p:grpSp>
        <p:nvGrpSpPr>
          <p:cNvPr id="13" name="グループ化 12">
            <a:extLst>
              <a:ext uri="{FF2B5EF4-FFF2-40B4-BE49-F238E27FC236}">
                <a16:creationId xmlns:a16="http://schemas.microsoft.com/office/drawing/2014/main" id="{0CCF1CBD-2205-ABF5-8654-1F30EFF81069}"/>
              </a:ext>
            </a:extLst>
          </p:cNvPr>
          <p:cNvGrpSpPr/>
          <p:nvPr/>
        </p:nvGrpSpPr>
        <p:grpSpPr>
          <a:xfrm>
            <a:off x="450996" y="1371600"/>
            <a:ext cx="8772132" cy="984372"/>
            <a:chOff x="460521" y="1272057"/>
            <a:chExt cx="8772132" cy="984372"/>
          </a:xfrm>
        </p:grpSpPr>
        <p:sp>
          <p:nvSpPr>
            <p:cNvPr id="8" name="テキスト ボックス 7">
              <a:extLst>
                <a:ext uri="{FF2B5EF4-FFF2-40B4-BE49-F238E27FC236}">
                  <a16:creationId xmlns:a16="http://schemas.microsoft.com/office/drawing/2014/main" id="{C8A15F79-3D00-ECA4-B619-48C0B864B446}"/>
                </a:ext>
              </a:extLst>
            </p:cNvPr>
            <p:cNvSpPr txBox="1"/>
            <p:nvPr/>
          </p:nvSpPr>
          <p:spPr>
            <a:xfrm>
              <a:off x="460521" y="1272057"/>
              <a:ext cx="6522244" cy="984372"/>
            </a:xfrm>
            <a:prstGeom prst="rect">
              <a:avLst/>
            </a:prstGeom>
            <a:noFill/>
          </p:spPr>
          <p:txBody>
            <a:bodyPr wrap="square">
              <a:spAutoFit/>
            </a:bodyPr>
            <a:lstStyle/>
            <a:p>
              <a:pPr>
                <a:lnSpc>
                  <a:spcPct val="110000"/>
                </a:lnSpc>
              </a:pPr>
              <a:r>
                <a:rPr kumimoji="1" lang="en-US" altLang="ja-JP"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 </a:t>
              </a:r>
              <a:r>
                <a:rPr kumimoji="1" lang="en-US" altLang="ja-JP" dirty="0" err="1">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statsmodels</a:t>
              </a:r>
              <a:r>
                <a:rPr kumimoji="1" lang="en-US" altLang="ja-JP"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の線形モデル</a:t>
              </a:r>
              <a:r>
                <a:rPr kumimoji="1" lang="en-US" altLang="ja-JP" baseline="30000"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dirty="0">
                  <a:solidFill>
                    <a:srgbClr val="0070C0"/>
                  </a:solidFill>
                  <a:latin typeface="Times New Roman" panose="02020603050405020304" pitchFamily="18" charset="0"/>
                  <a:ea typeface="游明朝" panose="02020400000000000000" pitchFamily="18" charset="-128"/>
                  <a:cs typeface="Times New Roman" panose="02020603050405020304" pitchFamily="18" charset="0"/>
                </a:rPr>
                <a:t>】</a:t>
              </a:r>
            </a:p>
            <a:p>
              <a:pPr marL="285750" indent="-285750">
                <a:lnSpc>
                  <a:spcPct val="110000"/>
                </a:lnSpc>
                <a:buFont typeface="Arial" panose="020B0604020202020204" pitchFamily="34" charset="0"/>
                <a:buChar char="•"/>
              </a:pPr>
              <a:r>
                <a:rPr lang="ja-JP" altLang="en-US" dirty="0">
                  <a:latin typeface="Times New Roman" panose="02020603050405020304" pitchFamily="18" charset="0"/>
                  <a:ea typeface="游明朝" panose="02020400000000000000" pitchFamily="18" charset="-128"/>
                  <a:cs typeface="Times New Roman" panose="02020603050405020304" pitchFamily="18" charset="0"/>
                </a:rPr>
                <a:t>配列ベース</a:t>
              </a:r>
              <a:endParaRPr lang="en-US" altLang="ja-JP" dirty="0">
                <a:latin typeface="Times New Roman" panose="02020603050405020304" pitchFamily="18" charset="0"/>
                <a:ea typeface="游明朝" panose="02020400000000000000" pitchFamily="18" charset="-128"/>
                <a:cs typeface="Times New Roman" panose="02020603050405020304" pitchFamily="18" charset="0"/>
              </a:endParaRPr>
            </a:p>
            <a:p>
              <a:pPr marL="285750" indent="-285750">
                <a:lnSpc>
                  <a:spcPct val="110000"/>
                </a:lnSpc>
                <a:buFont typeface="Arial" panose="020B0604020202020204" pitchFamily="34" charset="0"/>
                <a:buChar char="•"/>
              </a:pPr>
              <a:r>
                <a:rPr lang="en-US" altLang="ja-JP" dirty="0">
                  <a:latin typeface="Times New Roman" panose="02020603050405020304" pitchFamily="18" charset="0"/>
                  <a:ea typeface="游明朝" panose="02020400000000000000" pitchFamily="18" charset="-128"/>
                  <a:cs typeface="Times New Roman" panose="02020603050405020304" pitchFamily="18" charset="0"/>
                </a:rPr>
                <a:t>formula</a:t>
              </a:r>
              <a:r>
                <a:rPr lang="ja-JP" altLang="en-US" dirty="0">
                  <a:latin typeface="Times New Roman" panose="02020603050405020304" pitchFamily="18" charset="0"/>
                  <a:ea typeface="游明朝" panose="02020400000000000000" pitchFamily="18" charset="-128"/>
                  <a:cs typeface="Times New Roman" panose="02020603050405020304" pitchFamily="18" charset="0"/>
                </a:rPr>
                <a:t>式ベース</a:t>
              </a:r>
            </a:p>
          </p:txBody>
        </p:sp>
        <p:sp>
          <p:nvSpPr>
            <p:cNvPr id="9" name="コンテンツ プレースホルダー 2">
              <a:extLst>
                <a:ext uri="{FF2B5EF4-FFF2-40B4-BE49-F238E27FC236}">
                  <a16:creationId xmlns:a16="http://schemas.microsoft.com/office/drawing/2014/main" id="{18080BAB-7354-28AE-3825-3A9610CE5CCC}"/>
                </a:ext>
              </a:extLst>
            </p:cNvPr>
            <p:cNvSpPr txBox="1">
              <a:spLocks/>
            </p:cNvSpPr>
            <p:nvPr/>
          </p:nvSpPr>
          <p:spPr>
            <a:xfrm>
              <a:off x="3721643" y="1748894"/>
              <a:ext cx="5511010" cy="365125"/>
            </a:xfrm>
            <a:prstGeom prst="rect">
              <a:avLst/>
            </a:prstGeom>
            <a:ln>
              <a:no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66700" indent="-266700">
                <a:buFont typeface="Times New Roman" panose="02020603050405020304" pitchFamily="18" charset="0"/>
                <a:buChar char="※"/>
                <a:tabLst>
                  <a:tab pos="85725" algn="l"/>
                </a:tabLst>
              </a:pPr>
              <a:r>
                <a:rPr lang="ja-JP" altLang="en-US" sz="1200" dirty="0"/>
                <a:t>これらはそれぞれ次の</a:t>
              </a:r>
              <a:r>
                <a:rPr lang="en-US" altLang="ja-JP" sz="1200" dirty="0"/>
                <a:t>API</a:t>
              </a:r>
              <a:r>
                <a:rPr lang="ja-JP" altLang="en-US" sz="1200" dirty="0"/>
                <a:t>モジュールをインポートすれば使用できる．</a:t>
              </a:r>
            </a:p>
          </p:txBody>
        </p:sp>
        <p:pic>
          <p:nvPicPr>
            <p:cNvPr id="12" name="図 11">
              <a:extLst>
                <a:ext uri="{FF2B5EF4-FFF2-40B4-BE49-F238E27FC236}">
                  <a16:creationId xmlns:a16="http://schemas.microsoft.com/office/drawing/2014/main" id="{61F06746-F284-1B63-F1D9-DE9707C838C8}"/>
                </a:ext>
              </a:extLst>
            </p:cNvPr>
            <p:cNvPicPr>
              <a:picLocks noChangeAspect="1"/>
            </p:cNvPicPr>
            <p:nvPr/>
          </p:nvPicPr>
          <p:blipFill>
            <a:blip r:embed="rId2"/>
            <a:stretch>
              <a:fillRect/>
            </a:stretch>
          </p:blipFill>
          <p:spPr>
            <a:xfrm>
              <a:off x="3838575" y="1362128"/>
              <a:ext cx="3009900" cy="419100"/>
            </a:xfrm>
            <a:prstGeom prst="rect">
              <a:avLst/>
            </a:prstGeom>
          </p:spPr>
        </p:pic>
      </p:grpSp>
      <p:pic>
        <p:nvPicPr>
          <p:cNvPr id="15" name="図 14">
            <a:extLst>
              <a:ext uri="{FF2B5EF4-FFF2-40B4-BE49-F238E27FC236}">
                <a16:creationId xmlns:a16="http://schemas.microsoft.com/office/drawing/2014/main" id="{D73EC34C-E398-A91B-7DAB-5D5C28B18EFF}"/>
              </a:ext>
            </a:extLst>
          </p:cNvPr>
          <p:cNvPicPr>
            <a:picLocks noChangeAspect="1"/>
          </p:cNvPicPr>
          <p:nvPr/>
        </p:nvPicPr>
        <p:blipFill>
          <a:blip r:embed="rId3"/>
          <a:stretch>
            <a:fillRect/>
          </a:stretch>
        </p:blipFill>
        <p:spPr>
          <a:xfrm>
            <a:off x="7542914" y="2398742"/>
            <a:ext cx="4572859" cy="1731818"/>
          </a:xfrm>
          <a:prstGeom prst="rect">
            <a:avLst/>
          </a:prstGeom>
        </p:spPr>
      </p:pic>
      <p:pic>
        <p:nvPicPr>
          <p:cNvPr id="17" name="図 16">
            <a:extLst>
              <a:ext uri="{FF2B5EF4-FFF2-40B4-BE49-F238E27FC236}">
                <a16:creationId xmlns:a16="http://schemas.microsoft.com/office/drawing/2014/main" id="{89C15251-68F7-7E6C-9BFD-C10722DF07ED}"/>
              </a:ext>
            </a:extLst>
          </p:cNvPr>
          <p:cNvPicPr>
            <a:picLocks noChangeAspect="1"/>
          </p:cNvPicPr>
          <p:nvPr/>
        </p:nvPicPr>
        <p:blipFill>
          <a:blip r:embed="rId4"/>
          <a:stretch>
            <a:fillRect/>
          </a:stretch>
        </p:blipFill>
        <p:spPr>
          <a:xfrm>
            <a:off x="3508056" y="3614756"/>
            <a:ext cx="3156632" cy="834422"/>
          </a:xfrm>
          <a:prstGeom prst="rect">
            <a:avLst/>
          </a:prstGeom>
        </p:spPr>
      </p:pic>
      <p:sp>
        <p:nvSpPr>
          <p:cNvPr id="18" name="四角形: 角を丸くする 17">
            <a:extLst>
              <a:ext uri="{FF2B5EF4-FFF2-40B4-BE49-F238E27FC236}">
                <a16:creationId xmlns:a16="http://schemas.microsoft.com/office/drawing/2014/main" id="{95C10D87-5932-9368-F2A0-425892AD6E62}"/>
              </a:ext>
            </a:extLst>
          </p:cNvPr>
          <p:cNvSpPr/>
          <p:nvPr/>
        </p:nvSpPr>
        <p:spPr>
          <a:xfrm>
            <a:off x="1197383" y="3640855"/>
            <a:ext cx="1956895" cy="331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游明朝" panose="02020400000000000000" pitchFamily="18" charset="-128"/>
                <a:ea typeface="游明朝" panose="02020400000000000000" pitchFamily="18" charset="-128"/>
              </a:rPr>
              <a:t>生成された</a:t>
            </a:r>
            <a:r>
              <a:rPr kumimoji="1" lang="ja-JP" altLang="en-US" sz="1600" dirty="0">
                <a:latin typeface="游明朝" panose="02020400000000000000" pitchFamily="18" charset="-128"/>
                <a:ea typeface="游明朝" panose="02020400000000000000" pitchFamily="18" charset="-128"/>
              </a:rPr>
              <a:t>データ</a:t>
            </a:r>
          </a:p>
        </p:txBody>
      </p:sp>
      <p:sp>
        <p:nvSpPr>
          <p:cNvPr id="19" name="コンテンツ プレースホルダー 2">
            <a:extLst>
              <a:ext uri="{FF2B5EF4-FFF2-40B4-BE49-F238E27FC236}">
                <a16:creationId xmlns:a16="http://schemas.microsoft.com/office/drawing/2014/main" id="{D1172FEB-FF0F-020D-0AF3-6A1C42CF5C01}"/>
              </a:ext>
            </a:extLst>
          </p:cNvPr>
          <p:cNvSpPr txBox="1">
            <a:spLocks/>
          </p:cNvSpPr>
          <p:nvPr/>
        </p:nvSpPr>
        <p:spPr>
          <a:xfrm>
            <a:off x="149133" y="4529483"/>
            <a:ext cx="11763234" cy="738795"/>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線形モデルは，</a:t>
            </a:r>
            <a:r>
              <a:rPr lang="en-US" altLang="ja-JP" dirty="0"/>
              <a:t>Patsy </a:t>
            </a:r>
            <a:r>
              <a:rPr lang="ja-JP" altLang="en-US" dirty="0"/>
              <a:t>の説明で見てきたように一般的には切片の項を持った状態で最適化する．</a:t>
            </a:r>
            <a:br>
              <a:rPr lang="en-US" altLang="ja-JP" dirty="0"/>
            </a:br>
            <a:r>
              <a:rPr lang="en-US" altLang="ja-JP" dirty="0" err="1"/>
              <a:t>sm.add_costant</a:t>
            </a:r>
            <a:r>
              <a:rPr lang="en-US" altLang="ja-JP" dirty="0"/>
              <a:t> </a:t>
            </a:r>
            <a:r>
              <a:rPr lang="ja-JP" altLang="en-US" dirty="0"/>
              <a:t>関数は切片用の列を既存の行列に追加できる．</a:t>
            </a:r>
          </a:p>
        </p:txBody>
      </p:sp>
      <p:grpSp>
        <p:nvGrpSpPr>
          <p:cNvPr id="25" name="グループ化 24">
            <a:extLst>
              <a:ext uri="{FF2B5EF4-FFF2-40B4-BE49-F238E27FC236}">
                <a16:creationId xmlns:a16="http://schemas.microsoft.com/office/drawing/2014/main" id="{038ED7B1-D9D8-F809-402E-3ACCDF4F81E5}"/>
              </a:ext>
            </a:extLst>
          </p:cNvPr>
          <p:cNvGrpSpPr/>
          <p:nvPr/>
        </p:nvGrpSpPr>
        <p:grpSpPr>
          <a:xfrm>
            <a:off x="2365056" y="5233540"/>
            <a:ext cx="6517130" cy="873781"/>
            <a:chOff x="2365056" y="5233540"/>
            <a:chExt cx="6517130" cy="873781"/>
          </a:xfrm>
        </p:grpSpPr>
        <p:pic>
          <p:nvPicPr>
            <p:cNvPr id="21" name="図 20">
              <a:extLst>
                <a:ext uri="{FF2B5EF4-FFF2-40B4-BE49-F238E27FC236}">
                  <a16:creationId xmlns:a16="http://schemas.microsoft.com/office/drawing/2014/main" id="{9B9C77BF-451C-9DE7-AFA0-B4D81ECD3508}"/>
                </a:ext>
              </a:extLst>
            </p:cNvPr>
            <p:cNvPicPr>
              <a:picLocks noChangeAspect="1"/>
            </p:cNvPicPr>
            <p:nvPr/>
          </p:nvPicPr>
          <p:blipFill>
            <a:blip r:embed="rId5"/>
            <a:stretch>
              <a:fillRect/>
            </a:stretch>
          </p:blipFill>
          <p:spPr>
            <a:xfrm>
              <a:off x="2365056" y="5233540"/>
              <a:ext cx="2286000" cy="419100"/>
            </a:xfrm>
            <a:prstGeom prst="rect">
              <a:avLst/>
            </a:prstGeom>
          </p:spPr>
        </p:pic>
        <p:pic>
          <p:nvPicPr>
            <p:cNvPr id="23" name="図 22">
              <a:extLst>
                <a:ext uri="{FF2B5EF4-FFF2-40B4-BE49-F238E27FC236}">
                  <a16:creationId xmlns:a16="http://schemas.microsoft.com/office/drawing/2014/main" id="{9DE2D241-D44E-DB5F-29F2-D65635CAF619}"/>
                </a:ext>
              </a:extLst>
            </p:cNvPr>
            <p:cNvPicPr>
              <a:picLocks noChangeAspect="1"/>
            </p:cNvPicPr>
            <p:nvPr/>
          </p:nvPicPr>
          <p:blipFill>
            <a:blip r:embed="rId6"/>
            <a:stretch>
              <a:fillRect/>
            </a:stretch>
          </p:blipFill>
          <p:spPr>
            <a:xfrm>
              <a:off x="4851772" y="5233540"/>
              <a:ext cx="4030414" cy="873781"/>
            </a:xfrm>
            <a:prstGeom prst="rect">
              <a:avLst/>
            </a:prstGeom>
          </p:spPr>
        </p:pic>
        <p:sp>
          <p:nvSpPr>
            <p:cNvPr id="24" name="フレーム 23">
              <a:extLst>
                <a:ext uri="{FF2B5EF4-FFF2-40B4-BE49-F238E27FC236}">
                  <a16:creationId xmlns:a16="http://schemas.microsoft.com/office/drawing/2014/main" id="{8C67C44E-49B7-42B4-E9AA-760F7FECF4A0}"/>
                </a:ext>
              </a:extLst>
            </p:cNvPr>
            <p:cNvSpPr/>
            <p:nvPr/>
          </p:nvSpPr>
          <p:spPr>
            <a:xfrm>
              <a:off x="5399806" y="5233540"/>
              <a:ext cx="305669" cy="87378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384118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D7E6D-A490-15CE-A72F-97E4C8B2B3A5}"/>
              </a:ext>
            </a:extLst>
          </p:cNvPr>
          <p:cNvSpPr>
            <a:spLocks noGrp="1"/>
          </p:cNvSpPr>
          <p:nvPr>
            <p:ph type="title"/>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endParaRPr kumimoji="1" lang="ja-JP" altLang="en-US" dirty="0"/>
          </a:p>
        </p:txBody>
      </p:sp>
      <p:sp>
        <p:nvSpPr>
          <p:cNvPr id="3" name="コンテンツ プレースホルダー 2">
            <a:extLst>
              <a:ext uri="{FF2B5EF4-FFF2-40B4-BE49-F238E27FC236}">
                <a16:creationId xmlns:a16="http://schemas.microsoft.com/office/drawing/2014/main" id="{89B64964-4025-984F-1570-5AEA1EB1354E}"/>
              </a:ext>
            </a:extLst>
          </p:cNvPr>
          <p:cNvSpPr>
            <a:spLocks noGrp="1"/>
          </p:cNvSpPr>
          <p:nvPr>
            <p:ph idx="1"/>
          </p:nvPr>
        </p:nvSpPr>
        <p:spPr>
          <a:xfrm>
            <a:off x="214381" y="632805"/>
            <a:ext cx="6853169" cy="365125"/>
          </a:xfrm>
        </p:spPr>
        <p:txBody>
          <a:bodyPr/>
          <a:lstStyle/>
          <a:p>
            <a:r>
              <a:rPr kumimoji="1" lang="en-US" altLang="ja-JP" dirty="0" err="1"/>
              <a:t>sm.OLS</a:t>
            </a:r>
            <a:r>
              <a:rPr kumimoji="1" lang="en-US" altLang="ja-JP" dirty="0"/>
              <a:t> </a:t>
            </a:r>
            <a:r>
              <a:rPr kumimoji="1" lang="ja-JP" altLang="en-US" dirty="0"/>
              <a:t>クラスは，最小二乗法を使って線形回帰モデルを最適化できる．</a:t>
            </a:r>
          </a:p>
        </p:txBody>
      </p:sp>
      <p:sp>
        <p:nvSpPr>
          <p:cNvPr id="4" name="日付プレースホルダー 3">
            <a:extLst>
              <a:ext uri="{FF2B5EF4-FFF2-40B4-BE49-F238E27FC236}">
                <a16:creationId xmlns:a16="http://schemas.microsoft.com/office/drawing/2014/main" id="{1B525504-45FE-B8E0-33EB-91167C6E0DE6}"/>
              </a:ext>
            </a:extLst>
          </p:cNvPr>
          <p:cNvSpPr>
            <a:spLocks noGrp="1"/>
          </p:cNvSpPr>
          <p:nvPr>
            <p:ph type="dt" sz="half" idx="10"/>
          </p:nvPr>
        </p:nvSpPr>
        <p:spPr/>
        <p:txBody>
          <a:bodyPr/>
          <a:lstStyle/>
          <a:p>
            <a:fld id="{E4616B01-E1D9-4AAC-95D5-44D5B8A8FF8B}"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3FE9C3AE-5EFC-BA31-9979-055E246676EE}"/>
              </a:ext>
            </a:extLst>
          </p:cNvPr>
          <p:cNvSpPr>
            <a:spLocks noGrp="1"/>
          </p:cNvSpPr>
          <p:nvPr>
            <p:ph type="ftr" sz="quarter" idx="11"/>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p>
        </p:txBody>
      </p:sp>
      <p:sp>
        <p:nvSpPr>
          <p:cNvPr id="6" name="スライド番号プレースホルダー 5">
            <a:extLst>
              <a:ext uri="{FF2B5EF4-FFF2-40B4-BE49-F238E27FC236}">
                <a16:creationId xmlns:a16="http://schemas.microsoft.com/office/drawing/2014/main" id="{7B5787F6-65B9-836C-6981-1AE84F62E83B}"/>
              </a:ext>
            </a:extLst>
          </p:cNvPr>
          <p:cNvSpPr>
            <a:spLocks noGrp="1"/>
          </p:cNvSpPr>
          <p:nvPr>
            <p:ph type="sldNum" sz="quarter" idx="12"/>
          </p:nvPr>
        </p:nvSpPr>
        <p:spPr/>
        <p:txBody>
          <a:bodyPr/>
          <a:lstStyle/>
          <a:p>
            <a:fld id="{6A08F1E3-4537-4A28-BBC1-BB8FB2459995}" type="slidenum">
              <a:rPr lang="ja-JP" altLang="en-US" smtClean="0"/>
              <a:pPr/>
              <a:t>15</a:t>
            </a:fld>
            <a:endParaRPr lang="ja-JP" altLang="en-US"/>
          </a:p>
        </p:txBody>
      </p:sp>
      <p:sp>
        <p:nvSpPr>
          <p:cNvPr id="11" name="吹き出し: 角を丸めた四角形 10">
            <a:extLst>
              <a:ext uri="{FF2B5EF4-FFF2-40B4-BE49-F238E27FC236}">
                <a16:creationId xmlns:a16="http://schemas.microsoft.com/office/drawing/2014/main" id="{B3ABB62E-CF93-F34A-454D-207EF8166EA1}"/>
              </a:ext>
            </a:extLst>
          </p:cNvPr>
          <p:cNvSpPr/>
          <p:nvPr/>
        </p:nvSpPr>
        <p:spPr>
          <a:xfrm>
            <a:off x="2207279" y="985000"/>
            <a:ext cx="3888719" cy="722901"/>
          </a:xfrm>
          <a:prstGeom prst="wedgeRoundRectCallout">
            <a:avLst>
              <a:gd name="adj1" fmla="val -26835"/>
              <a:gd name="adj2" fmla="val 47430"/>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モデルの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fit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メソッドを呼ぶと，回帰結果オブジェクトが返される．このオブジェクトには，推定されたモデルのパラメータや診断結果が含まれる．</a:t>
            </a:r>
          </a:p>
        </p:txBody>
      </p:sp>
      <p:pic>
        <p:nvPicPr>
          <p:cNvPr id="13" name="図 12">
            <a:extLst>
              <a:ext uri="{FF2B5EF4-FFF2-40B4-BE49-F238E27FC236}">
                <a16:creationId xmlns:a16="http://schemas.microsoft.com/office/drawing/2014/main" id="{77C7531C-F751-9D0C-A771-0FC13513743F}"/>
              </a:ext>
            </a:extLst>
          </p:cNvPr>
          <p:cNvPicPr>
            <a:picLocks noChangeAspect="1"/>
          </p:cNvPicPr>
          <p:nvPr/>
        </p:nvPicPr>
        <p:blipFill>
          <a:blip r:embed="rId2"/>
          <a:stretch>
            <a:fillRect/>
          </a:stretch>
        </p:blipFill>
        <p:spPr>
          <a:xfrm>
            <a:off x="146196" y="2141276"/>
            <a:ext cx="4963851" cy="3857882"/>
          </a:xfrm>
          <a:prstGeom prst="rect">
            <a:avLst/>
          </a:prstGeom>
        </p:spPr>
      </p:pic>
      <p:sp>
        <p:nvSpPr>
          <p:cNvPr id="14" name="吹き出し: 角を丸めた四角形 13">
            <a:extLst>
              <a:ext uri="{FF2B5EF4-FFF2-40B4-BE49-F238E27FC236}">
                <a16:creationId xmlns:a16="http://schemas.microsoft.com/office/drawing/2014/main" id="{84D5226E-CD6E-EEF3-942D-499A30AA4D3C}"/>
              </a:ext>
            </a:extLst>
          </p:cNvPr>
          <p:cNvSpPr/>
          <p:nvPr/>
        </p:nvSpPr>
        <p:spPr>
          <a:xfrm>
            <a:off x="1854399" y="2008421"/>
            <a:ext cx="2904733" cy="488904"/>
          </a:xfrm>
          <a:prstGeom prst="wedgeRoundRectCallout">
            <a:avLst>
              <a:gd name="adj1" fmla="val -58913"/>
              <a:gd name="adj2" fmla="val -7109"/>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results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summary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メソッドを呼ぶと，モデルの診断結果を出力できる．</a:t>
            </a:r>
          </a:p>
        </p:txBody>
      </p:sp>
      <p:sp>
        <p:nvSpPr>
          <p:cNvPr id="15" name="コンテンツ プレースホルダー 2">
            <a:extLst>
              <a:ext uri="{FF2B5EF4-FFF2-40B4-BE49-F238E27FC236}">
                <a16:creationId xmlns:a16="http://schemas.microsoft.com/office/drawing/2014/main" id="{13D95617-713B-C42F-B090-48F7568DDEEC}"/>
              </a:ext>
            </a:extLst>
          </p:cNvPr>
          <p:cNvSpPr txBox="1">
            <a:spLocks/>
          </p:cNvSpPr>
          <p:nvPr/>
        </p:nvSpPr>
        <p:spPr>
          <a:xfrm>
            <a:off x="5181160" y="1770728"/>
            <a:ext cx="6853169" cy="307720"/>
          </a:xfrm>
          <a:prstGeom prst="rect">
            <a:avLst/>
          </a:prstGeom>
          <a:ln>
            <a:solidFill>
              <a:schemeClr val="bg1"/>
            </a:solidFill>
          </a:ln>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次にすべてのモデルのパラメータが</a:t>
            </a:r>
            <a:r>
              <a:rPr lang="en-US" altLang="ja-JP" sz="1400" dirty="0"/>
              <a:t>1</a:t>
            </a:r>
            <a:r>
              <a:rPr lang="ja-JP" altLang="en-US" sz="1400" dirty="0"/>
              <a:t>つのデータフレームに入っている場合を考える．</a:t>
            </a:r>
          </a:p>
        </p:txBody>
      </p:sp>
      <p:grpSp>
        <p:nvGrpSpPr>
          <p:cNvPr id="17" name="グループ化 16">
            <a:extLst>
              <a:ext uri="{FF2B5EF4-FFF2-40B4-BE49-F238E27FC236}">
                <a16:creationId xmlns:a16="http://schemas.microsoft.com/office/drawing/2014/main" id="{C625E58C-3C1C-9FB2-35C7-B10AC2C600F3}"/>
              </a:ext>
            </a:extLst>
          </p:cNvPr>
          <p:cNvGrpSpPr/>
          <p:nvPr/>
        </p:nvGrpSpPr>
        <p:grpSpPr>
          <a:xfrm>
            <a:off x="378204" y="1167018"/>
            <a:ext cx="2914257" cy="764794"/>
            <a:chOff x="378204" y="1167018"/>
            <a:chExt cx="2914257" cy="764794"/>
          </a:xfrm>
        </p:grpSpPr>
        <p:pic>
          <p:nvPicPr>
            <p:cNvPr id="8" name="図 7">
              <a:extLst>
                <a:ext uri="{FF2B5EF4-FFF2-40B4-BE49-F238E27FC236}">
                  <a16:creationId xmlns:a16="http://schemas.microsoft.com/office/drawing/2014/main" id="{D3FD51FA-E259-6AC9-378F-AB45B24CD89D}"/>
                </a:ext>
              </a:extLst>
            </p:cNvPr>
            <p:cNvPicPr>
              <a:picLocks noChangeAspect="1"/>
            </p:cNvPicPr>
            <p:nvPr/>
          </p:nvPicPr>
          <p:blipFill>
            <a:blip r:embed="rId3"/>
            <a:stretch>
              <a:fillRect/>
            </a:stretch>
          </p:blipFill>
          <p:spPr>
            <a:xfrm>
              <a:off x="387729" y="1184858"/>
              <a:ext cx="1708203" cy="511674"/>
            </a:xfrm>
            <a:prstGeom prst="rect">
              <a:avLst/>
            </a:prstGeom>
          </p:spPr>
        </p:pic>
        <p:pic>
          <p:nvPicPr>
            <p:cNvPr id="10" name="図 9">
              <a:extLst>
                <a:ext uri="{FF2B5EF4-FFF2-40B4-BE49-F238E27FC236}">
                  <a16:creationId xmlns:a16="http://schemas.microsoft.com/office/drawing/2014/main" id="{7185A39C-985B-9B6E-D30A-CE11AA5EC88C}"/>
                </a:ext>
              </a:extLst>
            </p:cNvPr>
            <p:cNvPicPr>
              <a:picLocks noChangeAspect="1"/>
            </p:cNvPicPr>
            <p:nvPr/>
          </p:nvPicPr>
          <p:blipFill>
            <a:blip r:embed="rId4"/>
            <a:stretch>
              <a:fillRect/>
            </a:stretch>
          </p:blipFill>
          <p:spPr>
            <a:xfrm>
              <a:off x="387729" y="1719271"/>
              <a:ext cx="2904732" cy="212541"/>
            </a:xfrm>
            <a:prstGeom prst="rect">
              <a:avLst/>
            </a:prstGeom>
          </p:spPr>
        </p:pic>
        <p:sp>
          <p:nvSpPr>
            <p:cNvPr id="16" name="フレーム 15">
              <a:extLst>
                <a:ext uri="{FF2B5EF4-FFF2-40B4-BE49-F238E27FC236}">
                  <a16:creationId xmlns:a16="http://schemas.microsoft.com/office/drawing/2014/main" id="{228E5A39-B717-ACD2-975A-7BF6CDA6C3F4}"/>
                </a:ext>
              </a:extLst>
            </p:cNvPr>
            <p:cNvSpPr/>
            <p:nvPr/>
          </p:nvSpPr>
          <p:spPr>
            <a:xfrm>
              <a:off x="378204" y="1167018"/>
              <a:ext cx="1708203" cy="221935"/>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pic>
        <p:nvPicPr>
          <p:cNvPr id="19" name="図 18">
            <a:extLst>
              <a:ext uri="{FF2B5EF4-FFF2-40B4-BE49-F238E27FC236}">
                <a16:creationId xmlns:a16="http://schemas.microsoft.com/office/drawing/2014/main" id="{FF1EBBE9-A40A-68DD-7D7F-4F7D12D3798E}"/>
              </a:ext>
            </a:extLst>
          </p:cNvPr>
          <p:cNvPicPr>
            <a:picLocks noChangeAspect="1"/>
          </p:cNvPicPr>
          <p:nvPr/>
        </p:nvPicPr>
        <p:blipFill>
          <a:blip r:embed="rId5"/>
          <a:stretch>
            <a:fillRect/>
          </a:stretch>
        </p:blipFill>
        <p:spPr>
          <a:xfrm>
            <a:off x="5337296" y="2141275"/>
            <a:ext cx="3320511" cy="429376"/>
          </a:xfrm>
          <a:prstGeom prst="rect">
            <a:avLst/>
          </a:prstGeom>
        </p:spPr>
      </p:pic>
      <p:pic>
        <p:nvPicPr>
          <p:cNvPr id="21" name="図 20">
            <a:extLst>
              <a:ext uri="{FF2B5EF4-FFF2-40B4-BE49-F238E27FC236}">
                <a16:creationId xmlns:a16="http://schemas.microsoft.com/office/drawing/2014/main" id="{7B8D1953-156B-8EBB-D665-367C4831DA91}"/>
              </a:ext>
            </a:extLst>
          </p:cNvPr>
          <p:cNvPicPr>
            <a:picLocks noChangeAspect="1"/>
          </p:cNvPicPr>
          <p:nvPr/>
        </p:nvPicPr>
        <p:blipFill>
          <a:blip r:embed="rId6"/>
          <a:stretch>
            <a:fillRect/>
          </a:stretch>
        </p:blipFill>
        <p:spPr>
          <a:xfrm>
            <a:off x="8802542" y="2141275"/>
            <a:ext cx="2497540" cy="1180785"/>
          </a:xfrm>
          <a:prstGeom prst="rect">
            <a:avLst/>
          </a:prstGeom>
        </p:spPr>
      </p:pic>
      <p:sp>
        <p:nvSpPr>
          <p:cNvPr id="24" name="矢印: 右 23">
            <a:extLst>
              <a:ext uri="{FF2B5EF4-FFF2-40B4-BE49-F238E27FC236}">
                <a16:creationId xmlns:a16="http://schemas.microsoft.com/office/drawing/2014/main" id="{3D18C71D-6B4D-01E0-E2AB-E9D954341B63}"/>
              </a:ext>
            </a:extLst>
          </p:cNvPr>
          <p:cNvSpPr/>
          <p:nvPr/>
        </p:nvSpPr>
        <p:spPr>
          <a:xfrm rot="5400000">
            <a:off x="7969991" y="2638677"/>
            <a:ext cx="603925" cy="10170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8" name="フレーム 27">
            <a:extLst>
              <a:ext uri="{FF2B5EF4-FFF2-40B4-BE49-F238E27FC236}">
                <a16:creationId xmlns:a16="http://schemas.microsoft.com/office/drawing/2014/main" id="{69B6681B-E474-089B-3403-837158F2BF8F}"/>
              </a:ext>
            </a:extLst>
          </p:cNvPr>
          <p:cNvSpPr/>
          <p:nvPr/>
        </p:nvSpPr>
        <p:spPr>
          <a:xfrm>
            <a:off x="122799" y="3959249"/>
            <a:ext cx="4192026" cy="843298"/>
          </a:xfrm>
          <a:prstGeom prst="frame">
            <a:avLst>
              <a:gd name="adj1" fmla="val 572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吹き出し: 角を丸めた四角形 26">
            <a:extLst>
              <a:ext uri="{FF2B5EF4-FFF2-40B4-BE49-F238E27FC236}">
                <a16:creationId xmlns:a16="http://schemas.microsoft.com/office/drawing/2014/main" id="{491A053A-4707-8694-D545-A09571E5E6C5}"/>
              </a:ext>
            </a:extLst>
          </p:cNvPr>
          <p:cNvSpPr/>
          <p:nvPr/>
        </p:nvSpPr>
        <p:spPr>
          <a:xfrm>
            <a:off x="2188598" y="3394943"/>
            <a:ext cx="2904733" cy="488904"/>
          </a:xfrm>
          <a:prstGeom prst="wedgeRoundRectCallout">
            <a:avLst>
              <a:gd name="adj1" fmla="val -43829"/>
              <a:gd name="adj2" fmla="val 68872"/>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パラメータの名前には，汎用的な名前として</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x1</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x2</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などが使われる．</a:t>
            </a:r>
          </a:p>
        </p:txBody>
      </p:sp>
      <p:grpSp>
        <p:nvGrpSpPr>
          <p:cNvPr id="39" name="グループ化 38">
            <a:extLst>
              <a:ext uri="{FF2B5EF4-FFF2-40B4-BE49-F238E27FC236}">
                <a16:creationId xmlns:a16="http://schemas.microsoft.com/office/drawing/2014/main" id="{57C73907-030B-2DE2-ABC3-2CD7890C3BC0}"/>
              </a:ext>
            </a:extLst>
          </p:cNvPr>
          <p:cNvGrpSpPr/>
          <p:nvPr/>
        </p:nvGrpSpPr>
        <p:grpSpPr>
          <a:xfrm>
            <a:off x="5280316" y="3567422"/>
            <a:ext cx="3549512" cy="1063312"/>
            <a:chOff x="5307199" y="3639395"/>
            <a:chExt cx="3549512" cy="1063312"/>
          </a:xfrm>
        </p:grpSpPr>
        <p:pic>
          <p:nvPicPr>
            <p:cNvPr id="23" name="図 22">
              <a:extLst>
                <a:ext uri="{FF2B5EF4-FFF2-40B4-BE49-F238E27FC236}">
                  <a16:creationId xmlns:a16="http://schemas.microsoft.com/office/drawing/2014/main" id="{CFA1937B-E5A9-1B91-FE35-6BC4DFA7E92C}"/>
                </a:ext>
              </a:extLst>
            </p:cNvPr>
            <p:cNvPicPr>
              <a:picLocks noChangeAspect="1"/>
            </p:cNvPicPr>
            <p:nvPr/>
          </p:nvPicPr>
          <p:blipFill>
            <a:blip r:embed="rId7"/>
            <a:stretch>
              <a:fillRect/>
            </a:stretch>
          </p:blipFill>
          <p:spPr>
            <a:xfrm>
              <a:off x="5307199" y="3639395"/>
              <a:ext cx="3549512" cy="307720"/>
            </a:xfrm>
            <a:prstGeom prst="rect">
              <a:avLst/>
            </a:prstGeom>
          </p:spPr>
        </p:pic>
        <p:pic>
          <p:nvPicPr>
            <p:cNvPr id="34" name="図 33">
              <a:extLst>
                <a:ext uri="{FF2B5EF4-FFF2-40B4-BE49-F238E27FC236}">
                  <a16:creationId xmlns:a16="http://schemas.microsoft.com/office/drawing/2014/main" id="{CAC3AED7-C02C-B5E7-B62C-47A02D08069E}"/>
                </a:ext>
              </a:extLst>
            </p:cNvPr>
            <p:cNvPicPr>
              <a:picLocks noChangeAspect="1"/>
            </p:cNvPicPr>
            <p:nvPr/>
          </p:nvPicPr>
          <p:blipFill>
            <a:blip r:embed="rId8"/>
            <a:stretch>
              <a:fillRect/>
            </a:stretch>
          </p:blipFill>
          <p:spPr>
            <a:xfrm>
              <a:off x="6715373" y="3765305"/>
              <a:ext cx="1009035" cy="186063"/>
            </a:xfrm>
            <a:prstGeom prst="rect">
              <a:avLst/>
            </a:prstGeom>
          </p:spPr>
        </p:pic>
        <p:pic>
          <p:nvPicPr>
            <p:cNvPr id="36" name="図 35">
              <a:extLst>
                <a:ext uri="{FF2B5EF4-FFF2-40B4-BE49-F238E27FC236}">
                  <a16:creationId xmlns:a16="http://schemas.microsoft.com/office/drawing/2014/main" id="{DD9FB805-6BC5-2694-D6AE-9381F2A2019B}"/>
                </a:ext>
              </a:extLst>
            </p:cNvPr>
            <p:cNvPicPr>
              <a:picLocks noChangeAspect="1"/>
            </p:cNvPicPr>
            <p:nvPr/>
          </p:nvPicPr>
          <p:blipFill>
            <a:blip r:embed="rId9"/>
            <a:stretch>
              <a:fillRect/>
            </a:stretch>
          </p:blipFill>
          <p:spPr>
            <a:xfrm>
              <a:off x="5307199" y="4001392"/>
              <a:ext cx="1316755" cy="701315"/>
            </a:xfrm>
            <a:prstGeom prst="rect">
              <a:avLst/>
            </a:prstGeom>
          </p:spPr>
        </p:pic>
        <p:pic>
          <p:nvPicPr>
            <p:cNvPr id="38" name="図 37">
              <a:extLst>
                <a:ext uri="{FF2B5EF4-FFF2-40B4-BE49-F238E27FC236}">
                  <a16:creationId xmlns:a16="http://schemas.microsoft.com/office/drawing/2014/main" id="{E0F84128-78C3-C816-4716-42F4608036F7}"/>
                </a:ext>
              </a:extLst>
            </p:cNvPr>
            <p:cNvPicPr>
              <a:picLocks noChangeAspect="1"/>
            </p:cNvPicPr>
            <p:nvPr/>
          </p:nvPicPr>
          <p:blipFill>
            <a:blip r:embed="rId10"/>
            <a:stretch>
              <a:fillRect/>
            </a:stretch>
          </p:blipFill>
          <p:spPr>
            <a:xfrm>
              <a:off x="6715373" y="3988176"/>
              <a:ext cx="1245192" cy="701315"/>
            </a:xfrm>
            <a:prstGeom prst="rect">
              <a:avLst/>
            </a:prstGeom>
          </p:spPr>
        </p:pic>
      </p:grpSp>
      <p:sp>
        <p:nvSpPr>
          <p:cNvPr id="25" name="吹き出し: 角を丸めた四角形 24">
            <a:extLst>
              <a:ext uri="{FF2B5EF4-FFF2-40B4-BE49-F238E27FC236}">
                <a16:creationId xmlns:a16="http://schemas.microsoft.com/office/drawing/2014/main" id="{7641A420-F19C-1A2A-AC4B-730FBD168C79}"/>
              </a:ext>
            </a:extLst>
          </p:cNvPr>
          <p:cNvSpPr/>
          <p:nvPr/>
        </p:nvSpPr>
        <p:spPr>
          <a:xfrm>
            <a:off x="5209595" y="2620821"/>
            <a:ext cx="2409083" cy="788766"/>
          </a:xfrm>
          <a:prstGeom prst="wedgeRoundRectCallout">
            <a:avLst>
              <a:gd name="adj1" fmla="val 32420"/>
              <a:gd name="adj2" fmla="val 61723"/>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最適化には，</a:t>
            </a:r>
            <a:r>
              <a:rPr lang="en-US" altLang="ja-JP" sz="1200" dirty="0" err="1">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statsmodels</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formula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式の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API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と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Patsy</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formula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式を使うことができる．</a:t>
            </a:r>
          </a:p>
        </p:txBody>
      </p:sp>
      <p:sp>
        <p:nvSpPr>
          <p:cNvPr id="42" name="フレーム 41">
            <a:extLst>
              <a:ext uri="{FF2B5EF4-FFF2-40B4-BE49-F238E27FC236}">
                <a16:creationId xmlns:a16="http://schemas.microsoft.com/office/drawing/2014/main" id="{911113ED-B09B-B4A2-AC89-4A788AD8E036}"/>
              </a:ext>
            </a:extLst>
          </p:cNvPr>
          <p:cNvSpPr/>
          <p:nvPr/>
        </p:nvSpPr>
        <p:spPr>
          <a:xfrm>
            <a:off x="6312040" y="3558536"/>
            <a:ext cx="1451373" cy="16302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吹き出し: 角を丸めた四角形 46">
            <a:extLst>
              <a:ext uri="{FF2B5EF4-FFF2-40B4-BE49-F238E27FC236}">
                <a16:creationId xmlns:a16="http://schemas.microsoft.com/office/drawing/2014/main" id="{307AB6D7-DE1A-E9F6-6B84-91424244AA26}"/>
              </a:ext>
            </a:extLst>
          </p:cNvPr>
          <p:cNvSpPr/>
          <p:nvPr/>
        </p:nvSpPr>
        <p:spPr>
          <a:xfrm>
            <a:off x="8239703" y="5296747"/>
            <a:ext cx="3712783" cy="969849"/>
          </a:xfrm>
          <a:prstGeom prst="wedgeRoundRectCallout">
            <a:avLst>
              <a:gd name="adj1" fmla="val 32163"/>
              <a:gd name="adj2" fmla="val 48956"/>
              <a:gd name="adj3" fmla="val 16667"/>
            </a:avLst>
          </a:prstGeom>
          <a:ln w="19050">
            <a:solidFill>
              <a:srgbClr val="00B050"/>
            </a:solidFill>
          </a:ln>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en-US" altLang="ja-JP" sz="1200" dirty="0" err="1">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statsmodels</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には，他にも多くの線形モデルの結果を分析したり，診断や可視化をしたりするツールがあるので，確かめみましょう．また，最小二乗法より複雑な他の線形モデルも扱える．</a:t>
            </a:r>
          </a:p>
        </p:txBody>
      </p:sp>
      <p:sp>
        <p:nvSpPr>
          <p:cNvPr id="48" name="フレーム 47">
            <a:extLst>
              <a:ext uri="{FF2B5EF4-FFF2-40B4-BE49-F238E27FC236}">
                <a16:creationId xmlns:a16="http://schemas.microsoft.com/office/drawing/2014/main" id="{50B5171C-D1AA-1A9B-00A5-E8B7E6672105}"/>
              </a:ext>
            </a:extLst>
          </p:cNvPr>
          <p:cNvSpPr/>
          <p:nvPr/>
        </p:nvSpPr>
        <p:spPr>
          <a:xfrm>
            <a:off x="5267632" y="4035362"/>
            <a:ext cx="2666050" cy="460438"/>
          </a:xfrm>
          <a:prstGeom prst="frame">
            <a:avLst>
              <a:gd name="adj1" fmla="val 836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9" name="吹き出し: 角を丸めた四角形 48">
            <a:extLst>
              <a:ext uri="{FF2B5EF4-FFF2-40B4-BE49-F238E27FC236}">
                <a16:creationId xmlns:a16="http://schemas.microsoft.com/office/drawing/2014/main" id="{A0A6821E-428A-00FA-3C6C-F1343D9A0944}"/>
              </a:ext>
            </a:extLst>
          </p:cNvPr>
          <p:cNvSpPr/>
          <p:nvPr/>
        </p:nvSpPr>
        <p:spPr>
          <a:xfrm>
            <a:off x="7983764" y="3746130"/>
            <a:ext cx="4062040" cy="788766"/>
          </a:xfrm>
          <a:prstGeom prst="wedgeRoundRectCallout">
            <a:avLst>
              <a:gd name="adj1" fmla="val -53022"/>
              <a:gd name="adj2" fmla="val -3487"/>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en-US" altLang="ja-JP" sz="1200" dirty="0" err="1">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statsmodels</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が返した結果のシリーズが，データフレームの列名と連動している．</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formula</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式と</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pandas</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のオブジェクトを使った場合は，</a:t>
            </a:r>
            <a:r>
              <a:rPr lang="en-US" altLang="ja-JP" sz="1200" dirty="0" err="1">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add_constant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する必要もない．</a:t>
            </a:r>
          </a:p>
          <a:p>
            <a:pPr>
              <a:lnSpc>
                <a:spcPct val="110000"/>
              </a:lnSpc>
            </a:pPr>
            <a:endPar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50" name="コンテンツ プレースホルダー 2">
            <a:extLst>
              <a:ext uri="{FF2B5EF4-FFF2-40B4-BE49-F238E27FC236}">
                <a16:creationId xmlns:a16="http://schemas.microsoft.com/office/drawing/2014/main" id="{55E5ED7B-2B0E-E572-A6E6-10BED4DA9FA1}"/>
              </a:ext>
            </a:extLst>
          </p:cNvPr>
          <p:cNvSpPr txBox="1">
            <a:spLocks/>
          </p:cNvSpPr>
          <p:nvPr/>
        </p:nvSpPr>
        <p:spPr>
          <a:xfrm>
            <a:off x="5211535" y="4720066"/>
            <a:ext cx="6853169" cy="653666"/>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これでサンプル外データが入力されたとき，推定されたモデルパラメータを使って予測ができる．</a:t>
            </a:r>
          </a:p>
        </p:txBody>
      </p:sp>
      <p:pic>
        <p:nvPicPr>
          <p:cNvPr id="52" name="図 51">
            <a:extLst>
              <a:ext uri="{FF2B5EF4-FFF2-40B4-BE49-F238E27FC236}">
                <a16:creationId xmlns:a16="http://schemas.microsoft.com/office/drawing/2014/main" id="{10F68D64-8F96-BD6C-D9EF-66CB99AEBFFC}"/>
              </a:ext>
            </a:extLst>
          </p:cNvPr>
          <p:cNvPicPr>
            <a:picLocks noChangeAspect="1"/>
          </p:cNvPicPr>
          <p:nvPr/>
        </p:nvPicPr>
        <p:blipFill>
          <a:blip r:embed="rId11"/>
          <a:stretch>
            <a:fillRect/>
          </a:stretch>
        </p:blipFill>
        <p:spPr>
          <a:xfrm>
            <a:off x="5267214" y="5268625"/>
            <a:ext cx="1708203" cy="165310"/>
          </a:xfrm>
          <a:prstGeom prst="rect">
            <a:avLst/>
          </a:prstGeom>
        </p:spPr>
      </p:pic>
      <p:pic>
        <p:nvPicPr>
          <p:cNvPr id="54" name="図 53">
            <a:extLst>
              <a:ext uri="{FF2B5EF4-FFF2-40B4-BE49-F238E27FC236}">
                <a16:creationId xmlns:a16="http://schemas.microsoft.com/office/drawing/2014/main" id="{B144FC52-9871-039F-4F48-F530F2E00962}"/>
              </a:ext>
            </a:extLst>
          </p:cNvPr>
          <p:cNvPicPr>
            <a:picLocks noChangeAspect="1"/>
          </p:cNvPicPr>
          <p:nvPr/>
        </p:nvPicPr>
        <p:blipFill>
          <a:blip r:embed="rId12"/>
          <a:stretch>
            <a:fillRect/>
          </a:stretch>
        </p:blipFill>
        <p:spPr>
          <a:xfrm>
            <a:off x="7009027" y="5261903"/>
            <a:ext cx="1007604" cy="936756"/>
          </a:xfrm>
          <a:prstGeom prst="rect">
            <a:avLst/>
          </a:prstGeom>
        </p:spPr>
      </p:pic>
    </p:spTree>
    <p:extLst>
      <p:ext uri="{BB962C8B-B14F-4D97-AF65-F5344CB8AC3E}">
        <p14:creationId xmlns:p14="http://schemas.microsoft.com/office/powerpoint/2010/main" val="388344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5B797-C683-B037-637E-4D3ECE54D9F5}"/>
              </a:ext>
            </a:extLst>
          </p:cNvPr>
          <p:cNvSpPr>
            <a:spLocks noGrp="1"/>
          </p:cNvSpPr>
          <p:nvPr>
            <p:ph type="title"/>
          </p:nvPr>
        </p:nvSpPr>
        <p:spPr/>
        <p:txBody>
          <a:bodyPr/>
          <a:lstStyle/>
          <a:p>
            <a:r>
              <a:rPr kumimoji="1" lang="en-US" altLang="ja-JP" dirty="0"/>
              <a:t>3</a:t>
            </a:r>
            <a:r>
              <a:rPr lang="en-US" altLang="ja-JP" dirty="0"/>
              <a:t>.</a:t>
            </a:r>
            <a:r>
              <a:rPr lang="ja-JP" altLang="en-US" dirty="0"/>
              <a:t> </a:t>
            </a:r>
            <a:r>
              <a:rPr lang="en-US" altLang="ja-JP" dirty="0" err="1"/>
              <a:t>statsmodels</a:t>
            </a:r>
            <a:r>
              <a:rPr lang="en-US" altLang="ja-JP" dirty="0"/>
              <a:t> </a:t>
            </a:r>
            <a:r>
              <a:rPr lang="ja-JP" altLang="en-US" dirty="0"/>
              <a:t>入門</a:t>
            </a:r>
            <a:endParaRPr kumimoji="1" lang="ja-JP" altLang="en-US" dirty="0"/>
          </a:p>
        </p:txBody>
      </p:sp>
      <p:sp>
        <p:nvSpPr>
          <p:cNvPr id="3" name="コンテンツ プレースホルダー 2">
            <a:extLst>
              <a:ext uri="{FF2B5EF4-FFF2-40B4-BE49-F238E27FC236}">
                <a16:creationId xmlns:a16="http://schemas.microsoft.com/office/drawing/2014/main" id="{A6801881-91E3-B025-7776-32F6B4176E81}"/>
              </a:ext>
            </a:extLst>
          </p:cNvPr>
          <p:cNvSpPr>
            <a:spLocks noGrp="1"/>
          </p:cNvSpPr>
          <p:nvPr>
            <p:ph idx="1"/>
          </p:nvPr>
        </p:nvSpPr>
        <p:spPr>
          <a:xfrm>
            <a:off x="214381" y="632805"/>
            <a:ext cx="11763234" cy="614970"/>
          </a:xfrm>
        </p:spPr>
        <p:txBody>
          <a:bodyPr>
            <a:normAutofit/>
          </a:bodyPr>
          <a:lstStyle/>
          <a:p>
            <a:r>
              <a:rPr kumimoji="1" lang="en-US" altLang="ja-JP" dirty="0" err="1"/>
              <a:t>statsmodels</a:t>
            </a:r>
            <a:r>
              <a:rPr kumimoji="1" lang="en-US" altLang="ja-JP" dirty="0"/>
              <a:t> </a:t>
            </a:r>
            <a:r>
              <a:rPr kumimoji="1" lang="ja-JP" altLang="en-US" dirty="0"/>
              <a:t>にあるもう一種類のモデルに，時系列分析用のモデル</a:t>
            </a:r>
            <a:r>
              <a:rPr kumimoji="1" lang="en-US" altLang="ja-JP" baseline="30000" dirty="0"/>
              <a:t>※</a:t>
            </a:r>
            <a:r>
              <a:rPr kumimoji="1" lang="ja-JP" altLang="en-US" dirty="0"/>
              <a:t>がある．</a:t>
            </a:r>
            <a:br>
              <a:rPr kumimoji="1" lang="en-US" altLang="ja-JP" dirty="0"/>
            </a:br>
            <a:r>
              <a:rPr kumimoji="1" lang="ja-JP" altLang="en-US" dirty="0"/>
              <a:t>ここでは，自己回帰構造とノイズを含む時系列データをシミュレートしてみる．</a:t>
            </a:r>
          </a:p>
        </p:txBody>
      </p:sp>
      <p:sp>
        <p:nvSpPr>
          <p:cNvPr id="4" name="日付プレースホルダー 3">
            <a:extLst>
              <a:ext uri="{FF2B5EF4-FFF2-40B4-BE49-F238E27FC236}">
                <a16:creationId xmlns:a16="http://schemas.microsoft.com/office/drawing/2014/main" id="{6DBA416B-F35C-2210-43A0-6FA64200D20E}"/>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CA1CFA36-2F0E-FF6F-C826-F5DBC091CFBD}"/>
              </a:ext>
            </a:extLst>
          </p:cNvPr>
          <p:cNvSpPr>
            <a:spLocks noGrp="1"/>
          </p:cNvSpPr>
          <p:nvPr>
            <p:ph type="ftr" sz="quarter" idx="11"/>
          </p:nvPr>
        </p:nvSpPr>
        <p:spPr/>
        <p:txBody>
          <a:bodyPr/>
          <a:lstStyle/>
          <a:p>
            <a:r>
              <a:rPr kumimoji="1" lang="en-US" altLang="ja-JP" dirty="0"/>
              <a:t>4. </a:t>
            </a:r>
            <a:r>
              <a:rPr kumimoji="1" lang="ja-JP" altLang="en-US" dirty="0"/>
              <a:t>時系列モデルの推定</a:t>
            </a:r>
            <a:endParaRPr lang="ja-JP" altLang="en-US" dirty="0"/>
          </a:p>
        </p:txBody>
      </p:sp>
      <p:sp>
        <p:nvSpPr>
          <p:cNvPr id="6" name="スライド番号プレースホルダー 5">
            <a:extLst>
              <a:ext uri="{FF2B5EF4-FFF2-40B4-BE49-F238E27FC236}">
                <a16:creationId xmlns:a16="http://schemas.microsoft.com/office/drawing/2014/main" id="{EDCA4457-9874-4B68-4FFA-F6AA5652B909}"/>
              </a:ext>
            </a:extLst>
          </p:cNvPr>
          <p:cNvSpPr>
            <a:spLocks noGrp="1"/>
          </p:cNvSpPr>
          <p:nvPr>
            <p:ph type="sldNum" sz="quarter" idx="12"/>
          </p:nvPr>
        </p:nvSpPr>
        <p:spPr/>
        <p:txBody>
          <a:bodyPr/>
          <a:lstStyle/>
          <a:p>
            <a:fld id="{6A08F1E3-4537-4A28-BBC1-BB8FB2459995}" type="slidenum">
              <a:rPr lang="ja-JP" altLang="en-US" smtClean="0"/>
              <a:pPr/>
              <a:t>16</a:t>
            </a:fld>
            <a:endParaRPr lang="ja-JP" altLang="en-US"/>
          </a:p>
        </p:txBody>
      </p:sp>
      <p:sp>
        <p:nvSpPr>
          <p:cNvPr id="7" name="コンテンツ プレースホルダー 2">
            <a:extLst>
              <a:ext uri="{FF2B5EF4-FFF2-40B4-BE49-F238E27FC236}">
                <a16:creationId xmlns:a16="http://schemas.microsoft.com/office/drawing/2014/main" id="{2057BB86-1F29-EBA6-E210-23671EAAC2EF}"/>
              </a:ext>
            </a:extLst>
          </p:cNvPr>
          <p:cNvSpPr txBox="1">
            <a:spLocks/>
          </p:cNvSpPr>
          <p:nvPr/>
        </p:nvSpPr>
        <p:spPr>
          <a:xfrm>
            <a:off x="5557909" y="1140355"/>
            <a:ext cx="6567416" cy="365125"/>
          </a:xfrm>
          <a:prstGeom prst="rect">
            <a:avLst/>
          </a:prstGeom>
          <a:ln>
            <a:no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66700" indent="-266700">
              <a:buFont typeface="Times New Roman" panose="02020603050405020304" pitchFamily="18" charset="0"/>
              <a:buChar char="※"/>
              <a:tabLst>
                <a:tab pos="85725" algn="l"/>
              </a:tabLst>
            </a:pPr>
            <a:r>
              <a:rPr lang="ja-JP" altLang="en-US" sz="1200" dirty="0"/>
              <a:t>自己回帰モデル，カルマンフィルタ，状態空間モデル，多変量自己回帰モデルなどがある．</a:t>
            </a:r>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F600B899-FFC1-2FB8-822D-5170826FEDF8}"/>
                  </a:ext>
                </a:extLst>
              </p:cNvPr>
              <p:cNvSpPr txBox="1">
                <a:spLocks/>
              </p:cNvSpPr>
              <p:nvPr/>
            </p:nvSpPr>
            <p:spPr>
              <a:xfrm>
                <a:off x="214381" y="1505479"/>
                <a:ext cx="11763234" cy="962685"/>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このデータは </a:t>
                </a:r>
                <a:r>
                  <a:rPr lang="en-US" altLang="ja-JP" dirty="0"/>
                  <a:t>AR(2) </a:t>
                </a:r>
                <a:r>
                  <a:rPr lang="ja-JP" altLang="en-US" dirty="0"/>
                  <a:t>過程（</a:t>
                </a:r>
                <a:r>
                  <a:rPr lang="en-US" altLang="ja-JP" dirty="0"/>
                  <a:t>2</a:t>
                </a:r>
                <a:r>
                  <a:rPr lang="ja-JP" altLang="en-US" dirty="0"/>
                  <a:t>次のラグを持つ）に従い，パラメータ</a:t>
                </a:r>
                <a14:m>
                  <m:oMath xmlns:m="http://schemas.openxmlformats.org/officeDocument/2006/math">
                    <m:r>
                      <a:rPr lang="en-US" altLang="ja-JP" i="1" dirty="0" smtClean="0">
                        <a:latin typeface="Cambria Math" panose="02040503050406030204" pitchFamily="18" charset="0"/>
                      </a:rPr>
                      <m:t>0.8</m:t>
                    </m:r>
                  </m:oMath>
                </a14:m>
                <a:r>
                  <a:rPr lang="ja-JP" altLang="en-US" dirty="0"/>
                  <a:t>と</a:t>
                </a:r>
                <a14:m>
                  <m:oMath xmlns:m="http://schemas.openxmlformats.org/officeDocument/2006/math">
                    <m:r>
                      <a:rPr lang="en-US" altLang="ja-JP" i="1" dirty="0" smtClean="0">
                        <a:latin typeface="Cambria Math" panose="02040503050406030204" pitchFamily="18" charset="0"/>
                      </a:rPr>
                      <m:t>−0.4</m:t>
                    </m:r>
                  </m:oMath>
                </a14:m>
                <a:r>
                  <a:rPr lang="ja-JP" altLang="en-US" dirty="0"/>
                  <a:t>を持つ．</a:t>
                </a:r>
                <a:br>
                  <a:rPr lang="en-US" altLang="ja-JP" dirty="0"/>
                </a:br>
                <a:r>
                  <a:rPr lang="en-US" altLang="ja-JP" dirty="0"/>
                  <a:t>AR</a:t>
                </a:r>
                <a:r>
                  <a:rPr lang="ja-JP" altLang="en-US" dirty="0"/>
                  <a:t>モデルを最適化するとき，何個のラグ項がモデルに含まれているかは分からない場合もある．そのため，モデルにはある程度大きなラグを入れておくことが出来る．</a:t>
                </a:r>
              </a:p>
            </p:txBody>
          </p:sp>
        </mc:Choice>
        <mc:Fallback xmlns="">
          <p:sp>
            <p:nvSpPr>
              <p:cNvPr id="8" name="コンテンツ プレースホルダー 2">
                <a:extLst>
                  <a:ext uri="{FF2B5EF4-FFF2-40B4-BE49-F238E27FC236}">
                    <a16:creationId xmlns:a16="http://schemas.microsoft.com/office/drawing/2014/main" id="{F600B899-FFC1-2FB8-822D-5170826FEDF8}"/>
                  </a:ext>
                </a:extLst>
              </p:cNvPr>
              <p:cNvSpPr txBox="1">
                <a:spLocks noRot="1" noChangeAspect="1" noMove="1" noResize="1" noEditPoints="1" noAdjustHandles="1" noChangeArrowheads="1" noChangeShapeType="1" noTextEdit="1"/>
              </p:cNvSpPr>
              <p:nvPr/>
            </p:nvSpPr>
            <p:spPr>
              <a:xfrm>
                <a:off x="214381" y="1505479"/>
                <a:ext cx="11763234" cy="962685"/>
              </a:xfrm>
              <a:prstGeom prst="rect">
                <a:avLst/>
              </a:prstGeom>
              <a:blipFill>
                <a:blip r:embed="rId2"/>
                <a:stretch>
                  <a:fillRect l="-207" t="-625"/>
                </a:stretch>
              </a:blipFill>
              <a:ln>
                <a:solidFill>
                  <a:schemeClr val="bg1"/>
                </a:solidFill>
              </a:ln>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8302F6D-AA3D-E782-2FE9-7123CE565AEB}"/>
              </a:ext>
            </a:extLst>
          </p:cNvPr>
          <p:cNvPicPr>
            <a:picLocks noChangeAspect="1"/>
          </p:cNvPicPr>
          <p:nvPr/>
        </p:nvPicPr>
        <p:blipFill>
          <a:blip r:embed="rId3"/>
          <a:stretch>
            <a:fillRect/>
          </a:stretch>
        </p:blipFill>
        <p:spPr>
          <a:xfrm>
            <a:off x="1072500" y="2525143"/>
            <a:ext cx="3467100" cy="257175"/>
          </a:xfrm>
          <a:prstGeom prst="rect">
            <a:avLst/>
          </a:prstGeom>
        </p:spPr>
      </p:pic>
      <p:pic>
        <p:nvPicPr>
          <p:cNvPr id="12" name="図 11">
            <a:extLst>
              <a:ext uri="{FF2B5EF4-FFF2-40B4-BE49-F238E27FC236}">
                <a16:creationId xmlns:a16="http://schemas.microsoft.com/office/drawing/2014/main" id="{E3937E92-AB55-8BC9-4C41-50EFBC926E20}"/>
              </a:ext>
            </a:extLst>
          </p:cNvPr>
          <p:cNvPicPr>
            <a:picLocks noChangeAspect="1"/>
          </p:cNvPicPr>
          <p:nvPr/>
        </p:nvPicPr>
        <p:blipFill>
          <a:blip r:embed="rId4"/>
          <a:stretch>
            <a:fillRect/>
          </a:stretch>
        </p:blipFill>
        <p:spPr>
          <a:xfrm>
            <a:off x="1072500" y="2819267"/>
            <a:ext cx="4391025" cy="2657475"/>
          </a:xfrm>
          <a:prstGeom prst="rect">
            <a:avLst/>
          </a:prstGeom>
        </p:spPr>
      </p:pic>
      <p:pic>
        <p:nvPicPr>
          <p:cNvPr id="14" name="図 13">
            <a:extLst>
              <a:ext uri="{FF2B5EF4-FFF2-40B4-BE49-F238E27FC236}">
                <a16:creationId xmlns:a16="http://schemas.microsoft.com/office/drawing/2014/main" id="{C4119187-AB19-5300-04FD-0EBF7D821EA7}"/>
              </a:ext>
            </a:extLst>
          </p:cNvPr>
          <p:cNvPicPr>
            <a:picLocks noChangeAspect="1"/>
          </p:cNvPicPr>
          <p:nvPr/>
        </p:nvPicPr>
        <p:blipFill>
          <a:blip r:embed="rId5"/>
          <a:stretch>
            <a:fillRect/>
          </a:stretch>
        </p:blipFill>
        <p:spPr>
          <a:xfrm>
            <a:off x="5557909" y="2823409"/>
            <a:ext cx="5534026" cy="457200"/>
          </a:xfrm>
          <a:prstGeom prst="rect">
            <a:avLst/>
          </a:prstGeom>
        </p:spPr>
      </p:pic>
    </p:spTree>
    <p:extLst>
      <p:ext uri="{BB962C8B-B14F-4D97-AF65-F5344CB8AC3E}">
        <p14:creationId xmlns:p14="http://schemas.microsoft.com/office/powerpoint/2010/main" val="162252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FC8FC6-7BEA-9CB9-788B-55988C79C1A2}"/>
              </a:ext>
            </a:extLst>
          </p:cNvPr>
          <p:cNvSpPr>
            <a:spLocks noGrp="1"/>
          </p:cNvSpPr>
          <p:nvPr>
            <p:ph type="dt" sz="half" idx="10"/>
          </p:nvPr>
        </p:nvSpPr>
        <p:spPr/>
        <p:txBody>
          <a:bodyPr/>
          <a:lstStyle/>
          <a:p>
            <a:fld id="{3E5F625B-6493-41D0-A761-6EA118607214}" type="datetime1">
              <a:rPr lang="ja-JP" altLang="en-US" smtClean="0"/>
              <a:t>2024/1/28</a:t>
            </a:fld>
            <a:endParaRPr lang="ja-JP" altLang="en-US"/>
          </a:p>
        </p:txBody>
      </p:sp>
      <p:sp>
        <p:nvSpPr>
          <p:cNvPr id="3" name="フッター プレースホルダー 2">
            <a:extLst>
              <a:ext uri="{FF2B5EF4-FFF2-40B4-BE49-F238E27FC236}">
                <a16:creationId xmlns:a16="http://schemas.microsoft.com/office/drawing/2014/main" id="{D5EAFFD8-6E4F-90C7-3B09-67F1BC1BBBC1}"/>
              </a:ext>
            </a:extLst>
          </p:cNvPr>
          <p:cNvSpPr>
            <a:spLocks noGrp="1"/>
          </p:cNvSpPr>
          <p:nvPr>
            <p:ph type="ftr" sz="quarter" idx="11"/>
          </p:nvPr>
        </p:nvSpPr>
        <p:spPr/>
        <p:txBody>
          <a:bodyPr/>
          <a:lstStyle/>
          <a:p>
            <a:r>
              <a:rPr kumimoji="1" lang="en-US" altLang="ja-JP" dirty="0"/>
              <a:t>4. scikit-learn</a:t>
            </a:r>
            <a:r>
              <a:rPr kumimoji="1" lang="ja-JP" altLang="en-US" dirty="0"/>
              <a:t>入門</a:t>
            </a:r>
            <a:endParaRPr lang="ja-JP" altLang="en-US" dirty="0"/>
          </a:p>
        </p:txBody>
      </p:sp>
      <p:sp>
        <p:nvSpPr>
          <p:cNvPr id="4" name="スライド番号プレースホルダー 3">
            <a:extLst>
              <a:ext uri="{FF2B5EF4-FFF2-40B4-BE49-F238E27FC236}">
                <a16:creationId xmlns:a16="http://schemas.microsoft.com/office/drawing/2014/main" id="{AD6207FB-5AD0-A33C-36E2-36AD80302AC7}"/>
              </a:ext>
            </a:extLst>
          </p:cNvPr>
          <p:cNvSpPr>
            <a:spLocks noGrp="1"/>
          </p:cNvSpPr>
          <p:nvPr>
            <p:ph type="sldNum" sz="quarter" idx="12"/>
          </p:nvPr>
        </p:nvSpPr>
        <p:spPr/>
        <p:txBody>
          <a:bodyPr/>
          <a:lstStyle/>
          <a:p>
            <a:fld id="{6A08F1E3-4537-4A28-BBC1-BB8FB2459995}" type="slidenum">
              <a:rPr lang="ja-JP" altLang="en-US" smtClean="0"/>
              <a:pPr/>
              <a:t>17</a:t>
            </a:fld>
            <a:endParaRPr lang="ja-JP" altLang="en-US"/>
          </a:p>
        </p:txBody>
      </p:sp>
      <p:sp>
        <p:nvSpPr>
          <p:cNvPr id="5" name="タイトル 4">
            <a:extLst>
              <a:ext uri="{FF2B5EF4-FFF2-40B4-BE49-F238E27FC236}">
                <a16:creationId xmlns:a16="http://schemas.microsoft.com/office/drawing/2014/main" id="{6BB45504-86D1-65AB-1C4F-1287ECFE5865}"/>
              </a:ext>
            </a:extLst>
          </p:cNvPr>
          <p:cNvSpPr>
            <a:spLocks noGrp="1"/>
          </p:cNvSpPr>
          <p:nvPr>
            <p:ph type="ctrTitle"/>
          </p:nvPr>
        </p:nvSpPr>
        <p:spPr/>
        <p:txBody>
          <a:bodyPr>
            <a:normAutofit fontScale="90000"/>
          </a:bodyPr>
          <a:lstStyle/>
          <a:p>
            <a:r>
              <a:rPr kumimoji="1" lang="en-US" altLang="ja-JP" dirty="0"/>
              <a:t>4. scikit-learn</a:t>
            </a:r>
            <a:r>
              <a:rPr kumimoji="1" lang="ja-JP" altLang="en-US" dirty="0"/>
              <a:t>入門</a:t>
            </a:r>
          </a:p>
        </p:txBody>
      </p:sp>
    </p:spTree>
    <p:extLst>
      <p:ext uri="{BB962C8B-B14F-4D97-AF65-F5344CB8AC3E}">
        <p14:creationId xmlns:p14="http://schemas.microsoft.com/office/powerpoint/2010/main" val="286691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7B9B6-E361-2AD5-0057-E4860EC29DBB}"/>
              </a:ext>
            </a:extLst>
          </p:cNvPr>
          <p:cNvSpPr>
            <a:spLocks noGrp="1"/>
          </p:cNvSpPr>
          <p:nvPr>
            <p:ph type="title"/>
          </p:nvPr>
        </p:nvSpPr>
        <p:spPr/>
        <p:txBody>
          <a:bodyPr/>
          <a:lstStyle/>
          <a:p>
            <a:r>
              <a:rPr kumimoji="1" lang="en-US" altLang="ja-JP" dirty="0"/>
              <a:t>4. scikit-learn</a:t>
            </a:r>
            <a:r>
              <a:rPr kumimoji="1" lang="ja-JP" altLang="en-US" dirty="0"/>
              <a:t>入門</a:t>
            </a:r>
          </a:p>
        </p:txBody>
      </p:sp>
      <p:sp>
        <p:nvSpPr>
          <p:cNvPr id="3" name="コンテンツ プレースホルダー 2">
            <a:extLst>
              <a:ext uri="{FF2B5EF4-FFF2-40B4-BE49-F238E27FC236}">
                <a16:creationId xmlns:a16="http://schemas.microsoft.com/office/drawing/2014/main" id="{F568DD2B-9F5E-31A3-3D66-D85E0F8EE1AC}"/>
              </a:ext>
            </a:extLst>
          </p:cNvPr>
          <p:cNvSpPr>
            <a:spLocks noGrp="1"/>
          </p:cNvSpPr>
          <p:nvPr>
            <p:ph idx="1"/>
          </p:nvPr>
        </p:nvSpPr>
        <p:spPr>
          <a:xfrm>
            <a:off x="214381" y="632805"/>
            <a:ext cx="11763234" cy="1385968"/>
          </a:xfrm>
        </p:spPr>
        <p:txBody>
          <a:bodyPr>
            <a:normAutofit lnSpcReduction="10000"/>
          </a:bodyPr>
          <a:lstStyle/>
          <a:p>
            <a:r>
              <a:rPr kumimoji="1" lang="en-US" altLang="ja-JP" dirty="0"/>
              <a:t>scikit-learn</a:t>
            </a:r>
            <a:r>
              <a:rPr kumimoji="1" lang="ja-JP" altLang="en-US" dirty="0"/>
              <a:t>（</a:t>
            </a:r>
            <a:r>
              <a:rPr kumimoji="1" lang="en-US" altLang="ja-JP" dirty="0">
                <a:hlinkClick r:id="rId2"/>
              </a:rPr>
              <a:t>https://scikit-learn.org</a:t>
            </a:r>
            <a:r>
              <a:rPr kumimoji="1" lang="ja-JP" altLang="en-US" dirty="0"/>
              <a:t>）は最も広く使われ，最も信頼されている汎用の</a:t>
            </a:r>
            <a:r>
              <a:rPr kumimoji="1" lang="en-US" altLang="ja-JP" dirty="0"/>
              <a:t>Python</a:t>
            </a:r>
            <a:r>
              <a:rPr kumimoji="1" lang="ja-JP" altLang="en-US" dirty="0"/>
              <a:t>機械学習ツールの</a:t>
            </a:r>
            <a:r>
              <a:rPr kumimoji="1" lang="en-US" altLang="ja-JP" dirty="0"/>
              <a:t>1</a:t>
            </a:r>
            <a:r>
              <a:rPr kumimoji="1" lang="ja-JP" altLang="en-US" dirty="0"/>
              <a:t>つである．</a:t>
            </a:r>
            <a:br>
              <a:rPr kumimoji="1" lang="en-US" altLang="ja-JP" dirty="0"/>
            </a:br>
            <a:r>
              <a:rPr kumimoji="1" lang="en-US" altLang="ja-JP" dirty="0"/>
              <a:t>scikit-learn </a:t>
            </a:r>
            <a:r>
              <a:rPr kumimoji="1" lang="ja-JP" altLang="en-US" dirty="0"/>
              <a:t>には，広範囲にわたる標準的な教師あり学習や教師なし学習があり，モデル選択や評価の仕組み・データ変形・データの読み込みとモデルの永続化のツールも併せて提供している．</a:t>
            </a:r>
            <a:br>
              <a:rPr kumimoji="1" lang="en-US" altLang="ja-JP" dirty="0"/>
            </a:br>
            <a:r>
              <a:rPr kumimoji="1" lang="ja-JP" altLang="en-US" dirty="0"/>
              <a:t>これらのモデルは，分類やクラスタリング，予測などの一般的なタスクに使えるものである．本章では，</a:t>
            </a:r>
            <a:r>
              <a:rPr kumimoji="1" lang="en-US" altLang="ja-JP" dirty="0"/>
              <a:t>scikit-learn </a:t>
            </a:r>
            <a:r>
              <a:rPr kumimoji="1" lang="ja-JP" altLang="en-US" dirty="0"/>
              <a:t>の簡単な概要を紹介する．</a:t>
            </a:r>
          </a:p>
        </p:txBody>
      </p:sp>
      <p:sp>
        <p:nvSpPr>
          <p:cNvPr id="4" name="日付プレースホルダー 3">
            <a:extLst>
              <a:ext uri="{FF2B5EF4-FFF2-40B4-BE49-F238E27FC236}">
                <a16:creationId xmlns:a16="http://schemas.microsoft.com/office/drawing/2014/main" id="{DEC38D0B-D73D-B41E-235D-EE73ECA2A0DF}"/>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B47D89E7-4B0F-8985-FA7E-B955FADAC80C}"/>
              </a:ext>
            </a:extLst>
          </p:cNvPr>
          <p:cNvSpPr>
            <a:spLocks noGrp="1"/>
          </p:cNvSpPr>
          <p:nvPr>
            <p:ph type="ftr" sz="quarter" idx="11"/>
          </p:nvPr>
        </p:nvSpPr>
        <p:spPr/>
        <p:txBody>
          <a:bodyPr/>
          <a:lstStyle/>
          <a:p>
            <a:r>
              <a:rPr kumimoji="1" lang="en-US" altLang="ja-JP" dirty="0"/>
              <a:t>4. scikit-learn</a:t>
            </a:r>
            <a:r>
              <a:rPr kumimoji="1" lang="ja-JP" altLang="en-US" dirty="0"/>
              <a:t>入門</a:t>
            </a:r>
            <a:endParaRPr lang="ja-JP" altLang="en-US" dirty="0"/>
          </a:p>
        </p:txBody>
      </p:sp>
      <p:sp>
        <p:nvSpPr>
          <p:cNvPr id="6" name="スライド番号プレースホルダー 5">
            <a:extLst>
              <a:ext uri="{FF2B5EF4-FFF2-40B4-BE49-F238E27FC236}">
                <a16:creationId xmlns:a16="http://schemas.microsoft.com/office/drawing/2014/main" id="{C7D88EDF-22E4-1743-FB48-4142FB01923E}"/>
              </a:ext>
            </a:extLst>
          </p:cNvPr>
          <p:cNvSpPr>
            <a:spLocks noGrp="1"/>
          </p:cNvSpPr>
          <p:nvPr>
            <p:ph type="sldNum" sz="quarter" idx="12"/>
          </p:nvPr>
        </p:nvSpPr>
        <p:spPr/>
        <p:txBody>
          <a:bodyPr/>
          <a:lstStyle/>
          <a:p>
            <a:fld id="{6A08F1E3-4537-4A28-BBC1-BB8FB2459995}" type="slidenum">
              <a:rPr lang="ja-JP" altLang="en-US" smtClean="0"/>
              <a:pPr/>
              <a:t>18</a:t>
            </a:fld>
            <a:endParaRPr lang="ja-JP" altLang="en-US"/>
          </a:p>
        </p:txBody>
      </p:sp>
      <p:sp>
        <p:nvSpPr>
          <p:cNvPr id="7" name="吹き出し: 角を丸めた四角形 6">
            <a:extLst>
              <a:ext uri="{FF2B5EF4-FFF2-40B4-BE49-F238E27FC236}">
                <a16:creationId xmlns:a16="http://schemas.microsoft.com/office/drawing/2014/main" id="{B9710076-4639-9434-B8EB-46EB3B05F9DC}"/>
              </a:ext>
            </a:extLst>
          </p:cNvPr>
          <p:cNvSpPr/>
          <p:nvPr/>
        </p:nvSpPr>
        <p:spPr>
          <a:xfrm>
            <a:off x="4152900" y="1738575"/>
            <a:ext cx="3431152" cy="365125"/>
          </a:xfrm>
          <a:prstGeom prst="wedgeRoundRectCallout">
            <a:avLst>
              <a:gd name="adj1" fmla="val -56599"/>
              <a:gd name="adj2" fmla="val 88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10000"/>
              </a:lnSpc>
            </a:pP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scikit-learn</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は，次のようにインストールできる．</a:t>
            </a:r>
          </a:p>
        </p:txBody>
      </p:sp>
      <p:pic>
        <p:nvPicPr>
          <p:cNvPr id="9" name="図 8">
            <a:extLst>
              <a:ext uri="{FF2B5EF4-FFF2-40B4-BE49-F238E27FC236}">
                <a16:creationId xmlns:a16="http://schemas.microsoft.com/office/drawing/2014/main" id="{F0BD0D31-FCAF-76A8-E962-658D4E10867F}"/>
              </a:ext>
            </a:extLst>
          </p:cNvPr>
          <p:cNvPicPr>
            <a:picLocks noChangeAspect="1"/>
          </p:cNvPicPr>
          <p:nvPr/>
        </p:nvPicPr>
        <p:blipFill>
          <a:blip r:embed="rId3"/>
          <a:stretch>
            <a:fillRect/>
          </a:stretch>
        </p:blipFill>
        <p:spPr>
          <a:xfrm>
            <a:off x="1818409" y="1834355"/>
            <a:ext cx="2078182" cy="228285"/>
          </a:xfrm>
          <a:prstGeom prst="rect">
            <a:avLst/>
          </a:prstGeom>
        </p:spPr>
      </p:pic>
      <p:sp>
        <p:nvSpPr>
          <p:cNvPr id="10" name="コンテンツ プレースホルダー 2">
            <a:extLst>
              <a:ext uri="{FF2B5EF4-FFF2-40B4-BE49-F238E27FC236}">
                <a16:creationId xmlns:a16="http://schemas.microsoft.com/office/drawing/2014/main" id="{04257DE2-C042-DDE1-C5B8-1D82F2DBB04C}"/>
              </a:ext>
            </a:extLst>
          </p:cNvPr>
          <p:cNvSpPr txBox="1">
            <a:spLocks/>
          </p:cNvSpPr>
          <p:nvPr/>
        </p:nvSpPr>
        <p:spPr>
          <a:xfrm>
            <a:off x="214381" y="2130431"/>
            <a:ext cx="11763234" cy="666872"/>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ここでは例として，</a:t>
            </a:r>
            <a:r>
              <a:rPr lang="en-US" altLang="ja-JP" dirty="0"/>
              <a:t>Kaggle</a:t>
            </a:r>
            <a:r>
              <a:rPr lang="ja-JP" altLang="en-US" dirty="0"/>
              <a:t>のコンペティション（</a:t>
            </a:r>
            <a:r>
              <a:rPr lang="en-US" altLang="ja-JP" dirty="0">
                <a:hlinkClick r:id="rId4"/>
              </a:rPr>
              <a:t>https://www.kaggle.com/c/titanic</a:t>
            </a:r>
            <a:r>
              <a:rPr lang="ja-JP" altLang="en-US" dirty="0"/>
              <a:t>）でのデータセットで，</a:t>
            </a:r>
            <a:r>
              <a:rPr lang="en-US" altLang="ja-JP" dirty="0"/>
              <a:t>1912</a:t>
            </a:r>
            <a:r>
              <a:rPr lang="ja-JP" altLang="en-US" dirty="0"/>
              <a:t>年に沈没したタイタニックの乗客の生存率に関するものを使う．また，検証とトレーニングのためのデータは </a:t>
            </a:r>
            <a:r>
              <a:rPr lang="en-US" altLang="ja-JP" dirty="0"/>
              <a:t>pandas </a:t>
            </a:r>
            <a:r>
              <a:rPr lang="ja-JP" altLang="en-US" dirty="0"/>
              <a:t>で読み込む．</a:t>
            </a:r>
          </a:p>
        </p:txBody>
      </p:sp>
      <p:grpSp>
        <p:nvGrpSpPr>
          <p:cNvPr id="15" name="グループ化 14">
            <a:extLst>
              <a:ext uri="{FF2B5EF4-FFF2-40B4-BE49-F238E27FC236}">
                <a16:creationId xmlns:a16="http://schemas.microsoft.com/office/drawing/2014/main" id="{B0985988-CFEB-291E-5069-EDC45EFE52B6}"/>
              </a:ext>
            </a:extLst>
          </p:cNvPr>
          <p:cNvGrpSpPr/>
          <p:nvPr/>
        </p:nvGrpSpPr>
        <p:grpSpPr>
          <a:xfrm>
            <a:off x="824650" y="2701863"/>
            <a:ext cx="10590238" cy="975967"/>
            <a:chOff x="863390" y="3120405"/>
            <a:chExt cx="10590238" cy="975967"/>
          </a:xfrm>
        </p:grpSpPr>
        <p:pic>
          <p:nvPicPr>
            <p:cNvPr id="12" name="図 11">
              <a:extLst>
                <a:ext uri="{FF2B5EF4-FFF2-40B4-BE49-F238E27FC236}">
                  <a16:creationId xmlns:a16="http://schemas.microsoft.com/office/drawing/2014/main" id="{2D002F19-E76A-3779-DD16-ADBA407F3DFE}"/>
                </a:ext>
              </a:extLst>
            </p:cNvPr>
            <p:cNvPicPr>
              <a:picLocks noChangeAspect="1"/>
            </p:cNvPicPr>
            <p:nvPr/>
          </p:nvPicPr>
          <p:blipFill>
            <a:blip r:embed="rId5"/>
            <a:stretch>
              <a:fillRect/>
            </a:stretch>
          </p:blipFill>
          <p:spPr>
            <a:xfrm>
              <a:off x="863390" y="3120405"/>
              <a:ext cx="2235620" cy="511674"/>
            </a:xfrm>
            <a:prstGeom prst="rect">
              <a:avLst/>
            </a:prstGeom>
          </p:spPr>
        </p:pic>
        <p:pic>
          <p:nvPicPr>
            <p:cNvPr id="14" name="図 13">
              <a:extLst>
                <a:ext uri="{FF2B5EF4-FFF2-40B4-BE49-F238E27FC236}">
                  <a16:creationId xmlns:a16="http://schemas.microsoft.com/office/drawing/2014/main" id="{BA8154F1-8EC9-54DA-68E8-D8C0390DECC2}"/>
                </a:ext>
              </a:extLst>
            </p:cNvPr>
            <p:cNvPicPr>
              <a:picLocks noChangeAspect="1"/>
            </p:cNvPicPr>
            <p:nvPr/>
          </p:nvPicPr>
          <p:blipFill>
            <a:blip r:embed="rId6"/>
            <a:stretch>
              <a:fillRect/>
            </a:stretch>
          </p:blipFill>
          <p:spPr>
            <a:xfrm>
              <a:off x="3238226" y="3123119"/>
              <a:ext cx="8215402" cy="973253"/>
            </a:xfrm>
            <a:prstGeom prst="rect">
              <a:avLst/>
            </a:prstGeom>
          </p:spPr>
        </p:pic>
      </p:grpSp>
      <p:sp>
        <p:nvSpPr>
          <p:cNvPr id="16" name="コンテンツ プレースホルダー 2">
            <a:extLst>
              <a:ext uri="{FF2B5EF4-FFF2-40B4-BE49-F238E27FC236}">
                <a16:creationId xmlns:a16="http://schemas.microsoft.com/office/drawing/2014/main" id="{2BC6C704-8FBB-9B1D-26A3-814731835141}"/>
              </a:ext>
            </a:extLst>
          </p:cNvPr>
          <p:cNvSpPr txBox="1">
            <a:spLocks/>
          </p:cNvSpPr>
          <p:nvPr/>
        </p:nvSpPr>
        <p:spPr>
          <a:xfrm>
            <a:off x="214381" y="3712953"/>
            <a:ext cx="11763234" cy="365125"/>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err="1"/>
              <a:t>statsmodels</a:t>
            </a:r>
            <a:r>
              <a:rPr lang="en-US" altLang="ja-JP" dirty="0"/>
              <a:t> </a:t>
            </a:r>
            <a:r>
              <a:rPr lang="ja-JP" altLang="en-US" dirty="0"/>
              <a:t>や </a:t>
            </a:r>
            <a:r>
              <a:rPr lang="en-US" altLang="ja-JP" dirty="0"/>
              <a:t>scikit-learn </a:t>
            </a:r>
            <a:r>
              <a:rPr lang="ja-JP" altLang="en-US" dirty="0"/>
              <a:t>などのライブラリは，一般的に欠損値を扱うことができないので，まず欠損値を含む列を確認する．</a:t>
            </a:r>
          </a:p>
        </p:txBody>
      </p:sp>
      <p:pic>
        <p:nvPicPr>
          <p:cNvPr id="22" name="図 21">
            <a:extLst>
              <a:ext uri="{FF2B5EF4-FFF2-40B4-BE49-F238E27FC236}">
                <a16:creationId xmlns:a16="http://schemas.microsoft.com/office/drawing/2014/main" id="{B8421C43-8009-F484-6DB8-36A0B56A916A}"/>
              </a:ext>
            </a:extLst>
          </p:cNvPr>
          <p:cNvPicPr>
            <a:picLocks noChangeAspect="1"/>
          </p:cNvPicPr>
          <p:nvPr/>
        </p:nvPicPr>
        <p:blipFill>
          <a:blip r:embed="rId7"/>
          <a:stretch>
            <a:fillRect/>
          </a:stretch>
        </p:blipFill>
        <p:spPr>
          <a:xfrm>
            <a:off x="923561" y="4129188"/>
            <a:ext cx="1165041" cy="188925"/>
          </a:xfrm>
          <a:prstGeom prst="rect">
            <a:avLst/>
          </a:prstGeom>
        </p:spPr>
      </p:pic>
      <p:pic>
        <p:nvPicPr>
          <p:cNvPr id="24" name="図 23">
            <a:extLst>
              <a:ext uri="{FF2B5EF4-FFF2-40B4-BE49-F238E27FC236}">
                <a16:creationId xmlns:a16="http://schemas.microsoft.com/office/drawing/2014/main" id="{86107FE3-4FD9-4001-EF93-121DBDC8E8BF}"/>
              </a:ext>
            </a:extLst>
          </p:cNvPr>
          <p:cNvPicPr>
            <a:picLocks noChangeAspect="1"/>
          </p:cNvPicPr>
          <p:nvPr/>
        </p:nvPicPr>
        <p:blipFill>
          <a:blip r:embed="rId8"/>
          <a:stretch>
            <a:fillRect/>
          </a:stretch>
        </p:blipFill>
        <p:spPr>
          <a:xfrm>
            <a:off x="923561" y="4353790"/>
            <a:ext cx="1228016" cy="1873513"/>
          </a:xfrm>
          <a:prstGeom prst="rect">
            <a:avLst/>
          </a:prstGeom>
        </p:spPr>
      </p:pic>
      <p:grpSp>
        <p:nvGrpSpPr>
          <p:cNvPr id="28" name="グループ化 27">
            <a:extLst>
              <a:ext uri="{FF2B5EF4-FFF2-40B4-BE49-F238E27FC236}">
                <a16:creationId xmlns:a16="http://schemas.microsoft.com/office/drawing/2014/main" id="{61FEF130-185C-A135-78A7-B60FE220AA65}"/>
              </a:ext>
            </a:extLst>
          </p:cNvPr>
          <p:cNvGrpSpPr/>
          <p:nvPr/>
        </p:nvGrpSpPr>
        <p:grpSpPr>
          <a:xfrm>
            <a:off x="6062308" y="4129187"/>
            <a:ext cx="5546688" cy="2255553"/>
            <a:chOff x="6062308" y="4129187"/>
            <a:chExt cx="5546688" cy="2255553"/>
          </a:xfrm>
        </p:grpSpPr>
        <p:pic>
          <p:nvPicPr>
            <p:cNvPr id="18" name="図 17">
              <a:extLst>
                <a:ext uri="{FF2B5EF4-FFF2-40B4-BE49-F238E27FC236}">
                  <a16:creationId xmlns:a16="http://schemas.microsoft.com/office/drawing/2014/main" id="{3E03B9A5-6412-DBA0-13C2-7EEC5C9471BD}"/>
                </a:ext>
              </a:extLst>
            </p:cNvPr>
            <p:cNvPicPr>
              <a:picLocks noChangeAspect="1"/>
            </p:cNvPicPr>
            <p:nvPr/>
          </p:nvPicPr>
          <p:blipFill>
            <a:blip r:embed="rId9"/>
            <a:stretch>
              <a:fillRect/>
            </a:stretch>
          </p:blipFill>
          <p:spPr>
            <a:xfrm>
              <a:off x="6084192" y="4129187"/>
              <a:ext cx="1251632" cy="188925"/>
            </a:xfrm>
            <a:prstGeom prst="rect">
              <a:avLst/>
            </a:prstGeom>
          </p:spPr>
        </p:pic>
        <p:pic>
          <p:nvPicPr>
            <p:cNvPr id="20" name="図 19">
              <a:extLst>
                <a:ext uri="{FF2B5EF4-FFF2-40B4-BE49-F238E27FC236}">
                  <a16:creationId xmlns:a16="http://schemas.microsoft.com/office/drawing/2014/main" id="{93D29B6A-1E1E-44CA-E8E3-12C027115480}"/>
                </a:ext>
              </a:extLst>
            </p:cNvPr>
            <p:cNvPicPr>
              <a:picLocks noChangeAspect="1"/>
            </p:cNvPicPr>
            <p:nvPr/>
          </p:nvPicPr>
          <p:blipFill>
            <a:blip r:embed="rId10"/>
            <a:stretch>
              <a:fillRect/>
            </a:stretch>
          </p:blipFill>
          <p:spPr>
            <a:xfrm>
              <a:off x="6096000" y="4353790"/>
              <a:ext cx="1228016" cy="2030950"/>
            </a:xfrm>
            <a:prstGeom prst="rect">
              <a:avLst/>
            </a:prstGeom>
          </p:spPr>
        </p:pic>
        <p:sp>
          <p:nvSpPr>
            <p:cNvPr id="25" name="フレーム 24">
              <a:extLst>
                <a:ext uri="{FF2B5EF4-FFF2-40B4-BE49-F238E27FC236}">
                  <a16:creationId xmlns:a16="http://schemas.microsoft.com/office/drawing/2014/main" id="{39FC4997-76C3-25FC-18A8-5AEADBE57503}"/>
                </a:ext>
              </a:extLst>
            </p:cNvPr>
            <p:cNvSpPr/>
            <p:nvPr/>
          </p:nvSpPr>
          <p:spPr>
            <a:xfrm>
              <a:off x="6062308" y="5101526"/>
              <a:ext cx="1295400" cy="252038"/>
            </a:xfrm>
            <a:prstGeom prst="frame">
              <a:avLst>
                <a:gd name="adj1" fmla="val 2059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吹き出し: 角を丸めた四角形 25">
              <a:extLst>
                <a:ext uri="{FF2B5EF4-FFF2-40B4-BE49-F238E27FC236}">
                  <a16:creationId xmlns:a16="http://schemas.microsoft.com/office/drawing/2014/main" id="{593B3CA0-F16A-D1A2-EA85-35C800ECDE78}"/>
                </a:ext>
              </a:extLst>
            </p:cNvPr>
            <p:cNvSpPr/>
            <p:nvPr/>
          </p:nvSpPr>
          <p:spPr>
            <a:xfrm>
              <a:off x="7427432" y="4192266"/>
              <a:ext cx="4181564" cy="1226897"/>
            </a:xfrm>
            <a:prstGeom prst="wedgeRoundRectCallout">
              <a:avLst>
                <a:gd name="adj1" fmla="val -53396"/>
                <a:gd name="adj2" fmla="val 27726"/>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Age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を説明変数として使いたいが，欠損値を含んでいる．欠損値を補完する方針には，さまざまなものがあるが，ここでは単純にトレーニングデータの中央値を使って，トレーニングデータとテストデータの両方の穴埋めをすることにする．</a:t>
              </a:r>
            </a:p>
          </p:txBody>
        </p:sp>
        <p:pic>
          <p:nvPicPr>
            <p:cNvPr id="27" name="図 26">
              <a:extLst>
                <a:ext uri="{FF2B5EF4-FFF2-40B4-BE49-F238E27FC236}">
                  <a16:creationId xmlns:a16="http://schemas.microsoft.com/office/drawing/2014/main" id="{3593EFAB-3834-BC8E-6DE4-3DC104500D48}"/>
                </a:ext>
              </a:extLst>
            </p:cNvPr>
            <p:cNvPicPr>
              <a:picLocks noChangeAspect="1"/>
            </p:cNvPicPr>
            <p:nvPr/>
          </p:nvPicPr>
          <p:blipFill>
            <a:blip r:embed="rId11"/>
            <a:stretch>
              <a:fillRect/>
            </a:stretch>
          </p:blipFill>
          <p:spPr>
            <a:xfrm>
              <a:off x="7796144" y="5560626"/>
              <a:ext cx="3472295" cy="545523"/>
            </a:xfrm>
            <a:prstGeom prst="rect">
              <a:avLst/>
            </a:prstGeom>
          </p:spPr>
        </p:pic>
      </p:grpSp>
      <p:sp>
        <p:nvSpPr>
          <p:cNvPr id="29" name="吹き出し: 角を丸めた四角形 28">
            <a:extLst>
              <a:ext uri="{FF2B5EF4-FFF2-40B4-BE49-F238E27FC236}">
                <a16:creationId xmlns:a16="http://schemas.microsoft.com/office/drawing/2014/main" id="{DC4ED36A-8FA9-5924-138A-6556E0F092DF}"/>
              </a:ext>
            </a:extLst>
          </p:cNvPr>
          <p:cNvSpPr/>
          <p:nvPr/>
        </p:nvSpPr>
        <p:spPr>
          <a:xfrm>
            <a:off x="2225261" y="4195336"/>
            <a:ext cx="3564418" cy="1183433"/>
          </a:xfrm>
          <a:prstGeom prst="wedgeRoundRectCallout">
            <a:avLst>
              <a:gd name="adj1" fmla="val -49979"/>
              <a:gd name="adj2" fmla="val 26950"/>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この種の統計や機械学習の例で典型的なタスクは，データから得た特徴量に基づいて，ある乗客が生存するかどうかを予測することである．モデルは</a:t>
            </a:r>
            <a:r>
              <a:rPr lang="ja-JP" altLang="en-US" sz="1200" u="sng"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トレーニングデータを使って最適化し，その後，サンプル外のテストデータで評価</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する．</a:t>
            </a:r>
          </a:p>
        </p:txBody>
      </p:sp>
    </p:spTree>
    <p:extLst>
      <p:ext uri="{BB962C8B-B14F-4D97-AF65-F5344CB8AC3E}">
        <p14:creationId xmlns:p14="http://schemas.microsoft.com/office/powerpoint/2010/main" val="380143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A8473-46A7-1F9A-3FCE-5F792285FC4B}"/>
              </a:ext>
            </a:extLst>
          </p:cNvPr>
          <p:cNvSpPr>
            <a:spLocks noGrp="1"/>
          </p:cNvSpPr>
          <p:nvPr>
            <p:ph type="title"/>
          </p:nvPr>
        </p:nvSpPr>
        <p:spPr/>
        <p:txBody>
          <a:bodyPr/>
          <a:lstStyle/>
          <a:p>
            <a:r>
              <a:rPr kumimoji="1" lang="en-US" altLang="ja-JP" dirty="0"/>
              <a:t>4. scikit-learn</a:t>
            </a:r>
            <a:r>
              <a:rPr kumimoji="1" lang="ja-JP" altLang="en-US" dirty="0"/>
              <a:t>入門</a:t>
            </a:r>
          </a:p>
        </p:txBody>
      </p:sp>
      <p:sp>
        <p:nvSpPr>
          <p:cNvPr id="3" name="コンテンツ プレースホルダー 2">
            <a:extLst>
              <a:ext uri="{FF2B5EF4-FFF2-40B4-BE49-F238E27FC236}">
                <a16:creationId xmlns:a16="http://schemas.microsoft.com/office/drawing/2014/main" id="{8201F628-D3C5-453B-6D62-98ADC8854E70}"/>
              </a:ext>
            </a:extLst>
          </p:cNvPr>
          <p:cNvSpPr>
            <a:spLocks noGrp="1"/>
          </p:cNvSpPr>
          <p:nvPr>
            <p:ph idx="1"/>
          </p:nvPr>
        </p:nvSpPr>
        <p:spPr>
          <a:xfrm>
            <a:off x="214381" y="632806"/>
            <a:ext cx="4938644" cy="634020"/>
          </a:xfrm>
        </p:spPr>
        <p:txBody>
          <a:bodyPr>
            <a:normAutofit/>
          </a:bodyPr>
          <a:lstStyle/>
          <a:p>
            <a:r>
              <a:rPr kumimoji="1" lang="ja-JP" altLang="en-US" dirty="0"/>
              <a:t>これで後は，モデルを記述するだけである．</a:t>
            </a:r>
            <a:br>
              <a:rPr kumimoji="1" lang="en-US" altLang="ja-JP" dirty="0"/>
            </a:br>
            <a:r>
              <a:rPr kumimoji="1" lang="en-US" altLang="ja-JP" dirty="0"/>
              <a:t>‘Sex’ </a:t>
            </a:r>
            <a:r>
              <a:rPr kumimoji="1" lang="ja-JP" altLang="en-US" dirty="0"/>
              <a:t>列を符号化した </a:t>
            </a:r>
            <a:r>
              <a:rPr kumimoji="1" lang="en-US" altLang="ja-JP" dirty="0" err="1"/>
              <a:t>IsFemale</a:t>
            </a:r>
            <a:r>
              <a:rPr kumimoji="1" lang="en-US" altLang="ja-JP" dirty="0"/>
              <a:t> </a:t>
            </a:r>
            <a:r>
              <a:rPr kumimoji="1" lang="ja-JP" altLang="en-US" dirty="0"/>
              <a:t>という列を追加する．</a:t>
            </a:r>
          </a:p>
        </p:txBody>
      </p:sp>
      <p:sp>
        <p:nvSpPr>
          <p:cNvPr id="4" name="日付プレースホルダー 3">
            <a:extLst>
              <a:ext uri="{FF2B5EF4-FFF2-40B4-BE49-F238E27FC236}">
                <a16:creationId xmlns:a16="http://schemas.microsoft.com/office/drawing/2014/main" id="{01F26FA4-CAE7-BAA6-47E5-8E670D4FF807}"/>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0EDCF7D2-D55E-F906-C030-476CF0DD6DB6}"/>
              </a:ext>
            </a:extLst>
          </p:cNvPr>
          <p:cNvSpPr>
            <a:spLocks noGrp="1"/>
          </p:cNvSpPr>
          <p:nvPr>
            <p:ph type="ftr" sz="quarter" idx="11"/>
          </p:nvPr>
        </p:nvSpPr>
        <p:spPr/>
        <p:txBody>
          <a:bodyPr/>
          <a:lstStyle/>
          <a:p>
            <a:r>
              <a:rPr kumimoji="1" lang="en-US" altLang="ja-JP" dirty="0"/>
              <a:t>4. scikit-learn</a:t>
            </a:r>
            <a:r>
              <a:rPr kumimoji="1" lang="ja-JP" altLang="en-US" dirty="0"/>
              <a:t>入門</a:t>
            </a:r>
            <a:endParaRPr lang="ja-JP" altLang="en-US" dirty="0"/>
          </a:p>
        </p:txBody>
      </p:sp>
      <p:sp>
        <p:nvSpPr>
          <p:cNvPr id="6" name="スライド番号プレースホルダー 5">
            <a:extLst>
              <a:ext uri="{FF2B5EF4-FFF2-40B4-BE49-F238E27FC236}">
                <a16:creationId xmlns:a16="http://schemas.microsoft.com/office/drawing/2014/main" id="{C6574E61-875F-362E-6623-F462322DBBE6}"/>
              </a:ext>
            </a:extLst>
          </p:cNvPr>
          <p:cNvSpPr>
            <a:spLocks noGrp="1"/>
          </p:cNvSpPr>
          <p:nvPr>
            <p:ph type="sldNum" sz="quarter" idx="12"/>
          </p:nvPr>
        </p:nvSpPr>
        <p:spPr/>
        <p:txBody>
          <a:bodyPr/>
          <a:lstStyle/>
          <a:p>
            <a:fld id="{6A08F1E3-4537-4A28-BBC1-BB8FB2459995}" type="slidenum">
              <a:rPr lang="ja-JP" altLang="en-US" smtClean="0"/>
              <a:pPr/>
              <a:t>19</a:t>
            </a:fld>
            <a:endParaRPr lang="ja-JP" altLang="en-US"/>
          </a:p>
        </p:txBody>
      </p:sp>
      <p:pic>
        <p:nvPicPr>
          <p:cNvPr id="18" name="図 17">
            <a:extLst>
              <a:ext uri="{FF2B5EF4-FFF2-40B4-BE49-F238E27FC236}">
                <a16:creationId xmlns:a16="http://schemas.microsoft.com/office/drawing/2014/main" id="{88684EA1-C6BD-AD34-706A-81E5B5461B5F}"/>
              </a:ext>
            </a:extLst>
          </p:cNvPr>
          <p:cNvPicPr>
            <a:picLocks noChangeAspect="1"/>
          </p:cNvPicPr>
          <p:nvPr/>
        </p:nvPicPr>
        <p:blipFill>
          <a:blip r:embed="rId2"/>
          <a:stretch>
            <a:fillRect/>
          </a:stretch>
        </p:blipFill>
        <p:spPr>
          <a:xfrm>
            <a:off x="5318271" y="697763"/>
            <a:ext cx="4104409" cy="363682"/>
          </a:xfrm>
          <a:prstGeom prst="rect">
            <a:avLst/>
          </a:prstGeom>
        </p:spPr>
      </p:pic>
      <p:sp>
        <p:nvSpPr>
          <p:cNvPr id="21" name="コンテンツ プレースホルダー 2">
            <a:extLst>
              <a:ext uri="{FF2B5EF4-FFF2-40B4-BE49-F238E27FC236}">
                <a16:creationId xmlns:a16="http://schemas.microsoft.com/office/drawing/2014/main" id="{2EF5A0F4-B670-3B7B-CAC2-EF8B8F96FB2A}"/>
              </a:ext>
            </a:extLst>
          </p:cNvPr>
          <p:cNvSpPr txBox="1">
            <a:spLocks/>
          </p:cNvSpPr>
          <p:nvPr/>
        </p:nvSpPr>
        <p:spPr>
          <a:xfrm>
            <a:off x="214383" y="1488109"/>
            <a:ext cx="11763234" cy="365125"/>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次にモデルに使う変数を決め，それらの</a:t>
            </a:r>
            <a:r>
              <a:rPr lang="en-US" altLang="ja-JP" dirty="0"/>
              <a:t>NumPy</a:t>
            </a:r>
            <a:r>
              <a:rPr lang="ja-JP" altLang="en-US" dirty="0"/>
              <a:t>配列を作成する．</a:t>
            </a:r>
          </a:p>
        </p:txBody>
      </p:sp>
      <p:pic>
        <p:nvPicPr>
          <p:cNvPr id="24" name="図 23">
            <a:extLst>
              <a:ext uri="{FF2B5EF4-FFF2-40B4-BE49-F238E27FC236}">
                <a16:creationId xmlns:a16="http://schemas.microsoft.com/office/drawing/2014/main" id="{7D524435-B626-2AF7-35D9-842F5CB78201}"/>
              </a:ext>
            </a:extLst>
          </p:cNvPr>
          <p:cNvPicPr>
            <a:picLocks noChangeAspect="1"/>
          </p:cNvPicPr>
          <p:nvPr/>
        </p:nvPicPr>
        <p:blipFill>
          <a:blip r:embed="rId3"/>
          <a:stretch>
            <a:fillRect/>
          </a:stretch>
        </p:blipFill>
        <p:spPr>
          <a:xfrm>
            <a:off x="1308246" y="1900804"/>
            <a:ext cx="3039341" cy="692727"/>
          </a:xfrm>
          <a:prstGeom prst="rect">
            <a:avLst/>
          </a:prstGeom>
        </p:spPr>
      </p:pic>
      <p:grpSp>
        <p:nvGrpSpPr>
          <p:cNvPr id="31" name="グループ化 30">
            <a:extLst>
              <a:ext uri="{FF2B5EF4-FFF2-40B4-BE49-F238E27FC236}">
                <a16:creationId xmlns:a16="http://schemas.microsoft.com/office/drawing/2014/main" id="{F554B6FC-A1F4-A133-D1D0-0F9824E4A9B8}"/>
              </a:ext>
            </a:extLst>
          </p:cNvPr>
          <p:cNvGrpSpPr/>
          <p:nvPr/>
        </p:nvGrpSpPr>
        <p:grpSpPr>
          <a:xfrm>
            <a:off x="4748646" y="1897349"/>
            <a:ext cx="6697886" cy="787190"/>
            <a:chOff x="3767571" y="1806158"/>
            <a:chExt cx="6697886" cy="787190"/>
          </a:xfrm>
        </p:grpSpPr>
        <p:pic>
          <p:nvPicPr>
            <p:cNvPr id="12" name="図 11">
              <a:extLst>
                <a:ext uri="{FF2B5EF4-FFF2-40B4-BE49-F238E27FC236}">
                  <a16:creationId xmlns:a16="http://schemas.microsoft.com/office/drawing/2014/main" id="{3EA7F54C-E464-DAEA-2901-6B2563401FF7}"/>
                </a:ext>
              </a:extLst>
            </p:cNvPr>
            <p:cNvPicPr>
              <a:picLocks noChangeAspect="1"/>
            </p:cNvPicPr>
            <p:nvPr/>
          </p:nvPicPr>
          <p:blipFill>
            <a:blip r:embed="rId4"/>
            <a:stretch>
              <a:fillRect/>
            </a:stretch>
          </p:blipFill>
          <p:spPr>
            <a:xfrm>
              <a:off x="5002830" y="1806158"/>
              <a:ext cx="1597995" cy="787190"/>
            </a:xfrm>
            <a:prstGeom prst="rect">
              <a:avLst/>
            </a:prstGeom>
          </p:spPr>
        </p:pic>
        <p:pic>
          <p:nvPicPr>
            <p:cNvPr id="26" name="図 25">
              <a:extLst>
                <a:ext uri="{FF2B5EF4-FFF2-40B4-BE49-F238E27FC236}">
                  <a16:creationId xmlns:a16="http://schemas.microsoft.com/office/drawing/2014/main" id="{37DB4682-EEA6-8EDB-B0C1-6287EFD1DCE1}"/>
                </a:ext>
              </a:extLst>
            </p:cNvPr>
            <p:cNvPicPr>
              <a:picLocks noChangeAspect="1"/>
            </p:cNvPicPr>
            <p:nvPr/>
          </p:nvPicPr>
          <p:blipFill>
            <a:blip r:embed="rId5"/>
            <a:stretch>
              <a:fillRect/>
            </a:stretch>
          </p:blipFill>
          <p:spPr>
            <a:xfrm>
              <a:off x="6779675" y="1820437"/>
              <a:ext cx="917864" cy="199159"/>
            </a:xfrm>
            <a:prstGeom prst="rect">
              <a:avLst/>
            </a:prstGeom>
          </p:spPr>
        </p:pic>
        <p:pic>
          <p:nvPicPr>
            <p:cNvPr id="28" name="図 27">
              <a:extLst>
                <a:ext uri="{FF2B5EF4-FFF2-40B4-BE49-F238E27FC236}">
                  <a16:creationId xmlns:a16="http://schemas.microsoft.com/office/drawing/2014/main" id="{98794306-6109-9968-75A0-1774E5212617}"/>
                </a:ext>
              </a:extLst>
            </p:cNvPr>
            <p:cNvPicPr>
              <a:picLocks noChangeAspect="1"/>
            </p:cNvPicPr>
            <p:nvPr/>
          </p:nvPicPr>
          <p:blipFill>
            <a:blip r:embed="rId6"/>
            <a:stretch>
              <a:fillRect/>
            </a:stretch>
          </p:blipFill>
          <p:spPr>
            <a:xfrm>
              <a:off x="7876389" y="1820437"/>
              <a:ext cx="2589068" cy="225136"/>
            </a:xfrm>
            <a:prstGeom prst="rect">
              <a:avLst/>
            </a:prstGeom>
          </p:spPr>
        </p:pic>
        <p:pic>
          <p:nvPicPr>
            <p:cNvPr id="30" name="図 29">
              <a:extLst>
                <a:ext uri="{FF2B5EF4-FFF2-40B4-BE49-F238E27FC236}">
                  <a16:creationId xmlns:a16="http://schemas.microsoft.com/office/drawing/2014/main" id="{01BAFCE8-2409-370E-D191-F6E52187A519}"/>
                </a:ext>
              </a:extLst>
            </p:cNvPr>
            <p:cNvPicPr>
              <a:picLocks noChangeAspect="1"/>
            </p:cNvPicPr>
            <p:nvPr/>
          </p:nvPicPr>
          <p:blipFill>
            <a:blip r:embed="rId7"/>
            <a:stretch>
              <a:fillRect/>
            </a:stretch>
          </p:blipFill>
          <p:spPr>
            <a:xfrm>
              <a:off x="3767571" y="1820437"/>
              <a:ext cx="1056409" cy="216477"/>
            </a:xfrm>
            <a:prstGeom prst="rect">
              <a:avLst/>
            </a:prstGeom>
          </p:spPr>
        </p:pic>
      </p:grpSp>
      <p:sp>
        <p:nvSpPr>
          <p:cNvPr id="32" name="コンテンツ プレースホルダー 2">
            <a:extLst>
              <a:ext uri="{FF2B5EF4-FFF2-40B4-BE49-F238E27FC236}">
                <a16:creationId xmlns:a16="http://schemas.microsoft.com/office/drawing/2014/main" id="{15E97498-B3E2-C3A7-86C5-6FBDCCAAABF5}"/>
              </a:ext>
            </a:extLst>
          </p:cNvPr>
          <p:cNvSpPr txBox="1">
            <a:spLocks/>
          </p:cNvSpPr>
          <p:nvPr/>
        </p:nvSpPr>
        <p:spPr>
          <a:xfrm>
            <a:off x="209186" y="3045196"/>
            <a:ext cx="11763234" cy="365125"/>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scikit-learn </a:t>
            </a:r>
            <a:r>
              <a:rPr lang="ja-JP" altLang="en-US" dirty="0"/>
              <a:t>の </a:t>
            </a:r>
            <a:r>
              <a:rPr lang="en-US" altLang="ja-JP" dirty="0" err="1"/>
              <a:t>LogisticRegression</a:t>
            </a:r>
            <a:r>
              <a:rPr lang="en-US" altLang="ja-JP" dirty="0"/>
              <a:t> </a:t>
            </a:r>
            <a:r>
              <a:rPr lang="ja-JP" altLang="en-US" dirty="0"/>
              <a:t>モデルを使って，モデルをインスタンス化する．</a:t>
            </a:r>
          </a:p>
        </p:txBody>
      </p:sp>
      <p:pic>
        <p:nvPicPr>
          <p:cNvPr id="34" name="図 33">
            <a:extLst>
              <a:ext uri="{FF2B5EF4-FFF2-40B4-BE49-F238E27FC236}">
                <a16:creationId xmlns:a16="http://schemas.microsoft.com/office/drawing/2014/main" id="{078B1DC8-7215-7A97-4587-4230425DED22}"/>
              </a:ext>
            </a:extLst>
          </p:cNvPr>
          <p:cNvPicPr>
            <a:picLocks noChangeAspect="1"/>
          </p:cNvPicPr>
          <p:nvPr/>
        </p:nvPicPr>
        <p:blipFill>
          <a:blip r:embed="rId8"/>
          <a:stretch>
            <a:fillRect/>
          </a:stretch>
        </p:blipFill>
        <p:spPr>
          <a:xfrm>
            <a:off x="7799379" y="3100728"/>
            <a:ext cx="3619500" cy="216477"/>
          </a:xfrm>
          <a:prstGeom prst="rect">
            <a:avLst/>
          </a:prstGeom>
        </p:spPr>
      </p:pic>
      <p:grpSp>
        <p:nvGrpSpPr>
          <p:cNvPr id="38" name="グループ化 37">
            <a:extLst>
              <a:ext uri="{FF2B5EF4-FFF2-40B4-BE49-F238E27FC236}">
                <a16:creationId xmlns:a16="http://schemas.microsoft.com/office/drawing/2014/main" id="{9C6F37E1-CD11-CE3A-FF50-E051EAEE51E1}"/>
              </a:ext>
            </a:extLst>
          </p:cNvPr>
          <p:cNvGrpSpPr/>
          <p:nvPr/>
        </p:nvGrpSpPr>
        <p:grpSpPr>
          <a:xfrm>
            <a:off x="321976" y="3521477"/>
            <a:ext cx="5477884" cy="528032"/>
            <a:chOff x="327171" y="3023857"/>
            <a:chExt cx="5477884" cy="528032"/>
          </a:xfrm>
        </p:grpSpPr>
        <p:pic>
          <p:nvPicPr>
            <p:cNvPr id="36" name="図 35">
              <a:extLst>
                <a:ext uri="{FF2B5EF4-FFF2-40B4-BE49-F238E27FC236}">
                  <a16:creationId xmlns:a16="http://schemas.microsoft.com/office/drawing/2014/main" id="{C9057D26-40A8-F22D-2F18-0BDDFD44A0B7}"/>
                </a:ext>
              </a:extLst>
            </p:cNvPr>
            <p:cNvPicPr>
              <a:picLocks noChangeAspect="1"/>
            </p:cNvPicPr>
            <p:nvPr/>
          </p:nvPicPr>
          <p:blipFill>
            <a:blip r:embed="rId9"/>
            <a:stretch>
              <a:fillRect/>
            </a:stretch>
          </p:blipFill>
          <p:spPr>
            <a:xfrm>
              <a:off x="327171" y="3032344"/>
              <a:ext cx="2069523" cy="519545"/>
            </a:xfrm>
            <a:prstGeom prst="rect">
              <a:avLst/>
            </a:prstGeom>
          </p:spPr>
        </p:pic>
        <p:sp>
          <p:nvSpPr>
            <p:cNvPr id="37" name="吹き出し: 角を丸めた四角形 36">
              <a:extLst>
                <a:ext uri="{FF2B5EF4-FFF2-40B4-BE49-F238E27FC236}">
                  <a16:creationId xmlns:a16="http://schemas.microsoft.com/office/drawing/2014/main" id="{AE8A1304-FC9C-6E18-B681-8BF04E80CDA0}"/>
                </a:ext>
              </a:extLst>
            </p:cNvPr>
            <p:cNvSpPr/>
            <p:nvPr/>
          </p:nvSpPr>
          <p:spPr>
            <a:xfrm>
              <a:off x="2518930" y="3023857"/>
              <a:ext cx="3286125" cy="480407"/>
            </a:xfrm>
            <a:prstGeom prst="wedgeRoundRectCallout">
              <a:avLst>
                <a:gd name="adj1" fmla="val -55440"/>
                <a:gd name="adj2" fmla="val -149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10000"/>
                </a:lnSpc>
              </a:pPr>
              <a:r>
                <a:rPr lang="en-US" altLang="ja-JP" sz="1200" dirty="0" err="1">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model.predict</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を使ったテストデータに対する予測をすることが可能になる．</a:t>
              </a:r>
            </a:p>
          </p:txBody>
        </p:sp>
      </p:grpSp>
      <p:pic>
        <p:nvPicPr>
          <p:cNvPr id="40" name="図 39">
            <a:extLst>
              <a:ext uri="{FF2B5EF4-FFF2-40B4-BE49-F238E27FC236}">
                <a16:creationId xmlns:a16="http://schemas.microsoft.com/office/drawing/2014/main" id="{F8EF5AB5-6546-FE9B-D203-97E842A844C3}"/>
              </a:ext>
            </a:extLst>
          </p:cNvPr>
          <p:cNvPicPr>
            <a:picLocks noChangeAspect="1"/>
          </p:cNvPicPr>
          <p:nvPr/>
        </p:nvPicPr>
        <p:blipFill>
          <a:blip r:embed="rId10"/>
          <a:stretch>
            <a:fillRect/>
          </a:stretch>
        </p:blipFill>
        <p:spPr>
          <a:xfrm>
            <a:off x="5983905" y="3536709"/>
            <a:ext cx="2433205" cy="355023"/>
          </a:xfrm>
          <a:prstGeom prst="rect">
            <a:avLst/>
          </a:prstGeom>
        </p:spPr>
      </p:pic>
      <p:pic>
        <p:nvPicPr>
          <p:cNvPr id="46" name="図 45">
            <a:extLst>
              <a:ext uri="{FF2B5EF4-FFF2-40B4-BE49-F238E27FC236}">
                <a16:creationId xmlns:a16="http://schemas.microsoft.com/office/drawing/2014/main" id="{0460EBB0-32BD-E0E8-BBB3-4B7221055059}"/>
              </a:ext>
            </a:extLst>
          </p:cNvPr>
          <p:cNvPicPr>
            <a:picLocks noChangeAspect="1"/>
          </p:cNvPicPr>
          <p:nvPr/>
        </p:nvPicPr>
        <p:blipFill>
          <a:blip r:embed="rId11"/>
          <a:stretch>
            <a:fillRect/>
          </a:stretch>
        </p:blipFill>
        <p:spPr>
          <a:xfrm>
            <a:off x="8454817" y="3529128"/>
            <a:ext cx="3593523" cy="207818"/>
          </a:xfrm>
          <a:prstGeom prst="rect">
            <a:avLst/>
          </a:prstGeom>
        </p:spPr>
      </p:pic>
      <p:sp>
        <p:nvSpPr>
          <p:cNvPr id="47" name="コンテンツ プレースホルダー 2">
            <a:extLst>
              <a:ext uri="{FF2B5EF4-FFF2-40B4-BE49-F238E27FC236}">
                <a16:creationId xmlns:a16="http://schemas.microsoft.com/office/drawing/2014/main" id="{B28955B1-E72B-6D94-B41A-905C1E671888}"/>
              </a:ext>
            </a:extLst>
          </p:cNvPr>
          <p:cNvSpPr txBox="1">
            <a:spLocks/>
          </p:cNvSpPr>
          <p:nvPr/>
        </p:nvSpPr>
        <p:spPr>
          <a:xfrm>
            <a:off x="209186" y="4478140"/>
            <a:ext cx="11763234" cy="1424684"/>
          </a:xfrm>
          <a:prstGeom prst="rect">
            <a:avLst/>
          </a:prstGeom>
          <a:ln>
            <a:no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テストデータの正解値があれば，正確度（</a:t>
            </a:r>
            <a:r>
              <a:rPr lang="en-US" altLang="ja-JP" dirty="0"/>
              <a:t>accuracy</a:t>
            </a:r>
            <a:r>
              <a:rPr lang="ja-JP" altLang="en-US" dirty="0"/>
              <a:t>）やその他のエラー指標を測定できる．</a:t>
            </a:r>
            <a:br>
              <a:rPr lang="en-US" altLang="ja-JP" dirty="0"/>
            </a:br>
            <a:r>
              <a:rPr lang="ja-JP" altLang="en-US" dirty="0"/>
              <a:t>実際には，モデルのトレーニングに関しては，さまざまなレベルの複雑さが存在する．多くのモデルはチューニング可能なパラメータを持ち，</a:t>
            </a:r>
            <a:r>
              <a:rPr lang="ja-JP" altLang="en-US" b="1" dirty="0">
                <a:solidFill>
                  <a:srgbClr val="FF0000"/>
                </a:solidFill>
              </a:rPr>
              <a:t>交差検証</a:t>
            </a:r>
            <a:r>
              <a:rPr lang="ja-JP" altLang="en-US" dirty="0"/>
              <a:t>（</a:t>
            </a:r>
            <a:r>
              <a:rPr lang="en-US" altLang="ja-JP" dirty="0"/>
              <a:t>cross-validation</a:t>
            </a:r>
            <a:r>
              <a:rPr lang="ja-JP" altLang="en-US" dirty="0"/>
              <a:t>）のような手法で，トレーニングデータを過学習してしまわないように調整する．こういった手法によって，よりよい予測性能が得られ，トレーニングに使用していない新しいデータに対しても安定した予測ができる．</a:t>
            </a:r>
          </a:p>
        </p:txBody>
      </p:sp>
    </p:spTree>
    <p:extLst>
      <p:ext uri="{BB962C8B-B14F-4D97-AF65-F5344CB8AC3E}">
        <p14:creationId xmlns:p14="http://schemas.microsoft.com/office/powerpoint/2010/main" val="283212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4D2D6-4EA7-B868-4655-C91E35F6A4A3}"/>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9D9B2CBB-7549-290A-727F-D5C188E1C059}"/>
              </a:ext>
            </a:extLst>
          </p:cNvPr>
          <p:cNvSpPr>
            <a:spLocks noGrp="1"/>
          </p:cNvSpPr>
          <p:nvPr>
            <p:ph idx="1"/>
          </p:nvPr>
        </p:nvSpPr>
        <p:spPr>
          <a:xfrm>
            <a:off x="214383" y="1892790"/>
            <a:ext cx="11763234" cy="3072420"/>
          </a:xfrm>
        </p:spPr>
        <p:txBody>
          <a:bodyPr>
            <a:normAutofit/>
          </a:bodyPr>
          <a:lstStyle/>
          <a:p>
            <a:pPr marL="0" indent="0">
              <a:lnSpc>
                <a:spcPct val="110000"/>
              </a:lnSpc>
              <a:buNone/>
            </a:pPr>
            <a:r>
              <a:rPr kumimoji="1" lang="ja-JP" altLang="en-US" sz="1600" dirty="0"/>
              <a:t>モデルを開発するために使うライブラリは，何に応用するかによって変わるものである</a:t>
            </a:r>
            <a:r>
              <a:rPr lang="ja-JP" altLang="en-US" sz="1600" dirty="0"/>
              <a:t>．</a:t>
            </a:r>
            <a:endParaRPr lang="en-US" altLang="ja-JP" sz="1600" dirty="0"/>
          </a:p>
          <a:p>
            <a:pPr marL="0" indent="0">
              <a:lnSpc>
                <a:spcPct val="110000"/>
              </a:lnSpc>
              <a:buNone/>
            </a:pPr>
            <a:r>
              <a:rPr kumimoji="1" lang="ja-JP" altLang="en-US" sz="1600" dirty="0"/>
              <a:t>多くの統計的な問題は，最小二乗法を使った回帰のような単純な手法で解決できるが，より高度な機械学習を要求するような問題も存在する．</a:t>
            </a:r>
            <a:r>
              <a:rPr kumimoji="1" lang="en-US" altLang="ja-JP" sz="1600" dirty="0"/>
              <a:t>Python</a:t>
            </a:r>
            <a:r>
              <a:rPr kumimoji="1" lang="ja-JP" altLang="en-US" sz="1600" dirty="0"/>
              <a:t> は分析手法を実装するための言語として素晴らしい選択肢になったので，この資料の閲読後にいろいろと確認した方が良いツールは複数存在する．</a:t>
            </a:r>
          </a:p>
          <a:p>
            <a:pPr marL="0" indent="0">
              <a:lnSpc>
                <a:spcPct val="110000"/>
              </a:lnSpc>
              <a:buNone/>
            </a:pPr>
            <a:r>
              <a:rPr kumimoji="1" lang="ja-JP" altLang="en-US" sz="1600" dirty="0"/>
              <a:t>この章では，データラングリングとモデルの最適化や評価との間を行き来するような場合に役立つ </a:t>
            </a:r>
            <a:r>
              <a:rPr kumimoji="1" lang="en-US" altLang="ja-JP" sz="1600" dirty="0"/>
              <a:t>pandas </a:t>
            </a:r>
            <a:r>
              <a:rPr kumimoji="1" lang="ja-JP" altLang="en-US" sz="1600" dirty="0"/>
              <a:t>の機能をいくつか紹介</a:t>
            </a:r>
            <a:r>
              <a:rPr lang="ja-JP" altLang="en-US" sz="1600" dirty="0"/>
              <a:t>する．</a:t>
            </a:r>
            <a:r>
              <a:rPr kumimoji="1" lang="ja-JP" altLang="en-US" sz="1600" dirty="0"/>
              <a:t>その後，人気のある</a:t>
            </a:r>
            <a:r>
              <a:rPr kumimoji="1" lang="en-US" altLang="ja-JP" sz="1600" dirty="0"/>
              <a:t>2</a:t>
            </a:r>
            <a:r>
              <a:rPr kumimoji="1" lang="ja-JP" altLang="en-US" sz="1600" dirty="0"/>
              <a:t>つのモデリングツールである </a:t>
            </a:r>
            <a:r>
              <a:rPr kumimoji="1" lang="en-US" altLang="ja-JP" sz="1600" dirty="0" err="1"/>
              <a:t>statsmodels</a:t>
            </a:r>
            <a:r>
              <a:rPr kumimoji="1" lang="en-US" altLang="ja-JP" sz="1600" dirty="0"/>
              <a:t> </a:t>
            </a:r>
            <a:r>
              <a:rPr kumimoji="1" lang="ja-JP" altLang="en-US" sz="1600" dirty="0"/>
              <a:t>（</a:t>
            </a:r>
            <a:r>
              <a:rPr kumimoji="1" lang="en-US" altLang="ja-JP" sz="1600" dirty="0">
                <a:hlinkClick r:id="rId2"/>
              </a:rPr>
              <a:t>https://www.statsmodels.org</a:t>
            </a:r>
            <a:r>
              <a:rPr kumimoji="1" lang="ja-JP" altLang="en-US" sz="1600" dirty="0"/>
              <a:t>）と </a:t>
            </a:r>
            <a:r>
              <a:rPr kumimoji="1" lang="en-US" altLang="ja-JP" sz="1600" dirty="0"/>
              <a:t>scikit-learn</a:t>
            </a:r>
            <a:r>
              <a:rPr kumimoji="1" lang="ja-JP" altLang="en-US" sz="1600" dirty="0"/>
              <a:t>（</a:t>
            </a:r>
            <a:r>
              <a:rPr kumimoji="1" lang="en-US" altLang="ja-JP" sz="1600" dirty="0">
                <a:hlinkClick r:id="rId3"/>
              </a:rPr>
              <a:t>https://scikit-learn.org</a:t>
            </a:r>
            <a:r>
              <a:rPr kumimoji="1" lang="ja-JP" altLang="en-US" sz="1600" dirty="0"/>
              <a:t>）を簡単に紹介する．</a:t>
            </a:r>
            <a:endParaRPr kumimoji="1" lang="en-US" altLang="ja-JP" sz="1600" dirty="0"/>
          </a:p>
          <a:p>
            <a:pPr marL="0" indent="0">
              <a:lnSpc>
                <a:spcPct val="110000"/>
              </a:lnSpc>
              <a:buNone/>
            </a:pPr>
            <a:r>
              <a:rPr kumimoji="1" lang="ja-JP" altLang="en-US" sz="1600" dirty="0"/>
              <a:t>これらのプロジェクトの概要は非常に範囲が広いため，それらを包括的に説明することせず，簡単な概要を説明する．</a:t>
            </a:r>
            <a:endParaRPr kumimoji="1" lang="en-US" altLang="ja-JP" sz="1600" dirty="0"/>
          </a:p>
          <a:p>
            <a:pPr marL="0" indent="0">
              <a:lnSpc>
                <a:spcPct val="110000"/>
              </a:lnSpc>
              <a:buNone/>
            </a:pPr>
            <a:r>
              <a:rPr kumimoji="1" lang="ja-JP" altLang="en-US" sz="1600" dirty="0"/>
              <a:t>後ほど，それらのプロジェクトのオンラインドキュメントやその他の </a:t>
            </a:r>
            <a:r>
              <a:rPr kumimoji="1" lang="en-US" altLang="ja-JP" sz="1600" dirty="0"/>
              <a:t>Python </a:t>
            </a:r>
            <a:r>
              <a:rPr kumimoji="1" lang="ja-JP" altLang="en-US" sz="1600" dirty="0"/>
              <a:t>に関連する統計学や機械学習の本などを案内する．</a:t>
            </a:r>
          </a:p>
        </p:txBody>
      </p:sp>
      <p:sp>
        <p:nvSpPr>
          <p:cNvPr id="4" name="日付プレースホルダー 3">
            <a:extLst>
              <a:ext uri="{FF2B5EF4-FFF2-40B4-BE49-F238E27FC236}">
                <a16:creationId xmlns:a16="http://schemas.microsoft.com/office/drawing/2014/main" id="{57CBA154-41E6-4B37-192A-82AD5AA82B90}"/>
              </a:ext>
            </a:extLst>
          </p:cNvPr>
          <p:cNvSpPr>
            <a:spLocks noGrp="1"/>
          </p:cNvSpPr>
          <p:nvPr>
            <p:ph type="dt" sz="half" idx="10"/>
          </p:nvPr>
        </p:nvSpPr>
        <p:spPr/>
        <p:txBody>
          <a:bodyPr/>
          <a:lstStyle/>
          <a:p>
            <a:fld id="{CCDE8FB9-C142-47A8-BC57-B0AD0F8FF311}"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3DAF6B8C-A078-9B2E-E116-04B085DC6379}"/>
              </a:ext>
            </a:extLst>
          </p:cNvPr>
          <p:cNvSpPr>
            <a:spLocks noGrp="1"/>
          </p:cNvSpPr>
          <p:nvPr>
            <p:ph type="ftr" sz="quarter" idx="11"/>
          </p:nvPr>
        </p:nvSpPr>
        <p:spPr/>
        <p:txBody>
          <a:bodyPr/>
          <a:lstStyle/>
          <a:p>
            <a:r>
              <a:rPr lang="ja-JP" altLang="en-US" dirty="0"/>
              <a:t>はじめに</a:t>
            </a:r>
          </a:p>
        </p:txBody>
      </p:sp>
      <p:sp>
        <p:nvSpPr>
          <p:cNvPr id="6" name="スライド番号プレースホルダー 5">
            <a:extLst>
              <a:ext uri="{FF2B5EF4-FFF2-40B4-BE49-F238E27FC236}">
                <a16:creationId xmlns:a16="http://schemas.microsoft.com/office/drawing/2014/main" id="{ADAACA26-96C0-6E52-B505-952F7EBDF690}"/>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Tree>
    <p:extLst>
      <p:ext uri="{BB962C8B-B14F-4D97-AF65-F5344CB8AC3E}">
        <p14:creationId xmlns:p14="http://schemas.microsoft.com/office/powerpoint/2010/main" val="12887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89D72F-4E86-329C-37A5-313DD5D8C732}"/>
              </a:ext>
            </a:extLst>
          </p:cNvPr>
          <p:cNvSpPr>
            <a:spLocks noGrp="1"/>
          </p:cNvSpPr>
          <p:nvPr>
            <p:ph type="title"/>
          </p:nvPr>
        </p:nvSpPr>
        <p:spPr/>
        <p:txBody>
          <a:bodyPr/>
          <a:lstStyle/>
          <a:p>
            <a:r>
              <a:rPr kumimoji="1" lang="en-US" altLang="ja-JP" dirty="0"/>
              <a:t>4. scikit-learn</a:t>
            </a:r>
            <a:r>
              <a:rPr kumimoji="1" lang="ja-JP" altLang="en-US" dirty="0"/>
              <a:t>入門</a:t>
            </a:r>
          </a:p>
        </p:txBody>
      </p:sp>
      <p:sp>
        <p:nvSpPr>
          <p:cNvPr id="3" name="コンテンツ プレースホルダー 2">
            <a:extLst>
              <a:ext uri="{FF2B5EF4-FFF2-40B4-BE49-F238E27FC236}">
                <a16:creationId xmlns:a16="http://schemas.microsoft.com/office/drawing/2014/main" id="{0D03B20A-0DD7-1683-74B5-01FBD3F1546C}"/>
              </a:ext>
            </a:extLst>
          </p:cNvPr>
          <p:cNvSpPr>
            <a:spLocks noGrp="1"/>
          </p:cNvSpPr>
          <p:nvPr>
            <p:ph idx="1"/>
          </p:nvPr>
        </p:nvSpPr>
        <p:spPr>
          <a:xfrm>
            <a:off x="214383" y="997931"/>
            <a:ext cx="11763234" cy="910244"/>
          </a:xfrm>
        </p:spPr>
        <p:txBody>
          <a:bodyPr>
            <a:normAutofit/>
          </a:bodyPr>
          <a:lstStyle/>
          <a:p>
            <a:r>
              <a:rPr kumimoji="1" lang="ja-JP" altLang="en-US" dirty="0"/>
              <a:t>交差検証は，トレーニングデータを分割して，サンプル外のデータへの予測をシミュレートするものである．</a:t>
            </a:r>
            <a:br>
              <a:rPr kumimoji="1" lang="en-US" altLang="ja-JP" dirty="0"/>
            </a:br>
            <a:r>
              <a:rPr kumimoji="1" lang="ja-JP" altLang="en-US" dirty="0"/>
              <a:t>平均二乗誤差などの正確度を測定する指標を使って，モデルのパラメータをグリッドサーチすることも可能である．</a:t>
            </a:r>
            <a:br>
              <a:rPr kumimoji="1" lang="en-US" altLang="ja-JP" dirty="0"/>
            </a:br>
            <a:r>
              <a:rPr kumimoji="1" lang="ja-JP" altLang="en-US" dirty="0"/>
              <a:t>ロジスティック回帰などのモデルでは，組み込みで交差検証を行うパラメータ推定用のクラスが用意されている．</a:t>
            </a:r>
          </a:p>
        </p:txBody>
      </p:sp>
      <p:sp>
        <p:nvSpPr>
          <p:cNvPr id="4" name="日付プレースホルダー 3">
            <a:extLst>
              <a:ext uri="{FF2B5EF4-FFF2-40B4-BE49-F238E27FC236}">
                <a16:creationId xmlns:a16="http://schemas.microsoft.com/office/drawing/2014/main" id="{4E5136F7-1894-5487-B33F-F54A538C5C84}"/>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0C9AFD9A-8653-86B4-0DED-36F8FE421061}"/>
              </a:ext>
            </a:extLst>
          </p:cNvPr>
          <p:cNvSpPr>
            <a:spLocks noGrp="1"/>
          </p:cNvSpPr>
          <p:nvPr>
            <p:ph type="ftr" sz="quarter" idx="11"/>
          </p:nvPr>
        </p:nvSpPr>
        <p:spPr/>
        <p:txBody>
          <a:bodyPr/>
          <a:lstStyle/>
          <a:p>
            <a:r>
              <a:rPr kumimoji="1" lang="en-US" altLang="ja-JP" dirty="0"/>
              <a:t>4. scikit-learn</a:t>
            </a:r>
            <a:r>
              <a:rPr kumimoji="1" lang="ja-JP" altLang="en-US" dirty="0"/>
              <a:t>入門</a:t>
            </a:r>
            <a:endParaRPr lang="ja-JP" altLang="en-US" dirty="0"/>
          </a:p>
        </p:txBody>
      </p:sp>
      <p:sp>
        <p:nvSpPr>
          <p:cNvPr id="6" name="スライド番号プレースホルダー 5">
            <a:extLst>
              <a:ext uri="{FF2B5EF4-FFF2-40B4-BE49-F238E27FC236}">
                <a16:creationId xmlns:a16="http://schemas.microsoft.com/office/drawing/2014/main" id="{53D5184E-BC84-409C-8847-0C54994FB6BF}"/>
              </a:ext>
            </a:extLst>
          </p:cNvPr>
          <p:cNvSpPr>
            <a:spLocks noGrp="1"/>
          </p:cNvSpPr>
          <p:nvPr>
            <p:ph type="sldNum" sz="quarter" idx="12"/>
          </p:nvPr>
        </p:nvSpPr>
        <p:spPr/>
        <p:txBody>
          <a:bodyPr/>
          <a:lstStyle/>
          <a:p>
            <a:fld id="{6A08F1E3-4537-4A28-BBC1-BB8FB2459995}" type="slidenum">
              <a:rPr lang="ja-JP" altLang="en-US" smtClean="0"/>
              <a:pPr/>
              <a:t>20</a:t>
            </a:fld>
            <a:endParaRPr lang="ja-JP" altLang="en-US"/>
          </a:p>
        </p:txBody>
      </p:sp>
      <p:pic>
        <p:nvPicPr>
          <p:cNvPr id="8" name="図 7">
            <a:extLst>
              <a:ext uri="{FF2B5EF4-FFF2-40B4-BE49-F238E27FC236}">
                <a16:creationId xmlns:a16="http://schemas.microsoft.com/office/drawing/2014/main" id="{F1AFA6A2-F65B-EF05-EC9D-580EA8F15FA7}"/>
              </a:ext>
            </a:extLst>
          </p:cNvPr>
          <p:cNvPicPr>
            <a:picLocks noChangeAspect="1"/>
          </p:cNvPicPr>
          <p:nvPr/>
        </p:nvPicPr>
        <p:blipFill>
          <a:blip r:embed="rId2"/>
          <a:stretch>
            <a:fillRect/>
          </a:stretch>
        </p:blipFill>
        <p:spPr>
          <a:xfrm>
            <a:off x="279635" y="2022475"/>
            <a:ext cx="4210050" cy="228600"/>
          </a:xfrm>
          <a:prstGeom prst="rect">
            <a:avLst/>
          </a:prstGeom>
        </p:spPr>
      </p:pic>
      <p:pic>
        <p:nvPicPr>
          <p:cNvPr id="10" name="図 9">
            <a:extLst>
              <a:ext uri="{FF2B5EF4-FFF2-40B4-BE49-F238E27FC236}">
                <a16:creationId xmlns:a16="http://schemas.microsoft.com/office/drawing/2014/main" id="{CCE8B167-E80B-749D-4564-8FDFB63ED846}"/>
              </a:ext>
            </a:extLst>
          </p:cNvPr>
          <p:cNvPicPr>
            <a:picLocks noChangeAspect="1"/>
          </p:cNvPicPr>
          <p:nvPr/>
        </p:nvPicPr>
        <p:blipFill>
          <a:blip r:embed="rId3"/>
          <a:stretch>
            <a:fillRect/>
          </a:stretch>
        </p:blipFill>
        <p:spPr>
          <a:xfrm>
            <a:off x="4602475" y="2022475"/>
            <a:ext cx="3152775" cy="561975"/>
          </a:xfrm>
          <a:prstGeom prst="rect">
            <a:avLst/>
          </a:prstGeom>
        </p:spPr>
      </p:pic>
      <p:sp>
        <p:nvSpPr>
          <p:cNvPr id="11" name="吹き出し: 角を丸めた四角形 10">
            <a:extLst>
              <a:ext uri="{FF2B5EF4-FFF2-40B4-BE49-F238E27FC236}">
                <a16:creationId xmlns:a16="http://schemas.microsoft.com/office/drawing/2014/main" id="{DF7265A7-ABAD-2C4F-D62E-2C17E10B1AB7}"/>
              </a:ext>
            </a:extLst>
          </p:cNvPr>
          <p:cNvSpPr/>
          <p:nvPr/>
        </p:nvSpPr>
        <p:spPr>
          <a:xfrm>
            <a:off x="7868040" y="2022476"/>
            <a:ext cx="3685787" cy="742950"/>
          </a:xfrm>
          <a:prstGeom prst="wedgeRoundRectCallout">
            <a:avLst>
              <a:gd name="adj1" fmla="val -57215"/>
              <a:gd name="adj2" fmla="val -40999"/>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例えば，</a:t>
            </a:r>
            <a:r>
              <a:rPr lang="en-US" altLang="ja-JP" sz="1200" dirty="0" err="1">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LogisticRegressionCV</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クラスでは，どれくらい細かい粒度でグリッドサーチを行うかを </a:t>
            </a:r>
            <a:r>
              <a:rPr lang="en-US" altLang="ja-JP"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C </a:t>
            </a:r>
            <a:r>
              <a:rPr lang="ja-JP" altLang="en-US" sz="1200" dirty="0">
                <a:solidFill>
                  <a:schemeClr val="tx1"/>
                </a:solidFill>
                <a:latin typeface="Times New Roman" panose="02020603050405020304" pitchFamily="18" charset="0"/>
                <a:ea typeface="游明朝" panose="02020400000000000000" pitchFamily="18" charset="-128"/>
                <a:cs typeface="Times New Roman" panose="02020603050405020304" pitchFamily="18" charset="0"/>
              </a:rPr>
              <a:t>というパラメータで指定し，使うことができる．</a:t>
            </a:r>
          </a:p>
        </p:txBody>
      </p:sp>
      <p:sp>
        <p:nvSpPr>
          <p:cNvPr id="12" name="フレーム 11">
            <a:extLst>
              <a:ext uri="{FF2B5EF4-FFF2-40B4-BE49-F238E27FC236}">
                <a16:creationId xmlns:a16="http://schemas.microsoft.com/office/drawing/2014/main" id="{ECF22801-8DC6-C772-4D57-A9FD527D08EA}"/>
              </a:ext>
            </a:extLst>
          </p:cNvPr>
          <p:cNvSpPr/>
          <p:nvPr/>
        </p:nvSpPr>
        <p:spPr>
          <a:xfrm>
            <a:off x="4602475" y="2003425"/>
            <a:ext cx="3021935" cy="205162"/>
          </a:xfrm>
          <a:prstGeom prst="frame">
            <a:avLst>
              <a:gd name="adj1" fmla="val 1379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 name="コンテンツ プレースホルダー 2">
            <a:extLst>
              <a:ext uri="{FF2B5EF4-FFF2-40B4-BE49-F238E27FC236}">
                <a16:creationId xmlns:a16="http://schemas.microsoft.com/office/drawing/2014/main" id="{E5714F7F-5BA0-FF78-4881-90664BA0347B}"/>
              </a:ext>
            </a:extLst>
          </p:cNvPr>
          <p:cNvSpPr txBox="1">
            <a:spLocks/>
          </p:cNvSpPr>
          <p:nvPr/>
        </p:nvSpPr>
        <p:spPr>
          <a:xfrm>
            <a:off x="214383" y="3008919"/>
            <a:ext cx="11763234" cy="661381"/>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交差検証を自分で行いたい場合は，</a:t>
            </a:r>
            <a:r>
              <a:rPr lang="en-US" altLang="ja-JP" dirty="0" err="1"/>
              <a:t>cross_val_score</a:t>
            </a:r>
            <a:r>
              <a:rPr lang="en-US" altLang="ja-JP" dirty="0"/>
              <a:t> </a:t>
            </a:r>
            <a:r>
              <a:rPr lang="ja-JP" altLang="en-US" dirty="0"/>
              <a:t>ヘルパー関数を使うことができる．この関数は，データの分割処理を行う．例えば，先ほど作ったモデルで，トレーニングデータを重複しないように </a:t>
            </a:r>
            <a:r>
              <a:rPr lang="en-US" altLang="ja-JP" dirty="0"/>
              <a:t>4 </a:t>
            </a:r>
            <a:r>
              <a:rPr lang="ja-JP" altLang="en-US" dirty="0"/>
              <a:t>分割するためには，次のようにする．</a:t>
            </a:r>
          </a:p>
        </p:txBody>
      </p:sp>
      <p:pic>
        <p:nvPicPr>
          <p:cNvPr id="15" name="図 14">
            <a:extLst>
              <a:ext uri="{FF2B5EF4-FFF2-40B4-BE49-F238E27FC236}">
                <a16:creationId xmlns:a16="http://schemas.microsoft.com/office/drawing/2014/main" id="{DFC8F07D-4A7B-63CA-7B45-7B7CBCBC2707}"/>
              </a:ext>
            </a:extLst>
          </p:cNvPr>
          <p:cNvPicPr>
            <a:picLocks noChangeAspect="1"/>
          </p:cNvPicPr>
          <p:nvPr/>
        </p:nvPicPr>
        <p:blipFill>
          <a:blip r:embed="rId4"/>
          <a:stretch>
            <a:fillRect/>
          </a:stretch>
        </p:blipFill>
        <p:spPr>
          <a:xfrm>
            <a:off x="1289198" y="3724806"/>
            <a:ext cx="4391025" cy="781050"/>
          </a:xfrm>
          <a:prstGeom prst="rect">
            <a:avLst/>
          </a:prstGeom>
        </p:spPr>
      </p:pic>
      <p:pic>
        <p:nvPicPr>
          <p:cNvPr id="17" name="図 16">
            <a:extLst>
              <a:ext uri="{FF2B5EF4-FFF2-40B4-BE49-F238E27FC236}">
                <a16:creationId xmlns:a16="http://schemas.microsoft.com/office/drawing/2014/main" id="{663583A0-8864-70F2-EE44-EF2F6CE2341C}"/>
              </a:ext>
            </a:extLst>
          </p:cNvPr>
          <p:cNvPicPr>
            <a:picLocks noChangeAspect="1"/>
          </p:cNvPicPr>
          <p:nvPr/>
        </p:nvPicPr>
        <p:blipFill>
          <a:blip r:embed="rId5"/>
          <a:stretch>
            <a:fillRect/>
          </a:stretch>
        </p:blipFill>
        <p:spPr>
          <a:xfrm>
            <a:off x="5787794" y="3747107"/>
            <a:ext cx="4343400" cy="238125"/>
          </a:xfrm>
          <a:prstGeom prst="rect">
            <a:avLst/>
          </a:prstGeom>
        </p:spPr>
      </p:pic>
      <p:sp>
        <p:nvSpPr>
          <p:cNvPr id="18" name="コンテンツ プレースホルダー 2">
            <a:extLst>
              <a:ext uri="{FF2B5EF4-FFF2-40B4-BE49-F238E27FC236}">
                <a16:creationId xmlns:a16="http://schemas.microsoft.com/office/drawing/2014/main" id="{FA549B10-63AB-6096-00E8-141788D8DEA3}"/>
              </a:ext>
            </a:extLst>
          </p:cNvPr>
          <p:cNvSpPr txBox="1">
            <a:spLocks/>
          </p:cNvSpPr>
          <p:nvPr/>
        </p:nvSpPr>
        <p:spPr>
          <a:xfrm>
            <a:off x="214383" y="4783550"/>
            <a:ext cx="11763234" cy="661381"/>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スコアに使われる指標はモデルによって異なるが，明示的にスコアリング用の関数を指定することもできる．</a:t>
            </a:r>
            <a:br>
              <a:rPr lang="en-US" altLang="ja-JP" dirty="0"/>
            </a:br>
            <a:r>
              <a:rPr lang="ja-JP" altLang="en-US" dirty="0"/>
              <a:t>交差検証を行うと，モデルの最適化に時間はかかるが，その分よい性能を得ることができる．</a:t>
            </a:r>
          </a:p>
        </p:txBody>
      </p:sp>
    </p:spTree>
    <p:extLst>
      <p:ext uri="{BB962C8B-B14F-4D97-AF65-F5344CB8AC3E}">
        <p14:creationId xmlns:p14="http://schemas.microsoft.com/office/powerpoint/2010/main" val="3943582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F652D-7F20-F215-196C-8901B1D044DE}"/>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531EBB16-F697-A028-1676-9554CD9E37E2}"/>
              </a:ext>
            </a:extLst>
          </p:cNvPr>
          <p:cNvSpPr>
            <a:spLocks noGrp="1"/>
          </p:cNvSpPr>
          <p:nvPr>
            <p:ph idx="1"/>
          </p:nvPr>
        </p:nvSpPr>
        <p:spPr>
          <a:xfrm>
            <a:off x="279633" y="1093630"/>
            <a:ext cx="11763234" cy="1443645"/>
          </a:xfrm>
        </p:spPr>
        <p:txBody>
          <a:bodyPr/>
          <a:lstStyle/>
          <a:p>
            <a:r>
              <a:rPr kumimoji="1" lang="ja-JP" altLang="en-US" dirty="0"/>
              <a:t>本章では，</a:t>
            </a:r>
            <a:r>
              <a:rPr kumimoji="1" lang="en-US" altLang="ja-JP" dirty="0"/>
              <a:t>Python </a:t>
            </a:r>
            <a:r>
              <a:rPr kumimoji="1" lang="ja-JP" altLang="en-US" dirty="0"/>
              <a:t>のモデリングライブラリについて，簡単な紹介をした．</a:t>
            </a:r>
            <a:endParaRPr kumimoji="1" lang="en-US" altLang="ja-JP" dirty="0"/>
          </a:p>
          <a:p>
            <a:r>
              <a:rPr kumimoji="1" lang="en-US" altLang="ja-JP" dirty="0"/>
              <a:t>Python </a:t>
            </a:r>
            <a:r>
              <a:rPr kumimoji="1" lang="ja-JP" altLang="en-US" dirty="0"/>
              <a:t>や </a:t>
            </a:r>
            <a:r>
              <a:rPr kumimoji="1" lang="en-US" altLang="ja-JP" dirty="0"/>
              <a:t>Python </a:t>
            </a:r>
            <a:r>
              <a:rPr kumimoji="1" lang="ja-JP" altLang="en-US" dirty="0"/>
              <a:t>のインタフェースを持つ，統計や機械学習フレームワークはまだある．この本では，特にデータラングリングに着目しているが，モデリングやデータサイエンスで使えるツールに関する書籍は他にもある．</a:t>
            </a:r>
            <a:endParaRPr kumimoji="1" lang="en-US" altLang="ja-JP" dirty="0"/>
          </a:p>
          <a:p>
            <a:r>
              <a:rPr lang="ja-JP" altLang="en-US" dirty="0"/>
              <a:t>以下では，参考書籍を載せておく．</a:t>
            </a:r>
            <a:endParaRPr kumimoji="1" lang="ja-JP" altLang="en-US" dirty="0"/>
          </a:p>
        </p:txBody>
      </p:sp>
      <p:sp>
        <p:nvSpPr>
          <p:cNvPr id="4" name="日付プレースホルダー 3">
            <a:extLst>
              <a:ext uri="{FF2B5EF4-FFF2-40B4-BE49-F238E27FC236}">
                <a16:creationId xmlns:a16="http://schemas.microsoft.com/office/drawing/2014/main" id="{0BF7131C-FEE3-288F-E8B3-1C2B4C8963F2}"/>
              </a:ext>
            </a:extLst>
          </p:cNvPr>
          <p:cNvSpPr>
            <a:spLocks noGrp="1"/>
          </p:cNvSpPr>
          <p:nvPr>
            <p:ph type="dt" sz="half" idx="10"/>
          </p:nvPr>
        </p:nvSpPr>
        <p:spPr/>
        <p:txBody>
          <a:bodyPr/>
          <a:lstStyle/>
          <a:p>
            <a:fld id="{2FBC9367-DEBE-4C4C-BF87-482BDC75BF6C}"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BE166384-B1DA-B5E0-1B37-2E45D65EC011}"/>
              </a:ext>
            </a:extLst>
          </p:cNvPr>
          <p:cNvSpPr>
            <a:spLocks noGrp="1"/>
          </p:cNvSpPr>
          <p:nvPr>
            <p:ph type="ftr" sz="quarter" idx="11"/>
          </p:nvPr>
        </p:nvSpPr>
        <p:spPr/>
        <p:txBody>
          <a:bodyPr/>
          <a:lstStyle/>
          <a:p>
            <a:r>
              <a:rPr kumimoji="1" lang="ja-JP" altLang="en-US" dirty="0"/>
              <a:t>まとめ</a:t>
            </a:r>
            <a:endParaRPr lang="ja-JP" altLang="en-US" dirty="0"/>
          </a:p>
        </p:txBody>
      </p:sp>
      <p:sp>
        <p:nvSpPr>
          <p:cNvPr id="6" name="スライド番号プレースホルダー 5">
            <a:extLst>
              <a:ext uri="{FF2B5EF4-FFF2-40B4-BE49-F238E27FC236}">
                <a16:creationId xmlns:a16="http://schemas.microsoft.com/office/drawing/2014/main" id="{14CBD335-7C40-D094-47DD-B6B41D9C7855}"/>
              </a:ext>
            </a:extLst>
          </p:cNvPr>
          <p:cNvSpPr>
            <a:spLocks noGrp="1"/>
          </p:cNvSpPr>
          <p:nvPr>
            <p:ph type="sldNum" sz="quarter" idx="12"/>
          </p:nvPr>
        </p:nvSpPr>
        <p:spPr/>
        <p:txBody>
          <a:bodyPr/>
          <a:lstStyle/>
          <a:p>
            <a:fld id="{6A08F1E3-4537-4A28-BBC1-BB8FB2459995}" type="slidenum">
              <a:rPr lang="ja-JP" altLang="en-US" smtClean="0"/>
              <a:pPr/>
              <a:t>21</a:t>
            </a:fld>
            <a:endParaRPr lang="ja-JP" altLang="en-US"/>
          </a:p>
        </p:txBody>
      </p:sp>
      <p:grpSp>
        <p:nvGrpSpPr>
          <p:cNvPr id="10" name="グループ化 9">
            <a:extLst>
              <a:ext uri="{FF2B5EF4-FFF2-40B4-BE49-F238E27FC236}">
                <a16:creationId xmlns:a16="http://schemas.microsoft.com/office/drawing/2014/main" id="{6A0106C5-3B90-35FD-9450-CC2AB710F90D}"/>
              </a:ext>
            </a:extLst>
          </p:cNvPr>
          <p:cNvGrpSpPr/>
          <p:nvPr/>
        </p:nvGrpSpPr>
        <p:grpSpPr>
          <a:xfrm>
            <a:off x="149133" y="2703911"/>
            <a:ext cx="11893734" cy="3087324"/>
            <a:chOff x="149133" y="2703911"/>
            <a:chExt cx="11893734" cy="3087324"/>
          </a:xfrm>
        </p:grpSpPr>
        <p:sp>
          <p:nvSpPr>
            <p:cNvPr id="7" name="コンテンツ プレースホルダー 2">
              <a:extLst>
                <a:ext uri="{FF2B5EF4-FFF2-40B4-BE49-F238E27FC236}">
                  <a16:creationId xmlns:a16="http://schemas.microsoft.com/office/drawing/2014/main" id="{EF20BE9B-A5A0-999E-D916-FF5AF194A468}"/>
                </a:ext>
              </a:extLst>
            </p:cNvPr>
            <p:cNvSpPr txBox="1">
              <a:spLocks/>
            </p:cNvSpPr>
            <p:nvPr/>
          </p:nvSpPr>
          <p:spPr>
            <a:xfrm>
              <a:off x="279633" y="3128390"/>
              <a:ext cx="11763234" cy="2662845"/>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dirty="0"/>
                <a:t>『Python </a:t>
              </a:r>
              <a:r>
                <a:rPr lang="ja-JP" altLang="en-US" dirty="0"/>
                <a:t>ではじめる機械学習</a:t>
              </a:r>
              <a:r>
                <a:rPr lang="en-US" altLang="ja-JP" dirty="0"/>
                <a:t>』Andreas C. Muller</a:t>
              </a:r>
              <a:r>
                <a:rPr lang="ja-JP" altLang="en-US" dirty="0"/>
                <a:t>，</a:t>
              </a:r>
              <a:r>
                <a:rPr lang="en-US" altLang="ja-JP" dirty="0"/>
                <a:t>Sarah Guido</a:t>
              </a:r>
              <a:r>
                <a:rPr lang="ja-JP" altLang="en-US" dirty="0"/>
                <a:t>著，中田秀基訳（オライリー・ジャパン）</a:t>
              </a:r>
            </a:p>
            <a:p>
              <a:pPr marL="285750" indent="-285750">
                <a:buFont typeface="Arial" panose="020B0604020202020204" pitchFamily="34" charset="0"/>
                <a:buChar char="•"/>
              </a:pPr>
              <a:r>
                <a:rPr lang="en-US" altLang="ja-JP" dirty="0"/>
                <a:t>『Python </a:t>
              </a:r>
              <a:r>
                <a:rPr lang="ja-JP" altLang="en-US" dirty="0"/>
                <a:t>データサイエンスハンドブック</a:t>
              </a:r>
              <a:r>
                <a:rPr lang="en-US" altLang="ja-JP" dirty="0"/>
                <a:t>』Jake </a:t>
              </a:r>
              <a:r>
                <a:rPr lang="en-US" altLang="ja-JP" dirty="0" err="1"/>
                <a:t>VanderPlas</a:t>
              </a:r>
              <a:r>
                <a:rPr lang="en-US" altLang="ja-JP" dirty="0"/>
                <a:t> </a:t>
              </a:r>
              <a:r>
                <a:rPr lang="ja-JP" altLang="en-US" dirty="0"/>
                <a:t>著，菊池彰訳（オライリー・ジャパン）</a:t>
              </a:r>
              <a:endParaRPr lang="en-US" altLang="ja-JP" dirty="0"/>
            </a:p>
            <a:p>
              <a:pPr marL="285750" indent="-285750">
                <a:buFont typeface="Arial" panose="020B0604020202020204" pitchFamily="34" charset="0"/>
                <a:buChar char="•"/>
              </a:pPr>
              <a:r>
                <a:rPr lang="en-US" altLang="ja-JP" dirty="0"/>
                <a:t>『</a:t>
              </a:r>
              <a:r>
                <a:rPr lang="ja-JP" altLang="en-US" dirty="0"/>
                <a:t>ゼロからはじめるデータサイエンス 第 </a:t>
              </a:r>
              <a:r>
                <a:rPr lang="en-US" altLang="ja-JP" dirty="0"/>
                <a:t>2 </a:t>
              </a:r>
              <a:r>
                <a:rPr lang="ja-JP" altLang="en-US" dirty="0"/>
                <a:t>版</a:t>
              </a:r>
              <a:r>
                <a:rPr lang="en-US" altLang="ja-JP" dirty="0"/>
                <a:t>―Python </a:t>
              </a:r>
              <a:r>
                <a:rPr lang="ja-JP" altLang="en-US" dirty="0"/>
                <a:t>で学ぶ基本と実践</a:t>
              </a:r>
              <a:r>
                <a:rPr lang="en-US" altLang="ja-JP" dirty="0"/>
                <a:t>』Joel Grus </a:t>
              </a:r>
              <a:r>
                <a:rPr lang="ja-JP" altLang="en-US" dirty="0"/>
                <a:t>著，菊池彰訳（オライリー・ジャパン）</a:t>
              </a:r>
              <a:endParaRPr lang="en-US" altLang="ja-JP" dirty="0"/>
            </a:p>
            <a:p>
              <a:pPr marL="285750" indent="-285750">
                <a:buFont typeface="Arial" panose="020B0604020202020204" pitchFamily="34" charset="0"/>
                <a:buChar char="•"/>
              </a:pPr>
              <a:r>
                <a:rPr lang="en-US" altLang="ja-JP" dirty="0"/>
                <a:t>『Python </a:t>
              </a:r>
              <a:r>
                <a:rPr lang="ja-JP" altLang="en-US" dirty="0"/>
                <a:t>機械学習プログラミング</a:t>
              </a:r>
              <a:r>
                <a:rPr lang="en-US" altLang="ja-JP" dirty="0"/>
                <a:t>―</a:t>
              </a:r>
              <a:r>
                <a:rPr lang="ja-JP" altLang="en-US" dirty="0"/>
                <a:t>達人データサイエンティストによる理論と実践</a:t>
              </a:r>
              <a:r>
                <a:rPr lang="en-US" altLang="ja-JP" dirty="0"/>
                <a:t>』Sebastian </a:t>
              </a:r>
              <a:r>
                <a:rPr lang="en-US" altLang="ja-JP" dirty="0" err="1"/>
                <a:t>Raschka</a:t>
              </a:r>
              <a:r>
                <a:rPr lang="ja-JP" altLang="en-US" dirty="0"/>
                <a:t>，</a:t>
              </a:r>
              <a:r>
                <a:rPr lang="en-US" altLang="ja-JP" dirty="0"/>
                <a:t>Vahid </a:t>
              </a:r>
              <a:r>
                <a:rPr lang="en-US" altLang="ja-JP" dirty="0" err="1"/>
                <a:t>Mirjalili</a:t>
              </a:r>
              <a:r>
                <a:rPr lang="en-US" altLang="ja-JP" dirty="0"/>
                <a:t> </a:t>
              </a:r>
              <a:r>
                <a:rPr lang="ja-JP" altLang="en-US" dirty="0"/>
                <a:t>著，株式会社クイープ訳，福島真太郎監訳（インプレス）</a:t>
              </a:r>
              <a:endParaRPr lang="en-US" altLang="ja-JP" dirty="0"/>
            </a:p>
            <a:p>
              <a:pPr marL="285750" indent="-285750">
                <a:buFont typeface="Arial" panose="020B0604020202020204" pitchFamily="34" charset="0"/>
                <a:buChar char="•"/>
              </a:pPr>
              <a:r>
                <a:rPr lang="en-US" altLang="ja-JP" dirty="0"/>
                <a:t>『scikit-learn</a:t>
              </a:r>
              <a:r>
                <a:rPr lang="ja-JP" altLang="en-US" dirty="0"/>
                <a:t>，</a:t>
              </a:r>
              <a:r>
                <a:rPr lang="en-US" altLang="ja-JP" dirty="0" err="1"/>
                <a:t>Keras</a:t>
              </a:r>
              <a:r>
                <a:rPr lang="ja-JP" altLang="en-US" dirty="0"/>
                <a:t>，</a:t>
              </a:r>
              <a:r>
                <a:rPr lang="en-US" altLang="ja-JP" dirty="0"/>
                <a:t>TensorFlow </a:t>
              </a:r>
              <a:r>
                <a:rPr lang="ja-JP" altLang="en-US" dirty="0"/>
                <a:t>による実践機械学習 第 </a:t>
              </a:r>
              <a:r>
                <a:rPr lang="en-US" altLang="ja-JP" dirty="0"/>
                <a:t>2 </a:t>
              </a:r>
              <a:r>
                <a:rPr lang="ja-JP" altLang="en-US" dirty="0"/>
                <a:t>版</a:t>
              </a:r>
              <a:r>
                <a:rPr lang="en-US" altLang="ja-JP" dirty="0"/>
                <a:t>』</a:t>
              </a:r>
              <a:r>
                <a:rPr lang="en-US" altLang="ja-JP" dirty="0" err="1"/>
                <a:t>AurélienGéron</a:t>
              </a:r>
              <a:r>
                <a:rPr lang="en-US" altLang="ja-JP" dirty="0"/>
                <a:t> </a:t>
              </a:r>
              <a:r>
                <a:rPr lang="ja-JP" altLang="en-US" dirty="0"/>
                <a:t>著，下田倫大監訳，長尾高弘訳（オライリー・ジャパン）</a:t>
              </a:r>
            </a:p>
          </p:txBody>
        </p:sp>
        <p:sp>
          <p:nvSpPr>
            <p:cNvPr id="9" name="テキスト ボックス 8">
              <a:extLst>
                <a:ext uri="{FF2B5EF4-FFF2-40B4-BE49-F238E27FC236}">
                  <a16:creationId xmlns:a16="http://schemas.microsoft.com/office/drawing/2014/main" id="{6E4E4969-7C85-B8A0-F248-5B0809F1D311}"/>
                </a:ext>
              </a:extLst>
            </p:cNvPr>
            <p:cNvSpPr txBox="1"/>
            <p:nvPr/>
          </p:nvSpPr>
          <p:spPr>
            <a:xfrm>
              <a:off x="149133" y="2703911"/>
              <a:ext cx="1635919" cy="369332"/>
            </a:xfrm>
            <a:prstGeom prst="rect">
              <a:avLst/>
            </a:prstGeom>
            <a:noFill/>
          </p:spPr>
          <p:txBody>
            <a:bodyPr wrap="square">
              <a:spAutoFit/>
            </a:bodyPr>
            <a:lstStyle/>
            <a:p>
              <a:r>
                <a:rPr lang="en-US" altLang="ja-JP" dirty="0">
                  <a:solidFill>
                    <a:schemeClr val="accent1"/>
                  </a:solidFill>
                  <a:latin typeface="游明朝" panose="02020400000000000000" pitchFamily="18" charset="-128"/>
                  <a:ea typeface="游明朝" panose="02020400000000000000" pitchFamily="18" charset="-128"/>
                </a:rPr>
                <a:t>【</a:t>
              </a:r>
              <a:r>
                <a:rPr lang="ja-JP" altLang="en-US" dirty="0">
                  <a:solidFill>
                    <a:schemeClr val="accent1"/>
                  </a:solidFill>
                  <a:latin typeface="游明朝" panose="02020400000000000000" pitchFamily="18" charset="-128"/>
                  <a:ea typeface="游明朝" panose="02020400000000000000" pitchFamily="18" charset="-128"/>
                </a:rPr>
                <a:t>参考書籍</a:t>
              </a:r>
              <a:r>
                <a:rPr lang="en-US" altLang="ja-JP" dirty="0">
                  <a:solidFill>
                    <a:schemeClr val="accent1"/>
                  </a:solidFill>
                  <a:latin typeface="游明朝" panose="02020400000000000000" pitchFamily="18" charset="-128"/>
                  <a:ea typeface="游明朝" panose="02020400000000000000" pitchFamily="18" charset="-128"/>
                </a:rPr>
                <a:t>】</a:t>
              </a:r>
              <a:endParaRPr lang="ja-JP" altLang="en-US" dirty="0">
                <a:solidFill>
                  <a:schemeClr val="accent1"/>
                </a:solidFill>
                <a:latin typeface="游明朝" panose="02020400000000000000" pitchFamily="18" charset="-128"/>
                <a:ea typeface="游明朝" panose="02020400000000000000" pitchFamily="18" charset="-128"/>
              </a:endParaRPr>
            </a:p>
          </p:txBody>
        </p:sp>
      </p:grpSp>
    </p:spTree>
    <p:extLst>
      <p:ext uri="{BB962C8B-B14F-4D97-AF65-F5344CB8AC3E}">
        <p14:creationId xmlns:p14="http://schemas.microsoft.com/office/powerpoint/2010/main" val="135747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7DD2BD-B252-6824-6C7D-F1EB2B114FF1}"/>
              </a:ext>
            </a:extLst>
          </p:cNvPr>
          <p:cNvSpPr>
            <a:spLocks noGrp="1"/>
          </p:cNvSpPr>
          <p:nvPr>
            <p:ph type="dt" sz="half" idx="10"/>
          </p:nvPr>
        </p:nvSpPr>
        <p:spPr/>
        <p:txBody>
          <a:bodyPr/>
          <a:lstStyle/>
          <a:p>
            <a:fld id="{904537A9-FA43-42FA-820F-34C56C0820F1}" type="datetime1">
              <a:rPr lang="ja-JP" altLang="en-US" smtClean="0"/>
              <a:t>2024/1/28</a:t>
            </a:fld>
            <a:endParaRPr lang="ja-JP" altLang="en-US"/>
          </a:p>
        </p:txBody>
      </p:sp>
      <p:sp>
        <p:nvSpPr>
          <p:cNvPr id="3" name="フッター プレースホルダー 2">
            <a:extLst>
              <a:ext uri="{FF2B5EF4-FFF2-40B4-BE49-F238E27FC236}">
                <a16:creationId xmlns:a16="http://schemas.microsoft.com/office/drawing/2014/main" id="{C60E34C5-FDBF-E80C-BC87-61E26B78CC74}"/>
              </a:ext>
            </a:extLst>
          </p:cNvPr>
          <p:cNvSpPr>
            <a:spLocks noGrp="1"/>
          </p:cNvSpPr>
          <p:nvPr>
            <p:ph type="ftr" sz="quarter" idx="11"/>
          </p:nvPr>
        </p:nvSpPr>
        <p:spPr/>
        <p:txBody>
          <a:bodyPr/>
          <a:lstStyle/>
          <a:p>
            <a:r>
              <a:rPr lang="en-US" altLang="ja-JP" dirty="0"/>
              <a:t>1</a:t>
            </a:r>
            <a:r>
              <a:rPr kumimoji="1" lang="en-US" altLang="ja-JP" dirty="0"/>
              <a:t>. </a:t>
            </a:r>
            <a:r>
              <a:rPr lang="en-US" altLang="ja-JP" dirty="0"/>
              <a:t>pandas</a:t>
            </a:r>
            <a:r>
              <a:rPr lang="ja-JP" altLang="en-US" dirty="0"/>
              <a:t>とモデルとのやり取り</a:t>
            </a:r>
          </a:p>
        </p:txBody>
      </p:sp>
      <p:sp>
        <p:nvSpPr>
          <p:cNvPr id="4" name="スライド番号プレースホルダー 3">
            <a:extLst>
              <a:ext uri="{FF2B5EF4-FFF2-40B4-BE49-F238E27FC236}">
                <a16:creationId xmlns:a16="http://schemas.microsoft.com/office/drawing/2014/main" id="{F5A3493F-474A-647E-6053-9DBEDB1278A5}"/>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sp>
        <p:nvSpPr>
          <p:cNvPr id="5" name="タイトル 4">
            <a:extLst>
              <a:ext uri="{FF2B5EF4-FFF2-40B4-BE49-F238E27FC236}">
                <a16:creationId xmlns:a16="http://schemas.microsoft.com/office/drawing/2014/main" id="{BEF41B56-09C2-E3EE-5C15-06245131BDF6}"/>
              </a:ext>
            </a:extLst>
          </p:cNvPr>
          <p:cNvSpPr>
            <a:spLocks noGrp="1"/>
          </p:cNvSpPr>
          <p:nvPr>
            <p:ph type="ctrTitle"/>
          </p:nvPr>
        </p:nvSpPr>
        <p:spPr/>
        <p:txBody>
          <a:bodyPr>
            <a:normAutofit fontScale="90000"/>
          </a:bodyPr>
          <a:lstStyle/>
          <a:p>
            <a:r>
              <a:rPr lang="en-US" altLang="ja-JP" dirty="0"/>
              <a:t>1</a:t>
            </a:r>
            <a:r>
              <a:rPr kumimoji="1" lang="en-US" altLang="ja-JP" dirty="0"/>
              <a:t>. </a:t>
            </a:r>
            <a:r>
              <a:rPr lang="en-US" altLang="ja-JP" dirty="0"/>
              <a:t>pandas</a:t>
            </a:r>
            <a:r>
              <a:rPr lang="ja-JP" altLang="en-US" dirty="0"/>
              <a:t>とモデルとのやり取り</a:t>
            </a:r>
            <a:endParaRPr kumimoji="1" lang="ja-JP" altLang="en-US" dirty="0"/>
          </a:p>
        </p:txBody>
      </p:sp>
    </p:spTree>
    <p:extLst>
      <p:ext uri="{BB962C8B-B14F-4D97-AF65-F5344CB8AC3E}">
        <p14:creationId xmlns:p14="http://schemas.microsoft.com/office/powerpoint/2010/main" val="422702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B3DB-AFFE-D952-6820-20B953BB6967}"/>
              </a:ext>
            </a:extLst>
          </p:cNvPr>
          <p:cNvSpPr>
            <a:spLocks noGrp="1"/>
          </p:cNvSpPr>
          <p:nvPr>
            <p:ph type="title"/>
          </p:nvPr>
        </p:nvSpPr>
        <p:spPr/>
        <p:txBody>
          <a:bodyPr/>
          <a:lstStyle/>
          <a:p>
            <a:r>
              <a:rPr lang="en-US" altLang="ja-JP" dirty="0"/>
              <a:t>1</a:t>
            </a:r>
            <a:r>
              <a:rPr kumimoji="1" lang="en-US" altLang="ja-JP" dirty="0"/>
              <a:t>. </a:t>
            </a:r>
            <a:r>
              <a:rPr lang="en-US" altLang="ja-JP" dirty="0"/>
              <a:t>pandas</a:t>
            </a:r>
            <a:r>
              <a:rPr lang="ja-JP" altLang="en-US" dirty="0"/>
              <a:t>とモデルとのやり取り</a:t>
            </a:r>
            <a:endParaRPr kumimoji="1" lang="ja-JP" altLang="en-US" dirty="0"/>
          </a:p>
        </p:txBody>
      </p:sp>
      <p:sp>
        <p:nvSpPr>
          <p:cNvPr id="3" name="コンテンツ プレースホルダー 2">
            <a:extLst>
              <a:ext uri="{FF2B5EF4-FFF2-40B4-BE49-F238E27FC236}">
                <a16:creationId xmlns:a16="http://schemas.microsoft.com/office/drawing/2014/main" id="{77EA5BCB-9485-2E91-D28C-17E71BCA9B31}"/>
              </a:ext>
            </a:extLst>
          </p:cNvPr>
          <p:cNvSpPr>
            <a:spLocks noGrp="1"/>
          </p:cNvSpPr>
          <p:nvPr>
            <p:ph idx="1"/>
          </p:nvPr>
        </p:nvSpPr>
        <p:spPr>
          <a:xfrm>
            <a:off x="214381" y="632805"/>
            <a:ext cx="11697986" cy="1205520"/>
          </a:xfrm>
        </p:spPr>
        <p:txBody>
          <a:bodyPr>
            <a:normAutofit/>
          </a:bodyPr>
          <a:lstStyle/>
          <a:p>
            <a:pPr marL="0" indent="0">
              <a:buNone/>
            </a:pPr>
            <a:r>
              <a:rPr kumimoji="1" lang="ja-JP" altLang="en-US" sz="1600" dirty="0"/>
              <a:t>モデルを開発する際の一般的なワークフローでは，モデルを開発するライブラリを使う前に，</a:t>
            </a:r>
            <a:r>
              <a:rPr kumimoji="1" lang="en-US" altLang="ja-JP" sz="1600" dirty="0"/>
              <a:t>pandas </a:t>
            </a:r>
            <a:r>
              <a:rPr kumimoji="1" lang="ja-JP" altLang="en-US" sz="1600" dirty="0"/>
              <a:t>を使ってデータの読み込みや整理を行う．モデル開発をするときに重要なプロセスとして，機械学習の分野で「</a:t>
            </a:r>
            <a:r>
              <a:rPr kumimoji="1" lang="ja-JP" altLang="en-US" sz="1600" b="1" dirty="0">
                <a:solidFill>
                  <a:srgbClr val="FF0000"/>
                </a:solidFill>
              </a:rPr>
              <a:t>特徴量エンジニアリング</a:t>
            </a:r>
            <a:r>
              <a:rPr kumimoji="1" lang="en-US" altLang="ja-JP" sz="1600" b="1" baseline="30000" dirty="0"/>
              <a:t>※</a:t>
            </a:r>
            <a:r>
              <a:rPr kumimoji="1" lang="ja-JP" altLang="en-US" sz="1600" dirty="0"/>
              <a:t>」と呼ばれるものがある．ここでは，</a:t>
            </a:r>
            <a:r>
              <a:rPr kumimoji="1" lang="en-US" altLang="ja-JP" sz="1600" dirty="0"/>
              <a:t>pandas </a:t>
            </a:r>
            <a:r>
              <a:rPr kumimoji="1" lang="ja-JP" altLang="en-US" sz="1600" dirty="0"/>
              <a:t>を使ったデータの操作とモデリング作業を，なるべく苦しまずに切り替えられるような方法をいくつか紹介する</a:t>
            </a:r>
            <a:r>
              <a:rPr lang="ja-JP" altLang="en-US" sz="1600" dirty="0"/>
              <a:t>．</a:t>
            </a:r>
            <a:endParaRPr kumimoji="1" lang="ja-JP" altLang="en-US" sz="1600" dirty="0"/>
          </a:p>
        </p:txBody>
      </p:sp>
      <p:sp>
        <p:nvSpPr>
          <p:cNvPr id="4" name="日付プレースホルダー 3">
            <a:extLst>
              <a:ext uri="{FF2B5EF4-FFF2-40B4-BE49-F238E27FC236}">
                <a16:creationId xmlns:a16="http://schemas.microsoft.com/office/drawing/2014/main" id="{78F05A43-7742-59BD-1C89-A64DE0526F82}"/>
              </a:ext>
            </a:extLst>
          </p:cNvPr>
          <p:cNvSpPr>
            <a:spLocks noGrp="1"/>
          </p:cNvSpPr>
          <p:nvPr>
            <p:ph type="dt" sz="half" idx="10"/>
          </p:nvPr>
        </p:nvSpPr>
        <p:spPr/>
        <p:txBody>
          <a:bodyPr/>
          <a:lstStyle/>
          <a:p>
            <a:fld id="{3FB055EC-5B6C-4AD5-AA71-DBC9DDC8ABBD}"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90FBD384-54EE-4E8B-1CFC-C764696BA1BE}"/>
              </a:ext>
            </a:extLst>
          </p:cNvPr>
          <p:cNvSpPr>
            <a:spLocks noGrp="1"/>
          </p:cNvSpPr>
          <p:nvPr>
            <p:ph type="ftr" sz="quarter" idx="11"/>
          </p:nvPr>
        </p:nvSpPr>
        <p:spPr/>
        <p:txBody>
          <a:bodyPr/>
          <a:lstStyle/>
          <a:p>
            <a:r>
              <a:rPr lang="en-US" altLang="ja-JP" dirty="0"/>
              <a:t>1</a:t>
            </a:r>
            <a:r>
              <a:rPr kumimoji="1" lang="en-US" altLang="ja-JP" dirty="0"/>
              <a:t>. </a:t>
            </a:r>
            <a:r>
              <a:rPr lang="en-US" altLang="ja-JP" dirty="0"/>
              <a:t>pandas</a:t>
            </a:r>
            <a:r>
              <a:rPr lang="ja-JP" altLang="en-US" dirty="0"/>
              <a:t>とモデルとのやり取り</a:t>
            </a:r>
          </a:p>
        </p:txBody>
      </p:sp>
      <p:sp>
        <p:nvSpPr>
          <p:cNvPr id="6" name="スライド番号プレースホルダー 5">
            <a:extLst>
              <a:ext uri="{FF2B5EF4-FFF2-40B4-BE49-F238E27FC236}">
                <a16:creationId xmlns:a16="http://schemas.microsoft.com/office/drawing/2014/main" id="{1A176DD3-DC0E-C056-94E4-F99A2951EFF1}"/>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sp>
        <p:nvSpPr>
          <p:cNvPr id="31" name="コンテンツ プレースホルダー 2">
            <a:extLst>
              <a:ext uri="{FF2B5EF4-FFF2-40B4-BE49-F238E27FC236}">
                <a16:creationId xmlns:a16="http://schemas.microsoft.com/office/drawing/2014/main" id="{296FCFC8-805D-6335-E480-2FE014E71B53}"/>
              </a:ext>
            </a:extLst>
          </p:cNvPr>
          <p:cNvSpPr txBox="1">
            <a:spLocks/>
          </p:cNvSpPr>
          <p:nvPr/>
        </p:nvSpPr>
        <p:spPr>
          <a:xfrm>
            <a:off x="5113502" y="1564177"/>
            <a:ext cx="6864117" cy="548295"/>
          </a:xfrm>
          <a:prstGeom prst="rect">
            <a:avLst/>
          </a:prstGeom>
          <a:ln>
            <a:no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66700" indent="-266700">
              <a:buFont typeface="Times New Roman" panose="02020603050405020304" pitchFamily="18" charset="0"/>
              <a:buChar char="※"/>
              <a:tabLst>
                <a:tab pos="85725" algn="l"/>
              </a:tabLst>
            </a:pPr>
            <a:r>
              <a:rPr lang="ja-JP" altLang="en-US" sz="1200" dirty="0"/>
              <a:t>生データからモデル化に役立ちそうな情報を抽出するためのデータ変形や分析を行うこと．</a:t>
            </a:r>
            <a:br>
              <a:rPr lang="en-US" altLang="ja-JP" sz="1200" dirty="0"/>
            </a:br>
            <a:r>
              <a:rPr lang="ja-JP" altLang="en-US" sz="1200" dirty="0"/>
              <a:t>データの集約やグループ化のツールもこの特徴量エンジニアリングでよく使われる．</a:t>
            </a:r>
          </a:p>
        </p:txBody>
      </p:sp>
      <p:sp>
        <p:nvSpPr>
          <p:cNvPr id="32" name="コンテンツ プレースホルダー 2">
            <a:extLst>
              <a:ext uri="{FF2B5EF4-FFF2-40B4-BE49-F238E27FC236}">
                <a16:creationId xmlns:a16="http://schemas.microsoft.com/office/drawing/2014/main" id="{45385123-9B88-5D5F-55BB-D735FCA117D8}"/>
              </a:ext>
            </a:extLst>
          </p:cNvPr>
          <p:cNvSpPr txBox="1">
            <a:spLocks/>
          </p:cNvSpPr>
          <p:nvPr/>
        </p:nvSpPr>
        <p:spPr>
          <a:xfrm>
            <a:off x="247007" y="2119971"/>
            <a:ext cx="11697986" cy="36512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分析ライブラリを用いる際，データフレームから</a:t>
            </a:r>
            <a:r>
              <a:rPr lang="en-US" altLang="ja-JP" sz="1600" dirty="0"/>
              <a:t>NumPy </a:t>
            </a:r>
            <a:r>
              <a:rPr lang="ja-JP" altLang="en-US" sz="1600" dirty="0"/>
              <a:t>配列 に変換する（</a:t>
            </a:r>
            <a:r>
              <a:rPr lang="en-US" altLang="ja-JP" sz="1600" dirty="0" err="1"/>
              <a:t>to_numpy</a:t>
            </a:r>
            <a:r>
              <a:rPr lang="en-US" altLang="ja-JP" sz="1600" dirty="0"/>
              <a:t> </a:t>
            </a:r>
            <a:r>
              <a:rPr lang="ja-JP" altLang="en-US" sz="1600" dirty="0"/>
              <a:t>メソッドを使う）．</a:t>
            </a:r>
          </a:p>
        </p:txBody>
      </p:sp>
      <p:grpSp>
        <p:nvGrpSpPr>
          <p:cNvPr id="52" name="グループ化 51">
            <a:extLst>
              <a:ext uri="{FF2B5EF4-FFF2-40B4-BE49-F238E27FC236}">
                <a16:creationId xmlns:a16="http://schemas.microsoft.com/office/drawing/2014/main" id="{4DDBC918-15B0-9048-F82E-9AC9EF6AB978}"/>
              </a:ext>
            </a:extLst>
          </p:cNvPr>
          <p:cNvGrpSpPr/>
          <p:nvPr/>
        </p:nvGrpSpPr>
        <p:grpSpPr>
          <a:xfrm>
            <a:off x="882518" y="2612293"/>
            <a:ext cx="9560643" cy="1232251"/>
            <a:chOff x="339593" y="2559029"/>
            <a:chExt cx="9560643" cy="1232251"/>
          </a:xfrm>
        </p:grpSpPr>
        <p:grpSp>
          <p:nvGrpSpPr>
            <p:cNvPr id="46" name="グループ化 45">
              <a:extLst>
                <a:ext uri="{FF2B5EF4-FFF2-40B4-BE49-F238E27FC236}">
                  <a16:creationId xmlns:a16="http://schemas.microsoft.com/office/drawing/2014/main" id="{1F9E9B74-E0E7-27C1-6F10-0E050B702174}"/>
                </a:ext>
              </a:extLst>
            </p:cNvPr>
            <p:cNvGrpSpPr/>
            <p:nvPr/>
          </p:nvGrpSpPr>
          <p:grpSpPr>
            <a:xfrm>
              <a:off x="339593" y="2578600"/>
              <a:ext cx="6766316" cy="1212680"/>
              <a:chOff x="339593" y="2578600"/>
              <a:chExt cx="6766316" cy="1212680"/>
            </a:xfrm>
          </p:grpSpPr>
          <p:grpSp>
            <p:nvGrpSpPr>
              <p:cNvPr id="44" name="グループ化 43">
                <a:extLst>
                  <a:ext uri="{FF2B5EF4-FFF2-40B4-BE49-F238E27FC236}">
                    <a16:creationId xmlns:a16="http://schemas.microsoft.com/office/drawing/2014/main" id="{DED2CD51-8D66-6FE6-93F9-48EE76E562F0}"/>
                  </a:ext>
                </a:extLst>
              </p:cNvPr>
              <p:cNvGrpSpPr/>
              <p:nvPr/>
            </p:nvGrpSpPr>
            <p:grpSpPr>
              <a:xfrm>
                <a:off x="339593" y="2578600"/>
                <a:ext cx="6047677" cy="1212680"/>
                <a:chOff x="339593" y="2578600"/>
                <a:chExt cx="6047677" cy="1212680"/>
              </a:xfrm>
            </p:grpSpPr>
            <p:pic>
              <p:nvPicPr>
                <p:cNvPr id="34" name="図 33">
                  <a:extLst>
                    <a:ext uri="{FF2B5EF4-FFF2-40B4-BE49-F238E27FC236}">
                      <a16:creationId xmlns:a16="http://schemas.microsoft.com/office/drawing/2014/main" id="{2FCB9FCC-9440-0D75-BD2C-8EBCF8F91212}"/>
                    </a:ext>
                  </a:extLst>
                </p:cNvPr>
                <p:cNvPicPr>
                  <a:picLocks noChangeAspect="1"/>
                </p:cNvPicPr>
                <p:nvPr/>
              </p:nvPicPr>
              <p:blipFill>
                <a:blip r:embed="rId2"/>
                <a:stretch>
                  <a:fillRect/>
                </a:stretch>
              </p:blipFill>
              <p:spPr>
                <a:xfrm>
                  <a:off x="339593" y="2603339"/>
                  <a:ext cx="2397351" cy="701315"/>
                </a:xfrm>
                <a:prstGeom prst="rect">
                  <a:avLst/>
                </a:prstGeom>
              </p:spPr>
            </p:pic>
            <p:pic>
              <p:nvPicPr>
                <p:cNvPr id="36" name="図 35">
                  <a:extLst>
                    <a:ext uri="{FF2B5EF4-FFF2-40B4-BE49-F238E27FC236}">
                      <a16:creationId xmlns:a16="http://schemas.microsoft.com/office/drawing/2014/main" id="{9E355D8A-DA37-B090-B99D-BC574DEC99DC}"/>
                    </a:ext>
                  </a:extLst>
                </p:cNvPr>
                <p:cNvPicPr>
                  <a:picLocks noChangeAspect="1"/>
                </p:cNvPicPr>
                <p:nvPr/>
              </p:nvPicPr>
              <p:blipFill>
                <a:blip r:embed="rId3"/>
                <a:stretch>
                  <a:fillRect/>
                </a:stretch>
              </p:blipFill>
              <p:spPr>
                <a:xfrm>
                  <a:off x="2820874" y="2603339"/>
                  <a:ext cx="1016191" cy="1187941"/>
                </a:xfrm>
                <a:prstGeom prst="rect">
                  <a:avLst/>
                </a:prstGeom>
              </p:spPr>
            </p:pic>
            <p:pic>
              <p:nvPicPr>
                <p:cNvPr id="38" name="図 37">
                  <a:extLst>
                    <a:ext uri="{FF2B5EF4-FFF2-40B4-BE49-F238E27FC236}">
                      <a16:creationId xmlns:a16="http://schemas.microsoft.com/office/drawing/2014/main" id="{E11D9938-63F9-BABE-7071-92F4FF215AE0}"/>
                    </a:ext>
                  </a:extLst>
                </p:cNvPr>
                <p:cNvPicPr>
                  <a:picLocks noChangeAspect="1"/>
                </p:cNvPicPr>
                <p:nvPr/>
              </p:nvPicPr>
              <p:blipFill>
                <a:blip r:embed="rId4"/>
                <a:stretch>
                  <a:fillRect/>
                </a:stretch>
              </p:blipFill>
              <p:spPr>
                <a:xfrm>
                  <a:off x="4598202" y="2578600"/>
                  <a:ext cx="951785" cy="164595"/>
                </a:xfrm>
                <a:prstGeom prst="rect">
                  <a:avLst/>
                </a:prstGeom>
              </p:spPr>
            </p:pic>
            <p:pic>
              <p:nvPicPr>
                <p:cNvPr id="40" name="図 39">
                  <a:extLst>
                    <a:ext uri="{FF2B5EF4-FFF2-40B4-BE49-F238E27FC236}">
                      <a16:creationId xmlns:a16="http://schemas.microsoft.com/office/drawing/2014/main" id="{BEB07DD9-E3C8-F5EF-1628-B37D85B2FC99}"/>
                    </a:ext>
                  </a:extLst>
                </p:cNvPr>
                <p:cNvPicPr>
                  <a:picLocks noChangeAspect="1"/>
                </p:cNvPicPr>
                <p:nvPr/>
              </p:nvPicPr>
              <p:blipFill>
                <a:blip r:embed="rId5"/>
                <a:stretch>
                  <a:fillRect/>
                </a:stretch>
              </p:blipFill>
              <p:spPr>
                <a:xfrm>
                  <a:off x="4598202" y="2798820"/>
                  <a:ext cx="1789068" cy="751409"/>
                </a:xfrm>
                <a:prstGeom prst="rect">
                  <a:avLst/>
                </a:prstGeom>
              </p:spPr>
            </p:pic>
          </p:grpSp>
          <p:sp>
            <p:nvSpPr>
              <p:cNvPr id="45" name="矢印: 右 44">
                <a:extLst>
                  <a:ext uri="{FF2B5EF4-FFF2-40B4-BE49-F238E27FC236}">
                    <a16:creationId xmlns:a16="http://schemas.microsoft.com/office/drawing/2014/main" id="{0E031EA7-5B72-FC73-4969-B9D2BD6C426F}"/>
                  </a:ext>
                </a:extLst>
              </p:cNvPr>
              <p:cNvSpPr/>
              <p:nvPr/>
            </p:nvSpPr>
            <p:spPr>
              <a:xfrm>
                <a:off x="3901958" y="2831587"/>
                <a:ext cx="631955" cy="67361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1" name="矢印: 右 50">
                <a:extLst>
                  <a:ext uri="{FF2B5EF4-FFF2-40B4-BE49-F238E27FC236}">
                    <a16:creationId xmlns:a16="http://schemas.microsoft.com/office/drawing/2014/main" id="{F8D2BFC6-47B8-C238-2B64-E700DB26C2E8}"/>
                  </a:ext>
                </a:extLst>
              </p:cNvPr>
              <p:cNvSpPr/>
              <p:nvPr/>
            </p:nvSpPr>
            <p:spPr>
              <a:xfrm>
                <a:off x="6473954" y="2798299"/>
                <a:ext cx="631955" cy="67361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pic>
          <p:nvPicPr>
            <p:cNvPr id="48" name="図 47">
              <a:extLst>
                <a:ext uri="{FF2B5EF4-FFF2-40B4-BE49-F238E27FC236}">
                  <a16:creationId xmlns:a16="http://schemas.microsoft.com/office/drawing/2014/main" id="{0EEEEAFC-D5EC-8272-D6BC-6DC93983EAF5}"/>
                </a:ext>
              </a:extLst>
            </p:cNvPr>
            <p:cNvPicPr>
              <a:picLocks noChangeAspect="1"/>
            </p:cNvPicPr>
            <p:nvPr/>
          </p:nvPicPr>
          <p:blipFill>
            <a:blip r:embed="rId6"/>
            <a:stretch>
              <a:fillRect/>
            </a:stretch>
          </p:blipFill>
          <p:spPr>
            <a:xfrm>
              <a:off x="7252414" y="2559029"/>
              <a:ext cx="2647822" cy="314876"/>
            </a:xfrm>
            <a:prstGeom prst="rect">
              <a:avLst/>
            </a:prstGeom>
          </p:spPr>
        </p:pic>
        <p:pic>
          <p:nvPicPr>
            <p:cNvPr id="50" name="図 49">
              <a:extLst>
                <a:ext uri="{FF2B5EF4-FFF2-40B4-BE49-F238E27FC236}">
                  <a16:creationId xmlns:a16="http://schemas.microsoft.com/office/drawing/2014/main" id="{F90957B6-86D8-6C73-49C0-282DE2C64B8A}"/>
                </a:ext>
              </a:extLst>
            </p:cNvPr>
            <p:cNvPicPr>
              <a:picLocks noChangeAspect="1"/>
            </p:cNvPicPr>
            <p:nvPr/>
          </p:nvPicPr>
          <p:blipFill>
            <a:blip r:embed="rId7"/>
            <a:stretch>
              <a:fillRect/>
            </a:stretch>
          </p:blipFill>
          <p:spPr>
            <a:xfrm>
              <a:off x="7252414" y="2916141"/>
              <a:ext cx="2490384" cy="744252"/>
            </a:xfrm>
            <a:prstGeom prst="rect">
              <a:avLst/>
            </a:prstGeom>
          </p:spPr>
        </p:pic>
      </p:grpSp>
      <p:sp>
        <p:nvSpPr>
          <p:cNvPr id="16" name="吹き出し: 角を丸めた四角形 15">
            <a:extLst>
              <a:ext uri="{FF2B5EF4-FFF2-40B4-BE49-F238E27FC236}">
                <a16:creationId xmlns:a16="http://schemas.microsoft.com/office/drawing/2014/main" id="{2E9833E7-E29C-AEE8-7F81-C40B3A6BD9B6}"/>
              </a:ext>
            </a:extLst>
          </p:cNvPr>
          <p:cNvSpPr/>
          <p:nvPr/>
        </p:nvSpPr>
        <p:spPr>
          <a:xfrm>
            <a:off x="6337149" y="3771213"/>
            <a:ext cx="4902352" cy="744252"/>
          </a:xfrm>
          <a:prstGeom prst="wedgeRoundRectCallout">
            <a:avLst>
              <a:gd name="adj1" fmla="val -31867"/>
              <a:gd name="adj2" fmla="val -78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to_numpy</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メソッドは，データが同質のとき（例えば，すべてが数値型のとき）に使うことを想定している．型が異なるデータを扱う場合は得られる</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NumPy</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配列は</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Python</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オブジェクトの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ndarray</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になる．　</a:t>
            </a:r>
          </a:p>
        </p:txBody>
      </p:sp>
      <p:sp>
        <p:nvSpPr>
          <p:cNvPr id="53" name="コンテンツ プレースホルダー 2">
            <a:extLst>
              <a:ext uri="{FF2B5EF4-FFF2-40B4-BE49-F238E27FC236}">
                <a16:creationId xmlns:a16="http://schemas.microsoft.com/office/drawing/2014/main" id="{6E5A487E-F54A-D211-E95F-EF89BBA553F6}"/>
              </a:ext>
            </a:extLst>
          </p:cNvPr>
          <p:cNvSpPr txBox="1">
            <a:spLocks/>
          </p:cNvSpPr>
          <p:nvPr/>
        </p:nvSpPr>
        <p:spPr>
          <a:xfrm>
            <a:off x="247392" y="4617428"/>
            <a:ext cx="11697986" cy="365125"/>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モデルによっては，列の一部のみを使いたいことが，その場合は </a:t>
            </a:r>
            <a:r>
              <a:rPr lang="en-US" altLang="ja-JP" sz="1600" dirty="0"/>
              <a:t>loc </a:t>
            </a:r>
            <a:r>
              <a:rPr lang="ja-JP" altLang="en-US" sz="1600" dirty="0"/>
              <a:t>でインデックス参照しながら </a:t>
            </a:r>
            <a:r>
              <a:rPr lang="en-US" altLang="ja-JP" sz="1600" dirty="0" err="1"/>
              <a:t>to_numpy</a:t>
            </a:r>
            <a:r>
              <a:rPr lang="en-US" altLang="ja-JP" sz="1600" dirty="0"/>
              <a:t> </a:t>
            </a:r>
            <a:r>
              <a:rPr lang="ja-JP" altLang="en-US" sz="1600" dirty="0"/>
              <a:t>を使えばいい．</a:t>
            </a:r>
          </a:p>
        </p:txBody>
      </p:sp>
      <p:grpSp>
        <p:nvGrpSpPr>
          <p:cNvPr id="59" name="グループ化 58">
            <a:extLst>
              <a:ext uri="{FF2B5EF4-FFF2-40B4-BE49-F238E27FC236}">
                <a16:creationId xmlns:a16="http://schemas.microsoft.com/office/drawing/2014/main" id="{B8C7FEE7-DA9A-CB24-84CA-A9E4F7905D5F}"/>
              </a:ext>
            </a:extLst>
          </p:cNvPr>
          <p:cNvGrpSpPr/>
          <p:nvPr/>
        </p:nvGrpSpPr>
        <p:grpSpPr>
          <a:xfrm>
            <a:off x="279633" y="5025333"/>
            <a:ext cx="5625396" cy="1083116"/>
            <a:chOff x="1838325" y="5025333"/>
            <a:chExt cx="5625396" cy="1083116"/>
          </a:xfrm>
        </p:grpSpPr>
        <p:pic>
          <p:nvPicPr>
            <p:cNvPr id="55" name="図 54">
              <a:extLst>
                <a:ext uri="{FF2B5EF4-FFF2-40B4-BE49-F238E27FC236}">
                  <a16:creationId xmlns:a16="http://schemas.microsoft.com/office/drawing/2014/main" id="{B6AB0C4B-43DD-BA50-1DA9-DAF7FF25F66D}"/>
                </a:ext>
              </a:extLst>
            </p:cNvPr>
            <p:cNvPicPr>
              <a:picLocks noChangeAspect="1"/>
            </p:cNvPicPr>
            <p:nvPr/>
          </p:nvPicPr>
          <p:blipFill>
            <a:blip r:embed="rId8"/>
            <a:stretch>
              <a:fillRect/>
            </a:stretch>
          </p:blipFill>
          <p:spPr>
            <a:xfrm>
              <a:off x="3363799" y="5025333"/>
              <a:ext cx="2219876" cy="330620"/>
            </a:xfrm>
            <a:prstGeom prst="rect">
              <a:avLst/>
            </a:prstGeom>
          </p:spPr>
        </p:pic>
        <p:pic>
          <p:nvPicPr>
            <p:cNvPr id="57" name="図 56">
              <a:extLst>
                <a:ext uri="{FF2B5EF4-FFF2-40B4-BE49-F238E27FC236}">
                  <a16:creationId xmlns:a16="http://schemas.microsoft.com/office/drawing/2014/main" id="{DCEBFDB0-C9CC-F547-F078-89D492C4B2C9}"/>
                </a:ext>
              </a:extLst>
            </p:cNvPr>
            <p:cNvPicPr>
              <a:picLocks noChangeAspect="1"/>
            </p:cNvPicPr>
            <p:nvPr/>
          </p:nvPicPr>
          <p:blipFill>
            <a:blip r:embed="rId9"/>
            <a:stretch>
              <a:fillRect/>
            </a:stretch>
          </p:blipFill>
          <p:spPr>
            <a:xfrm>
              <a:off x="5731903" y="5025333"/>
              <a:ext cx="1731818" cy="926523"/>
            </a:xfrm>
            <a:prstGeom prst="rect">
              <a:avLst/>
            </a:prstGeom>
          </p:spPr>
        </p:pic>
        <p:sp>
          <p:nvSpPr>
            <p:cNvPr id="58" name="吹き出し: 角を丸めた四角形 57">
              <a:extLst>
                <a:ext uri="{FF2B5EF4-FFF2-40B4-BE49-F238E27FC236}">
                  <a16:creationId xmlns:a16="http://schemas.microsoft.com/office/drawing/2014/main" id="{8EF81B98-8330-0D2A-3B0D-E8098B6605B9}"/>
                </a:ext>
              </a:extLst>
            </p:cNvPr>
            <p:cNvSpPr/>
            <p:nvPr/>
          </p:nvSpPr>
          <p:spPr>
            <a:xfrm>
              <a:off x="1838325" y="5449797"/>
              <a:ext cx="3778694" cy="658652"/>
            </a:xfrm>
            <a:prstGeom prst="wedgeRoundRectCallout">
              <a:avLst>
                <a:gd name="adj1" fmla="val 3423"/>
                <a:gd name="adj2" fmla="val -6947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DataFrame.loc</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メソッドでカラム（列名）を指定して，特定の列のデータ型等を変更することも可能</a:t>
              </a:r>
            </a:p>
          </p:txBody>
        </p:sp>
      </p:grpSp>
      <p:sp>
        <p:nvSpPr>
          <p:cNvPr id="60" name="吹き出し: 角を丸めた四角形 59">
            <a:extLst>
              <a:ext uri="{FF2B5EF4-FFF2-40B4-BE49-F238E27FC236}">
                <a16:creationId xmlns:a16="http://schemas.microsoft.com/office/drawing/2014/main" id="{51823787-8050-611F-DD02-54D1F33BBC6C}"/>
              </a:ext>
            </a:extLst>
          </p:cNvPr>
          <p:cNvSpPr/>
          <p:nvPr/>
        </p:nvSpPr>
        <p:spPr>
          <a:xfrm>
            <a:off x="6096999" y="5084516"/>
            <a:ext cx="5847994" cy="1083116"/>
          </a:xfrm>
          <a:prstGeom prst="wedgeRoundRectCallout">
            <a:avLst>
              <a:gd name="adj1" fmla="val 5692"/>
              <a:gd name="adj2" fmla="val -33324"/>
              <a:gd name="adj3" fmla="val 16667"/>
            </a:avLst>
          </a:prstGeom>
          <a:ln w="19050"/>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ライブラリによっては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pandas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をネイティブでサポートしており，このような作業を自動的に行ってくれる．</a:t>
            </a:r>
            <a:b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b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つまり，データフレームから </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NumPy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配列へ自動的に変換し，モデルのパラメータ名を結果のテーブルやシリーズに付与してくれる．それができない場合は，こういった「メタデータの管理」を手動で行う必要がある．</a:t>
            </a:r>
          </a:p>
        </p:txBody>
      </p:sp>
    </p:spTree>
    <p:extLst>
      <p:ext uri="{BB962C8B-B14F-4D97-AF65-F5344CB8AC3E}">
        <p14:creationId xmlns:p14="http://schemas.microsoft.com/office/powerpoint/2010/main" val="80777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2BE27F-7241-D08A-4E6F-36826B11840E}"/>
              </a:ext>
            </a:extLst>
          </p:cNvPr>
          <p:cNvSpPr>
            <a:spLocks noGrp="1"/>
          </p:cNvSpPr>
          <p:nvPr>
            <p:ph type="title"/>
          </p:nvPr>
        </p:nvSpPr>
        <p:spPr/>
        <p:txBody>
          <a:bodyPr/>
          <a:lstStyle/>
          <a:p>
            <a:r>
              <a:rPr lang="en-US" altLang="ja-JP" dirty="0"/>
              <a:t>1</a:t>
            </a:r>
            <a:r>
              <a:rPr kumimoji="1" lang="en-US" altLang="ja-JP" dirty="0"/>
              <a:t>. </a:t>
            </a:r>
            <a:r>
              <a:rPr lang="en-US" altLang="ja-JP" dirty="0"/>
              <a:t>pandas</a:t>
            </a:r>
            <a:r>
              <a:rPr lang="ja-JP" altLang="en-US" dirty="0"/>
              <a:t>とモデルとのやり取り</a:t>
            </a:r>
            <a:endParaRPr kumimoji="1" lang="ja-JP" altLang="en-US" dirty="0"/>
          </a:p>
        </p:txBody>
      </p:sp>
      <p:sp>
        <p:nvSpPr>
          <p:cNvPr id="4" name="日付プレースホルダー 3">
            <a:extLst>
              <a:ext uri="{FF2B5EF4-FFF2-40B4-BE49-F238E27FC236}">
                <a16:creationId xmlns:a16="http://schemas.microsoft.com/office/drawing/2014/main" id="{48AA7E51-7B19-3374-4A88-2FA3DCD164B2}"/>
              </a:ext>
            </a:extLst>
          </p:cNvPr>
          <p:cNvSpPr>
            <a:spLocks noGrp="1"/>
          </p:cNvSpPr>
          <p:nvPr>
            <p:ph type="dt" sz="half" idx="10"/>
          </p:nvPr>
        </p:nvSpPr>
        <p:spPr/>
        <p:txBody>
          <a:bodyPr/>
          <a:lstStyle/>
          <a:p>
            <a:fld id="{52E63C84-E81F-4693-89BF-FE1E27488472}"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413D553E-106F-A0A3-1E04-B192843CA8B7}"/>
              </a:ext>
            </a:extLst>
          </p:cNvPr>
          <p:cNvSpPr>
            <a:spLocks noGrp="1"/>
          </p:cNvSpPr>
          <p:nvPr>
            <p:ph type="ftr" sz="quarter" idx="11"/>
          </p:nvPr>
        </p:nvSpPr>
        <p:spPr/>
        <p:txBody>
          <a:bodyPr/>
          <a:lstStyle/>
          <a:p>
            <a:r>
              <a:rPr lang="en-US" altLang="ja-JP" dirty="0"/>
              <a:t>1</a:t>
            </a:r>
            <a:r>
              <a:rPr kumimoji="1" lang="en-US" altLang="ja-JP" dirty="0"/>
              <a:t>. </a:t>
            </a:r>
            <a:r>
              <a:rPr lang="en-US" altLang="ja-JP" dirty="0"/>
              <a:t>pandas</a:t>
            </a:r>
            <a:r>
              <a:rPr lang="ja-JP" altLang="en-US" dirty="0"/>
              <a:t>とモデルとのやり取り</a:t>
            </a:r>
          </a:p>
        </p:txBody>
      </p:sp>
      <p:sp>
        <p:nvSpPr>
          <p:cNvPr id="6" name="スライド番号プレースホルダー 5">
            <a:extLst>
              <a:ext uri="{FF2B5EF4-FFF2-40B4-BE49-F238E27FC236}">
                <a16:creationId xmlns:a16="http://schemas.microsoft.com/office/drawing/2014/main" id="{969DB4BE-5874-E4CA-C301-2CE0E76C1A23}"/>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sp>
        <p:nvSpPr>
          <p:cNvPr id="7" name="コンテンツ プレースホルダー 2">
            <a:extLst>
              <a:ext uri="{FF2B5EF4-FFF2-40B4-BE49-F238E27FC236}">
                <a16:creationId xmlns:a16="http://schemas.microsoft.com/office/drawing/2014/main" id="{1CCD7D76-600C-2871-7A55-E63C662C733F}"/>
              </a:ext>
            </a:extLst>
          </p:cNvPr>
          <p:cNvSpPr>
            <a:spLocks noGrp="1"/>
          </p:cNvSpPr>
          <p:nvPr>
            <p:ph idx="1"/>
          </p:nvPr>
        </p:nvSpPr>
        <p:spPr>
          <a:xfrm>
            <a:off x="247007" y="927585"/>
            <a:ext cx="11697986" cy="1166473"/>
          </a:xfrm>
        </p:spPr>
        <p:txBody>
          <a:bodyPr>
            <a:normAutofit/>
          </a:bodyPr>
          <a:lstStyle/>
          <a:p>
            <a:pPr marL="0" indent="0">
              <a:buNone/>
            </a:pPr>
            <a:r>
              <a:rPr lang="ja-JP" altLang="en-US" sz="1600" dirty="0"/>
              <a:t>第 </a:t>
            </a:r>
            <a:r>
              <a:rPr lang="en-US" altLang="ja-JP" sz="1600" dirty="0"/>
              <a:t>2 </a:t>
            </a:r>
            <a:r>
              <a:rPr lang="ja-JP" altLang="en-US" sz="1600" dirty="0"/>
              <a:t>講の「カテゴリ型データ」では，</a:t>
            </a:r>
            <a:r>
              <a:rPr lang="en-US" altLang="ja-JP" sz="1600" dirty="0"/>
              <a:t>pandas </a:t>
            </a:r>
            <a:r>
              <a:rPr lang="ja-JP" altLang="en-US" sz="1600" dirty="0"/>
              <a:t>のカテゴリ型（</a:t>
            </a:r>
            <a:r>
              <a:rPr lang="en-US" altLang="ja-JP" sz="1600" dirty="0"/>
              <a:t>Categorical</a:t>
            </a:r>
            <a:r>
              <a:rPr lang="ja-JP" altLang="en-US" sz="1600" dirty="0"/>
              <a:t>）と，</a:t>
            </a:r>
            <a:r>
              <a:rPr lang="en-US" altLang="ja-JP" sz="1600" dirty="0" err="1"/>
              <a:t>pandas.get_dummies</a:t>
            </a:r>
            <a:r>
              <a:rPr lang="en-US" altLang="ja-JP" sz="1600" dirty="0"/>
              <a:t> </a:t>
            </a:r>
            <a:r>
              <a:rPr lang="ja-JP" altLang="en-US" sz="1600" dirty="0"/>
              <a:t>関数を扱った．</a:t>
            </a:r>
            <a:br>
              <a:rPr lang="en-US" altLang="ja-JP" sz="1600" dirty="0"/>
            </a:br>
            <a:r>
              <a:rPr lang="ja-JP" altLang="en-US" sz="1600" dirty="0"/>
              <a:t>先ほどのデータ例にて，数値ではないデータを持っていたとする．</a:t>
            </a:r>
            <a:endParaRPr lang="en-US" altLang="ja-JP" sz="1600" dirty="0"/>
          </a:p>
          <a:p>
            <a:pPr marL="0" indent="0">
              <a:buNone/>
            </a:pPr>
            <a:r>
              <a:rPr lang="en-US" altLang="ja-JP" sz="1600" dirty="0"/>
              <a:t>‘category’ </a:t>
            </a:r>
            <a:r>
              <a:rPr lang="ja-JP" altLang="en-US" sz="1600" dirty="0"/>
              <a:t>列をダミー変数で置き換えたい場合は，ダミー変数を作成し </a:t>
            </a:r>
            <a:r>
              <a:rPr lang="en-US" altLang="ja-JP" sz="1600" dirty="0"/>
              <a:t>‘category’ </a:t>
            </a:r>
            <a:r>
              <a:rPr lang="ja-JP" altLang="en-US" sz="1600" dirty="0"/>
              <a:t>列を削除，それらの結果を結合します。</a:t>
            </a:r>
            <a:endParaRPr lang="en-US" altLang="ja-JP" sz="1600" dirty="0"/>
          </a:p>
          <a:p>
            <a:pPr marL="0" indent="0">
              <a:buNone/>
            </a:pPr>
            <a:endParaRPr kumimoji="1" lang="ja-JP" altLang="en-US" sz="1600" dirty="0"/>
          </a:p>
        </p:txBody>
      </p:sp>
      <p:grpSp>
        <p:nvGrpSpPr>
          <p:cNvPr id="18" name="グループ化 17">
            <a:extLst>
              <a:ext uri="{FF2B5EF4-FFF2-40B4-BE49-F238E27FC236}">
                <a16:creationId xmlns:a16="http://schemas.microsoft.com/office/drawing/2014/main" id="{7ADA4B43-C91F-8F48-BF24-8D2CEFDB6CE4}"/>
              </a:ext>
            </a:extLst>
          </p:cNvPr>
          <p:cNvGrpSpPr/>
          <p:nvPr/>
        </p:nvGrpSpPr>
        <p:grpSpPr>
          <a:xfrm>
            <a:off x="784371" y="2302445"/>
            <a:ext cx="10180159" cy="2084307"/>
            <a:chOff x="450996" y="2321495"/>
            <a:chExt cx="10180159" cy="2084307"/>
          </a:xfrm>
        </p:grpSpPr>
        <p:grpSp>
          <p:nvGrpSpPr>
            <p:cNvPr id="12" name="グループ化 11">
              <a:extLst>
                <a:ext uri="{FF2B5EF4-FFF2-40B4-BE49-F238E27FC236}">
                  <a16:creationId xmlns:a16="http://schemas.microsoft.com/office/drawing/2014/main" id="{819773BB-3A10-9227-96CE-73281E35981D}"/>
                </a:ext>
              </a:extLst>
            </p:cNvPr>
            <p:cNvGrpSpPr/>
            <p:nvPr/>
          </p:nvGrpSpPr>
          <p:grpSpPr>
            <a:xfrm>
              <a:off x="450996" y="2321495"/>
              <a:ext cx="4312227" cy="1997688"/>
              <a:chOff x="-47030" y="1491229"/>
              <a:chExt cx="4312227" cy="1997688"/>
            </a:xfrm>
          </p:grpSpPr>
          <p:pic>
            <p:nvPicPr>
              <p:cNvPr id="9" name="図 8">
                <a:extLst>
                  <a:ext uri="{FF2B5EF4-FFF2-40B4-BE49-F238E27FC236}">
                    <a16:creationId xmlns:a16="http://schemas.microsoft.com/office/drawing/2014/main" id="{C86574A1-FD9C-CBB0-8FFE-0A58F89F042C}"/>
                  </a:ext>
                </a:extLst>
              </p:cNvPr>
              <p:cNvPicPr>
                <a:picLocks noChangeAspect="1"/>
              </p:cNvPicPr>
              <p:nvPr/>
            </p:nvPicPr>
            <p:blipFill>
              <a:blip r:embed="rId2"/>
              <a:stretch>
                <a:fillRect/>
              </a:stretch>
            </p:blipFill>
            <p:spPr>
              <a:xfrm>
                <a:off x="-47030" y="1491229"/>
                <a:ext cx="4312227" cy="528205"/>
              </a:xfrm>
              <a:prstGeom prst="rect">
                <a:avLst/>
              </a:prstGeom>
            </p:spPr>
          </p:pic>
          <p:pic>
            <p:nvPicPr>
              <p:cNvPr id="11" name="図 10">
                <a:extLst>
                  <a:ext uri="{FF2B5EF4-FFF2-40B4-BE49-F238E27FC236}">
                    <a16:creationId xmlns:a16="http://schemas.microsoft.com/office/drawing/2014/main" id="{A00F5DF7-3343-B7CA-556E-B4AFA18E695C}"/>
                  </a:ext>
                </a:extLst>
              </p:cNvPr>
              <p:cNvPicPr>
                <a:picLocks noChangeAspect="1"/>
              </p:cNvPicPr>
              <p:nvPr/>
            </p:nvPicPr>
            <p:blipFill>
              <a:blip r:embed="rId3"/>
              <a:stretch>
                <a:fillRect/>
              </a:stretch>
            </p:blipFill>
            <p:spPr>
              <a:xfrm>
                <a:off x="-47030" y="2077485"/>
                <a:ext cx="2424545" cy="1411432"/>
              </a:xfrm>
              <a:prstGeom prst="rect">
                <a:avLst/>
              </a:prstGeom>
            </p:spPr>
          </p:pic>
        </p:grpSp>
        <p:sp>
          <p:nvSpPr>
            <p:cNvPr id="13" name="矢印: 右 12">
              <a:extLst>
                <a:ext uri="{FF2B5EF4-FFF2-40B4-BE49-F238E27FC236}">
                  <a16:creationId xmlns:a16="http://schemas.microsoft.com/office/drawing/2014/main" id="{38DA2FC3-CC79-1B97-C2C1-C4EEEB2F8A4B}"/>
                </a:ext>
              </a:extLst>
            </p:cNvPr>
            <p:cNvSpPr/>
            <p:nvPr/>
          </p:nvSpPr>
          <p:spPr>
            <a:xfrm>
              <a:off x="4961234" y="2680835"/>
              <a:ext cx="958598" cy="12333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pic>
          <p:nvPicPr>
            <p:cNvPr id="15" name="図 14">
              <a:extLst>
                <a:ext uri="{FF2B5EF4-FFF2-40B4-BE49-F238E27FC236}">
                  <a16:creationId xmlns:a16="http://schemas.microsoft.com/office/drawing/2014/main" id="{DB534029-9C61-A5CB-744B-F3E44B0F9D6C}"/>
                </a:ext>
              </a:extLst>
            </p:cNvPr>
            <p:cNvPicPr>
              <a:picLocks noChangeAspect="1"/>
            </p:cNvPicPr>
            <p:nvPr/>
          </p:nvPicPr>
          <p:blipFill>
            <a:blip r:embed="rId4"/>
            <a:stretch>
              <a:fillRect/>
            </a:stretch>
          </p:blipFill>
          <p:spPr>
            <a:xfrm>
              <a:off x="6119769" y="2321495"/>
              <a:ext cx="4511386" cy="545523"/>
            </a:xfrm>
            <a:prstGeom prst="rect">
              <a:avLst/>
            </a:prstGeom>
          </p:spPr>
        </p:pic>
        <p:pic>
          <p:nvPicPr>
            <p:cNvPr id="17" name="図 16">
              <a:extLst>
                <a:ext uri="{FF2B5EF4-FFF2-40B4-BE49-F238E27FC236}">
                  <a16:creationId xmlns:a16="http://schemas.microsoft.com/office/drawing/2014/main" id="{09A3ACAE-FF3C-3205-C7B8-A4E4D716E2A8}"/>
                </a:ext>
              </a:extLst>
            </p:cNvPr>
            <p:cNvPicPr>
              <a:picLocks noChangeAspect="1"/>
            </p:cNvPicPr>
            <p:nvPr/>
          </p:nvPicPr>
          <p:blipFill>
            <a:blip r:embed="rId5"/>
            <a:stretch>
              <a:fillRect/>
            </a:stretch>
          </p:blipFill>
          <p:spPr>
            <a:xfrm>
              <a:off x="6119769" y="2968393"/>
              <a:ext cx="3351068" cy="1437409"/>
            </a:xfrm>
            <a:prstGeom prst="rect">
              <a:avLst/>
            </a:prstGeom>
          </p:spPr>
        </p:pic>
      </p:grpSp>
      <p:sp>
        <p:nvSpPr>
          <p:cNvPr id="19" name="コンテンツ プレースホルダー 2">
            <a:extLst>
              <a:ext uri="{FF2B5EF4-FFF2-40B4-BE49-F238E27FC236}">
                <a16:creationId xmlns:a16="http://schemas.microsoft.com/office/drawing/2014/main" id="{4A17C449-C2ED-0D73-1D53-04AD57ACC1CA}"/>
              </a:ext>
            </a:extLst>
          </p:cNvPr>
          <p:cNvSpPr txBox="1">
            <a:spLocks/>
          </p:cNvSpPr>
          <p:nvPr/>
        </p:nvSpPr>
        <p:spPr>
          <a:xfrm>
            <a:off x="247007" y="4721802"/>
            <a:ext cx="11697986" cy="625823"/>
          </a:xfrm>
          <a:prstGeom prst="rect">
            <a:avLst/>
          </a:prstGeom>
          <a:ln>
            <a:solidFill>
              <a:schemeClr val="bg1"/>
            </a:solid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anose="05000000000000000000" pitchFamily="2" charset="2"/>
              <a:buNone/>
            </a:pPr>
            <a:r>
              <a:rPr lang="ja-JP" altLang="en-US" sz="1600" dirty="0"/>
              <a:t>統計モデルに対してダミー変数でフィッティングするのは，一定の意味はある．</a:t>
            </a:r>
            <a:br>
              <a:rPr lang="en-US" altLang="ja-JP" sz="1600" dirty="0"/>
            </a:br>
            <a:r>
              <a:rPr lang="ja-JP" altLang="en-US" sz="1600" dirty="0"/>
              <a:t>しかし，数値型以外のデータを保つ場合には，次に紹介する </a:t>
            </a:r>
            <a:r>
              <a:rPr lang="en-US" altLang="ja-JP" sz="1600" dirty="0"/>
              <a:t>Patsy </a:t>
            </a:r>
            <a:r>
              <a:rPr lang="ja-JP" altLang="en-US" sz="1600" dirty="0"/>
              <a:t>を使う方がより単純で間違いにくくなる．</a:t>
            </a:r>
          </a:p>
        </p:txBody>
      </p:sp>
    </p:spTree>
    <p:extLst>
      <p:ext uri="{BB962C8B-B14F-4D97-AF65-F5344CB8AC3E}">
        <p14:creationId xmlns:p14="http://schemas.microsoft.com/office/powerpoint/2010/main" val="10679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7DD2BD-B252-6824-6C7D-F1EB2B114FF1}"/>
              </a:ext>
            </a:extLst>
          </p:cNvPr>
          <p:cNvSpPr>
            <a:spLocks noGrp="1"/>
          </p:cNvSpPr>
          <p:nvPr>
            <p:ph type="dt" sz="half" idx="10"/>
          </p:nvPr>
        </p:nvSpPr>
        <p:spPr/>
        <p:txBody>
          <a:bodyPr/>
          <a:lstStyle/>
          <a:p>
            <a:fld id="{904537A9-FA43-42FA-820F-34C56C0820F1}" type="datetime1">
              <a:rPr lang="ja-JP" altLang="en-US" smtClean="0"/>
              <a:t>2024/1/28</a:t>
            </a:fld>
            <a:endParaRPr lang="ja-JP" altLang="en-US"/>
          </a:p>
        </p:txBody>
      </p:sp>
      <p:sp>
        <p:nvSpPr>
          <p:cNvPr id="3" name="フッター プレースホルダー 2">
            <a:extLst>
              <a:ext uri="{FF2B5EF4-FFF2-40B4-BE49-F238E27FC236}">
                <a16:creationId xmlns:a16="http://schemas.microsoft.com/office/drawing/2014/main" id="{C60E34C5-FDBF-E80C-BC87-61E26B78CC74}"/>
              </a:ext>
            </a:extLst>
          </p:cNvPr>
          <p:cNvSpPr>
            <a:spLocks noGrp="1"/>
          </p:cNvSpPr>
          <p:nvPr>
            <p:ph type="ftr" sz="quarter" idx="11"/>
          </p:nvPr>
        </p:nvSpPr>
        <p:spPr/>
        <p:txBody>
          <a:bodyPr/>
          <a:lstStyle/>
          <a:p>
            <a:r>
              <a:rPr kumimoji="1" lang="en-US" altLang="ja-JP" dirty="0"/>
              <a:t>2</a:t>
            </a:r>
            <a:r>
              <a:rPr lang="en-US" altLang="ja-JP" dirty="0"/>
              <a:t>.</a:t>
            </a:r>
            <a:r>
              <a:rPr lang="ja-JP" altLang="en-US" dirty="0"/>
              <a:t> </a:t>
            </a:r>
            <a:r>
              <a:rPr kumimoji="1" lang="en-US" altLang="ja-JP" dirty="0"/>
              <a:t>Patsy</a:t>
            </a:r>
            <a:r>
              <a:rPr kumimoji="1" lang="ja-JP" altLang="en-US" dirty="0"/>
              <a:t>を使ったモデルの記述</a:t>
            </a:r>
            <a:endParaRPr lang="ja-JP" altLang="en-US" dirty="0"/>
          </a:p>
        </p:txBody>
      </p:sp>
      <p:sp>
        <p:nvSpPr>
          <p:cNvPr id="4" name="スライド番号プレースホルダー 3">
            <a:extLst>
              <a:ext uri="{FF2B5EF4-FFF2-40B4-BE49-F238E27FC236}">
                <a16:creationId xmlns:a16="http://schemas.microsoft.com/office/drawing/2014/main" id="{F5A3493F-474A-647E-6053-9DBEDB1278A5}"/>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sp>
        <p:nvSpPr>
          <p:cNvPr id="5" name="タイトル 4">
            <a:extLst>
              <a:ext uri="{FF2B5EF4-FFF2-40B4-BE49-F238E27FC236}">
                <a16:creationId xmlns:a16="http://schemas.microsoft.com/office/drawing/2014/main" id="{BEF41B56-09C2-E3EE-5C15-06245131BDF6}"/>
              </a:ext>
            </a:extLst>
          </p:cNvPr>
          <p:cNvSpPr>
            <a:spLocks noGrp="1"/>
          </p:cNvSpPr>
          <p:nvPr>
            <p:ph type="ctrTitle"/>
          </p:nvPr>
        </p:nvSpPr>
        <p:spPr/>
        <p:txBody>
          <a:bodyPr>
            <a:normAutofit fontScale="90000"/>
          </a:bodyPr>
          <a:lstStyle/>
          <a:p>
            <a:r>
              <a:rPr kumimoji="1" lang="en-US" altLang="ja-JP" dirty="0"/>
              <a:t>2</a:t>
            </a:r>
            <a:r>
              <a:rPr lang="en-US" altLang="ja-JP" dirty="0"/>
              <a:t>.</a:t>
            </a:r>
            <a:r>
              <a:rPr lang="ja-JP" altLang="en-US" dirty="0"/>
              <a:t> </a:t>
            </a:r>
            <a:r>
              <a:rPr kumimoji="1" lang="en-US" altLang="ja-JP" dirty="0"/>
              <a:t>Patsy</a:t>
            </a:r>
            <a:r>
              <a:rPr kumimoji="1" lang="ja-JP" altLang="en-US" dirty="0"/>
              <a:t>を使ったモデルの記述</a:t>
            </a:r>
          </a:p>
        </p:txBody>
      </p:sp>
    </p:spTree>
    <p:extLst>
      <p:ext uri="{BB962C8B-B14F-4D97-AF65-F5344CB8AC3E}">
        <p14:creationId xmlns:p14="http://schemas.microsoft.com/office/powerpoint/2010/main" val="301456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45339-C591-DB28-C78B-EE6389ECD879}"/>
              </a:ext>
            </a:extLst>
          </p:cNvPr>
          <p:cNvSpPr>
            <a:spLocks noGrp="1"/>
          </p:cNvSpPr>
          <p:nvPr>
            <p:ph type="title"/>
          </p:nvPr>
        </p:nvSpPr>
        <p:spPr/>
        <p:txBody>
          <a:bodyPr/>
          <a:lstStyle/>
          <a:p>
            <a:r>
              <a:rPr kumimoji="1" lang="en-US" altLang="ja-JP" dirty="0"/>
              <a:t>2</a:t>
            </a:r>
            <a:r>
              <a:rPr lang="en-US" altLang="ja-JP" dirty="0"/>
              <a:t>.</a:t>
            </a:r>
            <a:r>
              <a:rPr lang="ja-JP" altLang="en-US" dirty="0"/>
              <a:t> </a:t>
            </a:r>
            <a:r>
              <a:rPr kumimoji="1" lang="en-US" altLang="ja-JP" dirty="0"/>
              <a:t>Patsy</a:t>
            </a:r>
            <a:r>
              <a:rPr kumimoji="1" lang="ja-JP" altLang="en-US" dirty="0"/>
              <a:t>を使ったモデルの記述</a:t>
            </a:r>
          </a:p>
        </p:txBody>
      </p:sp>
      <p:sp>
        <p:nvSpPr>
          <p:cNvPr id="3" name="コンテンツ プレースホルダー 2">
            <a:extLst>
              <a:ext uri="{FF2B5EF4-FFF2-40B4-BE49-F238E27FC236}">
                <a16:creationId xmlns:a16="http://schemas.microsoft.com/office/drawing/2014/main" id="{E94E3F35-A873-1019-C134-6FF688A8A8EE}"/>
              </a:ext>
            </a:extLst>
          </p:cNvPr>
          <p:cNvSpPr>
            <a:spLocks noGrp="1"/>
          </p:cNvSpPr>
          <p:nvPr>
            <p:ph idx="1"/>
          </p:nvPr>
        </p:nvSpPr>
        <p:spPr>
          <a:xfrm>
            <a:off x="214381" y="632804"/>
            <a:ext cx="11763234" cy="910245"/>
          </a:xfrm>
        </p:spPr>
        <p:txBody>
          <a:bodyPr>
            <a:normAutofit/>
          </a:bodyPr>
          <a:lstStyle/>
          <a:p>
            <a:r>
              <a:rPr kumimoji="1" lang="en-US" altLang="ja-JP" dirty="0"/>
              <a:t>Patsy</a:t>
            </a:r>
            <a:r>
              <a:rPr kumimoji="1" lang="ja-JP" altLang="en-US" dirty="0"/>
              <a:t>（</a:t>
            </a:r>
            <a:r>
              <a:rPr kumimoji="1" lang="en-US" altLang="ja-JP" dirty="0">
                <a:hlinkClick r:id="rId2"/>
              </a:rPr>
              <a:t>https://patsy.readthedocs.io/</a:t>
            </a:r>
            <a:r>
              <a:rPr kumimoji="1" lang="ja-JP" altLang="en-US" dirty="0"/>
              <a:t>）は，統計モデル（特に，</a:t>
            </a:r>
            <a:r>
              <a:rPr kumimoji="1" lang="ja-JP" altLang="en-US" b="1" u="sng" dirty="0">
                <a:solidFill>
                  <a:srgbClr val="FF0000"/>
                </a:solidFill>
              </a:rPr>
              <a:t>線形モデル</a:t>
            </a:r>
            <a:r>
              <a:rPr kumimoji="1" lang="ja-JP" altLang="en-US" dirty="0"/>
              <a:t>）を「式構文」で記述するための </a:t>
            </a:r>
            <a:r>
              <a:rPr kumimoji="1" lang="en-US" altLang="ja-JP" dirty="0"/>
              <a:t>Python </a:t>
            </a:r>
            <a:r>
              <a:rPr kumimoji="1" lang="ja-JP" altLang="en-US" dirty="0"/>
              <a:t>ライブラリで</a:t>
            </a:r>
            <a:br>
              <a:rPr kumimoji="1" lang="en-US" altLang="ja-JP" dirty="0"/>
            </a:br>
            <a:r>
              <a:rPr kumimoji="1" lang="ja-JP" altLang="en-US" dirty="0"/>
              <a:t>ある．</a:t>
            </a:r>
            <a:r>
              <a:rPr kumimoji="1" lang="en-US" altLang="ja-JP" dirty="0"/>
              <a:t>Patsy </a:t>
            </a:r>
            <a:r>
              <a:rPr kumimoji="1" lang="ja-JP" altLang="en-US" dirty="0"/>
              <a:t>の式構文は，</a:t>
            </a:r>
            <a:r>
              <a:rPr kumimoji="1" lang="en-US" altLang="ja-JP" dirty="0"/>
              <a:t>R </a:t>
            </a:r>
            <a:r>
              <a:rPr kumimoji="1" lang="ja-JP" altLang="en-US" dirty="0"/>
              <a:t>や </a:t>
            </a:r>
            <a:r>
              <a:rPr kumimoji="1" lang="en-US" altLang="ja-JP" dirty="0"/>
              <a:t>S </a:t>
            </a:r>
            <a:r>
              <a:rPr kumimoji="1" lang="ja-JP" altLang="en-US" dirty="0"/>
              <a:t>などの統計言語で使われている式の構文にインスピレーションを受けて作られた（厳密に同じではない）もので</a:t>
            </a:r>
            <a:r>
              <a:rPr lang="ja-JP" altLang="en-US" dirty="0"/>
              <a:t>ある．</a:t>
            </a:r>
            <a:endParaRPr kumimoji="1" lang="ja-JP" altLang="en-US" dirty="0"/>
          </a:p>
        </p:txBody>
      </p:sp>
      <p:sp>
        <p:nvSpPr>
          <p:cNvPr id="4" name="日付プレースホルダー 3">
            <a:extLst>
              <a:ext uri="{FF2B5EF4-FFF2-40B4-BE49-F238E27FC236}">
                <a16:creationId xmlns:a16="http://schemas.microsoft.com/office/drawing/2014/main" id="{5AFD1C9F-82EB-B620-21A5-527394AB4FAE}"/>
              </a:ext>
            </a:extLst>
          </p:cNvPr>
          <p:cNvSpPr>
            <a:spLocks noGrp="1"/>
          </p:cNvSpPr>
          <p:nvPr>
            <p:ph type="dt" sz="half" idx="10"/>
          </p:nvPr>
        </p:nvSpPr>
        <p:spPr/>
        <p:txBody>
          <a:bodyPr/>
          <a:lstStyle/>
          <a:p>
            <a:fld id="{AF44F60A-0F79-4F6E-8156-7EDBAE13354B}"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02DC3202-EE2A-DEC6-1E6F-8FE975216480}"/>
              </a:ext>
            </a:extLst>
          </p:cNvPr>
          <p:cNvSpPr>
            <a:spLocks noGrp="1"/>
          </p:cNvSpPr>
          <p:nvPr>
            <p:ph type="ftr" sz="quarter" idx="11"/>
          </p:nvPr>
        </p:nvSpPr>
        <p:spPr/>
        <p:txBody>
          <a:bodyPr/>
          <a:lstStyle/>
          <a:p>
            <a:r>
              <a:rPr kumimoji="1" lang="en-US" altLang="ja-JP" sz="1400" dirty="0"/>
              <a:t>2</a:t>
            </a:r>
            <a:r>
              <a:rPr lang="en-US" altLang="ja-JP" sz="1400" dirty="0"/>
              <a:t>.</a:t>
            </a:r>
            <a:r>
              <a:rPr lang="ja-JP" altLang="en-US" sz="1400" dirty="0"/>
              <a:t> </a:t>
            </a:r>
            <a:r>
              <a:rPr kumimoji="1" lang="en-US" altLang="ja-JP" sz="1400" dirty="0"/>
              <a:t>Patsy</a:t>
            </a:r>
            <a:r>
              <a:rPr kumimoji="1" lang="ja-JP" altLang="en-US" sz="1400" dirty="0"/>
              <a:t>を使ったモデルの記述</a:t>
            </a:r>
            <a:endParaRPr lang="ja-JP" altLang="en-US" dirty="0"/>
          </a:p>
        </p:txBody>
      </p:sp>
      <p:sp>
        <p:nvSpPr>
          <p:cNvPr id="6" name="スライド番号プレースホルダー 5">
            <a:extLst>
              <a:ext uri="{FF2B5EF4-FFF2-40B4-BE49-F238E27FC236}">
                <a16:creationId xmlns:a16="http://schemas.microsoft.com/office/drawing/2014/main" id="{C84DB8C0-DCE9-40D5-56C7-33A9DDD30956}"/>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p:grpSp>
        <p:nvGrpSpPr>
          <p:cNvPr id="16" name="グループ化 15">
            <a:extLst>
              <a:ext uri="{FF2B5EF4-FFF2-40B4-BE49-F238E27FC236}">
                <a16:creationId xmlns:a16="http://schemas.microsoft.com/office/drawing/2014/main" id="{B8F9ABC5-EA71-9FD8-19C9-D205D7F90A15}"/>
              </a:ext>
            </a:extLst>
          </p:cNvPr>
          <p:cNvGrpSpPr/>
          <p:nvPr/>
        </p:nvGrpSpPr>
        <p:grpSpPr>
          <a:xfrm>
            <a:off x="2372590" y="1441357"/>
            <a:ext cx="6657110" cy="694137"/>
            <a:chOff x="410440" y="1524211"/>
            <a:chExt cx="6657110" cy="694137"/>
          </a:xfrm>
        </p:grpSpPr>
        <p:sp>
          <p:nvSpPr>
            <p:cNvPr id="12" name="吹き出し: 角を丸めた四角形 11">
              <a:extLst>
                <a:ext uri="{FF2B5EF4-FFF2-40B4-BE49-F238E27FC236}">
                  <a16:creationId xmlns:a16="http://schemas.microsoft.com/office/drawing/2014/main" id="{5008014E-8FFF-2538-0BB9-31EFF52D79EC}"/>
                </a:ext>
              </a:extLst>
            </p:cNvPr>
            <p:cNvSpPr/>
            <p:nvPr/>
          </p:nvSpPr>
          <p:spPr>
            <a:xfrm>
              <a:off x="4327081" y="1524211"/>
              <a:ext cx="2740469" cy="658652"/>
            </a:xfrm>
            <a:prstGeom prst="wedgeRoundRectCallout">
              <a:avLst>
                <a:gd name="adj1" fmla="val -60877"/>
                <a:gd name="adj2" fmla="val 303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Patsy</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は </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statsmodels</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をインストールすると自動的にインストールされる．</a:t>
              </a:r>
            </a:p>
          </p:txBody>
        </p:sp>
        <p:grpSp>
          <p:nvGrpSpPr>
            <p:cNvPr id="15" name="グループ化 14">
              <a:extLst>
                <a:ext uri="{FF2B5EF4-FFF2-40B4-BE49-F238E27FC236}">
                  <a16:creationId xmlns:a16="http://schemas.microsoft.com/office/drawing/2014/main" id="{59964B13-CB87-34F9-62E2-47DDCE31D3C3}"/>
                </a:ext>
              </a:extLst>
            </p:cNvPr>
            <p:cNvGrpSpPr/>
            <p:nvPr/>
          </p:nvGrpSpPr>
          <p:grpSpPr>
            <a:xfrm>
              <a:off x="410440" y="1618191"/>
              <a:ext cx="3723410" cy="600157"/>
              <a:chOff x="572365" y="1995022"/>
              <a:chExt cx="3723410" cy="600157"/>
            </a:xfrm>
          </p:grpSpPr>
          <p:grpSp>
            <p:nvGrpSpPr>
              <p:cNvPr id="11" name="グループ化 10">
                <a:extLst>
                  <a:ext uri="{FF2B5EF4-FFF2-40B4-BE49-F238E27FC236}">
                    <a16:creationId xmlns:a16="http://schemas.microsoft.com/office/drawing/2014/main" id="{CC3970AD-282B-FF8E-C3E0-9A00492F468E}"/>
                  </a:ext>
                </a:extLst>
              </p:cNvPr>
              <p:cNvGrpSpPr/>
              <p:nvPr/>
            </p:nvGrpSpPr>
            <p:grpSpPr>
              <a:xfrm>
                <a:off x="572366" y="1995023"/>
                <a:ext cx="3723409" cy="600155"/>
                <a:chOff x="562841" y="1957980"/>
                <a:chExt cx="3723409" cy="600155"/>
              </a:xfrm>
            </p:grpSpPr>
            <p:pic>
              <p:nvPicPr>
                <p:cNvPr id="8" name="図 7">
                  <a:extLst>
                    <a:ext uri="{FF2B5EF4-FFF2-40B4-BE49-F238E27FC236}">
                      <a16:creationId xmlns:a16="http://schemas.microsoft.com/office/drawing/2014/main" id="{FDF77128-1181-8AAB-6035-4322A065F77A}"/>
                    </a:ext>
                  </a:extLst>
                </p:cNvPr>
                <p:cNvPicPr>
                  <a:picLocks noChangeAspect="1"/>
                </p:cNvPicPr>
                <p:nvPr/>
              </p:nvPicPr>
              <p:blipFill>
                <a:blip r:embed="rId3"/>
                <a:stretch>
                  <a:fillRect/>
                </a:stretch>
              </p:blipFill>
              <p:spPr>
                <a:xfrm>
                  <a:off x="562841" y="1957980"/>
                  <a:ext cx="1731818" cy="199159"/>
                </a:xfrm>
                <a:prstGeom prst="rect">
                  <a:avLst/>
                </a:prstGeom>
              </p:spPr>
            </p:pic>
            <p:pic>
              <p:nvPicPr>
                <p:cNvPr id="10" name="図 9">
                  <a:extLst>
                    <a:ext uri="{FF2B5EF4-FFF2-40B4-BE49-F238E27FC236}">
                      <a16:creationId xmlns:a16="http://schemas.microsoft.com/office/drawing/2014/main" id="{7B7EE21C-EB4B-751D-D5C8-D869F7020A1C}"/>
                    </a:ext>
                  </a:extLst>
                </p:cNvPr>
                <p:cNvPicPr>
                  <a:picLocks noChangeAspect="1"/>
                </p:cNvPicPr>
                <p:nvPr/>
              </p:nvPicPr>
              <p:blipFill>
                <a:blip r:embed="rId4"/>
                <a:stretch>
                  <a:fillRect/>
                </a:stretch>
              </p:blipFill>
              <p:spPr>
                <a:xfrm>
                  <a:off x="562841" y="2237749"/>
                  <a:ext cx="3723409" cy="320386"/>
                </a:xfrm>
                <a:prstGeom prst="rect">
                  <a:avLst/>
                </a:prstGeom>
              </p:spPr>
            </p:pic>
          </p:grpSp>
          <p:sp>
            <p:nvSpPr>
              <p:cNvPr id="13" name="フレーム 12">
                <a:extLst>
                  <a:ext uri="{FF2B5EF4-FFF2-40B4-BE49-F238E27FC236}">
                    <a16:creationId xmlns:a16="http://schemas.microsoft.com/office/drawing/2014/main" id="{191DCA40-4634-7689-344A-5D5427A76CA7}"/>
                  </a:ext>
                </a:extLst>
              </p:cNvPr>
              <p:cNvSpPr/>
              <p:nvPr/>
            </p:nvSpPr>
            <p:spPr>
              <a:xfrm>
                <a:off x="572365" y="1995022"/>
                <a:ext cx="1731818" cy="199159"/>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レーム 13">
                <a:extLst>
                  <a:ext uri="{FF2B5EF4-FFF2-40B4-BE49-F238E27FC236}">
                    <a16:creationId xmlns:a16="http://schemas.microsoft.com/office/drawing/2014/main" id="{67EC62BA-5B77-D2B2-CAAD-3DDF61C97BBB}"/>
                  </a:ext>
                </a:extLst>
              </p:cNvPr>
              <p:cNvSpPr/>
              <p:nvPr/>
            </p:nvSpPr>
            <p:spPr>
              <a:xfrm>
                <a:off x="572365" y="2420233"/>
                <a:ext cx="2450468" cy="17494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17" name="コンテンツ プレースホルダー 2">
            <a:extLst>
              <a:ext uri="{FF2B5EF4-FFF2-40B4-BE49-F238E27FC236}">
                <a16:creationId xmlns:a16="http://schemas.microsoft.com/office/drawing/2014/main" id="{3492BB82-1FE2-E289-C809-5927B5EE1F67}"/>
              </a:ext>
            </a:extLst>
          </p:cNvPr>
          <p:cNvSpPr txBox="1">
            <a:spLocks/>
          </p:cNvSpPr>
          <p:nvPr/>
        </p:nvSpPr>
        <p:spPr>
          <a:xfrm>
            <a:off x="214381" y="2459731"/>
            <a:ext cx="11763234" cy="694983"/>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Patsy </a:t>
            </a:r>
            <a:r>
              <a:rPr lang="ja-JP" altLang="en-US" dirty="0"/>
              <a:t>は，線形モデルを記述するためのライブラリとして </a:t>
            </a:r>
            <a:r>
              <a:rPr lang="en-US" altLang="ja-JP" dirty="0" err="1"/>
              <a:t>statsmodels</a:t>
            </a:r>
            <a:r>
              <a:rPr lang="en-US" altLang="ja-JP" dirty="0"/>
              <a:t> </a:t>
            </a:r>
            <a:r>
              <a:rPr lang="ja-JP" altLang="en-US" dirty="0"/>
              <a:t>でサポートされているため，ここで少しその主な機能を紹介したいと思う．</a:t>
            </a:r>
            <a:r>
              <a:rPr lang="en-US" altLang="ja-JP" dirty="0"/>
              <a:t>Patsy </a:t>
            </a:r>
            <a:r>
              <a:rPr lang="ja-JP" altLang="en-US" dirty="0"/>
              <a:t>の「</a:t>
            </a:r>
            <a:r>
              <a:rPr lang="en-US" altLang="ja-JP" dirty="0"/>
              <a:t>formula </a:t>
            </a:r>
            <a:r>
              <a:rPr lang="ja-JP" altLang="en-US" dirty="0"/>
              <a:t>式」は，次のように特殊な文字列で記述する．</a:t>
            </a:r>
          </a:p>
        </p:txBody>
      </p:sp>
      <p:grpSp>
        <p:nvGrpSpPr>
          <p:cNvPr id="32" name="グループ化 31">
            <a:extLst>
              <a:ext uri="{FF2B5EF4-FFF2-40B4-BE49-F238E27FC236}">
                <a16:creationId xmlns:a16="http://schemas.microsoft.com/office/drawing/2014/main" id="{1844F29B-BBDF-B826-515D-6B8825947D8A}"/>
              </a:ext>
            </a:extLst>
          </p:cNvPr>
          <p:cNvGrpSpPr/>
          <p:nvPr/>
        </p:nvGrpSpPr>
        <p:grpSpPr>
          <a:xfrm>
            <a:off x="602908" y="3347172"/>
            <a:ext cx="4025375" cy="2562569"/>
            <a:chOff x="279633" y="3231924"/>
            <a:chExt cx="4025375" cy="2562569"/>
          </a:xfrm>
        </p:grpSpPr>
        <p:grpSp>
          <p:nvGrpSpPr>
            <p:cNvPr id="25" name="グループ化 24">
              <a:extLst>
                <a:ext uri="{FF2B5EF4-FFF2-40B4-BE49-F238E27FC236}">
                  <a16:creationId xmlns:a16="http://schemas.microsoft.com/office/drawing/2014/main" id="{1680FACA-3391-AD6B-23D4-466311B1F38C}"/>
                </a:ext>
              </a:extLst>
            </p:cNvPr>
            <p:cNvGrpSpPr/>
            <p:nvPr/>
          </p:nvGrpSpPr>
          <p:grpSpPr>
            <a:xfrm>
              <a:off x="279633" y="3231924"/>
              <a:ext cx="4025375" cy="2562569"/>
              <a:chOff x="611896" y="3209322"/>
              <a:chExt cx="4025375" cy="2562569"/>
            </a:xfrm>
          </p:grpSpPr>
          <p:pic>
            <p:nvPicPr>
              <p:cNvPr id="19" name="図 18">
                <a:extLst>
                  <a:ext uri="{FF2B5EF4-FFF2-40B4-BE49-F238E27FC236}">
                    <a16:creationId xmlns:a16="http://schemas.microsoft.com/office/drawing/2014/main" id="{BDF4BC6E-1B50-740F-49D9-B5A3225440A5}"/>
                  </a:ext>
                </a:extLst>
              </p:cNvPr>
              <p:cNvPicPr>
                <a:picLocks noChangeAspect="1"/>
              </p:cNvPicPr>
              <p:nvPr/>
            </p:nvPicPr>
            <p:blipFill>
              <a:blip r:embed="rId5"/>
              <a:stretch>
                <a:fillRect/>
              </a:stretch>
            </p:blipFill>
            <p:spPr>
              <a:xfrm>
                <a:off x="621423" y="3209322"/>
                <a:ext cx="2802396" cy="330620"/>
              </a:xfrm>
              <a:prstGeom prst="rect">
                <a:avLst/>
              </a:prstGeom>
            </p:spPr>
          </p:pic>
          <p:grpSp>
            <p:nvGrpSpPr>
              <p:cNvPr id="24" name="グループ化 23">
                <a:extLst>
                  <a:ext uri="{FF2B5EF4-FFF2-40B4-BE49-F238E27FC236}">
                    <a16:creationId xmlns:a16="http://schemas.microsoft.com/office/drawing/2014/main" id="{318AC1A1-CDA5-75E0-0D2C-FF5520208B8D}"/>
                  </a:ext>
                </a:extLst>
              </p:cNvPr>
              <p:cNvGrpSpPr/>
              <p:nvPr/>
            </p:nvGrpSpPr>
            <p:grpSpPr>
              <a:xfrm>
                <a:off x="611896" y="3575604"/>
                <a:ext cx="4025375" cy="2196287"/>
                <a:chOff x="5088397" y="2476500"/>
                <a:chExt cx="4025375" cy="2196287"/>
              </a:xfrm>
            </p:grpSpPr>
            <p:pic>
              <p:nvPicPr>
                <p:cNvPr id="21" name="図 20">
                  <a:extLst>
                    <a:ext uri="{FF2B5EF4-FFF2-40B4-BE49-F238E27FC236}">
                      <a16:creationId xmlns:a16="http://schemas.microsoft.com/office/drawing/2014/main" id="{72BDEC29-470C-9384-D63E-BBB283CD2176}"/>
                    </a:ext>
                  </a:extLst>
                </p:cNvPr>
                <p:cNvPicPr>
                  <a:picLocks noChangeAspect="1"/>
                </p:cNvPicPr>
                <p:nvPr/>
              </p:nvPicPr>
              <p:blipFill>
                <a:blip r:embed="rId6"/>
                <a:stretch>
                  <a:fillRect/>
                </a:stretch>
              </p:blipFill>
              <p:spPr>
                <a:xfrm>
                  <a:off x="5088397" y="2476500"/>
                  <a:ext cx="2015206" cy="1905000"/>
                </a:xfrm>
                <a:prstGeom prst="rect">
                  <a:avLst/>
                </a:prstGeom>
              </p:spPr>
            </p:pic>
            <p:pic>
              <p:nvPicPr>
                <p:cNvPr id="23" name="図 22">
                  <a:extLst>
                    <a:ext uri="{FF2B5EF4-FFF2-40B4-BE49-F238E27FC236}">
                      <a16:creationId xmlns:a16="http://schemas.microsoft.com/office/drawing/2014/main" id="{61704905-F2D4-4CA3-3687-CCB6A574A443}"/>
                    </a:ext>
                  </a:extLst>
                </p:cNvPr>
                <p:cNvPicPr>
                  <a:picLocks noChangeAspect="1"/>
                </p:cNvPicPr>
                <p:nvPr/>
              </p:nvPicPr>
              <p:blipFill>
                <a:blip r:embed="rId7"/>
                <a:stretch>
                  <a:fillRect/>
                </a:stretch>
              </p:blipFill>
              <p:spPr>
                <a:xfrm>
                  <a:off x="7193028" y="2476527"/>
                  <a:ext cx="1920744" cy="2196260"/>
                </a:xfrm>
                <a:prstGeom prst="rect">
                  <a:avLst/>
                </a:prstGeom>
              </p:spPr>
            </p:pic>
          </p:grpSp>
        </p:grpSp>
        <p:sp>
          <p:nvSpPr>
            <p:cNvPr id="26" name="フレーム 25">
              <a:extLst>
                <a:ext uri="{FF2B5EF4-FFF2-40B4-BE49-F238E27FC236}">
                  <a16:creationId xmlns:a16="http://schemas.microsoft.com/office/drawing/2014/main" id="{C07C0188-D014-6607-79DE-EE3D8E11B35C}"/>
                </a:ext>
              </a:extLst>
            </p:cNvPr>
            <p:cNvSpPr/>
            <p:nvPr/>
          </p:nvSpPr>
          <p:spPr>
            <a:xfrm>
              <a:off x="1762125" y="3362326"/>
              <a:ext cx="847725" cy="20021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35" name="図 34">
            <a:extLst>
              <a:ext uri="{FF2B5EF4-FFF2-40B4-BE49-F238E27FC236}">
                <a16:creationId xmlns:a16="http://schemas.microsoft.com/office/drawing/2014/main" id="{DBEAEA70-A822-089A-BF95-0FD342FBDCA7}"/>
              </a:ext>
            </a:extLst>
          </p:cNvPr>
          <p:cNvPicPr>
            <a:picLocks noChangeAspect="1"/>
          </p:cNvPicPr>
          <p:nvPr/>
        </p:nvPicPr>
        <p:blipFill>
          <a:blip r:embed="rId8"/>
          <a:stretch>
            <a:fillRect/>
          </a:stretch>
        </p:blipFill>
        <p:spPr>
          <a:xfrm>
            <a:off x="3580533" y="3335384"/>
            <a:ext cx="1047750" cy="200025"/>
          </a:xfrm>
          <a:prstGeom prst="rect">
            <a:avLst/>
          </a:prstGeom>
        </p:spPr>
      </p:pic>
      <p:grpSp>
        <p:nvGrpSpPr>
          <p:cNvPr id="37" name="グループ化 36">
            <a:extLst>
              <a:ext uri="{FF2B5EF4-FFF2-40B4-BE49-F238E27FC236}">
                <a16:creationId xmlns:a16="http://schemas.microsoft.com/office/drawing/2014/main" id="{2AE7E612-5DEC-1624-1A2B-33A13682246E}"/>
              </a:ext>
            </a:extLst>
          </p:cNvPr>
          <p:cNvGrpSpPr/>
          <p:nvPr/>
        </p:nvGrpSpPr>
        <p:grpSpPr>
          <a:xfrm>
            <a:off x="4982704" y="3347172"/>
            <a:ext cx="6549792" cy="1520564"/>
            <a:chOff x="4878504" y="3022278"/>
            <a:chExt cx="6549792" cy="1520564"/>
          </a:xfrm>
        </p:grpSpPr>
        <mc:AlternateContent xmlns:mc="http://schemas.openxmlformats.org/markup-compatibility/2006" xmlns:a14="http://schemas.microsoft.com/office/drawing/2010/main">
          <mc:Choice Requires="a14">
            <p:sp>
              <p:nvSpPr>
                <p:cNvPr id="33" name="吹き出し: 角を丸めた四角形 32">
                  <a:extLst>
                    <a:ext uri="{FF2B5EF4-FFF2-40B4-BE49-F238E27FC236}">
                      <a16:creationId xmlns:a16="http://schemas.microsoft.com/office/drawing/2014/main" id="{771A025C-9FE7-F7CC-4702-FCCA2A4841BA}"/>
                    </a:ext>
                  </a:extLst>
                </p:cNvPr>
                <p:cNvSpPr/>
                <p:nvPr/>
              </p:nvSpPr>
              <p:spPr>
                <a:xfrm>
                  <a:off x="4878504" y="3022278"/>
                  <a:ext cx="6549792" cy="1495595"/>
                </a:xfrm>
                <a:prstGeom prst="wedgeRoundRectCallout">
                  <a:avLst>
                    <a:gd name="adj1" fmla="val -55206"/>
                    <a:gd name="adj2" fmla="val -43488"/>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14:m>
                    <m:oMath xmlns:m="http://schemas.openxmlformats.org/officeDocument/2006/math">
                      <m:r>
                        <a:rPr kumimoji="1"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𝑎</m:t>
                      </m:r>
                      <m:r>
                        <a:rPr kumimoji="1"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 + </m:t>
                      </m:r>
                      <m:r>
                        <a:rPr kumimoji="1"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𝑏</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 という構文は「</a:t>
                  </a:r>
                  <a14:m>
                    <m:oMath xmlns:m="http://schemas.openxmlformats.org/officeDocument/2006/math">
                      <m:r>
                        <a:rPr kumimoji="1"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𝑎</m:t>
                      </m:r>
                      <m:r>
                        <a:rPr kumimoji="1" lang="en-US" altLang="ja-JP" sz="1200" b="0" i="1" dirty="0" smtClean="0">
                          <a:latin typeface="Cambria Math" panose="02040503050406030204" pitchFamily="18" charset="0"/>
                          <a:ea typeface="游明朝" panose="02020400000000000000" pitchFamily="18" charset="-128"/>
                          <a:cs typeface="Times New Roman" panose="02020603050405020304" pitchFamily="18" charset="0"/>
                        </a:rPr>
                        <m:t> </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 </a:t>
                  </a:r>
                  <a14:m>
                    <m:oMath xmlns:m="http://schemas.openxmlformats.org/officeDocument/2006/math">
                      <m:r>
                        <a:rPr kumimoji="1"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𝑏</m:t>
                      </m:r>
                    </m:oMath>
                  </a14:m>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を足す」という意味ではない．</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nSpc>
                      <a:spcPct val="110000"/>
                    </a:lnSpc>
                  </a:pPr>
                  <a:r>
                    <a:rPr kumimoji="1"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計画行列</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design matrix</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kumimoji="1" lang="en-US" altLang="ja-JP" sz="1200" baseline="300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を意味</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する．</a:t>
                  </a:r>
                  <a:r>
                    <a:rPr kumimoji="1" lang="en-US" altLang="ja-JP" sz="1200" dirty="0" err="1">
                      <a:latin typeface="Times New Roman" panose="02020603050405020304" pitchFamily="18" charset="0"/>
                      <a:ea typeface="游明朝" panose="02020400000000000000" pitchFamily="18" charset="-128"/>
                      <a:cs typeface="Times New Roman" panose="02020603050405020304" pitchFamily="18" charset="0"/>
                    </a:rPr>
                    <a:t>patsy.dmatrices</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 </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関数は，</a:t>
                  </a:r>
                  <a:r>
                    <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rPr>
                    <a:t>formula</a:t>
                  </a: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式の文字列とデータ（データフレームか，配列をバリューに持つディクショナリ）を引数として受け取り，線形モデルを記述する計画行列を生成する．</a:t>
                  </a:r>
                  <a:endParaRPr kumimoji="1"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nSpc>
                      <a:spcPct val="110000"/>
                    </a:lnSpc>
                  </a:pPr>
                  <a:endParaRPr lang="en-US" altLang="ja-JP" sz="1200" dirty="0">
                    <a:latin typeface="Times New Roman" panose="02020603050405020304" pitchFamily="18" charset="0"/>
                    <a:ea typeface="游明朝" panose="02020400000000000000" pitchFamily="18" charset="-128"/>
                    <a:cs typeface="Times New Roman" panose="02020603050405020304" pitchFamily="18" charset="0"/>
                  </a:endParaRPr>
                </a:p>
                <a:p>
                  <a:pPr>
                    <a:lnSpc>
                      <a:spcPct val="110000"/>
                    </a:lnSpc>
                  </a:pP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mc:Choice>
          <mc:Fallback xmlns="">
            <p:sp>
              <p:nvSpPr>
                <p:cNvPr id="33" name="吹き出し: 角を丸めた四角形 32">
                  <a:extLst>
                    <a:ext uri="{FF2B5EF4-FFF2-40B4-BE49-F238E27FC236}">
                      <a16:creationId xmlns:a16="http://schemas.microsoft.com/office/drawing/2014/main" id="{771A025C-9FE7-F7CC-4702-FCCA2A4841BA}"/>
                    </a:ext>
                  </a:extLst>
                </p:cNvPr>
                <p:cNvSpPr>
                  <a:spLocks noRot="1" noChangeAspect="1" noMove="1" noResize="1" noEditPoints="1" noAdjustHandles="1" noChangeArrowheads="1" noChangeShapeType="1" noTextEdit="1"/>
                </p:cNvSpPr>
                <p:nvPr/>
              </p:nvSpPr>
              <p:spPr>
                <a:xfrm>
                  <a:off x="4878504" y="3022278"/>
                  <a:ext cx="6549792" cy="1495595"/>
                </a:xfrm>
                <a:prstGeom prst="wedgeRoundRectCallout">
                  <a:avLst>
                    <a:gd name="adj1" fmla="val -55206"/>
                    <a:gd name="adj2" fmla="val -43488"/>
                    <a:gd name="adj3" fmla="val 16667"/>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コンテンツ プレースホルダー 2">
                  <a:extLst>
                    <a:ext uri="{FF2B5EF4-FFF2-40B4-BE49-F238E27FC236}">
                      <a16:creationId xmlns:a16="http://schemas.microsoft.com/office/drawing/2014/main" id="{CA859E74-0DAF-9493-51A3-A210FA4BA8DF}"/>
                    </a:ext>
                  </a:extLst>
                </p:cNvPr>
                <p:cNvSpPr txBox="1">
                  <a:spLocks/>
                </p:cNvSpPr>
                <p:nvPr/>
              </p:nvSpPr>
              <p:spPr>
                <a:xfrm>
                  <a:off x="5015764" y="3994547"/>
                  <a:ext cx="6275271" cy="548295"/>
                </a:xfrm>
                <a:prstGeom prst="rect">
                  <a:avLst/>
                </a:prstGeom>
                <a:ln>
                  <a:noFill/>
                </a:ln>
              </p:spPr>
              <p:txBody>
                <a:bodyPr vert="horz" lIns="91440" tIns="45720" rIns="91440" bIns="45720" rtlCol="0">
                  <a:normAutofit fontScale="85000" lnSpcReduction="20000"/>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66700" indent="-266700">
                    <a:buFont typeface="Times New Roman" panose="02020603050405020304" pitchFamily="18" charset="0"/>
                    <a:buChar char="※"/>
                    <a:tabLst>
                      <a:tab pos="85725" algn="l"/>
                    </a:tabLst>
                  </a:pPr>
                  <a:r>
                    <a:rPr lang="ja-JP" altLang="en-US" sz="1200" dirty="0"/>
                    <a:t>一般化線形モデルや実験計画などの分野で，線形モデルを行列を使って記述するときに使われるもの．</a:t>
                  </a:r>
                  <a:br>
                    <a:rPr lang="en-US" altLang="ja-JP" sz="1200" dirty="0"/>
                  </a:br>
                  <a14:m>
                    <m:oMath xmlns:m="http://schemas.openxmlformats.org/officeDocument/2006/math">
                      <m:r>
                        <a:rPr lang="en-US" altLang="ja-JP" sz="1200" i="1" dirty="0" smtClean="0">
                          <a:latin typeface="Cambria Math" panose="02040503050406030204" pitchFamily="18" charset="0"/>
                        </a:rPr>
                        <m:t>𝑦</m:t>
                      </m:r>
                      <m:r>
                        <a:rPr lang="ja-JP" altLang="en-US" sz="1200" i="1" dirty="0" smtClean="0">
                          <a:latin typeface="Cambria Math" panose="02040503050406030204" pitchFamily="18" charset="0"/>
                        </a:rPr>
                        <m:t>＝</m:t>
                      </m:r>
                      <m:r>
                        <a:rPr lang="en-US" altLang="ja-JP" sz="1200" i="1" dirty="0" smtClean="0">
                          <a:latin typeface="Cambria Math" panose="02040503050406030204" pitchFamily="18" charset="0"/>
                        </a:rPr>
                        <m:t>𝑋</m:t>
                      </m:r>
                      <m:r>
                        <a:rPr lang="en-US" altLang="ja-JP" sz="1200" b="0" i="1" dirty="0" smtClean="0">
                          <a:latin typeface="Cambria Math" panose="02040503050406030204" pitchFamily="18" charset="0"/>
                        </a:rPr>
                        <m:t>⋅</m:t>
                      </m:r>
                      <m:r>
                        <a:rPr lang="en-US" altLang="ja-JP" sz="1200" i="1" dirty="0" smtClean="0">
                          <a:latin typeface="Cambria Math" panose="02040503050406030204" pitchFamily="18" charset="0"/>
                        </a:rPr>
                        <m:t>𝛽</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𝜀</m:t>
                      </m:r>
                    </m:oMath>
                  </a14:m>
                  <a:r>
                    <a:rPr lang="ja-JP" altLang="en-US" sz="1200" dirty="0"/>
                    <a:t> （</a:t>
                  </a:r>
                  <a14:m>
                    <m:oMath xmlns:m="http://schemas.openxmlformats.org/officeDocument/2006/math">
                      <m:r>
                        <a:rPr lang="en-US" altLang="ja-JP" sz="1200" i="1" dirty="0" smtClean="0">
                          <a:latin typeface="Cambria Math" panose="02040503050406030204" pitchFamily="18" charset="0"/>
                        </a:rPr>
                        <m:t>𝑋</m:t>
                      </m:r>
                    </m:oMath>
                  </a14:m>
                  <a:r>
                    <a:rPr lang="ja-JP" altLang="en-US" sz="1200" dirty="0"/>
                    <a:t> は行列，</a:t>
                  </a:r>
                  <a14:m>
                    <m:oMath xmlns:m="http://schemas.openxmlformats.org/officeDocument/2006/math">
                      <m:r>
                        <a:rPr lang="en-US" altLang="ja-JP" sz="1200" i="1" dirty="0" smtClean="0">
                          <a:latin typeface="Cambria Math" panose="02040503050406030204" pitchFamily="18" charset="0"/>
                        </a:rPr>
                        <m:t>𝛽</m:t>
                      </m:r>
                      <m:r>
                        <a:rPr lang="en-US" altLang="ja-JP" sz="1200" b="0" i="1" dirty="0" smtClean="0">
                          <a:latin typeface="Cambria Math" panose="02040503050406030204" pitchFamily="18" charset="0"/>
                        </a:rPr>
                        <m:t> </m:t>
                      </m:r>
                    </m:oMath>
                  </a14:m>
                  <a:r>
                    <a:rPr lang="ja-JP" altLang="en-US" sz="1200" dirty="0"/>
                    <a:t>は推定するパラメータのベクトル，</a:t>
                  </a:r>
                  <a14:m>
                    <m:oMath xmlns:m="http://schemas.openxmlformats.org/officeDocument/2006/math">
                      <m:r>
                        <a:rPr lang="en-US" altLang="ja-JP" sz="1200" i="1" dirty="0" smtClean="0">
                          <a:latin typeface="Cambria Math" panose="02040503050406030204" pitchFamily="18" charset="0"/>
                        </a:rPr>
                        <m:t>𝑦</m:t>
                      </m:r>
                      <m:r>
                        <a:rPr lang="en-US" altLang="ja-JP" sz="1200" b="0" i="1" dirty="0" smtClean="0">
                          <a:latin typeface="Cambria Math" panose="02040503050406030204" pitchFamily="18" charset="0"/>
                        </a:rPr>
                        <m:t> </m:t>
                      </m:r>
                    </m:oMath>
                  </a14:m>
                  <a:r>
                    <a:rPr lang="ja-JP" altLang="en-US" sz="1200" dirty="0"/>
                    <a:t>は目的変数の観測値ベクトル，</a:t>
                  </a:r>
                  <a14:m>
                    <m:oMath xmlns:m="http://schemas.openxmlformats.org/officeDocument/2006/math">
                      <m:r>
                        <a:rPr lang="en-US" altLang="ja-JP" sz="1200" b="0" i="1" smtClean="0">
                          <a:latin typeface="Cambria Math" panose="02040503050406030204" pitchFamily="18" charset="0"/>
                        </a:rPr>
                        <m:t>𝜀</m:t>
                      </m:r>
                      <m:r>
                        <a:rPr lang="en-US" altLang="ja-JP" sz="1200" b="0" i="0" smtClean="0">
                          <a:latin typeface="Cambria Math" panose="02040503050406030204" pitchFamily="18" charset="0"/>
                        </a:rPr>
                        <m:t> </m:t>
                      </m:r>
                    </m:oMath>
                  </a14:m>
                  <a:r>
                    <a:rPr lang="ja-JP" altLang="en-US" sz="1200" dirty="0"/>
                    <a:t>は誤差のベクトル）の形式で記述したときの </a:t>
                  </a:r>
                  <a14:m>
                    <m:oMath xmlns:m="http://schemas.openxmlformats.org/officeDocument/2006/math">
                      <m:r>
                        <a:rPr lang="en-US" altLang="ja-JP" sz="1200" i="1" dirty="0" smtClean="0">
                          <a:latin typeface="Cambria Math" panose="02040503050406030204" pitchFamily="18" charset="0"/>
                        </a:rPr>
                        <m:t>𝑋</m:t>
                      </m:r>
                    </m:oMath>
                  </a14:m>
                  <a:r>
                    <a:rPr lang="ja-JP" altLang="en-US" sz="1200" dirty="0"/>
                    <a:t> を計画行列と呼ぶ．</a:t>
                  </a:r>
                </a:p>
              </p:txBody>
            </p:sp>
          </mc:Choice>
          <mc:Fallback xmlns="">
            <p:sp>
              <p:nvSpPr>
                <p:cNvPr id="36" name="コンテンツ プレースホルダー 2">
                  <a:extLst>
                    <a:ext uri="{FF2B5EF4-FFF2-40B4-BE49-F238E27FC236}">
                      <a16:creationId xmlns:a16="http://schemas.microsoft.com/office/drawing/2014/main" id="{CA859E74-0DAF-9493-51A3-A210FA4BA8DF}"/>
                    </a:ext>
                  </a:extLst>
                </p:cNvPr>
                <p:cNvSpPr txBox="1">
                  <a:spLocks noRot="1" noChangeAspect="1" noMove="1" noResize="1" noEditPoints="1" noAdjustHandles="1" noChangeArrowheads="1" noChangeShapeType="1" noTextEdit="1"/>
                </p:cNvSpPr>
                <p:nvPr/>
              </p:nvSpPr>
              <p:spPr>
                <a:xfrm>
                  <a:off x="5015764" y="3994547"/>
                  <a:ext cx="6275271" cy="548295"/>
                </a:xfrm>
                <a:prstGeom prst="rect">
                  <a:avLst/>
                </a:prstGeom>
                <a:blipFill>
                  <a:blip r:embed="rId10"/>
                  <a:stretch>
                    <a:fillRect t="-2222" r="-97"/>
                  </a:stretch>
                </a:blipFill>
                <a:ln>
                  <a:noFill/>
                </a:ln>
              </p:spPr>
              <p:txBody>
                <a:bodyPr/>
                <a:lstStyle/>
                <a:p>
                  <a:r>
                    <a:rPr lang="ja-JP" altLang="en-US">
                      <a:noFill/>
                    </a:rPr>
                    <a:t> </a:t>
                  </a:r>
                </a:p>
              </p:txBody>
            </p:sp>
          </mc:Fallback>
        </mc:AlternateContent>
      </p:grpSp>
    </p:spTree>
    <p:extLst>
      <p:ext uri="{BB962C8B-B14F-4D97-AF65-F5344CB8AC3E}">
        <p14:creationId xmlns:p14="http://schemas.microsoft.com/office/powerpoint/2010/main" val="23133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45339-C591-DB28-C78B-EE6389ECD879}"/>
              </a:ext>
            </a:extLst>
          </p:cNvPr>
          <p:cNvSpPr>
            <a:spLocks noGrp="1"/>
          </p:cNvSpPr>
          <p:nvPr>
            <p:ph type="title"/>
          </p:nvPr>
        </p:nvSpPr>
        <p:spPr/>
        <p:txBody>
          <a:bodyPr/>
          <a:lstStyle/>
          <a:p>
            <a:r>
              <a:rPr kumimoji="1" lang="en-US" altLang="ja-JP" dirty="0"/>
              <a:t>2</a:t>
            </a:r>
            <a:r>
              <a:rPr lang="en-US" altLang="ja-JP" dirty="0"/>
              <a:t>.</a:t>
            </a:r>
            <a:r>
              <a:rPr lang="ja-JP" altLang="en-US" dirty="0"/>
              <a:t> </a:t>
            </a:r>
            <a:r>
              <a:rPr kumimoji="1" lang="en-US" altLang="ja-JP" dirty="0"/>
              <a:t>Patsy</a:t>
            </a:r>
            <a:r>
              <a:rPr kumimoji="1" lang="ja-JP" altLang="en-US" dirty="0"/>
              <a:t>を使ったモデルの記述</a:t>
            </a:r>
          </a:p>
        </p:txBody>
      </p:sp>
      <p:sp>
        <p:nvSpPr>
          <p:cNvPr id="3" name="コンテンツ プレースホルダー 2">
            <a:extLst>
              <a:ext uri="{FF2B5EF4-FFF2-40B4-BE49-F238E27FC236}">
                <a16:creationId xmlns:a16="http://schemas.microsoft.com/office/drawing/2014/main" id="{E94E3F35-A873-1019-C134-6FF688A8A8EE}"/>
              </a:ext>
            </a:extLst>
          </p:cNvPr>
          <p:cNvSpPr>
            <a:spLocks noGrp="1"/>
          </p:cNvSpPr>
          <p:nvPr>
            <p:ph idx="1"/>
          </p:nvPr>
        </p:nvSpPr>
        <p:spPr>
          <a:xfrm>
            <a:off x="214381" y="632804"/>
            <a:ext cx="11763234" cy="910245"/>
          </a:xfrm>
        </p:spPr>
        <p:txBody>
          <a:bodyPr>
            <a:normAutofit/>
          </a:bodyPr>
          <a:lstStyle/>
          <a:p>
            <a:r>
              <a:rPr kumimoji="1" lang="en-US" altLang="ja-JP" dirty="0"/>
              <a:t>Patsy </a:t>
            </a:r>
            <a:r>
              <a:rPr kumimoji="1" lang="ja-JP" altLang="en-US" dirty="0"/>
              <a:t>の </a:t>
            </a:r>
            <a:r>
              <a:rPr kumimoji="1" lang="en-US" altLang="ja-JP" dirty="0" err="1"/>
              <a:t>DesignMatrix</a:t>
            </a:r>
            <a:r>
              <a:rPr kumimoji="1" lang="en-US" altLang="ja-JP" dirty="0"/>
              <a:t> </a:t>
            </a:r>
            <a:r>
              <a:rPr kumimoji="1" lang="ja-JP" altLang="en-US" dirty="0"/>
              <a:t>クラスのインスタンスは，</a:t>
            </a:r>
            <a:r>
              <a:rPr kumimoji="1" lang="en-US" altLang="ja-JP" dirty="0"/>
              <a:t>NumPy </a:t>
            </a:r>
            <a:r>
              <a:rPr kumimoji="1" lang="ja-JP" altLang="en-US" dirty="0"/>
              <a:t>の </a:t>
            </a:r>
            <a:r>
              <a:rPr kumimoji="1" lang="en-US" altLang="ja-JP" dirty="0" err="1"/>
              <a:t>ndarray</a:t>
            </a:r>
            <a:r>
              <a:rPr kumimoji="1" lang="en-US" altLang="ja-JP" dirty="0"/>
              <a:t> </a:t>
            </a:r>
            <a:r>
              <a:rPr kumimoji="1" lang="ja-JP" altLang="en-US" dirty="0"/>
              <a:t>にメタデータを付与したものになっている．</a:t>
            </a:r>
            <a:endParaRPr kumimoji="1" lang="en-US" altLang="ja-JP" dirty="0"/>
          </a:p>
        </p:txBody>
      </p:sp>
      <p:sp>
        <p:nvSpPr>
          <p:cNvPr id="4" name="日付プレースホルダー 3">
            <a:extLst>
              <a:ext uri="{FF2B5EF4-FFF2-40B4-BE49-F238E27FC236}">
                <a16:creationId xmlns:a16="http://schemas.microsoft.com/office/drawing/2014/main" id="{5AFD1C9F-82EB-B620-21A5-527394AB4FAE}"/>
              </a:ext>
            </a:extLst>
          </p:cNvPr>
          <p:cNvSpPr>
            <a:spLocks noGrp="1"/>
          </p:cNvSpPr>
          <p:nvPr>
            <p:ph type="dt" sz="half" idx="10"/>
          </p:nvPr>
        </p:nvSpPr>
        <p:spPr/>
        <p:txBody>
          <a:bodyPr/>
          <a:lstStyle/>
          <a:p>
            <a:fld id="{095A8842-E3A2-497D-9211-3DACDA8AF8D0}"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02DC3202-EE2A-DEC6-1E6F-8FE975216480}"/>
              </a:ext>
            </a:extLst>
          </p:cNvPr>
          <p:cNvSpPr>
            <a:spLocks noGrp="1"/>
          </p:cNvSpPr>
          <p:nvPr>
            <p:ph type="ftr" sz="quarter" idx="11"/>
          </p:nvPr>
        </p:nvSpPr>
        <p:spPr/>
        <p:txBody>
          <a:bodyPr/>
          <a:lstStyle/>
          <a:p>
            <a:r>
              <a:rPr kumimoji="1" lang="en-US" altLang="ja-JP" sz="1400" dirty="0"/>
              <a:t>2</a:t>
            </a:r>
            <a:r>
              <a:rPr lang="en-US" altLang="ja-JP" sz="1400" dirty="0"/>
              <a:t>.</a:t>
            </a:r>
            <a:r>
              <a:rPr lang="ja-JP" altLang="en-US" sz="1400" dirty="0"/>
              <a:t> </a:t>
            </a:r>
            <a:r>
              <a:rPr kumimoji="1" lang="en-US" altLang="ja-JP" sz="1400" dirty="0"/>
              <a:t>Patsy</a:t>
            </a:r>
            <a:r>
              <a:rPr kumimoji="1" lang="ja-JP" altLang="en-US" sz="1400" dirty="0"/>
              <a:t>を使ったモデルの記述</a:t>
            </a:r>
            <a:endParaRPr lang="ja-JP" altLang="en-US" dirty="0"/>
          </a:p>
        </p:txBody>
      </p:sp>
      <p:sp>
        <p:nvSpPr>
          <p:cNvPr id="6" name="スライド番号プレースホルダー 5">
            <a:extLst>
              <a:ext uri="{FF2B5EF4-FFF2-40B4-BE49-F238E27FC236}">
                <a16:creationId xmlns:a16="http://schemas.microsoft.com/office/drawing/2014/main" id="{C84DB8C0-DCE9-40D5-56C7-33A9DDD30956}"/>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sp>
        <p:nvSpPr>
          <p:cNvPr id="22" name="フレーム 21">
            <a:extLst>
              <a:ext uri="{FF2B5EF4-FFF2-40B4-BE49-F238E27FC236}">
                <a16:creationId xmlns:a16="http://schemas.microsoft.com/office/drawing/2014/main" id="{1320D3A0-D3FE-C9AD-6414-1BBF0DB4E3E4}"/>
              </a:ext>
            </a:extLst>
          </p:cNvPr>
          <p:cNvSpPr/>
          <p:nvPr/>
        </p:nvSpPr>
        <p:spPr>
          <a:xfrm>
            <a:off x="2523550" y="1589616"/>
            <a:ext cx="324425" cy="107738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8" name="グループ化 27">
            <a:extLst>
              <a:ext uri="{FF2B5EF4-FFF2-40B4-BE49-F238E27FC236}">
                <a16:creationId xmlns:a16="http://schemas.microsoft.com/office/drawing/2014/main" id="{1BB4C7C8-D8B6-F869-9EE6-ABC5183B5853}"/>
              </a:ext>
            </a:extLst>
          </p:cNvPr>
          <p:cNvGrpSpPr/>
          <p:nvPr/>
        </p:nvGrpSpPr>
        <p:grpSpPr>
          <a:xfrm>
            <a:off x="470046" y="1087926"/>
            <a:ext cx="9900400" cy="1640032"/>
            <a:chOff x="327171" y="1055543"/>
            <a:chExt cx="9900400" cy="1640032"/>
          </a:xfrm>
        </p:grpSpPr>
        <p:pic>
          <p:nvPicPr>
            <p:cNvPr id="9" name="図 8">
              <a:extLst>
                <a:ext uri="{FF2B5EF4-FFF2-40B4-BE49-F238E27FC236}">
                  <a16:creationId xmlns:a16="http://schemas.microsoft.com/office/drawing/2014/main" id="{B34519AA-72A4-53D2-49C2-B84D5B4AF199}"/>
                </a:ext>
              </a:extLst>
            </p:cNvPr>
            <p:cNvPicPr>
              <a:picLocks noChangeAspect="1"/>
            </p:cNvPicPr>
            <p:nvPr/>
          </p:nvPicPr>
          <p:blipFill>
            <a:blip r:embed="rId2"/>
            <a:stretch>
              <a:fillRect/>
            </a:stretch>
          </p:blipFill>
          <p:spPr>
            <a:xfrm>
              <a:off x="327171" y="1133475"/>
              <a:ext cx="1447800" cy="1562100"/>
            </a:xfrm>
            <a:prstGeom prst="rect">
              <a:avLst/>
            </a:prstGeom>
          </p:spPr>
        </p:pic>
        <p:pic>
          <p:nvPicPr>
            <p:cNvPr id="20" name="図 19">
              <a:extLst>
                <a:ext uri="{FF2B5EF4-FFF2-40B4-BE49-F238E27FC236}">
                  <a16:creationId xmlns:a16="http://schemas.microsoft.com/office/drawing/2014/main" id="{7D1C7073-F6E4-BE70-5D42-C7FAC0410D71}"/>
                </a:ext>
              </a:extLst>
            </p:cNvPr>
            <p:cNvPicPr>
              <a:picLocks noChangeAspect="1"/>
            </p:cNvPicPr>
            <p:nvPr/>
          </p:nvPicPr>
          <p:blipFill>
            <a:blip r:embed="rId3"/>
            <a:stretch>
              <a:fillRect/>
            </a:stretch>
          </p:blipFill>
          <p:spPr>
            <a:xfrm>
              <a:off x="1894033" y="1133475"/>
              <a:ext cx="2428875" cy="1533525"/>
            </a:xfrm>
            <a:prstGeom prst="rect">
              <a:avLst/>
            </a:prstGeom>
          </p:spPr>
        </p:pic>
        <mc:AlternateContent xmlns:mc="http://schemas.openxmlformats.org/markup-compatibility/2006" xmlns:a14="http://schemas.microsoft.com/office/drawing/2010/main">
          <mc:Choice Requires="a14">
            <p:sp>
              <p:nvSpPr>
                <p:cNvPr id="33" name="吹き出し: 角を丸めた四角形 32">
                  <a:extLst>
                    <a:ext uri="{FF2B5EF4-FFF2-40B4-BE49-F238E27FC236}">
                      <a16:creationId xmlns:a16="http://schemas.microsoft.com/office/drawing/2014/main" id="{771A025C-9FE7-F7CC-4702-FCCA2A4841BA}"/>
                    </a:ext>
                  </a:extLst>
                </p:cNvPr>
                <p:cNvSpPr/>
                <p:nvPr/>
              </p:nvSpPr>
              <p:spPr>
                <a:xfrm>
                  <a:off x="3677779" y="1055543"/>
                  <a:ext cx="6549792" cy="529503"/>
                </a:xfrm>
                <a:prstGeom prst="wedgeRoundRectCallout">
                  <a:avLst>
                    <a:gd name="adj1" fmla="val -61314"/>
                    <a:gd name="adj2" fmla="val 59047"/>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𝐼𝑛𝑡𝑒𝑟𝑐𝑒𝑝𝑡（切片）の項は，最小二乗法などを使った線形モデルにおける慣例のようなものである．この切片の使用を抑止したければ，モデルに</a:t>
                  </a:r>
                  <a14:m>
                    <m:oMath xmlns:m="http://schemas.openxmlformats.org/officeDocument/2006/math">
                      <m:r>
                        <a:rPr kumimoji="1" lang="en-US" altLang="ja-JP" sz="1200" i="1" dirty="0" smtClean="0">
                          <a:latin typeface="Cambria Math" panose="02040503050406030204" pitchFamily="18" charset="0"/>
                          <a:ea typeface="游明朝" panose="02020400000000000000" pitchFamily="18" charset="-128"/>
                          <a:cs typeface="Times New Roman" panose="02020603050405020304" pitchFamily="18" charset="0"/>
                        </a:rPr>
                        <m:t>+ 0</m:t>
                      </m:r>
                    </m:oMath>
                  </a14:m>
                  <a:r>
                    <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rPr>
                    <a:t>という項を付け加え</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a:p>
                  <a:pPr>
                    <a:lnSpc>
                      <a:spcPct val="110000"/>
                    </a:lnSpc>
                  </a:pP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mc:Choice>
          <mc:Fallback xmlns="">
            <p:sp>
              <p:nvSpPr>
                <p:cNvPr id="33" name="吹き出し: 角を丸めた四角形 32">
                  <a:extLst>
                    <a:ext uri="{FF2B5EF4-FFF2-40B4-BE49-F238E27FC236}">
                      <a16:creationId xmlns:a16="http://schemas.microsoft.com/office/drawing/2014/main" id="{771A025C-9FE7-F7CC-4702-FCCA2A4841BA}"/>
                    </a:ext>
                  </a:extLst>
                </p:cNvPr>
                <p:cNvSpPr>
                  <a:spLocks noRot="1" noChangeAspect="1" noMove="1" noResize="1" noEditPoints="1" noAdjustHandles="1" noChangeArrowheads="1" noChangeShapeType="1" noTextEdit="1"/>
                </p:cNvSpPr>
                <p:nvPr/>
              </p:nvSpPr>
              <p:spPr>
                <a:xfrm>
                  <a:off x="3677779" y="1055543"/>
                  <a:ext cx="6549792" cy="529503"/>
                </a:xfrm>
                <a:prstGeom prst="wedgeRoundRectCallout">
                  <a:avLst>
                    <a:gd name="adj1" fmla="val -61314"/>
                    <a:gd name="adj2" fmla="val 59047"/>
                    <a:gd name="adj3" fmla="val 16667"/>
                  </a:avLst>
                </a:prstGeom>
                <a:blipFill>
                  <a:blip r:embed="rId4"/>
                  <a:stretch>
                    <a:fillRect/>
                  </a:stretch>
                </a:blipFill>
              </p:spPr>
              <p:txBody>
                <a:bodyPr/>
                <a:lstStyle/>
                <a:p>
                  <a:r>
                    <a:rPr lang="ja-JP" altLang="en-US">
                      <a:noFill/>
                    </a:rPr>
                    <a:t> </a:t>
                  </a:r>
                </a:p>
              </p:txBody>
            </p:sp>
          </mc:Fallback>
        </mc:AlternateContent>
      </p:grpSp>
      <p:sp>
        <p:nvSpPr>
          <p:cNvPr id="38" name="矢印: 右 37">
            <a:extLst>
              <a:ext uri="{FF2B5EF4-FFF2-40B4-BE49-F238E27FC236}">
                <a16:creationId xmlns:a16="http://schemas.microsoft.com/office/drawing/2014/main" id="{EBDCF95F-CDCD-C25C-F507-392C9320C1F1}"/>
              </a:ext>
            </a:extLst>
          </p:cNvPr>
          <p:cNvSpPr/>
          <p:nvPr/>
        </p:nvSpPr>
        <p:spPr>
          <a:xfrm rot="5400000">
            <a:off x="6251828" y="1666357"/>
            <a:ext cx="335984" cy="35726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4517BA5-5407-444E-3D6D-7CAE173149A1}"/>
              </a:ext>
            </a:extLst>
          </p:cNvPr>
          <p:cNvGrpSpPr/>
          <p:nvPr/>
        </p:nvGrpSpPr>
        <p:grpSpPr>
          <a:xfrm>
            <a:off x="5001491" y="1747057"/>
            <a:ext cx="5615072" cy="1740477"/>
            <a:chOff x="5001491" y="1747057"/>
            <a:chExt cx="5615072" cy="1740477"/>
          </a:xfrm>
        </p:grpSpPr>
        <p:pic>
          <p:nvPicPr>
            <p:cNvPr id="30" name="図 29">
              <a:extLst>
                <a:ext uri="{FF2B5EF4-FFF2-40B4-BE49-F238E27FC236}">
                  <a16:creationId xmlns:a16="http://schemas.microsoft.com/office/drawing/2014/main" id="{393F932D-8D7F-44F0-10FB-F1F25F8F1A9A}"/>
                </a:ext>
              </a:extLst>
            </p:cNvPr>
            <p:cNvPicPr>
              <a:picLocks noChangeAspect="1"/>
            </p:cNvPicPr>
            <p:nvPr/>
          </p:nvPicPr>
          <p:blipFill>
            <a:blip r:embed="rId5"/>
            <a:stretch>
              <a:fillRect/>
            </a:stretch>
          </p:blipFill>
          <p:spPr>
            <a:xfrm>
              <a:off x="5001491" y="2072551"/>
              <a:ext cx="3151909" cy="251114"/>
            </a:xfrm>
            <a:prstGeom prst="rect">
              <a:avLst/>
            </a:prstGeom>
          </p:spPr>
        </p:pic>
        <p:pic>
          <p:nvPicPr>
            <p:cNvPr id="34" name="図 33">
              <a:extLst>
                <a:ext uri="{FF2B5EF4-FFF2-40B4-BE49-F238E27FC236}">
                  <a16:creationId xmlns:a16="http://schemas.microsoft.com/office/drawing/2014/main" id="{D9BC2677-52F9-EBE2-FF31-5658701D6644}"/>
                </a:ext>
              </a:extLst>
            </p:cNvPr>
            <p:cNvPicPr>
              <a:picLocks noChangeAspect="1"/>
            </p:cNvPicPr>
            <p:nvPr/>
          </p:nvPicPr>
          <p:blipFill>
            <a:blip r:embed="rId6"/>
            <a:stretch>
              <a:fillRect/>
            </a:stretch>
          </p:blipFill>
          <p:spPr>
            <a:xfrm>
              <a:off x="8373858" y="1747057"/>
              <a:ext cx="2242705" cy="1740477"/>
            </a:xfrm>
            <a:prstGeom prst="rect">
              <a:avLst/>
            </a:prstGeom>
          </p:spPr>
        </p:pic>
        <p:sp>
          <p:nvSpPr>
            <p:cNvPr id="39" name="フレーム 38">
              <a:extLst>
                <a:ext uri="{FF2B5EF4-FFF2-40B4-BE49-F238E27FC236}">
                  <a16:creationId xmlns:a16="http://schemas.microsoft.com/office/drawing/2014/main" id="{D6542D0F-CBF4-B0D7-7B29-E791287FF1E8}"/>
                </a:ext>
              </a:extLst>
            </p:cNvPr>
            <p:cNvSpPr/>
            <p:nvPr/>
          </p:nvSpPr>
          <p:spPr>
            <a:xfrm>
              <a:off x="7003778" y="2088474"/>
              <a:ext cx="320948" cy="22566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1" name="コンテンツ プレースホルダー 2">
            <a:extLst>
              <a:ext uri="{FF2B5EF4-FFF2-40B4-BE49-F238E27FC236}">
                <a16:creationId xmlns:a16="http://schemas.microsoft.com/office/drawing/2014/main" id="{3F314574-6C6C-80BE-C823-39FCBD48E989}"/>
              </a:ext>
            </a:extLst>
          </p:cNvPr>
          <p:cNvSpPr txBox="1">
            <a:spLocks/>
          </p:cNvSpPr>
          <p:nvPr/>
        </p:nvSpPr>
        <p:spPr>
          <a:xfrm>
            <a:off x="238152" y="3697019"/>
            <a:ext cx="11763234" cy="979587"/>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Patsy </a:t>
            </a:r>
            <a:r>
              <a:rPr lang="ja-JP" altLang="en-US" dirty="0"/>
              <a:t>オブジェクトは，最小二乗法を実行する </a:t>
            </a:r>
            <a:r>
              <a:rPr lang="en-US" altLang="ja-JP" dirty="0" err="1"/>
              <a:t>numpy.linalg.lstsq</a:t>
            </a:r>
            <a:r>
              <a:rPr lang="en-US" altLang="ja-JP" dirty="0"/>
              <a:t> </a:t>
            </a:r>
            <a:r>
              <a:rPr lang="ja-JP" altLang="en-US" dirty="0"/>
              <a:t>のようなアルゴリズムに直接渡すことができる．</a:t>
            </a:r>
            <a:br>
              <a:rPr lang="en-US" altLang="ja-JP" dirty="0"/>
            </a:br>
            <a:r>
              <a:rPr lang="ja-JP" altLang="en-US" dirty="0"/>
              <a:t>モデルのメタデータは </a:t>
            </a:r>
            <a:r>
              <a:rPr lang="en-US" altLang="ja-JP" dirty="0" err="1"/>
              <a:t>design_info</a:t>
            </a:r>
            <a:r>
              <a:rPr lang="en-US" altLang="ja-JP" dirty="0"/>
              <a:t> </a:t>
            </a:r>
            <a:r>
              <a:rPr lang="ja-JP" altLang="en-US" dirty="0"/>
              <a:t>属性で取得できる．</a:t>
            </a:r>
            <a:br>
              <a:rPr lang="en-US" altLang="ja-JP" dirty="0"/>
            </a:br>
            <a:r>
              <a:rPr lang="ja-JP" altLang="en-US" dirty="0"/>
              <a:t>したがって，モデルの列名を推定された係数の列名に付与して，次のようなシリーズを得ることができる．</a:t>
            </a:r>
            <a:endParaRPr lang="en-US" altLang="ja-JP" dirty="0"/>
          </a:p>
        </p:txBody>
      </p:sp>
      <p:pic>
        <p:nvPicPr>
          <p:cNvPr id="43" name="図 42">
            <a:extLst>
              <a:ext uri="{FF2B5EF4-FFF2-40B4-BE49-F238E27FC236}">
                <a16:creationId xmlns:a16="http://schemas.microsoft.com/office/drawing/2014/main" id="{C98ACC13-F803-02F0-4DE0-BABD8EF09A9A}"/>
              </a:ext>
            </a:extLst>
          </p:cNvPr>
          <p:cNvPicPr>
            <a:picLocks noChangeAspect="1"/>
          </p:cNvPicPr>
          <p:nvPr/>
        </p:nvPicPr>
        <p:blipFill>
          <a:blip r:embed="rId7"/>
          <a:stretch>
            <a:fillRect/>
          </a:stretch>
        </p:blipFill>
        <p:spPr>
          <a:xfrm>
            <a:off x="1133475" y="4719809"/>
            <a:ext cx="3429000" cy="266700"/>
          </a:xfrm>
          <a:prstGeom prst="rect">
            <a:avLst/>
          </a:prstGeom>
        </p:spPr>
      </p:pic>
      <p:pic>
        <p:nvPicPr>
          <p:cNvPr id="45" name="図 44">
            <a:extLst>
              <a:ext uri="{FF2B5EF4-FFF2-40B4-BE49-F238E27FC236}">
                <a16:creationId xmlns:a16="http://schemas.microsoft.com/office/drawing/2014/main" id="{F62BEC45-2BE2-C145-8FAA-0C9B1EFD626C}"/>
              </a:ext>
            </a:extLst>
          </p:cNvPr>
          <p:cNvPicPr>
            <a:picLocks noChangeAspect="1"/>
          </p:cNvPicPr>
          <p:nvPr/>
        </p:nvPicPr>
        <p:blipFill>
          <a:blip r:embed="rId8"/>
          <a:stretch>
            <a:fillRect/>
          </a:stretch>
        </p:blipFill>
        <p:spPr>
          <a:xfrm>
            <a:off x="1133475" y="5017976"/>
            <a:ext cx="1697182" cy="1108364"/>
          </a:xfrm>
          <a:prstGeom prst="rect">
            <a:avLst/>
          </a:prstGeom>
        </p:spPr>
      </p:pic>
      <p:pic>
        <p:nvPicPr>
          <p:cNvPr id="47" name="図 46">
            <a:extLst>
              <a:ext uri="{FF2B5EF4-FFF2-40B4-BE49-F238E27FC236}">
                <a16:creationId xmlns:a16="http://schemas.microsoft.com/office/drawing/2014/main" id="{C491FF87-9938-CB69-9352-0EAEF8670716}"/>
              </a:ext>
            </a:extLst>
          </p:cNvPr>
          <p:cNvPicPr>
            <a:picLocks noChangeAspect="1"/>
          </p:cNvPicPr>
          <p:nvPr/>
        </p:nvPicPr>
        <p:blipFill>
          <a:blip r:embed="rId9"/>
          <a:stretch>
            <a:fillRect/>
          </a:stretch>
        </p:blipFill>
        <p:spPr>
          <a:xfrm>
            <a:off x="5910263" y="4724391"/>
            <a:ext cx="5219700" cy="371475"/>
          </a:xfrm>
          <a:prstGeom prst="rect">
            <a:avLst/>
          </a:prstGeom>
        </p:spPr>
      </p:pic>
      <p:pic>
        <p:nvPicPr>
          <p:cNvPr id="49" name="図 48">
            <a:extLst>
              <a:ext uri="{FF2B5EF4-FFF2-40B4-BE49-F238E27FC236}">
                <a16:creationId xmlns:a16="http://schemas.microsoft.com/office/drawing/2014/main" id="{1DFF4F86-0248-D643-293A-E2ACA09CF553}"/>
              </a:ext>
            </a:extLst>
          </p:cNvPr>
          <p:cNvPicPr>
            <a:picLocks noChangeAspect="1"/>
          </p:cNvPicPr>
          <p:nvPr/>
        </p:nvPicPr>
        <p:blipFill>
          <a:blip r:embed="rId10"/>
          <a:stretch>
            <a:fillRect/>
          </a:stretch>
        </p:blipFill>
        <p:spPr>
          <a:xfrm>
            <a:off x="5910263" y="5149573"/>
            <a:ext cx="1724025" cy="781050"/>
          </a:xfrm>
          <a:prstGeom prst="rect">
            <a:avLst/>
          </a:prstGeom>
        </p:spPr>
      </p:pic>
    </p:spTree>
    <p:extLst>
      <p:ext uri="{BB962C8B-B14F-4D97-AF65-F5344CB8AC3E}">
        <p14:creationId xmlns:p14="http://schemas.microsoft.com/office/powerpoint/2010/main" val="426723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45339-C591-DB28-C78B-EE6389ECD879}"/>
              </a:ext>
            </a:extLst>
          </p:cNvPr>
          <p:cNvSpPr>
            <a:spLocks noGrp="1"/>
          </p:cNvSpPr>
          <p:nvPr>
            <p:ph type="title"/>
          </p:nvPr>
        </p:nvSpPr>
        <p:spPr/>
        <p:txBody>
          <a:bodyPr/>
          <a:lstStyle/>
          <a:p>
            <a:r>
              <a:rPr kumimoji="1" lang="en-US" altLang="ja-JP" dirty="0"/>
              <a:t>2</a:t>
            </a:r>
            <a:r>
              <a:rPr lang="en-US" altLang="ja-JP" dirty="0"/>
              <a:t>.</a:t>
            </a:r>
            <a:r>
              <a:rPr lang="ja-JP" altLang="en-US" dirty="0"/>
              <a:t> </a:t>
            </a:r>
            <a:r>
              <a:rPr kumimoji="1" lang="en-US" altLang="ja-JP" dirty="0"/>
              <a:t>Patsy</a:t>
            </a:r>
            <a:r>
              <a:rPr kumimoji="1" lang="ja-JP" altLang="en-US" dirty="0"/>
              <a:t>を使ったモデルの記述（</a:t>
            </a:r>
            <a:r>
              <a:rPr kumimoji="1" lang="en-US" altLang="ja-JP" dirty="0"/>
              <a:t>Patsy</a:t>
            </a:r>
            <a:r>
              <a:rPr kumimoji="1" lang="ja-JP" altLang="en-US" dirty="0"/>
              <a:t>式におけるデータ変換）</a:t>
            </a:r>
          </a:p>
        </p:txBody>
      </p:sp>
      <p:sp>
        <p:nvSpPr>
          <p:cNvPr id="3" name="コンテンツ プレースホルダー 2">
            <a:extLst>
              <a:ext uri="{FF2B5EF4-FFF2-40B4-BE49-F238E27FC236}">
                <a16:creationId xmlns:a16="http://schemas.microsoft.com/office/drawing/2014/main" id="{E94E3F35-A873-1019-C134-6FF688A8A8EE}"/>
              </a:ext>
            </a:extLst>
          </p:cNvPr>
          <p:cNvSpPr>
            <a:spLocks noGrp="1"/>
          </p:cNvSpPr>
          <p:nvPr>
            <p:ph idx="1"/>
          </p:nvPr>
        </p:nvSpPr>
        <p:spPr>
          <a:xfrm>
            <a:off x="214381" y="632804"/>
            <a:ext cx="11763234" cy="634021"/>
          </a:xfrm>
        </p:spPr>
        <p:txBody>
          <a:bodyPr>
            <a:normAutofit/>
          </a:bodyPr>
          <a:lstStyle/>
          <a:p>
            <a:r>
              <a:rPr kumimoji="1" lang="en-US" altLang="ja-JP" dirty="0"/>
              <a:t>Patsy </a:t>
            </a:r>
            <a:r>
              <a:rPr kumimoji="1" lang="ja-JP" altLang="en-US" dirty="0"/>
              <a:t>の </a:t>
            </a:r>
            <a:r>
              <a:rPr kumimoji="1" lang="en-US" altLang="ja-JP" dirty="0"/>
              <a:t>formula </a:t>
            </a:r>
            <a:r>
              <a:rPr kumimoji="1" lang="ja-JP" altLang="en-US" dirty="0"/>
              <a:t>式には，</a:t>
            </a:r>
            <a:r>
              <a:rPr kumimoji="1" lang="en-US" altLang="ja-JP" dirty="0"/>
              <a:t>Python </a:t>
            </a:r>
            <a:r>
              <a:rPr kumimoji="1" lang="ja-JP" altLang="en-US" dirty="0"/>
              <a:t>コードを混在させることができる．</a:t>
            </a:r>
            <a:r>
              <a:rPr kumimoji="1" lang="en-US" altLang="ja-JP" dirty="0"/>
              <a:t>formula </a:t>
            </a:r>
            <a:r>
              <a:rPr kumimoji="1" lang="ja-JP" altLang="en-US" dirty="0"/>
              <a:t>式を評価するときに，</a:t>
            </a:r>
            <a:r>
              <a:rPr kumimoji="1" lang="en-US" altLang="ja-JP" dirty="0"/>
              <a:t>Patsy </a:t>
            </a:r>
            <a:r>
              <a:rPr kumimoji="1" lang="ja-JP" altLang="en-US" dirty="0"/>
              <a:t>は </a:t>
            </a:r>
            <a:r>
              <a:rPr kumimoji="1" lang="en-US" altLang="ja-JP" dirty="0"/>
              <a:t>formula </a:t>
            </a:r>
            <a:r>
              <a:rPr kumimoji="1" lang="ja-JP" altLang="en-US" dirty="0"/>
              <a:t>式に使われた関数を実行中のスコープで見つけようとする</a:t>
            </a:r>
            <a:r>
              <a:rPr lang="ja-JP" altLang="en-US" dirty="0"/>
              <a:t>．</a:t>
            </a:r>
            <a:endParaRPr kumimoji="1" lang="en-US" altLang="ja-JP" dirty="0"/>
          </a:p>
        </p:txBody>
      </p:sp>
      <p:sp>
        <p:nvSpPr>
          <p:cNvPr id="4" name="日付プレースホルダー 3">
            <a:extLst>
              <a:ext uri="{FF2B5EF4-FFF2-40B4-BE49-F238E27FC236}">
                <a16:creationId xmlns:a16="http://schemas.microsoft.com/office/drawing/2014/main" id="{5AFD1C9F-82EB-B620-21A5-527394AB4FAE}"/>
              </a:ext>
            </a:extLst>
          </p:cNvPr>
          <p:cNvSpPr>
            <a:spLocks noGrp="1"/>
          </p:cNvSpPr>
          <p:nvPr>
            <p:ph type="dt" sz="half" idx="10"/>
          </p:nvPr>
        </p:nvSpPr>
        <p:spPr/>
        <p:txBody>
          <a:bodyPr/>
          <a:lstStyle/>
          <a:p>
            <a:fld id="{8A37708B-35F8-45BA-B1A2-AD39BA17D0E8}" type="datetime1">
              <a:rPr lang="ja-JP" altLang="en-US" smtClean="0"/>
              <a:t>2024/1/28</a:t>
            </a:fld>
            <a:endParaRPr lang="ja-JP" altLang="en-US"/>
          </a:p>
        </p:txBody>
      </p:sp>
      <p:sp>
        <p:nvSpPr>
          <p:cNvPr id="5" name="フッター プレースホルダー 4">
            <a:extLst>
              <a:ext uri="{FF2B5EF4-FFF2-40B4-BE49-F238E27FC236}">
                <a16:creationId xmlns:a16="http://schemas.microsoft.com/office/drawing/2014/main" id="{02DC3202-EE2A-DEC6-1E6F-8FE975216480}"/>
              </a:ext>
            </a:extLst>
          </p:cNvPr>
          <p:cNvSpPr>
            <a:spLocks noGrp="1"/>
          </p:cNvSpPr>
          <p:nvPr>
            <p:ph type="ftr" sz="quarter" idx="11"/>
          </p:nvPr>
        </p:nvSpPr>
        <p:spPr/>
        <p:txBody>
          <a:bodyPr/>
          <a:lstStyle/>
          <a:p>
            <a:r>
              <a:rPr kumimoji="1" lang="en-US" altLang="ja-JP" sz="1400" dirty="0"/>
              <a:t>2</a:t>
            </a:r>
            <a:r>
              <a:rPr lang="en-US" altLang="ja-JP" sz="1400" dirty="0"/>
              <a:t>.</a:t>
            </a:r>
            <a:r>
              <a:rPr lang="ja-JP" altLang="en-US" sz="1400" dirty="0"/>
              <a:t> </a:t>
            </a:r>
            <a:r>
              <a:rPr kumimoji="1" lang="en-US" altLang="ja-JP" sz="1400" dirty="0"/>
              <a:t>Patsy</a:t>
            </a:r>
            <a:r>
              <a:rPr kumimoji="1" lang="ja-JP" altLang="en-US" sz="1400" dirty="0"/>
              <a:t>を使ったモデルの記述</a:t>
            </a:r>
            <a:endParaRPr lang="ja-JP" altLang="en-US" dirty="0"/>
          </a:p>
        </p:txBody>
      </p:sp>
      <p:sp>
        <p:nvSpPr>
          <p:cNvPr id="6" name="スライド番号プレースホルダー 5">
            <a:extLst>
              <a:ext uri="{FF2B5EF4-FFF2-40B4-BE49-F238E27FC236}">
                <a16:creationId xmlns:a16="http://schemas.microsoft.com/office/drawing/2014/main" id="{C84DB8C0-DCE9-40D5-56C7-33A9DDD30956}"/>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sp>
        <p:nvSpPr>
          <p:cNvPr id="7" name="吹き出し: 角を丸めた四角形 6">
            <a:extLst>
              <a:ext uri="{FF2B5EF4-FFF2-40B4-BE49-F238E27FC236}">
                <a16:creationId xmlns:a16="http://schemas.microsoft.com/office/drawing/2014/main" id="{99438B3E-A28B-9691-E32F-DF1EED5E370A}"/>
              </a:ext>
            </a:extLst>
          </p:cNvPr>
          <p:cNvSpPr/>
          <p:nvPr/>
        </p:nvSpPr>
        <p:spPr>
          <a:xfrm>
            <a:off x="3224822" y="2507814"/>
            <a:ext cx="3585554" cy="1006911"/>
          </a:xfrm>
          <a:prstGeom prst="wedgeRoundRectCallout">
            <a:avLst>
              <a:gd name="adj1" fmla="val -3206"/>
              <a:gd name="adj2" fmla="val -85784"/>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110000"/>
              </a:lnSpc>
            </a:pP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標準化</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standardizing</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，平均値を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0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にして分散を </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1 </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にする）や</a:t>
            </a:r>
            <a:r>
              <a:rPr lang="ja-JP" altLang="en-US" sz="1200" b="1" dirty="0">
                <a:solidFill>
                  <a:srgbClr val="FF0000"/>
                </a:solidFill>
                <a:latin typeface="Times New Roman" panose="02020603050405020304" pitchFamily="18" charset="0"/>
                <a:ea typeface="游明朝" panose="02020400000000000000" pitchFamily="18" charset="-128"/>
                <a:cs typeface="Times New Roman" panose="02020603050405020304" pitchFamily="18" charset="0"/>
              </a:rPr>
              <a:t>中心化</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a:t>
            </a:r>
            <a:r>
              <a:rPr lang="en-US" altLang="ja-JP" sz="1200" dirty="0">
                <a:latin typeface="Times New Roman" panose="02020603050405020304" pitchFamily="18" charset="0"/>
                <a:ea typeface="游明朝" panose="02020400000000000000" pitchFamily="18" charset="-128"/>
                <a:cs typeface="Times New Roman" panose="02020603050405020304" pitchFamily="18" charset="0"/>
              </a:rPr>
              <a:t>centering</a:t>
            </a:r>
            <a:r>
              <a:rPr lang="ja-JP" altLang="en-US" sz="1200" dirty="0">
                <a:latin typeface="Times New Roman" panose="02020603050405020304" pitchFamily="18" charset="0"/>
                <a:ea typeface="游明朝" panose="02020400000000000000" pitchFamily="18" charset="-128"/>
                <a:cs typeface="Times New Roman" panose="02020603050405020304" pitchFamily="18" charset="0"/>
              </a:rPr>
              <a:t>，平均値を引く）など，一般的に使われる変数変換は，組み込みでライブラリに含まれる．</a:t>
            </a:r>
            <a:endParaRPr kumimoji="1" lang="ja-JP" altLang="en-US" sz="1200" dirty="0">
              <a:latin typeface="Times New Roman" panose="02020603050405020304" pitchFamily="18" charset="0"/>
              <a:ea typeface="游明朝" panose="02020400000000000000" pitchFamily="18" charset="-128"/>
              <a:cs typeface="Times New Roman" panose="02020603050405020304" pitchFamily="18" charset="0"/>
            </a:endParaRPr>
          </a:p>
        </p:txBody>
      </p:sp>
      <p:grpSp>
        <p:nvGrpSpPr>
          <p:cNvPr id="13" name="グループ化 12">
            <a:extLst>
              <a:ext uri="{FF2B5EF4-FFF2-40B4-BE49-F238E27FC236}">
                <a16:creationId xmlns:a16="http://schemas.microsoft.com/office/drawing/2014/main" id="{3DA92A14-879B-5247-E310-22A368381984}"/>
              </a:ext>
            </a:extLst>
          </p:cNvPr>
          <p:cNvGrpSpPr/>
          <p:nvPr/>
        </p:nvGrpSpPr>
        <p:grpSpPr>
          <a:xfrm>
            <a:off x="519466" y="1373656"/>
            <a:ext cx="4085516" cy="2486954"/>
            <a:chOff x="1710091" y="1266825"/>
            <a:chExt cx="4085516" cy="2486954"/>
          </a:xfrm>
        </p:grpSpPr>
        <p:pic>
          <p:nvPicPr>
            <p:cNvPr id="10" name="図 9">
              <a:extLst>
                <a:ext uri="{FF2B5EF4-FFF2-40B4-BE49-F238E27FC236}">
                  <a16:creationId xmlns:a16="http://schemas.microsoft.com/office/drawing/2014/main" id="{CEACBDAE-F288-DD5C-9453-473A1FB3E2DD}"/>
                </a:ext>
              </a:extLst>
            </p:cNvPr>
            <p:cNvPicPr>
              <a:picLocks noChangeAspect="1"/>
            </p:cNvPicPr>
            <p:nvPr/>
          </p:nvPicPr>
          <p:blipFill>
            <a:blip r:embed="rId2"/>
            <a:stretch>
              <a:fillRect/>
            </a:stretch>
          </p:blipFill>
          <p:spPr>
            <a:xfrm>
              <a:off x="1710091" y="1266825"/>
              <a:ext cx="4085516" cy="244030"/>
            </a:xfrm>
            <a:prstGeom prst="rect">
              <a:avLst/>
            </a:prstGeom>
          </p:spPr>
        </p:pic>
        <p:pic>
          <p:nvPicPr>
            <p:cNvPr id="12" name="図 11">
              <a:extLst>
                <a:ext uri="{FF2B5EF4-FFF2-40B4-BE49-F238E27FC236}">
                  <a16:creationId xmlns:a16="http://schemas.microsoft.com/office/drawing/2014/main" id="{CA0F88A9-4469-38CC-5507-1B637924190E}"/>
                </a:ext>
              </a:extLst>
            </p:cNvPr>
            <p:cNvPicPr>
              <a:picLocks noChangeAspect="1"/>
            </p:cNvPicPr>
            <p:nvPr/>
          </p:nvPicPr>
          <p:blipFill>
            <a:blip r:embed="rId3"/>
            <a:stretch>
              <a:fillRect/>
            </a:stretch>
          </p:blipFill>
          <p:spPr>
            <a:xfrm>
              <a:off x="1710091" y="1573263"/>
              <a:ext cx="2637086" cy="2180516"/>
            </a:xfrm>
            <a:prstGeom prst="rect">
              <a:avLst/>
            </a:prstGeom>
          </p:spPr>
        </p:pic>
      </p:grpSp>
      <p:sp>
        <p:nvSpPr>
          <p:cNvPr id="14" name="矢印: 右 13">
            <a:extLst>
              <a:ext uri="{FF2B5EF4-FFF2-40B4-BE49-F238E27FC236}">
                <a16:creationId xmlns:a16="http://schemas.microsoft.com/office/drawing/2014/main" id="{FB80CE1F-29D8-C322-CC79-EB5B53037EFB}"/>
              </a:ext>
            </a:extLst>
          </p:cNvPr>
          <p:cNvSpPr/>
          <p:nvPr/>
        </p:nvSpPr>
        <p:spPr>
          <a:xfrm>
            <a:off x="4942184" y="1293891"/>
            <a:ext cx="958598" cy="9246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A0EBFD1A-A6C5-2FB7-77F2-1AE44B595898}"/>
              </a:ext>
            </a:extLst>
          </p:cNvPr>
          <p:cNvGrpSpPr/>
          <p:nvPr/>
        </p:nvGrpSpPr>
        <p:grpSpPr>
          <a:xfrm>
            <a:off x="6390614" y="1385237"/>
            <a:ext cx="4623955" cy="2555746"/>
            <a:chOff x="6390614" y="1375712"/>
            <a:chExt cx="4623955" cy="2555746"/>
          </a:xfrm>
        </p:grpSpPr>
        <p:pic>
          <p:nvPicPr>
            <p:cNvPr id="16" name="図 15">
              <a:extLst>
                <a:ext uri="{FF2B5EF4-FFF2-40B4-BE49-F238E27FC236}">
                  <a16:creationId xmlns:a16="http://schemas.microsoft.com/office/drawing/2014/main" id="{ED69DCF2-58A4-AF7B-DE07-3AA4EDE81C7F}"/>
                </a:ext>
              </a:extLst>
            </p:cNvPr>
            <p:cNvPicPr>
              <a:picLocks noChangeAspect="1"/>
            </p:cNvPicPr>
            <p:nvPr/>
          </p:nvPicPr>
          <p:blipFill>
            <a:blip r:embed="rId4"/>
            <a:stretch>
              <a:fillRect/>
            </a:stretch>
          </p:blipFill>
          <p:spPr>
            <a:xfrm>
              <a:off x="6390614" y="1375712"/>
              <a:ext cx="4623955" cy="233795"/>
            </a:xfrm>
            <a:prstGeom prst="rect">
              <a:avLst/>
            </a:prstGeom>
          </p:spPr>
        </p:pic>
        <p:pic>
          <p:nvPicPr>
            <p:cNvPr id="18" name="図 17">
              <a:extLst>
                <a:ext uri="{FF2B5EF4-FFF2-40B4-BE49-F238E27FC236}">
                  <a16:creationId xmlns:a16="http://schemas.microsoft.com/office/drawing/2014/main" id="{DAAB90F7-9EE0-40DF-FFE6-CA8FAFD0BFCB}"/>
                </a:ext>
              </a:extLst>
            </p:cNvPr>
            <p:cNvPicPr>
              <a:picLocks noChangeAspect="1"/>
            </p:cNvPicPr>
            <p:nvPr/>
          </p:nvPicPr>
          <p:blipFill>
            <a:blip r:embed="rId5"/>
            <a:stretch>
              <a:fillRect/>
            </a:stretch>
          </p:blipFill>
          <p:spPr>
            <a:xfrm>
              <a:off x="6878646" y="1680094"/>
              <a:ext cx="2652831" cy="2251364"/>
            </a:xfrm>
            <a:prstGeom prst="rect">
              <a:avLst/>
            </a:prstGeom>
          </p:spPr>
        </p:pic>
      </p:grpSp>
      <p:sp>
        <p:nvSpPr>
          <p:cNvPr id="21" name="コンテンツ プレースホルダー 2">
            <a:extLst>
              <a:ext uri="{FF2B5EF4-FFF2-40B4-BE49-F238E27FC236}">
                <a16:creationId xmlns:a16="http://schemas.microsoft.com/office/drawing/2014/main" id="{B79035A9-9AFF-7292-F7EC-D7A41B303960}"/>
              </a:ext>
            </a:extLst>
          </p:cNvPr>
          <p:cNvSpPr txBox="1">
            <a:spLocks/>
          </p:cNvSpPr>
          <p:nvPr/>
        </p:nvSpPr>
        <p:spPr>
          <a:xfrm>
            <a:off x="214381" y="4111454"/>
            <a:ext cx="11763234" cy="1452656"/>
          </a:xfrm>
          <a:prstGeom prst="rect">
            <a:avLst/>
          </a:prstGeom>
          <a:ln>
            <a:solidFill>
              <a:schemeClr val="bg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 typeface="Wingdings" panose="05000000000000000000" pitchFamily="2" charset="2"/>
              <a:buNone/>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モデリングを行うときには，あるデータセットに基づいてモデルの最適化を行い，その後，他のデータセット</a:t>
            </a:r>
            <a:r>
              <a:rPr lang="en-US" altLang="ja-JP" baseline="30000" dirty="0"/>
              <a:t>※</a:t>
            </a:r>
            <a:r>
              <a:rPr lang="ja-JP" altLang="en-US" dirty="0"/>
              <a:t>でモデルの評価を行う．</a:t>
            </a:r>
            <a:br>
              <a:rPr lang="en-US" altLang="ja-JP" dirty="0"/>
            </a:br>
            <a:r>
              <a:rPr lang="ja-JP" altLang="en-US" dirty="0"/>
              <a:t>中心化や標準化を行ったときには，そのモデルを使って新しいデータで予測を行うとき，注意が必要である．</a:t>
            </a:r>
            <a:br>
              <a:rPr lang="en-US" altLang="ja-JP" dirty="0"/>
            </a:br>
            <a:r>
              <a:rPr lang="ja-JP" altLang="en-US" dirty="0"/>
              <a:t>これらの変形は</a:t>
            </a:r>
            <a:r>
              <a:rPr lang="ja-JP" altLang="en-US" b="1" dirty="0">
                <a:solidFill>
                  <a:srgbClr val="FF0000"/>
                </a:solidFill>
              </a:rPr>
              <a:t>ステートフルな変形</a:t>
            </a:r>
            <a:r>
              <a:rPr lang="ja-JP" altLang="en-US" dirty="0"/>
              <a:t>と呼ばれている．なぜなら，新しいデータセットを変形するときにも，元のデータセットの平均値や標準偏差などの統計量を使わなければならないからである．</a:t>
            </a:r>
            <a:endParaRPr lang="en-US" altLang="ja-JP" dirty="0"/>
          </a:p>
        </p:txBody>
      </p:sp>
      <p:sp>
        <p:nvSpPr>
          <p:cNvPr id="23" name="コンテンツ プレースホルダー 2">
            <a:extLst>
              <a:ext uri="{FF2B5EF4-FFF2-40B4-BE49-F238E27FC236}">
                <a16:creationId xmlns:a16="http://schemas.microsoft.com/office/drawing/2014/main" id="{C8D1965F-6395-426F-6E43-BEA6D248B0ED}"/>
              </a:ext>
            </a:extLst>
          </p:cNvPr>
          <p:cNvSpPr txBox="1">
            <a:spLocks/>
          </p:cNvSpPr>
          <p:nvPr/>
        </p:nvSpPr>
        <p:spPr>
          <a:xfrm>
            <a:off x="5421484" y="5564109"/>
            <a:ext cx="6556132" cy="365125"/>
          </a:xfrm>
          <a:prstGeom prst="rect">
            <a:avLst/>
          </a:prstGeom>
          <a:ln>
            <a:noFill/>
          </a:ln>
        </p:spPr>
        <p:txBody>
          <a:bodyPr vert="horz" lIns="91440" tIns="45720" rIns="91440" bIns="45720" rtlCol="0">
            <a:normAutofit/>
          </a:bodyPr>
          <a:lstStyle>
            <a:lvl1pPr marL="355600" indent="-355600" algn="l" defTabSz="914400" rtl="0" eaLnBrk="1" latinLnBrk="0" hangingPunct="1">
              <a:lnSpc>
                <a:spcPct val="110000"/>
              </a:lnSpc>
              <a:spcBef>
                <a:spcPts val="1000"/>
              </a:spcBef>
              <a:buFont typeface="Wingdings" panose="05000000000000000000" pitchFamily="2" charset="2"/>
              <a:buChar char="Ø"/>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gn="l" defTabSz="914400" rtl="0" eaLnBrk="1" latinLnBrk="0" hangingPunct="1">
              <a:lnSpc>
                <a:spcPct val="110000"/>
              </a:lnSpc>
              <a:spcBef>
                <a:spcPts val="500"/>
              </a:spcBef>
              <a:buFont typeface="Wingdings" panose="05000000000000000000" pitchFamily="2" charset="2"/>
              <a:buChar char="u"/>
              <a:defRPr kumimoji="1" sz="16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gn="l" defTabSz="914400" rtl="0" eaLnBrk="1" latinLnBrk="0" hangingPunct="1">
              <a:lnSpc>
                <a:spcPct val="110000"/>
              </a:lnSpc>
              <a:spcBef>
                <a:spcPts val="500"/>
              </a:spcBef>
              <a:buFont typeface="Wingdings" panose="05000000000000000000" pitchFamily="2" charset="2"/>
              <a:buChar char="p"/>
              <a:defRPr kumimoji="1" sz="1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gn="l" defTabSz="914400" rtl="0" eaLnBrk="1" latinLnBrk="0" hangingPunct="1">
              <a:lnSpc>
                <a:spcPct val="110000"/>
              </a:lnSpc>
              <a:spcBef>
                <a:spcPts val="500"/>
              </a:spcBef>
              <a:buFont typeface="Wingdings" panose="05000000000000000000" pitchFamily="2" charset="2"/>
              <a:buChar char="ü"/>
              <a:defRPr kumimoji="1" sz="12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66700" indent="-266700">
              <a:buFont typeface="Times New Roman" panose="02020603050405020304" pitchFamily="18" charset="0"/>
              <a:buChar char="※"/>
              <a:tabLst>
                <a:tab pos="85725" algn="l"/>
              </a:tabLst>
            </a:pPr>
            <a:r>
              <a:rPr lang="ja-JP" altLang="en-US" sz="1200" dirty="0"/>
              <a:t>この他のデータとして，ホールドアウトしたデータ，後で観測したデータが考えられる．</a:t>
            </a:r>
          </a:p>
        </p:txBody>
      </p:sp>
    </p:spTree>
    <p:extLst>
      <p:ext uri="{BB962C8B-B14F-4D97-AF65-F5344CB8AC3E}">
        <p14:creationId xmlns:p14="http://schemas.microsoft.com/office/powerpoint/2010/main" val="2137653884"/>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TotalTime>20577</TotalTime>
  <Words>3492</Words>
  <Application>Microsoft Office PowerPoint</Application>
  <PresentationFormat>ワイド画面</PresentationFormat>
  <Paragraphs>176</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游ゴシック</vt:lpstr>
      <vt:lpstr>游明朝</vt:lpstr>
      <vt:lpstr>Arial</vt:lpstr>
      <vt:lpstr>Cambria Math</vt:lpstr>
      <vt:lpstr>Times New Roman</vt:lpstr>
      <vt:lpstr>Wingdings</vt:lpstr>
      <vt:lpstr>Office テーマ</vt:lpstr>
      <vt:lpstr>データサイエンティストハンドオン教材 （第３講）</vt:lpstr>
      <vt:lpstr>はじめに</vt:lpstr>
      <vt:lpstr>1. pandasとモデルとのやり取り</vt:lpstr>
      <vt:lpstr>1. pandasとモデルとのやり取り</vt:lpstr>
      <vt:lpstr>1. pandasとモデルとのやり取り</vt:lpstr>
      <vt:lpstr>2. Patsyを使ったモデルの記述</vt:lpstr>
      <vt:lpstr>2. Patsyを使ったモデルの記述</vt:lpstr>
      <vt:lpstr>2. Patsyを使ったモデルの記述</vt:lpstr>
      <vt:lpstr>2. Patsyを使ったモデルの記述（Patsy式におけるデータ変換）</vt:lpstr>
      <vt:lpstr>2. Patsyを使ったモデルの記述（Patsy式におけるデータ変換・カテゴリ型データ）</vt:lpstr>
      <vt:lpstr>2. Patsyを使ったモデルの記述（Patsy式におけるデータ変換・カテゴリ型データ）</vt:lpstr>
      <vt:lpstr>3. statsmodels 入門</vt:lpstr>
      <vt:lpstr>3. statsmodels 入門</vt:lpstr>
      <vt:lpstr>3. statsmodels 入門</vt:lpstr>
      <vt:lpstr>3. statsmodels 入門</vt:lpstr>
      <vt:lpstr>3. statsmodels 入門</vt:lpstr>
      <vt:lpstr>4. scikit-learn入門</vt:lpstr>
      <vt:lpstr>4. scikit-learn入門</vt:lpstr>
      <vt:lpstr>4. scikit-learn入門</vt:lpstr>
      <vt:lpstr>4. scikit-learn入門</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13</cp:revision>
  <dcterms:created xsi:type="dcterms:W3CDTF">2021-11-16T14:21:45Z</dcterms:created>
  <dcterms:modified xsi:type="dcterms:W3CDTF">2024-01-28T08:08:41Z</dcterms:modified>
</cp:coreProperties>
</file>