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86" r:id="rId3"/>
    <p:sldId id="284"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41D31-444F-45F7-BB7F-6430223E64E6}" v="264" dt="2024-01-28T23:17:32.96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06" autoAdjust="0"/>
  </p:normalViewPr>
  <p:slideViewPr>
    <p:cSldViewPr snapToGrid="0">
      <p:cViewPr varScale="1">
        <p:scale>
          <a:sx n="100" d="100"/>
          <a:sy n="100" d="100"/>
        </p:scale>
        <p:origin x="27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BBD41D31-444F-45F7-BB7F-6430223E64E6}"/>
    <pc:docChg chg="undo custSel addSld delSld modSld">
      <pc:chgData name="西村 翼" userId="5a6fcaf58e44607b" providerId="LiveId" clId="{BBD41D31-444F-45F7-BB7F-6430223E64E6}" dt="2024-01-28T23:18:25.216" v="5917" actId="1076"/>
      <pc:docMkLst>
        <pc:docMk/>
      </pc:docMkLst>
      <pc:sldChg chg="modSp mod">
        <pc:chgData name="西村 翼" userId="5a6fcaf58e44607b" providerId="LiveId" clId="{BBD41D31-444F-45F7-BB7F-6430223E64E6}" dt="2024-01-28T08:18:28.833" v="165" actId="20577"/>
        <pc:sldMkLst>
          <pc:docMk/>
          <pc:sldMk cId="2251144725" sldId="256"/>
        </pc:sldMkLst>
        <pc:spChg chg="mod">
          <ac:chgData name="西村 翼" userId="5a6fcaf58e44607b" providerId="LiveId" clId="{BBD41D31-444F-45F7-BB7F-6430223E64E6}" dt="2024-01-28T08:11:49.978" v="4" actId="20577"/>
          <ac:spMkLst>
            <pc:docMk/>
            <pc:sldMk cId="2251144725" sldId="256"/>
            <ac:spMk id="2" creationId="{8EC6A997-715C-E7FC-80F0-D3874824E0A2}"/>
          </ac:spMkLst>
        </pc:spChg>
        <pc:spChg chg="mod">
          <ac:chgData name="西村 翼" userId="5a6fcaf58e44607b" providerId="LiveId" clId="{BBD41D31-444F-45F7-BB7F-6430223E64E6}" dt="2024-01-28T08:18:28.833" v="165" actId="20577"/>
          <ac:spMkLst>
            <pc:docMk/>
            <pc:sldMk cId="2251144725" sldId="256"/>
            <ac:spMk id="3" creationId="{AF282B57-C888-E1EB-53C9-53344616B040}"/>
          </ac:spMkLst>
        </pc:spChg>
      </pc:sldChg>
      <pc:sldChg chg="modSp mod">
        <pc:chgData name="西村 翼" userId="5a6fcaf58e44607b" providerId="LiveId" clId="{BBD41D31-444F-45F7-BB7F-6430223E64E6}" dt="2024-01-28T08:24:39.653" v="171"/>
        <pc:sldMkLst>
          <pc:docMk/>
          <pc:sldMk cId="4227028904" sldId="284"/>
        </pc:sldMkLst>
        <pc:spChg chg="mod">
          <ac:chgData name="西村 翼" userId="5a6fcaf58e44607b" providerId="LiveId" clId="{BBD41D31-444F-45F7-BB7F-6430223E64E6}" dt="2024-01-28T08:24:39.653" v="171"/>
          <ac:spMkLst>
            <pc:docMk/>
            <pc:sldMk cId="4227028904" sldId="284"/>
            <ac:spMk id="3" creationId="{C60E34C5-FDBF-E80C-BC87-61E26B78CC74}"/>
          </ac:spMkLst>
        </pc:spChg>
        <pc:spChg chg="mod">
          <ac:chgData name="西村 翼" userId="5a6fcaf58e44607b" providerId="LiveId" clId="{BBD41D31-444F-45F7-BB7F-6430223E64E6}" dt="2024-01-28T08:24:36.132" v="170"/>
          <ac:spMkLst>
            <pc:docMk/>
            <pc:sldMk cId="4227028904" sldId="284"/>
            <ac:spMk id="5" creationId="{BEF41B56-09C2-E3EE-5C15-06245131BDF6}"/>
          </ac:spMkLst>
        </pc:spChg>
      </pc:sldChg>
      <pc:sldChg chg="addSp modSp mod">
        <pc:chgData name="西村 翼" userId="5a6fcaf58e44607b" providerId="LiveId" clId="{BBD41D31-444F-45F7-BB7F-6430223E64E6}" dt="2024-01-28T08:35:16.256" v="244" actId="14100"/>
        <pc:sldMkLst>
          <pc:docMk/>
          <pc:sldMk cId="128878358" sldId="286"/>
        </pc:sldMkLst>
        <pc:spChg chg="mod">
          <ac:chgData name="西村 翼" userId="5a6fcaf58e44607b" providerId="LiveId" clId="{BBD41D31-444F-45F7-BB7F-6430223E64E6}" dt="2024-01-28T08:24:57.196" v="173" actId="20577"/>
          <ac:spMkLst>
            <pc:docMk/>
            <pc:sldMk cId="128878358" sldId="286"/>
            <ac:spMk id="2" creationId="{F4C4D2D6-4EA7-B868-4655-C91E35F6A4A3}"/>
          </ac:spMkLst>
        </pc:spChg>
        <pc:spChg chg="mod">
          <ac:chgData name="西村 翼" userId="5a6fcaf58e44607b" providerId="LiveId" clId="{BBD41D31-444F-45F7-BB7F-6430223E64E6}" dt="2024-01-28T08:34:05.476" v="209" actId="1076"/>
          <ac:spMkLst>
            <pc:docMk/>
            <pc:sldMk cId="128878358" sldId="286"/>
            <ac:spMk id="3" creationId="{9D9B2CBB-7549-290A-727F-D5C188E1C059}"/>
          </ac:spMkLst>
        </pc:spChg>
        <pc:spChg chg="add mod">
          <ac:chgData name="西村 翼" userId="5a6fcaf58e44607b" providerId="LiveId" clId="{BBD41D31-444F-45F7-BB7F-6430223E64E6}" dt="2024-01-28T08:35:16.256" v="244" actId="14100"/>
          <ac:spMkLst>
            <pc:docMk/>
            <pc:sldMk cId="128878358" sldId="286"/>
            <ac:spMk id="7" creationId="{CDC628D4-D7B7-F1F0-88AF-0D985CAA154C}"/>
          </ac:spMkLst>
        </pc:spChg>
      </pc:sldChg>
      <pc:sldChg chg="new del">
        <pc:chgData name="西村 翼" userId="5a6fcaf58e44607b" providerId="LiveId" clId="{BBD41D31-444F-45F7-BB7F-6430223E64E6}" dt="2024-01-28T08:28:06.145" v="205" actId="47"/>
        <pc:sldMkLst>
          <pc:docMk/>
          <pc:sldMk cId="74417929" sldId="287"/>
        </pc:sldMkLst>
      </pc:sldChg>
      <pc:sldChg chg="del">
        <pc:chgData name="西村 翼" userId="5a6fcaf58e44607b" providerId="LiveId" clId="{BBD41D31-444F-45F7-BB7F-6430223E64E6}" dt="2024-01-28T08:24:25.436" v="169" actId="47"/>
        <pc:sldMkLst>
          <pc:docMk/>
          <pc:sldMk cId="807774368" sldId="287"/>
        </pc:sldMkLst>
      </pc:sldChg>
      <pc:sldChg chg="addSp delSp modSp new mod">
        <pc:chgData name="西村 翼" userId="5a6fcaf58e44607b" providerId="LiveId" clId="{BBD41D31-444F-45F7-BB7F-6430223E64E6}" dt="2024-01-28T11:14:58.504" v="2520"/>
        <pc:sldMkLst>
          <pc:docMk/>
          <pc:sldMk cId="3731525811" sldId="287"/>
        </pc:sldMkLst>
        <pc:spChg chg="mod">
          <ac:chgData name="西村 翼" userId="5a6fcaf58e44607b" providerId="LiveId" clId="{BBD41D31-444F-45F7-BB7F-6430223E64E6}" dt="2024-01-28T08:28:19.127" v="207"/>
          <ac:spMkLst>
            <pc:docMk/>
            <pc:sldMk cId="3731525811" sldId="287"/>
            <ac:spMk id="2" creationId="{C2419D53-E873-045C-3C70-380F9B56FAD7}"/>
          </ac:spMkLst>
        </pc:spChg>
        <pc:spChg chg="mod">
          <ac:chgData name="西村 翼" userId="5a6fcaf58e44607b" providerId="LiveId" clId="{BBD41D31-444F-45F7-BB7F-6430223E64E6}" dt="2024-01-28T11:14:58.504" v="2520"/>
          <ac:spMkLst>
            <pc:docMk/>
            <pc:sldMk cId="3731525811" sldId="287"/>
            <ac:spMk id="3" creationId="{870245CB-20CC-E39E-DF11-EAF998B8CB8F}"/>
          </ac:spMkLst>
        </pc:spChg>
        <pc:spChg chg="mod">
          <ac:chgData name="西村 翼" userId="5a6fcaf58e44607b" providerId="LiveId" clId="{BBD41D31-444F-45F7-BB7F-6430223E64E6}" dt="2024-01-28T08:28:23.479" v="208"/>
          <ac:spMkLst>
            <pc:docMk/>
            <pc:sldMk cId="3731525811" sldId="287"/>
            <ac:spMk id="5" creationId="{C9EC379D-3961-6B52-C323-76979D8934BE}"/>
          </ac:spMkLst>
        </pc:spChg>
        <pc:spChg chg="add mod topLvl">
          <ac:chgData name="西村 翼" userId="5a6fcaf58e44607b" providerId="LiveId" clId="{BBD41D31-444F-45F7-BB7F-6430223E64E6}" dt="2024-01-28T09:45:24.218" v="521" actId="21"/>
          <ac:spMkLst>
            <pc:docMk/>
            <pc:sldMk cId="3731525811" sldId="287"/>
            <ac:spMk id="9" creationId="{AB1092DB-BE63-435E-AB44-B1D74E4CDF24}"/>
          </ac:spMkLst>
        </pc:spChg>
        <pc:spChg chg="add del mod topLvl">
          <ac:chgData name="西村 翼" userId="5a6fcaf58e44607b" providerId="LiveId" clId="{BBD41D31-444F-45F7-BB7F-6430223E64E6}" dt="2024-01-28T09:45:24.218" v="521" actId="21"/>
          <ac:spMkLst>
            <pc:docMk/>
            <pc:sldMk cId="3731525811" sldId="287"/>
            <ac:spMk id="11" creationId="{EDF8E848-B82B-E1FE-DC67-354C9A1B751D}"/>
          </ac:spMkLst>
        </pc:spChg>
        <pc:spChg chg="add mod">
          <ac:chgData name="西村 翼" userId="5a6fcaf58e44607b" providerId="LiveId" clId="{BBD41D31-444F-45F7-BB7F-6430223E64E6}" dt="2024-01-28T09:45:40.794" v="528" actId="164"/>
          <ac:spMkLst>
            <pc:docMk/>
            <pc:sldMk cId="3731525811" sldId="287"/>
            <ac:spMk id="21" creationId="{C63F50F7-2C53-36C2-C6D8-A687D2517809}"/>
          </ac:spMkLst>
        </pc:spChg>
        <pc:grpChg chg="add del mod">
          <ac:chgData name="西村 翼" userId="5a6fcaf58e44607b" providerId="LiveId" clId="{BBD41D31-444F-45F7-BB7F-6430223E64E6}" dt="2024-01-28T09:44:47.758" v="510" actId="478"/>
          <ac:grpSpMkLst>
            <pc:docMk/>
            <pc:sldMk cId="3731525811" sldId="287"/>
            <ac:grpSpMk id="10" creationId="{6A3A6B91-ACD7-CFA6-47FE-953E481BC8CD}"/>
          </ac:grpSpMkLst>
        </pc:grpChg>
        <pc:grpChg chg="add del mod">
          <ac:chgData name="西村 翼" userId="5a6fcaf58e44607b" providerId="LiveId" clId="{BBD41D31-444F-45F7-BB7F-6430223E64E6}" dt="2024-01-28T09:45:24.218" v="521" actId="21"/>
          <ac:grpSpMkLst>
            <pc:docMk/>
            <pc:sldMk cId="3731525811" sldId="287"/>
            <ac:grpSpMk id="14" creationId="{81136E56-A453-CA17-5466-331C2A9454D4}"/>
          </ac:grpSpMkLst>
        </pc:grpChg>
        <pc:grpChg chg="add mod">
          <ac:chgData name="西村 翼" userId="5a6fcaf58e44607b" providerId="LiveId" clId="{BBD41D31-444F-45F7-BB7F-6430223E64E6}" dt="2024-01-28T09:45:40.794" v="528" actId="164"/>
          <ac:grpSpMkLst>
            <pc:docMk/>
            <pc:sldMk cId="3731525811" sldId="287"/>
            <ac:grpSpMk id="22" creationId="{21821FC2-59EC-EF0D-6FEE-C0360AC1EA9D}"/>
          </ac:grpSpMkLst>
        </pc:grpChg>
        <pc:picChg chg="add del mod">
          <ac:chgData name="西村 翼" userId="5a6fcaf58e44607b" providerId="LiveId" clId="{BBD41D31-444F-45F7-BB7F-6430223E64E6}" dt="2024-01-28T09:44:47.758" v="510" actId="478"/>
          <ac:picMkLst>
            <pc:docMk/>
            <pc:sldMk cId="3731525811" sldId="287"/>
            <ac:picMk id="8" creationId="{0465F519-1679-8258-9440-EF38D66C37F0}"/>
          </ac:picMkLst>
        </pc:picChg>
        <pc:picChg chg="add mod">
          <ac:chgData name="西村 翼" userId="5a6fcaf58e44607b" providerId="LiveId" clId="{BBD41D31-444F-45F7-BB7F-6430223E64E6}" dt="2024-01-28T09:43:45.816" v="506" actId="1076"/>
          <ac:picMkLst>
            <pc:docMk/>
            <pc:sldMk cId="3731525811" sldId="287"/>
            <ac:picMk id="12" creationId="{EB64D8B1-86B5-E1EC-4843-8C10FC8EB6A7}"/>
          </ac:picMkLst>
        </pc:picChg>
        <pc:picChg chg="add mod ord">
          <ac:chgData name="西村 翼" userId="5a6fcaf58e44607b" providerId="LiveId" clId="{BBD41D31-444F-45F7-BB7F-6430223E64E6}" dt="2024-01-28T10:08:46.788" v="1128" actId="166"/>
          <ac:picMkLst>
            <pc:docMk/>
            <pc:sldMk cId="3731525811" sldId="287"/>
            <ac:picMk id="13" creationId="{2FEE11CD-F145-DCA3-DBEF-ACA764382E33}"/>
          </ac:picMkLst>
        </pc:picChg>
        <pc:picChg chg="add mod">
          <ac:chgData name="西村 翼" userId="5a6fcaf58e44607b" providerId="LiveId" clId="{BBD41D31-444F-45F7-BB7F-6430223E64E6}" dt="2024-01-28T09:43:45.816" v="506" actId="1076"/>
          <ac:picMkLst>
            <pc:docMk/>
            <pc:sldMk cId="3731525811" sldId="287"/>
            <ac:picMk id="16" creationId="{308D0166-EC38-14C3-8446-7A16A40F326B}"/>
          </ac:picMkLst>
        </pc:picChg>
        <pc:picChg chg="add mod">
          <ac:chgData name="西村 翼" userId="5a6fcaf58e44607b" providerId="LiveId" clId="{BBD41D31-444F-45F7-BB7F-6430223E64E6}" dt="2024-01-28T09:43:45.816" v="506" actId="1076"/>
          <ac:picMkLst>
            <pc:docMk/>
            <pc:sldMk cId="3731525811" sldId="287"/>
            <ac:picMk id="18" creationId="{A8F57ADA-6701-7BBC-A2D9-32FDC3EA03D9}"/>
          </ac:picMkLst>
        </pc:picChg>
        <pc:picChg chg="add mod">
          <ac:chgData name="西村 翼" userId="5a6fcaf58e44607b" providerId="LiveId" clId="{BBD41D31-444F-45F7-BB7F-6430223E64E6}" dt="2024-01-28T09:45:40.794" v="528" actId="164"/>
          <ac:picMkLst>
            <pc:docMk/>
            <pc:sldMk cId="3731525811" sldId="287"/>
            <ac:picMk id="20" creationId="{D7E886D9-E029-0E89-C098-15C1BCE65429}"/>
          </ac:picMkLst>
        </pc:picChg>
      </pc:sldChg>
      <pc:sldChg chg="del">
        <pc:chgData name="西村 翼" userId="5a6fcaf58e44607b" providerId="LiveId" clId="{BBD41D31-444F-45F7-BB7F-6430223E64E6}" dt="2024-01-28T08:12:34.641" v="5" actId="47"/>
        <pc:sldMkLst>
          <pc:docMk/>
          <pc:sldMk cId="106796910" sldId="288"/>
        </pc:sldMkLst>
      </pc:sldChg>
      <pc:sldChg chg="addSp delSp modSp new mod">
        <pc:chgData name="西村 翼" userId="5a6fcaf58e44607b" providerId="LiveId" clId="{BBD41D31-444F-45F7-BB7F-6430223E64E6}" dt="2024-01-28T09:57:16.527" v="859" actId="14100"/>
        <pc:sldMkLst>
          <pc:docMk/>
          <pc:sldMk cId="3036988204" sldId="288"/>
        </pc:sldMkLst>
        <pc:spChg chg="mod">
          <ac:chgData name="西村 翼" userId="5a6fcaf58e44607b" providerId="LiveId" clId="{BBD41D31-444F-45F7-BB7F-6430223E64E6}" dt="2024-01-28T09:43:57.487" v="508"/>
          <ac:spMkLst>
            <pc:docMk/>
            <pc:sldMk cId="3036988204" sldId="288"/>
            <ac:spMk id="2" creationId="{CE51527B-1941-6FB1-1A96-79DBC6B541DF}"/>
          </ac:spMkLst>
        </pc:spChg>
        <pc:spChg chg="mod">
          <ac:chgData name="西村 翼" userId="5a6fcaf58e44607b" providerId="LiveId" clId="{BBD41D31-444F-45F7-BB7F-6430223E64E6}" dt="2024-01-28T09:47:27.466" v="610" actId="20577"/>
          <ac:spMkLst>
            <pc:docMk/>
            <pc:sldMk cId="3036988204" sldId="288"/>
            <ac:spMk id="3" creationId="{11C5B71E-687A-8475-ADDC-12F656AC1888}"/>
          </ac:spMkLst>
        </pc:spChg>
        <pc:spChg chg="mod">
          <ac:chgData name="西村 翼" userId="5a6fcaf58e44607b" providerId="LiveId" clId="{BBD41D31-444F-45F7-BB7F-6430223E64E6}" dt="2024-01-28T09:44:00.493" v="509"/>
          <ac:spMkLst>
            <pc:docMk/>
            <pc:sldMk cId="3036988204" sldId="288"/>
            <ac:spMk id="5" creationId="{E85CA172-EEB8-E15C-D494-DAA63452F244}"/>
          </ac:spMkLst>
        </pc:spChg>
        <pc:spChg chg="add mod">
          <ac:chgData name="西村 翼" userId="5a6fcaf58e44607b" providerId="LiveId" clId="{BBD41D31-444F-45F7-BB7F-6430223E64E6}" dt="2024-01-28T09:54:06.350" v="787" actId="1076"/>
          <ac:spMkLst>
            <pc:docMk/>
            <pc:sldMk cId="3036988204" sldId="288"/>
            <ac:spMk id="7" creationId="{05AB64C2-C3F6-0D1C-57A0-21CF475333ED}"/>
          </ac:spMkLst>
        </pc:spChg>
        <pc:spChg chg="add mod">
          <ac:chgData name="西村 翼" userId="5a6fcaf58e44607b" providerId="LiveId" clId="{BBD41D31-444F-45F7-BB7F-6430223E64E6}" dt="2024-01-28T09:51:41.653" v="716" actId="164"/>
          <ac:spMkLst>
            <pc:docMk/>
            <pc:sldMk cId="3036988204" sldId="288"/>
            <ac:spMk id="10" creationId="{2F90D901-5EEF-7DB2-8B5D-60C3E804BB5F}"/>
          </ac:spMkLst>
        </pc:spChg>
        <pc:spChg chg="add mod">
          <ac:chgData name="西村 翼" userId="5a6fcaf58e44607b" providerId="LiveId" clId="{BBD41D31-444F-45F7-BB7F-6430223E64E6}" dt="2024-01-28T09:51:41.653" v="716" actId="164"/>
          <ac:spMkLst>
            <pc:docMk/>
            <pc:sldMk cId="3036988204" sldId="288"/>
            <ac:spMk id="11" creationId="{D51377AC-6B0E-29D4-D6CC-FC47611E2018}"/>
          </ac:spMkLst>
        </pc:spChg>
        <pc:spChg chg="add mod">
          <ac:chgData name="西村 翼" userId="5a6fcaf58e44607b" providerId="LiveId" clId="{BBD41D31-444F-45F7-BB7F-6430223E64E6}" dt="2024-01-28T09:52:53.613" v="762" actId="1076"/>
          <ac:spMkLst>
            <pc:docMk/>
            <pc:sldMk cId="3036988204" sldId="288"/>
            <ac:spMk id="13" creationId="{A680A795-3F0B-F270-0291-0012BCB07807}"/>
          </ac:spMkLst>
        </pc:spChg>
        <pc:spChg chg="add del mod">
          <ac:chgData name="西村 翼" userId="5a6fcaf58e44607b" providerId="LiveId" clId="{BBD41D31-444F-45F7-BB7F-6430223E64E6}" dt="2024-01-28T09:53:00.637" v="765" actId="478"/>
          <ac:spMkLst>
            <pc:docMk/>
            <pc:sldMk cId="3036988204" sldId="288"/>
            <ac:spMk id="14" creationId="{A22AF3DA-1534-5C9C-BDE8-E5B4CEA4D30D}"/>
          </ac:spMkLst>
        </pc:spChg>
        <pc:spChg chg="add mod">
          <ac:chgData name="西村 翼" userId="5a6fcaf58e44607b" providerId="LiveId" clId="{BBD41D31-444F-45F7-BB7F-6430223E64E6}" dt="2024-01-28T09:56:59.336" v="853" actId="1076"/>
          <ac:spMkLst>
            <pc:docMk/>
            <pc:sldMk cId="3036988204" sldId="288"/>
            <ac:spMk id="19" creationId="{C8DE7D67-1626-5789-E404-4BBAAE7956E6}"/>
          </ac:spMkLst>
        </pc:spChg>
        <pc:spChg chg="add mod">
          <ac:chgData name="西村 翼" userId="5a6fcaf58e44607b" providerId="LiveId" clId="{BBD41D31-444F-45F7-BB7F-6430223E64E6}" dt="2024-01-28T09:57:16.527" v="859" actId="14100"/>
          <ac:spMkLst>
            <pc:docMk/>
            <pc:sldMk cId="3036988204" sldId="288"/>
            <ac:spMk id="20" creationId="{B7087922-8C7F-9058-776A-D52D169773D5}"/>
          </ac:spMkLst>
        </pc:spChg>
        <pc:grpChg chg="add mod">
          <ac:chgData name="西村 翼" userId="5a6fcaf58e44607b" providerId="LiveId" clId="{BBD41D31-444F-45F7-BB7F-6430223E64E6}" dt="2024-01-28T09:57:04.322" v="856" actId="1076"/>
          <ac:grpSpMkLst>
            <pc:docMk/>
            <pc:sldMk cId="3036988204" sldId="288"/>
            <ac:grpSpMk id="12" creationId="{F9F31FB2-F297-4B64-45BC-7B7357C4ABAC}"/>
          </ac:grpSpMkLst>
        </pc:grpChg>
        <pc:picChg chg="add mod">
          <ac:chgData name="西村 翼" userId="5a6fcaf58e44607b" providerId="LiveId" clId="{BBD41D31-444F-45F7-BB7F-6430223E64E6}" dt="2024-01-28T09:51:41.653" v="716" actId="164"/>
          <ac:picMkLst>
            <pc:docMk/>
            <pc:sldMk cId="3036988204" sldId="288"/>
            <ac:picMk id="9" creationId="{5DF19356-975B-9D66-6B2D-E7C22A4803D4}"/>
          </ac:picMkLst>
        </pc:picChg>
        <pc:picChg chg="add mod">
          <ac:chgData name="西村 翼" userId="5a6fcaf58e44607b" providerId="LiveId" clId="{BBD41D31-444F-45F7-BB7F-6430223E64E6}" dt="2024-01-28T09:56:46.138" v="848" actId="1076"/>
          <ac:picMkLst>
            <pc:docMk/>
            <pc:sldMk cId="3036988204" sldId="288"/>
            <ac:picMk id="16" creationId="{C9814EEA-9D32-A15C-ED23-2B54353D7881}"/>
          </ac:picMkLst>
        </pc:picChg>
        <pc:picChg chg="add mod">
          <ac:chgData name="西村 翼" userId="5a6fcaf58e44607b" providerId="LiveId" clId="{BBD41D31-444F-45F7-BB7F-6430223E64E6}" dt="2024-01-28T09:56:46.138" v="848" actId="1076"/>
          <ac:picMkLst>
            <pc:docMk/>
            <pc:sldMk cId="3036988204" sldId="288"/>
            <ac:picMk id="18" creationId="{4B4DEBED-7140-E4BB-D3B2-A013F22327FC}"/>
          </ac:picMkLst>
        </pc:picChg>
      </pc:sldChg>
      <pc:sldChg chg="addSp delSp modSp new mod">
        <pc:chgData name="西村 翼" userId="5a6fcaf58e44607b" providerId="LiveId" clId="{BBD41D31-444F-45F7-BB7F-6430223E64E6}" dt="2024-01-28T10:07:52.148" v="1117" actId="20577"/>
        <pc:sldMkLst>
          <pc:docMk/>
          <pc:sldMk cId="1353354385" sldId="289"/>
        </pc:sldMkLst>
        <pc:spChg chg="mod">
          <ac:chgData name="西村 翼" userId="5a6fcaf58e44607b" providerId="LiveId" clId="{BBD41D31-444F-45F7-BB7F-6430223E64E6}" dt="2024-01-28T09:57:29.080" v="861"/>
          <ac:spMkLst>
            <pc:docMk/>
            <pc:sldMk cId="1353354385" sldId="289"/>
            <ac:spMk id="2" creationId="{E4FB480A-4EE4-4695-A782-8474F93CEE53}"/>
          </ac:spMkLst>
        </pc:spChg>
        <pc:spChg chg="mod">
          <ac:chgData name="西村 翼" userId="5a6fcaf58e44607b" providerId="LiveId" clId="{BBD41D31-444F-45F7-BB7F-6430223E64E6}" dt="2024-01-28T09:58:56.324" v="932" actId="14100"/>
          <ac:spMkLst>
            <pc:docMk/>
            <pc:sldMk cId="1353354385" sldId="289"/>
            <ac:spMk id="3" creationId="{443E9EC3-7FE0-7574-1D33-4844791D8B64}"/>
          </ac:spMkLst>
        </pc:spChg>
        <pc:spChg chg="mod">
          <ac:chgData name="西村 翼" userId="5a6fcaf58e44607b" providerId="LiveId" clId="{BBD41D31-444F-45F7-BB7F-6430223E64E6}" dt="2024-01-28T09:57:30.633" v="862"/>
          <ac:spMkLst>
            <pc:docMk/>
            <pc:sldMk cId="1353354385" sldId="289"/>
            <ac:spMk id="5" creationId="{797A06AA-6D73-798E-867D-16AE30105F79}"/>
          </ac:spMkLst>
        </pc:spChg>
        <pc:spChg chg="add mod">
          <ac:chgData name="西村 翼" userId="5a6fcaf58e44607b" providerId="LiveId" clId="{BBD41D31-444F-45F7-BB7F-6430223E64E6}" dt="2024-01-28T10:01:08.626" v="954" actId="14100"/>
          <ac:spMkLst>
            <pc:docMk/>
            <pc:sldMk cId="1353354385" sldId="289"/>
            <ac:spMk id="16" creationId="{6ABE2E3C-7798-D7EE-1AA5-307AE673BF37}"/>
          </ac:spMkLst>
        </pc:spChg>
        <pc:spChg chg="add mod">
          <ac:chgData name="西村 翼" userId="5a6fcaf58e44607b" providerId="LiveId" clId="{BBD41D31-444F-45F7-BB7F-6430223E64E6}" dt="2024-01-28T10:01:42.471" v="966" actId="1076"/>
          <ac:spMkLst>
            <pc:docMk/>
            <pc:sldMk cId="1353354385" sldId="289"/>
            <ac:spMk id="17" creationId="{228C86FB-0513-78C9-8B11-116C755E3290}"/>
          </ac:spMkLst>
        </pc:spChg>
        <pc:spChg chg="add mod">
          <ac:chgData name="西村 翼" userId="5a6fcaf58e44607b" providerId="LiveId" clId="{BBD41D31-444F-45F7-BB7F-6430223E64E6}" dt="2024-01-28T10:07:52.148" v="1117" actId="20577"/>
          <ac:spMkLst>
            <pc:docMk/>
            <pc:sldMk cId="1353354385" sldId="289"/>
            <ac:spMk id="18" creationId="{0A388383-4ACB-4889-F468-23AFD8678DFC}"/>
          </ac:spMkLst>
        </pc:spChg>
        <pc:spChg chg="add mod">
          <ac:chgData name="西村 翼" userId="5a6fcaf58e44607b" providerId="LiveId" clId="{BBD41D31-444F-45F7-BB7F-6430223E64E6}" dt="2024-01-28T10:07:16.149" v="1093" actId="14100"/>
          <ac:spMkLst>
            <pc:docMk/>
            <pc:sldMk cId="1353354385" sldId="289"/>
            <ac:spMk id="31" creationId="{06243AE4-18A8-CAA0-9F42-96F1E72D4D5D}"/>
          </ac:spMkLst>
        </pc:spChg>
        <pc:spChg chg="add mod">
          <ac:chgData name="西村 翼" userId="5a6fcaf58e44607b" providerId="LiveId" clId="{BBD41D31-444F-45F7-BB7F-6430223E64E6}" dt="2024-01-28T10:07:33.394" v="1098" actId="14100"/>
          <ac:spMkLst>
            <pc:docMk/>
            <pc:sldMk cId="1353354385" sldId="289"/>
            <ac:spMk id="34" creationId="{433F9AF9-0E55-6757-08B2-3395E77C8637}"/>
          </ac:spMkLst>
        </pc:spChg>
        <pc:grpChg chg="add mod">
          <ac:chgData name="西村 翼" userId="5a6fcaf58e44607b" providerId="LiveId" clId="{BBD41D31-444F-45F7-BB7F-6430223E64E6}" dt="2024-01-28T09:59:41.729" v="939" actId="1076"/>
          <ac:grpSpMkLst>
            <pc:docMk/>
            <pc:sldMk cId="1353354385" sldId="289"/>
            <ac:grpSpMk id="11" creationId="{FB99FCEA-24D6-5A8D-4727-56EAF436E5CD}"/>
          </ac:grpSpMkLst>
        </pc:grpChg>
        <pc:picChg chg="add mod">
          <ac:chgData name="西村 翼" userId="5a6fcaf58e44607b" providerId="LiveId" clId="{BBD41D31-444F-45F7-BB7F-6430223E64E6}" dt="2024-01-28T09:59:37.367" v="938" actId="164"/>
          <ac:picMkLst>
            <pc:docMk/>
            <pc:sldMk cId="1353354385" sldId="289"/>
            <ac:picMk id="8" creationId="{638981E3-52C7-747E-D4D3-79741E8A4747}"/>
          </ac:picMkLst>
        </pc:picChg>
        <pc:picChg chg="add mod">
          <ac:chgData name="西村 翼" userId="5a6fcaf58e44607b" providerId="LiveId" clId="{BBD41D31-444F-45F7-BB7F-6430223E64E6}" dt="2024-01-28T10:00:21.552" v="945" actId="1076"/>
          <ac:picMkLst>
            <pc:docMk/>
            <pc:sldMk cId="1353354385" sldId="289"/>
            <ac:picMk id="10" creationId="{104FD920-6979-F602-7F7D-626AEFA866A5}"/>
          </ac:picMkLst>
        </pc:picChg>
        <pc:picChg chg="add mod">
          <ac:chgData name="西村 翼" userId="5a6fcaf58e44607b" providerId="LiveId" clId="{BBD41D31-444F-45F7-BB7F-6430223E64E6}" dt="2024-01-28T10:00:42.603" v="950" actId="1076"/>
          <ac:picMkLst>
            <pc:docMk/>
            <pc:sldMk cId="1353354385" sldId="289"/>
            <ac:picMk id="13" creationId="{8097AFA6-2B58-6551-1047-DAF4A7AB4221}"/>
          </ac:picMkLst>
        </pc:picChg>
        <pc:picChg chg="add mod">
          <ac:chgData name="西村 翼" userId="5a6fcaf58e44607b" providerId="LiveId" clId="{BBD41D31-444F-45F7-BB7F-6430223E64E6}" dt="2024-01-28T10:07:24.139" v="1096" actId="1076"/>
          <ac:picMkLst>
            <pc:docMk/>
            <pc:sldMk cId="1353354385" sldId="289"/>
            <ac:picMk id="15" creationId="{F844FCB6-AFFD-2463-A695-1A4BD1E9CAF8}"/>
          </ac:picMkLst>
        </pc:picChg>
        <pc:picChg chg="add mod">
          <ac:chgData name="西村 翼" userId="5a6fcaf58e44607b" providerId="LiveId" clId="{BBD41D31-444F-45F7-BB7F-6430223E64E6}" dt="2024-01-28T10:07:00.129" v="1088" actId="1076"/>
          <ac:picMkLst>
            <pc:docMk/>
            <pc:sldMk cId="1353354385" sldId="289"/>
            <ac:picMk id="20" creationId="{4D001B76-5DDD-67C3-3CB4-45E84AE48190}"/>
          </ac:picMkLst>
        </pc:picChg>
        <pc:picChg chg="add del mod">
          <ac:chgData name="西村 翼" userId="5a6fcaf58e44607b" providerId="LiveId" clId="{BBD41D31-444F-45F7-BB7F-6430223E64E6}" dt="2024-01-28T10:03:59.682" v="1029" actId="478"/>
          <ac:picMkLst>
            <pc:docMk/>
            <pc:sldMk cId="1353354385" sldId="289"/>
            <ac:picMk id="22" creationId="{BFA47D78-2CF9-5BAA-849E-B42873B754FB}"/>
          </ac:picMkLst>
        </pc:picChg>
        <pc:picChg chg="add del mod">
          <ac:chgData name="西村 翼" userId="5a6fcaf58e44607b" providerId="LiveId" clId="{BBD41D31-444F-45F7-BB7F-6430223E64E6}" dt="2024-01-28T10:06:53.502" v="1085" actId="478"/>
          <ac:picMkLst>
            <pc:docMk/>
            <pc:sldMk cId="1353354385" sldId="289"/>
            <ac:picMk id="24" creationId="{0B38E5F7-DC4F-3F59-F3BB-7CFB6A739C03}"/>
          </ac:picMkLst>
        </pc:picChg>
        <pc:picChg chg="add mod">
          <ac:chgData name="西村 翼" userId="5a6fcaf58e44607b" providerId="LiveId" clId="{BBD41D31-444F-45F7-BB7F-6430223E64E6}" dt="2024-01-28T10:07:03.996" v="1089" actId="1076"/>
          <ac:picMkLst>
            <pc:docMk/>
            <pc:sldMk cId="1353354385" sldId="289"/>
            <ac:picMk id="26" creationId="{ACB3C8CC-7A4B-4D35-B2AA-6E655C213253}"/>
          </ac:picMkLst>
        </pc:picChg>
        <pc:picChg chg="add del mod">
          <ac:chgData name="西村 翼" userId="5a6fcaf58e44607b" providerId="LiveId" clId="{BBD41D31-444F-45F7-BB7F-6430223E64E6}" dt="2024-01-28T10:05:29.146" v="1046" actId="478"/>
          <ac:picMkLst>
            <pc:docMk/>
            <pc:sldMk cId="1353354385" sldId="289"/>
            <ac:picMk id="28" creationId="{3216AB74-9F8C-8848-BB14-B495E4F548CF}"/>
          </ac:picMkLst>
        </pc:picChg>
        <pc:picChg chg="add mod">
          <ac:chgData name="西村 翼" userId="5a6fcaf58e44607b" providerId="LiveId" clId="{BBD41D31-444F-45F7-BB7F-6430223E64E6}" dt="2024-01-28T10:07:03.996" v="1089" actId="1076"/>
          <ac:picMkLst>
            <pc:docMk/>
            <pc:sldMk cId="1353354385" sldId="289"/>
            <ac:picMk id="30" creationId="{4E759C48-B8EF-0233-B661-250C6EB9320D}"/>
          </ac:picMkLst>
        </pc:picChg>
        <pc:picChg chg="add mod">
          <ac:chgData name="西村 翼" userId="5a6fcaf58e44607b" providerId="LiveId" clId="{BBD41D31-444F-45F7-BB7F-6430223E64E6}" dt="2024-01-28T10:07:00.129" v="1088" actId="1076"/>
          <ac:picMkLst>
            <pc:docMk/>
            <pc:sldMk cId="1353354385" sldId="289"/>
            <ac:picMk id="33" creationId="{BDB56594-6DE8-750B-6FCE-6BDB50C4E3B8}"/>
          </ac:picMkLst>
        </pc:picChg>
      </pc:sldChg>
      <pc:sldChg chg="del">
        <pc:chgData name="西村 翼" userId="5a6fcaf58e44607b" providerId="LiveId" clId="{BBD41D31-444F-45F7-BB7F-6430223E64E6}" dt="2024-01-28T08:12:35.164" v="7" actId="47"/>
        <pc:sldMkLst>
          <pc:docMk/>
          <pc:sldMk cId="231330358" sldId="290"/>
        </pc:sldMkLst>
      </pc:sldChg>
      <pc:sldChg chg="addSp delSp modSp new mod">
        <pc:chgData name="西村 翼" userId="5a6fcaf58e44607b" providerId="LiveId" clId="{BBD41D31-444F-45F7-BB7F-6430223E64E6}" dt="2024-01-28T10:35:47.081" v="1681"/>
        <pc:sldMkLst>
          <pc:docMk/>
          <pc:sldMk cId="3601639834" sldId="290"/>
        </pc:sldMkLst>
        <pc:spChg chg="mod">
          <ac:chgData name="西村 翼" userId="5a6fcaf58e44607b" providerId="LiveId" clId="{BBD41D31-444F-45F7-BB7F-6430223E64E6}" dt="2024-01-28T10:08:28.811" v="1126"/>
          <ac:spMkLst>
            <pc:docMk/>
            <pc:sldMk cId="3601639834" sldId="290"/>
            <ac:spMk id="2" creationId="{F8676764-349A-DE8A-5AF6-3C4618478777}"/>
          </ac:spMkLst>
        </pc:spChg>
        <pc:spChg chg="mod">
          <ac:chgData name="西村 翼" userId="5a6fcaf58e44607b" providerId="LiveId" clId="{BBD41D31-444F-45F7-BB7F-6430223E64E6}" dt="2024-01-28T10:27:45.930" v="1455" actId="404"/>
          <ac:spMkLst>
            <pc:docMk/>
            <pc:sldMk cId="3601639834" sldId="290"/>
            <ac:spMk id="3" creationId="{30DA817D-D468-ACED-1231-3F4A8515EEB0}"/>
          </ac:spMkLst>
        </pc:spChg>
        <pc:spChg chg="mod">
          <ac:chgData name="西村 翼" userId="5a6fcaf58e44607b" providerId="LiveId" clId="{BBD41D31-444F-45F7-BB7F-6430223E64E6}" dt="2024-01-28T10:08:18.739" v="1120"/>
          <ac:spMkLst>
            <pc:docMk/>
            <pc:sldMk cId="3601639834" sldId="290"/>
            <ac:spMk id="5" creationId="{565AAAC7-BACE-4D97-2B4E-FCFE50D7D8C8}"/>
          </ac:spMkLst>
        </pc:spChg>
        <pc:spChg chg="add mod ord">
          <ac:chgData name="西村 翼" userId="5a6fcaf58e44607b" providerId="LiveId" clId="{BBD41D31-444F-45F7-BB7F-6430223E64E6}" dt="2024-01-28T10:35:47.081" v="1681"/>
          <ac:spMkLst>
            <pc:docMk/>
            <pc:sldMk cId="3601639834" sldId="290"/>
            <ac:spMk id="11" creationId="{2BF25203-69FD-6383-4A8B-F9AD75D9BAA2}"/>
          </ac:spMkLst>
        </pc:spChg>
        <pc:spChg chg="add mod">
          <ac:chgData name="西村 翼" userId="5a6fcaf58e44607b" providerId="LiveId" clId="{BBD41D31-444F-45F7-BB7F-6430223E64E6}" dt="2024-01-28T10:22:00.427" v="1351"/>
          <ac:spMkLst>
            <pc:docMk/>
            <pc:sldMk cId="3601639834" sldId="290"/>
            <ac:spMk id="12" creationId="{C444B1E7-2799-F221-444E-33756E2A2937}"/>
          </ac:spMkLst>
        </pc:spChg>
        <pc:spChg chg="add mod">
          <ac:chgData name="西村 翼" userId="5a6fcaf58e44607b" providerId="LiveId" clId="{BBD41D31-444F-45F7-BB7F-6430223E64E6}" dt="2024-01-28T10:28:03.184" v="1460" actId="1076"/>
          <ac:spMkLst>
            <pc:docMk/>
            <pc:sldMk cId="3601639834" sldId="290"/>
            <ac:spMk id="14" creationId="{2AB3E376-C200-1A05-35AE-C04BAE549C05}"/>
          </ac:spMkLst>
        </pc:spChg>
        <pc:spChg chg="add mod">
          <ac:chgData name="西村 翼" userId="5a6fcaf58e44607b" providerId="LiveId" clId="{BBD41D31-444F-45F7-BB7F-6430223E64E6}" dt="2024-01-28T10:27:53.338" v="1456" actId="1076"/>
          <ac:spMkLst>
            <pc:docMk/>
            <pc:sldMk cId="3601639834" sldId="290"/>
            <ac:spMk id="19" creationId="{52B736DF-4C9B-FAE3-8E45-CC702CB700F0}"/>
          </ac:spMkLst>
        </pc:spChg>
        <pc:spChg chg="add del mod">
          <ac:chgData name="西村 翼" userId="5a6fcaf58e44607b" providerId="LiveId" clId="{BBD41D31-444F-45F7-BB7F-6430223E64E6}" dt="2024-01-28T10:22:01.877" v="1352" actId="21"/>
          <ac:spMkLst>
            <pc:docMk/>
            <pc:sldMk cId="3601639834" sldId="290"/>
            <ac:spMk id="20" creationId="{22E658FF-D760-1FC8-7AF5-A2E47FBF0B44}"/>
          </ac:spMkLst>
        </pc:spChg>
        <pc:spChg chg="add mod">
          <ac:chgData name="西村 翼" userId="5a6fcaf58e44607b" providerId="LiveId" clId="{BBD41D31-444F-45F7-BB7F-6430223E64E6}" dt="2024-01-28T10:27:53.338" v="1456" actId="1076"/>
          <ac:spMkLst>
            <pc:docMk/>
            <pc:sldMk cId="3601639834" sldId="290"/>
            <ac:spMk id="21" creationId="{7B955A40-F2CC-5FA6-FD37-F3FDEA910F3B}"/>
          </ac:spMkLst>
        </pc:spChg>
        <pc:spChg chg="add mod">
          <ac:chgData name="西村 翼" userId="5a6fcaf58e44607b" providerId="LiveId" clId="{BBD41D31-444F-45F7-BB7F-6430223E64E6}" dt="2024-01-28T10:29:53.753" v="1525" actId="14100"/>
          <ac:spMkLst>
            <pc:docMk/>
            <pc:sldMk cId="3601639834" sldId="290"/>
            <ac:spMk id="30" creationId="{C6D5CEB7-4BB9-418A-B40D-931240000F52}"/>
          </ac:spMkLst>
        </pc:spChg>
        <pc:spChg chg="add mod">
          <ac:chgData name="西村 翼" userId="5a6fcaf58e44607b" providerId="LiveId" clId="{BBD41D31-444F-45F7-BB7F-6430223E64E6}" dt="2024-01-28T10:30:12.819" v="1531" actId="14100"/>
          <ac:spMkLst>
            <pc:docMk/>
            <pc:sldMk cId="3601639834" sldId="290"/>
            <ac:spMk id="31" creationId="{8452A5D7-26A6-1D86-FD79-206E6D7E1D4B}"/>
          </ac:spMkLst>
        </pc:spChg>
        <pc:grpChg chg="add mod">
          <ac:chgData name="西村 翼" userId="5a6fcaf58e44607b" providerId="LiveId" clId="{BBD41D31-444F-45F7-BB7F-6430223E64E6}" dt="2024-01-28T10:27:53.338" v="1456" actId="1076"/>
          <ac:grpSpMkLst>
            <pc:docMk/>
            <pc:sldMk cId="3601639834" sldId="290"/>
            <ac:grpSpMk id="13" creationId="{995AEC32-79CF-32D1-B08D-C8015B1EFC81}"/>
          </ac:grpSpMkLst>
        </pc:grpChg>
        <pc:picChg chg="add mod">
          <ac:chgData name="西村 翼" userId="5a6fcaf58e44607b" providerId="LiveId" clId="{BBD41D31-444F-45F7-BB7F-6430223E64E6}" dt="2024-01-28T10:27:53.338" v="1456" actId="1076"/>
          <ac:picMkLst>
            <pc:docMk/>
            <pc:sldMk cId="3601639834" sldId="290"/>
            <ac:picMk id="8" creationId="{4B9DCD44-BEB6-1A34-1202-25B2A78FBA56}"/>
          </ac:picMkLst>
        </pc:picChg>
        <pc:picChg chg="add mod">
          <ac:chgData name="西村 翼" userId="5a6fcaf58e44607b" providerId="LiveId" clId="{BBD41D31-444F-45F7-BB7F-6430223E64E6}" dt="2024-01-28T10:22:00.427" v="1351"/>
          <ac:picMkLst>
            <pc:docMk/>
            <pc:sldMk cId="3601639834" sldId="290"/>
            <ac:picMk id="10" creationId="{1E36960A-6002-D547-C351-832275EDFF10}"/>
          </ac:picMkLst>
        </pc:picChg>
        <pc:picChg chg="add mod">
          <ac:chgData name="西村 翼" userId="5a6fcaf58e44607b" providerId="LiveId" clId="{BBD41D31-444F-45F7-BB7F-6430223E64E6}" dt="2024-01-28T10:27:53.338" v="1456" actId="1076"/>
          <ac:picMkLst>
            <pc:docMk/>
            <pc:sldMk cId="3601639834" sldId="290"/>
            <ac:picMk id="16" creationId="{939FBF3D-FDA9-A50C-9428-2C79E2F31680}"/>
          </ac:picMkLst>
        </pc:picChg>
        <pc:picChg chg="add mod">
          <ac:chgData name="西村 翼" userId="5a6fcaf58e44607b" providerId="LiveId" clId="{BBD41D31-444F-45F7-BB7F-6430223E64E6}" dt="2024-01-28T10:27:53.338" v="1456" actId="1076"/>
          <ac:picMkLst>
            <pc:docMk/>
            <pc:sldMk cId="3601639834" sldId="290"/>
            <ac:picMk id="18" creationId="{7F710CF9-2CD2-F142-A29D-0CED348BE7EC}"/>
          </ac:picMkLst>
        </pc:picChg>
        <pc:picChg chg="add mod">
          <ac:chgData name="西村 翼" userId="5a6fcaf58e44607b" providerId="LiveId" clId="{BBD41D31-444F-45F7-BB7F-6430223E64E6}" dt="2024-01-28T10:28:52.916" v="1473" actId="1076"/>
          <ac:picMkLst>
            <pc:docMk/>
            <pc:sldMk cId="3601639834" sldId="290"/>
            <ac:picMk id="23" creationId="{44E225E0-B45B-DB91-92C8-724B0E74B429}"/>
          </ac:picMkLst>
        </pc:picChg>
        <pc:picChg chg="add mod">
          <ac:chgData name="西村 翼" userId="5a6fcaf58e44607b" providerId="LiveId" clId="{BBD41D31-444F-45F7-BB7F-6430223E64E6}" dt="2024-01-28T10:28:52.916" v="1473" actId="1076"/>
          <ac:picMkLst>
            <pc:docMk/>
            <pc:sldMk cId="3601639834" sldId="290"/>
            <ac:picMk id="25" creationId="{260640BE-288D-756E-7F03-5B4AD0428469}"/>
          </ac:picMkLst>
        </pc:picChg>
        <pc:picChg chg="add mod">
          <ac:chgData name="西村 翼" userId="5a6fcaf58e44607b" providerId="LiveId" clId="{BBD41D31-444F-45F7-BB7F-6430223E64E6}" dt="2024-01-28T10:28:57.489" v="1474" actId="1076"/>
          <ac:picMkLst>
            <pc:docMk/>
            <pc:sldMk cId="3601639834" sldId="290"/>
            <ac:picMk id="27" creationId="{8E326208-12C9-D77F-EE0F-50874262DCC6}"/>
          </ac:picMkLst>
        </pc:picChg>
        <pc:picChg chg="add mod">
          <ac:chgData name="西村 翼" userId="5a6fcaf58e44607b" providerId="LiveId" clId="{BBD41D31-444F-45F7-BB7F-6430223E64E6}" dt="2024-01-28T10:28:44.603" v="1472" actId="1076"/>
          <ac:picMkLst>
            <pc:docMk/>
            <pc:sldMk cId="3601639834" sldId="290"/>
            <ac:picMk id="29" creationId="{FD7A59DC-F9AC-3FCD-8F1A-AF9212378DC0}"/>
          </ac:picMkLst>
        </pc:picChg>
      </pc:sldChg>
      <pc:sldChg chg="addSp delSp modSp new mod">
        <pc:chgData name="西村 翼" userId="5a6fcaf58e44607b" providerId="LiveId" clId="{BBD41D31-444F-45F7-BB7F-6430223E64E6}" dt="2024-01-28T10:44:09.870" v="1780" actId="1076"/>
        <pc:sldMkLst>
          <pc:docMk/>
          <pc:sldMk cId="4122442" sldId="291"/>
        </pc:sldMkLst>
        <pc:spChg chg="mod">
          <ac:chgData name="西村 翼" userId="5a6fcaf58e44607b" providerId="LiveId" clId="{BBD41D31-444F-45F7-BB7F-6430223E64E6}" dt="2024-01-28T10:30:35.400" v="1533"/>
          <ac:spMkLst>
            <pc:docMk/>
            <pc:sldMk cId="4122442" sldId="291"/>
            <ac:spMk id="2" creationId="{DFCAE85F-47A9-014E-AE88-747AE30F1B1A}"/>
          </ac:spMkLst>
        </pc:spChg>
        <pc:spChg chg="mod">
          <ac:chgData name="西村 翼" userId="5a6fcaf58e44607b" providerId="LiveId" clId="{BBD41D31-444F-45F7-BB7F-6430223E64E6}" dt="2024-01-28T10:33:43.020" v="1654" actId="14100"/>
          <ac:spMkLst>
            <pc:docMk/>
            <pc:sldMk cId="4122442" sldId="291"/>
            <ac:spMk id="3" creationId="{C72F2EEC-1DD6-808B-CE81-0D89F8C7C49C}"/>
          </ac:spMkLst>
        </pc:spChg>
        <pc:spChg chg="mod">
          <ac:chgData name="西村 翼" userId="5a6fcaf58e44607b" providerId="LiveId" clId="{BBD41D31-444F-45F7-BB7F-6430223E64E6}" dt="2024-01-28T10:30:41.215" v="1534"/>
          <ac:spMkLst>
            <pc:docMk/>
            <pc:sldMk cId="4122442" sldId="291"/>
            <ac:spMk id="5" creationId="{7B5ABDEA-BEE9-0330-128D-657B210C22F6}"/>
          </ac:spMkLst>
        </pc:spChg>
        <pc:spChg chg="add mod">
          <ac:chgData name="西村 翼" userId="5a6fcaf58e44607b" providerId="LiveId" clId="{BBD41D31-444F-45F7-BB7F-6430223E64E6}" dt="2024-01-28T10:36:21.288" v="1687" actId="1076"/>
          <ac:spMkLst>
            <pc:docMk/>
            <pc:sldMk cId="4122442" sldId="291"/>
            <ac:spMk id="11" creationId="{ECEE73F3-78D5-6FD4-40CC-C715EEF86B1B}"/>
          </ac:spMkLst>
        </pc:spChg>
        <pc:spChg chg="add mod">
          <ac:chgData name="西村 翼" userId="5a6fcaf58e44607b" providerId="LiveId" clId="{BBD41D31-444F-45F7-BB7F-6430223E64E6}" dt="2024-01-28T10:35:42.602" v="1677" actId="164"/>
          <ac:spMkLst>
            <pc:docMk/>
            <pc:sldMk cId="4122442" sldId="291"/>
            <ac:spMk id="12" creationId="{7CF80AAB-7B5D-33EA-D26C-C31598127116}"/>
          </ac:spMkLst>
        </pc:spChg>
        <pc:spChg chg="add del mod">
          <ac:chgData name="西村 翼" userId="5a6fcaf58e44607b" providerId="LiveId" clId="{BBD41D31-444F-45F7-BB7F-6430223E64E6}" dt="2024-01-28T10:44:05.675" v="1779" actId="478"/>
          <ac:spMkLst>
            <pc:docMk/>
            <pc:sldMk cId="4122442" sldId="291"/>
            <ac:spMk id="14" creationId="{415CC77F-13FD-2BC0-C1D4-ADEC571522EC}"/>
          </ac:spMkLst>
        </pc:spChg>
        <pc:spChg chg="add mod">
          <ac:chgData name="西村 翼" userId="5a6fcaf58e44607b" providerId="LiveId" clId="{BBD41D31-444F-45F7-BB7F-6430223E64E6}" dt="2024-01-28T10:41:00.356" v="1696" actId="1076"/>
          <ac:spMkLst>
            <pc:docMk/>
            <pc:sldMk cId="4122442" sldId="291"/>
            <ac:spMk id="17" creationId="{3EAA5143-CA01-8B10-AF92-DEA790DA123E}"/>
          </ac:spMkLst>
        </pc:spChg>
        <pc:spChg chg="add mod">
          <ac:chgData name="西村 翼" userId="5a6fcaf58e44607b" providerId="LiveId" clId="{BBD41D31-444F-45F7-BB7F-6430223E64E6}" dt="2024-01-28T10:42:45.261" v="1773" actId="14100"/>
          <ac:spMkLst>
            <pc:docMk/>
            <pc:sldMk cId="4122442" sldId="291"/>
            <ac:spMk id="18" creationId="{33381E9B-2DDF-8BDA-25A3-8B8CDC3CE1F8}"/>
          </ac:spMkLst>
        </pc:spChg>
        <pc:grpChg chg="add mod">
          <ac:chgData name="西村 翼" userId="5a6fcaf58e44607b" providerId="LiveId" clId="{BBD41D31-444F-45F7-BB7F-6430223E64E6}" dt="2024-01-28T10:35:42.602" v="1677" actId="164"/>
          <ac:grpSpMkLst>
            <pc:docMk/>
            <pc:sldMk cId="4122442" sldId="291"/>
            <ac:grpSpMk id="13" creationId="{BDD5E410-99F8-BD4E-9729-36C121725E4E}"/>
          </ac:grpSpMkLst>
        </pc:grpChg>
        <pc:picChg chg="add mod">
          <ac:chgData name="西村 翼" userId="5a6fcaf58e44607b" providerId="LiveId" clId="{BBD41D31-444F-45F7-BB7F-6430223E64E6}" dt="2024-01-28T10:35:42.602" v="1677" actId="164"/>
          <ac:picMkLst>
            <pc:docMk/>
            <pc:sldMk cId="4122442" sldId="291"/>
            <ac:picMk id="8" creationId="{6CC8C659-BF4D-D0F9-E6CD-469483C4745A}"/>
          </ac:picMkLst>
        </pc:picChg>
        <pc:picChg chg="add mod">
          <ac:chgData name="西村 翼" userId="5a6fcaf58e44607b" providerId="LiveId" clId="{BBD41D31-444F-45F7-BB7F-6430223E64E6}" dt="2024-01-28T10:36:26.721" v="1688" actId="1076"/>
          <ac:picMkLst>
            <pc:docMk/>
            <pc:sldMk cId="4122442" sldId="291"/>
            <ac:picMk id="10" creationId="{1DBFEE89-911F-9A48-7244-C639D755236A}"/>
          </ac:picMkLst>
        </pc:picChg>
        <pc:picChg chg="add mod">
          <ac:chgData name="西村 翼" userId="5a6fcaf58e44607b" providerId="LiveId" clId="{BBD41D31-444F-45F7-BB7F-6430223E64E6}" dt="2024-01-28T10:41:21.992" v="1698" actId="1076"/>
          <ac:picMkLst>
            <pc:docMk/>
            <pc:sldMk cId="4122442" sldId="291"/>
            <ac:picMk id="16" creationId="{F306C02E-7E55-696E-49C2-E50F4BEDC3AF}"/>
          </ac:picMkLst>
        </pc:picChg>
        <pc:picChg chg="add mod">
          <ac:chgData name="西村 翼" userId="5a6fcaf58e44607b" providerId="LiveId" clId="{BBD41D31-444F-45F7-BB7F-6430223E64E6}" dt="2024-01-28T10:44:09.870" v="1780" actId="1076"/>
          <ac:picMkLst>
            <pc:docMk/>
            <pc:sldMk cId="4122442" sldId="291"/>
            <ac:picMk id="20" creationId="{80822F03-B4E7-4DDE-C9B9-9B13725989CB}"/>
          </ac:picMkLst>
        </pc:picChg>
        <pc:picChg chg="add mod">
          <ac:chgData name="西村 翼" userId="5a6fcaf58e44607b" providerId="LiveId" clId="{BBD41D31-444F-45F7-BB7F-6430223E64E6}" dt="2024-01-28T10:44:09.870" v="1780" actId="1076"/>
          <ac:picMkLst>
            <pc:docMk/>
            <pc:sldMk cId="4122442" sldId="291"/>
            <ac:picMk id="22" creationId="{7EC65CF8-7F24-EB12-0B59-77E9446B69F7}"/>
          </ac:picMkLst>
        </pc:picChg>
      </pc:sldChg>
      <pc:sldChg chg="del">
        <pc:chgData name="西村 翼" userId="5a6fcaf58e44607b" providerId="LiveId" clId="{BBD41D31-444F-45F7-BB7F-6430223E64E6}" dt="2024-01-28T08:12:35.244" v="8" actId="47"/>
        <pc:sldMkLst>
          <pc:docMk/>
          <pc:sldMk cId="4267239593" sldId="291"/>
        </pc:sldMkLst>
      </pc:sldChg>
      <pc:sldChg chg="addSp delSp modSp new mod">
        <pc:chgData name="西村 翼" userId="5a6fcaf58e44607b" providerId="LiveId" clId="{BBD41D31-444F-45F7-BB7F-6430223E64E6}" dt="2024-01-28T10:59:29.173" v="2161" actId="14100"/>
        <pc:sldMkLst>
          <pc:docMk/>
          <pc:sldMk cId="1115883434" sldId="292"/>
        </pc:sldMkLst>
        <pc:spChg chg="mod">
          <ac:chgData name="西村 翼" userId="5a6fcaf58e44607b" providerId="LiveId" clId="{BBD41D31-444F-45F7-BB7F-6430223E64E6}" dt="2024-01-28T10:44:20.566" v="1782"/>
          <ac:spMkLst>
            <pc:docMk/>
            <pc:sldMk cId="1115883434" sldId="292"/>
            <ac:spMk id="2" creationId="{2FF34FB5-4756-8FC1-01AC-E848DCC141C7}"/>
          </ac:spMkLst>
        </pc:spChg>
        <pc:spChg chg="mod">
          <ac:chgData name="西村 翼" userId="5a6fcaf58e44607b" providerId="LiveId" clId="{BBD41D31-444F-45F7-BB7F-6430223E64E6}" dt="2024-01-28T10:45:15.517" v="1813" actId="14100"/>
          <ac:spMkLst>
            <pc:docMk/>
            <pc:sldMk cId="1115883434" sldId="292"/>
            <ac:spMk id="3" creationId="{A5A9827D-6ED9-CC4F-D99A-175E9C9D655E}"/>
          </ac:spMkLst>
        </pc:spChg>
        <pc:spChg chg="mod">
          <ac:chgData name="西村 翼" userId="5a6fcaf58e44607b" providerId="LiveId" clId="{BBD41D31-444F-45F7-BB7F-6430223E64E6}" dt="2024-01-28T10:44:23.934" v="1783"/>
          <ac:spMkLst>
            <pc:docMk/>
            <pc:sldMk cId="1115883434" sldId="292"/>
            <ac:spMk id="5" creationId="{5F924739-23C4-17E3-2756-4D39C1E30CBC}"/>
          </ac:spMkLst>
        </pc:spChg>
        <pc:spChg chg="add mod">
          <ac:chgData name="西村 翼" userId="5a6fcaf58e44607b" providerId="LiveId" clId="{BBD41D31-444F-45F7-BB7F-6430223E64E6}" dt="2024-01-28T10:59:29.173" v="2161" actId="14100"/>
          <ac:spMkLst>
            <pc:docMk/>
            <pc:sldMk cId="1115883434" sldId="292"/>
            <ac:spMk id="17" creationId="{6A433506-0E6E-93D9-CE03-AA32837CEBD1}"/>
          </ac:spMkLst>
        </pc:spChg>
        <pc:spChg chg="add del mod">
          <ac:chgData name="西村 翼" userId="5a6fcaf58e44607b" providerId="LiveId" clId="{BBD41D31-444F-45F7-BB7F-6430223E64E6}" dt="2024-01-28T10:54:39.884" v="1854" actId="478"/>
          <ac:spMkLst>
            <pc:docMk/>
            <pc:sldMk cId="1115883434" sldId="292"/>
            <ac:spMk id="18" creationId="{402FD27C-EDC8-3C63-9225-4955F243BBFE}"/>
          </ac:spMkLst>
        </pc:spChg>
        <pc:spChg chg="add mod">
          <ac:chgData name="西村 翼" userId="5a6fcaf58e44607b" providerId="LiveId" clId="{BBD41D31-444F-45F7-BB7F-6430223E64E6}" dt="2024-01-28T10:56:49.430" v="2000" actId="14100"/>
          <ac:spMkLst>
            <pc:docMk/>
            <pc:sldMk cId="1115883434" sldId="292"/>
            <ac:spMk id="19" creationId="{CAAF01E4-EB2E-EC1E-0591-8D0C0CB3AB27}"/>
          </ac:spMkLst>
        </pc:spChg>
        <pc:spChg chg="add mod">
          <ac:chgData name="西村 翼" userId="5a6fcaf58e44607b" providerId="LiveId" clId="{BBD41D31-444F-45F7-BB7F-6430223E64E6}" dt="2024-01-28T10:55:17.822" v="1861" actId="14100"/>
          <ac:spMkLst>
            <pc:docMk/>
            <pc:sldMk cId="1115883434" sldId="292"/>
            <ac:spMk id="20" creationId="{B42F9531-0721-6A51-FE90-F8F60908E4CF}"/>
          </ac:spMkLst>
        </pc:spChg>
        <pc:spChg chg="add mod">
          <ac:chgData name="西村 翼" userId="5a6fcaf58e44607b" providerId="LiveId" clId="{BBD41D31-444F-45F7-BB7F-6430223E64E6}" dt="2024-01-28T10:56:56.202" v="2004" actId="1037"/>
          <ac:spMkLst>
            <pc:docMk/>
            <pc:sldMk cId="1115883434" sldId="292"/>
            <ac:spMk id="21" creationId="{3A264A85-F22C-1C24-E3FA-06BC94366996}"/>
          </ac:spMkLst>
        </pc:spChg>
        <pc:spChg chg="add mod">
          <ac:chgData name="西村 翼" userId="5a6fcaf58e44607b" providerId="LiveId" clId="{BBD41D31-444F-45F7-BB7F-6430223E64E6}" dt="2024-01-28T10:57:50.983" v="2009" actId="14100"/>
          <ac:spMkLst>
            <pc:docMk/>
            <pc:sldMk cId="1115883434" sldId="292"/>
            <ac:spMk id="22" creationId="{036D0827-5EED-1C16-C38F-36BC613C47DC}"/>
          </ac:spMkLst>
        </pc:spChg>
        <pc:spChg chg="add mod">
          <ac:chgData name="西村 翼" userId="5a6fcaf58e44607b" providerId="LiveId" clId="{BBD41D31-444F-45F7-BB7F-6430223E64E6}" dt="2024-01-28T10:58:01.991" v="2010" actId="1076"/>
          <ac:spMkLst>
            <pc:docMk/>
            <pc:sldMk cId="1115883434" sldId="292"/>
            <ac:spMk id="23" creationId="{C57E80BE-0D03-A5F3-26C2-2D84AB26999C}"/>
          </ac:spMkLst>
        </pc:spChg>
        <pc:picChg chg="add mod">
          <ac:chgData name="西村 翼" userId="5a6fcaf58e44607b" providerId="LiveId" clId="{BBD41D31-444F-45F7-BB7F-6430223E64E6}" dt="2024-01-28T10:47:28.049" v="1830" actId="1076"/>
          <ac:picMkLst>
            <pc:docMk/>
            <pc:sldMk cId="1115883434" sldId="292"/>
            <ac:picMk id="8" creationId="{DF032ABA-0ADE-C202-95D9-552F9EDE3E06}"/>
          </ac:picMkLst>
        </pc:picChg>
        <pc:picChg chg="add mod">
          <ac:chgData name="西村 翼" userId="5a6fcaf58e44607b" providerId="LiveId" clId="{BBD41D31-444F-45F7-BB7F-6430223E64E6}" dt="2024-01-28T10:47:25.193" v="1829" actId="1076"/>
          <ac:picMkLst>
            <pc:docMk/>
            <pc:sldMk cId="1115883434" sldId="292"/>
            <ac:picMk id="10" creationId="{D46809EE-3B0B-DDE6-FBD8-C6A3F769C310}"/>
          </ac:picMkLst>
        </pc:picChg>
        <pc:picChg chg="add mod">
          <ac:chgData name="西村 翼" userId="5a6fcaf58e44607b" providerId="LiveId" clId="{BBD41D31-444F-45F7-BB7F-6430223E64E6}" dt="2024-01-28T10:52:45.068" v="1837" actId="1076"/>
          <ac:picMkLst>
            <pc:docMk/>
            <pc:sldMk cId="1115883434" sldId="292"/>
            <ac:picMk id="12" creationId="{0D97D4F4-9210-E438-0FD6-14D85E7EAE73}"/>
          </ac:picMkLst>
        </pc:picChg>
        <pc:picChg chg="add del mod">
          <ac:chgData name="西村 翼" userId="5a6fcaf58e44607b" providerId="LiveId" clId="{BBD41D31-444F-45F7-BB7F-6430223E64E6}" dt="2024-01-28T10:52:26.907" v="1833" actId="478"/>
          <ac:picMkLst>
            <pc:docMk/>
            <pc:sldMk cId="1115883434" sldId="292"/>
            <ac:picMk id="14" creationId="{39CCCEFA-AD81-3B35-DA2A-37D331172F51}"/>
          </ac:picMkLst>
        </pc:picChg>
        <pc:picChg chg="add mod">
          <ac:chgData name="西村 翼" userId="5a6fcaf58e44607b" providerId="LiveId" clId="{BBD41D31-444F-45F7-BB7F-6430223E64E6}" dt="2024-01-28T10:52:45.068" v="1837" actId="1076"/>
          <ac:picMkLst>
            <pc:docMk/>
            <pc:sldMk cId="1115883434" sldId="292"/>
            <ac:picMk id="16" creationId="{2F33D4EE-0605-D8A5-3912-715F3A3EE0C1}"/>
          </ac:picMkLst>
        </pc:picChg>
      </pc:sldChg>
      <pc:sldChg chg="del">
        <pc:chgData name="西村 翼" userId="5a6fcaf58e44607b" providerId="LiveId" clId="{BBD41D31-444F-45F7-BB7F-6430223E64E6}" dt="2024-01-28T08:12:35.352" v="9" actId="47"/>
        <pc:sldMkLst>
          <pc:docMk/>
          <pc:sldMk cId="2137653884" sldId="292"/>
        </pc:sldMkLst>
      </pc:sldChg>
      <pc:sldChg chg="modSp new mod">
        <pc:chgData name="西村 翼" userId="5a6fcaf58e44607b" providerId="LiveId" clId="{BBD41D31-444F-45F7-BB7F-6430223E64E6}" dt="2024-01-28T11:09:51.168" v="2181"/>
        <pc:sldMkLst>
          <pc:docMk/>
          <pc:sldMk cId="964578423" sldId="293"/>
        </pc:sldMkLst>
        <pc:spChg chg="mod">
          <ac:chgData name="西村 翼" userId="5a6fcaf58e44607b" providerId="LiveId" clId="{BBD41D31-444F-45F7-BB7F-6430223E64E6}" dt="2024-01-28T11:09:51.168" v="2181"/>
          <ac:spMkLst>
            <pc:docMk/>
            <pc:sldMk cId="964578423" sldId="293"/>
            <ac:spMk id="3" creationId="{C2B3AF24-025E-3705-50DB-65116D753D8E}"/>
          </ac:spMkLst>
        </pc:spChg>
        <pc:spChg chg="mod">
          <ac:chgData name="西村 翼" userId="5a6fcaf58e44607b" providerId="LiveId" clId="{BBD41D31-444F-45F7-BB7F-6430223E64E6}" dt="2024-01-28T11:02:18.997" v="2178" actId="20577"/>
          <ac:spMkLst>
            <pc:docMk/>
            <pc:sldMk cId="964578423" sldId="293"/>
            <ac:spMk id="5" creationId="{FF2DDADE-D836-A24B-CE72-51E60E989B23}"/>
          </ac:spMkLst>
        </pc:spChg>
      </pc:sldChg>
      <pc:sldChg chg="del">
        <pc:chgData name="西村 翼" userId="5a6fcaf58e44607b" providerId="LiveId" clId="{BBD41D31-444F-45F7-BB7F-6430223E64E6}" dt="2024-01-28T08:12:35.399" v="10" actId="47"/>
        <pc:sldMkLst>
          <pc:docMk/>
          <pc:sldMk cId="1290990356" sldId="293"/>
        </pc:sldMkLst>
      </pc:sldChg>
      <pc:sldChg chg="addSp modSp new mod">
        <pc:chgData name="西村 翼" userId="5a6fcaf58e44607b" providerId="LiveId" clId="{BBD41D31-444F-45F7-BB7F-6430223E64E6}" dt="2024-01-28T11:22:08.596" v="2646" actId="1076"/>
        <pc:sldMkLst>
          <pc:docMk/>
          <pc:sldMk cId="2175198393" sldId="294"/>
        </pc:sldMkLst>
        <pc:spChg chg="mod">
          <ac:chgData name="西村 翼" userId="5a6fcaf58e44607b" providerId="LiveId" clId="{BBD41D31-444F-45F7-BB7F-6430223E64E6}" dt="2024-01-28T11:09:46.375" v="2180"/>
          <ac:spMkLst>
            <pc:docMk/>
            <pc:sldMk cId="2175198393" sldId="294"/>
            <ac:spMk id="2" creationId="{CC04865F-456F-D913-D71F-A4B695738179}"/>
          </ac:spMkLst>
        </pc:spChg>
        <pc:spChg chg="mod">
          <ac:chgData name="西村 翼" userId="5a6fcaf58e44607b" providerId="LiveId" clId="{BBD41D31-444F-45F7-BB7F-6430223E64E6}" dt="2024-01-28T11:13:43.719" v="2476" actId="14100"/>
          <ac:spMkLst>
            <pc:docMk/>
            <pc:sldMk cId="2175198393" sldId="294"/>
            <ac:spMk id="3" creationId="{44EF71E8-1B02-14CE-604A-CD846FEB73D5}"/>
          </ac:spMkLst>
        </pc:spChg>
        <pc:spChg chg="mod">
          <ac:chgData name="西村 翼" userId="5a6fcaf58e44607b" providerId="LiveId" clId="{BBD41D31-444F-45F7-BB7F-6430223E64E6}" dt="2024-01-28T11:09:54.200" v="2182"/>
          <ac:spMkLst>
            <pc:docMk/>
            <pc:sldMk cId="2175198393" sldId="294"/>
            <ac:spMk id="5" creationId="{5D71E732-8F4D-7034-3F74-2597894DB6F5}"/>
          </ac:spMkLst>
        </pc:spChg>
        <pc:spChg chg="add mod">
          <ac:chgData name="西村 翼" userId="5a6fcaf58e44607b" providerId="LiveId" clId="{BBD41D31-444F-45F7-BB7F-6430223E64E6}" dt="2024-01-28T11:19:30.816" v="2575" actId="1076"/>
          <ac:spMkLst>
            <pc:docMk/>
            <pc:sldMk cId="2175198393" sldId="294"/>
            <ac:spMk id="7" creationId="{CE96E4A2-E6EC-1174-41E6-0C38DB42D3CD}"/>
          </ac:spMkLst>
        </pc:spChg>
        <pc:spChg chg="add mod">
          <ac:chgData name="西村 翼" userId="5a6fcaf58e44607b" providerId="LiveId" clId="{BBD41D31-444F-45F7-BB7F-6430223E64E6}" dt="2024-01-28T11:21:35.033" v="2634" actId="1076"/>
          <ac:spMkLst>
            <pc:docMk/>
            <pc:sldMk cId="2175198393" sldId="294"/>
            <ac:spMk id="8" creationId="{58C2C2E2-DCBE-6BF9-CF2C-A2C36A75E649}"/>
          </ac:spMkLst>
        </pc:spChg>
        <pc:spChg chg="add mod">
          <ac:chgData name="西村 翼" userId="5a6fcaf58e44607b" providerId="LiveId" clId="{BBD41D31-444F-45F7-BB7F-6430223E64E6}" dt="2024-01-28T11:20:42.201" v="2606" actId="1076"/>
          <ac:spMkLst>
            <pc:docMk/>
            <pc:sldMk cId="2175198393" sldId="294"/>
            <ac:spMk id="10" creationId="{D527C40D-11C4-D776-35A3-281FA30860AE}"/>
          </ac:spMkLst>
        </pc:spChg>
        <pc:spChg chg="add mod">
          <ac:chgData name="西村 翼" userId="5a6fcaf58e44607b" providerId="LiveId" clId="{BBD41D31-444F-45F7-BB7F-6430223E64E6}" dt="2024-01-28T11:22:08.596" v="2646" actId="1076"/>
          <ac:spMkLst>
            <pc:docMk/>
            <pc:sldMk cId="2175198393" sldId="294"/>
            <ac:spMk id="11" creationId="{C1AA5A2B-B707-225E-8FB4-1A1AAE973D1F}"/>
          </ac:spMkLst>
        </pc:spChg>
        <pc:spChg chg="add mod">
          <ac:chgData name="西村 翼" userId="5a6fcaf58e44607b" providerId="LiveId" clId="{BBD41D31-444F-45F7-BB7F-6430223E64E6}" dt="2024-01-28T11:21:38.440" v="2635" actId="1076"/>
          <ac:spMkLst>
            <pc:docMk/>
            <pc:sldMk cId="2175198393" sldId="294"/>
            <ac:spMk id="14" creationId="{E1109468-0830-B153-A21D-C12621B487D4}"/>
          </ac:spMkLst>
        </pc:spChg>
        <pc:picChg chg="add mod">
          <ac:chgData name="西村 翼" userId="5a6fcaf58e44607b" providerId="LiveId" clId="{BBD41D31-444F-45F7-BB7F-6430223E64E6}" dt="2024-01-28T11:21:38.440" v="2635" actId="1076"/>
          <ac:picMkLst>
            <pc:docMk/>
            <pc:sldMk cId="2175198393" sldId="294"/>
            <ac:picMk id="13" creationId="{ED462B5C-F95B-ECE2-55C0-A33B2AC44F05}"/>
          </ac:picMkLst>
        </pc:picChg>
        <pc:picChg chg="add mod">
          <ac:chgData name="西村 翼" userId="5a6fcaf58e44607b" providerId="LiveId" clId="{BBD41D31-444F-45F7-BB7F-6430223E64E6}" dt="2024-01-28T11:21:22.709" v="2631" actId="571"/>
          <ac:picMkLst>
            <pc:docMk/>
            <pc:sldMk cId="2175198393" sldId="294"/>
            <ac:picMk id="15" creationId="{3D6A8899-AACE-43B2-2ABF-173E953D9369}"/>
          </ac:picMkLst>
        </pc:picChg>
      </pc:sldChg>
      <pc:sldChg chg="del">
        <pc:chgData name="西村 翼" userId="5a6fcaf58e44607b" providerId="LiveId" clId="{BBD41D31-444F-45F7-BB7F-6430223E64E6}" dt="2024-01-28T08:12:35.509" v="11" actId="47"/>
        <pc:sldMkLst>
          <pc:docMk/>
          <pc:sldMk cId="3757859000" sldId="294"/>
        </pc:sldMkLst>
      </pc:sldChg>
      <pc:sldChg chg="del">
        <pc:chgData name="西村 翼" userId="5a6fcaf58e44607b" providerId="LiveId" clId="{BBD41D31-444F-45F7-BB7F-6430223E64E6}" dt="2024-01-28T08:12:35.845" v="13" actId="47"/>
        <pc:sldMkLst>
          <pc:docMk/>
          <pc:sldMk cId="2779522623" sldId="295"/>
        </pc:sldMkLst>
      </pc:sldChg>
      <pc:sldChg chg="addSp delSp modSp new mod">
        <pc:chgData name="西村 翼" userId="5a6fcaf58e44607b" providerId="LiveId" clId="{BBD41D31-444F-45F7-BB7F-6430223E64E6}" dt="2024-01-28T13:20:50.094" v="3047" actId="1076"/>
        <pc:sldMkLst>
          <pc:docMk/>
          <pc:sldMk cId="4100650959" sldId="295"/>
        </pc:sldMkLst>
        <pc:spChg chg="mod">
          <ac:chgData name="西村 翼" userId="5a6fcaf58e44607b" providerId="LiveId" clId="{BBD41D31-444F-45F7-BB7F-6430223E64E6}" dt="2024-01-28T11:22:33.848" v="2648"/>
          <ac:spMkLst>
            <pc:docMk/>
            <pc:sldMk cId="4100650959" sldId="295"/>
            <ac:spMk id="2" creationId="{7726A03F-84BF-1F04-B6AC-60005A5163DA}"/>
          </ac:spMkLst>
        </pc:spChg>
        <pc:spChg chg="mod">
          <ac:chgData name="西村 翼" userId="5a6fcaf58e44607b" providerId="LiveId" clId="{BBD41D31-444F-45F7-BB7F-6430223E64E6}" dt="2024-01-28T13:03:47.655" v="2799" actId="20577"/>
          <ac:spMkLst>
            <pc:docMk/>
            <pc:sldMk cId="4100650959" sldId="295"/>
            <ac:spMk id="3" creationId="{C2C85099-DC37-139D-89A7-8E861B2EE238}"/>
          </ac:spMkLst>
        </pc:spChg>
        <pc:spChg chg="mod">
          <ac:chgData name="西村 翼" userId="5a6fcaf58e44607b" providerId="LiveId" clId="{BBD41D31-444F-45F7-BB7F-6430223E64E6}" dt="2024-01-28T11:22:35.522" v="2649"/>
          <ac:spMkLst>
            <pc:docMk/>
            <pc:sldMk cId="4100650959" sldId="295"/>
            <ac:spMk id="5" creationId="{D7045702-9387-69DF-3B89-316EC814E29C}"/>
          </ac:spMkLst>
        </pc:spChg>
        <pc:spChg chg="add mod">
          <ac:chgData name="西村 翼" userId="5a6fcaf58e44607b" providerId="LiveId" clId="{BBD41D31-444F-45F7-BB7F-6430223E64E6}" dt="2024-01-28T13:01:44.441" v="2727" actId="164"/>
          <ac:spMkLst>
            <pc:docMk/>
            <pc:sldMk cId="4100650959" sldId="295"/>
            <ac:spMk id="11" creationId="{52F93880-5104-3308-2C64-E566429FAF30}"/>
          </ac:spMkLst>
        </pc:spChg>
        <pc:spChg chg="add mod">
          <ac:chgData name="西村 翼" userId="5a6fcaf58e44607b" providerId="LiveId" clId="{BBD41D31-444F-45F7-BB7F-6430223E64E6}" dt="2024-01-28T13:03:25.783" v="2787" actId="1076"/>
          <ac:spMkLst>
            <pc:docMk/>
            <pc:sldMk cId="4100650959" sldId="295"/>
            <ac:spMk id="13" creationId="{4A8FB355-77F3-D8C9-016D-8DDDAC538DA4}"/>
          </ac:spMkLst>
        </pc:spChg>
        <pc:spChg chg="add mod">
          <ac:chgData name="西村 翼" userId="5a6fcaf58e44607b" providerId="LiveId" clId="{BBD41D31-444F-45F7-BB7F-6430223E64E6}" dt="2024-01-28T13:05:08.580" v="2819" actId="20577"/>
          <ac:spMkLst>
            <pc:docMk/>
            <pc:sldMk cId="4100650959" sldId="295"/>
            <ac:spMk id="14" creationId="{7A9A8007-5F70-BBE1-8719-12AB16422810}"/>
          </ac:spMkLst>
        </pc:spChg>
        <pc:spChg chg="add mod">
          <ac:chgData name="西村 翼" userId="5a6fcaf58e44607b" providerId="LiveId" clId="{BBD41D31-444F-45F7-BB7F-6430223E64E6}" dt="2024-01-28T13:06:49.488" v="2874" actId="14100"/>
          <ac:spMkLst>
            <pc:docMk/>
            <pc:sldMk cId="4100650959" sldId="295"/>
            <ac:spMk id="20" creationId="{6A43094B-6212-908A-63F7-28B6BF37E2D3}"/>
          </ac:spMkLst>
        </pc:spChg>
        <pc:spChg chg="add mod">
          <ac:chgData name="西村 翼" userId="5a6fcaf58e44607b" providerId="LiveId" clId="{BBD41D31-444F-45F7-BB7F-6430223E64E6}" dt="2024-01-28T13:20:50.094" v="3047" actId="1076"/>
          <ac:spMkLst>
            <pc:docMk/>
            <pc:sldMk cId="4100650959" sldId="295"/>
            <ac:spMk id="25" creationId="{3BFEFF26-A5BC-B0FC-8071-92030F4BCCC5}"/>
          </ac:spMkLst>
        </pc:spChg>
        <pc:grpChg chg="add mod">
          <ac:chgData name="西村 翼" userId="5a6fcaf58e44607b" providerId="LiveId" clId="{BBD41D31-444F-45F7-BB7F-6430223E64E6}" dt="2024-01-28T13:03:11.694" v="2783" actId="1076"/>
          <ac:grpSpMkLst>
            <pc:docMk/>
            <pc:sldMk cId="4100650959" sldId="295"/>
            <ac:grpSpMk id="12" creationId="{EC1BDFAA-C7C5-2C94-DD30-719BA79B87D6}"/>
          </ac:grpSpMkLst>
        </pc:grpChg>
        <pc:grpChg chg="add mod">
          <ac:chgData name="西村 翼" userId="5a6fcaf58e44607b" providerId="LiveId" clId="{BBD41D31-444F-45F7-BB7F-6430223E64E6}" dt="2024-01-28T13:05:25.837" v="2822" actId="1076"/>
          <ac:grpSpMkLst>
            <pc:docMk/>
            <pc:sldMk cId="4100650959" sldId="295"/>
            <ac:grpSpMk id="19" creationId="{2EC728D3-E831-7034-B313-3BDC821779E2}"/>
          </ac:grpSpMkLst>
        </pc:grpChg>
        <pc:picChg chg="add mod">
          <ac:chgData name="西村 翼" userId="5a6fcaf58e44607b" providerId="LiveId" clId="{BBD41D31-444F-45F7-BB7F-6430223E64E6}" dt="2024-01-28T13:01:44.441" v="2727" actId="164"/>
          <ac:picMkLst>
            <pc:docMk/>
            <pc:sldMk cId="4100650959" sldId="295"/>
            <ac:picMk id="8" creationId="{651A0E8C-CD3E-959C-EF2B-776F1FD97D37}"/>
          </ac:picMkLst>
        </pc:picChg>
        <pc:picChg chg="add mod">
          <ac:chgData name="西村 翼" userId="5a6fcaf58e44607b" providerId="LiveId" clId="{BBD41D31-444F-45F7-BB7F-6430223E64E6}" dt="2024-01-28T13:03:22.537" v="2786" actId="1076"/>
          <ac:picMkLst>
            <pc:docMk/>
            <pc:sldMk cId="4100650959" sldId="295"/>
            <ac:picMk id="10" creationId="{5952ED7F-E18E-7CC1-F612-29860CDEFF08}"/>
          </ac:picMkLst>
        </pc:picChg>
        <pc:picChg chg="add mod">
          <ac:chgData name="西村 翼" userId="5a6fcaf58e44607b" providerId="LiveId" clId="{BBD41D31-444F-45F7-BB7F-6430223E64E6}" dt="2024-01-28T13:04:46.391" v="2809" actId="164"/>
          <ac:picMkLst>
            <pc:docMk/>
            <pc:sldMk cId="4100650959" sldId="295"/>
            <ac:picMk id="16" creationId="{6EA95F96-DB77-E1A7-35B9-BD76421C7A15}"/>
          </ac:picMkLst>
        </pc:picChg>
        <pc:picChg chg="add mod">
          <ac:chgData name="西村 翼" userId="5a6fcaf58e44607b" providerId="LiveId" clId="{BBD41D31-444F-45F7-BB7F-6430223E64E6}" dt="2024-01-28T13:05:20.460" v="2821" actId="1076"/>
          <ac:picMkLst>
            <pc:docMk/>
            <pc:sldMk cId="4100650959" sldId="295"/>
            <ac:picMk id="18" creationId="{EAD49A1B-9D93-9E6E-0A11-BF85E68130E3}"/>
          </ac:picMkLst>
        </pc:picChg>
        <pc:picChg chg="add del mod">
          <ac:chgData name="西村 翼" userId="5a6fcaf58e44607b" providerId="LiveId" clId="{BBD41D31-444F-45F7-BB7F-6430223E64E6}" dt="2024-01-28T13:19:52.065" v="2901" actId="478"/>
          <ac:picMkLst>
            <pc:docMk/>
            <pc:sldMk cId="4100650959" sldId="295"/>
            <ac:picMk id="22" creationId="{F2B50BDA-4723-0A9D-136C-F7BEBE343AFF}"/>
          </ac:picMkLst>
        </pc:picChg>
        <pc:picChg chg="add mod">
          <ac:chgData name="西村 翼" userId="5a6fcaf58e44607b" providerId="LiveId" clId="{BBD41D31-444F-45F7-BB7F-6430223E64E6}" dt="2024-01-28T13:20:50.094" v="3047" actId="1076"/>
          <ac:picMkLst>
            <pc:docMk/>
            <pc:sldMk cId="4100650959" sldId="295"/>
            <ac:picMk id="24" creationId="{C30BA8B1-AF42-9DB9-6264-413A86C8A76C}"/>
          </ac:picMkLst>
        </pc:picChg>
        <pc:picChg chg="add mod">
          <ac:chgData name="西村 翼" userId="5a6fcaf58e44607b" providerId="LiveId" clId="{BBD41D31-444F-45F7-BB7F-6430223E64E6}" dt="2024-01-28T13:20:50.094" v="3047" actId="1076"/>
          <ac:picMkLst>
            <pc:docMk/>
            <pc:sldMk cId="4100650959" sldId="295"/>
            <ac:picMk id="27" creationId="{011EC757-7300-D0B3-24B8-1B3F193C5841}"/>
          </ac:picMkLst>
        </pc:picChg>
      </pc:sldChg>
      <pc:sldChg chg="addSp delSp modSp new mod">
        <pc:chgData name="西村 翼" userId="5a6fcaf58e44607b" providerId="LiveId" clId="{BBD41D31-444F-45F7-BB7F-6430223E64E6}" dt="2024-01-28T13:31:52.511" v="3510" actId="21"/>
        <pc:sldMkLst>
          <pc:docMk/>
          <pc:sldMk cId="2003529293" sldId="296"/>
        </pc:sldMkLst>
        <pc:spChg chg="mod">
          <ac:chgData name="西村 翼" userId="5a6fcaf58e44607b" providerId="LiveId" clId="{BBD41D31-444F-45F7-BB7F-6430223E64E6}" dt="2024-01-28T13:21:01.493" v="3049"/>
          <ac:spMkLst>
            <pc:docMk/>
            <pc:sldMk cId="2003529293" sldId="296"/>
            <ac:spMk id="2" creationId="{11715198-ED11-1A0C-26B1-22B315FAAC6D}"/>
          </ac:spMkLst>
        </pc:spChg>
        <pc:spChg chg="mod">
          <ac:chgData name="西村 翼" userId="5a6fcaf58e44607b" providerId="LiveId" clId="{BBD41D31-444F-45F7-BB7F-6430223E64E6}" dt="2024-01-28T13:24:05.422" v="3161" actId="27636"/>
          <ac:spMkLst>
            <pc:docMk/>
            <pc:sldMk cId="2003529293" sldId="296"/>
            <ac:spMk id="3" creationId="{E80FE8E0-9E7F-350D-5635-42FA7B40F7BE}"/>
          </ac:spMkLst>
        </pc:spChg>
        <pc:spChg chg="mod">
          <ac:chgData name="西村 翼" userId="5a6fcaf58e44607b" providerId="LiveId" clId="{BBD41D31-444F-45F7-BB7F-6430223E64E6}" dt="2024-01-28T13:21:02.926" v="3050"/>
          <ac:spMkLst>
            <pc:docMk/>
            <pc:sldMk cId="2003529293" sldId="296"/>
            <ac:spMk id="5" creationId="{0BE4D5F9-5DFE-CEAC-DDE8-3CF86BFECF04}"/>
          </ac:spMkLst>
        </pc:spChg>
        <pc:spChg chg="add mod">
          <ac:chgData name="西村 翼" userId="5a6fcaf58e44607b" providerId="LiveId" clId="{BBD41D31-444F-45F7-BB7F-6430223E64E6}" dt="2024-01-28T13:25:39.246" v="3208" actId="1076"/>
          <ac:spMkLst>
            <pc:docMk/>
            <pc:sldMk cId="2003529293" sldId="296"/>
            <ac:spMk id="9" creationId="{173CB68B-2CA1-163B-0105-DDE70E9D94DF}"/>
          </ac:spMkLst>
        </pc:spChg>
        <pc:spChg chg="add mod">
          <ac:chgData name="西村 翼" userId="5a6fcaf58e44607b" providerId="LiveId" clId="{BBD41D31-444F-45F7-BB7F-6430223E64E6}" dt="2024-01-28T13:26:44.770" v="3219" actId="14100"/>
          <ac:spMkLst>
            <pc:docMk/>
            <pc:sldMk cId="2003529293" sldId="296"/>
            <ac:spMk id="10" creationId="{3B842737-0CCB-E13B-8769-F9ECA0F3A2EF}"/>
          </ac:spMkLst>
        </pc:spChg>
        <pc:spChg chg="add mod">
          <ac:chgData name="西村 翼" userId="5a6fcaf58e44607b" providerId="LiveId" clId="{BBD41D31-444F-45F7-BB7F-6430223E64E6}" dt="2024-01-28T13:29:13.749" v="3443" actId="14100"/>
          <ac:spMkLst>
            <pc:docMk/>
            <pc:sldMk cId="2003529293" sldId="296"/>
            <ac:spMk id="19" creationId="{AA3F5B92-9CE9-7F4B-F24A-12B92495CC1B}"/>
          </ac:spMkLst>
        </pc:spChg>
        <pc:spChg chg="add del mod">
          <ac:chgData name="西村 翼" userId="5a6fcaf58e44607b" providerId="LiveId" clId="{BBD41D31-444F-45F7-BB7F-6430223E64E6}" dt="2024-01-28T13:31:52.511" v="3510" actId="21"/>
          <ac:spMkLst>
            <pc:docMk/>
            <pc:sldMk cId="2003529293" sldId="296"/>
            <ac:spMk id="20" creationId="{9A5F215E-518F-9E81-1CD8-488AF60254C2}"/>
          </ac:spMkLst>
        </pc:spChg>
        <pc:picChg chg="add mod">
          <ac:chgData name="西村 翼" userId="5a6fcaf58e44607b" providerId="LiveId" clId="{BBD41D31-444F-45F7-BB7F-6430223E64E6}" dt="2024-01-28T13:24:33.529" v="3166" actId="1076"/>
          <ac:picMkLst>
            <pc:docMk/>
            <pc:sldMk cId="2003529293" sldId="296"/>
            <ac:picMk id="8" creationId="{1CCA4348-1BC5-84F9-1CDB-5FE53D527239}"/>
          </ac:picMkLst>
        </pc:picChg>
        <pc:picChg chg="add mod">
          <ac:chgData name="西村 翼" userId="5a6fcaf58e44607b" providerId="LiveId" clId="{BBD41D31-444F-45F7-BB7F-6430223E64E6}" dt="2024-01-28T13:26:50.294" v="3221" actId="1076"/>
          <ac:picMkLst>
            <pc:docMk/>
            <pc:sldMk cId="2003529293" sldId="296"/>
            <ac:picMk id="12" creationId="{2C4AF5CC-165D-666C-BF31-2BE7EC328786}"/>
          </ac:picMkLst>
        </pc:picChg>
        <pc:picChg chg="add mod">
          <ac:chgData name="西村 翼" userId="5a6fcaf58e44607b" providerId="LiveId" clId="{BBD41D31-444F-45F7-BB7F-6430223E64E6}" dt="2024-01-28T13:26:47.461" v="3220" actId="1076"/>
          <ac:picMkLst>
            <pc:docMk/>
            <pc:sldMk cId="2003529293" sldId="296"/>
            <ac:picMk id="14" creationId="{46373CD8-424C-A72A-F91E-4C90DBEA76D9}"/>
          </ac:picMkLst>
        </pc:picChg>
        <pc:picChg chg="add mod">
          <ac:chgData name="西村 翼" userId="5a6fcaf58e44607b" providerId="LiveId" clId="{BBD41D31-444F-45F7-BB7F-6430223E64E6}" dt="2024-01-28T13:29:18.518" v="3444" actId="1076"/>
          <ac:picMkLst>
            <pc:docMk/>
            <pc:sldMk cId="2003529293" sldId="296"/>
            <ac:picMk id="16" creationId="{FF2B0D88-20E5-01EF-DE09-14D1A8C29FE7}"/>
          </ac:picMkLst>
        </pc:picChg>
        <pc:picChg chg="add mod">
          <ac:chgData name="西村 翼" userId="5a6fcaf58e44607b" providerId="LiveId" clId="{BBD41D31-444F-45F7-BB7F-6430223E64E6}" dt="2024-01-28T13:29:18.518" v="3444" actId="1076"/>
          <ac:picMkLst>
            <pc:docMk/>
            <pc:sldMk cId="2003529293" sldId="296"/>
            <ac:picMk id="18" creationId="{CCC0E865-AD15-6D50-D7B2-F4367D5CBB45}"/>
          </ac:picMkLst>
        </pc:picChg>
      </pc:sldChg>
      <pc:sldChg chg="del">
        <pc:chgData name="西村 翼" userId="5a6fcaf58e44607b" providerId="LiveId" clId="{BBD41D31-444F-45F7-BB7F-6430223E64E6}" dt="2024-01-28T08:12:36.176" v="14" actId="47"/>
        <pc:sldMkLst>
          <pc:docMk/>
          <pc:sldMk cId="3841189990" sldId="296"/>
        </pc:sldMkLst>
      </pc:sldChg>
      <pc:sldChg chg="addSp delSp modSp new mod">
        <pc:chgData name="西村 翼" userId="5a6fcaf58e44607b" providerId="LiveId" clId="{BBD41D31-444F-45F7-BB7F-6430223E64E6}" dt="2024-01-28T13:38:46.420" v="3764" actId="1076"/>
        <pc:sldMkLst>
          <pc:docMk/>
          <pc:sldMk cId="2747996329" sldId="297"/>
        </pc:sldMkLst>
        <pc:spChg chg="mod">
          <ac:chgData name="西村 翼" userId="5a6fcaf58e44607b" providerId="LiveId" clId="{BBD41D31-444F-45F7-BB7F-6430223E64E6}" dt="2024-01-28T13:29:28.055" v="3446"/>
          <ac:spMkLst>
            <pc:docMk/>
            <pc:sldMk cId="2747996329" sldId="297"/>
            <ac:spMk id="2" creationId="{F487616D-83BF-30D2-7470-81184B4EBF44}"/>
          </ac:spMkLst>
        </pc:spChg>
        <pc:spChg chg="mod">
          <ac:chgData name="西村 翼" userId="5a6fcaf58e44607b" providerId="LiveId" clId="{BBD41D31-444F-45F7-BB7F-6430223E64E6}" dt="2024-01-28T13:37:53.788" v="3687" actId="1076"/>
          <ac:spMkLst>
            <pc:docMk/>
            <pc:sldMk cId="2747996329" sldId="297"/>
            <ac:spMk id="3" creationId="{F85832ED-53C0-4C3D-9E1A-6CC0364E5D58}"/>
          </ac:spMkLst>
        </pc:spChg>
        <pc:spChg chg="mod">
          <ac:chgData name="西村 翼" userId="5a6fcaf58e44607b" providerId="LiveId" clId="{BBD41D31-444F-45F7-BB7F-6430223E64E6}" dt="2024-01-28T13:29:29.356" v="3447"/>
          <ac:spMkLst>
            <pc:docMk/>
            <pc:sldMk cId="2747996329" sldId="297"/>
            <ac:spMk id="5" creationId="{D419FB74-C390-CFF7-C8C5-7F445479B371}"/>
          </ac:spMkLst>
        </pc:spChg>
        <pc:spChg chg="add mod">
          <ac:chgData name="西村 翼" userId="5a6fcaf58e44607b" providerId="LiveId" clId="{BBD41D31-444F-45F7-BB7F-6430223E64E6}" dt="2024-01-28T13:38:07.336" v="3690" actId="1076"/>
          <ac:spMkLst>
            <pc:docMk/>
            <pc:sldMk cId="2747996329" sldId="297"/>
            <ac:spMk id="13" creationId="{16C9C9A2-3DC3-F81C-4598-0F7756C24F38}"/>
          </ac:spMkLst>
        </pc:spChg>
        <pc:spChg chg="add mod">
          <ac:chgData name="西村 翼" userId="5a6fcaf58e44607b" providerId="LiveId" clId="{BBD41D31-444F-45F7-BB7F-6430223E64E6}" dt="2024-01-28T13:32:42.293" v="3526" actId="164"/>
          <ac:spMkLst>
            <pc:docMk/>
            <pc:sldMk cId="2747996329" sldId="297"/>
            <ac:spMk id="14" creationId="{82A65DCD-FBD7-5365-24C6-8C10E5811181}"/>
          </ac:spMkLst>
        </pc:spChg>
        <pc:spChg chg="add mod">
          <ac:chgData name="西村 翼" userId="5a6fcaf58e44607b" providerId="LiveId" clId="{BBD41D31-444F-45F7-BB7F-6430223E64E6}" dt="2024-01-28T13:37:58.242" v="3688" actId="1076"/>
          <ac:spMkLst>
            <pc:docMk/>
            <pc:sldMk cId="2747996329" sldId="297"/>
            <ac:spMk id="16" creationId="{FF0276E5-7BC7-40E8-B463-B996FAF3A946}"/>
          </ac:spMkLst>
        </pc:spChg>
        <pc:spChg chg="add mod">
          <ac:chgData name="西村 翼" userId="5a6fcaf58e44607b" providerId="LiveId" clId="{BBD41D31-444F-45F7-BB7F-6430223E64E6}" dt="2024-01-28T13:35:41.417" v="3616" actId="164"/>
          <ac:spMkLst>
            <pc:docMk/>
            <pc:sldMk cId="2747996329" sldId="297"/>
            <ac:spMk id="21" creationId="{BF7ACFCD-0D63-B143-CE80-8A6D481B5002}"/>
          </ac:spMkLst>
        </pc:spChg>
        <pc:spChg chg="add mod">
          <ac:chgData name="西村 翼" userId="5a6fcaf58e44607b" providerId="LiveId" clId="{BBD41D31-444F-45F7-BB7F-6430223E64E6}" dt="2024-01-28T13:38:46.420" v="3764" actId="1076"/>
          <ac:spMkLst>
            <pc:docMk/>
            <pc:sldMk cId="2747996329" sldId="297"/>
            <ac:spMk id="23" creationId="{83FA0234-073E-94D1-7666-A243A0BC41A2}"/>
          </ac:spMkLst>
        </pc:spChg>
        <pc:spChg chg="add del mod">
          <ac:chgData name="西村 翼" userId="5a6fcaf58e44607b" providerId="LiveId" clId="{BBD41D31-444F-45F7-BB7F-6430223E64E6}" dt="2024-01-28T13:37:45.302" v="3686" actId="478"/>
          <ac:spMkLst>
            <pc:docMk/>
            <pc:sldMk cId="2747996329" sldId="297"/>
            <ac:spMk id="25" creationId="{EF974364-FE33-7644-5387-72A567379DE0}"/>
          </ac:spMkLst>
        </pc:spChg>
        <pc:grpChg chg="add mod">
          <ac:chgData name="西村 翼" userId="5a6fcaf58e44607b" providerId="LiveId" clId="{BBD41D31-444F-45F7-BB7F-6430223E64E6}" dt="2024-01-28T13:38:07.336" v="3690" actId="1076"/>
          <ac:grpSpMkLst>
            <pc:docMk/>
            <pc:sldMk cId="2747996329" sldId="297"/>
            <ac:grpSpMk id="15" creationId="{CDB74727-8A30-7101-3CAC-6E76928C0ACA}"/>
          </ac:grpSpMkLst>
        </pc:grpChg>
        <pc:grpChg chg="add mod">
          <ac:chgData name="西村 翼" userId="5a6fcaf58e44607b" providerId="LiveId" clId="{BBD41D31-444F-45F7-BB7F-6430223E64E6}" dt="2024-01-28T13:36:55.790" v="3669" actId="164"/>
          <ac:grpSpMkLst>
            <pc:docMk/>
            <pc:sldMk cId="2747996329" sldId="297"/>
            <ac:grpSpMk id="22" creationId="{609897DA-8636-7204-0D61-AE46D87B8F63}"/>
          </ac:grpSpMkLst>
        </pc:grpChg>
        <pc:grpChg chg="add mod">
          <ac:chgData name="西村 翼" userId="5a6fcaf58e44607b" providerId="LiveId" clId="{BBD41D31-444F-45F7-BB7F-6430223E64E6}" dt="2024-01-28T13:38:15.864" v="3693" actId="1076"/>
          <ac:grpSpMkLst>
            <pc:docMk/>
            <pc:sldMk cId="2747996329" sldId="297"/>
            <ac:grpSpMk id="24" creationId="{18B9C489-6607-7036-478E-9D3E9A7D2523}"/>
          </ac:grpSpMkLst>
        </pc:grpChg>
        <pc:picChg chg="add mod">
          <ac:chgData name="西村 翼" userId="5a6fcaf58e44607b" providerId="LiveId" clId="{BBD41D31-444F-45F7-BB7F-6430223E64E6}" dt="2024-01-28T13:38:07.336" v="3690" actId="1076"/>
          <ac:picMkLst>
            <pc:docMk/>
            <pc:sldMk cId="2747996329" sldId="297"/>
            <ac:picMk id="8" creationId="{0CD04F25-ED9A-EDD3-A4BD-649C7FDDB861}"/>
          </ac:picMkLst>
        </pc:picChg>
        <pc:picChg chg="add mod">
          <ac:chgData name="西村 翼" userId="5a6fcaf58e44607b" providerId="LiveId" clId="{BBD41D31-444F-45F7-BB7F-6430223E64E6}" dt="2024-01-28T13:38:07.336" v="3690" actId="1076"/>
          <ac:picMkLst>
            <pc:docMk/>
            <pc:sldMk cId="2747996329" sldId="297"/>
            <ac:picMk id="10" creationId="{E94E5FBA-1620-5D1B-51EE-EE43E5259132}"/>
          </ac:picMkLst>
        </pc:picChg>
        <pc:picChg chg="add mod">
          <ac:chgData name="西村 翼" userId="5a6fcaf58e44607b" providerId="LiveId" clId="{BBD41D31-444F-45F7-BB7F-6430223E64E6}" dt="2024-01-28T13:32:42.293" v="3526" actId="164"/>
          <ac:picMkLst>
            <pc:docMk/>
            <pc:sldMk cId="2747996329" sldId="297"/>
            <ac:picMk id="12" creationId="{06B1CA4E-078B-1557-B60B-A9697F17174F}"/>
          </ac:picMkLst>
        </pc:picChg>
        <pc:picChg chg="add mod">
          <ac:chgData name="西村 翼" userId="5a6fcaf58e44607b" providerId="LiveId" clId="{BBD41D31-444F-45F7-BB7F-6430223E64E6}" dt="2024-01-28T13:36:55.790" v="3669" actId="164"/>
          <ac:picMkLst>
            <pc:docMk/>
            <pc:sldMk cId="2747996329" sldId="297"/>
            <ac:picMk id="18" creationId="{999E1C5B-28AC-BEDE-B32E-F6EF978E6AD7}"/>
          </ac:picMkLst>
        </pc:picChg>
        <pc:picChg chg="add mod">
          <ac:chgData name="西村 翼" userId="5a6fcaf58e44607b" providerId="LiveId" clId="{BBD41D31-444F-45F7-BB7F-6430223E64E6}" dt="2024-01-28T13:35:41.417" v="3616" actId="164"/>
          <ac:picMkLst>
            <pc:docMk/>
            <pc:sldMk cId="2747996329" sldId="297"/>
            <ac:picMk id="20" creationId="{481E9703-89E0-C275-68DE-8097194E3233}"/>
          </ac:picMkLst>
        </pc:picChg>
      </pc:sldChg>
      <pc:sldChg chg="del">
        <pc:chgData name="西村 翼" userId="5a6fcaf58e44607b" providerId="LiveId" clId="{BBD41D31-444F-45F7-BB7F-6430223E64E6}" dt="2024-01-28T08:12:36.463" v="15" actId="47"/>
        <pc:sldMkLst>
          <pc:docMk/>
          <pc:sldMk cId="3883449675" sldId="297"/>
        </pc:sldMkLst>
      </pc:sldChg>
      <pc:sldChg chg="addSp modSp new mod">
        <pc:chgData name="西村 翼" userId="5a6fcaf58e44607b" providerId="LiveId" clId="{BBD41D31-444F-45F7-BB7F-6430223E64E6}" dt="2024-01-28T22:13:11.421" v="3959" actId="14100"/>
        <pc:sldMkLst>
          <pc:docMk/>
          <pc:sldMk cId="433878699" sldId="298"/>
        </pc:sldMkLst>
        <pc:spChg chg="mod">
          <ac:chgData name="西村 翼" userId="5a6fcaf58e44607b" providerId="LiveId" clId="{BBD41D31-444F-45F7-BB7F-6430223E64E6}" dt="2024-01-28T13:38:54.100" v="3765"/>
          <ac:spMkLst>
            <pc:docMk/>
            <pc:sldMk cId="433878699" sldId="298"/>
            <ac:spMk id="2" creationId="{266B93A4-58A4-FB04-7400-8F7322A995E2}"/>
          </ac:spMkLst>
        </pc:spChg>
        <pc:spChg chg="mod">
          <ac:chgData name="西村 翼" userId="5a6fcaf58e44607b" providerId="LiveId" clId="{BBD41D31-444F-45F7-BB7F-6430223E64E6}" dt="2024-01-28T22:08:05.624" v="3825" actId="27636"/>
          <ac:spMkLst>
            <pc:docMk/>
            <pc:sldMk cId="433878699" sldId="298"/>
            <ac:spMk id="3" creationId="{F6CF5361-6844-65A6-3796-1998888AB1F1}"/>
          </ac:spMkLst>
        </pc:spChg>
        <pc:spChg chg="mod">
          <ac:chgData name="西村 翼" userId="5a6fcaf58e44607b" providerId="LiveId" clId="{BBD41D31-444F-45F7-BB7F-6430223E64E6}" dt="2024-01-28T13:38:55.370" v="3766"/>
          <ac:spMkLst>
            <pc:docMk/>
            <pc:sldMk cId="433878699" sldId="298"/>
            <ac:spMk id="5" creationId="{9C7C3C87-9641-EB8B-1A7C-5990548F36F8}"/>
          </ac:spMkLst>
        </pc:spChg>
        <pc:spChg chg="add mod">
          <ac:chgData name="西村 翼" userId="5a6fcaf58e44607b" providerId="LiveId" clId="{BBD41D31-444F-45F7-BB7F-6430223E64E6}" dt="2024-01-28T22:07:42.198" v="3821" actId="1076"/>
          <ac:spMkLst>
            <pc:docMk/>
            <pc:sldMk cId="433878699" sldId="298"/>
            <ac:spMk id="12" creationId="{EF9321B9-18CC-9556-4CE5-59F321E5E3BF}"/>
          </ac:spMkLst>
        </pc:spChg>
        <pc:spChg chg="add mod">
          <ac:chgData name="西村 翼" userId="5a6fcaf58e44607b" providerId="LiveId" clId="{BBD41D31-444F-45F7-BB7F-6430223E64E6}" dt="2024-01-28T22:07:42.198" v="3821" actId="1076"/>
          <ac:spMkLst>
            <pc:docMk/>
            <pc:sldMk cId="433878699" sldId="298"/>
            <ac:spMk id="13" creationId="{9A086B76-1448-5A3A-8A96-9211F8D87064}"/>
          </ac:spMkLst>
        </pc:spChg>
        <pc:spChg chg="add mod">
          <ac:chgData name="西村 翼" userId="5a6fcaf58e44607b" providerId="LiveId" clId="{BBD41D31-444F-45F7-BB7F-6430223E64E6}" dt="2024-01-28T22:11:25.316" v="3872" actId="20577"/>
          <ac:spMkLst>
            <pc:docMk/>
            <pc:sldMk cId="433878699" sldId="298"/>
            <ac:spMk id="18" creationId="{01B8DD66-A005-AF5C-7240-00375339FCB3}"/>
          </ac:spMkLst>
        </pc:spChg>
        <pc:spChg chg="add mod">
          <ac:chgData name="西村 翼" userId="5a6fcaf58e44607b" providerId="LiveId" clId="{BBD41D31-444F-45F7-BB7F-6430223E64E6}" dt="2024-01-28T22:12:53.722" v="3947" actId="1076"/>
          <ac:spMkLst>
            <pc:docMk/>
            <pc:sldMk cId="433878699" sldId="298"/>
            <ac:spMk id="25" creationId="{6D6F06D4-341B-7765-80F9-255D32ADBA0D}"/>
          </ac:spMkLst>
        </pc:spChg>
        <pc:spChg chg="add mod">
          <ac:chgData name="西村 翼" userId="5a6fcaf58e44607b" providerId="LiveId" clId="{BBD41D31-444F-45F7-BB7F-6430223E64E6}" dt="2024-01-28T22:13:11.421" v="3959" actId="14100"/>
          <ac:spMkLst>
            <pc:docMk/>
            <pc:sldMk cId="433878699" sldId="298"/>
            <ac:spMk id="26" creationId="{27DC1245-6289-CCF7-FFC5-364CA353DBD6}"/>
          </ac:spMkLst>
        </pc:spChg>
        <pc:grpChg chg="add mod">
          <ac:chgData name="西村 翼" userId="5a6fcaf58e44607b" providerId="LiveId" clId="{BBD41D31-444F-45F7-BB7F-6430223E64E6}" dt="2024-01-28T22:07:42.198" v="3821" actId="1076"/>
          <ac:grpSpMkLst>
            <pc:docMk/>
            <pc:sldMk cId="433878699" sldId="298"/>
            <ac:grpSpMk id="11" creationId="{A9AD7FF0-72D1-9654-6F9A-60296AEC85A5}"/>
          </ac:grpSpMkLst>
        </pc:grpChg>
        <pc:picChg chg="add mod">
          <ac:chgData name="西村 翼" userId="5a6fcaf58e44607b" providerId="LiveId" clId="{BBD41D31-444F-45F7-BB7F-6430223E64E6}" dt="2024-01-28T22:05:33.675" v="3775" actId="164"/>
          <ac:picMkLst>
            <pc:docMk/>
            <pc:sldMk cId="433878699" sldId="298"/>
            <ac:picMk id="8" creationId="{2DA33662-EFF1-0A24-0FE9-91E9EFF1D341}"/>
          </ac:picMkLst>
        </pc:picChg>
        <pc:picChg chg="add mod">
          <ac:chgData name="西村 翼" userId="5a6fcaf58e44607b" providerId="LiveId" clId="{BBD41D31-444F-45F7-BB7F-6430223E64E6}" dt="2024-01-28T22:05:48.240" v="3779" actId="1076"/>
          <ac:picMkLst>
            <pc:docMk/>
            <pc:sldMk cId="433878699" sldId="298"/>
            <ac:picMk id="10" creationId="{2854392A-D518-304D-AE1D-FDBDF4C8CEBF}"/>
          </ac:picMkLst>
        </pc:picChg>
        <pc:picChg chg="add mod">
          <ac:chgData name="西村 翼" userId="5a6fcaf58e44607b" providerId="LiveId" clId="{BBD41D31-444F-45F7-BB7F-6430223E64E6}" dt="2024-01-28T22:07:42.198" v="3821" actId="1076"/>
          <ac:picMkLst>
            <pc:docMk/>
            <pc:sldMk cId="433878699" sldId="298"/>
            <ac:picMk id="15" creationId="{2A67F5D6-846F-B047-37BC-C9F7435EE89D}"/>
          </ac:picMkLst>
        </pc:picChg>
        <pc:picChg chg="add mod">
          <ac:chgData name="西村 翼" userId="5a6fcaf58e44607b" providerId="LiveId" clId="{BBD41D31-444F-45F7-BB7F-6430223E64E6}" dt="2024-01-28T22:07:42.198" v="3821" actId="1076"/>
          <ac:picMkLst>
            <pc:docMk/>
            <pc:sldMk cId="433878699" sldId="298"/>
            <ac:picMk id="17" creationId="{4E693A11-8171-B9EE-4D29-461709F645A9}"/>
          </ac:picMkLst>
        </pc:picChg>
        <pc:picChg chg="add mod">
          <ac:chgData name="西村 翼" userId="5a6fcaf58e44607b" providerId="LiveId" clId="{BBD41D31-444F-45F7-BB7F-6430223E64E6}" dt="2024-01-28T22:11:50.992" v="3880" actId="1076"/>
          <ac:picMkLst>
            <pc:docMk/>
            <pc:sldMk cId="433878699" sldId="298"/>
            <ac:picMk id="20" creationId="{D0CE3A2A-C266-45FD-B71C-7E22B2A7667E}"/>
          </ac:picMkLst>
        </pc:picChg>
        <pc:picChg chg="add mod">
          <ac:chgData name="西村 翼" userId="5a6fcaf58e44607b" providerId="LiveId" clId="{BBD41D31-444F-45F7-BB7F-6430223E64E6}" dt="2024-01-28T22:11:29.776" v="3874" actId="1076"/>
          <ac:picMkLst>
            <pc:docMk/>
            <pc:sldMk cId="433878699" sldId="298"/>
            <ac:picMk id="22" creationId="{A0F53360-F8C4-08CC-6F65-18736A599A29}"/>
          </ac:picMkLst>
        </pc:picChg>
        <pc:picChg chg="add mod">
          <ac:chgData name="西村 翼" userId="5a6fcaf58e44607b" providerId="LiveId" clId="{BBD41D31-444F-45F7-BB7F-6430223E64E6}" dt="2024-01-28T22:11:50.992" v="3880" actId="1076"/>
          <ac:picMkLst>
            <pc:docMk/>
            <pc:sldMk cId="433878699" sldId="298"/>
            <ac:picMk id="24" creationId="{00AA9731-88F1-6F17-F89E-1A25B1C03AF2}"/>
          </ac:picMkLst>
        </pc:picChg>
      </pc:sldChg>
      <pc:sldChg chg="del">
        <pc:chgData name="西村 翼" userId="5a6fcaf58e44607b" providerId="LiveId" clId="{BBD41D31-444F-45F7-BB7F-6430223E64E6}" dt="2024-01-28T08:12:36.705" v="16" actId="47"/>
        <pc:sldMkLst>
          <pc:docMk/>
          <pc:sldMk cId="1622527571" sldId="298"/>
        </pc:sldMkLst>
      </pc:sldChg>
      <pc:sldChg chg="addSp modSp new mod">
        <pc:chgData name="西村 翼" userId="5a6fcaf58e44607b" providerId="LiveId" clId="{BBD41D31-444F-45F7-BB7F-6430223E64E6}" dt="2024-01-28T22:17:36.273" v="4071" actId="14100"/>
        <pc:sldMkLst>
          <pc:docMk/>
          <pc:sldMk cId="708158366" sldId="299"/>
        </pc:sldMkLst>
        <pc:spChg chg="mod">
          <ac:chgData name="西村 翼" userId="5a6fcaf58e44607b" providerId="LiveId" clId="{BBD41D31-444F-45F7-BB7F-6430223E64E6}" dt="2024-01-28T22:13:39.966" v="3970"/>
          <ac:spMkLst>
            <pc:docMk/>
            <pc:sldMk cId="708158366" sldId="299"/>
            <ac:spMk id="2" creationId="{32015998-CD9D-F0E8-AAC2-2E720DC376AC}"/>
          </ac:spMkLst>
        </pc:spChg>
        <pc:spChg chg="mod">
          <ac:chgData name="西村 翼" userId="5a6fcaf58e44607b" providerId="LiveId" clId="{BBD41D31-444F-45F7-BB7F-6430223E64E6}" dt="2024-01-28T22:16:18.110" v="4004" actId="1076"/>
          <ac:spMkLst>
            <pc:docMk/>
            <pc:sldMk cId="708158366" sldId="299"/>
            <ac:spMk id="3" creationId="{874B45CB-002B-F843-43FE-7A9695C9515C}"/>
          </ac:spMkLst>
        </pc:spChg>
        <pc:spChg chg="mod">
          <ac:chgData name="西村 翼" userId="5a6fcaf58e44607b" providerId="LiveId" clId="{BBD41D31-444F-45F7-BB7F-6430223E64E6}" dt="2024-01-28T22:13:31.151" v="3964"/>
          <ac:spMkLst>
            <pc:docMk/>
            <pc:sldMk cId="708158366" sldId="299"/>
            <ac:spMk id="5" creationId="{4D72E312-E91C-46FE-F346-F5F2083BE00B}"/>
          </ac:spMkLst>
        </pc:spChg>
        <pc:spChg chg="add mod">
          <ac:chgData name="西村 翼" userId="5a6fcaf58e44607b" providerId="LiveId" clId="{BBD41D31-444F-45F7-BB7F-6430223E64E6}" dt="2024-01-28T22:17:36.273" v="4071" actId="14100"/>
          <ac:spMkLst>
            <pc:docMk/>
            <pc:sldMk cId="708158366" sldId="299"/>
            <ac:spMk id="13" creationId="{49875724-9AB8-F23C-D231-EFA755CC9F38}"/>
          </ac:spMkLst>
        </pc:spChg>
        <pc:picChg chg="add mod">
          <ac:chgData name="西村 翼" userId="5a6fcaf58e44607b" providerId="LiveId" clId="{BBD41D31-444F-45F7-BB7F-6430223E64E6}" dt="2024-01-28T22:17:27.461" v="4067" actId="1076"/>
          <ac:picMkLst>
            <pc:docMk/>
            <pc:sldMk cId="708158366" sldId="299"/>
            <ac:picMk id="8" creationId="{0447B28D-C3C9-CEC4-AEB3-1B8E67AC8614}"/>
          </ac:picMkLst>
        </pc:picChg>
        <pc:picChg chg="add mod">
          <ac:chgData name="西村 翼" userId="5a6fcaf58e44607b" providerId="LiveId" clId="{BBD41D31-444F-45F7-BB7F-6430223E64E6}" dt="2024-01-28T22:17:30.203" v="4068" actId="1076"/>
          <ac:picMkLst>
            <pc:docMk/>
            <pc:sldMk cId="708158366" sldId="299"/>
            <ac:picMk id="10" creationId="{1A5C1666-0449-0056-46CF-641E11C64409}"/>
          </ac:picMkLst>
        </pc:picChg>
        <pc:picChg chg="add mod">
          <ac:chgData name="西村 翼" userId="5a6fcaf58e44607b" providerId="LiveId" clId="{BBD41D31-444F-45F7-BB7F-6430223E64E6}" dt="2024-01-28T22:17:27.461" v="4067" actId="1076"/>
          <ac:picMkLst>
            <pc:docMk/>
            <pc:sldMk cId="708158366" sldId="299"/>
            <ac:picMk id="12" creationId="{C762234B-0E03-7857-A7D6-D98C59A53125}"/>
          </ac:picMkLst>
        </pc:picChg>
      </pc:sldChg>
      <pc:sldChg chg="del">
        <pc:chgData name="西村 翼" userId="5a6fcaf58e44607b" providerId="LiveId" clId="{BBD41D31-444F-45F7-BB7F-6430223E64E6}" dt="2024-01-28T08:12:37.086" v="18" actId="47"/>
        <pc:sldMkLst>
          <pc:docMk/>
          <pc:sldMk cId="3801433620" sldId="299"/>
        </pc:sldMkLst>
      </pc:sldChg>
      <pc:sldChg chg="del">
        <pc:chgData name="西村 翼" userId="5a6fcaf58e44607b" providerId="LiveId" clId="{BBD41D31-444F-45F7-BB7F-6430223E64E6}" dt="2024-01-28T08:12:34.840" v="6" actId="47"/>
        <pc:sldMkLst>
          <pc:docMk/>
          <pc:sldMk cId="3014564493" sldId="300"/>
        </pc:sldMkLst>
      </pc:sldChg>
      <pc:sldChg chg="addSp delSp modSp new mod">
        <pc:chgData name="西村 翼" userId="5a6fcaf58e44607b" providerId="LiveId" clId="{BBD41D31-444F-45F7-BB7F-6430223E64E6}" dt="2024-01-28T22:26:18.713" v="4347" actId="21"/>
        <pc:sldMkLst>
          <pc:docMk/>
          <pc:sldMk cId="3015982201" sldId="300"/>
        </pc:sldMkLst>
        <pc:spChg chg="mod">
          <ac:chgData name="西村 翼" userId="5a6fcaf58e44607b" providerId="LiveId" clId="{BBD41D31-444F-45F7-BB7F-6430223E64E6}" dt="2024-01-28T22:18:06.779" v="4077" actId="404"/>
          <ac:spMkLst>
            <pc:docMk/>
            <pc:sldMk cId="3015982201" sldId="300"/>
            <ac:spMk id="2" creationId="{19C766AA-42C7-43AF-A075-1AE3A8C19B5F}"/>
          </ac:spMkLst>
        </pc:spChg>
        <pc:spChg chg="mod">
          <ac:chgData name="西村 翼" userId="5a6fcaf58e44607b" providerId="LiveId" clId="{BBD41D31-444F-45F7-BB7F-6430223E64E6}" dt="2024-01-28T22:19:21.491" v="4152" actId="14100"/>
          <ac:spMkLst>
            <pc:docMk/>
            <pc:sldMk cId="3015982201" sldId="300"/>
            <ac:spMk id="3" creationId="{F6E5EBCA-8C5B-F449-0D3E-7E7904794C8D}"/>
          </ac:spMkLst>
        </pc:spChg>
        <pc:spChg chg="mod">
          <ac:chgData name="西村 翼" userId="5a6fcaf58e44607b" providerId="LiveId" clId="{BBD41D31-444F-45F7-BB7F-6430223E64E6}" dt="2024-01-28T22:17:49.448" v="4075" actId="20577"/>
          <ac:spMkLst>
            <pc:docMk/>
            <pc:sldMk cId="3015982201" sldId="300"/>
            <ac:spMk id="5" creationId="{0B49E668-8879-E7C3-AFA7-E0EE5A3611DA}"/>
          </ac:spMkLst>
        </pc:spChg>
        <pc:spChg chg="add mod">
          <ac:chgData name="西村 翼" userId="5a6fcaf58e44607b" providerId="LiveId" clId="{BBD41D31-444F-45F7-BB7F-6430223E64E6}" dt="2024-01-28T22:22:22.264" v="4256" actId="14100"/>
          <ac:spMkLst>
            <pc:docMk/>
            <pc:sldMk cId="3015982201" sldId="300"/>
            <ac:spMk id="9" creationId="{D7DF43A1-44F3-3D8F-2093-398FAADF2185}"/>
          </ac:spMkLst>
        </pc:spChg>
        <pc:spChg chg="add mod">
          <ac:chgData name="西村 翼" userId="5a6fcaf58e44607b" providerId="LiveId" clId="{BBD41D31-444F-45F7-BB7F-6430223E64E6}" dt="2024-01-28T22:23:45.512" v="4282" actId="1076"/>
          <ac:spMkLst>
            <pc:docMk/>
            <pc:sldMk cId="3015982201" sldId="300"/>
            <ac:spMk id="17" creationId="{A393645F-499A-98B7-C185-53683E5969F8}"/>
          </ac:spMkLst>
        </pc:spChg>
        <pc:spChg chg="add del mod">
          <ac:chgData name="西村 翼" userId="5a6fcaf58e44607b" providerId="LiveId" clId="{BBD41D31-444F-45F7-BB7F-6430223E64E6}" dt="2024-01-28T22:26:18.713" v="4347" actId="21"/>
          <ac:spMkLst>
            <pc:docMk/>
            <pc:sldMk cId="3015982201" sldId="300"/>
            <ac:spMk id="18" creationId="{C32E2B37-7451-A23B-F957-BF29F7AFB195}"/>
          </ac:spMkLst>
        </pc:spChg>
        <pc:grpChg chg="add mod">
          <ac:chgData name="西村 翼" userId="5a6fcaf58e44607b" providerId="LiveId" clId="{BBD41D31-444F-45F7-BB7F-6430223E64E6}" dt="2024-01-28T22:23:15.841" v="4263" actId="1076"/>
          <ac:grpSpMkLst>
            <pc:docMk/>
            <pc:sldMk cId="3015982201" sldId="300"/>
            <ac:grpSpMk id="16" creationId="{2FD751D7-3F0A-2938-8B53-AB1733A7572D}"/>
          </ac:grpSpMkLst>
        </pc:grpChg>
        <pc:picChg chg="add mod">
          <ac:chgData name="西村 翼" userId="5a6fcaf58e44607b" providerId="LiveId" clId="{BBD41D31-444F-45F7-BB7F-6430223E64E6}" dt="2024-01-28T22:20:20.325" v="4159" actId="1076"/>
          <ac:picMkLst>
            <pc:docMk/>
            <pc:sldMk cId="3015982201" sldId="300"/>
            <ac:picMk id="8" creationId="{CA5AA673-2290-74F7-8907-D79D1DF73540}"/>
          </ac:picMkLst>
        </pc:picChg>
        <pc:picChg chg="add mod">
          <ac:chgData name="西村 翼" userId="5a6fcaf58e44607b" providerId="LiveId" clId="{BBD41D31-444F-45F7-BB7F-6430223E64E6}" dt="2024-01-28T22:20:40.213" v="4162" actId="1076"/>
          <ac:picMkLst>
            <pc:docMk/>
            <pc:sldMk cId="3015982201" sldId="300"/>
            <ac:picMk id="11" creationId="{614894EC-6730-3CC4-C522-D1A96F5F33AD}"/>
          </ac:picMkLst>
        </pc:picChg>
        <pc:picChg chg="add mod">
          <ac:chgData name="西村 翼" userId="5a6fcaf58e44607b" providerId="LiveId" clId="{BBD41D31-444F-45F7-BB7F-6430223E64E6}" dt="2024-01-28T22:23:00.981" v="4261" actId="164"/>
          <ac:picMkLst>
            <pc:docMk/>
            <pc:sldMk cId="3015982201" sldId="300"/>
            <ac:picMk id="13" creationId="{2CC6F93F-559D-2D15-1996-0F0805600733}"/>
          </ac:picMkLst>
        </pc:picChg>
        <pc:picChg chg="add mod">
          <ac:chgData name="西村 翼" userId="5a6fcaf58e44607b" providerId="LiveId" clId="{BBD41D31-444F-45F7-BB7F-6430223E64E6}" dt="2024-01-28T22:23:00.981" v="4261" actId="164"/>
          <ac:picMkLst>
            <pc:docMk/>
            <pc:sldMk cId="3015982201" sldId="300"/>
            <ac:picMk id="15" creationId="{CFBC960A-409D-F1C2-7B48-5BCBECEF4A18}"/>
          </ac:picMkLst>
        </pc:picChg>
      </pc:sldChg>
      <pc:sldChg chg="addSp delSp modSp new mod">
        <pc:chgData name="西村 翼" userId="5a6fcaf58e44607b" providerId="LiveId" clId="{BBD41D31-444F-45F7-BB7F-6430223E64E6}" dt="2024-01-28T22:41:31.786" v="4746"/>
        <pc:sldMkLst>
          <pc:docMk/>
          <pc:sldMk cId="746978058" sldId="301"/>
        </pc:sldMkLst>
        <pc:spChg chg="mod">
          <ac:chgData name="西村 翼" userId="5a6fcaf58e44607b" providerId="LiveId" clId="{BBD41D31-444F-45F7-BB7F-6430223E64E6}" dt="2024-01-28T22:23:55.333" v="4285" actId="404"/>
          <ac:spMkLst>
            <pc:docMk/>
            <pc:sldMk cId="746978058" sldId="301"/>
            <ac:spMk id="2" creationId="{D31197E5-C617-E837-E658-A848F77348B1}"/>
          </ac:spMkLst>
        </pc:spChg>
        <pc:spChg chg="mod">
          <ac:chgData name="西村 翼" userId="5a6fcaf58e44607b" providerId="LiveId" clId="{BBD41D31-444F-45F7-BB7F-6430223E64E6}" dt="2024-01-28T22:37:03.716" v="4597" actId="6549"/>
          <ac:spMkLst>
            <pc:docMk/>
            <pc:sldMk cId="746978058" sldId="301"/>
            <ac:spMk id="3" creationId="{25622A5E-175B-DF63-1255-812BEC780338}"/>
          </ac:spMkLst>
        </pc:spChg>
        <pc:spChg chg="mod">
          <ac:chgData name="西村 翼" userId="5a6fcaf58e44607b" providerId="LiveId" clId="{BBD41D31-444F-45F7-BB7F-6430223E64E6}" dt="2024-01-28T22:41:31.786" v="4746"/>
          <ac:spMkLst>
            <pc:docMk/>
            <pc:sldMk cId="746978058" sldId="301"/>
            <ac:spMk id="5" creationId="{70CA2172-BFFA-EA2E-B4B5-1A5468DF0DD4}"/>
          </ac:spMkLst>
        </pc:spChg>
        <pc:spChg chg="add del mod">
          <ac:chgData name="西村 翼" userId="5a6fcaf58e44607b" providerId="LiveId" clId="{BBD41D31-444F-45F7-BB7F-6430223E64E6}" dt="2024-01-28T22:28:32.213" v="4398" actId="478"/>
          <ac:spMkLst>
            <pc:docMk/>
            <pc:sldMk cId="746978058" sldId="301"/>
            <ac:spMk id="11" creationId="{C250E4AB-151F-3097-CC76-559E3952205E}"/>
          </ac:spMkLst>
        </pc:spChg>
        <pc:spChg chg="add mod">
          <ac:chgData name="西村 翼" userId="5a6fcaf58e44607b" providerId="LiveId" clId="{BBD41D31-444F-45F7-BB7F-6430223E64E6}" dt="2024-01-28T22:28:15.174" v="4393" actId="164"/>
          <ac:spMkLst>
            <pc:docMk/>
            <pc:sldMk cId="746978058" sldId="301"/>
            <ac:spMk id="12" creationId="{4175D8A4-6339-0D82-4673-370FDA56E021}"/>
          </ac:spMkLst>
        </pc:spChg>
        <pc:spChg chg="add mod">
          <ac:chgData name="西村 翼" userId="5a6fcaf58e44607b" providerId="LiveId" clId="{BBD41D31-444F-45F7-BB7F-6430223E64E6}" dt="2024-01-28T22:35:56.825" v="4574" actId="21"/>
          <ac:spMkLst>
            <pc:docMk/>
            <pc:sldMk cId="746978058" sldId="301"/>
            <ac:spMk id="16" creationId="{E5CA7D36-C336-E62F-7DC9-9A62BB0F5A89}"/>
          </ac:spMkLst>
        </pc:spChg>
        <pc:spChg chg="add mod">
          <ac:chgData name="西村 翼" userId="5a6fcaf58e44607b" providerId="LiveId" clId="{BBD41D31-444F-45F7-BB7F-6430223E64E6}" dt="2024-01-28T22:40:47.722" v="4738" actId="1076"/>
          <ac:spMkLst>
            <pc:docMk/>
            <pc:sldMk cId="746978058" sldId="301"/>
            <ac:spMk id="28" creationId="{A672A9C7-22A7-689C-0EFD-235C32E4BDCB}"/>
          </ac:spMkLst>
        </pc:spChg>
        <pc:spChg chg="add mod">
          <ac:chgData name="西村 翼" userId="5a6fcaf58e44607b" providerId="LiveId" clId="{BBD41D31-444F-45F7-BB7F-6430223E64E6}" dt="2024-01-28T22:35:49.134" v="4573" actId="571"/>
          <ac:spMkLst>
            <pc:docMk/>
            <pc:sldMk cId="746978058" sldId="301"/>
            <ac:spMk id="31" creationId="{1C6F9E3F-CE67-9E07-6920-7640C138E543}"/>
          </ac:spMkLst>
        </pc:spChg>
        <pc:spChg chg="add mod">
          <ac:chgData name="西村 翼" userId="5a6fcaf58e44607b" providerId="LiveId" clId="{BBD41D31-444F-45F7-BB7F-6430223E64E6}" dt="2024-01-28T22:41:04.808" v="4741" actId="2085"/>
          <ac:spMkLst>
            <pc:docMk/>
            <pc:sldMk cId="746978058" sldId="301"/>
            <ac:spMk id="34" creationId="{02E6341E-72B1-AFDD-3237-BEAD62FF674C}"/>
          </ac:spMkLst>
        </pc:spChg>
        <pc:spChg chg="add mod">
          <ac:chgData name="西村 翼" userId="5a6fcaf58e44607b" providerId="LiveId" clId="{BBD41D31-444F-45F7-BB7F-6430223E64E6}" dt="2024-01-28T22:41:17.534" v="4744" actId="14100"/>
          <ac:spMkLst>
            <pc:docMk/>
            <pc:sldMk cId="746978058" sldId="301"/>
            <ac:spMk id="35" creationId="{49AAD65B-B08E-D076-A7ED-D7608F71C0B8}"/>
          </ac:spMkLst>
        </pc:spChg>
        <pc:grpChg chg="add mod">
          <ac:chgData name="西村 翼" userId="5a6fcaf58e44607b" providerId="LiveId" clId="{BBD41D31-444F-45F7-BB7F-6430223E64E6}" dt="2024-01-28T22:36:13.843" v="4581" actId="164"/>
          <ac:grpSpMkLst>
            <pc:docMk/>
            <pc:sldMk cId="746978058" sldId="301"/>
            <ac:grpSpMk id="15" creationId="{909E0C5E-FD01-217F-E2BD-616DDFFC5789}"/>
          </ac:grpSpMkLst>
        </pc:grpChg>
        <pc:grpChg chg="add mod">
          <ac:chgData name="西村 翼" userId="5a6fcaf58e44607b" providerId="LiveId" clId="{BBD41D31-444F-45F7-BB7F-6430223E64E6}" dt="2024-01-28T22:36:18.071" v="4584" actId="164"/>
          <ac:grpSpMkLst>
            <pc:docMk/>
            <pc:sldMk cId="746978058" sldId="301"/>
            <ac:grpSpMk id="32" creationId="{0D28E769-7717-D132-7795-B8186E501DAA}"/>
          </ac:grpSpMkLst>
        </pc:grpChg>
        <pc:grpChg chg="add mod">
          <ac:chgData name="西村 翼" userId="5a6fcaf58e44607b" providerId="LiveId" clId="{BBD41D31-444F-45F7-BB7F-6430223E64E6}" dt="2024-01-28T22:37:09.574" v="4598" actId="1076"/>
          <ac:grpSpMkLst>
            <pc:docMk/>
            <pc:sldMk cId="746978058" sldId="301"/>
            <ac:grpSpMk id="33" creationId="{226DD912-5A38-51F4-B5EA-5181C5270451}"/>
          </ac:grpSpMkLst>
        </pc:grpChg>
        <pc:picChg chg="add mod">
          <ac:chgData name="西村 翼" userId="5a6fcaf58e44607b" providerId="LiveId" clId="{BBD41D31-444F-45F7-BB7F-6430223E64E6}" dt="2024-01-28T22:28:15.174" v="4393" actId="164"/>
          <ac:picMkLst>
            <pc:docMk/>
            <pc:sldMk cId="746978058" sldId="301"/>
            <ac:picMk id="8" creationId="{CA62C9DB-509E-BF8C-B4B9-C9680DF0017F}"/>
          </ac:picMkLst>
        </pc:picChg>
        <pc:picChg chg="add mod">
          <ac:chgData name="西村 翼" userId="5a6fcaf58e44607b" providerId="LiveId" clId="{BBD41D31-444F-45F7-BB7F-6430223E64E6}" dt="2024-01-28T22:31:23.225" v="4479" actId="1076"/>
          <ac:picMkLst>
            <pc:docMk/>
            <pc:sldMk cId="746978058" sldId="301"/>
            <ac:picMk id="10" creationId="{D0F3FC4E-1E80-5FE7-E0BC-3B11C45167A0}"/>
          </ac:picMkLst>
        </pc:picChg>
        <pc:picChg chg="add mod">
          <ac:chgData name="西村 翼" userId="5a6fcaf58e44607b" providerId="LiveId" clId="{BBD41D31-444F-45F7-BB7F-6430223E64E6}" dt="2024-01-28T22:36:18.071" v="4584" actId="164"/>
          <ac:picMkLst>
            <pc:docMk/>
            <pc:sldMk cId="746978058" sldId="301"/>
            <ac:picMk id="14" creationId="{0CD25D0E-B01C-E282-318B-E1D3F912A831}"/>
          </ac:picMkLst>
        </pc:picChg>
        <pc:picChg chg="add del">
          <ac:chgData name="西村 翼" userId="5a6fcaf58e44607b" providerId="LiveId" clId="{BBD41D31-444F-45F7-BB7F-6430223E64E6}" dt="2024-01-28T22:30:43.393" v="4472" actId="478"/>
          <ac:picMkLst>
            <pc:docMk/>
            <pc:sldMk cId="746978058" sldId="301"/>
            <ac:picMk id="18" creationId="{A93F2E15-40D6-F739-E52E-0EA83E0939CD}"/>
          </ac:picMkLst>
        </pc:picChg>
        <pc:picChg chg="add mod">
          <ac:chgData name="西村 翼" userId="5a6fcaf58e44607b" providerId="LiveId" clId="{BBD41D31-444F-45F7-BB7F-6430223E64E6}" dt="2024-01-28T22:36:13.843" v="4581" actId="164"/>
          <ac:picMkLst>
            <pc:docMk/>
            <pc:sldMk cId="746978058" sldId="301"/>
            <ac:picMk id="20" creationId="{F8321B4C-FB50-0903-3850-CB0C4B04627A}"/>
          </ac:picMkLst>
        </pc:picChg>
        <pc:picChg chg="add mod">
          <ac:chgData name="西村 翼" userId="5a6fcaf58e44607b" providerId="LiveId" clId="{BBD41D31-444F-45F7-BB7F-6430223E64E6}" dt="2024-01-28T22:41:15.090" v="4743" actId="1076"/>
          <ac:picMkLst>
            <pc:docMk/>
            <pc:sldMk cId="746978058" sldId="301"/>
            <ac:picMk id="22" creationId="{1C4C0447-8C24-0697-D483-4F73A4FC0965}"/>
          </ac:picMkLst>
        </pc:picChg>
        <pc:picChg chg="add mod">
          <ac:chgData name="西村 翼" userId="5a6fcaf58e44607b" providerId="LiveId" clId="{BBD41D31-444F-45F7-BB7F-6430223E64E6}" dt="2024-01-28T22:39:29.646" v="4652" actId="1076"/>
          <ac:picMkLst>
            <pc:docMk/>
            <pc:sldMk cId="746978058" sldId="301"/>
            <ac:picMk id="24" creationId="{D5834089-2DCA-5132-4B38-C147C14CD69F}"/>
          </ac:picMkLst>
        </pc:picChg>
        <pc:picChg chg="add del">
          <ac:chgData name="西村 翼" userId="5a6fcaf58e44607b" providerId="LiveId" clId="{BBD41D31-444F-45F7-BB7F-6430223E64E6}" dt="2024-01-28T22:33:55.458" v="4512" actId="478"/>
          <ac:picMkLst>
            <pc:docMk/>
            <pc:sldMk cId="746978058" sldId="301"/>
            <ac:picMk id="26" creationId="{FED71EDF-F73F-EEB5-441C-708E9F4D0F1B}"/>
          </ac:picMkLst>
        </pc:picChg>
        <pc:picChg chg="add mod">
          <ac:chgData name="西村 翼" userId="5a6fcaf58e44607b" providerId="LiveId" clId="{BBD41D31-444F-45F7-BB7F-6430223E64E6}" dt="2024-01-28T22:40:59.577" v="4740" actId="1076"/>
          <ac:picMkLst>
            <pc:docMk/>
            <pc:sldMk cId="746978058" sldId="301"/>
            <ac:picMk id="27" creationId="{E083E6FD-156E-CC7D-588D-ED1B78F75078}"/>
          </ac:picMkLst>
        </pc:picChg>
        <pc:picChg chg="add mod">
          <ac:chgData name="西村 翼" userId="5a6fcaf58e44607b" providerId="LiveId" clId="{BBD41D31-444F-45F7-BB7F-6430223E64E6}" dt="2024-01-28T22:35:49.134" v="4573" actId="571"/>
          <ac:picMkLst>
            <pc:docMk/>
            <pc:sldMk cId="746978058" sldId="301"/>
            <ac:picMk id="29" creationId="{E22CC6AF-A76C-5642-5F60-05C1087FCA23}"/>
          </ac:picMkLst>
        </pc:picChg>
        <pc:picChg chg="add mod">
          <ac:chgData name="西村 翼" userId="5a6fcaf58e44607b" providerId="LiveId" clId="{BBD41D31-444F-45F7-BB7F-6430223E64E6}" dt="2024-01-28T22:35:49.134" v="4573" actId="571"/>
          <ac:picMkLst>
            <pc:docMk/>
            <pc:sldMk cId="746978058" sldId="301"/>
            <ac:picMk id="30" creationId="{09D9427E-E469-D8B1-4E72-B03FD08ADC10}"/>
          </ac:picMkLst>
        </pc:picChg>
      </pc:sldChg>
      <pc:sldChg chg="del">
        <pc:chgData name="西村 翼" userId="5a6fcaf58e44607b" providerId="LiveId" clId="{BBD41D31-444F-45F7-BB7F-6430223E64E6}" dt="2024-01-28T08:12:35.703" v="12" actId="47"/>
        <pc:sldMkLst>
          <pc:docMk/>
          <pc:sldMk cId="3735146522" sldId="301"/>
        </pc:sldMkLst>
      </pc:sldChg>
      <pc:sldChg chg="addSp delSp modSp new mod">
        <pc:chgData name="西村 翼" userId="5a6fcaf58e44607b" providerId="LiveId" clId="{BBD41D31-444F-45F7-BB7F-6430223E64E6}" dt="2024-01-28T22:52:57.607" v="5168" actId="20577"/>
        <pc:sldMkLst>
          <pc:docMk/>
          <pc:sldMk cId="2300347088" sldId="302"/>
        </pc:sldMkLst>
        <pc:spChg chg="mod">
          <ac:chgData name="西村 翼" userId="5a6fcaf58e44607b" providerId="LiveId" clId="{BBD41D31-444F-45F7-BB7F-6430223E64E6}" dt="2024-01-28T22:42:22.570" v="4756" actId="404"/>
          <ac:spMkLst>
            <pc:docMk/>
            <pc:sldMk cId="2300347088" sldId="302"/>
            <ac:spMk id="2" creationId="{A16DA741-43E7-8A99-8D1E-8F1DE89BCB24}"/>
          </ac:spMkLst>
        </pc:spChg>
        <pc:spChg chg="mod">
          <ac:chgData name="西村 翼" userId="5a6fcaf58e44607b" providerId="LiveId" clId="{BBD41D31-444F-45F7-BB7F-6430223E64E6}" dt="2024-01-28T22:45:30.143" v="4935" actId="14100"/>
          <ac:spMkLst>
            <pc:docMk/>
            <pc:sldMk cId="2300347088" sldId="302"/>
            <ac:spMk id="3" creationId="{DDBB6C7D-2D00-E5EB-7682-56C10EDD0EB2}"/>
          </ac:spMkLst>
        </pc:spChg>
        <pc:spChg chg="mod">
          <ac:chgData name="西村 翼" userId="5a6fcaf58e44607b" providerId="LiveId" clId="{BBD41D31-444F-45F7-BB7F-6430223E64E6}" dt="2024-01-28T22:42:10.845" v="4749"/>
          <ac:spMkLst>
            <pc:docMk/>
            <pc:sldMk cId="2300347088" sldId="302"/>
            <ac:spMk id="5" creationId="{0901A92F-DE69-526F-EE28-5FCC17B45F58}"/>
          </ac:spMkLst>
        </pc:spChg>
        <pc:spChg chg="add mod ord">
          <ac:chgData name="西村 翼" userId="5a6fcaf58e44607b" providerId="LiveId" clId="{BBD41D31-444F-45F7-BB7F-6430223E64E6}" dt="2024-01-28T22:52:57.607" v="5168" actId="20577"/>
          <ac:spMkLst>
            <pc:docMk/>
            <pc:sldMk cId="2300347088" sldId="302"/>
            <ac:spMk id="11" creationId="{8F4A4A6B-80B0-FB13-25EE-6F3212B2FCFE}"/>
          </ac:spMkLst>
        </pc:spChg>
        <pc:picChg chg="add mod">
          <ac:chgData name="西村 翼" userId="5a6fcaf58e44607b" providerId="LiveId" clId="{BBD41D31-444F-45F7-BB7F-6430223E64E6}" dt="2024-01-28T22:52:34.352" v="5158" actId="1076"/>
          <ac:picMkLst>
            <pc:docMk/>
            <pc:sldMk cId="2300347088" sldId="302"/>
            <ac:picMk id="8" creationId="{A73D0177-243B-776E-2939-718424055A1E}"/>
          </ac:picMkLst>
        </pc:picChg>
        <pc:picChg chg="add del mod">
          <ac:chgData name="西村 翼" userId="5a6fcaf58e44607b" providerId="LiveId" clId="{BBD41D31-444F-45F7-BB7F-6430223E64E6}" dt="2024-01-28T22:47:12.860" v="4945" actId="478"/>
          <ac:picMkLst>
            <pc:docMk/>
            <pc:sldMk cId="2300347088" sldId="302"/>
            <ac:picMk id="10" creationId="{1EB889BD-555D-94BB-A6D3-5866B89AA0FC}"/>
          </ac:picMkLst>
        </pc:picChg>
        <pc:picChg chg="add mod">
          <ac:chgData name="西村 翼" userId="5a6fcaf58e44607b" providerId="LiveId" clId="{BBD41D31-444F-45F7-BB7F-6430223E64E6}" dt="2024-01-28T22:52:34.352" v="5158" actId="1076"/>
          <ac:picMkLst>
            <pc:docMk/>
            <pc:sldMk cId="2300347088" sldId="302"/>
            <ac:picMk id="13" creationId="{BA56406C-AD9E-2915-1907-C284391DED8B}"/>
          </ac:picMkLst>
        </pc:picChg>
      </pc:sldChg>
      <pc:sldChg chg="del">
        <pc:chgData name="西村 翼" userId="5a6fcaf58e44607b" providerId="LiveId" clId="{BBD41D31-444F-45F7-BB7F-6430223E64E6}" dt="2024-01-28T08:12:36.863" v="17" actId="47"/>
        <pc:sldMkLst>
          <pc:docMk/>
          <pc:sldMk cId="2866914844" sldId="302"/>
        </pc:sldMkLst>
      </pc:sldChg>
      <pc:sldChg chg="addSp delSp modSp new mod">
        <pc:chgData name="西村 翼" userId="5a6fcaf58e44607b" providerId="LiveId" clId="{BBD41D31-444F-45F7-BB7F-6430223E64E6}" dt="2024-01-28T22:58:36.903" v="5331" actId="1076"/>
        <pc:sldMkLst>
          <pc:docMk/>
          <pc:sldMk cId="1426638310" sldId="303"/>
        </pc:sldMkLst>
        <pc:spChg chg="mod">
          <ac:chgData name="西村 翼" userId="5a6fcaf58e44607b" providerId="LiveId" clId="{BBD41D31-444F-45F7-BB7F-6430223E64E6}" dt="2024-01-28T22:53:12.754" v="5171" actId="404"/>
          <ac:spMkLst>
            <pc:docMk/>
            <pc:sldMk cId="1426638310" sldId="303"/>
            <ac:spMk id="2" creationId="{ECF9D5A2-6886-5AD2-D36D-96382B263D67}"/>
          </ac:spMkLst>
        </pc:spChg>
        <pc:spChg chg="mod">
          <ac:chgData name="西村 翼" userId="5a6fcaf58e44607b" providerId="LiveId" clId="{BBD41D31-444F-45F7-BB7F-6430223E64E6}" dt="2024-01-28T22:54:44.716" v="5259" actId="27636"/>
          <ac:spMkLst>
            <pc:docMk/>
            <pc:sldMk cId="1426638310" sldId="303"/>
            <ac:spMk id="3" creationId="{50090A2C-B73A-AE4D-2673-F3D7026ECF2B}"/>
          </ac:spMkLst>
        </pc:spChg>
        <pc:spChg chg="mod">
          <ac:chgData name="西村 翼" userId="5a6fcaf58e44607b" providerId="LiveId" clId="{BBD41D31-444F-45F7-BB7F-6430223E64E6}" dt="2024-01-28T22:56:02.853" v="5270" actId="1076"/>
          <ac:spMkLst>
            <pc:docMk/>
            <pc:sldMk cId="1426638310" sldId="303"/>
            <ac:spMk id="4" creationId="{DE7DD2D8-F531-2A1C-522F-1B2F8F194A88}"/>
          </ac:spMkLst>
        </pc:spChg>
        <pc:spChg chg="mod">
          <ac:chgData name="西村 翼" userId="5a6fcaf58e44607b" providerId="LiveId" clId="{BBD41D31-444F-45F7-BB7F-6430223E64E6}" dt="2024-01-28T22:53:18.543" v="5172"/>
          <ac:spMkLst>
            <pc:docMk/>
            <pc:sldMk cId="1426638310" sldId="303"/>
            <ac:spMk id="5" creationId="{6234FEF7-F21E-14CA-651A-E827D9796A34}"/>
          </ac:spMkLst>
        </pc:spChg>
        <pc:spChg chg="add mod">
          <ac:chgData name="西村 翼" userId="5a6fcaf58e44607b" providerId="LiveId" clId="{BBD41D31-444F-45F7-BB7F-6430223E64E6}" dt="2024-01-28T22:57:58.857" v="5325" actId="14100"/>
          <ac:spMkLst>
            <pc:docMk/>
            <pc:sldMk cId="1426638310" sldId="303"/>
            <ac:spMk id="18" creationId="{8FCD641A-B77B-DD09-247F-563BE4A85A3B}"/>
          </ac:spMkLst>
        </pc:spChg>
        <pc:grpChg chg="add mod">
          <ac:chgData name="西村 翼" userId="5a6fcaf58e44607b" providerId="LiveId" clId="{BBD41D31-444F-45F7-BB7F-6430223E64E6}" dt="2024-01-28T22:56:36.020" v="5283" actId="164"/>
          <ac:grpSpMkLst>
            <pc:docMk/>
            <pc:sldMk cId="1426638310" sldId="303"/>
            <ac:grpSpMk id="17" creationId="{327F8F04-8039-5B76-58B3-0FC76A2D9BB3}"/>
          </ac:grpSpMkLst>
        </pc:grpChg>
        <pc:picChg chg="add del mod">
          <ac:chgData name="西村 翼" userId="5a6fcaf58e44607b" providerId="LiveId" clId="{BBD41D31-444F-45F7-BB7F-6430223E64E6}" dt="2024-01-28T22:56:20.597" v="5277" actId="478"/>
          <ac:picMkLst>
            <pc:docMk/>
            <pc:sldMk cId="1426638310" sldId="303"/>
            <ac:picMk id="8" creationId="{C085B263-AC4B-FE81-73AE-17435DF386D7}"/>
          </ac:picMkLst>
        </pc:picChg>
        <pc:picChg chg="add del mod">
          <ac:chgData name="西村 翼" userId="5a6fcaf58e44607b" providerId="LiveId" clId="{BBD41D31-444F-45F7-BB7F-6430223E64E6}" dt="2024-01-28T22:56:20.597" v="5277" actId="478"/>
          <ac:picMkLst>
            <pc:docMk/>
            <pc:sldMk cId="1426638310" sldId="303"/>
            <ac:picMk id="10" creationId="{FEE765C6-46E2-C384-2361-34A3AC603DC4}"/>
          </ac:picMkLst>
        </pc:picChg>
        <pc:picChg chg="add mod">
          <ac:chgData name="西村 翼" userId="5a6fcaf58e44607b" providerId="LiveId" clId="{BBD41D31-444F-45F7-BB7F-6430223E64E6}" dt="2024-01-28T22:56:36.020" v="5283" actId="164"/>
          <ac:picMkLst>
            <pc:docMk/>
            <pc:sldMk cId="1426638310" sldId="303"/>
            <ac:picMk id="12" creationId="{C71B5A8E-3100-B481-5DA6-8B45E84D7825}"/>
          </ac:picMkLst>
        </pc:picChg>
        <pc:picChg chg="add mod">
          <ac:chgData name="西村 翼" userId="5a6fcaf58e44607b" providerId="LiveId" clId="{BBD41D31-444F-45F7-BB7F-6430223E64E6}" dt="2024-01-28T22:56:36.020" v="5283" actId="164"/>
          <ac:picMkLst>
            <pc:docMk/>
            <pc:sldMk cId="1426638310" sldId="303"/>
            <ac:picMk id="14" creationId="{8D19FB0B-CDE8-647D-1AD7-EBCCFF0D5250}"/>
          </ac:picMkLst>
        </pc:picChg>
        <pc:picChg chg="add mod">
          <ac:chgData name="西村 翼" userId="5a6fcaf58e44607b" providerId="LiveId" clId="{BBD41D31-444F-45F7-BB7F-6430223E64E6}" dt="2024-01-28T22:56:15.534" v="5275" actId="571"/>
          <ac:picMkLst>
            <pc:docMk/>
            <pc:sldMk cId="1426638310" sldId="303"/>
            <ac:picMk id="15" creationId="{1BEA980C-5E49-859E-231D-76849F6EEADD}"/>
          </ac:picMkLst>
        </pc:picChg>
        <pc:picChg chg="add mod">
          <ac:chgData name="西村 翼" userId="5a6fcaf58e44607b" providerId="LiveId" clId="{BBD41D31-444F-45F7-BB7F-6430223E64E6}" dt="2024-01-28T22:56:15.534" v="5275" actId="571"/>
          <ac:picMkLst>
            <pc:docMk/>
            <pc:sldMk cId="1426638310" sldId="303"/>
            <ac:picMk id="16" creationId="{3BC3130D-3FC1-857C-F00A-C1B13D11F224}"/>
          </ac:picMkLst>
        </pc:picChg>
        <pc:picChg chg="add mod">
          <ac:chgData name="西村 翼" userId="5a6fcaf58e44607b" providerId="LiveId" clId="{BBD41D31-444F-45F7-BB7F-6430223E64E6}" dt="2024-01-28T22:58:36.903" v="5331" actId="1076"/>
          <ac:picMkLst>
            <pc:docMk/>
            <pc:sldMk cId="1426638310" sldId="303"/>
            <ac:picMk id="20" creationId="{D7F147BB-B2BD-3C12-61DA-8375E3CD2146}"/>
          </ac:picMkLst>
        </pc:picChg>
        <pc:picChg chg="add mod">
          <ac:chgData name="西村 翼" userId="5a6fcaf58e44607b" providerId="LiveId" clId="{BBD41D31-444F-45F7-BB7F-6430223E64E6}" dt="2024-01-28T22:58:36.903" v="5331" actId="1076"/>
          <ac:picMkLst>
            <pc:docMk/>
            <pc:sldMk cId="1426638310" sldId="303"/>
            <ac:picMk id="22" creationId="{68FC0C07-9718-D7F3-0439-083255F35B5C}"/>
          </ac:picMkLst>
        </pc:picChg>
      </pc:sldChg>
      <pc:sldChg chg="del">
        <pc:chgData name="西村 翼" userId="5a6fcaf58e44607b" providerId="LiveId" clId="{BBD41D31-444F-45F7-BB7F-6430223E64E6}" dt="2024-01-28T08:12:37.630" v="19" actId="47"/>
        <pc:sldMkLst>
          <pc:docMk/>
          <pc:sldMk cId="2832120249" sldId="303"/>
        </pc:sldMkLst>
      </pc:sldChg>
      <pc:sldChg chg="addSp modSp new mod">
        <pc:chgData name="西村 翼" userId="5a6fcaf58e44607b" providerId="LiveId" clId="{BBD41D31-444F-45F7-BB7F-6430223E64E6}" dt="2024-01-28T23:06:41.337" v="5630" actId="14100"/>
        <pc:sldMkLst>
          <pc:docMk/>
          <pc:sldMk cId="2641079849" sldId="304"/>
        </pc:sldMkLst>
        <pc:spChg chg="mod">
          <ac:chgData name="西村 翼" userId="5a6fcaf58e44607b" providerId="LiveId" clId="{BBD41D31-444F-45F7-BB7F-6430223E64E6}" dt="2024-01-28T22:59:00.945" v="5335" actId="179"/>
          <ac:spMkLst>
            <pc:docMk/>
            <pc:sldMk cId="2641079849" sldId="304"/>
            <ac:spMk id="2" creationId="{D713AECB-6383-C31B-E4E2-84CC3F2CAAB3}"/>
          </ac:spMkLst>
        </pc:spChg>
        <pc:spChg chg="mod">
          <ac:chgData name="西村 翼" userId="5a6fcaf58e44607b" providerId="LiveId" clId="{BBD41D31-444F-45F7-BB7F-6430223E64E6}" dt="2024-01-28T22:59:36.403" v="5370" actId="14100"/>
          <ac:spMkLst>
            <pc:docMk/>
            <pc:sldMk cId="2641079849" sldId="304"/>
            <ac:spMk id="3" creationId="{93A00FB9-9824-61B4-847B-8E3D7D4B39EA}"/>
          </ac:spMkLst>
        </pc:spChg>
        <pc:spChg chg="mod">
          <ac:chgData name="西村 翼" userId="5a6fcaf58e44607b" providerId="LiveId" clId="{BBD41D31-444F-45F7-BB7F-6430223E64E6}" dt="2024-01-28T22:59:04.024" v="5336"/>
          <ac:spMkLst>
            <pc:docMk/>
            <pc:sldMk cId="2641079849" sldId="304"/>
            <ac:spMk id="5" creationId="{811B5C14-6476-ECBD-4C4E-63C007CD6BC0}"/>
          </ac:spMkLst>
        </pc:spChg>
        <pc:spChg chg="add mod">
          <ac:chgData name="西村 翼" userId="5a6fcaf58e44607b" providerId="LiveId" clId="{BBD41D31-444F-45F7-BB7F-6430223E64E6}" dt="2024-01-28T23:02:47.639" v="5390" actId="164"/>
          <ac:spMkLst>
            <pc:docMk/>
            <pc:sldMk cId="2641079849" sldId="304"/>
            <ac:spMk id="11" creationId="{06023995-5668-9FA2-1FFC-39F6619E0E8C}"/>
          </ac:spMkLst>
        </pc:spChg>
        <pc:spChg chg="add mod">
          <ac:chgData name="西村 翼" userId="5a6fcaf58e44607b" providerId="LiveId" clId="{BBD41D31-444F-45F7-BB7F-6430223E64E6}" dt="2024-01-28T23:04:52.510" v="5492"/>
          <ac:spMkLst>
            <pc:docMk/>
            <pc:sldMk cId="2641079849" sldId="304"/>
            <ac:spMk id="13" creationId="{6DE76CAD-BCC2-A9D8-6B83-B79DA830B3E0}"/>
          </ac:spMkLst>
        </pc:spChg>
        <pc:spChg chg="add mod">
          <ac:chgData name="西村 翼" userId="5a6fcaf58e44607b" providerId="LiveId" clId="{BBD41D31-444F-45F7-BB7F-6430223E64E6}" dt="2024-01-28T23:05:52.516" v="5507" actId="1076"/>
          <ac:spMkLst>
            <pc:docMk/>
            <pc:sldMk cId="2641079849" sldId="304"/>
            <ac:spMk id="16" creationId="{14C1040F-DC24-BF47-114B-A4FFB62C9C2A}"/>
          </ac:spMkLst>
        </pc:spChg>
        <pc:spChg chg="add mod">
          <ac:chgData name="西村 翼" userId="5a6fcaf58e44607b" providerId="LiveId" clId="{BBD41D31-444F-45F7-BB7F-6430223E64E6}" dt="2024-01-28T23:06:41.337" v="5630" actId="14100"/>
          <ac:spMkLst>
            <pc:docMk/>
            <pc:sldMk cId="2641079849" sldId="304"/>
            <ac:spMk id="17" creationId="{316BD759-372B-9655-6A85-98C6E84C5211}"/>
          </ac:spMkLst>
        </pc:spChg>
        <pc:grpChg chg="add mod">
          <ac:chgData name="西村 翼" userId="5a6fcaf58e44607b" providerId="LiveId" clId="{BBD41D31-444F-45F7-BB7F-6430223E64E6}" dt="2024-01-28T23:05:44.038" v="5504" actId="1076"/>
          <ac:grpSpMkLst>
            <pc:docMk/>
            <pc:sldMk cId="2641079849" sldId="304"/>
            <ac:grpSpMk id="12" creationId="{A45635DE-030C-BDEC-0CAF-6CC2F357C00F}"/>
          </ac:grpSpMkLst>
        </pc:grpChg>
        <pc:picChg chg="add mod">
          <ac:chgData name="西村 翼" userId="5a6fcaf58e44607b" providerId="LiveId" clId="{BBD41D31-444F-45F7-BB7F-6430223E64E6}" dt="2024-01-28T23:02:47.639" v="5390" actId="164"/>
          <ac:picMkLst>
            <pc:docMk/>
            <pc:sldMk cId="2641079849" sldId="304"/>
            <ac:picMk id="8" creationId="{F56A62F6-0195-9DD3-3800-ADCAFD65547C}"/>
          </ac:picMkLst>
        </pc:picChg>
        <pc:picChg chg="add mod">
          <ac:chgData name="西村 翼" userId="5a6fcaf58e44607b" providerId="LiveId" clId="{BBD41D31-444F-45F7-BB7F-6430223E64E6}" dt="2024-01-28T23:05:52.516" v="5507" actId="1076"/>
          <ac:picMkLst>
            <pc:docMk/>
            <pc:sldMk cId="2641079849" sldId="304"/>
            <ac:picMk id="10" creationId="{764A5DBB-6F3E-DDC6-0681-D07838A8763F}"/>
          </ac:picMkLst>
        </pc:picChg>
        <pc:picChg chg="add mod">
          <ac:chgData name="西村 翼" userId="5a6fcaf58e44607b" providerId="LiveId" clId="{BBD41D31-444F-45F7-BB7F-6430223E64E6}" dt="2024-01-28T23:05:52.516" v="5507" actId="1076"/>
          <ac:picMkLst>
            <pc:docMk/>
            <pc:sldMk cId="2641079849" sldId="304"/>
            <ac:picMk id="15" creationId="{D79A2541-1DC9-BB29-A847-E1A80EBF6D42}"/>
          </ac:picMkLst>
        </pc:picChg>
      </pc:sldChg>
      <pc:sldChg chg="del">
        <pc:chgData name="西村 翼" userId="5a6fcaf58e44607b" providerId="LiveId" clId="{BBD41D31-444F-45F7-BB7F-6430223E64E6}" dt="2024-01-28T08:12:37.866" v="20" actId="47"/>
        <pc:sldMkLst>
          <pc:docMk/>
          <pc:sldMk cId="3943582439" sldId="304"/>
        </pc:sldMkLst>
      </pc:sldChg>
      <pc:sldChg chg="del">
        <pc:chgData name="西村 翼" userId="5a6fcaf58e44607b" providerId="LiveId" clId="{BBD41D31-444F-45F7-BB7F-6430223E64E6}" dt="2024-01-28T08:12:38.076" v="21" actId="47"/>
        <pc:sldMkLst>
          <pc:docMk/>
          <pc:sldMk cId="1357471812" sldId="305"/>
        </pc:sldMkLst>
      </pc:sldChg>
      <pc:sldChg chg="addSp delSp modSp new mod">
        <pc:chgData name="西村 翼" userId="5a6fcaf58e44607b" providerId="LiveId" clId="{BBD41D31-444F-45F7-BB7F-6430223E64E6}" dt="2024-01-28T23:18:25.216" v="5917" actId="1076"/>
        <pc:sldMkLst>
          <pc:docMk/>
          <pc:sldMk cId="2233876469" sldId="305"/>
        </pc:sldMkLst>
        <pc:spChg chg="mod">
          <ac:chgData name="西村 翼" userId="5a6fcaf58e44607b" providerId="LiveId" clId="{BBD41D31-444F-45F7-BB7F-6430223E64E6}" dt="2024-01-28T23:07:26.108" v="5637" actId="404"/>
          <ac:spMkLst>
            <pc:docMk/>
            <pc:sldMk cId="2233876469" sldId="305"/>
            <ac:spMk id="2" creationId="{78C121F8-D85B-44F9-86C0-1F6B4DA14D4E}"/>
          </ac:spMkLst>
        </pc:spChg>
        <pc:spChg chg="mod">
          <ac:chgData name="西村 翼" userId="5a6fcaf58e44607b" providerId="LiveId" clId="{BBD41D31-444F-45F7-BB7F-6430223E64E6}" dt="2024-01-28T23:09:50.549" v="5751" actId="14100"/>
          <ac:spMkLst>
            <pc:docMk/>
            <pc:sldMk cId="2233876469" sldId="305"/>
            <ac:spMk id="3" creationId="{20A72CA1-24C1-C7AA-017C-EA53308F689D}"/>
          </ac:spMkLst>
        </pc:spChg>
        <pc:spChg chg="mod">
          <ac:chgData name="西村 翼" userId="5a6fcaf58e44607b" providerId="LiveId" clId="{BBD41D31-444F-45F7-BB7F-6430223E64E6}" dt="2024-01-28T23:09:27.741" v="5729"/>
          <ac:spMkLst>
            <pc:docMk/>
            <pc:sldMk cId="2233876469" sldId="305"/>
            <ac:spMk id="5" creationId="{FBB19085-A2F9-647F-9FB7-AFFC5DB8D54C}"/>
          </ac:spMkLst>
        </pc:spChg>
        <pc:spChg chg="add del mod">
          <ac:chgData name="西村 翼" userId="5a6fcaf58e44607b" providerId="LiveId" clId="{BBD41D31-444F-45F7-BB7F-6430223E64E6}" dt="2024-01-28T23:13:58.668" v="5796" actId="478"/>
          <ac:spMkLst>
            <pc:docMk/>
            <pc:sldMk cId="2233876469" sldId="305"/>
            <ac:spMk id="11" creationId="{57780C64-F102-95F8-FB4D-C7B3F7FCCA76}"/>
          </ac:spMkLst>
        </pc:spChg>
        <pc:spChg chg="add mod">
          <ac:chgData name="西村 翼" userId="5a6fcaf58e44607b" providerId="LiveId" clId="{BBD41D31-444F-45F7-BB7F-6430223E64E6}" dt="2024-01-28T23:16:22.821" v="5836" actId="14100"/>
          <ac:spMkLst>
            <pc:docMk/>
            <pc:sldMk cId="2233876469" sldId="305"/>
            <ac:spMk id="12" creationId="{CD95F5A5-85BA-1F90-F474-26F48A167D54}"/>
          </ac:spMkLst>
        </pc:spChg>
        <pc:spChg chg="add mod">
          <ac:chgData name="西村 翼" userId="5a6fcaf58e44607b" providerId="LiveId" clId="{BBD41D31-444F-45F7-BB7F-6430223E64E6}" dt="2024-01-28T23:16:16.109" v="5833" actId="1076"/>
          <ac:spMkLst>
            <pc:docMk/>
            <pc:sldMk cId="2233876469" sldId="305"/>
            <ac:spMk id="17" creationId="{1C97B7DA-33ED-9D20-D2CD-275E2DDB42AD}"/>
          </ac:spMkLst>
        </pc:spChg>
        <pc:spChg chg="add mod">
          <ac:chgData name="西村 翼" userId="5a6fcaf58e44607b" providerId="LiveId" clId="{BBD41D31-444F-45F7-BB7F-6430223E64E6}" dt="2024-01-28T23:16:59.941" v="5866" actId="14100"/>
          <ac:spMkLst>
            <pc:docMk/>
            <pc:sldMk cId="2233876469" sldId="305"/>
            <ac:spMk id="20" creationId="{ADFF04F2-5FDE-B788-FE47-C54B61E42F49}"/>
          </ac:spMkLst>
        </pc:spChg>
        <pc:spChg chg="add mod">
          <ac:chgData name="西村 翼" userId="5a6fcaf58e44607b" providerId="LiveId" clId="{BBD41D31-444F-45F7-BB7F-6430223E64E6}" dt="2024-01-28T23:18:25.216" v="5917" actId="1076"/>
          <ac:spMkLst>
            <pc:docMk/>
            <pc:sldMk cId="2233876469" sldId="305"/>
            <ac:spMk id="23" creationId="{CF6B9D66-4FBB-C018-691F-87E037D83A41}"/>
          </ac:spMkLst>
        </pc:spChg>
        <pc:picChg chg="add mod">
          <ac:chgData name="西村 翼" userId="5a6fcaf58e44607b" providerId="LiveId" clId="{BBD41D31-444F-45F7-BB7F-6430223E64E6}" dt="2024-01-28T23:14:04.289" v="5798" actId="1076"/>
          <ac:picMkLst>
            <pc:docMk/>
            <pc:sldMk cId="2233876469" sldId="305"/>
            <ac:picMk id="8" creationId="{DCC2797A-3F08-3445-6CF7-3334BDC804FA}"/>
          </ac:picMkLst>
        </pc:picChg>
        <pc:picChg chg="add mod">
          <ac:chgData name="西村 翼" userId="5a6fcaf58e44607b" providerId="LiveId" clId="{BBD41D31-444F-45F7-BB7F-6430223E64E6}" dt="2024-01-28T23:14:08.893" v="5801" actId="1076"/>
          <ac:picMkLst>
            <pc:docMk/>
            <pc:sldMk cId="2233876469" sldId="305"/>
            <ac:picMk id="10" creationId="{BA5983D4-E149-0831-4CA1-9D94A0B90701}"/>
          </ac:picMkLst>
        </pc:picChg>
        <pc:picChg chg="add mod">
          <ac:chgData name="西村 翼" userId="5a6fcaf58e44607b" providerId="LiveId" clId="{BBD41D31-444F-45F7-BB7F-6430223E64E6}" dt="2024-01-28T23:16:08.837" v="5820" actId="1076"/>
          <ac:picMkLst>
            <pc:docMk/>
            <pc:sldMk cId="2233876469" sldId="305"/>
            <ac:picMk id="14" creationId="{0A7BF206-F2D5-AE1E-1631-E9B783C4F66E}"/>
          </ac:picMkLst>
        </pc:picChg>
        <pc:picChg chg="add mod">
          <ac:chgData name="西村 翼" userId="5a6fcaf58e44607b" providerId="LiveId" clId="{BBD41D31-444F-45F7-BB7F-6430223E64E6}" dt="2024-01-28T23:16:08.837" v="5820" actId="1076"/>
          <ac:picMkLst>
            <pc:docMk/>
            <pc:sldMk cId="2233876469" sldId="305"/>
            <ac:picMk id="16" creationId="{0F5CF3BA-3907-03A5-D26B-F49D0FDAC2F8}"/>
          </ac:picMkLst>
        </pc:picChg>
        <pc:picChg chg="add mod">
          <ac:chgData name="西村 翼" userId="5a6fcaf58e44607b" providerId="LiveId" clId="{BBD41D31-444F-45F7-BB7F-6430223E64E6}" dt="2024-01-28T23:18:23.144" v="5916" actId="1076"/>
          <ac:picMkLst>
            <pc:docMk/>
            <pc:sldMk cId="2233876469" sldId="305"/>
            <ac:picMk id="19" creationId="{28E9F37A-F15B-B91E-AAC1-92305AC944D7}"/>
          </ac:picMkLst>
        </pc:picChg>
        <pc:picChg chg="add mod">
          <ac:chgData name="西村 翼" userId="5a6fcaf58e44607b" providerId="LiveId" clId="{BBD41D31-444F-45F7-BB7F-6430223E64E6}" dt="2024-01-28T23:17:17.639" v="5871" actId="1076"/>
          <ac:picMkLst>
            <pc:docMk/>
            <pc:sldMk cId="2233876469" sldId="305"/>
            <ac:picMk id="22" creationId="{7C7EEA52-C752-5DB9-AC2A-543E4A0B4FA0}"/>
          </ac:picMkLst>
        </pc:picChg>
        <pc:picChg chg="add mod">
          <ac:chgData name="西村 翼" userId="5a6fcaf58e44607b" providerId="LiveId" clId="{BBD41D31-444F-45F7-BB7F-6430223E64E6}" dt="2024-01-28T23:18:21.105" v="5915" actId="1076"/>
          <ac:picMkLst>
            <pc:docMk/>
            <pc:sldMk cId="2233876469" sldId="305"/>
            <ac:picMk id="25" creationId="{A1EF8AFA-1CC4-B1DA-0D1E-724EC59E68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2024/1/28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Ref idx="1002">
        <a:schemeClr val="bg1"/>
      </p:bgRef>
    </p:bg>
    <p:spTree>
      <p:nvGrpSpPr>
        <p:cNvPr id="1" name=""/>
        <p:cNvGrpSpPr/>
        <p:nvPr/>
      </p:nvGrpSpPr>
      <p:grpSpPr>
        <a:xfrm>
          <a:off x="0" y="0"/>
          <a:ext cx="0" cy="0"/>
          <a:chOff x="0" y="0"/>
          <a:chExt cx="0" cy="0"/>
        </a:xfrm>
      </p:grpSpPr>
      <p:sp>
        <p:nvSpPr>
          <p:cNvPr id="5" name="正方形/長方形 3">
            <a:extLst>
              <a:ext uri="{FF2B5EF4-FFF2-40B4-BE49-F238E27FC236}">
                <a16:creationId xmlns:a16="http://schemas.microsoft.com/office/drawing/2014/main" id="{AA4D151F-864F-A9D3-BB3D-CC1E399070DD}"/>
              </a:ext>
            </a:extLst>
          </p:cNvPr>
          <p:cNvSpPr/>
          <p:nvPr userDrawn="1"/>
        </p:nvSpPr>
        <p:spPr>
          <a:xfrm rot="10800000">
            <a:off x="-2"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8A05E30-C5A4-9EFF-7BE8-7A16932451E8}"/>
              </a:ext>
            </a:extLst>
          </p:cNvPr>
          <p:cNvSpPr/>
          <p:nvPr userDrawn="1"/>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112363" y="1951210"/>
            <a:ext cx="10124388" cy="1655763"/>
          </a:xfrm>
          <a:ln>
            <a:noFill/>
          </a:ln>
        </p:spPr>
        <p:txBody>
          <a:bodyPr anchor="ctr">
            <a:normAutofit/>
          </a:bodyPr>
          <a:lstStyle>
            <a:lvl1pPr algn="ctr">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112363" y="4120593"/>
            <a:ext cx="10124388" cy="901016"/>
          </a:xfrm>
          <a:ln>
            <a:noFill/>
          </a:ln>
        </p:spPr>
        <p:txBody>
          <a:bodyPr>
            <a:normAutofit/>
          </a:bodyPr>
          <a:lstStyle>
            <a:lvl1pPr marL="0" indent="0" algn="l">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442610"/>
            <a:ext cx="41148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439427"/>
            <a:ext cx="27432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hasCustomPrompt="1"/>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アジェンダ（目次）</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00000"/>
              </a:lnSpc>
              <a:buFont typeface="+mj-lt"/>
              <a:buAutoNum type="arabicPeriod"/>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0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0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FC820158-AED1-49F6-92EB-312A22D1B8C9}" type="datetime1">
              <a:rPr lang="ja-JP" altLang="en-US" smtClean="0"/>
              <a:t>2024/1/28</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dirty="0"/>
              <a:t>アジェンダ</a:t>
            </a:r>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5000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40B32642-926D-4B5F-B971-4DE2927B559B}" type="datetime1">
              <a:rPr lang="ja-JP" altLang="en-US" smtClean="0"/>
              <a:t>2024/1/28</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0" indent="0">
              <a:lnSpc>
                <a:spcPct val="110000"/>
              </a:lnSpc>
              <a:buFont typeface="Wingdings" panose="05000000000000000000" pitchFamily="2" charset="2"/>
              <a:buNone/>
              <a:defRPr sz="16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endParaRPr kumimoji="1" lang="ja-JP" altLang="en-US" dirty="0"/>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140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3"/>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38953" y="654499"/>
            <a:ext cx="5857848"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8ACFE443-27C9-4A89-BF6C-B99BA0E253BB}" type="datetime1">
              <a:rPr lang="ja-JP" altLang="en-US" smtClean="0"/>
              <a:t>2024/1/28</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9" name="コンテンツ プレースホルダー 2">
            <a:extLst>
              <a:ext uri="{FF2B5EF4-FFF2-40B4-BE49-F238E27FC236}">
                <a16:creationId xmlns:a16="http://schemas.microsoft.com/office/drawing/2014/main" id="{FA0957F1-F85A-DF26-EB84-CC1F7156D68B}"/>
              </a:ext>
            </a:extLst>
          </p:cNvPr>
          <p:cNvSpPr>
            <a:spLocks noGrp="1"/>
          </p:cNvSpPr>
          <p:nvPr>
            <p:ph idx="13"/>
          </p:nvPr>
        </p:nvSpPr>
        <p:spPr>
          <a:xfrm>
            <a:off x="6129196" y="654499"/>
            <a:ext cx="5857848" cy="5592390"/>
          </a:xfrm>
          <a:ln>
            <a:solidFill>
              <a:schemeClr val="bg1"/>
            </a:solidFill>
          </a:ln>
        </p:spPr>
        <p:txBody>
          <a:bodyPr>
            <a:normAutofit/>
          </a:bodyPr>
          <a:lstStyle>
            <a:lvl1pPr marL="355600" indent="-355600">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12" name="直線コネクタ 11">
            <a:extLst>
              <a:ext uri="{FF2B5EF4-FFF2-40B4-BE49-F238E27FC236}">
                <a16:creationId xmlns:a16="http://schemas.microsoft.com/office/drawing/2014/main" id="{C14E5AE4-95E3-0453-5788-7D7144C74E8F}"/>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742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4F7D3369-7549-8686-CE3C-E9FDF8AC2598}"/>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028B34F-2641-CD01-7DE2-12E7BF2E03ED}"/>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CC91CEFD-6892-557D-086B-1DF792104B2F}"/>
              </a:ext>
            </a:extLst>
          </p:cNvPr>
          <p:cNvSpPr/>
          <p:nvPr userDrawn="1"/>
        </p:nvSpPr>
        <p:spPr>
          <a:xfrm rot="16200000">
            <a:off x="7948108" y="2592659"/>
            <a:ext cx="6858000" cy="167268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ED5CD18-192B-D746-7B28-80B8EB3D8059}"/>
              </a:ext>
            </a:extLst>
          </p:cNvPr>
          <p:cNvSpPr/>
          <p:nvPr userDrawn="1"/>
        </p:nvSpPr>
        <p:spPr>
          <a:xfrm rot="16200000">
            <a:off x="-2592658" y="2592661"/>
            <a:ext cx="6858000" cy="167268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3E5F625B-6493-41D0-A761-6EA118607214}"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2" name="タイトル 1">
            <a:extLst>
              <a:ext uri="{FF2B5EF4-FFF2-40B4-BE49-F238E27FC236}">
                <a16:creationId xmlns:a16="http://schemas.microsoft.com/office/drawing/2014/main" id="{3950D3C4-08FE-26FA-BF7C-EE9F0627BB79}"/>
              </a:ext>
            </a:extLst>
          </p:cNvPr>
          <p:cNvSpPr>
            <a:spLocks noGrp="1"/>
          </p:cNvSpPr>
          <p:nvPr>
            <p:ph type="ctrTitle"/>
          </p:nvPr>
        </p:nvSpPr>
        <p:spPr>
          <a:xfrm>
            <a:off x="1033804" y="2852020"/>
            <a:ext cx="10124388" cy="576980"/>
          </a:xfrm>
          <a:ln>
            <a:noFill/>
          </a:ln>
        </p:spPr>
        <p:txBody>
          <a:bodyPr anchor="ctr">
            <a:normAutofit/>
          </a:bodyPr>
          <a:lstStyle>
            <a:lvl1pPr algn="ctr">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cxnSp>
        <p:nvCxnSpPr>
          <p:cNvPr id="14" name="直線コネクタ 13">
            <a:extLst>
              <a:ext uri="{FF2B5EF4-FFF2-40B4-BE49-F238E27FC236}">
                <a16:creationId xmlns:a16="http://schemas.microsoft.com/office/drawing/2014/main" id="{C90DF5F1-8B13-9AFD-3C24-C828A45B5347}"/>
              </a:ext>
            </a:extLst>
          </p:cNvPr>
          <p:cNvCxnSpPr>
            <a:cxnSpLocks/>
          </p:cNvCxnSpPr>
          <p:nvPr userDrawn="1"/>
        </p:nvCxnSpPr>
        <p:spPr>
          <a:xfrm>
            <a:off x="2292697" y="3429000"/>
            <a:ext cx="7606603" cy="0"/>
          </a:xfrm>
          <a:prstGeom prst="line">
            <a:avLst/>
          </a:prstGeom>
          <a:ln w="73025" cap="rnd" cmpd="thickThin">
            <a:solidFill>
              <a:schemeClr val="accent1">
                <a:alpha val="4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813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DEAADC13-6D01-40E9-93B4-5003EDFB6282}"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8" r:id="rId4"/>
    <p:sldLayoutId id="2147483655" r:id="rId5"/>
    <p:sldLayoutId id="2147483657" r:id="rId6"/>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ssa.gov/oact/babynames/limits.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4.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2.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6A997-715C-E7FC-80F0-D3874824E0A2}"/>
              </a:ext>
            </a:extLst>
          </p:cNvPr>
          <p:cNvSpPr>
            <a:spLocks noGrp="1"/>
          </p:cNvSpPr>
          <p:nvPr>
            <p:ph type="ctrTitle"/>
          </p:nvPr>
        </p:nvSpPr>
        <p:spPr>
          <a:xfrm>
            <a:off x="1033806" y="2146566"/>
            <a:ext cx="10124388" cy="1655763"/>
          </a:xfrm>
        </p:spPr>
        <p:txBody>
          <a:bodyPr>
            <a:normAutofit/>
          </a:bodyPr>
          <a:lstStyle/>
          <a:p>
            <a:pPr algn="ctr">
              <a:lnSpc>
                <a:spcPct val="120000"/>
              </a:lnSpc>
            </a:pPr>
            <a:r>
              <a:rPr kumimoji="1" lang="ja-JP" altLang="en-US" dirty="0"/>
              <a:t>データサイエンティストハンドオン教材</a:t>
            </a:r>
            <a:br>
              <a:rPr kumimoji="1" lang="en-US" altLang="ja-JP" dirty="0"/>
            </a:br>
            <a:r>
              <a:rPr kumimoji="1" lang="ja-JP" altLang="en-US" dirty="0"/>
              <a:t>（第</a:t>
            </a:r>
            <a:r>
              <a:rPr lang="ja-JP" altLang="en-US" dirty="0"/>
              <a:t>４</a:t>
            </a:r>
            <a:r>
              <a:rPr kumimoji="1" lang="ja-JP" altLang="en-US" dirty="0"/>
              <a:t>講）</a:t>
            </a:r>
          </a:p>
        </p:txBody>
      </p:sp>
      <p:sp>
        <p:nvSpPr>
          <p:cNvPr id="3" name="字幕 2">
            <a:extLst>
              <a:ext uri="{FF2B5EF4-FFF2-40B4-BE49-F238E27FC236}">
                <a16:creationId xmlns:a16="http://schemas.microsoft.com/office/drawing/2014/main" id="{AF282B57-C888-E1EB-53C9-53344616B040}"/>
              </a:ext>
            </a:extLst>
          </p:cNvPr>
          <p:cNvSpPr>
            <a:spLocks noGrp="1"/>
          </p:cNvSpPr>
          <p:nvPr>
            <p:ph type="subTitle" idx="1"/>
          </p:nvPr>
        </p:nvSpPr>
        <p:spPr>
          <a:xfrm>
            <a:off x="1033806" y="4314573"/>
            <a:ext cx="10124388" cy="1541282"/>
          </a:xfrm>
        </p:spPr>
        <p:txBody>
          <a:bodyPr>
            <a:normAutofit/>
          </a:bodyPr>
          <a:lstStyle/>
          <a:p>
            <a:r>
              <a:rPr kumimoji="1" lang="ja-JP" altLang="en-US" sz="2000" dirty="0"/>
              <a:t>第</a:t>
            </a:r>
            <a:r>
              <a:rPr kumimoji="1" lang="en-US" altLang="ja-JP" sz="2000" dirty="0"/>
              <a:t>1</a:t>
            </a:r>
            <a:r>
              <a:rPr kumimoji="1" lang="ja-JP" altLang="en-US" sz="2000" dirty="0"/>
              <a:t>章：映画評価データ</a:t>
            </a:r>
            <a:endParaRPr lang="en-US" altLang="ja-JP" sz="2000" dirty="0"/>
          </a:p>
          <a:p>
            <a:r>
              <a:rPr kumimoji="1" lang="ja-JP" altLang="en-US" sz="2000" dirty="0"/>
              <a:t>第</a:t>
            </a:r>
            <a:r>
              <a:rPr kumimoji="1" lang="en-US" altLang="ja-JP" sz="2000" dirty="0"/>
              <a:t>2</a:t>
            </a:r>
            <a:r>
              <a:rPr kumimoji="1" lang="ja-JP" altLang="en-US" sz="2000" dirty="0"/>
              <a:t>章：</a:t>
            </a:r>
            <a:r>
              <a:rPr kumimoji="1" lang="en-US" altLang="ja-JP" sz="2000" dirty="0"/>
              <a:t>XXX</a:t>
            </a:r>
            <a:endParaRPr kumimoji="1" lang="ja-JP" altLang="en-US" sz="2000" dirty="0"/>
          </a:p>
        </p:txBody>
      </p:sp>
    </p:spTree>
    <p:extLst>
      <p:ext uri="{BB962C8B-B14F-4D97-AF65-F5344CB8AC3E}">
        <p14:creationId xmlns:p14="http://schemas.microsoft.com/office/powerpoint/2010/main" val="225114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0DB86B7-30E5-0DD1-47E7-22D14CB55438}"/>
              </a:ext>
            </a:extLst>
          </p:cNvPr>
          <p:cNvSpPr>
            <a:spLocks noGrp="1"/>
          </p:cNvSpPr>
          <p:nvPr>
            <p:ph type="dt" sz="half" idx="10"/>
          </p:nvPr>
        </p:nvSpPr>
        <p:spPr/>
        <p:txBody>
          <a:bodyPr/>
          <a:lstStyle/>
          <a:p>
            <a:fld id="{3E5F625B-6493-41D0-A761-6EA118607214}" type="datetime1">
              <a:rPr lang="ja-JP" altLang="en-US" smtClean="0"/>
              <a:t>2024/1/28</a:t>
            </a:fld>
            <a:endParaRPr lang="ja-JP" altLang="en-US"/>
          </a:p>
        </p:txBody>
      </p:sp>
      <p:sp>
        <p:nvSpPr>
          <p:cNvPr id="3" name="フッター プレースホルダー 2">
            <a:extLst>
              <a:ext uri="{FF2B5EF4-FFF2-40B4-BE49-F238E27FC236}">
                <a16:creationId xmlns:a16="http://schemas.microsoft.com/office/drawing/2014/main" id="{C2B3AF24-025E-3705-50DB-65116D753D8E}"/>
              </a:ext>
            </a:extLst>
          </p:cNvPr>
          <p:cNvSpPr>
            <a:spLocks noGrp="1"/>
          </p:cNvSpPr>
          <p:nvPr>
            <p:ph type="ftr" sz="quarter" idx="11"/>
          </p:nvPr>
        </p:nvSpPr>
        <p:spPr/>
        <p:txBody>
          <a:bodyPr/>
          <a:lstStyle/>
          <a:p>
            <a:r>
              <a:rPr lang="en-US" altLang="ja-JP" dirty="0"/>
              <a:t>2. </a:t>
            </a:r>
            <a:r>
              <a:rPr lang="ja-JP" altLang="en-US" dirty="0"/>
              <a:t>アメリカの赤ちゃんに名付けられた名前リスト</a:t>
            </a:r>
          </a:p>
        </p:txBody>
      </p:sp>
      <p:sp>
        <p:nvSpPr>
          <p:cNvPr id="4" name="スライド番号プレースホルダー 3">
            <a:extLst>
              <a:ext uri="{FF2B5EF4-FFF2-40B4-BE49-F238E27FC236}">
                <a16:creationId xmlns:a16="http://schemas.microsoft.com/office/drawing/2014/main" id="{C5AC9AF9-E056-4BD9-6755-2A0E2A3CD2E4}"/>
              </a:ext>
            </a:extLst>
          </p:cNvPr>
          <p:cNvSpPr>
            <a:spLocks noGrp="1"/>
          </p:cNvSpPr>
          <p:nvPr>
            <p:ph type="sldNum" sz="quarter" idx="12"/>
          </p:nvPr>
        </p:nvSpPr>
        <p:spPr/>
        <p:txBody>
          <a:bodyPr/>
          <a:lstStyle/>
          <a:p>
            <a:fld id="{6A08F1E3-4537-4A28-BBC1-BB8FB2459995}" type="slidenum">
              <a:rPr lang="ja-JP" altLang="en-US" smtClean="0"/>
              <a:pPr/>
              <a:t>10</a:t>
            </a:fld>
            <a:endParaRPr lang="ja-JP" altLang="en-US"/>
          </a:p>
        </p:txBody>
      </p:sp>
      <p:sp>
        <p:nvSpPr>
          <p:cNvPr id="5" name="タイトル 4">
            <a:extLst>
              <a:ext uri="{FF2B5EF4-FFF2-40B4-BE49-F238E27FC236}">
                <a16:creationId xmlns:a16="http://schemas.microsoft.com/office/drawing/2014/main" id="{FF2DDADE-D836-A24B-CE72-51E60E989B23}"/>
              </a:ext>
            </a:extLst>
          </p:cNvPr>
          <p:cNvSpPr>
            <a:spLocks noGrp="1"/>
          </p:cNvSpPr>
          <p:nvPr>
            <p:ph type="ctrTitle"/>
          </p:nvPr>
        </p:nvSpPr>
        <p:spPr/>
        <p:txBody>
          <a:bodyPr>
            <a:noAutofit/>
          </a:bodyPr>
          <a:lstStyle/>
          <a:p>
            <a:r>
              <a:rPr kumimoji="1" lang="en-US" altLang="ja-JP" sz="3200" dirty="0"/>
              <a:t>2. </a:t>
            </a:r>
            <a:r>
              <a:rPr kumimoji="1" lang="ja-JP" altLang="en-US" sz="3200" dirty="0"/>
              <a:t>アメリカの赤ちゃんに名付けられた名前リスト</a:t>
            </a:r>
          </a:p>
        </p:txBody>
      </p:sp>
    </p:spTree>
    <p:extLst>
      <p:ext uri="{BB962C8B-B14F-4D97-AF65-F5344CB8AC3E}">
        <p14:creationId xmlns:p14="http://schemas.microsoft.com/office/powerpoint/2010/main" val="96457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4865F-456F-D913-D71F-A4B695738179}"/>
              </a:ext>
            </a:extLst>
          </p:cNvPr>
          <p:cNvSpPr>
            <a:spLocks noGrp="1"/>
          </p:cNvSpPr>
          <p:nvPr>
            <p:ph type="title"/>
          </p:nvPr>
        </p:nvSpPr>
        <p:spPr/>
        <p:txBody>
          <a:bodyPr/>
          <a:lstStyle/>
          <a:p>
            <a:r>
              <a:rPr kumimoji="1" lang="en-US" altLang="ja-JP" sz="2800" dirty="0"/>
              <a:t>2. </a:t>
            </a:r>
            <a:r>
              <a:rPr kumimoji="1" lang="ja-JP" altLang="en-US" sz="2800" dirty="0"/>
              <a:t>アメリカの赤ちゃんに名付けられた名前リスト</a:t>
            </a:r>
            <a:endParaRPr kumimoji="1" lang="ja-JP" altLang="en-US" dirty="0"/>
          </a:p>
        </p:txBody>
      </p:sp>
      <p:sp>
        <p:nvSpPr>
          <p:cNvPr id="3" name="コンテンツ プレースホルダー 2">
            <a:extLst>
              <a:ext uri="{FF2B5EF4-FFF2-40B4-BE49-F238E27FC236}">
                <a16:creationId xmlns:a16="http://schemas.microsoft.com/office/drawing/2014/main" id="{44EF71E8-1B02-14CE-604A-CD846FEB73D5}"/>
              </a:ext>
            </a:extLst>
          </p:cNvPr>
          <p:cNvSpPr>
            <a:spLocks noGrp="1"/>
          </p:cNvSpPr>
          <p:nvPr>
            <p:ph idx="1"/>
          </p:nvPr>
        </p:nvSpPr>
        <p:spPr>
          <a:xfrm>
            <a:off x="214381" y="632804"/>
            <a:ext cx="11763234" cy="957871"/>
          </a:xfrm>
        </p:spPr>
        <p:txBody>
          <a:bodyPr>
            <a:normAutofit/>
          </a:bodyPr>
          <a:lstStyle/>
          <a:p>
            <a:r>
              <a:rPr kumimoji="1" lang="ja-JP" altLang="en-US" dirty="0"/>
              <a:t>次に例として用いるデータセットは，アメリカ合衆国社会保障局（</a:t>
            </a:r>
            <a:r>
              <a:rPr kumimoji="1" lang="en-US" altLang="ja-JP" dirty="0"/>
              <a:t>Social Security Administration,</a:t>
            </a:r>
            <a:r>
              <a:rPr lang="ja-JP" altLang="en-US" dirty="0"/>
              <a:t> </a:t>
            </a:r>
            <a:r>
              <a:rPr kumimoji="1" lang="en-US" altLang="ja-JP" dirty="0"/>
              <a:t>SSA</a:t>
            </a:r>
            <a:r>
              <a:rPr kumimoji="1" lang="ja-JP" altLang="en-US" dirty="0"/>
              <a:t>）の提供する赤ちゃんの名前の頻度データ</a:t>
            </a:r>
            <a:r>
              <a:rPr kumimoji="1" lang="en-US" altLang="ja-JP" baseline="30000" dirty="0"/>
              <a:t>※</a:t>
            </a:r>
            <a:r>
              <a:rPr kumimoji="1" lang="ja-JP" altLang="en-US" dirty="0"/>
              <a:t>であり，</a:t>
            </a:r>
            <a:r>
              <a:rPr kumimoji="1" lang="en-US" altLang="ja-JP" dirty="0"/>
              <a:t>1880</a:t>
            </a:r>
            <a:r>
              <a:rPr kumimoji="1" lang="ja-JP" altLang="en-US" dirty="0"/>
              <a:t>年から現在まで，毎年継続して集計されている．</a:t>
            </a:r>
            <a:br>
              <a:rPr lang="en-US" altLang="ja-JP" dirty="0"/>
            </a:br>
            <a:r>
              <a:rPr lang="ja-JP" altLang="en-US" dirty="0"/>
              <a:t>ただ，データセットを読み込むにはある程度の下処理が必要になり，その処理についても説明していく．</a:t>
            </a:r>
            <a:endParaRPr lang="en-US" altLang="ja-JP" dirty="0"/>
          </a:p>
        </p:txBody>
      </p:sp>
      <p:sp>
        <p:nvSpPr>
          <p:cNvPr id="4" name="日付プレースホルダー 3">
            <a:extLst>
              <a:ext uri="{FF2B5EF4-FFF2-40B4-BE49-F238E27FC236}">
                <a16:creationId xmlns:a16="http://schemas.microsoft.com/office/drawing/2014/main" id="{EC219948-16BC-9987-88D2-000E0587A869}"/>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5D71E732-8F4D-7034-3F74-2597894DB6F5}"/>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E0689033-2BE8-6A08-8A0C-9D25958BC96F}"/>
              </a:ext>
            </a:extLst>
          </p:cNvPr>
          <p:cNvSpPr>
            <a:spLocks noGrp="1"/>
          </p:cNvSpPr>
          <p:nvPr>
            <p:ph type="sldNum" sz="quarter" idx="12"/>
          </p:nvPr>
        </p:nvSpPr>
        <p:spPr/>
        <p:txBody>
          <a:bodyPr/>
          <a:lstStyle/>
          <a:p>
            <a:fld id="{6A08F1E3-4537-4A28-BBC1-BB8FB2459995}" type="slidenum">
              <a:rPr lang="ja-JP" altLang="en-US" smtClean="0"/>
              <a:pPr/>
              <a:t>11</a:t>
            </a:fld>
            <a:endParaRPr lang="ja-JP" altLang="en-US"/>
          </a:p>
        </p:txBody>
      </p:sp>
      <p:sp>
        <p:nvSpPr>
          <p:cNvPr id="7" name="コンテンツ プレースホルダー 2">
            <a:extLst>
              <a:ext uri="{FF2B5EF4-FFF2-40B4-BE49-F238E27FC236}">
                <a16:creationId xmlns:a16="http://schemas.microsoft.com/office/drawing/2014/main" id="{CE96E4A2-E6EC-1174-41E6-0C38DB42D3CD}"/>
              </a:ext>
            </a:extLst>
          </p:cNvPr>
          <p:cNvSpPr txBox="1">
            <a:spLocks/>
          </p:cNvSpPr>
          <p:nvPr/>
        </p:nvSpPr>
        <p:spPr>
          <a:xfrm>
            <a:off x="7580272" y="1483255"/>
            <a:ext cx="4421114" cy="365124"/>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buFont typeface="Times New Roman" panose="02020603050405020304" pitchFamily="18" charset="0"/>
              <a:buChar char="※"/>
            </a:pPr>
            <a:r>
              <a:rPr lang="ja-JP" altLang="en-US" sz="1200" dirty="0"/>
              <a:t>このデータセットはデータ操作の入門によく使用される．</a:t>
            </a:r>
            <a:endParaRPr lang="en-US" altLang="ja-JP" sz="1200" dirty="0"/>
          </a:p>
        </p:txBody>
      </p:sp>
      <p:sp>
        <p:nvSpPr>
          <p:cNvPr id="8" name="コンテンツ プレースホルダー 2">
            <a:extLst>
              <a:ext uri="{FF2B5EF4-FFF2-40B4-BE49-F238E27FC236}">
                <a16:creationId xmlns:a16="http://schemas.microsoft.com/office/drawing/2014/main" id="{58C2C2E2-DCBE-6BF9-CF2C-A2C36A75E649}"/>
              </a:ext>
            </a:extLst>
          </p:cNvPr>
          <p:cNvSpPr txBox="1">
            <a:spLocks/>
          </p:cNvSpPr>
          <p:nvPr/>
        </p:nvSpPr>
        <p:spPr>
          <a:xfrm>
            <a:off x="238152" y="1885830"/>
            <a:ext cx="11763234" cy="2072296"/>
          </a:xfrm>
          <a:prstGeom prst="rect">
            <a:avLst/>
          </a:prstGeom>
          <a:ln>
            <a:solidFill>
              <a:schemeClr val="bg1"/>
            </a:solidFill>
          </a:ln>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dirty="0"/>
              <a:t>ある特定の名前の赤ちゃんの割合が，年代とともにどのように移り変わるのかを視覚的に表現してみる（例えば自分の名前についてはどうか）．</a:t>
            </a:r>
            <a:endParaRPr lang="en-US" altLang="ja-JP" dirty="0"/>
          </a:p>
          <a:p>
            <a:pPr marL="285750" indent="-285750">
              <a:buFont typeface="Arial" panose="020B0604020202020204" pitchFamily="34" charset="0"/>
              <a:buChar char="•"/>
            </a:pPr>
            <a:r>
              <a:rPr lang="ja-JP" altLang="en-US" dirty="0"/>
              <a:t>ある名前の相対頻度を求めてみる（どれくらいありふれた，あるいは珍しい名前であるか）．</a:t>
            </a:r>
            <a:endParaRPr lang="en-US" altLang="ja-JP" dirty="0"/>
          </a:p>
          <a:p>
            <a:pPr marL="285750" indent="-285750">
              <a:buFont typeface="Arial" panose="020B0604020202020204" pitchFamily="34" charset="0"/>
              <a:buChar char="•"/>
            </a:pPr>
            <a:r>
              <a:rPr lang="ja-JP" altLang="en-US" dirty="0"/>
              <a:t>出生年ごとに最も人気のあった名前や，前年と比べて最も増加した名前，最も減少した名前を調べてみる．</a:t>
            </a:r>
            <a:endParaRPr lang="en-US" altLang="ja-JP" dirty="0"/>
          </a:p>
          <a:p>
            <a:pPr marL="285750" indent="-285750">
              <a:buFont typeface="Arial" panose="020B0604020202020204" pitchFamily="34" charset="0"/>
              <a:buChar char="•"/>
            </a:pPr>
            <a:r>
              <a:rPr lang="ja-JP" altLang="en-US" dirty="0"/>
              <a:t>名付けの傾向を分析してみる（どんな母音が多いのか，どんな子音が多いのか．長さはどうか．多様性はどうか．スペルや最初の文字，末尾の文字に変化はあるか）．</a:t>
            </a:r>
            <a:endParaRPr lang="en-US" altLang="ja-JP" dirty="0"/>
          </a:p>
          <a:p>
            <a:pPr marL="285750" indent="-285750">
              <a:buFont typeface="Arial" panose="020B0604020202020204" pitchFamily="34" charset="0"/>
              <a:buChar char="•"/>
            </a:pPr>
            <a:r>
              <a:rPr lang="ja-JP" altLang="en-US" dirty="0"/>
              <a:t>傾向の外部要因を分析してみる（聖書に登場するのか，著名人の名前に起因するのか，人口統計学的理由で多いのか）．</a:t>
            </a:r>
            <a:endParaRPr lang="en-US" altLang="ja-JP" dirty="0"/>
          </a:p>
        </p:txBody>
      </p:sp>
      <p:sp>
        <p:nvSpPr>
          <p:cNvPr id="10" name="テキスト ボックス 9">
            <a:extLst>
              <a:ext uri="{FF2B5EF4-FFF2-40B4-BE49-F238E27FC236}">
                <a16:creationId xmlns:a16="http://schemas.microsoft.com/office/drawing/2014/main" id="{D527C40D-11C4-D776-35A3-281FA30860AE}"/>
              </a:ext>
            </a:extLst>
          </p:cNvPr>
          <p:cNvSpPr txBox="1"/>
          <p:nvPr/>
        </p:nvSpPr>
        <p:spPr>
          <a:xfrm>
            <a:off x="130927" y="1587474"/>
            <a:ext cx="2559844" cy="369332"/>
          </a:xfrm>
          <a:prstGeom prst="rect">
            <a:avLst/>
          </a:prstGeom>
          <a:noFill/>
        </p:spPr>
        <p:txBody>
          <a:bodyPr wrap="square">
            <a:spAutoFit/>
          </a:bodyPr>
          <a:lstStyle/>
          <a:p>
            <a:r>
              <a:rPr lang="en-US" altLang="ja-JP" dirty="0">
                <a:solidFill>
                  <a:srgbClr val="0070C0"/>
                </a:solidFill>
                <a:latin typeface="游明朝" panose="02020400000000000000" pitchFamily="18" charset="-128"/>
                <a:ea typeface="游明朝" panose="02020400000000000000" pitchFamily="18" charset="-128"/>
              </a:rPr>
              <a:t>【</a:t>
            </a:r>
            <a:r>
              <a:rPr lang="ja-JP" altLang="en-US" dirty="0">
                <a:solidFill>
                  <a:srgbClr val="0070C0"/>
                </a:solidFill>
                <a:latin typeface="游明朝" panose="02020400000000000000" pitchFamily="18" charset="-128"/>
                <a:ea typeface="游明朝" panose="02020400000000000000" pitchFamily="18" charset="-128"/>
              </a:rPr>
              <a:t>本章での分析事項</a:t>
            </a:r>
            <a:r>
              <a:rPr lang="en-US" altLang="ja-JP" dirty="0">
                <a:solidFill>
                  <a:srgbClr val="0070C0"/>
                </a:solidFill>
                <a:latin typeface="游明朝" panose="02020400000000000000" pitchFamily="18" charset="-128"/>
                <a:ea typeface="游明朝" panose="02020400000000000000" pitchFamily="18" charset="-128"/>
              </a:rPr>
              <a:t>】</a:t>
            </a:r>
            <a:endParaRPr lang="ja-JP" altLang="en-US" dirty="0">
              <a:solidFill>
                <a:srgbClr val="0070C0"/>
              </a:solidFill>
              <a:latin typeface="游明朝" panose="02020400000000000000" pitchFamily="18" charset="-128"/>
              <a:ea typeface="游明朝" panose="02020400000000000000" pitchFamily="18" charset="-128"/>
            </a:endParaRPr>
          </a:p>
        </p:txBody>
      </p:sp>
      <p:sp>
        <p:nvSpPr>
          <p:cNvPr id="11" name="コンテンツ プレースホルダー 2">
            <a:extLst>
              <a:ext uri="{FF2B5EF4-FFF2-40B4-BE49-F238E27FC236}">
                <a16:creationId xmlns:a16="http://schemas.microsoft.com/office/drawing/2014/main" id="{C1AA5A2B-B707-225E-8FB4-1A1AAE973D1F}"/>
              </a:ext>
            </a:extLst>
          </p:cNvPr>
          <p:cNvSpPr txBox="1">
            <a:spLocks/>
          </p:cNvSpPr>
          <p:nvPr/>
        </p:nvSpPr>
        <p:spPr>
          <a:xfrm>
            <a:off x="6487801" y="4437121"/>
            <a:ext cx="5513585" cy="1299631"/>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合衆国社会保障局（</a:t>
            </a:r>
            <a:r>
              <a:rPr lang="en-US" altLang="ja-JP" sz="1400" dirty="0"/>
              <a:t>SSA</a:t>
            </a:r>
            <a:r>
              <a:rPr lang="ja-JP" altLang="en-US" sz="1400" dirty="0"/>
              <a:t>）が，性別・名前の組み合わせとその出生数を出生年ごとにデータファイルとして提供している．</a:t>
            </a:r>
            <a:br>
              <a:rPr lang="en-US" altLang="ja-JP" sz="1400" dirty="0"/>
            </a:br>
            <a:r>
              <a:rPr lang="ja-JP" altLang="en-US" sz="1400" dirty="0"/>
              <a:t>生データはアーカイブ（</a:t>
            </a:r>
            <a:r>
              <a:rPr lang="en-US" altLang="ja-JP" sz="1400" dirty="0">
                <a:hlinkClick r:id="rId2"/>
              </a:rPr>
              <a:t>https://www.ssa.gov/oact/babynames/limits.html</a:t>
            </a:r>
            <a:r>
              <a:rPr lang="ja-JP" altLang="en-US" sz="1400" dirty="0"/>
              <a:t>）</a:t>
            </a:r>
            <a:br>
              <a:rPr lang="en-US" altLang="ja-JP" sz="1400" dirty="0"/>
            </a:br>
            <a:r>
              <a:rPr lang="ja-JP" altLang="en-US" sz="1400" dirty="0"/>
              <a:t>からダウンロード可能である．</a:t>
            </a:r>
            <a:endParaRPr lang="en-US" altLang="ja-JP" sz="1400" dirty="0"/>
          </a:p>
        </p:txBody>
      </p:sp>
      <p:pic>
        <p:nvPicPr>
          <p:cNvPr id="13" name="図 12">
            <a:extLst>
              <a:ext uri="{FF2B5EF4-FFF2-40B4-BE49-F238E27FC236}">
                <a16:creationId xmlns:a16="http://schemas.microsoft.com/office/drawing/2014/main" id="{ED462B5C-F95B-ECE2-55C0-A33B2AC44F05}"/>
              </a:ext>
            </a:extLst>
          </p:cNvPr>
          <p:cNvPicPr>
            <a:picLocks noChangeAspect="1"/>
          </p:cNvPicPr>
          <p:nvPr/>
        </p:nvPicPr>
        <p:blipFill>
          <a:blip r:embed="rId3"/>
          <a:stretch>
            <a:fillRect/>
          </a:stretch>
        </p:blipFill>
        <p:spPr>
          <a:xfrm>
            <a:off x="279633" y="3906100"/>
            <a:ext cx="6166687" cy="2319096"/>
          </a:xfrm>
          <a:prstGeom prst="rect">
            <a:avLst/>
          </a:prstGeom>
        </p:spPr>
      </p:pic>
      <p:sp>
        <p:nvSpPr>
          <p:cNvPr id="14" name="フレーム 13">
            <a:extLst>
              <a:ext uri="{FF2B5EF4-FFF2-40B4-BE49-F238E27FC236}">
                <a16:creationId xmlns:a16="http://schemas.microsoft.com/office/drawing/2014/main" id="{E1109468-0830-B153-A21D-C12621B487D4}"/>
              </a:ext>
            </a:extLst>
          </p:cNvPr>
          <p:cNvSpPr/>
          <p:nvPr/>
        </p:nvSpPr>
        <p:spPr>
          <a:xfrm>
            <a:off x="2314662" y="5741737"/>
            <a:ext cx="1076325" cy="261758"/>
          </a:xfrm>
          <a:prstGeom prst="frame">
            <a:avLst>
              <a:gd name="adj1" fmla="val 897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17519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26A03F-84BF-1F04-B6AC-60005A5163DA}"/>
              </a:ext>
            </a:extLst>
          </p:cNvPr>
          <p:cNvSpPr>
            <a:spLocks noGrp="1"/>
          </p:cNvSpPr>
          <p:nvPr>
            <p:ph type="title"/>
          </p:nvPr>
        </p:nvSpPr>
        <p:spPr/>
        <p:txBody>
          <a:bodyPr/>
          <a:lstStyle/>
          <a:p>
            <a:r>
              <a:rPr kumimoji="1" lang="en-US" altLang="ja-JP" sz="2800" dirty="0"/>
              <a:t>2. </a:t>
            </a:r>
            <a:r>
              <a:rPr kumimoji="1" lang="ja-JP" altLang="en-US" sz="2800" dirty="0"/>
              <a:t>アメリカの赤ちゃんに名付けられた名前リスト</a:t>
            </a:r>
            <a:endParaRPr kumimoji="1" lang="ja-JP" altLang="en-US" dirty="0"/>
          </a:p>
        </p:txBody>
      </p:sp>
      <p:sp>
        <p:nvSpPr>
          <p:cNvPr id="3" name="コンテンツ プレースホルダー 2">
            <a:extLst>
              <a:ext uri="{FF2B5EF4-FFF2-40B4-BE49-F238E27FC236}">
                <a16:creationId xmlns:a16="http://schemas.microsoft.com/office/drawing/2014/main" id="{C2C85099-DC37-139D-89A7-8E861B2EE238}"/>
              </a:ext>
            </a:extLst>
          </p:cNvPr>
          <p:cNvSpPr>
            <a:spLocks noGrp="1"/>
          </p:cNvSpPr>
          <p:nvPr>
            <p:ph idx="1"/>
          </p:nvPr>
        </p:nvSpPr>
        <p:spPr>
          <a:xfrm>
            <a:off x="214381" y="632806"/>
            <a:ext cx="11763234" cy="681644"/>
          </a:xfrm>
        </p:spPr>
        <p:txBody>
          <a:bodyPr/>
          <a:lstStyle/>
          <a:p>
            <a:r>
              <a:rPr kumimoji="1" lang="ja-JP" altLang="en-US" dirty="0"/>
              <a:t>データファイルはカンマ区切りのフォーマットで提供されているので，</a:t>
            </a:r>
            <a:r>
              <a:rPr kumimoji="1" lang="en-US" altLang="ja-JP" dirty="0" err="1"/>
              <a:t>pandas.read_csv</a:t>
            </a:r>
            <a:r>
              <a:rPr kumimoji="1" lang="en-US" altLang="ja-JP" dirty="0"/>
              <a:t> </a:t>
            </a:r>
            <a:r>
              <a:rPr kumimoji="1" lang="ja-JP" altLang="en-US" dirty="0"/>
              <a:t>を使ってデータフレームに読み込むことが出来る．</a:t>
            </a:r>
          </a:p>
        </p:txBody>
      </p:sp>
      <p:sp>
        <p:nvSpPr>
          <p:cNvPr id="4" name="日付プレースホルダー 3">
            <a:extLst>
              <a:ext uri="{FF2B5EF4-FFF2-40B4-BE49-F238E27FC236}">
                <a16:creationId xmlns:a16="http://schemas.microsoft.com/office/drawing/2014/main" id="{BEA3415A-D5C5-64CF-07F4-1C86378AA0E4}"/>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D7045702-9387-69DF-3B89-316EC814E29C}"/>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20C7385C-A9CB-8D16-5587-C26C4ADE69F9}"/>
              </a:ext>
            </a:extLst>
          </p:cNvPr>
          <p:cNvSpPr>
            <a:spLocks noGrp="1"/>
          </p:cNvSpPr>
          <p:nvPr>
            <p:ph type="sldNum" sz="quarter" idx="12"/>
          </p:nvPr>
        </p:nvSpPr>
        <p:spPr/>
        <p:txBody>
          <a:bodyPr/>
          <a:lstStyle/>
          <a:p>
            <a:fld id="{6A08F1E3-4537-4A28-BBC1-BB8FB2459995}" type="slidenum">
              <a:rPr lang="ja-JP" altLang="en-US" smtClean="0"/>
              <a:pPr/>
              <a:t>12</a:t>
            </a:fld>
            <a:endParaRPr lang="ja-JP" altLang="en-US"/>
          </a:p>
        </p:txBody>
      </p:sp>
      <p:grpSp>
        <p:nvGrpSpPr>
          <p:cNvPr id="12" name="グループ化 11">
            <a:extLst>
              <a:ext uri="{FF2B5EF4-FFF2-40B4-BE49-F238E27FC236}">
                <a16:creationId xmlns:a16="http://schemas.microsoft.com/office/drawing/2014/main" id="{EC1BDFAA-C7C5-2C94-DD30-719BA79B87D6}"/>
              </a:ext>
            </a:extLst>
          </p:cNvPr>
          <p:cNvGrpSpPr/>
          <p:nvPr/>
        </p:nvGrpSpPr>
        <p:grpSpPr>
          <a:xfrm>
            <a:off x="1166379" y="1235393"/>
            <a:ext cx="6771623" cy="1202254"/>
            <a:chOff x="413904" y="1295400"/>
            <a:chExt cx="6771623" cy="1202254"/>
          </a:xfrm>
        </p:grpSpPr>
        <p:pic>
          <p:nvPicPr>
            <p:cNvPr id="8" name="図 7">
              <a:extLst>
                <a:ext uri="{FF2B5EF4-FFF2-40B4-BE49-F238E27FC236}">
                  <a16:creationId xmlns:a16="http://schemas.microsoft.com/office/drawing/2014/main" id="{651A0E8C-CD3E-959C-EF2B-776F1FD97D37}"/>
                </a:ext>
              </a:extLst>
            </p:cNvPr>
            <p:cNvPicPr>
              <a:picLocks noChangeAspect="1"/>
            </p:cNvPicPr>
            <p:nvPr/>
          </p:nvPicPr>
          <p:blipFill>
            <a:blip r:embed="rId2"/>
            <a:stretch>
              <a:fillRect/>
            </a:stretch>
          </p:blipFill>
          <p:spPr>
            <a:xfrm>
              <a:off x="413905" y="1323975"/>
              <a:ext cx="5039591" cy="398318"/>
            </a:xfrm>
            <a:prstGeom prst="rect">
              <a:avLst/>
            </a:prstGeom>
          </p:spPr>
        </p:pic>
        <p:pic>
          <p:nvPicPr>
            <p:cNvPr id="10" name="図 9">
              <a:extLst>
                <a:ext uri="{FF2B5EF4-FFF2-40B4-BE49-F238E27FC236}">
                  <a16:creationId xmlns:a16="http://schemas.microsoft.com/office/drawing/2014/main" id="{5952ED7F-E18E-7CC1-F612-29860CDEFF08}"/>
                </a:ext>
              </a:extLst>
            </p:cNvPr>
            <p:cNvPicPr>
              <a:picLocks noChangeAspect="1"/>
            </p:cNvPicPr>
            <p:nvPr/>
          </p:nvPicPr>
          <p:blipFill>
            <a:blip r:embed="rId3"/>
            <a:stretch>
              <a:fillRect/>
            </a:stretch>
          </p:blipFill>
          <p:spPr>
            <a:xfrm>
              <a:off x="5625459" y="1295400"/>
              <a:ext cx="1560068" cy="1202254"/>
            </a:xfrm>
            <a:prstGeom prst="rect">
              <a:avLst/>
            </a:prstGeom>
          </p:spPr>
        </p:pic>
        <p:sp>
          <p:nvSpPr>
            <p:cNvPr id="11" name="フレーム 10">
              <a:extLst>
                <a:ext uri="{FF2B5EF4-FFF2-40B4-BE49-F238E27FC236}">
                  <a16:creationId xmlns:a16="http://schemas.microsoft.com/office/drawing/2014/main" id="{52F93880-5104-3308-2C64-E566429FAF30}"/>
                </a:ext>
              </a:extLst>
            </p:cNvPr>
            <p:cNvSpPr/>
            <p:nvPr/>
          </p:nvSpPr>
          <p:spPr>
            <a:xfrm>
              <a:off x="413904" y="1295400"/>
              <a:ext cx="5039591" cy="261758"/>
            </a:xfrm>
            <a:prstGeom prst="frame">
              <a:avLst>
                <a:gd name="adj1" fmla="val 897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3" name="吹き出し: 角を丸めた四角形 12">
            <a:extLst>
              <a:ext uri="{FF2B5EF4-FFF2-40B4-BE49-F238E27FC236}">
                <a16:creationId xmlns:a16="http://schemas.microsoft.com/office/drawing/2014/main" id="{4A8FB355-77F3-D8C9-016D-8DDDAC538DA4}"/>
              </a:ext>
            </a:extLst>
          </p:cNvPr>
          <p:cNvSpPr/>
          <p:nvPr/>
        </p:nvSpPr>
        <p:spPr>
          <a:xfrm>
            <a:off x="8109965" y="1242061"/>
            <a:ext cx="2891271" cy="681645"/>
          </a:xfrm>
          <a:prstGeom prst="wedgeRoundRectCallout">
            <a:avLst>
              <a:gd name="adj1" fmla="val -54570"/>
              <a:gd name="adj2" fmla="val -2049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各ファイルに含まれる名前は</a:t>
            </a:r>
            <a:r>
              <a:rPr kumimoji="1" lang="ja-JP" altLang="en-US" sz="1200" u="sng" dirty="0">
                <a:latin typeface="Times New Roman" panose="02020603050405020304" pitchFamily="18" charset="0"/>
                <a:ea typeface="游明朝" panose="02020400000000000000" pitchFamily="18" charset="-128"/>
                <a:cs typeface="Times New Roman" panose="02020603050405020304" pitchFamily="18" charset="0"/>
              </a:rPr>
              <a:t>出現頻度が </a:t>
            </a:r>
            <a:r>
              <a:rPr kumimoji="1" lang="en-US" altLang="ja-JP" sz="1200" u="sng" dirty="0">
                <a:latin typeface="Times New Roman" panose="02020603050405020304" pitchFamily="18" charset="0"/>
                <a:ea typeface="游明朝" panose="02020400000000000000" pitchFamily="18" charset="-128"/>
                <a:cs typeface="Times New Roman" panose="02020603050405020304" pitchFamily="18" charset="0"/>
              </a:rPr>
              <a:t>5</a:t>
            </a:r>
            <a:r>
              <a:rPr kumimoji="1" lang="ja-JP" altLang="en-US" sz="1200" u="sng" dirty="0">
                <a:latin typeface="Times New Roman" panose="02020603050405020304" pitchFamily="18" charset="0"/>
                <a:ea typeface="游明朝" panose="02020400000000000000" pitchFamily="18" charset="-128"/>
                <a:cs typeface="Times New Roman" panose="02020603050405020304" pitchFamily="18" charset="0"/>
              </a:rPr>
              <a:t>件以上のものに限られている</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p>
        </p:txBody>
      </p:sp>
      <p:sp>
        <p:nvSpPr>
          <p:cNvPr id="14" name="コンテンツ プレースホルダー 2">
            <a:extLst>
              <a:ext uri="{FF2B5EF4-FFF2-40B4-BE49-F238E27FC236}">
                <a16:creationId xmlns:a16="http://schemas.microsoft.com/office/drawing/2014/main" id="{7A9A8007-5F70-BBE1-8719-12AB16422810}"/>
              </a:ext>
            </a:extLst>
          </p:cNvPr>
          <p:cNvSpPr txBox="1">
            <a:spLocks/>
          </p:cNvSpPr>
          <p:nvPr/>
        </p:nvSpPr>
        <p:spPr>
          <a:xfrm>
            <a:off x="214381" y="2474700"/>
            <a:ext cx="11763234" cy="681644"/>
          </a:xfrm>
          <a:prstGeom prst="rect">
            <a:avLst/>
          </a:prstGeom>
          <a:ln>
            <a:no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ここでは実際の各年の男女別出生数ではなく，読み込んだデータの </a:t>
            </a:r>
            <a:r>
              <a:rPr lang="en-US" altLang="ja-JP" dirty="0"/>
              <a:t>birth </a:t>
            </a:r>
            <a:r>
              <a:rPr lang="ja-JP" altLang="en-US" dirty="0"/>
              <a:t>列の男女別の合計を，</a:t>
            </a:r>
            <a:br>
              <a:rPr lang="en-US" altLang="ja-JP" dirty="0"/>
            </a:br>
            <a:r>
              <a:rPr lang="ja-JP" altLang="en-US" dirty="0"/>
              <a:t>各年の男女別総出生数として使っていくことにする．</a:t>
            </a:r>
          </a:p>
        </p:txBody>
      </p:sp>
      <p:grpSp>
        <p:nvGrpSpPr>
          <p:cNvPr id="19" name="グループ化 18">
            <a:extLst>
              <a:ext uri="{FF2B5EF4-FFF2-40B4-BE49-F238E27FC236}">
                <a16:creationId xmlns:a16="http://schemas.microsoft.com/office/drawing/2014/main" id="{2EC728D3-E831-7034-B313-3BDC821779E2}"/>
              </a:ext>
            </a:extLst>
          </p:cNvPr>
          <p:cNvGrpSpPr/>
          <p:nvPr/>
        </p:nvGrpSpPr>
        <p:grpSpPr>
          <a:xfrm>
            <a:off x="8858158" y="2343605"/>
            <a:ext cx="2935432" cy="943833"/>
            <a:chOff x="4628283" y="3316432"/>
            <a:chExt cx="2935432" cy="943833"/>
          </a:xfrm>
        </p:grpSpPr>
        <p:pic>
          <p:nvPicPr>
            <p:cNvPr id="16" name="図 15">
              <a:extLst>
                <a:ext uri="{FF2B5EF4-FFF2-40B4-BE49-F238E27FC236}">
                  <a16:creationId xmlns:a16="http://schemas.microsoft.com/office/drawing/2014/main" id="{6EA95F96-DB77-E1A7-35B9-BD76421C7A15}"/>
                </a:ext>
              </a:extLst>
            </p:cNvPr>
            <p:cNvPicPr>
              <a:picLocks noChangeAspect="1"/>
            </p:cNvPicPr>
            <p:nvPr/>
          </p:nvPicPr>
          <p:blipFill>
            <a:blip r:embed="rId4"/>
            <a:stretch>
              <a:fillRect/>
            </a:stretch>
          </p:blipFill>
          <p:spPr>
            <a:xfrm>
              <a:off x="4628283" y="3316432"/>
              <a:ext cx="2935432" cy="225136"/>
            </a:xfrm>
            <a:prstGeom prst="rect">
              <a:avLst/>
            </a:prstGeom>
          </p:spPr>
        </p:pic>
        <p:pic>
          <p:nvPicPr>
            <p:cNvPr id="18" name="図 17">
              <a:extLst>
                <a:ext uri="{FF2B5EF4-FFF2-40B4-BE49-F238E27FC236}">
                  <a16:creationId xmlns:a16="http://schemas.microsoft.com/office/drawing/2014/main" id="{EAD49A1B-9D93-9E6E-0A11-BF85E68130E3}"/>
                </a:ext>
              </a:extLst>
            </p:cNvPr>
            <p:cNvPicPr>
              <a:picLocks noChangeAspect="1"/>
            </p:cNvPicPr>
            <p:nvPr/>
          </p:nvPicPr>
          <p:blipFill>
            <a:blip r:embed="rId5"/>
            <a:stretch>
              <a:fillRect/>
            </a:stretch>
          </p:blipFill>
          <p:spPr>
            <a:xfrm>
              <a:off x="4628283" y="3576197"/>
              <a:ext cx="1905000" cy="684068"/>
            </a:xfrm>
            <a:prstGeom prst="rect">
              <a:avLst/>
            </a:prstGeom>
          </p:spPr>
        </p:pic>
      </p:grpSp>
      <p:sp>
        <p:nvSpPr>
          <p:cNvPr id="20" name="コンテンツ プレースホルダー 2">
            <a:extLst>
              <a:ext uri="{FF2B5EF4-FFF2-40B4-BE49-F238E27FC236}">
                <a16:creationId xmlns:a16="http://schemas.microsoft.com/office/drawing/2014/main" id="{6A43094B-6212-908A-63F7-28B6BF37E2D3}"/>
              </a:ext>
            </a:extLst>
          </p:cNvPr>
          <p:cNvSpPr txBox="1">
            <a:spLocks/>
          </p:cNvSpPr>
          <p:nvPr/>
        </p:nvSpPr>
        <p:spPr>
          <a:xfrm>
            <a:off x="214381" y="3428999"/>
            <a:ext cx="11763234" cy="887595"/>
          </a:xfrm>
          <a:prstGeom prst="rect">
            <a:avLst/>
          </a:prstGeom>
          <a:ln>
            <a:no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提供されたファイルは出生年ごとに分かれているため，最初にすべきことはこれらを</a:t>
            </a:r>
            <a:r>
              <a:rPr lang="en-US" altLang="ja-JP" dirty="0"/>
              <a:t>1</a:t>
            </a:r>
            <a:r>
              <a:rPr lang="ja-JP" altLang="en-US" dirty="0"/>
              <a:t>つの巨大なデータフレームにまとめる（連結する）作業である．その際に，それぞれの行がどの年のデータかわかるよう，年の情報を </a:t>
            </a:r>
            <a:r>
              <a:rPr lang="en-US" altLang="ja-JP" dirty="0"/>
              <a:t>year </a:t>
            </a:r>
            <a:r>
              <a:rPr lang="ja-JP" altLang="en-US" dirty="0"/>
              <a:t>という新たなフィールド（列）として追加するのも必要である．データフレームの連結には </a:t>
            </a:r>
            <a:r>
              <a:rPr lang="en-US" altLang="ja-JP" dirty="0" err="1"/>
              <a:t>pandas.concat</a:t>
            </a:r>
            <a:r>
              <a:rPr lang="en-US" altLang="ja-JP" dirty="0"/>
              <a:t> </a:t>
            </a:r>
            <a:r>
              <a:rPr lang="ja-JP" altLang="en-US" dirty="0"/>
              <a:t>を使う．</a:t>
            </a:r>
          </a:p>
        </p:txBody>
      </p:sp>
      <p:pic>
        <p:nvPicPr>
          <p:cNvPr id="24" name="図 23">
            <a:extLst>
              <a:ext uri="{FF2B5EF4-FFF2-40B4-BE49-F238E27FC236}">
                <a16:creationId xmlns:a16="http://schemas.microsoft.com/office/drawing/2014/main" id="{C30BA8B1-AF42-9DB9-6264-413A86C8A76C}"/>
              </a:ext>
            </a:extLst>
          </p:cNvPr>
          <p:cNvPicPr>
            <a:picLocks noChangeAspect="1"/>
          </p:cNvPicPr>
          <p:nvPr/>
        </p:nvPicPr>
        <p:blipFill>
          <a:blip r:embed="rId6"/>
          <a:stretch>
            <a:fillRect/>
          </a:stretch>
        </p:blipFill>
        <p:spPr>
          <a:xfrm>
            <a:off x="5509347" y="4364674"/>
            <a:ext cx="2511136" cy="1489364"/>
          </a:xfrm>
          <a:prstGeom prst="rect">
            <a:avLst/>
          </a:prstGeom>
        </p:spPr>
      </p:pic>
      <p:sp>
        <p:nvSpPr>
          <p:cNvPr id="25" name="吹き出し: 角を丸めた四角形 24">
            <a:extLst>
              <a:ext uri="{FF2B5EF4-FFF2-40B4-BE49-F238E27FC236}">
                <a16:creationId xmlns:a16="http://schemas.microsoft.com/office/drawing/2014/main" id="{3BFEFF26-A5BC-B0FC-8071-92030F4BCCC5}"/>
              </a:ext>
            </a:extLst>
          </p:cNvPr>
          <p:cNvSpPr/>
          <p:nvPr/>
        </p:nvSpPr>
        <p:spPr>
          <a:xfrm>
            <a:off x="8109965" y="4406772"/>
            <a:ext cx="3084075" cy="776308"/>
          </a:xfrm>
          <a:prstGeom prst="wedgeRoundRectCallout">
            <a:avLst>
              <a:gd name="adj1" fmla="val -54570"/>
              <a:gd name="adj2" fmla="val -2049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フォルダにあるテキストファイルをリストに格納し，最後に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pandas.concat</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によりデータを結合している．</a:t>
            </a:r>
          </a:p>
        </p:txBody>
      </p:sp>
      <p:pic>
        <p:nvPicPr>
          <p:cNvPr id="27" name="図 26">
            <a:extLst>
              <a:ext uri="{FF2B5EF4-FFF2-40B4-BE49-F238E27FC236}">
                <a16:creationId xmlns:a16="http://schemas.microsoft.com/office/drawing/2014/main" id="{011EC757-7300-D0B3-24B8-1B3F193C5841}"/>
              </a:ext>
            </a:extLst>
          </p:cNvPr>
          <p:cNvPicPr>
            <a:picLocks noChangeAspect="1"/>
          </p:cNvPicPr>
          <p:nvPr/>
        </p:nvPicPr>
        <p:blipFill>
          <a:blip r:embed="rId7"/>
          <a:stretch>
            <a:fillRect/>
          </a:stretch>
        </p:blipFill>
        <p:spPr>
          <a:xfrm>
            <a:off x="938936" y="4365698"/>
            <a:ext cx="4485409" cy="1766455"/>
          </a:xfrm>
          <a:prstGeom prst="rect">
            <a:avLst/>
          </a:prstGeom>
        </p:spPr>
      </p:pic>
    </p:spTree>
    <p:extLst>
      <p:ext uri="{BB962C8B-B14F-4D97-AF65-F5344CB8AC3E}">
        <p14:creationId xmlns:p14="http://schemas.microsoft.com/office/powerpoint/2010/main" val="410065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15198-ED11-1A0C-26B1-22B315FAAC6D}"/>
              </a:ext>
            </a:extLst>
          </p:cNvPr>
          <p:cNvSpPr>
            <a:spLocks noGrp="1"/>
          </p:cNvSpPr>
          <p:nvPr>
            <p:ph type="title"/>
          </p:nvPr>
        </p:nvSpPr>
        <p:spPr/>
        <p:txBody>
          <a:bodyPr/>
          <a:lstStyle/>
          <a:p>
            <a:r>
              <a:rPr kumimoji="1" lang="en-US" altLang="ja-JP" sz="2800" dirty="0"/>
              <a:t>2. </a:t>
            </a:r>
            <a:r>
              <a:rPr kumimoji="1" lang="ja-JP" altLang="en-US" sz="2800" dirty="0"/>
              <a:t>アメリカの赤ちゃんに名付けられた名前リスト</a:t>
            </a:r>
            <a:endParaRPr kumimoji="1" lang="ja-JP" altLang="en-US" dirty="0"/>
          </a:p>
        </p:txBody>
      </p:sp>
      <p:sp>
        <p:nvSpPr>
          <p:cNvPr id="3" name="コンテンツ プレースホルダー 2">
            <a:extLst>
              <a:ext uri="{FF2B5EF4-FFF2-40B4-BE49-F238E27FC236}">
                <a16:creationId xmlns:a16="http://schemas.microsoft.com/office/drawing/2014/main" id="{E80FE8E0-9E7F-350D-5635-42FA7B40F7BE}"/>
              </a:ext>
            </a:extLst>
          </p:cNvPr>
          <p:cNvSpPr>
            <a:spLocks noGrp="1"/>
          </p:cNvSpPr>
          <p:nvPr>
            <p:ph idx="1"/>
          </p:nvPr>
        </p:nvSpPr>
        <p:spPr>
          <a:xfrm>
            <a:off x="214381" y="632805"/>
            <a:ext cx="11763234" cy="1262669"/>
          </a:xfrm>
        </p:spPr>
        <p:txBody>
          <a:bodyPr>
            <a:normAutofit/>
          </a:bodyPr>
          <a:lstStyle/>
          <a:p>
            <a:r>
              <a:rPr kumimoji="1" lang="ja-JP" altLang="en-US" dirty="0"/>
              <a:t>ここで</a:t>
            </a:r>
            <a:r>
              <a:rPr kumimoji="1" lang="en-US" altLang="ja-JP" dirty="0"/>
              <a:t>2</a:t>
            </a:r>
            <a:r>
              <a:rPr kumimoji="1" lang="ja-JP" altLang="en-US" dirty="0"/>
              <a:t>点説明を加えておく．</a:t>
            </a:r>
            <a:endParaRPr kumimoji="1" lang="en-US" altLang="ja-JP" dirty="0"/>
          </a:p>
          <a:p>
            <a:pPr marL="714375" lvl="1" indent="-285750">
              <a:buFont typeface="Arial" panose="020B0604020202020204" pitchFamily="34" charset="0"/>
              <a:buChar char="•"/>
            </a:pPr>
            <a:r>
              <a:rPr kumimoji="1" lang="en-US" altLang="ja-JP" sz="1400" dirty="0" err="1"/>
              <a:t>pandas.concat</a:t>
            </a:r>
            <a:r>
              <a:rPr lang="ja-JP" altLang="en-US" sz="1400" dirty="0"/>
              <a:t> </a:t>
            </a:r>
            <a:r>
              <a:rPr kumimoji="1" lang="ja-JP" altLang="en-US" sz="1400" dirty="0"/>
              <a:t>によるデータフレームの連結は，デフォルトでは行方向に行われる．そのため，今回は連結に使用する軸を指定していない．</a:t>
            </a:r>
            <a:endParaRPr lang="en-US" altLang="ja-JP" sz="1400" dirty="0"/>
          </a:p>
          <a:p>
            <a:pPr marL="714375" lvl="1" indent="-285750">
              <a:buFont typeface="Arial" panose="020B0604020202020204" pitchFamily="34" charset="0"/>
              <a:buChar char="•"/>
            </a:pPr>
            <a:r>
              <a:rPr kumimoji="1" lang="en-US" altLang="ja-JP" sz="1400" dirty="0" err="1"/>
              <a:t>pandas.concat</a:t>
            </a:r>
            <a:r>
              <a:rPr kumimoji="1" lang="en-US" altLang="ja-JP" sz="1400" dirty="0"/>
              <a:t> </a:t>
            </a:r>
            <a:r>
              <a:rPr kumimoji="1" lang="ja-JP" altLang="en-US" sz="1400" dirty="0"/>
              <a:t>には </a:t>
            </a:r>
            <a:r>
              <a:rPr kumimoji="1" lang="en-US" altLang="ja-JP" sz="1400" dirty="0" err="1"/>
              <a:t>ignore_index</a:t>
            </a:r>
            <a:r>
              <a:rPr kumimoji="1" lang="en-US" altLang="ja-JP" sz="1400" dirty="0"/>
              <a:t> = True </a:t>
            </a:r>
            <a:r>
              <a:rPr kumimoji="1" lang="ja-JP" altLang="en-US" sz="1400" dirty="0"/>
              <a:t>を指定する必要があ</a:t>
            </a:r>
            <a:r>
              <a:rPr lang="ja-JP" altLang="en-US" sz="1400" dirty="0"/>
              <a:t>る．</a:t>
            </a:r>
            <a:r>
              <a:rPr kumimoji="1" lang="en-US" altLang="ja-JP" sz="1400" dirty="0" err="1"/>
              <a:t>pandas.read_csv</a:t>
            </a:r>
            <a:r>
              <a:rPr kumimoji="1" lang="en-US" altLang="ja-JP" sz="1400" dirty="0"/>
              <a:t> </a:t>
            </a:r>
            <a:r>
              <a:rPr kumimoji="1" lang="ja-JP" altLang="en-US" sz="1400" dirty="0"/>
              <a:t>が各年のデータフレームを作成する際に付加した行番号には意味がなく，保持する必要はない</a:t>
            </a:r>
            <a:r>
              <a:rPr kumimoji="1" lang="ja-JP" altLang="en-US" dirty="0"/>
              <a:t>．</a:t>
            </a:r>
            <a:endParaRPr lang="en-US" altLang="ja-JP" dirty="0"/>
          </a:p>
        </p:txBody>
      </p:sp>
      <p:sp>
        <p:nvSpPr>
          <p:cNvPr id="4" name="日付プレースホルダー 3">
            <a:extLst>
              <a:ext uri="{FF2B5EF4-FFF2-40B4-BE49-F238E27FC236}">
                <a16:creationId xmlns:a16="http://schemas.microsoft.com/office/drawing/2014/main" id="{A6AE4204-4D61-57E7-E8CA-8468D677B50E}"/>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0BE4D5F9-5DFE-CEAC-DDE8-3CF86BFECF04}"/>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716DDED5-99CA-9693-42A3-0865470E19B0}"/>
              </a:ext>
            </a:extLst>
          </p:cNvPr>
          <p:cNvSpPr>
            <a:spLocks noGrp="1"/>
          </p:cNvSpPr>
          <p:nvPr>
            <p:ph type="sldNum" sz="quarter" idx="12"/>
          </p:nvPr>
        </p:nvSpPr>
        <p:spPr/>
        <p:txBody>
          <a:bodyPr/>
          <a:lstStyle/>
          <a:p>
            <a:fld id="{6A08F1E3-4537-4A28-BBC1-BB8FB2459995}" type="slidenum">
              <a:rPr lang="ja-JP" altLang="en-US" smtClean="0"/>
              <a:pPr/>
              <a:t>13</a:t>
            </a:fld>
            <a:endParaRPr lang="ja-JP" altLang="en-US"/>
          </a:p>
        </p:txBody>
      </p:sp>
      <p:pic>
        <p:nvPicPr>
          <p:cNvPr id="8" name="図 7">
            <a:extLst>
              <a:ext uri="{FF2B5EF4-FFF2-40B4-BE49-F238E27FC236}">
                <a16:creationId xmlns:a16="http://schemas.microsoft.com/office/drawing/2014/main" id="{1CCA4348-1BC5-84F9-1CDB-5FE53D527239}"/>
              </a:ext>
            </a:extLst>
          </p:cNvPr>
          <p:cNvPicPr>
            <a:picLocks noChangeAspect="1"/>
          </p:cNvPicPr>
          <p:nvPr/>
        </p:nvPicPr>
        <p:blipFill>
          <a:blip r:embed="rId2"/>
          <a:stretch>
            <a:fillRect/>
          </a:stretch>
        </p:blipFill>
        <p:spPr>
          <a:xfrm>
            <a:off x="526809" y="1970617"/>
            <a:ext cx="2089632" cy="3084354"/>
          </a:xfrm>
          <a:prstGeom prst="rect">
            <a:avLst/>
          </a:prstGeom>
        </p:spPr>
      </p:pic>
      <p:sp>
        <p:nvSpPr>
          <p:cNvPr id="9" name="矢印: 右 8">
            <a:extLst>
              <a:ext uri="{FF2B5EF4-FFF2-40B4-BE49-F238E27FC236}">
                <a16:creationId xmlns:a16="http://schemas.microsoft.com/office/drawing/2014/main" id="{173CB68B-2CA1-163B-0105-DDE70E9D94DF}"/>
              </a:ext>
            </a:extLst>
          </p:cNvPr>
          <p:cNvSpPr/>
          <p:nvPr/>
        </p:nvSpPr>
        <p:spPr>
          <a:xfrm>
            <a:off x="2753075" y="2053634"/>
            <a:ext cx="1009301" cy="80960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3B842737-0CCB-E13B-8769-F9ECA0F3A2EF}"/>
              </a:ext>
            </a:extLst>
          </p:cNvPr>
          <p:cNvSpPr/>
          <p:nvPr/>
        </p:nvSpPr>
        <p:spPr>
          <a:xfrm>
            <a:off x="1121016" y="3006011"/>
            <a:ext cx="2508134" cy="963830"/>
          </a:xfrm>
          <a:prstGeom prst="wedgeRoundRectCallout">
            <a:avLst>
              <a:gd name="adj1" fmla="val 22902"/>
              <a:gd name="adj2" fmla="val -788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このデータフレームさえあれば，すぐにでも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groupby</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や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pivot_table</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を使って</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出生年や性別のレベルでデータを集計できる．</a:t>
            </a:r>
          </a:p>
        </p:txBody>
      </p:sp>
      <p:pic>
        <p:nvPicPr>
          <p:cNvPr id="12" name="図 11">
            <a:extLst>
              <a:ext uri="{FF2B5EF4-FFF2-40B4-BE49-F238E27FC236}">
                <a16:creationId xmlns:a16="http://schemas.microsoft.com/office/drawing/2014/main" id="{2C4AF5CC-165D-666C-BF31-2BE7EC328786}"/>
              </a:ext>
            </a:extLst>
          </p:cNvPr>
          <p:cNvPicPr>
            <a:picLocks noChangeAspect="1"/>
          </p:cNvPicPr>
          <p:nvPr/>
        </p:nvPicPr>
        <p:blipFill>
          <a:blip r:embed="rId3"/>
          <a:stretch>
            <a:fillRect/>
          </a:stretch>
        </p:blipFill>
        <p:spPr>
          <a:xfrm>
            <a:off x="3840521" y="1970617"/>
            <a:ext cx="5407995" cy="322748"/>
          </a:xfrm>
          <a:prstGeom prst="rect">
            <a:avLst/>
          </a:prstGeom>
        </p:spPr>
      </p:pic>
      <p:pic>
        <p:nvPicPr>
          <p:cNvPr id="14" name="図 13">
            <a:extLst>
              <a:ext uri="{FF2B5EF4-FFF2-40B4-BE49-F238E27FC236}">
                <a16:creationId xmlns:a16="http://schemas.microsoft.com/office/drawing/2014/main" id="{46373CD8-424C-A72A-F91E-4C90DBEA76D9}"/>
              </a:ext>
            </a:extLst>
          </p:cNvPr>
          <p:cNvPicPr>
            <a:picLocks noChangeAspect="1"/>
          </p:cNvPicPr>
          <p:nvPr/>
        </p:nvPicPr>
        <p:blipFill>
          <a:blip r:embed="rId4"/>
          <a:stretch>
            <a:fillRect/>
          </a:stretch>
        </p:blipFill>
        <p:spPr>
          <a:xfrm>
            <a:off x="3840521" y="2382714"/>
            <a:ext cx="1479917" cy="1511405"/>
          </a:xfrm>
          <a:prstGeom prst="rect">
            <a:avLst/>
          </a:prstGeom>
        </p:spPr>
      </p:pic>
      <p:pic>
        <p:nvPicPr>
          <p:cNvPr id="16" name="図 15">
            <a:extLst>
              <a:ext uri="{FF2B5EF4-FFF2-40B4-BE49-F238E27FC236}">
                <a16:creationId xmlns:a16="http://schemas.microsoft.com/office/drawing/2014/main" id="{FF2B0D88-20E5-01EF-DE09-14D1A8C29FE7}"/>
              </a:ext>
            </a:extLst>
          </p:cNvPr>
          <p:cNvPicPr>
            <a:picLocks noChangeAspect="1"/>
          </p:cNvPicPr>
          <p:nvPr/>
        </p:nvPicPr>
        <p:blipFill>
          <a:blip r:embed="rId5"/>
          <a:stretch>
            <a:fillRect/>
          </a:stretch>
        </p:blipFill>
        <p:spPr>
          <a:xfrm>
            <a:off x="5617371" y="2642824"/>
            <a:ext cx="3605331" cy="220414"/>
          </a:xfrm>
          <a:prstGeom prst="rect">
            <a:avLst/>
          </a:prstGeom>
        </p:spPr>
      </p:pic>
      <p:pic>
        <p:nvPicPr>
          <p:cNvPr id="18" name="図 17">
            <a:extLst>
              <a:ext uri="{FF2B5EF4-FFF2-40B4-BE49-F238E27FC236}">
                <a16:creationId xmlns:a16="http://schemas.microsoft.com/office/drawing/2014/main" id="{CCC0E865-AD15-6D50-D7B2-F4367D5CBB45}"/>
              </a:ext>
            </a:extLst>
          </p:cNvPr>
          <p:cNvPicPr>
            <a:picLocks noChangeAspect="1"/>
          </p:cNvPicPr>
          <p:nvPr/>
        </p:nvPicPr>
        <p:blipFill>
          <a:blip r:embed="rId6"/>
          <a:stretch>
            <a:fillRect/>
          </a:stretch>
        </p:blipFill>
        <p:spPr>
          <a:xfrm>
            <a:off x="5518579" y="3020679"/>
            <a:ext cx="4043295" cy="3284730"/>
          </a:xfrm>
          <a:prstGeom prst="rect">
            <a:avLst/>
          </a:prstGeom>
        </p:spPr>
      </p:pic>
      <p:sp>
        <p:nvSpPr>
          <p:cNvPr id="19" name="吹き出し: 角を丸めた四角形 18">
            <a:extLst>
              <a:ext uri="{FF2B5EF4-FFF2-40B4-BE49-F238E27FC236}">
                <a16:creationId xmlns:a16="http://schemas.microsoft.com/office/drawing/2014/main" id="{AA3F5B92-9CE9-7F4B-F24A-12B92495CC1B}"/>
              </a:ext>
            </a:extLst>
          </p:cNvPr>
          <p:cNvSpPr/>
          <p:nvPr/>
        </p:nvSpPr>
        <p:spPr>
          <a:xfrm>
            <a:off x="7943851" y="4359941"/>
            <a:ext cx="3968516" cy="602586"/>
          </a:xfrm>
          <a:prstGeom prst="wedgeRoundRectCallout">
            <a:avLst>
              <a:gd name="adj1" fmla="val -37159"/>
              <a:gd name="adj2" fmla="val -9440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1880</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年～</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2022</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年までの男女別出生数の推移である．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直近では，出生数が減少していることが確認できる．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0352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7616D-83BF-30D2-7470-81184B4EBF44}"/>
              </a:ext>
            </a:extLst>
          </p:cNvPr>
          <p:cNvSpPr>
            <a:spLocks noGrp="1"/>
          </p:cNvSpPr>
          <p:nvPr>
            <p:ph type="title"/>
          </p:nvPr>
        </p:nvSpPr>
        <p:spPr/>
        <p:txBody>
          <a:bodyPr/>
          <a:lstStyle/>
          <a:p>
            <a:r>
              <a:rPr kumimoji="1" lang="en-US" altLang="ja-JP" sz="2800" dirty="0"/>
              <a:t>2. </a:t>
            </a:r>
            <a:r>
              <a:rPr kumimoji="1" lang="ja-JP" altLang="en-US" sz="2800" dirty="0"/>
              <a:t>アメリカの赤ちゃんに名付けられた名前リスト</a:t>
            </a:r>
            <a:endParaRPr kumimoji="1" lang="ja-JP" altLang="en-US" dirty="0"/>
          </a:p>
        </p:txBody>
      </p:sp>
      <p:sp>
        <p:nvSpPr>
          <p:cNvPr id="3" name="コンテンツ プレースホルダー 2">
            <a:extLst>
              <a:ext uri="{FF2B5EF4-FFF2-40B4-BE49-F238E27FC236}">
                <a16:creationId xmlns:a16="http://schemas.microsoft.com/office/drawing/2014/main" id="{F85832ED-53C0-4C3D-9E1A-6CC0364E5D58}"/>
              </a:ext>
            </a:extLst>
          </p:cNvPr>
          <p:cNvSpPr>
            <a:spLocks noGrp="1"/>
          </p:cNvSpPr>
          <p:nvPr>
            <p:ph idx="1"/>
          </p:nvPr>
        </p:nvSpPr>
        <p:spPr>
          <a:xfrm>
            <a:off x="214383" y="995139"/>
            <a:ext cx="11763234" cy="381000"/>
          </a:xfrm>
        </p:spPr>
        <p:txBody>
          <a:bodyPr/>
          <a:lstStyle/>
          <a:p>
            <a:r>
              <a:rPr kumimoji="1" lang="ja-JP" altLang="en-US" dirty="0"/>
              <a:t>続いてこのデータフレームオブジェクトに，</a:t>
            </a:r>
            <a:r>
              <a:rPr kumimoji="1" lang="en-US" altLang="ja-JP" dirty="0"/>
              <a:t>prop</a:t>
            </a:r>
            <a:r>
              <a:rPr lang="ja-JP" altLang="en-US" dirty="0"/>
              <a:t> </a:t>
            </a:r>
            <a:r>
              <a:rPr kumimoji="1" lang="ja-JP" altLang="en-US" dirty="0"/>
              <a:t>という名前の列を追加し，全出生数に対するその名前の割合を格納する．</a:t>
            </a:r>
          </a:p>
        </p:txBody>
      </p:sp>
      <p:sp>
        <p:nvSpPr>
          <p:cNvPr id="4" name="日付プレースホルダー 3">
            <a:extLst>
              <a:ext uri="{FF2B5EF4-FFF2-40B4-BE49-F238E27FC236}">
                <a16:creationId xmlns:a16="http://schemas.microsoft.com/office/drawing/2014/main" id="{FB958C8B-1B2D-BEE4-0046-5F29126E26F6}"/>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D419FB74-C390-CFF7-C8C5-7F445479B371}"/>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412A665D-C798-6241-0B89-A0A93B40D0A2}"/>
              </a:ext>
            </a:extLst>
          </p:cNvPr>
          <p:cNvSpPr>
            <a:spLocks noGrp="1"/>
          </p:cNvSpPr>
          <p:nvPr>
            <p:ph type="sldNum" sz="quarter" idx="12"/>
          </p:nvPr>
        </p:nvSpPr>
        <p:spPr/>
        <p:txBody>
          <a:bodyPr/>
          <a:lstStyle/>
          <a:p>
            <a:fld id="{6A08F1E3-4537-4A28-BBC1-BB8FB2459995}" type="slidenum">
              <a:rPr lang="ja-JP" altLang="en-US" smtClean="0"/>
              <a:pPr/>
              <a:t>14</a:t>
            </a:fld>
            <a:endParaRPr lang="ja-JP" altLang="en-US"/>
          </a:p>
        </p:txBody>
      </p:sp>
      <p:pic>
        <p:nvPicPr>
          <p:cNvPr id="8" name="図 7">
            <a:extLst>
              <a:ext uri="{FF2B5EF4-FFF2-40B4-BE49-F238E27FC236}">
                <a16:creationId xmlns:a16="http://schemas.microsoft.com/office/drawing/2014/main" id="{0CD04F25-ED9A-EDD3-A4BD-649C7FDDB861}"/>
              </a:ext>
            </a:extLst>
          </p:cNvPr>
          <p:cNvPicPr>
            <a:picLocks noChangeAspect="1"/>
          </p:cNvPicPr>
          <p:nvPr/>
        </p:nvPicPr>
        <p:blipFill>
          <a:blip r:embed="rId2"/>
          <a:stretch>
            <a:fillRect/>
          </a:stretch>
        </p:blipFill>
        <p:spPr>
          <a:xfrm>
            <a:off x="321458" y="1656662"/>
            <a:ext cx="4234295" cy="528205"/>
          </a:xfrm>
          <a:prstGeom prst="rect">
            <a:avLst/>
          </a:prstGeom>
        </p:spPr>
      </p:pic>
      <p:pic>
        <p:nvPicPr>
          <p:cNvPr id="10" name="図 9">
            <a:extLst>
              <a:ext uri="{FF2B5EF4-FFF2-40B4-BE49-F238E27FC236}">
                <a16:creationId xmlns:a16="http://schemas.microsoft.com/office/drawing/2014/main" id="{E94E5FBA-1620-5D1B-51EE-EE43E5259132}"/>
              </a:ext>
            </a:extLst>
          </p:cNvPr>
          <p:cNvPicPr>
            <a:picLocks noChangeAspect="1"/>
          </p:cNvPicPr>
          <p:nvPr/>
        </p:nvPicPr>
        <p:blipFill>
          <a:blip r:embed="rId3"/>
          <a:stretch>
            <a:fillRect/>
          </a:stretch>
        </p:blipFill>
        <p:spPr>
          <a:xfrm>
            <a:off x="321458" y="2220244"/>
            <a:ext cx="5108864" cy="381000"/>
          </a:xfrm>
          <a:prstGeom prst="rect">
            <a:avLst/>
          </a:prstGeom>
        </p:spPr>
      </p:pic>
      <mc:AlternateContent xmlns:mc="http://schemas.openxmlformats.org/markup-compatibility/2006">
        <mc:Choice xmlns:a14="http://schemas.microsoft.com/office/drawing/2010/main" Requires="a14">
          <p:sp>
            <p:nvSpPr>
              <p:cNvPr id="13" name="吹き出し: 角を丸めた四角形 12">
                <a:extLst>
                  <a:ext uri="{FF2B5EF4-FFF2-40B4-BE49-F238E27FC236}">
                    <a16:creationId xmlns:a16="http://schemas.microsoft.com/office/drawing/2014/main" id="{16C9C9A2-3DC3-F81C-4598-0F7756C24F38}"/>
                  </a:ext>
                </a:extLst>
              </p:cNvPr>
              <p:cNvSpPr/>
              <p:nvPr/>
            </p:nvSpPr>
            <p:spPr>
              <a:xfrm>
                <a:off x="8622983" y="1656663"/>
                <a:ext cx="3201267" cy="1197052"/>
              </a:xfrm>
              <a:prstGeom prst="wedgeRoundRectCallout">
                <a:avLst>
                  <a:gd name="adj1" fmla="val -57460"/>
                  <a:gd name="adj2" fmla="val -3496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例えば </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prop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が</a:t>
                </a:r>
                <a14:m>
                  <m:oMath xmlns:m="http://schemas.openxmlformats.org/officeDocument/2006/math">
                    <m:r>
                      <a:rPr kumimoji="1"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0.02</m:t>
                    </m:r>
                  </m:oMath>
                </a14:m>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の場合，赤ちゃん</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100</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人のうち</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人がその名前である，という意味にな</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データを出生年・性別でグループ化し，それぞれのグループにこの</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prop</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を計算して設定することにする．</a:t>
                </a:r>
              </a:p>
            </p:txBody>
          </p:sp>
        </mc:Choice>
        <mc:Fallback>
          <p:sp>
            <p:nvSpPr>
              <p:cNvPr id="13" name="吹き出し: 角を丸めた四角形 12">
                <a:extLst>
                  <a:ext uri="{FF2B5EF4-FFF2-40B4-BE49-F238E27FC236}">
                    <a16:creationId xmlns:a16="http://schemas.microsoft.com/office/drawing/2014/main" id="{16C9C9A2-3DC3-F81C-4598-0F7756C24F38}"/>
                  </a:ext>
                </a:extLst>
              </p:cNvPr>
              <p:cNvSpPr>
                <a:spLocks noRot="1" noChangeAspect="1" noMove="1" noResize="1" noEditPoints="1" noAdjustHandles="1" noChangeArrowheads="1" noChangeShapeType="1" noTextEdit="1"/>
              </p:cNvSpPr>
              <p:nvPr/>
            </p:nvSpPr>
            <p:spPr>
              <a:xfrm>
                <a:off x="8622983" y="1656663"/>
                <a:ext cx="3201267" cy="1197052"/>
              </a:xfrm>
              <a:prstGeom prst="wedgeRoundRectCallout">
                <a:avLst>
                  <a:gd name="adj1" fmla="val -57460"/>
                  <a:gd name="adj2" fmla="val -34966"/>
                  <a:gd name="adj3" fmla="val 16667"/>
                </a:avLst>
              </a:prstGeom>
              <a:blipFill>
                <a:blip r:embed="rId4"/>
                <a:stretch>
                  <a:fillRect b="-3030"/>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CDB74727-8A30-7101-3CAC-6E76928C0ACA}"/>
              </a:ext>
            </a:extLst>
          </p:cNvPr>
          <p:cNvGrpSpPr/>
          <p:nvPr/>
        </p:nvGrpSpPr>
        <p:grpSpPr>
          <a:xfrm>
            <a:off x="5498767" y="1633221"/>
            <a:ext cx="2849628" cy="1566334"/>
            <a:chOff x="5456942" y="1065507"/>
            <a:chExt cx="2849628" cy="1566334"/>
          </a:xfrm>
        </p:grpSpPr>
        <p:pic>
          <p:nvPicPr>
            <p:cNvPr id="12" name="図 11">
              <a:extLst>
                <a:ext uri="{FF2B5EF4-FFF2-40B4-BE49-F238E27FC236}">
                  <a16:creationId xmlns:a16="http://schemas.microsoft.com/office/drawing/2014/main" id="{06B1CA4E-078B-1557-B60B-A9697F17174F}"/>
                </a:ext>
              </a:extLst>
            </p:cNvPr>
            <p:cNvPicPr>
              <a:picLocks noChangeAspect="1"/>
            </p:cNvPicPr>
            <p:nvPr/>
          </p:nvPicPr>
          <p:blipFill>
            <a:blip r:embed="rId5"/>
            <a:stretch>
              <a:fillRect/>
            </a:stretch>
          </p:blipFill>
          <p:spPr>
            <a:xfrm>
              <a:off x="5456942" y="1088948"/>
              <a:ext cx="2849628" cy="1542893"/>
            </a:xfrm>
            <a:prstGeom prst="rect">
              <a:avLst/>
            </a:prstGeom>
          </p:spPr>
        </p:pic>
        <p:sp>
          <p:nvSpPr>
            <p:cNvPr id="14" name="フレーム 13">
              <a:extLst>
                <a:ext uri="{FF2B5EF4-FFF2-40B4-BE49-F238E27FC236}">
                  <a16:creationId xmlns:a16="http://schemas.microsoft.com/office/drawing/2014/main" id="{82A65DCD-FBD7-5365-24C6-8C10E5811181}"/>
                </a:ext>
              </a:extLst>
            </p:cNvPr>
            <p:cNvSpPr/>
            <p:nvPr/>
          </p:nvSpPr>
          <p:spPr>
            <a:xfrm>
              <a:off x="7678074" y="1065507"/>
              <a:ext cx="628496" cy="1542893"/>
            </a:xfrm>
            <a:prstGeom prst="frame">
              <a:avLst>
                <a:gd name="adj1" fmla="val 442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6" name="コンテンツ プレースホルダー 2">
            <a:extLst>
              <a:ext uri="{FF2B5EF4-FFF2-40B4-BE49-F238E27FC236}">
                <a16:creationId xmlns:a16="http://schemas.microsoft.com/office/drawing/2014/main" id="{FF0276E5-7BC7-40E8-B463-B996FAF3A946}"/>
              </a:ext>
            </a:extLst>
          </p:cNvPr>
          <p:cNvSpPr txBox="1">
            <a:spLocks/>
          </p:cNvSpPr>
          <p:nvPr/>
        </p:nvSpPr>
        <p:spPr>
          <a:xfrm>
            <a:off x="214383" y="3489032"/>
            <a:ext cx="6141518" cy="1166021"/>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今回のようなグループ操作を行う際には，検算を実施してミスが</a:t>
            </a:r>
            <a:br>
              <a:rPr lang="en-US" altLang="ja-JP" dirty="0"/>
            </a:br>
            <a:r>
              <a:rPr lang="ja-JP" altLang="en-US" dirty="0"/>
              <a:t>ないかを確認しておくことが大切である．</a:t>
            </a:r>
            <a:br>
              <a:rPr lang="en-US" altLang="ja-JP" dirty="0"/>
            </a:br>
            <a:r>
              <a:rPr lang="ja-JP" altLang="en-US" dirty="0"/>
              <a:t>この例では，グループ内の </a:t>
            </a:r>
            <a:r>
              <a:rPr lang="en-US" altLang="ja-JP" dirty="0"/>
              <a:t>prop </a:t>
            </a:r>
            <a:r>
              <a:rPr lang="ja-JP" altLang="en-US" dirty="0"/>
              <a:t>行の値を足し合わせたときに</a:t>
            </a:r>
            <a:br>
              <a:rPr lang="en-US" altLang="ja-JP" dirty="0"/>
            </a:br>
            <a:r>
              <a:rPr lang="ja-JP" altLang="en-US" dirty="0"/>
              <a:t>どのグループでも</a:t>
            </a:r>
            <a:r>
              <a:rPr lang="en-US" altLang="ja-JP" dirty="0"/>
              <a:t>1</a:t>
            </a:r>
            <a:r>
              <a:rPr lang="ja-JP" altLang="en-US" dirty="0"/>
              <a:t>になるかを検証するのがよいだろう．</a:t>
            </a:r>
          </a:p>
        </p:txBody>
      </p:sp>
      <p:grpSp>
        <p:nvGrpSpPr>
          <p:cNvPr id="24" name="グループ化 23">
            <a:extLst>
              <a:ext uri="{FF2B5EF4-FFF2-40B4-BE49-F238E27FC236}">
                <a16:creationId xmlns:a16="http://schemas.microsoft.com/office/drawing/2014/main" id="{18B9C489-6607-7036-478E-9D3E9A7D2523}"/>
              </a:ext>
            </a:extLst>
          </p:cNvPr>
          <p:cNvGrpSpPr/>
          <p:nvPr/>
        </p:nvGrpSpPr>
        <p:grpSpPr>
          <a:xfrm>
            <a:off x="6385989" y="3572523"/>
            <a:ext cx="3281795" cy="2165059"/>
            <a:chOff x="4038600" y="3937926"/>
            <a:chExt cx="3281795" cy="2165059"/>
          </a:xfrm>
        </p:grpSpPr>
        <p:pic>
          <p:nvPicPr>
            <p:cNvPr id="18" name="図 17">
              <a:extLst>
                <a:ext uri="{FF2B5EF4-FFF2-40B4-BE49-F238E27FC236}">
                  <a16:creationId xmlns:a16="http://schemas.microsoft.com/office/drawing/2014/main" id="{999E1C5B-28AC-BEDE-B32E-F6EF978E6AD7}"/>
                </a:ext>
              </a:extLst>
            </p:cNvPr>
            <p:cNvPicPr>
              <a:picLocks noChangeAspect="1"/>
            </p:cNvPicPr>
            <p:nvPr/>
          </p:nvPicPr>
          <p:blipFill>
            <a:blip r:embed="rId6"/>
            <a:stretch>
              <a:fillRect/>
            </a:stretch>
          </p:blipFill>
          <p:spPr>
            <a:xfrm>
              <a:off x="4038600" y="3937926"/>
              <a:ext cx="3281795" cy="242455"/>
            </a:xfrm>
            <a:prstGeom prst="rect">
              <a:avLst/>
            </a:prstGeom>
          </p:spPr>
        </p:pic>
        <p:grpSp>
          <p:nvGrpSpPr>
            <p:cNvPr id="22" name="グループ化 21">
              <a:extLst>
                <a:ext uri="{FF2B5EF4-FFF2-40B4-BE49-F238E27FC236}">
                  <a16:creationId xmlns:a16="http://schemas.microsoft.com/office/drawing/2014/main" id="{609897DA-8636-7204-0D61-AE46D87B8F63}"/>
                </a:ext>
              </a:extLst>
            </p:cNvPr>
            <p:cNvGrpSpPr/>
            <p:nvPr/>
          </p:nvGrpSpPr>
          <p:grpSpPr>
            <a:xfrm>
              <a:off x="4038600" y="4235198"/>
              <a:ext cx="2372907" cy="1867787"/>
              <a:chOff x="4038599" y="3429000"/>
              <a:chExt cx="2372907" cy="1867787"/>
            </a:xfrm>
          </p:grpSpPr>
          <p:pic>
            <p:nvPicPr>
              <p:cNvPr id="20" name="図 19">
                <a:extLst>
                  <a:ext uri="{FF2B5EF4-FFF2-40B4-BE49-F238E27FC236}">
                    <a16:creationId xmlns:a16="http://schemas.microsoft.com/office/drawing/2014/main" id="{481E9703-89E0-C275-68DE-8097194E3233}"/>
                  </a:ext>
                </a:extLst>
              </p:cNvPr>
              <p:cNvPicPr>
                <a:picLocks noChangeAspect="1"/>
              </p:cNvPicPr>
              <p:nvPr/>
            </p:nvPicPr>
            <p:blipFill>
              <a:blip r:embed="rId7"/>
              <a:stretch>
                <a:fillRect/>
              </a:stretch>
            </p:blipFill>
            <p:spPr>
              <a:xfrm>
                <a:off x="4049936" y="3429000"/>
                <a:ext cx="2361570" cy="1867787"/>
              </a:xfrm>
              <a:prstGeom prst="rect">
                <a:avLst/>
              </a:prstGeom>
            </p:spPr>
          </p:pic>
          <p:sp>
            <p:nvSpPr>
              <p:cNvPr id="21" name="フレーム 20">
                <a:extLst>
                  <a:ext uri="{FF2B5EF4-FFF2-40B4-BE49-F238E27FC236}">
                    <a16:creationId xmlns:a16="http://schemas.microsoft.com/office/drawing/2014/main" id="{BF7ACFCD-0D63-B143-CE80-8A6D481B5002}"/>
                  </a:ext>
                </a:extLst>
              </p:cNvPr>
              <p:cNvSpPr/>
              <p:nvPr/>
            </p:nvSpPr>
            <p:spPr>
              <a:xfrm>
                <a:off x="4038599" y="3549053"/>
                <a:ext cx="1095375" cy="1618036"/>
              </a:xfrm>
              <a:prstGeom prst="frame">
                <a:avLst>
                  <a:gd name="adj1" fmla="val 182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23" name="吹き出し: 角を丸めた四角形 22">
              <a:extLst>
                <a:ext uri="{FF2B5EF4-FFF2-40B4-BE49-F238E27FC236}">
                  <a16:creationId xmlns:a16="http://schemas.microsoft.com/office/drawing/2014/main" id="{83FA0234-073E-94D1-7666-A243A0BC41A2}"/>
                </a:ext>
              </a:extLst>
            </p:cNvPr>
            <p:cNvSpPr/>
            <p:nvPr/>
          </p:nvSpPr>
          <p:spPr>
            <a:xfrm>
              <a:off x="5230722" y="4437445"/>
              <a:ext cx="1704975" cy="663991"/>
            </a:xfrm>
            <a:prstGeom prst="wedgeRoundRectCallout">
              <a:avLst>
                <a:gd name="adj1" fmla="val -57460"/>
                <a:gd name="adj2" fmla="val -3496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全ての和が</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であることが確認できた．</a:t>
              </a:r>
            </a:p>
          </p:txBody>
        </p:sp>
      </p:grpSp>
    </p:spTree>
    <p:extLst>
      <p:ext uri="{BB962C8B-B14F-4D97-AF65-F5344CB8AC3E}">
        <p14:creationId xmlns:p14="http://schemas.microsoft.com/office/powerpoint/2010/main" val="274799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6B93A4-58A4-FB04-7400-8F7322A995E2}"/>
              </a:ext>
            </a:extLst>
          </p:cNvPr>
          <p:cNvSpPr>
            <a:spLocks noGrp="1"/>
          </p:cNvSpPr>
          <p:nvPr>
            <p:ph type="title"/>
          </p:nvPr>
        </p:nvSpPr>
        <p:spPr/>
        <p:txBody>
          <a:bodyPr/>
          <a:lstStyle/>
          <a:p>
            <a:r>
              <a:rPr kumimoji="1" lang="en-US" altLang="ja-JP" sz="2800" dirty="0"/>
              <a:t>2. </a:t>
            </a:r>
            <a:r>
              <a:rPr kumimoji="1" lang="ja-JP" altLang="en-US" sz="2800" dirty="0"/>
              <a:t>アメリカの赤ちゃんに名付けられた名前リスト</a:t>
            </a:r>
            <a:endParaRPr kumimoji="1" lang="ja-JP" altLang="en-US" dirty="0"/>
          </a:p>
        </p:txBody>
      </p:sp>
      <p:sp>
        <p:nvSpPr>
          <p:cNvPr id="3" name="コンテンツ プレースホルダー 2">
            <a:extLst>
              <a:ext uri="{FF2B5EF4-FFF2-40B4-BE49-F238E27FC236}">
                <a16:creationId xmlns:a16="http://schemas.microsoft.com/office/drawing/2014/main" id="{F6CF5361-6844-65A6-3796-1998888AB1F1}"/>
              </a:ext>
            </a:extLst>
          </p:cNvPr>
          <p:cNvSpPr>
            <a:spLocks noGrp="1"/>
          </p:cNvSpPr>
          <p:nvPr>
            <p:ph idx="1"/>
          </p:nvPr>
        </p:nvSpPr>
        <p:spPr>
          <a:xfrm>
            <a:off x="214381" y="632805"/>
            <a:ext cx="11763234" cy="703118"/>
          </a:xfrm>
        </p:spPr>
        <p:txBody>
          <a:bodyPr>
            <a:normAutofit/>
          </a:bodyPr>
          <a:lstStyle/>
          <a:p>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さらに分析しやすいようにデータの一部を抽出する．ここで抽出するのは「性別・出生年」の組み合わせでグループ化した際の各グループの上位</a:t>
            </a:r>
            <a:r>
              <a:rPr lang="en-US" altLang="ja-JP" sz="1600" dirty="0">
                <a:latin typeface="Times New Roman" panose="02020603050405020304" pitchFamily="18" charset="0"/>
                <a:ea typeface="游明朝" panose="02020400000000000000" pitchFamily="18" charset="-128"/>
                <a:cs typeface="Times New Roman" panose="02020603050405020304" pitchFamily="18" charset="0"/>
              </a:rPr>
              <a:t>1,000</a:t>
            </a: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人の名前とする．これもまた</a:t>
            </a:r>
            <a:r>
              <a:rPr lang="en-US" altLang="ja-JP" sz="16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600" dirty="0">
                <a:latin typeface="Times New Roman" panose="02020603050405020304" pitchFamily="18" charset="0"/>
                <a:ea typeface="游明朝" panose="02020400000000000000" pitchFamily="18" charset="-128"/>
                <a:cs typeface="Times New Roman" panose="02020603050405020304" pitchFamily="18" charset="0"/>
              </a:rPr>
              <a:t>つのグループ操作である．</a:t>
            </a:r>
            <a:endParaRPr kumimoji="1" lang="ja-JP" altLang="en-US" sz="1600" dirty="0">
              <a:latin typeface="Times New Roman" panose="02020603050405020304" pitchFamily="18" charset="0"/>
              <a:ea typeface="游明朝" panose="02020400000000000000" pitchFamily="18" charset="-128"/>
              <a:cs typeface="Times New Roman" panose="02020603050405020304" pitchFamily="18" charset="0"/>
            </a:endParaRPr>
          </a:p>
          <a:p>
            <a:endParaRPr kumimoji="1" lang="ja-JP" altLang="en-US" dirty="0"/>
          </a:p>
        </p:txBody>
      </p:sp>
      <p:sp>
        <p:nvSpPr>
          <p:cNvPr id="4" name="日付プレースホルダー 3">
            <a:extLst>
              <a:ext uri="{FF2B5EF4-FFF2-40B4-BE49-F238E27FC236}">
                <a16:creationId xmlns:a16="http://schemas.microsoft.com/office/drawing/2014/main" id="{1F0939D0-ABB3-56B4-1334-3C3E284FC360}"/>
              </a:ext>
            </a:extLst>
          </p:cNvPr>
          <p:cNvSpPr>
            <a:spLocks noGrp="1"/>
          </p:cNvSpPr>
          <p:nvPr>
            <p:ph type="dt" sz="half" idx="10"/>
          </p:nvPr>
        </p:nvSpPr>
        <p:spPr/>
        <p:txBody>
          <a:bodyPr/>
          <a:lstStyle/>
          <a:p>
            <a:fld id="{2FBC9367-DEBE-4C4C-BF87-482BDC75BF6C}" type="datetime1">
              <a:rPr lang="ja-JP" altLang="en-US" smtClean="0"/>
              <a:t>2024/1/29</a:t>
            </a:fld>
            <a:endParaRPr lang="ja-JP" altLang="en-US"/>
          </a:p>
        </p:txBody>
      </p:sp>
      <p:sp>
        <p:nvSpPr>
          <p:cNvPr id="5" name="フッター プレースホルダー 4">
            <a:extLst>
              <a:ext uri="{FF2B5EF4-FFF2-40B4-BE49-F238E27FC236}">
                <a16:creationId xmlns:a16="http://schemas.microsoft.com/office/drawing/2014/main" id="{9C7C3C87-9641-EB8B-1A7C-5990548F36F8}"/>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CE9FB753-44C8-D094-11F3-659229F1669B}"/>
              </a:ext>
            </a:extLst>
          </p:cNvPr>
          <p:cNvSpPr>
            <a:spLocks noGrp="1"/>
          </p:cNvSpPr>
          <p:nvPr>
            <p:ph type="sldNum" sz="quarter" idx="12"/>
          </p:nvPr>
        </p:nvSpPr>
        <p:spPr/>
        <p:txBody>
          <a:bodyPr/>
          <a:lstStyle/>
          <a:p>
            <a:fld id="{6A08F1E3-4537-4A28-BBC1-BB8FB2459995}" type="slidenum">
              <a:rPr lang="ja-JP" altLang="en-US" smtClean="0"/>
              <a:pPr/>
              <a:t>15</a:t>
            </a:fld>
            <a:endParaRPr lang="ja-JP" altLang="en-US"/>
          </a:p>
        </p:txBody>
      </p:sp>
      <p:grpSp>
        <p:nvGrpSpPr>
          <p:cNvPr id="11" name="グループ化 10">
            <a:extLst>
              <a:ext uri="{FF2B5EF4-FFF2-40B4-BE49-F238E27FC236}">
                <a16:creationId xmlns:a16="http://schemas.microsoft.com/office/drawing/2014/main" id="{A9AD7FF0-72D1-9654-6F9A-60296AEC85A5}"/>
              </a:ext>
            </a:extLst>
          </p:cNvPr>
          <p:cNvGrpSpPr/>
          <p:nvPr/>
        </p:nvGrpSpPr>
        <p:grpSpPr>
          <a:xfrm>
            <a:off x="1070121" y="1346944"/>
            <a:ext cx="3117273" cy="2082056"/>
            <a:chOff x="460206" y="1395924"/>
            <a:chExt cx="3117273" cy="2082056"/>
          </a:xfrm>
        </p:grpSpPr>
        <p:pic>
          <p:nvPicPr>
            <p:cNvPr id="8" name="図 7">
              <a:extLst>
                <a:ext uri="{FF2B5EF4-FFF2-40B4-BE49-F238E27FC236}">
                  <a16:creationId xmlns:a16="http://schemas.microsoft.com/office/drawing/2014/main" id="{2DA33662-EFF1-0A24-0FE9-91E9EFF1D341}"/>
                </a:ext>
              </a:extLst>
            </p:cNvPr>
            <p:cNvPicPr>
              <a:picLocks noChangeAspect="1"/>
            </p:cNvPicPr>
            <p:nvPr/>
          </p:nvPicPr>
          <p:blipFill>
            <a:blip r:embed="rId2"/>
            <a:stretch>
              <a:fillRect/>
            </a:stretch>
          </p:blipFill>
          <p:spPr>
            <a:xfrm>
              <a:off x="460206" y="1395924"/>
              <a:ext cx="2660703" cy="503802"/>
            </a:xfrm>
            <a:prstGeom prst="rect">
              <a:avLst/>
            </a:prstGeom>
          </p:spPr>
        </p:pic>
        <p:pic>
          <p:nvPicPr>
            <p:cNvPr id="10" name="図 9">
              <a:extLst>
                <a:ext uri="{FF2B5EF4-FFF2-40B4-BE49-F238E27FC236}">
                  <a16:creationId xmlns:a16="http://schemas.microsoft.com/office/drawing/2014/main" id="{2854392A-D518-304D-AE1D-FDBDF4C8CEBF}"/>
                </a:ext>
              </a:extLst>
            </p:cNvPr>
            <p:cNvPicPr>
              <a:picLocks noChangeAspect="1"/>
            </p:cNvPicPr>
            <p:nvPr/>
          </p:nvPicPr>
          <p:blipFill>
            <a:blip r:embed="rId3"/>
            <a:stretch>
              <a:fillRect/>
            </a:stretch>
          </p:blipFill>
          <p:spPr>
            <a:xfrm>
              <a:off x="460206" y="1942959"/>
              <a:ext cx="3117273" cy="1535021"/>
            </a:xfrm>
            <a:prstGeom prst="rect">
              <a:avLst/>
            </a:prstGeom>
          </p:spPr>
        </p:pic>
      </p:grpSp>
      <p:sp>
        <p:nvSpPr>
          <p:cNvPr id="12" name="矢印: 右 11">
            <a:extLst>
              <a:ext uri="{FF2B5EF4-FFF2-40B4-BE49-F238E27FC236}">
                <a16:creationId xmlns:a16="http://schemas.microsoft.com/office/drawing/2014/main" id="{EF9321B9-18CC-9556-4CE5-59F321E5E3BF}"/>
              </a:ext>
            </a:extLst>
          </p:cNvPr>
          <p:cNvSpPr/>
          <p:nvPr/>
        </p:nvSpPr>
        <p:spPr>
          <a:xfrm>
            <a:off x="4471634" y="1489177"/>
            <a:ext cx="2755165" cy="80960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吹き出し: 角を丸めた四角形 12">
            <a:extLst>
              <a:ext uri="{FF2B5EF4-FFF2-40B4-BE49-F238E27FC236}">
                <a16:creationId xmlns:a16="http://schemas.microsoft.com/office/drawing/2014/main" id="{9A086B76-1448-5A3A-8A96-9211F8D87064}"/>
              </a:ext>
            </a:extLst>
          </p:cNvPr>
          <p:cNvSpPr/>
          <p:nvPr/>
        </p:nvSpPr>
        <p:spPr>
          <a:xfrm>
            <a:off x="4449176" y="2373924"/>
            <a:ext cx="2594589" cy="842858"/>
          </a:xfrm>
          <a:prstGeom prst="wedgeRoundRectCallout">
            <a:avLst>
              <a:gd name="adj1" fmla="val -9369"/>
              <a:gd name="adj2" fmla="val -745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グループに付けられたインデックスは，分析には不要なので削除してしまって問題ない．</a:t>
            </a:r>
          </a:p>
        </p:txBody>
      </p:sp>
      <p:pic>
        <p:nvPicPr>
          <p:cNvPr id="15" name="図 14">
            <a:extLst>
              <a:ext uri="{FF2B5EF4-FFF2-40B4-BE49-F238E27FC236}">
                <a16:creationId xmlns:a16="http://schemas.microsoft.com/office/drawing/2014/main" id="{2A67F5D6-846F-B047-37BC-C9F7435EE89D}"/>
              </a:ext>
            </a:extLst>
          </p:cNvPr>
          <p:cNvPicPr>
            <a:picLocks noChangeAspect="1"/>
          </p:cNvPicPr>
          <p:nvPr/>
        </p:nvPicPr>
        <p:blipFill>
          <a:blip r:embed="rId4"/>
          <a:stretch>
            <a:fillRect/>
          </a:stretch>
        </p:blipFill>
        <p:spPr>
          <a:xfrm>
            <a:off x="7573822" y="1335923"/>
            <a:ext cx="2755165" cy="338492"/>
          </a:xfrm>
          <a:prstGeom prst="rect">
            <a:avLst/>
          </a:prstGeom>
        </p:spPr>
      </p:pic>
      <p:pic>
        <p:nvPicPr>
          <p:cNvPr id="17" name="図 16">
            <a:extLst>
              <a:ext uri="{FF2B5EF4-FFF2-40B4-BE49-F238E27FC236}">
                <a16:creationId xmlns:a16="http://schemas.microsoft.com/office/drawing/2014/main" id="{4E693A11-8171-B9EE-4D29-461709F645A9}"/>
              </a:ext>
            </a:extLst>
          </p:cNvPr>
          <p:cNvPicPr>
            <a:picLocks noChangeAspect="1"/>
          </p:cNvPicPr>
          <p:nvPr/>
        </p:nvPicPr>
        <p:blipFill>
          <a:blip r:embed="rId5"/>
          <a:stretch>
            <a:fillRect/>
          </a:stretch>
        </p:blipFill>
        <p:spPr>
          <a:xfrm>
            <a:off x="7573822" y="1756793"/>
            <a:ext cx="2503265" cy="1306735"/>
          </a:xfrm>
          <a:prstGeom prst="rect">
            <a:avLst/>
          </a:prstGeom>
        </p:spPr>
      </p:pic>
      <p:sp>
        <p:nvSpPr>
          <p:cNvPr id="18" name="コンテンツ プレースホルダー 2">
            <a:extLst>
              <a:ext uri="{FF2B5EF4-FFF2-40B4-BE49-F238E27FC236}">
                <a16:creationId xmlns:a16="http://schemas.microsoft.com/office/drawing/2014/main" id="{01B8DD66-A005-AF5C-7240-00375339FCB3}"/>
              </a:ext>
            </a:extLst>
          </p:cNvPr>
          <p:cNvSpPr txBox="1">
            <a:spLocks/>
          </p:cNvSpPr>
          <p:nvPr/>
        </p:nvSpPr>
        <p:spPr>
          <a:xfrm>
            <a:off x="214381" y="3534524"/>
            <a:ext cx="11763234" cy="703118"/>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ここまでの準備で，完全なデータセットと上位</a:t>
            </a:r>
            <a:r>
              <a:rPr lang="en-US" altLang="ja-JP" dirty="0"/>
              <a:t>1,000</a:t>
            </a:r>
            <a:r>
              <a:rPr lang="ja-JP" altLang="en-US" dirty="0"/>
              <a:t>件のみのデータセットが用意できた．</a:t>
            </a:r>
            <a:br>
              <a:rPr lang="en-US" altLang="ja-JP" dirty="0"/>
            </a:br>
            <a:r>
              <a:rPr lang="ja-JP" altLang="en-US" dirty="0"/>
              <a:t>ここから名前のさまざまな傾向を分析していく．まず，</a:t>
            </a:r>
            <a:r>
              <a:rPr lang="en-US" altLang="ja-JP" dirty="0"/>
              <a:t>top1000 </a:t>
            </a:r>
            <a:r>
              <a:rPr lang="ja-JP" altLang="en-US" dirty="0"/>
              <a:t>を男女別に選り分ける．</a:t>
            </a:r>
          </a:p>
        </p:txBody>
      </p:sp>
      <p:pic>
        <p:nvPicPr>
          <p:cNvPr id="20" name="図 19">
            <a:extLst>
              <a:ext uri="{FF2B5EF4-FFF2-40B4-BE49-F238E27FC236}">
                <a16:creationId xmlns:a16="http://schemas.microsoft.com/office/drawing/2014/main" id="{D0CE3A2A-C266-45FD-B71C-7E22B2A7667E}"/>
              </a:ext>
            </a:extLst>
          </p:cNvPr>
          <p:cNvPicPr>
            <a:picLocks noChangeAspect="1"/>
          </p:cNvPicPr>
          <p:nvPr/>
        </p:nvPicPr>
        <p:blipFill>
          <a:blip r:embed="rId6"/>
          <a:stretch>
            <a:fillRect/>
          </a:stretch>
        </p:blipFill>
        <p:spPr>
          <a:xfrm>
            <a:off x="7159956" y="4370655"/>
            <a:ext cx="3786385" cy="1550765"/>
          </a:xfrm>
          <a:prstGeom prst="rect">
            <a:avLst/>
          </a:prstGeom>
        </p:spPr>
      </p:pic>
      <p:pic>
        <p:nvPicPr>
          <p:cNvPr id="22" name="図 21">
            <a:extLst>
              <a:ext uri="{FF2B5EF4-FFF2-40B4-BE49-F238E27FC236}">
                <a16:creationId xmlns:a16="http://schemas.microsoft.com/office/drawing/2014/main" id="{A0F53360-F8C4-08CC-6F65-18736A599A29}"/>
              </a:ext>
            </a:extLst>
          </p:cNvPr>
          <p:cNvPicPr>
            <a:picLocks noChangeAspect="1"/>
          </p:cNvPicPr>
          <p:nvPr/>
        </p:nvPicPr>
        <p:blipFill>
          <a:blip r:embed="rId7"/>
          <a:stretch>
            <a:fillRect/>
          </a:stretch>
        </p:blipFill>
        <p:spPr>
          <a:xfrm>
            <a:off x="8519749" y="3636358"/>
            <a:ext cx="3114675" cy="428625"/>
          </a:xfrm>
          <a:prstGeom prst="rect">
            <a:avLst/>
          </a:prstGeom>
        </p:spPr>
      </p:pic>
      <p:pic>
        <p:nvPicPr>
          <p:cNvPr id="24" name="図 23">
            <a:extLst>
              <a:ext uri="{FF2B5EF4-FFF2-40B4-BE49-F238E27FC236}">
                <a16:creationId xmlns:a16="http://schemas.microsoft.com/office/drawing/2014/main" id="{00AA9731-88F1-6F17-F89E-1A25B1C03AF2}"/>
              </a:ext>
            </a:extLst>
          </p:cNvPr>
          <p:cNvPicPr>
            <a:picLocks noChangeAspect="1"/>
          </p:cNvPicPr>
          <p:nvPr/>
        </p:nvPicPr>
        <p:blipFill>
          <a:blip r:embed="rId8"/>
          <a:stretch>
            <a:fillRect/>
          </a:stretch>
        </p:blipFill>
        <p:spPr>
          <a:xfrm>
            <a:off x="860571" y="4379809"/>
            <a:ext cx="6121977" cy="415636"/>
          </a:xfrm>
          <a:prstGeom prst="rect">
            <a:avLst/>
          </a:prstGeom>
        </p:spPr>
      </p:pic>
      <p:sp>
        <p:nvSpPr>
          <p:cNvPr id="25" name="吹き出し: 角を丸めた四角形 24">
            <a:extLst>
              <a:ext uri="{FF2B5EF4-FFF2-40B4-BE49-F238E27FC236}">
                <a16:creationId xmlns:a16="http://schemas.microsoft.com/office/drawing/2014/main" id="{6D6F06D4-341B-7765-80F9-255D32ADBA0D}"/>
              </a:ext>
            </a:extLst>
          </p:cNvPr>
          <p:cNvSpPr/>
          <p:nvPr/>
        </p:nvSpPr>
        <p:spPr>
          <a:xfrm>
            <a:off x="1991726" y="4959157"/>
            <a:ext cx="4704349" cy="1103798"/>
          </a:xfrm>
          <a:prstGeom prst="wedgeRoundRectCallout">
            <a:avLst>
              <a:gd name="adj1" fmla="val -9369"/>
              <a:gd name="adj2" fmla="val -745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John</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や</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Mary</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といった特定の名前の経時変化を見るだけであれば，単純な時系列データなので簡単にプロットできる，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しかし、もう少し有用な分析を行えるように、多少データを整理する．ここでは，出生年・名前ごとの総出生数のピボットテーブルを作成する．</a:t>
            </a:r>
          </a:p>
        </p:txBody>
      </p:sp>
      <p:sp>
        <p:nvSpPr>
          <p:cNvPr id="26" name="フレーム 25">
            <a:extLst>
              <a:ext uri="{FF2B5EF4-FFF2-40B4-BE49-F238E27FC236}">
                <a16:creationId xmlns:a16="http://schemas.microsoft.com/office/drawing/2014/main" id="{27DC1245-6289-CCF7-FFC5-364CA353DBD6}"/>
              </a:ext>
            </a:extLst>
          </p:cNvPr>
          <p:cNvSpPr/>
          <p:nvPr/>
        </p:nvSpPr>
        <p:spPr>
          <a:xfrm>
            <a:off x="860570" y="4384609"/>
            <a:ext cx="6121977" cy="219641"/>
          </a:xfrm>
          <a:prstGeom prst="frame">
            <a:avLst>
              <a:gd name="adj1" fmla="val 442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433878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015998-CD9D-F0E8-AAC2-2E720DC376AC}"/>
              </a:ext>
            </a:extLst>
          </p:cNvPr>
          <p:cNvSpPr>
            <a:spLocks noGrp="1"/>
          </p:cNvSpPr>
          <p:nvPr>
            <p:ph type="title"/>
          </p:nvPr>
        </p:nvSpPr>
        <p:spPr/>
        <p:txBody>
          <a:bodyPr/>
          <a:lstStyle/>
          <a:p>
            <a:r>
              <a:rPr kumimoji="1" lang="en-US" altLang="ja-JP" sz="2800" dirty="0"/>
              <a:t>2. </a:t>
            </a:r>
            <a:r>
              <a:rPr kumimoji="1" lang="ja-JP" altLang="en-US" sz="2800" dirty="0"/>
              <a:t>アメリカの赤ちゃんに名付けられた名前リスト（名付けの傾向分析）</a:t>
            </a:r>
            <a:endParaRPr kumimoji="1" lang="ja-JP" altLang="en-US" dirty="0"/>
          </a:p>
        </p:txBody>
      </p:sp>
      <p:sp>
        <p:nvSpPr>
          <p:cNvPr id="3" name="コンテンツ プレースホルダー 2">
            <a:extLst>
              <a:ext uri="{FF2B5EF4-FFF2-40B4-BE49-F238E27FC236}">
                <a16:creationId xmlns:a16="http://schemas.microsoft.com/office/drawing/2014/main" id="{874B45CB-002B-F843-43FE-7A9695C9515C}"/>
              </a:ext>
            </a:extLst>
          </p:cNvPr>
          <p:cNvSpPr>
            <a:spLocks noGrp="1"/>
          </p:cNvSpPr>
          <p:nvPr>
            <p:ph idx="1"/>
          </p:nvPr>
        </p:nvSpPr>
        <p:spPr>
          <a:xfrm>
            <a:off x="238152" y="994756"/>
            <a:ext cx="11763234" cy="460826"/>
          </a:xfrm>
        </p:spPr>
        <p:txBody>
          <a:bodyPr/>
          <a:lstStyle/>
          <a:p>
            <a:r>
              <a:rPr kumimoji="1" lang="ja-JP" altLang="en-US" dirty="0"/>
              <a:t>このピボットテーブルとデータフレームの </a:t>
            </a:r>
            <a:r>
              <a:rPr kumimoji="1" lang="en-US" altLang="ja-JP" dirty="0"/>
              <a:t>plot </a:t>
            </a:r>
            <a:r>
              <a:rPr kumimoji="1" lang="ja-JP" altLang="en-US" dirty="0"/>
              <a:t>メソッドを使えば，いくつかの名前の経時変化をプロットできる．</a:t>
            </a:r>
          </a:p>
        </p:txBody>
      </p:sp>
      <p:sp>
        <p:nvSpPr>
          <p:cNvPr id="4" name="日付プレースホルダー 3">
            <a:extLst>
              <a:ext uri="{FF2B5EF4-FFF2-40B4-BE49-F238E27FC236}">
                <a16:creationId xmlns:a16="http://schemas.microsoft.com/office/drawing/2014/main" id="{4A2E6A6E-B4AC-C527-2406-83DA51E67F30}"/>
              </a:ext>
            </a:extLst>
          </p:cNvPr>
          <p:cNvSpPr>
            <a:spLocks noGrp="1"/>
          </p:cNvSpPr>
          <p:nvPr>
            <p:ph type="dt" sz="half" idx="10"/>
          </p:nvPr>
        </p:nvSpPr>
        <p:spPr/>
        <p:txBody>
          <a:bodyPr/>
          <a:lstStyle/>
          <a:p>
            <a:fld id="{2FBC9367-DEBE-4C4C-BF87-482BDC75BF6C}" type="datetime1">
              <a:rPr lang="ja-JP" altLang="en-US" smtClean="0"/>
              <a:t>2024/1/29</a:t>
            </a:fld>
            <a:endParaRPr lang="ja-JP" altLang="en-US"/>
          </a:p>
        </p:txBody>
      </p:sp>
      <p:sp>
        <p:nvSpPr>
          <p:cNvPr id="5" name="フッター プレースホルダー 4">
            <a:extLst>
              <a:ext uri="{FF2B5EF4-FFF2-40B4-BE49-F238E27FC236}">
                <a16:creationId xmlns:a16="http://schemas.microsoft.com/office/drawing/2014/main" id="{4D72E312-E91C-46FE-F346-F5F2083BE00B}"/>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82196D0F-2FE9-571D-5249-AED1A0EF4029}"/>
              </a:ext>
            </a:extLst>
          </p:cNvPr>
          <p:cNvSpPr>
            <a:spLocks noGrp="1"/>
          </p:cNvSpPr>
          <p:nvPr>
            <p:ph type="sldNum" sz="quarter" idx="12"/>
          </p:nvPr>
        </p:nvSpPr>
        <p:spPr/>
        <p:txBody>
          <a:bodyPr/>
          <a:lstStyle/>
          <a:p>
            <a:fld id="{6A08F1E3-4537-4A28-BBC1-BB8FB2459995}" type="slidenum">
              <a:rPr lang="ja-JP" altLang="en-US" smtClean="0"/>
              <a:pPr/>
              <a:t>16</a:t>
            </a:fld>
            <a:endParaRPr lang="ja-JP" altLang="en-US"/>
          </a:p>
        </p:txBody>
      </p:sp>
      <p:pic>
        <p:nvPicPr>
          <p:cNvPr id="8" name="図 7">
            <a:extLst>
              <a:ext uri="{FF2B5EF4-FFF2-40B4-BE49-F238E27FC236}">
                <a16:creationId xmlns:a16="http://schemas.microsoft.com/office/drawing/2014/main" id="{0447B28D-C3C9-CEC4-AEB3-1B8E67AC8614}"/>
              </a:ext>
            </a:extLst>
          </p:cNvPr>
          <p:cNvPicPr>
            <a:picLocks noChangeAspect="1"/>
          </p:cNvPicPr>
          <p:nvPr/>
        </p:nvPicPr>
        <p:blipFill>
          <a:blip r:embed="rId2"/>
          <a:stretch>
            <a:fillRect/>
          </a:stretch>
        </p:blipFill>
        <p:spPr>
          <a:xfrm>
            <a:off x="323041" y="1783765"/>
            <a:ext cx="2385186" cy="1235888"/>
          </a:xfrm>
          <a:prstGeom prst="rect">
            <a:avLst/>
          </a:prstGeom>
        </p:spPr>
      </p:pic>
      <p:pic>
        <p:nvPicPr>
          <p:cNvPr id="10" name="図 9">
            <a:extLst>
              <a:ext uri="{FF2B5EF4-FFF2-40B4-BE49-F238E27FC236}">
                <a16:creationId xmlns:a16="http://schemas.microsoft.com/office/drawing/2014/main" id="{1A5C1666-0449-0056-46CF-641E11C64409}"/>
              </a:ext>
            </a:extLst>
          </p:cNvPr>
          <p:cNvPicPr>
            <a:picLocks noChangeAspect="1"/>
          </p:cNvPicPr>
          <p:nvPr/>
        </p:nvPicPr>
        <p:blipFill>
          <a:blip r:embed="rId3"/>
          <a:stretch>
            <a:fillRect/>
          </a:stretch>
        </p:blipFill>
        <p:spPr>
          <a:xfrm>
            <a:off x="7054952" y="1791515"/>
            <a:ext cx="4632061" cy="4482430"/>
          </a:xfrm>
          <a:prstGeom prst="rect">
            <a:avLst/>
          </a:prstGeom>
        </p:spPr>
      </p:pic>
      <p:pic>
        <p:nvPicPr>
          <p:cNvPr id="12" name="図 11">
            <a:extLst>
              <a:ext uri="{FF2B5EF4-FFF2-40B4-BE49-F238E27FC236}">
                <a16:creationId xmlns:a16="http://schemas.microsoft.com/office/drawing/2014/main" id="{C762234B-0E03-7857-A7D6-D98C59A53125}"/>
              </a:ext>
            </a:extLst>
          </p:cNvPr>
          <p:cNvPicPr>
            <a:picLocks noChangeAspect="1"/>
          </p:cNvPicPr>
          <p:nvPr/>
        </p:nvPicPr>
        <p:blipFill>
          <a:blip r:embed="rId4"/>
          <a:stretch>
            <a:fillRect/>
          </a:stretch>
        </p:blipFill>
        <p:spPr>
          <a:xfrm>
            <a:off x="2821017" y="1791515"/>
            <a:ext cx="5045888" cy="338492"/>
          </a:xfrm>
          <a:prstGeom prst="rect">
            <a:avLst/>
          </a:prstGeom>
        </p:spPr>
      </p:pic>
      <p:sp>
        <p:nvSpPr>
          <p:cNvPr id="13" name="吹き出し: 角を丸めた四角形 12">
            <a:extLst>
              <a:ext uri="{FF2B5EF4-FFF2-40B4-BE49-F238E27FC236}">
                <a16:creationId xmlns:a16="http://schemas.microsoft.com/office/drawing/2014/main" id="{49875724-9AB8-F23C-D231-EFA755CC9F38}"/>
              </a:ext>
            </a:extLst>
          </p:cNvPr>
          <p:cNvSpPr/>
          <p:nvPr/>
        </p:nvSpPr>
        <p:spPr>
          <a:xfrm>
            <a:off x="2291897" y="3429000"/>
            <a:ext cx="4632062" cy="731691"/>
          </a:xfrm>
          <a:prstGeom prst="wedgeRoundRectCallout">
            <a:avLst>
              <a:gd name="adj1" fmla="val 58695"/>
              <a:gd name="adj2" fmla="val 61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この可視化の結果を見ると，「これらの名前はアメリカ人の間で人気がなくなった」と思ってしまうかもしれないが，実は話はもう少し複雑である．</a:t>
            </a:r>
          </a:p>
        </p:txBody>
      </p:sp>
    </p:spTree>
    <p:extLst>
      <p:ext uri="{BB962C8B-B14F-4D97-AF65-F5344CB8AC3E}">
        <p14:creationId xmlns:p14="http://schemas.microsoft.com/office/powerpoint/2010/main" val="70815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766AA-42C7-43AF-A075-1AE3A8C19B5F}"/>
              </a:ext>
            </a:extLst>
          </p:cNvPr>
          <p:cNvSpPr>
            <a:spLocks noGrp="1"/>
          </p:cNvSpPr>
          <p:nvPr>
            <p:ph type="title"/>
          </p:nvPr>
        </p:nvSpPr>
        <p:spPr/>
        <p:txBody>
          <a:bodyPr/>
          <a:lstStyle/>
          <a:p>
            <a:r>
              <a:rPr kumimoji="1" lang="en-US" altLang="ja-JP" sz="2400" dirty="0"/>
              <a:t>2. </a:t>
            </a:r>
            <a:r>
              <a:rPr kumimoji="1" lang="ja-JP" altLang="en-US" sz="2400" dirty="0"/>
              <a:t>アメリカの赤ちゃんに名付けられた名前リスト（多様化していく名付け）</a:t>
            </a:r>
          </a:p>
        </p:txBody>
      </p:sp>
      <p:sp>
        <p:nvSpPr>
          <p:cNvPr id="3" name="コンテンツ プレースホルダー 2">
            <a:extLst>
              <a:ext uri="{FF2B5EF4-FFF2-40B4-BE49-F238E27FC236}">
                <a16:creationId xmlns:a16="http://schemas.microsoft.com/office/drawing/2014/main" id="{F6E5EBCA-8C5B-F449-0D3E-7E7904794C8D}"/>
              </a:ext>
            </a:extLst>
          </p:cNvPr>
          <p:cNvSpPr>
            <a:spLocks noGrp="1"/>
          </p:cNvSpPr>
          <p:nvPr>
            <p:ph idx="1"/>
          </p:nvPr>
        </p:nvSpPr>
        <p:spPr>
          <a:xfrm>
            <a:off x="214381" y="632805"/>
            <a:ext cx="11763234" cy="1072170"/>
          </a:xfrm>
        </p:spPr>
        <p:txBody>
          <a:bodyPr/>
          <a:lstStyle/>
          <a:p>
            <a:r>
              <a:rPr kumimoji="1" lang="ja-JP" altLang="en-US" dirty="0"/>
              <a:t>先の図で見られた </a:t>
            </a:r>
            <a:r>
              <a:rPr kumimoji="1" lang="en-US" altLang="ja-JP" dirty="0"/>
              <a:t>John </a:t>
            </a:r>
            <a:r>
              <a:rPr kumimoji="1" lang="ja-JP" altLang="en-US" dirty="0"/>
              <a:t>などの名前を持つ赤ちゃんの減少について，子供の名前を付けるとき「</a:t>
            </a:r>
            <a:r>
              <a:rPr kumimoji="1" lang="ja-JP" altLang="en-US" u="sng" dirty="0"/>
              <a:t>いわゆる一般的な名前を選ばない傾向があるのではないか</a:t>
            </a:r>
            <a:r>
              <a:rPr lang="ja-JP" altLang="en-US" dirty="0"/>
              <a:t>」</a:t>
            </a:r>
            <a:r>
              <a:rPr kumimoji="1" lang="ja-JP" altLang="en-US" dirty="0"/>
              <a:t>という仮説を考えることができる．これをデータから確認する．</a:t>
            </a:r>
            <a:endParaRPr kumimoji="1" lang="en-US" altLang="ja-JP" dirty="0"/>
          </a:p>
          <a:p>
            <a:r>
              <a:rPr kumimoji="1" lang="ja-JP" altLang="en-US" dirty="0"/>
              <a:t>尺度の</a:t>
            </a:r>
            <a:r>
              <a:rPr kumimoji="1" lang="en-US" altLang="ja-JP" dirty="0"/>
              <a:t>1</a:t>
            </a:r>
            <a:r>
              <a:rPr kumimoji="1" lang="ja-JP" altLang="en-US" dirty="0"/>
              <a:t>つとして，その年の上位</a:t>
            </a:r>
            <a:r>
              <a:rPr kumimoji="1" lang="en-US" altLang="ja-JP" dirty="0"/>
              <a:t>1,000</a:t>
            </a:r>
            <a:r>
              <a:rPr kumimoji="1" lang="ja-JP" altLang="en-US" dirty="0"/>
              <a:t>件の名前を持つ赤ちゃんの出生数が総出生数に占める割合を考える．</a:t>
            </a:r>
          </a:p>
        </p:txBody>
      </p:sp>
      <p:sp>
        <p:nvSpPr>
          <p:cNvPr id="4" name="日付プレースホルダー 3">
            <a:extLst>
              <a:ext uri="{FF2B5EF4-FFF2-40B4-BE49-F238E27FC236}">
                <a16:creationId xmlns:a16="http://schemas.microsoft.com/office/drawing/2014/main" id="{9D7BE33E-680E-179D-8D05-75332674BC3C}"/>
              </a:ext>
            </a:extLst>
          </p:cNvPr>
          <p:cNvSpPr>
            <a:spLocks noGrp="1"/>
          </p:cNvSpPr>
          <p:nvPr>
            <p:ph type="dt" sz="half" idx="10"/>
          </p:nvPr>
        </p:nvSpPr>
        <p:spPr/>
        <p:txBody>
          <a:bodyPr/>
          <a:lstStyle/>
          <a:p>
            <a:fld id="{2FBC9367-DEBE-4C4C-BF87-482BDC75BF6C}" type="datetime1">
              <a:rPr lang="ja-JP" altLang="en-US" smtClean="0"/>
              <a:t>2024/1/29</a:t>
            </a:fld>
            <a:endParaRPr lang="ja-JP" altLang="en-US"/>
          </a:p>
        </p:txBody>
      </p:sp>
      <p:sp>
        <p:nvSpPr>
          <p:cNvPr id="5" name="フッター プレースホルダー 4">
            <a:extLst>
              <a:ext uri="{FF2B5EF4-FFF2-40B4-BE49-F238E27FC236}">
                <a16:creationId xmlns:a16="http://schemas.microsoft.com/office/drawing/2014/main" id="{0B49E668-8879-E7C3-AFA7-E0EE5A3611DA}"/>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70F14F49-93FF-4F65-24F7-601820B74191}"/>
              </a:ext>
            </a:extLst>
          </p:cNvPr>
          <p:cNvSpPr>
            <a:spLocks noGrp="1"/>
          </p:cNvSpPr>
          <p:nvPr>
            <p:ph type="sldNum" sz="quarter" idx="12"/>
          </p:nvPr>
        </p:nvSpPr>
        <p:spPr/>
        <p:txBody>
          <a:bodyPr/>
          <a:lstStyle/>
          <a:p>
            <a:fld id="{6A08F1E3-4537-4A28-BBC1-BB8FB2459995}" type="slidenum">
              <a:rPr lang="ja-JP" altLang="en-US" smtClean="0"/>
              <a:pPr/>
              <a:t>17</a:t>
            </a:fld>
            <a:endParaRPr lang="ja-JP" altLang="en-US"/>
          </a:p>
        </p:txBody>
      </p:sp>
      <p:pic>
        <p:nvPicPr>
          <p:cNvPr id="8" name="図 7">
            <a:extLst>
              <a:ext uri="{FF2B5EF4-FFF2-40B4-BE49-F238E27FC236}">
                <a16:creationId xmlns:a16="http://schemas.microsoft.com/office/drawing/2014/main" id="{CA5AA673-2290-74F7-8907-D79D1DF73540}"/>
              </a:ext>
            </a:extLst>
          </p:cNvPr>
          <p:cNvPicPr>
            <a:picLocks noChangeAspect="1"/>
          </p:cNvPicPr>
          <p:nvPr/>
        </p:nvPicPr>
        <p:blipFill>
          <a:blip r:embed="rId2"/>
          <a:stretch>
            <a:fillRect/>
          </a:stretch>
        </p:blipFill>
        <p:spPr>
          <a:xfrm>
            <a:off x="496653" y="1780118"/>
            <a:ext cx="3311995" cy="2756052"/>
          </a:xfrm>
          <a:prstGeom prst="rect">
            <a:avLst/>
          </a:prstGeom>
        </p:spPr>
      </p:pic>
      <p:sp>
        <p:nvSpPr>
          <p:cNvPr id="9" name="吹き出し: 角を丸めた四角形 8">
            <a:extLst>
              <a:ext uri="{FF2B5EF4-FFF2-40B4-BE49-F238E27FC236}">
                <a16:creationId xmlns:a16="http://schemas.microsoft.com/office/drawing/2014/main" id="{D7DF43A1-44F3-3D8F-2093-398FAADF2185}"/>
              </a:ext>
            </a:extLst>
          </p:cNvPr>
          <p:cNvSpPr/>
          <p:nvPr/>
        </p:nvSpPr>
        <p:spPr>
          <a:xfrm>
            <a:off x="4038600" y="2319521"/>
            <a:ext cx="5861503" cy="1452379"/>
          </a:xfrm>
          <a:prstGeom prst="wedgeRoundRectCallout">
            <a:avLst>
              <a:gd name="adj1" fmla="val -55056"/>
              <a:gd name="adj2" fmla="val -266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きれいに右肩下がりのグラフとなっており、名付けの多様性が年を経るごとに増加していることが分かる．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別の指標を用いて考察する．ここでは，名前を人気の高いものから低いものへと並べたときに，その年の総出生数の半分（</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50 %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）に何種類の名前が含まれるのかを考えます．この計算は少し複雑なので，まずは</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2010</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年の男子のデータだけで計算方法を確認する．</a:t>
            </a:r>
          </a:p>
        </p:txBody>
      </p:sp>
      <p:pic>
        <p:nvPicPr>
          <p:cNvPr id="11" name="図 10">
            <a:extLst>
              <a:ext uri="{FF2B5EF4-FFF2-40B4-BE49-F238E27FC236}">
                <a16:creationId xmlns:a16="http://schemas.microsoft.com/office/drawing/2014/main" id="{614894EC-6730-3CC4-C522-D1A96F5F33AD}"/>
              </a:ext>
            </a:extLst>
          </p:cNvPr>
          <p:cNvPicPr>
            <a:picLocks noChangeAspect="1"/>
          </p:cNvPicPr>
          <p:nvPr/>
        </p:nvPicPr>
        <p:blipFill>
          <a:blip r:embed="rId3"/>
          <a:stretch>
            <a:fillRect/>
          </a:stretch>
        </p:blipFill>
        <p:spPr>
          <a:xfrm>
            <a:off x="4038600" y="1780118"/>
            <a:ext cx="7010400" cy="438150"/>
          </a:xfrm>
          <a:prstGeom prst="rect">
            <a:avLst/>
          </a:prstGeom>
        </p:spPr>
      </p:pic>
      <p:grpSp>
        <p:nvGrpSpPr>
          <p:cNvPr id="16" name="グループ化 15">
            <a:extLst>
              <a:ext uri="{FF2B5EF4-FFF2-40B4-BE49-F238E27FC236}">
                <a16:creationId xmlns:a16="http://schemas.microsoft.com/office/drawing/2014/main" id="{2FD751D7-3F0A-2938-8B53-AB1733A7572D}"/>
              </a:ext>
            </a:extLst>
          </p:cNvPr>
          <p:cNvGrpSpPr/>
          <p:nvPr/>
        </p:nvGrpSpPr>
        <p:grpSpPr>
          <a:xfrm>
            <a:off x="4238625" y="3961870"/>
            <a:ext cx="5995986" cy="1847850"/>
            <a:chOff x="3367087" y="3961870"/>
            <a:chExt cx="5995986" cy="1847850"/>
          </a:xfrm>
        </p:grpSpPr>
        <p:pic>
          <p:nvPicPr>
            <p:cNvPr id="13" name="図 12">
              <a:extLst>
                <a:ext uri="{FF2B5EF4-FFF2-40B4-BE49-F238E27FC236}">
                  <a16:creationId xmlns:a16="http://schemas.microsoft.com/office/drawing/2014/main" id="{2CC6F93F-559D-2D15-1996-0F0805600733}"/>
                </a:ext>
              </a:extLst>
            </p:cNvPr>
            <p:cNvPicPr>
              <a:picLocks noChangeAspect="1"/>
            </p:cNvPicPr>
            <p:nvPr/>
          </p:nvPicPr>
          <p:blipFill>
            <a:blip r:embed="rId4"/>
            <a:stretch>
              <a:fillRect/>
            </a:stretch>
          </p:blipFill>
          <p:spPr>
            <a:xfrm>
              <a:off x="6095998" y="3961870"/>
              <a:ext cx="3267075" cy="1847850"/>
            </a:xfrm>
            <a:prstGeom prst="rect">
              <a:avLst/>
            </a:prstGeom>
          </p:spPr>
        </p:pic>
        <p:pic>
          <p:nvPicPr>
            <p:cNvPr id="15" name="図 14">
              <a:extLst>
                <a:ext uri="{FF2B5EF4-FFF2-40B4-BE49-F238E27FC236}">
                  <a16:creationId xmlns:a16="http://schemas.microsoft.com/office/drawing/2014/main" id="{CFBC960A-409D-F1C2-7B48-5BCBECEF4A18}"/>
                </a:ext>
              </a:extLst>
            </p:cNvPr>
            <p:cNvPicPr>
              <a:picLocks noChangeAspect="1"/>
            </p:cNvPicPr>
            <p:nvPr/>
          </p:nvPicPr>
          <p:blipFill>
            <a:blip r:embed="rId5"/>
            <a:stretch>
              <a:fillRect/>
            </a:stretch>
          </p:blipFill>
          <p:spPr>
            <a:xfrm>
              <a:off x="3367087" y="3966367"/>
              <a:ext cx="2638425" cy="390525"/>
            </a:xfrm>
            <a:prstGeom prst="rect">
              <a:avLst/>
            </a:prstGeom>
          </p:spPr>
        </p:pic>
      </p:grpSp>
      <p:sp>
        <p:nvSpPr>
          <p:cNvPr id="17" name="吹き出し: 角を丸めた四角形 16">
            <a:extLst>
              <a:ext uri="{FF2B5EF4-FFF2-40B4-BE49-F238E27FC236}">
                <a16:creationId xmlns:a16="http://schemas.microsoft.com/office/drawing/2014/main" id="{A393645F-499A-98B7-C185-53683E5969F8}"/>
              </a:ext>
            </a:extLst>
          </p:cNvPr>
          <p:cNvSpPr/>
          <p:nvPr/>
        </p:nvSpPr>
        <p:spPr>
          <a:xfrm>
            <a:off x="4238625" y="4515529"/>
            <a:ext cx="2616427" cy="284959"/>
          </a:xfrm>
          <a:prstGeom prst="wedgeRoundRectCallout">
            <a:avLst>
              <a:gd name="adj1" fmla="val -21564"/>
              <a:gd name="adj2" fmla="val -10348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2010</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年の男子のデータだけで抽出</a:t>
            </a:r>
          </a:p>
        </p:txBody>
      </p:sp>
    </p:spTree>
    <p:extLst>
      <p:ext uri="{BB962C8B-B14F-4D97-AF65-F5344CB8AC3E}">
        <p14:creationId xmlns:p14="http://schemas.microsoft.com/office/powerpoint/2010/main" val="301598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197E5-C617-E837-E658-A848F77348B1}"/>
              </a:ext>
            </a:extLst>
          </p:cNvPr>
          <p:cNvSpPr>
            <a:spLocks noGrp="1"/>
          </p:cNvSpPr>
          <p:nvPr>
            <p:ph type="title"/>
          </p:nvPr>
        </p:nvSpPr>
        <p:spPr/>
        <p:txBody>
          <a:bodyPr/>
          <a:lstStyle/>
          <a:p>
            <a:r>
              <a:rPr kumimoji="1" lang="en-US" altLang="ja-JP" sz="2400" dirty="0"/>
              <a:t>2. </a:t>
            </a:r>
            <a:r>
              <a:rPr kumimoji="1" lang="ja-JP" altLang="en-US" sz="2400" dirty="0"/>
              <a:t>アメリカの赤ちゃんに名付けられた名前リスト（多様化していく名付け）</a:t>
            </a:r>
          </a:p>
        </p:txBody>
      </p:sp>
      <p:sp>
        <p:nvSpPr>
          <p:cNvPr id="3" name="コンテンツ プレースホルダー 2">
            <a:extLst>
              <a:ext uri="{FF2B5EF4-FFF2-40B4-BE49-F238E27FC236}">
                <a16:creationId xmlns:a16="http://schemas.microsoft.com/office/drawing/2014/main" id="{25622A5E-175B-DF63-1255-812BEC780338}"/>
              </a:ext>
            </a:extLst>
          </p:cNvPr>
          <p:cNvSpPr>
            <a:spLocks noGrp="1"/>
          </p:cNvSpPr>
          <p:nvPr>
            <p:ph idx="1"/>
          </p:nvPr>
        </p:nvSpPr>
        <p:spPr>
          <a:xfrm>
            <a:off x="214381" y="632806"/>
            <a:ext cx="11763234" cy="1271145"/>
          </a:xfrm>
        </p:spPr>
        <p:txBody>
          <a:bodyPr>
            <a:normAutofit/>
          </a:bodyPr>
          <a:lstStyle/>
          <a:p>
            <a:r>
              <a:rPr kumimoji="1" lang="en-US" altLang="ja-JP" sz="1400" dirty="0"/>
              <a:t>prop </a:t>
            </a:r>
            <a:r>
              <a:rPr kumimoji="1" lang="ja-JP" altLang="en-US" sz="1400" dirty="0"/>
              <a:t>を降順にソートした上で，何番目の名前のところで</a:t>
            </a:r>
            <a:r>
              <a:rPr kumimoji="1" lang="en-US" altLang="ja-JP" sz="1400" dirty="0"/>
              <a:t>50 %</a:t>
            </a:r>
            <a:r>
              <a:rPr kumimoji="1" lang="ja-JP" altLang="en-US" sz="1400" dirty="0"/>
              <a:t>に到達するのかを調べる．自前で </a:t>
            </a:r>
            <a:r>
              <a:rPr kumimoji="1" lang="en-US" altLang="ja-JP" sz="1400" dirty="0"/>
              <a:t>for </a:t>
            </a:r>
            <a:r>
              <a:rPr kumimoji="1" lang="ja-JP" altLang="en-US" sz="1400" dirty="0"/>
              <a:t>ループを書いてもよいが，計算効率の観点から，</a:t>
            </a:r>
            <a:r>
              <a:rPr kumimoji="1" lang="en-US" altLang="ja-JP" sz="1400" dirty="0"/>
              <a:t>NumPy </a:t>
            </a:r>
            <a:r>
              <a:rPr kumimoji="1" lang="ja-JP" altLang="en-US" sz="1400" dirty="0"/>
              <a:t>によるベクトル化の恩恵を受ける方が好ましい．</a:t>
            </a:r>
            <a:br>
              <a:rPr kumimoji="1" lang="en-US" altLang="ja-JP" sz="1400" dirty="0"/>
            </a:br>
            <a:r>
              <a:rPr lang="en-US" altLang="ja-JP" sz="1400" dirty="0"/>
              <a:t>prop </a:t>
            </a:r>
            <a:r>
              <a:rPr lang="ja-JP" altLang="en-US" sz="1400" dirty="0"/>
              <a:t>の累積和（</a:t>
            </a:r>
            <a:r>
              <a:rPr lang="en-US" altLang="ja-JP" sz="1400" dirty="0" err="1"/>
              <a:t>cumsum</a:t>
            </a:r>
            <a:r>
              <a:rPr lang="ja-JP" altLang="en-US" sz="1400" dirty="0"/>
              <a:t>）を求め，次に</a:t>
            </a:r>
            <a:r>
              <a:rPr lang="en-US" altLang="ja-JP" sz="1400" dirty="0" err="1"/>
              <a:t>searchsorted</a:t>
            </a:r>
            <a:r>
              <a:rPr lang="ja-JP" altLang="en-US" sz="1400" dirty="0"/>
              <a:t>メソッド</a:t>
            </a:r>
            <a:r>
              <a:rPr lang="en-US" altLang="ja-JP" sz="1400" baseline="30000" dirty="0"/>
              <a:t>※</a:t>
            </a:r>
            <a:r>
              <a:rPr lang="ja-JP" altLang="en-US" sz="1400" dirty="0"/>
              <a:t>を呼び出してこの累積和が</a:t>
            </a:r>
            <a:r>
              <a:rPr lang="en-US" altLang="ja-JP" sz="1400" dirty="0"/>
              <a:t>0.5</a:t>
            </a:r>
            <a:r>
              <a:rPr lang="ja-JP" altLang="en-US" sz="1400" dirty="0"/>
              <a:t>を超える位置を探す．結果，</a:t>
            </a:r>
            <a:r>
              <a:rPr lang="en-US" altLang="ja-JP" sz="1400" dirty="0"/>
              <a:t>116</a:t>
            </a:r>
            <a:r>
              <a:rPr lang="ja-JP" altLang="en-US" sz="1400" dirty="0"/>
              <a:t>という数値が返された．配列のインデックスは</a:t>
            </a:r>
            <a:r>
              <a:rPr lang="en-US" altLang="ja-JP" sz="1400" dirty="0"/>
              <a:t>0</a:t>
            </a:r>
            <a:r>
              <a:rPr lang="ja-JP" altLang="en-US" sz="1400" dirty="0"/>
              <a:t>から始まるので，</a:t>
            </a:r>
            <a:r>
              <a:rPr lang="en-US" altLang="ja-JP" sz="1400" dirty="0"/>
              <a:t>1</a:t>
            </a:r>
            <a:r>
              <a:rPr lang="ja-JP" altLang="en-US" sz="1400" dirty="0"/>
              <a:t>を足して</a:t>
            </a:r>
            <a:r>
              <a:rPr lang="en-US" altLang="ja-JP" sz="1400" dirty="0"/>
              <a:t>117</a:t>
            </a:r>
            <a:r>
              <a:rPr lang="ja-JP" altLang="en-US" sz="1400" dirty="0"/>
              <a:t>番目，</a:t>
            </a:r>
            <a:r>
              <a:rPr lang="en-US" altLang="ja-JP" sz="1400" dirty="0"/>
              <a:t>117</a:t>
            </a:r>
            <a:r>
              <a:rPr lang="ja-JP" altLang="en-US" sz="1400" dirty="0"/>
              <a:t>種類の名前が</a:t>
            </a:r>
            <a:r>
              <a:rPr lang="en-US" altLang="ja-JP" sz="1400" dirty="0"/>
              <a:t>50 %</a:t>
            </a:r>
            <a:r>
              <a:rPr lang="ja-JP" altLang="en-US" sz="1400" dirty="0"/>
              <a:t>に含まれるということになる．同様の計算を</a:t>
            </a:r>
            <a:r>
              <a:rPr lang="en-US" altLang="ja-JP" sz="1400" dirty="0"/>
              <a:t>1900</a:t>
            </a:r>
            <a:r>
              <a:rPr lang="ja-JP" altLang="en-US" sz="1400" dirty="0"/>
              <a:t>年のデータに対して行うと，結果ははるかに小さな値になる．</a:t>
            </a:r>
          </a:p>
        </p:txBody>
      </p:sp>
      <p:sp>
        <p:nvSpPr>
          <p:cNvPr id="4" name="日付プレースホルダー 3">
            <a:extLst>
              <a:ext uri="{FF2B5EF4-FFF2-40B4-BE49-F238E27FC236}">
                <a16:creationId xmlns:a16="http://schemas.microsoft.com/office/drawing/2014/main" id="{D9666994-0598-F316-CA16-3435C270A93D}"/>
              </a:ext>
            </a:extLst>
          </p:cNvPr>
          <p:cNvSpPr>
            <a:spLocks noGrp="1"/>
          </p:cNvSpPr>
          <p:nvPr>
            <p:ph type="dt" sz="half" idx="10"/>
          </p:nvPr>
        </p:nvSpPr>
        <p:spPr/>
        <p:txBody>
          <a:bodyPr/>
          <a:lstStyle/>
          <a:p>
            <a:fld id="{2FBC9367-DEBE-4C4C-BF87-482BDC75BF6C}" type="datetime1">
              <a:rPr lang="ja-JP" altLang="en-US" smtClean="0"/>
              <a:t>2024/1/29</a:t>
            </a:fld>
            <a:endParaRPr lang="ja-JP" altLang="en-US"/>
          </a:p>
        </p:txBody>
      </p:sp>
      <p:sp>
        <p:nvSpPr>
          <p:cNvPr id="5" name="フッター プレースホルダー 4">
            <a:extLst>
              <a:ext uri="{FF2B5EF4-FFF2-40B4-BE49-F238E27FC236}">
                <a16:creationId xmlns:a16="http://schemas.microsoft.com/office/drawing/2014/main" id="{70CA2172-BFFA-EA2E-B4B5-1A5468DF0DD4}"/>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DAC63738-C7A2-0A10-5EAC-D61E87697CD2}"/>
              </a:ext>
            </a:extLst>
          </p:cNvPr>
          <p:cNvSpPr>
            <a:spLocks noGrp="1"/>
          </p:cNvSpPr>
          <p:nvPr>
            <p:ph type="sldNum" sz="quarter" idx="12"/>
          </p:nvPr>
        </p:nvSpPr>
        <p:spPr/>
        <p:txBody>
          <a:bodyPr/>
          <a:lstStyle/>
          <a:p>
            <a:fld id="{6A08F1E3-4537-4A28-BBC1-BB8FB2459995}" type="slidenum">
              <a:rPr lang="ja-JP" altLang="en-US" smtClean="0"/>
              <a:pPr/>
              <a:t>18</a:t>
            </a:fld>
            <a:endParaRPr lang="ja-JP" altLang="en-US"/>
          </a:p>
        </p:txBody>
      </p:sp>
      <p:sp>
        <p:nvSpPr>
          <p:cNvPr id="16" name="コンテンツ プレースホルダー 2">
            <a:extLst>
              <a:ext uri="{FF2B5EF4-FFF2-40B4-BE49-F238E27FC236}">
                <a16:creationId xmlns:a16="http://schemas.microsoft.com/office/drawing/2014/main" id="{E5CA7D36-C336-E62F-7DC9-9A62BB0F5A89}"/>
              </a:ext>
            </a:extLst>
          </p:cNvPr>
          <p:cNvSpPr txBox="1">
            <a:spLocks/>
          </p:cNvSpPr>
          <p:nvPr/>
        </p:nvSpPr>
        <p:spPr>
          <a:xfrm>
            <a:off x="279633" y="2425110"/>
            <a:ext cx="11763234" cy="952501"/>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3" name="グループ化 32">
            <a:extLst>
              <a:ext uri="{FF2B5EF4-FFF2-40B4-BE49-F238E27FC236}">
                <a16:creationId xmlns:a16="http://schemas.microsoft.com/office/drawing/2014/main" id="{226DD912-5A38-51F4-B5EA-5181C5270451}"/>
              </a:ext>
            </a:extLst>
          </p:cNvPr>
          <p:cNvGrpSpPr/>
          <p:nvPr/>
        </p:nvGrpSpPr>
        <p:grpSpPr>
          <a:xfrm>
            <a:off x="469074" y="1923243"/>
            <a:ext cx="10891903" cy="1158357"/>
            <a:chOff x="563651" y="1241332"/>
            <a:chExt cx="10891903" cy="1158357"/>
          </a:xfrm>
        </p:grpSpPr>
        <p:pic>
          <p:nvPicPr>
            <p:cNvPr id="14" name="図 13">
              <a:extLst>
                <a:ext uri="{FF2B5EF4-FFF2-40B4-BE49-F238E27FC236}">
                  <a16:creationId xmlns:a16="http://schemas.microsoft.com/office/drawing/2014/main" id="{0CD25D0E-B01C-E282-318B-E1D3F912A831}"/>
                </a:ext>
              </a:extLst>
            </p:cNvPr>
            <p:cNvPicPr>
              <a:picLocks noChangeAspect="1"/>
            </p:cNvPicPr>
            <p:nvPr/>
          </p:nvPicPr>
          <p:blipFill>
            <a:blip r:embed="rId2"/>
            <a:stretch>
              <a:fillRect/>
            </a:stretch>
          </p:blipFill>
          <p:spPr>
            <a:xfrm>
              <a:off x="563651" y="1648304"/>
              <a:ext cx="2459182" cy="701386"/>
            </a:xfrm>
            <a:prstGeom prst="rect">
              <a:avLst/>
            </a:prstGeom>
          </p:spPr>
        </p:pic>
        <p:grpSp>
          <p:nvGrpSpPr>
            <p:cNvPr id="32" name="グループ化 31">
              <a:extLst>
                <a:ext uri="{FF2B5EF4-FFF2-40B4-BE49-F238E27FC236}">
                  <a16:creationId xmlns:a16="http://schemas.microsoft.com/office/drawing/2014/main" id="{0D28E769-7717-D132-7795-B8186E501DAA}"/>
                </a:ext>
              </a:extLst>
            </p:cNvPr>
            <p:cNvGrpSpPr/>
            <p:nvPr/>
          </p:nvGrpSpPr>
          <p:grpSpPr>
            <a:xfrm>
              <a:off x="567760" y="1241332"/>
              <a:ext cx="10887794" cy="1158357"/>
              <a:chOff x="567760" y="1241332"/>
              <a:chExt cx="10887794" cy="1158357"/>
            </a:xfrm>
          </p:grpSpPr>
          <p:grpSp>
            <p:nvGrpSpPr>
              <p:cNvPr id="15" name="グループ化 14">
                <a:extLst>
                  <a:ext uri="{FF2B5EF4-FFF2-40B4-BE49-F238E27FC236}">
                    <a16:creationId xmlns:a16="http://schemas.microsoft.com/office/drawing/2014/main" id="{909E0C5E-FD01-217F-E2BD-616DDFFC5789}"/>
                  </a:ext>
                </a:extLst>
              </p:cNvPr>
              <p:cNvGrpSpPr/>
              <p:nvPr/>
            </p:nvGrpSpPr>
            <p:grpSpPr>
              <a:xfrm>
                <a:off x="567760" y="1247164"/>
                <a:ext cx="6498648" cy="1152525"/>
                <a:chOff x="2468329" y="1294343"/>
                <a:chExt cx="7148513" cy="1152525"/>
              </a:xfrm>
            </p:grpSpPr>
            <p:pic>
              <p:nvPicPr>
                <p:cNvPr id="8" name="図 7">
                  <a:extLst>
                    <a:ext uri="{FF2B5EF4-FFF2-40B4-BE49-F238E27FC236}">
                      <a16:creationId xmlns:a16="http://schemas.microsoft.com/office/drawing/2014/main" id="{CA62C9DB-509E-BF8C-B4B9-C9680DF0017F}"/>
                    </a:ext>
                  </a:extLst>
                </p:cNvPr>
                <p:cNvPicPr>
                  <a:picLocks noChangeAspect="1"/>
                </p:cNvPicPr>
                <p:nvPr/>
              </p:nvPicPr>
              <p:blipFill>
                <a:blip r:embed="rId3"/>
                <a:stretch>
                  <a:fillRect/>
                </a:stretch>
              </p:blipFill>
              <p:spPr>
                <a:xfrm>
                  <a:off x="2468329" y="1294343"/>
                  <a:ext cx="4867275" cy="390525"/>
                </a:xfrm>
                <a:prstGeom prst="rect">
                  <a:avLst/>
                </a:prstGeom>
              </p:spPr>
            </p:pic>
            <p:pic>
              <p:nvPicPr>
                <p:cNvPr id="10" name="図 9">
                  <a:extLst>
                    <a:ext uri="{FF2B5EF4-FFF2-40B4-BE49-F238E27FC236}">
                      <a16:creationId xmlns:a16="http://schemas.microsoft.com/office/drawing/2014/main" id="{D0F3FC4E-1E80-5FE7-E0BC-3B11C45167A0}"/>
                    </a:ext>
                  </a:extLst>
                </p:cNvPr>
                <p:cNvPicPr>
                  <a:picLocks noChangeAspect="1"/>
                </p:cNvPicPr>
                <p:nvPr/>
              </p:nvPicPr>
              <p:blipFill>
                <a:blip r:embed="rId4"/>
                <a:stretch>
                  <a:fillRect/>
                </a:stretch>
              </p:blipFill>
              <p:spPr>
                <a:xfrm>
                  <a:off x="7426092" y="1294343"/>
                  <a:ext cx="2190750" cy="1152525"/>
                </a:xfrm>
                <a:prstGeom prst="rect">
                  <a:avLst/>
                </a:prstGeom>
              </p:spPr>
            </p:pic>
            <p:sp>
              <p:nvSpPr>
                <p:cNvPr id="12" name="フレーム 11">
                  <a:extLst>
                    <a:ext uri="{FF2B5EF4-FFF2-40B4-BE49-F238E27FC236}">
                      <a16:creationId xmlns:a16="http://schemas.microsoft.com/office/drawing/2014/main" id="{4175D8A4-6339-0D82-4673-370FDA56E021}"/>
                    </a:ext>
                  </a:extLst>
                </p:cNvPr>
                <p:cNvSpPr/>
                <p:nvPr/>
              </p:nvSpPr>
              <p:spPr>
                <a:xfrm>
                  <a:off x="2468329" y="1294344"/>
                  <a:ext cx="4867275" cy="201082"/>
                </a:xfrm>
                <a:prstGeom prst="frame">
                  <a:avLst>
                    <a:gd name="adj1" fmla="val 442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pic>
            <p:nvPicPr>
              <p:cNvPr id="20" name="図 19">
                <a:extLst>
                  <a:ext uri="{FF2B5EF4-FFF2-40B4-BE49-F238E27FC236}">
                    <a16:creationId xmlns:a16="http://schemas.microsoft.com/office/drawing/2014/main" id="{F8321B4C-FB50-0903-3850-CB0C4B04627A}"/>
                  </a:ext>
                </a:extLst>
              </p:cNvPr>
              <p:cNvPicPr>
                <a:picLocks noChangeAspect="1"/>
              </p:cNvPicPr>
              <p:nvPr/>
            </p:nvPicPr>
            <p:blipFill>
              <a:blip r:embed="rId5"/>
              <a:stretch>
                <a:fillRect/>
              </a:stretch>
            </p:blipFill>
            <p:spPr>
              <a:xfrm>
                <a:off x="7275575" y="1241332"/>
                <a:ext cx="4179979" cy="976115"/>
              </a:xfrm>
              <a:prstGeom prst="rect">
                <a:avLst/>
              </a:prstGeom>
            </p:spPr>
          </p:pic>
        </p:grpSp>
      </p:grpSp>
      <p:pic>
        <p:nvPicPr>
          <p:cNvPr id="22" name="図 21">
            <a:extLst>
              <a:ext uri="{FF2B5EF4-FFF2-40B4-BE49-F238E27FC236}">
                <a16:creationId xmlns:a16="http://schemas.microsoft.com/office/drawing/2014/main" id="{1C4C0447-8C24-0697-D483-4F73A4FC0965}"/>
              </a:ext>
            </a:extLst>
          </p:cNvPr>
          <p:cNvPicPr>
            <a:picLocks noChangeAspect="1"/>
          </p:cNvPicPr>
          <p:nvPr/>
        </p:nvPicPr>
        <p:blipFill>
          <a:blip r:embed="rId6"/>
          <a:stretch>
            <a:fillRect/>
          </a:stretch>
        </p:blipFill>
        <p:spPr>
          <a:xfrm>
            <a:off x="8635979" y="3663798"/>
            <a:ext cx="3276388" cy="2686984"/>
          </a:xfrm>
          <a:prstGeom prst="rect">
            <a:avLst/>
          </a:prstGeom>
        </p:spPr>
      </p:pic>
      <p:pic>
        <p:nvPicPr>
          <p:cNvPr id="24" name="図 23">
            <a:extLst>
              <a:ext uri="{FF2B5EF4-FFF2-40B4-BE49-F238E27FC236}">
                <a16:creationId xmlns:a16="http://schemas.microsoft.com/office/drawing/2014/main" id="{D5834089-2DCA-5132-4B38-C147C14CD69F}"/>
              </a:ext>
            </a:extLst>
          </p:cNvPr>
          <p:cNvPicPr>
            <a:picLocks noChangeAspect="1"/>
          </p:cNvPicPr>
          <p:nvPr/>
        </p:nvPicPr>
        <p:blipFill>
          <a:blip r:embed="rId7"/>
          <a:stretch>
            <a:fillRect/>
          </a:stretch>
        </p:blipFill>
        <p:spPr>
          <a:xfrm>
            <a:off x="327171" y="4281593"/>
            <a:ext cx="4557831" cy="952500"/>
          </a:xfrm>
          <a:prstGeom prst="rect">
            <a:avLst/>
          </a:prstGeom>
        </p:spPr>
      </p:pic>
      <p:pic>
        <p:nvPicPr>
          <p:cNvPr id="27" name="図 26">
            <a:extLst>
              <a:ext uri="{FF2B5EF4-FFF2-40B4-BE49-F238E27FC236}">
                <a16:creationId xmlns:a16="http://schemas.microsoft.com/office/drawing/2014/main" id="{E083E6FD-156E-CC7D-588D-ED1B78F75078}"/>
              </a:ext>
            </a:extLst>
          </p:cNvPr>
          <p:cNvPicPr>
            <a:picLocks noChangeAspect="1"/>
          </p:cNvPicPr>
          <p:nvPr/>
        </p:nvPicPr>
        <p:blipFill>
          <a:blip r:embed="rId8"/>
          <a:stretch>
            <a:fillRect/>
          </a:stretch>
        </p:blipFill>
        <p:spPr>
          <a:xfrm>
            <a:off x="8295842" y="3330812"/>
            <a:ext cx="3747025" cy="283388"/>
          </a:xfrm>
          <a:prstGeom prst="rect">
            <a:avLst/>
          </a:prstGeom>
        </p:spPr>
      </p:pic>
      <p:sp>
        <p:nvSpPr>
          <p:cNvPr id="28" name="コンテンツ プレースホルダー 2">
            <a:extLst>
              <a:ext uri="{FF2B5EF4-FFF2-40B4-BE49-F238E27FC236}">
                <a16:creationId xmlns:a16="http://schemas.microsoft.com/office/drawing/2014/main" id="{A672A9C7-22A7-689C-0EFD-235C32E4BDCB}"/>
              </a:ext>
            </a:extLst>
          </p:cNvPr>
          <p:cNvSpPr txBox="1">
            <a:spLocks/>
          </p:cNvSpPr>
          <p:nvPr/>
        </p:nvSpPr>
        <p:spPr>
          <a:xfrm>
            <a:off x="214381" y="5756881"/>
            <a:ext cx="6172200" cy="468313"/>
          </a:xfrm>
          <a:prstGeom prst="rect">
            <a:avLst/>
          </a:prstGeom>
          <a:ln>
            <a:noFill/>
          </a:ln>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buFont typeface="Times New Roman" panose="02020603050405020304" pitchFamily="18" charset="0"/>
              <a:buChar char="※"/>
            </a:pPr>
            <a:r>
              <a:rPr lang="en-US" altLang="ja-JP" sz="1200" dirty="0" err="1"/>
              <a:t>searchsorted</a:t>
            </a:r>
            <a:r>
              <a:rPr lang="en-US" altLang="ja-JP" sz="1200" dirty="0"/>
              <a:t> </a:t>
            </a:r>
            <a:r>
              <a:rPr lang="ja-JP" altLang="en-US" sz="1200" dirty="0"/>
              <a:t>は，シリーズがソートされている前提で，指定された値をそのシリーズのどこに入れるとソート順が維持できるかを計算により探すメソッド．</a:t>
            </a:r>
          </a:p>
        </p:txBody>
      </p:sp>
      <p:sp>
        <p:nvSpPr>
          <p:cNvPr id="34" name="コンテンツ プレースホルダー 2">
            <a:extLst>
              <a:ext uri="{FF2B5EF4-FFF2-40B4-BE49-F238E27FC236}">
                <a16:creationId xmlns:a16="http://schemas.microsoft.com/office/drawing/2014/main" id="{02E6341E-72B1-AFDD-3237-BEAD62FF674C}"/>
              </a:ext>
            </a:extLst>
          </p:cNvPr>
          <p:cNvSpPr txBox="1">
            <a:spLocks/>
          </p:cNvSpPr>
          <p:nvPr/>
        </p:nvSpPr>
        <p:spPr>
          <a:xfrm>
            <a:off x="279633" y="3481787"/>
            <a:ext cx="8207142" cy="793459"/>
          </a:xfrm>
          <a:prstGeom prst="rect">
            <a:avLst/>
          </a:prstGeom>
          <a:ln>
            <a:no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ここまで来れば，すべての出生年・性別の組み合わせに対して分析していくことが可能である．</a:t>
            </a:r>
            <a:br>
              <a:rPr lang="en-US" altLang="ja-JP" sz="1400" dirty="0"/>
            </a:br>
            <a:r>
              <a:rPr lang="ja-JP" altLang="en-US" sz="1400" dirty="0"/>
              <a:t>つまり出生年・性別ごとにグループ化（</a:t>
            </a:r>
            <a:r>
              <a:rPr lang="en-US" altLang="ja-JP" sz="1400" dirty="0" err="1"/>
              <a:t>groupby</a:t>
            </a:r>
            <a:r>
              <a:rPr lang="ja-JP" altLang="en-US" sz="1400" dirty="0"/>
              <a:t>）し，そのグループごとに，何種類の名前が</a:t>
            </a:r>
            <a:r>
              <a:rPr lang="en-US" altLang="ja-JP" sz="1400" dirty="0"/>
              <a:t>50 %</a:t>
            </a:r>
            <a:r>
              <a:rPr lang="ja-JP" altLang="en-US" sz="1400" dirty="0"/>
              <a:t>に含まれるかを返す関数を適用していけばよい．</a:t>
            </a:r>
          </a:p>
        </p:txBody>
      </p:sp>
      <p:sp>
        <p:nvSpPr>
          <p:cNvPr id="35" name="吹き出し: 角を丸めた四角形 34">
            <a:extLst>
              <a:ext uri="{FF2B5EF4-FFF2-40B4-BE49-F238E27FC236}">
                <a16:creationId xmlns:a16="http://schemas.microsoft.com/office/drawing/2014/main" id="{49AAD65B-B08E-D076-A7ED-D7608F71C0B8}"/>
              </a:ext>
            </a:extLst>
          </p:cNvPr>
          <p:cNvSpPr/>
          <p:nvPr/>
        </p:nvSpPr>
        <p:spPr>
          <a:xfrm>
            <a:off x="4951207" y="4219325"/>
            <a:ext cx="3535567" cy="1456880"/>
          </a:xfrm>
          <a:prstGeom prst="wedgeRoundRectCallout">
            <a:avLst>
              <a:gd name="adj1" fmla="val 55131"/>
              <a:gd name="adj2" fmla="val -350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結果から，男の子の名前に比べて，女の子の名前の方がこれまで常にバラエティに富んでいたのが見て取れる．また近年，その度合いが急速に拡大したこともわかる．この理由として，例えば，同じ名前に複数の綴りが出現している，などといった仮説が考えられるだろう．</a:t>
            </a:r>
          </a:p>
        </p:txBody>
      </p:sp>
    </p:spTree>
    <p:extLst>
      <p:ext uri="{BB962C8B-B14F-4D97-AF65-F5344CB8AC3E}">
        <p14:creationId xmlns:p14="http://schemas.microsoft.com/office/powerpoint/2010/main" val="74697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DA741-43E7-8A99-8D1E-8F1DE89BCB24}"/>
              </a:ext>
            </a:extLst>
          </p:cNvPr>
          <p:cNvSpPr>
            <a:spLocks noGrp="1"/>
          </p:cNvSpPr>
          <p:nvPr>
            <p:ph type="title"/>
          </p:nvPr>
        </p:nvSpPr>
        <p:spPr/>
        <p:txBody>
          <a:bodyPr/>
          <a:lstStyle/>
          <a:p>
            <a:r>
              <a:rPr kumimoji="1" lang="en-US" altLang="ja-JP" sz="2400" dirty="0"/>
              <a:t>2. </a:t>
            </a:r>
            <a:r>
              <a:rPr kumimoji="1" lang="ja-JP" altLang="en-US" sz="2400" dirty="0"/>
              <a:t>アメリカの赤ちゃんに名付けられた名前リスト（名前「末尾一文字」の変化）</a:t>
            </a:r>
          </a:p>
        </p:txBody>
      </p:sp>
      <p:sp>
        <p:nvSpPr>
          <p:cNvPr id="3" name="コンテンツ プレースホルダー 2">
            <a:extLst>
              <a:ext uri="{FF2B5EF4-FFF2-40B4-BE49-F238E27FC236}">
                <a16:creationId xmlns:a16="http://schemas.microsoft.com/office/drawing/2014/main" id="{DDBB6C7D-2D00-E5EB-7682-56C10EDD0EB2}"/>
              </a:ext>
            </a:extLst>
          </p:cNvPr>
          <p:cNvSpPr>
            <a:spLocks noGrp="1"/>
          </p:cNvSpPr>
          <p:nvPr>
            <p:ph idx="1"/>
          </p:nvPr>
        </p:nvSpPr>
        <p:spPr>
          <a:xfrm>
            <a:off x="214381" y="632805"/>
            <a:ext cx="11763234" cy="967396"/>
          </a:xfrm>
        </p:spPr>
        <p:txBody>
          <a:bodyPr>
            <a:normAutofit/>
          </a:bodyPr>
          <a:lstStyle/>
          <a:p>
            <a:r>
              <a:rPr kumimoji="1" lang="ja-JP" altLang="en-US" dirty="0"/>
              <a:t>続いて，名前の末尾文字の変化に着目する．実は，男の子の名前の末尾の文字が過去</a:t>
            </a:r>
            <a:r>
              <a:rPr kumimoji="1" lang="en-US" altLang="ja-JP" dirty="0"/>
              <a:t>100</a:t>
            </a:r>
            <a:r>
              <a:rPr kumimoji="1" lang="ja-JP" altLang="en-US" dirty="0"/>
              <a:t>年で大幅に変化したことを </a:t>
            </a:r>
            <a:r>
              <a:rPr kumimoji="1" lang="en-US" altLang="ja-JP" dirty="0"/>
              <a:t>Laura Wattenberg </a:t>
            </a:r>
            <a:r>
              <a:rPr kumimoji="1" lang="ja-JP" altLang="en-US" dirty="0"/>
              <a:t>が</a:t>
            </a:r>
            <a:r>
              <a:rPr kumimoji="1" lang="en-US" altLang="ja-JP" dirty="0"/>
              <a:t>2007</a:t>
            </a:r>
            <a:r>
              <a:rPr kumimoji="1" lang="ja-JP" altLang="en-US" dirty="0"/>
              <a:t>年に発見しており，ここでは，全出生年分の名前の完全なデータセットを「出生年・性別・末尾」の文字で集計して，この変化を確かめていく．</a:t>
            </a:r>
          </a:p>
        </p:txBody>
      </p:sp>
      <p:sp>
        <p:nvSpPr>
          <p:cNvPr id="4" name="日付プレースホルダー 3">
            <a:extLst>
              <a:ext uri="{FF2B5EF4-FFF2-40B4-BE49-F238E27FC236}">
                <a16:creationId xmlns:a16="http://schemas.microsoft.com/office/drawing/2014/main" id="{836413B3-D6AF-1EC6-614D-B77394729DC3}"/>
              </a:ext>
            </a:extLst>
          </p:cNvPr>
          <p:cNvSpPr>
            <a:spLocks noGrp="1"/>
          </p:cNvSpPr>
          <p:nvPr>
            <p:ph type="dt" sz="half" idx="10"/>
          </p:nvPr>
        </p:nvSpPr>
        <p:spPr/>
        <p:txBody>
          <a:bodyPr/>
          <a:lstStyle/>
          <a:p>
            <a:fld id="{2FBC9367-DEBE-4C4C-BF87-482BDC75BF6C}" type="datetime1">
              <a:rPr lang="ja-JP" altLang="en-US" smtClean="0"/>
              <a:t>2024/1/29</a:t>
            </a:fld>
            <a:endParaRPr lang="ja-JP" altLang="en-US"/>
          </a:p>
        </p:txBody>
      </p:sp>
      <p:sp>
        <p:nvSpPr>
          <p:cNvPr id="5" name="フッター プレースホルダー 4">
            <a:extLst>
              <a:ext uri="{FF2B5EF4-FFF2-40B4-BE49-F238E27FC236}">
                <a16:creationId xmlns:a16="http://schemas.microsoft.com/office/drawing/2014/main" id="{0901A92F-DE69-526F-EE28-5FCC17B45F58}"/>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2185DA8B-6D68-E6C8-2FA6-C82F3D652BA0}"/>
              </a:ext>
            </a:extLst>
          </p:cNvPr>
          <p:cNvSpPr>
            <a:spLocks noGrp="1"/>
          </p:cNvSpPr>
          <p:nvPr>
            <p:ph type="sldNum" sz="quarter" idx="12"/>
          </p:nvPr>
        </p:nvSpPr>
        <p:spPr/>
        <p:txBody>
          <a:bodyPr/>
          <a:lstStyle/>
          <a:p>
            <a:fld id="{6A08F1E3-4537-4A28-BBC1-BB8FB2459995}" type="slidenum">
              <a:rPr lang="ja-JP" altLang="en-US" smtClean="0"/>
              <a:pPr/>
              <a:t>19</a:t>
            </a:fld>
            <a:endParaRPr lang="ja-JP" altLang="en-US"/>
          </a:p>
        </p:txBody>
      </p:sp>
      <p:pic>
        <p:nvPicPr>
          <p:cNvPr id="8" name="図 7">
            <a:extLst>
              <a:ext uri="{FF2B5EF4-FFF2-40B4-BE49-F238E27FC236}">
                <a16:creationId xmlns:a16="http://schemas.microsoft.com/office/drawing/2014/main" id="{A73D0177-243B-776E-2939-718424055A1E}"/>
              </a:ext>
            </a:extLst>
          </p:cNvPr>
          <p:cNvPicPr>
            <a:picLocks noChangeAspect="1"/>
          </p:cNvPicPr>
          <p:nvPr/>
        </p:nvPicPr>
        <p:blipFill>
          <a:blip r:embed="rId2"/>
          <a:stretch>
            <a:fillRect/>
          </a:stretch>
        </p:blipFill>
        <p:spPr>
          <a:xfrm>
            <a:off x="214381" y="1987080"/>
            <a:ext cx="5974773" cy="1180785"/>
          </a:xfrm>
          <a:prstGeom prst="rect">
            <a:avLst/>
          </a:prstGeom>
        </p:spPr>
      </p:pic>
      <p:pic>
        <p:nvPicPr>
          <p:cNvPr id="13" name="図 12">
            <a:extLst>
              <a:ext uri="{FF2B5EF4-FFF2-40B4-BE49-F238E27FC236}">
                <a16:creationId xmlns:a16="http://schemas.microsoft.com/office/drawing/2014/main" id="{BA56406C-AD9E-2915-1907-C284391DED8B}"/>
              </a:ext>
            </a:extLst>
          </p:cNvPr>
          <p:cNvPicPr>
            <a:picLocks noChangeAspect="1"/>
          </p:cNvPicPr>
          <p:nvPr/>
        </p:nvPicPr>
        <p:blipFill>
          <a:blip r:embed="rId3"/>
          <a:stretch>
            <a:fillRect/>
          </a:stretch>
        </p:blipFill>
        <p:spPr>
          <a:xfrm>
            <a:off x="214381" y="3358293"/>
            <a:ext cx="6603288" cy="2231456"/>
          </a:xfrm>
          <a:prstGeom prst="rect">
            <a:avLst/>
          </a:prstGeom>
        </p:spPr>
      </p:pic>
      <p:sp>
        <p:nvSpPr>
          <p:cNvPr id="11" name="吹き出し: 角を丸めた四角形 10">
            <a:extLst>
              <a:ext uri="{FF2B5EF4-FFF2-40B4-BE49-F238E27FC236}">
                <a16:creationId xmlns:a16="http://schemas.microsoft.com/office/drawing/2014/main" id="{8F4A4A6B-80B0-FB13-25EE-6F3212B2FCFE}"/>
              </a:ext>
            </a:extLst>
          </p:cNvPr>
          <p:cNvSpPr/>
          <p:nvPr/>
        </p:nvSpPr>
        <p:spPr>
          <a:xfrm>
            <a:off x="6454724" y="1891749"/>
            <a:ext cx="5603926" cy="3074501"/>
          </a:xfrm>
          <a:prstGeom prst="wedgeRoundRectCallout">
            <a:avLst>
              <a:gd name="adj1" fmla="val -49888"/>
              <a:gd name="adj2" fmla="val -2243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まず，引数に与えられた文字列の末尾文字を返す関数を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get_last_letter</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として定義</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marL="228600" indent="-228600">
              <a:buFont typeface="+mj-lt"/>
              <a:buAutoNum type="arabicPeriod"/>
            </a:pP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赤ちゃんの名前を含む </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names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列の </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map</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メソッドを，作成した関数を引数として呼び出すことで，この関数を列内のそれぞれの値に適用し、それぞれの名前の末尾文字のみを持つシリーズを作成する．このシリーズは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last_letters</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という変数に代入する．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marL="228600" indent="-228600">
              <a:buFont typeface="+mj-lt"/>
              <a:buAutoNum type="arabicPeriod"/>
            </a:pP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このシリーズの名前（</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name</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属性）は，マッピングに使われたもともとの列の名前である</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“names”</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となっているので，</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last_letter</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という，実際に含んでいるその上で，それぞれの出生年の末尾文字の数を</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pivot_table</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メソッドで集約する．集約方法としては，「</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aggfunc</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 sum</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」で合計値を算出するようにしている．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marL="228600" indent="-228600">
              <a:buFont typeface="+mj-lt"/>
              <a:buAutoNum type="arabicPeriod"/>
            </a:pP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結果，縦軸にアルファベット</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26</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文字に相当する</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26</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行，横軸に男女それぞれの</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142</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年分に相当する</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284</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列を持った，巨大なデータフレームが得られる．</a:t>
            </a:r>
          </a:p>
        </p:txBody>
      </p:sp>
    </p:spTree>
    <p:extLst>
      <p:ext uri="{BB962C8B-B14F-4D97-AF65-F5344CB8AC3E}">
        <p14:creationId xmlns:p14="http://schemas.microsoft.com/office/powerpoint/2010/main" val="230034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4D2D6-4EA7-B868-4655-C91E35F6A4A3}"/>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9D9B2CBB-7549-290A-727F-D5C188E1C059}"/>
              </a:ext>
            </a:extLst>
          </p:cNvPr>
          <p:cNvSpPr>
            <a:spLocks noGrp="1"/>
          </p:cNvSpPr>
          <p:nvPr>
            <p:ph idx="1"/>
          </p:nvPr>
        </p:nvSpPr>
        <p:spPr>
          <a:xfrm>
            <a:off x="279633" y="965154"/>
            <a:ext cx="11763234" cy="1812435"/>
          </a:xfrm>
        </p:spPr>
        <p:txBody>
          <a:bodyPr>
            <a:normAutofit/>
          </a:bodyPr>
          <a:lstStyle/>
          <a:p>
            <a:pPr marL="0" indent="0">
              <a:lnSpc>
                <a:spcPct val="110000"/>
              </a:lnSpc>
              <a:buNone/>
            </a:pPr>
            <a:r>
              <a:rPr kumimoji="1" lang="ja-JP" altLang="en-US" sz="1600" dirty="0"/>
              <a:t>最後に，現実世界のデータセットを扱った分析を紹介</a:t>
            </a:r>
            <a:r>
              <a:rPr lang="ja-JP" altLang="en-US" sz="1600" dirty="0"/>
              <a:t>する</a:t>
            </a:r>
            <a:r>
              <a:rPr kumimoji="1" lang="ja-JP" altLang="en-US" sz="1600" dirty="0"/>
              <a:t>．これまでに紹介したテクニックを使って，各データセットの生データから意味のある情報を取り出していく．</a:t>
            </a:r>
            <a:endParaRPr kumimoji="1" lang="en-US" altLang="ja-JP" sz="1600" dirty="0"/>
          </a:p>
          <a:p>
            <a:pPr marL="0" indent="0">
              <a:lnSpc>
                <a:spcPct val="110000"/>
              </a:lnSpc>
              <a:buNone/>
            </a:pPr>
            <a:r>
              <a:rPr kumimoji="1" lang="ja-JP" altLang="en-US" sz="1600" dirty="0"/>
              <a:t>ここで紹介する手法は，あらゆるデータセットに適用可能である．</a:t>
            </a:r>
            <a:endParaRPr lang="en-US" altLang="ja-JP" sz="1600" dirty="0"/>
          </a:p>
          <a:p>
            <a:pPr marL="0" indent="0">
              <a:lnSpc>
                <a:spcPct val="110000"/>
              </a:lnSpc>
              <a:buNone/>
            </a:pPr>
            <a:r>
              <a:rPr kumimoji="1" lang="ja-JP" altLang="en-US" sz="1600" dirty="0"/>
              <a:t>この章では，世の中にたくさん存在するデータセットの中から，これまでに学んだ各種ツールを実践するのにちょうど良い例をいくつか取り上げていく．</a:t>
            </a:r>
          </a:p>
        </p:txBody>
      </p:sp>
      <p:sp>
        <p:nvSpPr>
          <p:cNvPr id="4" name="日付プレースホルダー 3">
            <a:extLst>
              <a:ext uri="{FF2B5EF4-FFF2-40B4-BE49-F238E27FC236}">
                <a16:creationId xmlns:a16="http://schemas.microsoft.com/office/drawing/2014/main" id="{57CBA154-41E6-4B37-192A-82AD5AA82B90}"/>
              </a:ext>
            </a:extLst>
          </p:cNvPr>
          <p:cNvSpPr>
            <a:spLocks noGrp="1"/>
          </p:cNvSpPr>
          <p:nvPr>
            <p:ph type="dt" sz="half" idx="10"/>
          </p:nvPr>
        </p:nvSpPr>
        <p:spPr/>
        <p:txBody>
          <a:bodyPr/>
          <a:lstStyle/>
          <a:p>
            <a:fld id="{CCDE8FB9-C142-47A8-BC57-B0AD0F8FF311}"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3DAF6B8C-A078-9B2E-E116-04B085DC6379}"/>
              </a:ext>
            </a:extLst>
          </p:cNvPr>
          <p:cNvSpPr>
            <a:spLocks noGrp="1"/>
          </p:cNvSpPr>
          <p:nvPr>
            <p:ph type="ftr" sz="quarter" idx="11"/>
          </p:nvPr>
        </p:nvSpPr>
        <p:spPr/>
        <p:txBody>
          <a:bodyPr/>
          <a:lstStyle/>
          <a:p>
            <a:r>
              <a:rPr lang="ja-JP" altLang="en-US" dirty="0"/>
              <a:t>はじめに</a:t>
            </a:r>
          </a:p>
        </p:txBody>
      </p:sp>
      <p:sp>
        <p:nvSpPr>
          <p:cNvPr id="6" name="スライド番号プレースホルダー 5">
            <a:extLst>
              <a:ext uri="{FF2B5EF4-FFF2-40B4-BE49-F238E27FC236}">
                <a16:creationId xmlns:a16="http://schemas.microsoft.com/office/drawing/2014/main" id="{ADAACA26-96C0-6E52-B505-952F7EBDF690}"/>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p:sp>
        <p:nvSpPr>
          <p:cNvPr id="7" name="コンテンツ プレースホルダー 2">
            <a:extLst>
              <a:ext uri="{FF2B5EF4-FFF2-40B4-BE49-F238E27FC236}">
                <a16:creationId xmlns:a16="http://schemas.microsoft.com/office/drawing/2014/main" id="{CDC628D4-D7B7-F1F0-88AF-0D985CAA154C}"/>
              </a:ext>
            </a:extLst>
          </p:cNvPr>
          <p:cNvSpPr txBox="1">
            <a:spLocks/>
          </p:cNvSpPr>
          <p:nvPr/>
        </p:nvSpPr>
        <p:spPr>
          <a:xfrm>
            <a:off x="279633" y="2922832"/>
            <a:ext cx="11763234" cy="2182568"/>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r>
              <a:rPr lang="en-US" altLang="ja-JP" sz="1600" dirty="0" err="1"/>
              <a:t>MovieLens</a:t>
            </a:r>
            <a:r>
              <a:rPr lang="ja-JP" altLang="en-US" sz="1600" dirty="0"/>
              <a:t>の映画評価データ</a:t>
            </a:r>
            <a:endParaRPr lang="en-US" altLang="ja-JP" sz="1600" dirty="0"/>
          </a:p>
          <a:p>
            <a:pPr marL="738188" lvl="1" indent="-285750">
              <a:lnSpc>
                <a:spcPct val="110000"/>
              </a:lnSpc>
              <a:buFont typeface="Arial" panose="020B0604020202020204" pitchFamily="34" charset="0"/>
              <a:buChar char="•"/>
            </a:pPr>
            <a:r>
              <a:rPr lang="en-US" altLang="ja-JP" sz="1400" dirty="0" err="1"/>
              <a:t>MovieLens</a:t>
            </a:r>
            <a:r>
              <a:rPr lang="en-US" altLang="ja-JP" sz="1400" dirty="0"/>
              <a:t> </a:t>
            </a:r>
            <a:r>
              <a:rPr lang="ja-JP" altLang="en-US" sz="1400" dirty="0"/>
              <a:t>は映画評価システムの</a:t>
            </a:r>
            <a:r>
              <a:rPr lang="en-US" altLang="ja-JP" sz="1400" dirty="0"/>
              <a:t>1</a:t>
            </a:r>
            <a:r>
              <a:rPr lang="ja-JP" altLang="en-US" sz="1400" dirty="0"/>
              <a:t>つで，ミネソタ大学のグループレンズ（</a:t>
            </a:r>
            <a:r>
              <a:rPr lang="en-US" altLang="ja-JP" sz="1400" dirty="0" err="1"/>
              <a:t>GroupLens</a:t>
            </a:r>
            <a:r>
              <a:rPr lang="ja-JP" altLang="en-US" sz="1400" dirty="0"/>
              <a:t>）研究所（</a:t>
            </a:r>
            <a:r>
              <a:rPr lang="en-US" altLang="ja-JP" sz="1400" dirty="0">
                <a:hlinkClick r:id="rId2"/>
              </a:rPr>
              <a:t>https://grouplens.org/datasets/movielens</a:t>
            </a:r>
            <a:r>
              <a:rPr lang="ja-JP" altLang="en-US" sz="1400" dirty="0"/>
              <a:t>）</a:t>
            </a:r>
            <a:br>
              <a:rPr lang="en-US" altLang="ja-JP" sz="1400" dirty="0"/>
            </a:br>
            <a:r>
              <a:rPr lang="ja-JP" altLang="en-US" sz="1400" dirty="0"/>
              <a:t>が運営を続けている．</a:t>
            </a:r>
            <a:endParaRPr lang="en-US" altLang="ja-JP" sz="1400" dirty="0"/>
          </a:p>
          <a:p>
            <a:pPr marL="738188" lvl="1" indent="-285750">
              <a:lnSpc>
                <a:spcPct val="110000"/>
              </a:lnSpc>
              <a:buFont typeface="Arial" panose="020B0604020202020204" pitchFamily="34" charset="0"/>
              <a:buChar char="•"/>
            </a:pPr>
            <a:r>
              <a:rPr lang="ja-JP" altLang="en-US" sz="1400" dirty="0"/>
              <a:t>機械学習を詳細に扱うわけではないが，目的に応じてデータセットを小分けにし，分析する方法を紹介していく．</a:t>
            </a:r>
            <a:endParaRPr lang="en-US" altLang="ja-JP" sz="1400" dirty="0"/>
          </a:p>
          <a:p>
            <a:pPr marL="738188" lvl="1" indent="-285750">
              <a:lnSpc>
                <a:spcPct val="110000"/>
              </a:lnSpc>
              <a:buFont typeface="Arial" panose="020B0604020202020204" pitchFamily="34" charset="0"/>
              <a:buChar char="•"/>
            </a:pPr>
            <a:endParaRPr lang="en-US" altLang="ja-JP" sz="1400" dirty="0"/>
          </a:p>
          <a:p>
            <a:pPr>
              <a:lnSpc>
                <a:spcPct val="110000"/>
              </a:lnSpc>
            </a:pPr>
            <a:endParaRPr lang="ja-JP" altLang="en-US" sz="1600" dirty="0"/>
          </a:p>
        </p:txBody>
      </p:sp>
    </p:spTree>
    <p:extLst>
      <p:ext uri="{BB962C8B-B14F-4D97-AF65-F5344CB8AC3E}">
        <p14:creationId xmlns:p14="http://schemas.microsoft.com/office/powerpoint/2010/main" val="128878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F9D5A2-6886-5AD2-D36D-96382B263D67}"/>
              </a:ext>
            </a:extLst>
          </p:cNvPr>
          <p:cNvSpPr>
            <a:spLocks noGrp="1"/>
          </p:cNvSpPr>
          <p:nvPr>
            <p:ph type="title"/>
          </p:nvPr>
        </p:nvSpPr>
        <p:spPr/>
        <p:txBody>
          <a:bodyPr/>
          <a:lstStyle/>
          <a:p>
            <a:r>
              <a:rPr kumimoji="1" lang="en-US" altLang="ja-JP" sz="2400" dirty="0"/>
              <a:t>2. </a:t>
            </a:r>
            <a:r>
              <a:rPr kumimoji="1" lang="ja-JP" altLang="en-US" sz="2400" dirty="0"/>
              <a:t>アメリカの赤ちゃんに名付けられた名前リスト（名前「末尾一文字」の変化）</a:t>
            </a:r>
          </a:p>
        </p:txBody>
      </p:sp>
      <p:sp>
        <p:nvSpPr>
          <p:cNvPr id="3" name="コンテンツ プレースホルダー 2">
            <a:extLst>
              <a:ext uri="{FF2B5EF4-FFF2-40B4-BE49-F238E27FC236}">
                <a16:creationId xmlns:a16="http://schemas.microsoft.com/office/drawing/2014/main" id="{50090A2C-B73A-AE4D-2673-F3D7026ECF2B}"/>
              </a:ext>
            </a:extLst>
          </p:cNvPr>
          <p:cNvSpPr>
            <a:spLocks noGrp="1"/>
          </p:cNvSpPr>
          <p:nvPr>
            <p:ph idx="1"/>
          </p:nvPr>
        </p:nvSpPr>
        <p:spPr>
          <a:xfrm>
            <a:off x="214381" y="632805"/>
            <a:ext cx="11763234" cy="919770"/>
          </a:xfrm>
        </p:spPr>
        <p:txBody>
          <a:bodyPr>
            <a:normAutofit/>
          </a:bodyPr>
          <a:lstStyle/>
          <a:p>
            <a:r>
              <a:rPr kumimoji="1" lang="ja-JP" altLang="en-US" dirty="0"/>
              <a:t>集計結果を</a:t>
            </a:r>
            <a:r>
              <a:rPr lang="ja-JP" altLang="en-US" dirty="0"/>
              <a:t>確認するが，</a:t>
            </a:r>
            <a:r>
              <a:rPr kumimoji="1" lang="ja-JP" altLang="en-US" dirty="0"/>
              <a:t>得られたデータフレームは行数も列数も多いので、一部のみを抽出見てみる．</a:t>
            </a:r>
            <a:br>
              <a:rPr kumimoji="1" lang="en-US" altLang="ja-JP" dirty="0"/>
            </a:br>
            <a:r>
              <a:rPr kumimoji="1" lang="ja-JP" altLang="en-US" dirty="0"/>
              <a:t>テーブル内の値の経時変化がわかるよう，</a:t>
            </a:r>
            <a:r>
              <a:rPr kumimoji="1" lang="en-US" altLang="ja-JP" dirty="0"/>
              <a:t>142</a:t>
            </a:r>
            <a:r>
              <a:rPr kumimoji="1" lang="ja-JP" altLang="en-US" dirty="0"/>
              <a:t>年分の出生年の中から，</a:t>
            </a:r>
            <a:r>
              <a:rPr kumimoji="1" lang="en-US" altLang="ja-JP" dirty="0"/>
              <a:t>50</a:t>
            </a:r>
            <a:r>
              <a:rPr kumimoji="1" lang="ja-JP" altLang="en-US" dirty="0"/>
              <a:t>年おきに</a:t>
            </a:r>
            <a:r>
              <a:rPr kumimoji="1" lang="en-US" altLang="ja-JP" dirty="0"/>
              <a:t>3</a:t>
            </a:r>
            <a:r>
              <a:rPr kumimoji="1" lang="ja-JP" altLang="en-US" dirty="0"/>
              <a:t>つの年を選んで見てみる．また，アルファベットは先頭の数文字分を見てみる．</a:t>
            </a:r>
          </a:p>
        </p:txBody>
      </p:sp>
      <p:sp>
        <p:nvSpPr>
          <p:cNvPr id="4" name="日付プレースホルダー 3">
            <a:extLst>
              <a:ext uri="{FF2B5EF4-FFF2-40B4-BE49-F238E27FC236}">
                <a16:creationId xmlns:a16="http://schemas.microsoft.com/office/drawing/2014/main" id="{DE7DD2D8-F531-2A1C-522F-1B2F8F194A88}"/>
              </a:ext>
            </a:extLst>
          </p:cNvPr>
          <p:cNvSpPr>
            <a:spLocks noGrp="1"/>
          </p:cNvSpPr>
          <p:nvPr>
            <p:ph type="dt" sz="half" idx="10"/>
          </p:nvPr>
        </p:nvSpPr>
        <p:spPr>
          <a:xfrm>
            <a:off x="327171" y="6439427"/>
            <a:ext cx="2743200" cy="365125"/>
          </a:xfrm>
        </p:spPr>
        <p:txBody>
          <a:bodyPr/>
          <a:lstStyle/>
          <a:p>
            <a:fld id="{2FBC9367-DEBE-4C4C-BF87-482BDC75BF6C}" type="datetime1">
              <a:rPr lang="ja-JP" altLang="en-US" smtClean="0"/>
              <a:t>2024/1/29</a:t>
            </a:fld>
            <a:endParaRPr lang="ja-JP" altLang="en-US"/>
          </a:p>
        </p:txBody>
      </p:sp>
      <p:sp>
        <p:nvSpPr>
          <p:cNvPr id="5" name="フッター プレースホルダー 4">
            <a:extLst>
              <a:ext uri="{FF2B5EF4-FFF2-40B4-BE49-F238E27FC236}">
                <a16:creationId xmlns:a16="http://schemas.microsoft.com/office/drawing/2014/main" id="{6234FEF7-F21E-14CA-651A-E827D9796A34}"/>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18DEAADA-0AD5-922A-CB8A-CDAFD4773A5A}"/>
              </a:ext>
            </a:extLst>
          </p:cNvPr>
          <p:cNvSpPr>
            <a:spLocks noGrp="1"/>
          </p:cNvSpPr>
          <p:nvPr>
            <p:ph type="sldNum" sz="quarter" idx="12"/>
          </p:nvPr>
        </p:nvSpPr>
        <p:spPr/>
        <p:txBody>
          <a:bodyPr/>
          <a:lstStyle/>
          <a:p>
            <a:fld id="{6A08F1E3-4537-4A28-BBC1-BB8FB2459995}" type="slidenum">
              <a:rPr lang="ja-JP" altLang="en-US" smtClean="0"/>
              <a:pPr/>
              <a:t>20</a:t>
            </a:fld>
            <a:endParaRPr lang="ja-JP" altLang="en-US"/>
          </a:p>
        </p:txBody>
      </p:sp>
      <p:grpSp>
        <p:nvGrpSpPr>
          <p:cNvPr id="17" name="グループ化 16">
            <a:extLst>
              <a:ext uri="{FF2B5EF4-FFF2-40B4-BE49-F238E27FC236}">
                <a16:creationId xmlns:a16="http://schemas.microsoft.com/office/drawing/2014/main" id="{327F8F04-8039-5B76-58B3-0FC76A2D9BB3}"/>
              </a:ext>
            </a:extLst>
          </p:cNvPr>
          <p:cNvGrpSpPr/>
          <p:nvPr/>
        </p:nvGrpSpPr>
        <p:grpSpPr>
          <a:xfrm>
            <a:off x="1184634" y="1552575"/>
            <a:ext cx="8704191" cy="1617318"/>
            <a:chOff x="1184634" y="1552575"/>
            <a:chExt cx="8704191" cy="1617318"/>
          </a:xfrm>
        </p:grpSpPr>
        <p:pic>
          <p:nvPicPr>
            <p:cNvPr id="12" name="図 11">
              <a:extLst>
                <a:ext uri="{FF2B5EF4-FFF2-40B4-BE49-F238E27FC236}">
                  <a16:creationId xmlns:a16="http://schemas.microsoft.com/office/drawing/2014/main" id="{C71B5A8E-3100-B481-5DA6-8B45E84D7825}"/>
                </a:ext>
              </a:extLst>
            </p:cNvPr>
            <p:cNvPicPr>
              <a:picLocks noChangeAspect="1"/>
            </p:cNvPicPr>
            <p:nvPr/>
          </p:nvPicPr>
          <p:blipFill>
            <a:blip r:embed="rId2"/>
            <a:stretch>
              <a:fillRect/>
            </a:stretch>
          </p:blipFill>
          <p:spPr>
            <a:xfrm>
              <a:off x="1184634" y="1552575"/>
              <a:ext cx="4719205" cy="381000"/>
            </a:xfrm>
            <a:prstGeom prst="rect">
              <a:avLst/>
            </a:prstGeom>
          </p:spPr>
        </p:pic>
        <p:pic>
          <p:nvPicPr>
            <p:cNvPr id="14" name="図 13">
              <a:extLst>
                <a:ext uri="{FF2B5EF4-FFF2-40B4-BE49-F238E27FC236}">
                  <a16:creationId xmlns:a16="http://schemas.microsoft.com/office/drawing/2014/main" id="{8D19FB0B-CDE8-647D-1AD7-EBCCFF0D5250}"/>
                </a:ext>
              </a:extLst>
            </p:cNvPr>
            <p:cNvPicPr>
              <a:picLocks noChangeAspect="1"/>
            </p:cNvPicPr>
            <p:nvPr/>
          </p:nvPicPr>
          <p:blipFill>
            <a:blip r:embed="rId3"/>
            <a:stretch>
              <a:fillRect/>
            </a:stretch>
          </p:blipFill>
          <p:spPr>
            <a:xfrm>
              <a:off x="6096000" y="1552575"/>
              <a:ext cx="3792825" cy="1617318"/>
            </a:xfrm>
            <a:prstGeom prst="rect">
              <a:avLst/>
            </a:prstGeom>
          </p:spPr>
        </p:pic>
      </p:grpSp>
      <p:sp>
        <p:nvSpPr>
          <p:cNvPr id="18" name="コンテンツ プレースホルダー 2">
            <a:extLst>
              <a:ext uri="{FF2B5EF4-FFF2-40B4-BE49-F238E27FC236}">
                <a16:creationId xmlns:a16="http://schemas.microsoft.com/office/drawing/2014/main" id="{8FCD641A-B77B-DD09-247F-563BE4A85A3B}"/>
              </a:ext>
            </a:extLst>
          </p:cNvPr>
          <p:cNvSpPr txBox="1">
            <a:spLocks/>
          </p:cNvSpPr>
          <p:nvPr/>
        </p:nvSpPr>
        <p:spPr>
          <a:xfrm>
            <a:off x="214381" y="3265140"/>
            <a:ext cx="11763234" cy="659160"/>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次に，このテーブルをそれぞれの年の総出生数で正規化する．つまり，それぞれの文字で終わる男女それぞれの赤ちゃんの数をその年のその性別の総出生数で割り，新しいテーブルに格納する．</a:t>
            </a:r>
          </a:p>
        </p:txBody>
      </p:sp>
      <p:pic>
        <p:nvPicPr>
          <p:cNvPr id="20" name="図 19">
            <a:extLst>
              <a:ext uri="{FF2B5EF4-FFF2-40B4-BE49-F238E27FC236}">
                <a16:creationId xmlns:a16="http://schemas.microsoft.com/office/drawing/2014/main" id="{D7F147BB-B2BD-3C12-61DA-8375E3CD2146}"/>
              </a:ext>
            </a:extLst>
          </p:cNvPr>
          <p:cNvPicPr>
            <a:picLocks noChangeAspect="1"/>
          </p:cNvPicPr>
          <p:nvPr/>
        </p:nvPicPr>
        <p:blipFill>
          <a:blip r:embed="rId4"/>
          <a:stretch>
            <a:fillRect/>
          </a:stretch>
        </p:blipFill>
        <p:spPr>
          <a:xfrm>
            <a:off x="2464521" y="3955767"/>
            <a:ext cx="2805545" cy="398318"/>
          </a:xfrm>
          <a:prstGeom prst="rect">
            <a:avLst/>
          </a:prstGeom>
        </p:spPr>
      </p:pic>
      <p:pic>
        <p:nvPicPr>
          <p:cNvPr id="22" name="図 21">
            <a:extLst>
              <a:ext uri="{FF2B5EF4-FFF2-40B4-BE49-F238E27FC236}">
                <a16:creationId xmlns:a16="http://schemas.microsoft.com/office/drawing/2014/main" id="{68FC0C07-9718-D7F3-0439-083255F35B5C}"/>
              </a:ext>
            </a:extLst>
          </p:cNvPr>
          <p:cNvPicPr>
            <a:picLocks noChangeAspect="1"/>
          </p:cNvPicPr>
          <p:nvPr/>
        </p:nvPicPr>
        <p:blipFill>
          <a:blip r:embed="rId5"/>
          <a:stretch>
            <a:fillRect/>
          </a:stretch>
        </p:blipFill>
        <p:spPr>
          <a:xfrm>
            <a:off x="5360120" y="3943877"/>
            <a:ext cx="4528705" cy="1930977"/>
          </a:xfrm>
          <a:prstGeom prst="rect">
            <a:avLst/>
          </a:prstGeom>
        </p:spPr>
      </p:pic>
    </p:spTree>
    <p:extLst>
      <p:ext uri="{BB962C8B-B14F-4D97-AF65-F5344CB8AC3E}">
        <p14:creationId xmlns:p14="http://schemas.microsoft.com/office/powerpoint/2010/main" val="1426638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AECB-6383-C31B-E4E2-84CC3F2CAAB3}"/>
              </a:ext>
            </a:extLst>
          </p:cNvPr>
          <p:cNvSpPr>
            <a:spLocks noGrp="1"/>
          </p:cNvSpPr>
          <p:nvPr>
            <p:ph type="title"/>
          </p:nvPr>
        </p:nvSpPr>
        <p:spPr/>
        <p:txBody>
          <a:bodyPr/>
          <a:lstStyle/>
          <a:p>
            <a:pPr>
              <a:tabLst>
                <a:tab pos="6010275" algn="l"/>
              </a:tabLst>
            </a:pPr>
            <a:r>
              <a:rPr kumimoji="1" lang="en-US" altLang="ja-JP" sz="2400" dirty="0"/>
              <a:t>2. </a:t>
            </a:r>
            <a:r>
              <a:rPr kumimoji="1" lang="ja-JP" altLang="en-US" sz="2400" dirty="0"/>
              <a:t>アメリカの赤ちゃんに名付けられた名前リスト（名前「末尾一文字」の変化）</a:t>
            </a:r>
          </a:p>
        </p:txBody>
      </p:sp>
      <p:sp>
        <p:nvSpPr>
          <p:cNvPr id="3" name="コンテンツ プレースホルダー 2">
            <a:extLst>
              <a:ext uri="{FF2B5EF4-FFF2-40B4-BE49-F238E27FC236}">
                <a16:creationId xmlns:a16="http://schemas.microsoft.com/office/drawing/2014/main" id="{93A00FB9-9824-61B4-847B-8E3D7D4B39EA}"/>
              </a:ext>
            </a:extLst>
          </p:cNvPr>
          <p:cNvSpPr>
            <a:spLocks noGrp="1"/>
          </p:cNvSpPr>
          <p:nvPr>
            <p:ph idx="1"/>
          </p:nvPr>
        </p:nvSpPr>
        <p:spPr>
          <a:xfrm>
            <a:off x="214381" y="632805"/>
            <a:ext cx="11763234" cy="614970"/>
          </a:xfrm>
        </p:spPr>
        <p:txBody>
          <a:bodyPr/>
          <a:lstStyle/>
          <a:p>
            <a:r>
              <a:rPr kumimoji="1" lang="ja-JP" altLang="en-US" dirty="0"/>
              <a:t>これでそれぞれの文字の割合が得られ，出生年間の比較が可能になった．性別・出生年によってどの程度の差異があるのか、縦棒グラフを用いて可視化してみる．</a:t>
            </a:r>
          </a:p>
        </p:txBody>
      </p:sp>
      <p:sp>
        <p:nvSpPr>
          <p:cNvPr id="4" name="日付プレースホルダー 3">
            <a:extLst>
              <a:ext uri="{FF2B5EF4-FFF2-40B4-BE49-F238E27FC236}">
                <a16:creationId xmlns:a16="http://schemas.microsoft.com/office/drawing/2014/main" id="{C3969FFE-0BC6-E9D2-6B80-552E56393CE2}"/>
              </a:ext>
            </a:extLst>
          </p:cNvPr>
          <p:cNvSpPr>
            <a:spLocks noGrp="1"/>
          </p:cNvSpPr>
          <p:nvPr>
            <p:ph type="dt" sz="half" idx="10"/>
          </p:nvPr>
        </p:nvSpPr>
        <p:spPr/>
        <p:txBody>
          <a:bodyPr/>
          <a:lstStyle/>
          <a:p>
            <a:fld id="{2FBC9367-DEBE-4C4C-BF87-482BDC75BF6C}" type="datetime1">
              <a:rPr lang="ja-JP" altLang="en-US" smtClean="0"/>
              <a:t>2024/1/29</a:t>
            </a:fld>
            <a:endParaRPr lang="ja-JP" altLang="en-US"/>
          </a:p>
        </p:txBody>
      </p:sp>
      <p:sp>
        <p:nvSpPr>
          <p:cNvPr id="5" name="フッター プレースホルダー 4">
            <a:extLst>
              <a:ext uri="{FF2B5EF4-FFF2-40B4-BE49-F238E27FC236}">
                <a16:creationId xmlns:a16="http://schemas.microsoft.com/office/drawing/2014/main" id="{811B5C14-6476-ECBD-4C4E-63C007CD6BC0}"/>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3164176C-1798-9BC8-9ECC-85D1059D2053}"/>
              </a:ext>
            </a:extLst>
          </p:cNvPr>
          <p:cNvSpPr>
            <a:spLocks noGrp="1"/>
          </p:cNvSpPr>
          <p:nvPr>
            <p:ph type="sldNum" sz="quarter" idx="12"/>
          </p:nvPr>
        </p:nvSpPr>
        <p:spPr/>
        <p:txBody>
          <a:bodyPr/>
          <a:lstStyle/>
          <a:p>
            <a:fld id="{6A08F1E3-4537-4A28-BBC1-BB8FB2459995}" type="slidenum">
              <a:rPr lang="ja-JP" altLang="en-US" smtClean="0"/>
              <a:pPr/>
              <a:t>21</a:t>
            </a:fld>
            <a:endParaRPr lang="ja-JP" altLang="en-US"/>
          </a:p>
        </p:txBody>
      </p:sp>
      <p:pic>
        <p:nvPicPr>
          <p:cNvPr id="10" name="図 9">
            <a:extLst>
              <a:ext uri="{FF2B5EF4-FFF2-40B4-BE49-F238E27FC236}">
                <a16:creationId xmlns:a16="http://schemas.microsoft.com/office/drawing/2014/main" id="{764A5DBB-6F3E-DDC6-0681-D07838A8763F}"/>
              </a:ext>
            </a:extLst>
          </p:cNvPr>
          <p:cNvPicPr>
            <a:picLocks noChangeAspect="1"/>
          </p:cNvPicPr>
          <p:nvPr/>
        </p:nvPicPr>
        <p:blipFill>
          <a:blip r:embed="rId2"/>
          <a:stretch>
            <a:fillRect/>
          </a:stretch>
        </p:blipFill>
        <p:spPr>
          <a:xfrm>
            <a:off x="5181741" y="2982058"/>
            <a:ext cx="4107701" cy="3163073"/>
          </a:xfrm>
          <a:prstGeom prst="rect">
            <a:avLst/>
          </a:prstGeom>
        </p:spPr>
      </p:pic>
      <p:grpSp>
        <p:nvGrpSpPr>
          <p:cNvPr id="12" name="グループ化 11">
            <a:extLst>
              <a:ext uri="{FF2B5EF4-FFF2-40B4-BE49-F238E27FC236}">
                <a16:creationId xmlns:a16="http://schemas.microsoft.com/office/drawing/2014/main" id="{A45635DE-030C-BDEC-0CAF-6CC2F357C00F}"/>
              </a:ext>
            </a:extLst>
          </p:cNvPr>
          <p:cNvGrpSpPr/>
          <p:nvPr/>
        </p:nvGrpSpPr>
        <p:grpSpPr>
          <a:xfrm>
            <a:off x="570858" y="2060278"/>
            <a:ext cx="4157235" cy="4258277"/>
            <a:chOff x="944215" y="1860739"/>
            <a:chExt cx="4157235" cy="4258277"/>
          </a:xfrm>
        </p:grpSpPr>
        <p:pic>
          <p:nvPicPr>
            <p:cNvPr id="8" name="図 7">
              <a:extLst>
                <a:ext uri="{FF2B5EF4-FFF2-40B4-BE49-F238E27FC236}">
                  <a16:creationId xmlns:a16="http://schemas.microsoft.com/office/drawing/2014/main" id="{F56A62F6-0195-9DD3-3800-ADCAFD65547C}"/>
                </a:ext>
              </a:extLst>
            </p:cNvPr>
            <p:cNvPicPr>
              <a:picLocks noChangeAspect="1"/>
            </p:cNvPicPr>
            <p:nvPr/>
          </p:nvPicPr>
          <p:blipFill>
            <a:blip r:embed="rId3"/>
            <a:stretch>
              <a:fillRect/>
            </a:stretch>
          </p:blipFill>
          <p:spPr>
            <a:xfrm>
              <a:off x="944215" y="1860739"/>
              <a:ext cx="4157235" cy="4258277"/>
            </a:xfrm>
            <a:prstGeom prst="rect">
              <a:avLst/>
            </a:prstGeom>
          </p:spPr>
        </p:pic>
        <p:sp>
          <p:nvSpPr>
            <p:cNvPr id="11" name="フレーム 10">
              <a:extLst>
                <a:ext uri="{FF2B5EF4-FFF2-40B4-BE49-F238E27FC236}">
                  <a16:creationId xmlns:a16="http://schemas.microsoft.com/office/drawing/2014/main" id="{06023995-5668-9FA2-1FFC-39F6619E0E8C}"/>
                </a:ext>
              </a:extLst>
            </p:cNvPr>
            <p:cNvSpPr/>
            <p:nvPr/>
          </p:nvSpPr>
          <p:spPr>
            <a:xfrm>
              <a:off x="3124200" y="2043376"/>
              <a:ext cx="180975" cy="1861874"/>
            </a:xfrm>
            <a:prstGeom prst="frame">
              <a:avLst>
                <a:gd name="adj1" fmla="val 442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mc:AlternateContent xmlns:mc="http://schemas.openxmlformats.org/markup-compatibility/2006">
        <mc:Choice xmlns:a14="http://schemas.microsoft.com/office/drawing/2010/main" Requires="a14">
          <p:sp>
            <p:nvSpPr>
              <p:cNvPr id="13" name="吹き出し: 角を丸めた四角形 12">
                <a:extLst>
                  <a:ext uri="{FF2B5EF4-FFF2-40B4-BE49-F238E27FC236}">
                    <a16:creationId xmlns:a16="http://schemas.microsoft.com/office/drawing/2014/main" id="{6DE76CAD-BCC2-A9D8-6B83-B79DA830B3E0}"/>
                  </a:ext>
                </a:extLst>
              </p:cNvPr>
              <p:cNvSpPr/>
              <p:nvPr/>
            </p:nvSpPr>
            <p:spPr>
              <a:xfrm>
                <a:off x="3691006" y="1039208"/>
                <a:ext cx="7464192" cy="911077"/>
              </a:xfrm>
              <a:prstGeom prst="wedgeRoundRectCallout">
                <a:avLst>
                  <a:gd name="adj1" fmla="val -50019"/>
                  <a:gd name="adj2" fmla="val 328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結果を見るとわかるように，「</a:t>
                </a:r>
                <a14:m>
                  <m:oMath xmlns:m="http://schemas.openxmlformats.org/officeDocument/2006/math">
                    <m:r>
                      <a:rPr kumimoji="1" lang="en-US" altLang="ja-JP" sz="1200" b="1" i="1" dirty="0" smtClean="0">
                        <a:solidFill>
                          <a:srgbClr val="FF0000"/>
                        </a:solidFill>
                        <a:latin typeface="Cambria Math" panose="02040503050406030204" pitchFamily="18" charset="0"/>
                        <a:ea typeface="游明朝" panose="02020400000000000000" pitchFamily="18" charset="-128"/>
                        <a:cs typeface="Times New Roman" panose="02020603050405020304" pitchFamily="18" charset="0"/>
                      </a:rPr>
                      <m:t>𝒏</m:t>
                    </m:r>
                  </m:oMath>
                </a14:m>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」で終わる名前の男の子が</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1960</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年代以降に大きく増えている．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これまでは特定の</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3</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年分のみを見てきましたが，連続的な経時変化を確認する．先ほど作成したすべての出生年のデータを含むテーブルを用いて，再び出生年・性別で正規化し，名前の末尾に「</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d</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n</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y</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」を持つ男の子のみを抽出する．最後に転置して各列が時系列になるようにすると，次のようになる．</a:t>
                </a:r>
              </a:p>
            </p:txBody>
          </p:sp>
        </mc:Choice>
        <mc:Fallback>
          <p:sp>
            <p:nvSpPr>
              <p:cNvPr id="13" name="吹き出し: 角を丸めた四角形 12">
                <a:extLst>
                  <a:ext uri="{FF2B5EF4-FFF2-40B4-BE49-F238E27FC236}">
                    <a16:creationId xmlns:a16="http://schemas.microsoft.com/office/drawing/2014/main" id="{6DE76CAD-BCC2-A9D8-6B83-B79DA830B3E0}"/>
                  </a:ext>
                </a:extLst>
              </p:cNvPr>
              <p:cNvSpPr>
                <a:spLocks noRot="1" noChangeAspect="1" noMove="1" noResize="1" noEditPoints="1" noAdjustHandles="1" noChangeArrowheads="1" noChangeShapeType="1" noTextEdit="1"/>
              </p:cNvSpPr>
              <p:nvPr/>
            </p:nvSpPr>
            <p:spPr>
              <a:xfrm>
                <a:off x="3691006" y="1039208"/>
                <a:ext cx="7464192" cy="911077"/>
              </a:xfrm>
              <a:prstGeom prst="wedgeRoundRectCallout">
                <a:avLst>
                  <a:gd name="adj1" fmla="val -50019"/>
                  <a:gd name="adj2" fmla="val 32856"/>
                  <a:gd name="adj3" fmla="val 16667"/>
                </a:avLst>
              </a:prstGeom>
              <a:blipFill>
                <a:blip r:embed="rId4"/>
                <a:stretch>
                  <a:fillRect/>
                </a:stretch>
              </a:blipFill>
            </p:spPr>
            <p:txBody>
              <a:bodyPr/>
              <a:lstStyle/>
              <a:p>
                <a:r>
                  <a:rPr lang="ja-JP" altLang="en-US">
                    <a:noFill/>
                  </a:rPr>
                  <a:t> </a:t>
                </a:r>
              </a:p>
            </p:txBody>
          </p:sp>
        </mc:Fallback>
      </mc:AlternateContent>
      <p:pic>
        <p:nvPicPr>
          <p:cNvPr id="15" name="図 14">
            <a:extLst>
              <a:ext uri="{FF2B5EF4-FFF2-40B4-BE49-F238E27FC236}">
                <a16:creationId xmlns:a16="http://schemas.microsoft.com/office/drawing/2014/main" id="{D79A2541-1DC9-BB29-A847-E1A80EBF6D42}"/>
              </a:ext>
            </a:extLst>
          </p:cNvPr>
          <p:cNvPicPr>
            <a:picLocks noChangeAspect="1"/>
          </p:cNvPicPr>
          <p:nvPr/>
        </p:nvPicPr>
        <p:blipFill>
          <a:blip r:embed="rId5"/>
          <a:stretch>
            <a:fillRect/>
          </a:stretch>
        </p:blipFill>
        <p:spPr>
          <a:xfrm>
            <a:off x="5302017" y="2241398"/>
            <a:ext cx="3867150" cy="609600"/>
          </a:xfrm>
          <a:prstGeom prst="rect">
            <a:avLst/>
          </a:prstGeom>
        </p:spPr>
      </p:pic>
      <p:sp>
        <p:nvSpPr>
          <p:cNvPr id="16" name="フレーム 15">
            <a:extLst>
              <a:ext uri="{FF2B5EF4-FFF2-40B4-BE49-F238E27FC236}">
                <a16:creationId xmlns:a16="http://schemas.microsoft.com/office/drawing/2014/main" id="{14C1040F-DC24-BF47-114B-A4FFB62C9C2A}"/>
              </a:ext>
            </a:extLst>
          </p:cNvPr>
          <p:cNvSpPr/>
          <p:nvPr/>
        </p:nvSpPr>
        <p:spPr>
          <a:xfrm>
            <a:off x="8261840" y="3068086"/>
            <a:ext cx="907328" cy="797192"/>
          </a:xfrm>
          <a:prstGeom prst="frame">
            <a:avLst>
              <a:gd name="adj1" fmla="val 321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mc:AlternateContent xmlns:mc="http://schemas.openxmlformats.org/markup-compatibility/2006">
        <mc:Choice xmlns:a14="http://schemas.microsoft.com/office/drawing/2010/main" Requires="a14">
          <p:sp>
            <p:nvSpPr>
              <p:cNvPr id="17" name="吹き出し: 角を丸めた四角形 16">
                <a:extLst>
                  <a:ext uri="{FF2B5EF4-FFF2-40B4-BE49-F238E27FC236}">
                    <a16:creationId xmlns:a16="http://schemas.microsoft.com/office/drawing/2014/main" id="{316BD759-372B-9655-6A85-98C6E84C5211}"/>
                  </a:ext>
                </a:extLst>
              </p:cNvPr>
              <p:cNvSpPr/>
              <p:nvPr/>
            </p:nvSpPr>
            <p:spPr>
              <a:xfrm>
                <a:off x="9328280" y="2718313"/>
                <a:ext cx="2565037" cy="911077"/>
              </a:xfrm>
              <a:prstGeom prst="wedgeRoundRectCallout">
                <a:avLst>
                  <a:gd name="adj1" fmla="val -55960"/>
                  <a:gd name="adj2" fmla="val 140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時系列の推移を見てみると，「</a:t>
                </a:r>
                <a14:m>
                  <m:oMath xmlns:m="http://schemas.openxmlformats.org/officeDocument/2006/math">
                    <m:r>
                      <a:rPr kumimoji="1" lang="en-US" altLang="ja-JP" sz="1200" b="1" i="1" dirty="0" smtClean="0">
                        <a:solidFill>
                          <a:srgbClr val="FF0000"/>
                        </a:solidFill>
                        <a:latin typeface="Cambria Math" panose="02040503050406030204" pitchFamily="18" charset="0"/>
                        <a:ea typeface="游明朝" panose="02020400000000000000" pitchFamily="18" charset="-128"/>
                        <a:cs typeface="Times New Roman" panose="02020603050405020304" pitchFamily="18" charset="0"/>
                      </a:rPr>
                      <m:t>𝒏</m:t>
                    </m:r>
                  </m:oMath>
                </a14:m>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」の割合は直近で減少傾向にあることが分かる．</a:t>
                </a:r>
              </a:p>
            </p:txBody>
          </p:sp>
        </mc:Choice>
        <mc:Fallback>
          <p:sp>
            <p:nvSpPr>
              <p:cNvPr id="17" name="吹き出し: 角を丸めた四角形 16">
                <a:extLst>
                  <a:ext uri="{FF2B5EF4-FFF2-40B4-BE49-F238E27FC236}">
                    <a16:creationId xmlns:a16="http://schemas.microsoft.com/office/drawing/2014/main" id="{316BD759-372B-9655-6A85-98C6E84C5211}"/>
                  </a:ext>
                </a:extLst>
              </p:cNvPr>
              <p:cNvSpPr>
                <a:spLocks noRot="1" noChangeAspect="1" noMove="1" noResize="1" noEditPoints="1" noAdjustHandles="1" noChangeArrowheads="1" noChangeShapeType="1" noTextEdit="1"/>
              </p:cNvSpPr>
              <p:nvPr/>
            </p:nvSpPr>
            <p:spPr>
              <a:xfrm>
                <a:off x="9328280" y="2718313"/>
                <a:ext cx="2565037" cy="911077"/>
              </a:xfrm>
              <a:prstGeom prst="wedgeRoundRectCallout">
                <a:avLst>
                  <a:gd name="adj1" fmla="val -55960"/>
                  <a:gd name="adj2" fmla="val 14038"/>
                  <a:gd name="adj3" fmla="val 16667"/>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41079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121F8-D85B-44F9-86C0-1F6B4DA14D4E}"/>
              </a:ext>
            </a:extLst>
          </p:cNvPr>
          <p:cNvSpPr>
            <a:spLocks noGrp="1"/>
          </p:cNvSpPr>
          <p:nvPr>
            <p:ph type="title"/>
          </p:nvPr>
        </p:nvSpPr>
        <p:spPr/>
        <p:txBody>
          <a:bodyPr/>
          <a:lstStyle/>
          <a:p>
            <a:r>
              <a:rPr kumimoji="1" lang="en-US" altLang="ja-JP" sz="2000" dirty="0"/>
              <a:t>2. </a:t>
            </a:r>
            <a:r>
              <a:rPr kumimoji="1" lang="ja-JP" altLang="en-US" sz="2000" dirty="0"/>
              <a:t>アメリカの赤ちゃんに名付けられた名前リスト（男の子の名前として定着した女の子の名前）</a:t>
            </a:r>
          </a:p>
        </p:txBody>
      </p:sp>
      <p:sp>
        <p:nvSpPr>
          <p:cNvPr id="3" name="コンテンツ プレースホルダー 2">
            <a:extLst>
              <a:ext uri="{FF2B5EF4-FFF2-40B4-BE49-F238E27FC236}">
                <a16:creationId xmlns:a16="http://schemas.microsoft.com/office/drawing/2014/main" id="{20A72CA1-24C1-C7AA-017C-EA53308F689D}"/>
              </a:ext>
            </a:extLst>
          </p:cNvPr>
          <p:cNvSpPr>
            <a:spLocks noGrp="1"/>
          </p:cNvSpPr>
          <p:nvPr>
            <p:ph idx="1"/>
          </p:nvPr>
        </p:nvSpPr>
        <p:spPr>
          <a:xfrm>
            <a:off x="214381" y="632806"/>
            <a:ext cx="11763234" cy="1453170"/>
          </a:xfrm>
        </p:spPr>
        <p:txBody>
          <a:bodyPr/>
          <a:lstStyle/>
          <a:p>
            <a:r>
              <a:rPr kumimoji="1" lang="ja-JP" altLang="en-US" dirty="0"/>
              <a:t>別の面白い例を紹介する．かつては一方の性（例えば男の子）に使われていた名前が，時代とともに他方の性（例えば女の子）の名前として使われるようになることがある．例えば，「レスリー（</a:t>
            </a:r>
            <a:r>
              <a:rPr kumimoji="1" lang="en-US" altLang="ja-JP" dirty="0"/>
              <a:t>Leslie</a:t>
            </a:r>
            <a:r>
              <a:rPr kumimoji="1" lang="ja-JP" altLang="en-US" dirty="0"/>
              <a:t>）」という名前は，現在は女の子の名前として定着しているが，「レスリー（</a:t>
            </a:r>
            <a:r>
              <a:rPr kumimoji="1" lang="en-US" altLang="ja-JP" dirty="0"/>
              <a:t>Lesley</a:t>
            </a:r>
            <a:r>
              <a:rPr kumimoji="1" lang="ja-JP" altLang="en-US" dirty="0"/>
              <a:t>）」という，かつては男の子のものとされていた名前が変化したものだったりする．</a:t>
            </a:r>
            <a:r>
              <a:rPr kumimoji="1" lang="en-US" altLang="ja-JP" dirty="0"/>
              <a:t>Lesley </a:t>
            </a:r>
            <a:r>
              <a:rPr kumimoji="1" lang="ja-JP" altLang="en-US" dirty="0"/>
              <a:t>から </a:t>
            </a:r>
            <a:r>
              <a:rPr kumimoji="1" lang="en-US" altLang="ja-JP" dirty="0"/>
              <a:t>Leslie </a:t>
            </a:r>
            <a:r>
              <a:rPr kumimoji="1" lang="ja-JP" altLang="en-US" dirty="0"/>
              <a:t>への変化の例を，再び </a:t>
            </a:r>
            <a:r>
              <a:rPr kumimoji="1" lang="en-US" altLang="ja-JP" dirty="0"/>
              <a:t>top1000 </a:t>
            </a:r>
            <a:r>
              <a:rPr kumimoji="1" lang="ja-JP" altLang="en-US" dirty="0"/>
              <a:t>データフレームを用いて確認してみる．まずはデータセット内の「</a:t>
            </a:r>
            <a:r>
              <a:rPr kumimoji="1" lang="en-US" altLang="ja-JP" dirty="0" err="1"/>
              <a:t>Lesl</a:t>
            </a:r>
            <a:r>
              <a:rPr kumimoji="1" lang="ja-JP" altLang="en-US" dirty="0"/>
              <a:t>」で始まる名前の一覧を作成してみる．</a:t>
            </a:r>
          </a:p>
        </p:txBody>
      </p:sp>
      <p:sp>
        <p:nvSpPr>
          <p:cNvPr id="4" name="日付プレースホルダー 3">
            <a:extLst>
              <a:ext uri="{FF2B5EF4-FFF2-40B4-BE49-F238E27FC236}">
                <a16:creationId xmlns:a16="http://schemas.microsoft.com/office/drawing/2014/main" id="{673A9648-5CAD-E3E7-1486-A1D89CEE78B9}"/>
              </a:ext>
            </a:extLst>
          </p:cNvPr>
          <p:cNvSpPr>
            <a:spLocks noGrp="1"/>
          </p:cNvSpPr>
          <p:nvPr>
            <p:ph type="dt" sz="half" idx="10"/>
          </p:nvPr>
        </p:nvSpPr>
        <p:spPr/>
        <p:txBody>
          <a:bodyPr/>
          <a:lstStyle/>
          <a:p>
            <a:fld id="{2FBC9367-DEBE-4C4C-BF87-482BDC75BF6C}" type="datetime1">
              <a:rPr lang="ja-JP" altLang="en-US" smtClean="0"/>
              <a:t>2024/1/29</a:t>
            </a:fld>
            <a:endParaRPr lang="ja-JP" altLang="en-US"/>
          </a:p>
        </p:txBody>
      </p:sp>
      <p:sp>
        <p:nvSpPr>
          <p:cNvPr id="5" name="フッター プレースホルダー 4">
            <a:extLst>
              <a:ext uri="{FF2B5EF4-FFF2-40B4-BE49-F238E27FC236}">
                <a16:creationId xmlns:a16="http://schemas.microsoft.com/office/drawing/2014/main" id="{FBB19085-A2F9-647F-9FB7-AFFC5DB8D54C}"/>
              </a:ext>
            </a:extLst>
          </p:cNvPr>
          <p:cNvSpPr>
            <a:spLocks noGrp="1"/>
          </p:cNvSpPr>
          <p:nvPr>
            <p:ph type="ftr" sz="quarter" idx="11"/>
          </p:nvPr>
        </p:nvSpPr>
        <p:spPr/>
        <p:txBody>
          <a:bodyPr/>
          <a:lstStyle/>
          <a:p>
            <a:r>
              <a:rPr kumimoji="1" lang="en-US" altLang="ja-JP" sz="1400" dirty="0"/>
              <a:t>2. </a:t>
            </a:r>
            <a:r>
              <a:rPr kumimoji="1" lang="ja-JP" altLang="en-US" sz="1400" dirty="0"/>
              <a:t>アメリカの赤ちゃんに名付けられた名前リスト</a:t>
            </a:r>
            <a:endParaRPr lang="ja-JP" altLang="en-US" dirty="0"/>
          </a:p>
        </p:txBody>
      </p:sp>
      <p:sp>
        <p:nvSpPr>
          <p:cNvPr id="6" name="スライド番号プレースホルダー 5">
            <a:extLst>
              <a:ext uri="{FF2B5EF4-FFF2-40B4-BE49-F238E27FC236}">
                <a16:creationId xmlns:a16="http://schemas.microsoft.com/office/drawing/2014/main" id="{4D002EEB-F1AC-CFDB-D8CA-92F5D6C2070B}"/>
              </a:ext>
            </a:extLst>
          </p:cNvPr>
          <p:cNvSpPr>
            <a:spLocks noGrp="1"/>
          </p:cNvSpPr>
          <p:nvPr>
            <p:ph type="sldNum" sz="quarter" idx="12"/>
          </p:nvPr>
        </p:nvSpPr>
        <p:spPr/>
        <p:txBody>
          <a:bodyPr/>
          <a:lstStyle/>
          <a:p>
            <a:fld id="{6A08F1E3-4537-4A28-BBC1-BB8FB2459995}" type="slidenum">
              <a:rPr lang="ja-JP" altLang="en-US" smtClean="0"/>
              <a:pPr/>
              <a:t>22</a:t>
            </a:fld>
            <a:endParaRPr lang="ja-JP" altLang="en-US"/>
          </a:p>
        </p:txBody>
      </p:sp>
      <p:pic>
        <p:nvPicPr>
          <p:cNvPr id="8" name="図 7">
            <a:extLst>
              <a:ext uri="{FF2B5EF4-FFF2-40B4-BE49-F238E27FC236}">
                <a16:creationId xmlns:a16="http://schemas.microsoft.com/office/drawing/2014/main" id="{DCC2797A-3F08-3445-6CF7-3334BDC804FA}"/>
              </a:ext>
            </a:extLst>
          </p:cNvPr>
          <p:cNvPicPr>
            <a:picLocks noChangeAspect="1"/>
          </p:cNvPicPr>
          <p:nvPr/>
        </p:nvPicPr>
        <p:blipFill>
          <a:blip r:embed="rId2"/>
          <a:stretch>
            <a:fillRect/>
          </a:stretch>
        </p:blipFill>
        <p:spPr>
          <a:xfrm>
            <a:off x="644669" y="2093830"/>
            <a:ext cx="3939886" cy="545523"/>
          </a:xfrm>
          <a:prstGeom prst="rect">
            <a:avLst/>
          </a:prstGeom>
        </p:spPr>
      </p:pic>
      <p:pic>
        <p:nvPicPr>
          <p:cNvPr id="10" name="図 9">
            <a:extLst>
              <a:ext uri="{FF2B5EF4-FFF2-40B4-BE49-F238E27FC236}">
                <a16:creationId xmlns:a16="http://schemas.microsoft.com/office/drawing/2014/main" id="{BA5983D4-E149-0831-4CA1-9D94A0B90701}"/>
              </a:ext>
            </a:extLst>
          </p:cNvPr>
          <p:cNvPicPr>
            <a:picLocks noChangeAspect="1"/>
          </p:cNvPicPr>
          <p:nvPr/>
        </p:nvPicPr>
        <p:blipFill>
          <a:blip r:embed="rId3"/>
          <a:stretch>
            <a:fillRect/>
          </a:stretch>
        </p:blipFill>
        <p:spPr>
          <a:xfrm>
            <a:off x="644669" y="2699224"/>
            <a:ext cx="1073727" cy="1047750"/>
          </a:xfrm>
          <a:prstGeom prst="rect">
            <a:avLst/>
          </a:prstGeom>
        </p:spPr>
      </p:pic>
      <p:sp>
        <p:nvSpPr>
          <p:cNvPr id="12" name="吹き出し: 角を丸めた四角形 11">
            <a:extLst>
              <a:ext uri="{FF2B5EF4-FFF2-40B4-BE49-F238E27FC236}">
                <a16:creationId xmlns:a16="http://schemas.microsoft.com/office/drawing/2014/main" id="{CD95F5A5-85BA-1F90-F474-26F48A167D54}"/>
              </a:ext>
            </a:extLst>
          </p:cNvPr>
          <p:cNvSpPr/>
          <p:nvPr/>
        </p:nvSpPr>
        <p:spPr>
          <a:xfrm>
            <a:off x="1939086" y="2759585"/>
            <a:ext cx="3032964" cy="925878"/>
          </a:xfrm>
          <a:prstGeom prst="wedgeRoundRectCallout">
            <a:avLst>
              <a:gd name="adj1" fmla="val -37536"/>
              <a:gd name="adj2" fmla="val 749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このシリーズを用いて「</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Lesl</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」で始まる名前のみを</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top1000</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から抜き出し，グループ化によって名前ごとの総出生数を算出すると，相対的な出現頻度が分かる．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14" name="図 13">
            <a:extLst>
              <a:ext uri="{FF2B5EF4-FFF2-40B4-BE49-F238E27FC236}">
                <a16:creationId xmlns:a16="http://schemas.microsoft.com/office/drawing/2014/main" id="{0A7BF206-F2D5-AE1E-1631-E9B783C4F66E}"/>
              </a:ext>
            </a:extLst>
          </p:cNvPr>
          <p:cNvPicPr>
            <a:picLocks noChangeAspect="1"/>
          </p:cNvPicPr>
          <p:nvPr/>
        </p:nvPicPr>
        <p:blipFill>
          <a:blip r:embed="rId4"/>
          <a:stretch>
            <a:fillRect/>
          </a:stretch>
        </p:blipFill>
        <p:spPr>
          <a:xfrm>
            <a:off x="599446" y="4633345"/>
            <a:ext cx="3827318" cy="363682"/>
          </a:xfrm>
          <a:prstGeom prst="rect">
            <a:avLst/>
          </a:prstGeom>
        </p:spPr>
      </p:pic>
      <p:pic>
        <p:nvPicPr>
          <p:cNvPr id="16" name="図 15">
            <a:extLst>
              <a:ext uri="{FF2B5EF4-FFF2-40B4-BE49-F238E27FC236}">
                <a16:creationId xmlns:a16="http://schemas.microsoft.com/office/drawing/2014/main" id="{0F5CF3BA-3907-03A5-D26B-F49D0FDAC2F8}"/>
              </a:ext>
            </a:extLst>
          </p:cNvPr>
          <p:cNvPicPr>
            <a:picLocks noChangeAspect="1"/>
          </p:cNvPicPr>
          <p:nvPr/>
        </p:nvPicPr>
        <p:blipFill>
          <a:blip r:embed="rId5"/>
          <a:stretch>
            <a:fillRect/>
          </a:stretch>
        </p:blipFill>
        <p:spPr>
          <a:xfrm>
            <a:off x="599446" y="5083066"/>
            <a:ext cx="1739690" cy="1094195"/>
          </a:xfrm>
          <a:prstGeom prst="rect">
            <a:avLst/>
          </a:prstGeom>
        </p:spPr>
      </p:pic>
      <p:sp>
        <p:nvSpPr>
          <p:cNvPr id="17" name="矢印: 右 16">
            <a:extLst>
              <a:ext uri="{FF2B5EF4-FFF2-40B4-BE49-F238E27FC236}">
                <a16:creationId xmlns:a16="http://schemas.microsoft.com/office/drawing/2014/main" id="{1C97B7DA-33ED-9D20-D2CD-275E2DDB42AD}"/>
              </a:ext>
            </a:extLst>
          </p:cNvPr>
          <p:cNvSpPr/>
          <p:nvPr/>
        </p:nvSpPr>
        <p:spPr>
          <a:xfrm rot="5400000">
            <a:off x="1713176" y="3754602"/>
            <a:ext cx="685717" cy="80960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28E9F37A-F15B-B91E-AAC1-92305AC944D7}"/>
              </a:ext>
            </a:extLst>
          </p:cNvPr>
          <p:cNvPicPr>
            <a:picLocks noChangeAspect="1"/>
          </p:cNvPicPr>
          <p:nvPr/>
        </p:nvPicPr>
        <p:blipFill>
          <a:blip r:embed="rId6"/>
          <a:stretch>
            <a:fillRect/>
          </a:stretch>
        </p:blipFill>
        <p:spPr>
          <a:xfrm>
            <a:off x="5265593" y="3346860"/>
            <a:ext cx="3662711" cy="2882026"/>
          </a:xfrm>
          <a:prstGeom prst="rect">
            <a:avLst/>
          </a:prstGeom>
        </p:spPr>
      </p:pic>
      <p:sp>
        <p:nvSpPr>
          <p:cNvPr id="20" name="コンテンツ プレースホルダー 2">
            <a:extLst>
              <a:ext uri="{FF2B5EF4-FFF2-40B4-BE49-F238E27FC236}">
                <a16:creationId xmlns:a16="http://schemas.microsoft.com/office/drawing/2014/main" id="{ADFF04F2-5FDE-B788-FE47-C54B61E42F49}"/>
              </a:ext>
            </a:extLst>
          </p:cNvPr>
          <p:cNvSpPr txBox="1">
            <a:spLocks/>
          </p:cNvSpPr>
          <p:nvPr/>
        </p:nvSpPr>
        <p:spPr>
          <a:xfrm>
            <a:off x="5170412" y="1999940"/>
            <a:ext cx="6376919" cy="365126"/>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次に性別・出生年で集計した上で，出生年ごとに正規化する．</a:t>
            </a:r>
          </a:p>
        </p:txBody>
      </p:sp>
      <p:pic>
        <p:nvPicPr>
          <p:cNvPr id="22" name="図 21">
            <a:extLst>
              <a:ext uri="{FF2B5EF4-FFF2-40B4-BE49-F238E27FC236}">
                <a16:creationId xmlns:a16="http://schemas.microsoft.com/office/drawing/2014/main" id="{7C7EEA52-C752-5DB9-AC2A-543E4A0B4FA0}"/>
              </a:ext>
            </a:extLst>
          </p:cNvPr>
          <p:cNvPicPr>
            <a:picLocks noChangeAspect="1"/>
          </p:cNvPicPr>
          <p:nvPr/>
        </p:nvPicPr>
        <p:blipFill>
          <a:blip r:embed="rId7"/>
          <a:stretch>
            <a:fillRect/>
          </a:stretch>
        </p:blipFill>
        <p:spPr>
          <a:xfrm>
            <a:off x="5265593" y="2344727"/>
            <a:ext cx="5775614" cy="389659"/>
          </a:xfrm>
          <a:prstGeom prst="rect">
            <a:avLst/>
          </a:prstGeom>
        </p:spPr>
      </p:pic>
      <p:sp>
        <p:nvSpPr>
          <p:cNvPr id="23" name="吹き出し: 角を丸めた四角形 22">
            <a:extLst>
              <a:ext uri="{FF2B5EF4-FFF2-40B4-BE49-F238E27FC236}">
                <a16:creationId xmlns:a16="http://schemas.microsoft.com/office/drawing/2014/main" id="{CF6B9D66-4FBB-C018-691F-87E037D83A41}"/>
              </a:ext>
            </a:extLst>
          </p:cNvPr>
          <p:cNvSpPr/>
          <p:nvPr/>
        </p:nvSpPr>
        <p:spPr>
          <a:xfrm>
            <a:off x="8582929" y="2793335"/>
            <a:ext cx="3339969" cy="546288"/>
          </a:xfrm>
          <a:prstGeom prst="wedgeRoundRectCallout">
            <a:avLst>
              <a:gd name="adj1" fmla="val -40673"/>
              <a:gd name="adj2" fmla="val 783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男女比率の経時変化のデータが得られたので，最後に折れ線グラフとして描画してみる．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25" name="図 24">
            <a:extLst>
              <a:ext uri="{FF2B5EF4-FFF2-40B4-BE49-F238E27FC236}">
                <a16:creationId xmlns:a16="http://schemas.microsoft.com/office/drawing/2014/main" id="{A1EF8AFA-1CC4-B1DA-0D1E-724EC59E68BC}"/>
              </a:ext>
            </a:extLst>
          </p:cNvPr>
          <p:cNvPicPr>
            <a:picLocks noChangeAspect="1"/>
          </p:cNvPicPr>
          <p:nvPr/>
        </p:nvPicPr>
        <p:blipFill>
          <a:blip r:embed="rId8"/>
          <a:stretch>
            <a:fillRect/>
          </a:stretch>
        </p:blipFill>
        <p:spPr>
          <a:xfrm>
            <a:off x="5265593" y="2926066"/>
            <a:ext cx="2944091" cy="251114"/>
          </a:xfrm>
          <a:prstGeom prst="rect">
            <a:avLst/>
          </a:prstGeom>
        </p:spPr>
      </p:pic>
    </p:spTree>
    <p:extLst>
      <p:ext uri="{BB962C8B-B14F-4D97-AF65-F5344CB8AC3E}">
        <p14:creationId xmlns:p14="http://schemas.microsoft.com/office/powerpoint/2010/main" val="223387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77DD2BD-B252-6824-6C7D-F1EB2B114FF1}"/>
              </a:ext>
            </a:extLst>
          </p:cNvPr>
          <p:cNvSpPr>
            <a:spLocks noGrp="1"/>
          </p:cNvSpPr>
          <p:nvPr>
            <p:ph type="dt" sz="half" idx="10"/>
          </p:nvPr>
        </p:nvSpPr>
        <p:spPr/>
        <p:txBody>
          <a:bodyPr/>
          <a:lstStyle/>
          <a:p>
            <a:fld id="{904537A9-FA43-42FA-820F-34C56C0820F1}" type="datetime1">
              <a:rPr lang="ja-JP" altLang="en-US" smtClean="0"/>
              <a:t>2024/1/28</a:t>
            </a:fld>
            <a:endParaRPr lang="ja-JP" altLang="en-US"/>
          </a:p>
        </p:txBody>
      </p:sp>
      <p:sp>
        <p:nvSpPr>
          <p:cNvPr id="3" name="フッター プレースホルダー 2">
            <a:extLst>
              <a:ext uri="{FF2B5EF4-FFF2-40B4-BE49-F238E27FC236}">
                <a16:creationId xmlns:a16="http://schemas.microsoft.com/office/drawing/2014/main" id="{C60E34C5-FDBF-E80C-BC87-61E26B78CC74}"/>
              </a:ext>
            </a:extLst>
          </p:cNvPr>
          <p:cNvSpPr>
            <a:spLocks noGrp="1"/>
          </p:cNvSpPr>
          <p:nvPr>
            <p:ph type="ftr" sz="quarter" idx="11"/>
          </p:nvPr>
        </p:nvSpPr>
        <p:spPr/>
        <p:txBody>
          <a:bodyPr/>
          <a:lstStyle/>
          <a:p>
            <a:r>
              <a:rPr lang="en-US" altLang="ja-JP" dirty="0"/>
              <a:t>1</a:t>
            </a:r>
            <a:r>
              <a:rPr kumimoji="1" lang="en-US" altLang="ja-JP" dirty="0"/>
              <a:t>. </a:t>
            </a:r>
            <a:r>
              <a:rPr lang="en-US" altLang="ja-JP" dirty="0" err="1"/>
              <a:t>MovieLens</a:t>
            </a:r>
            <a:r>
              <a:rPr lang="ja-JP" altLang="en-US" dirty="0"/>
              <a:t>の映画評価データ</a:t>
            </a:r>
          </a:p>
        </p:txBody>
      </p:sp>
      <p:sp>
        <p:nvSpPr>
          <p:cNvPr id="4" name="スライド番号プレースホルダー 3">
            <a:extLst>
              <a:ext uri="{FF2B5EF4-FFF2-40B4-BE49-F238E27FC236}">
                <a16:creationId xmlns:a16="http://schemas.microsoft.com/office/drawing/2014/main" id="{F5A3493F-474A-647E-6053-9DBEDB1278A5}"/>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p:sp>
        <p:nvSpPr>
          <p:cNvPr id="5" name="タイトル 4">
            <a:extLst>
              <a:ext uri="{FF2B5EF4-FFF2-40B4-BE49-F238E27FC236}">
                <a16:creationId xmlns:a16="http://schemas.microsoft.com/office/drawing/2014/main" id="{BEF41B56-09C2-E3EE-5C15-06245131BDF6}"/>
              </a:ext>
            </a:extLst>
          </p:cNvPr>
          <p:cNvSpPr>
            <a:spLocks noGrp="1"/>
          </p:cNvSpPr>
          <p:nvPr>
            <p:ph type="ctrTitle"/>
          </p:nvPr>
        </p:nvSpPr>
        <p:spPr/>
        <p:txBody>
          <a:bodyPr>
            <a:normAutofit fontScale="90000"/>
          </a:bodyPr>
          <a:lstStyle/>
          <a:p>
            <a:r>
              <a:rPr lang="en-US" altLang="ja-JP" dirty="0"/>
              <a:t>1</a:t>
            </a:r>
            <a:r>
              <a:rPr kumimoji="1" lang="en-US" altLang="ja-JP" dirty="0"/>
              <a:t>. </a:t>
            </a:r>
            <a:r>
              <a:rPr lang="en-US" altLang="ja-JP" dirty="0" err="1"/>
              <a:t>MovieLens</a:t>
            </a:r>
            <a:r>
              <a:rPr lang="ja-JP" altLang="en-US" dirty="0"/>
              <a:t>の映画評価データ</a:t>
            </a:r>
            <a:endParaRPr kumimoji="1" lang="ja-JP" altLang="en-US" dirty="0"/>
          </a:p>
        </p:txBody>
      </p:sp>
    </p:spTree>
    <p:extLst>
      <p:ext uri="{BB962C8B-B14F-4D97-AF65-F5344CB8AC3E}">
        <p14:creationId xmlns:p14="http://schemas.microsoft.com/office/powerpoint/2010/main" val="422702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19D53-E873-045C-3C70-380F9B56FAD7}"/>
              </a:ext>
            </a:extLst>
          </p:cNvPr>
          <p:cNvSpPr>
            <a:spLocks noGrp="1"/>
          </p:cNvSpPr>
          <p:nvPr>
            <p:ph type="title"/>
          </p:nvPr>
        </p:nvSpPr>
        <p:spPr/>
        <p:txBody>
          <a:bodyPr/>
          <a:lstStyle/>
          <a:p>
            <a:r>
              <a:rPr lang="en-US" altLang="ja-JP" dirty="0"/>
              <a:t>1</a:t>
            </a:r>
            <a:r>
              <a:rPr kumimoji="1" lang="en-US" altLang="ja-JP" dirty="0"/>
              <a:t>. </a:t>
            </a:r>
            <a:r>
              <a:rPr lang="en-US" altLang="ja-JP" dirty="0" err="1"/>
              <a:t>MovieLens</a:t>
            </a:r>
            <a:r>
              <a:rPr lang="ja-JP" altLang="en-US" dirty="0"/>
              <a:t>の映画評価データ</a:t>
            </a:r>
            <a:endParaRPr kumimoji="1" lang="ja-JP" altLang="en-US" dirty="0"/>
          </a:p>
        </p:txBody>
      </p:sp>
      <p:sp>
        <p:nvSpPr>
          <p:cNvPr id="3" name="コンテンツ プレースホルダー 2">
            <a:extLst>
              <a:ext uri="{FF2B5EF4-FFF2-40B4-BE49-F238E27FC236}">
                <a16:creationId xmlns:a16="http://schemas.microsoft.com/office/drawing/2014/main" id="{870245CB-20CC-E39E-DF11-EAF998B8CB8F}"/>
              </a:ext>
            </a:extLst>
          </p:cNvPr>
          <p:cNvSpPr>
            <a:spLocks noGrp="1"/>
          </p:cNvSpPr>
          <p:nvPr>
            <p:ph idx="1"/>
          </p:nvPr>
        </p:nvSpPr>
        <p:spPr>
          <a:xfrm>
            <a:off x="214381" y="632805"/>
            <a:ext cx="11763234" cy="1576995"/>
          </a:xfrm>
        </p:spPr>
        <p:txBody>
          <a:bodyPr>
            <a:normAutofit/>
          </a:bodyPr>
          <a:lstStyle/>
          <a:p>
            <a:r>
              <a:rPr kumimoji="1" lang="en-US" altLang="ja-JP" dirty="0" err="1"/>
              <a:t>MovieLens</a:t>
            </a:r>
            <a:r>
              <a:rPr kumimoji="1" lang="en-US" altLang="ja-JP" dirty="0"/>
              <a:t> </a:t>
            </a:r>
            <a:r>
              <a:rPr kumimoji="1" lang="ja-JP" altLang="en-US" dirty="0"/>
              <a:t>では，</a:t>
            </a:r>
            <a:r>
              <a:rPr kumimoji="1" lang="en-US" altLang="ja-JP" dirty="0"/>
              <a:t>1990</a:t>
            </a:r>
            <a:r>
              <a:rPr kumimoji="1" lang="ja-JP" altLang="en-US" dirty="0"/>
              <a:t>年代後半から</a:t>
            </a:r>
            <a:r>
              <a:rPr kumimoji="1" lang="en-US" altLang="ja-JP" dirty="0"/>
              <a:t>2000</a:t>
            </a:r>
            <a:r>
              <a:rPr kumimoji="1" lang="ja-JP" altLang="en-US" dirty="0"/>
              <a:t>年代前半にかけてユーザから収集したさまざまな映画評価データを提供している．</a:t>
            </a:r>
            <a:br>
              <a:rPr kumimoji="1" lang="en-US" altLang="ja-JP" dirty="0"/>
            </a:br>
            <a:r>
              <a:rPr kumimoji="1" lang="ja-JP" altLang="en-US" dirty="0"/>
              <a:t>各データは，その映画への評価値・映画の属性（ジャンルと公開年度）・評価者の属性（年齢，郵便番号，性別，職業）から構成されている．</a:t>
            </a:r>
            <a:endParaRPr kumimoji="1" lang="en-US" altLang="ja-JP" dirty="0"/>
          </a:p>
          <a:p>
            <a:r>
              <a:rPr kumimoji="1" lang="ja-JP" altLang="en-US" dirty="0"/>
              <a:t>データは</a:t>
            </a:r>
            <a:r>
              <a:rPr kumimoji="1" lang="en-US" altLang="ja-JP" dirty="0"/>
              <a:t>3</a:t>
            </a:r>
            <a:r>
              <a:rPr kumimoji="1" lang="ja-JP" altLang="en-US" dirty="0"/>
              <a:t>つのテーブルから構成されており，それらのテーブルにはそれぞれ評価・ユーザ情報・映画情報が収められている．</a:t>
            </a:r>
            <a:r>
              <a:rPr kumimoji="1" lang="en-US" altLang="ja-JP" dirty="0" err="1"/>
              <a:t>pandas.read_csv</a:t>
            </a:r>
            <a:r>
              <a:rPr kumimoji="1" lang="en-US" altLang="ja-JP" dirty="0"/>
              <a:t> </a:t>
            </a:r>
            <a:r>
              <a:rPr kumimoji="1" lang="ja-JP" altLang="en-US" dirty="0"/>
              <a:t>を使って，これら</a:t>
            </a:r>
            <a:r>
              <a:rPr kumimoji="1" lang="en-US" altLang="ja-JP" dirty="0"/>
              <a:t>3</a:t>
            </a:r>
            <a:r>
              <a:rPr kumimoji="1" lang="ja-JP" altLang="en-US" dirty="0"/>
              <a:t>つのテーブルを</a:t>
            </a:r>
            <a:r>
              <a:rPr kumimoji="1" lang="en-US" altLang="ja-JP" dirty="0"/>
              <a:t>pandas</a:t>
            </a:r>
            <a:r>
              <a:rPr kumimoji="1" lang="ja-JP" altLang="en-US" dirty="0"/>
              <a:t>のデータフレームオブジェクトに読み込んでみる．</a:t>
            </a:r>
          </a:p>
        </p:txBody>
      </p:sp>
      <p:sp>
        <p:nvSpPr>
          <p:cNvPr id="4" name="日付プレースホルダー 3">
            <a:extLst>
              <a:ext uri="{FF2B5EF4-FFF2-40B4-BE49-F238E27FC236}">
                <a16:creationId xmlns:a16="http://schemas.microsoft.com/office/drawing/2014/main" id="{93C562F1-192A-AEAE-86D7-01B618B12111}"/>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C9EC379D-3961-6B52-C323-76979D8934BE}"/>
              </a:ext>
            </a:extLst>
          </p:cNvPr>
          <p:cNvSpPr>
            <a:spLocks noGrp="1"/>
          </p:cNvSpPr>
          <p:nvPr>
            <p:ph type="ftr" sz="quarter" idx="11"/>
          </p:nvPr>
        </p:nvSpPr>
        <p:spPr/>
        <p:txBody>
          <a:bodyPr/>
          <a:lstStyle/>
          <a:p>
            <a:r>
              <a:rPr lang="en-US" altLang="ja-JP" dirty="0"/>
              <a:t>1</a:t>
            </a:r>
            <a:r>
              <a:rPr kumimoji="1" lang="en-US" altLang="ja-JP" dirty="0"/>
              <a:t>. </a:t>
            </a:r>
            <a:r>
              <a:rPr lang="en-US" altLang="ja-JP" dirty="0" err="1"/>
              <a:t>MovieLens</a:t>
            </a:r>
            <a:r>
              <a:rPr lang="ja-JP" altLang="en-US" dirty="0"/>
              <a:t>の映画評価データ</a:t>
            </a:r>
          </a:p>
        </p:txBody>
      </p:sp>
      <p:sp>
        <p:nvSpPr>
          <p:cNvPr id="6" name="スライド番号プレースホルダー 5">
            <a:extLst>
              <a:ext uri="{FF2B5EF4-FFF2-40B4-BE49-F238E27FC236}">
                <a16:creationId xmlns:a16="http://schemas.microsoft.com/office/drawing/2014/main" id="{60D3F1CF-980F-3745-D4D2-0D71A5FBBEB0}"/>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p:sp>
        <p:nvSpPr>
          <p:cNvPr id="9" name="吹き出し: 角を丸めた四角形 8">
            <a:extLst>
              <a:ext uri="{FF2B5EF4-FFF2-40B4-BE49-F238E27FC236}">
                <a16:creationId xmlns:a16="http://schemas.microsoft.com/office/drawing/2014/main" id="{AB1092DB-BE63-435E-AB44-B1D74E4CDF24}"/>
              </a:ext>
            </a:extLst>
          </p:cNvPr>
          <p:cNvSpPr/>
          <p:nvPr/>
        </p:nvSpPr>
        <p:spPr>
          <a:xfrm>
            <a:off x="7256344" y="2283886"/>
            <a:ext cx="4210050" cy="751276"/>
          </a:xfrm>
          <a:prstGeom prst="wedgeRoundRectCallout">
            <a:avLst>
              <a:gd name="adj1" fmla="val -49340"/>
              <a:gd name="adj2" fmla="val 2192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100" dirty="0">
                <a:latin typeface="Times New Roman" panose="02020603050405020304" pitchFamily="18" charset="0"/>
                <a:ea typeface="游明朝" panose="02020400000000000000" pitchFamily="18" charset="-128"/>
                <a:cs typeface="Times New Roman" panose="02020603050405020304" pitchFamily="18" charset="0"/>
              </a:rPr>
              <a:t>今回は，</a:t>
            </a:r>
            <a:r>
              <a:rPr kumimoji="1" lang="en-US" altLang="ja-JP" sz="1100" dirty="0" err="1">
                <a:latin typeface="Times New Roman" panose="02020603050405020304" pitchFamily="18" charset="0"/>
                <a:ea typeface="游明朝" panose="02020400000000000000" pitchFamily="18" charset="-128"/>
                <a:cs typeface="Times New Roman" panose="02020603050405020304" pitchFamily="18" charset="0"/>
              </a:rPr>
              <a:t>MovieLens</a:t>
            </a:r>
            <a:r>
              <a:rPr kumimoji="1" lang="en-US" altLang="ja-JP" sz="11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100" dirty="0">
                <a:latin typeface="Times New Roman" panose="02020603050405020304" pitchFamily="18" charset="0"/>
                <a:ea typeface="游明朝" panose="02020400000000000000" pitchFamily="18" charset="-128"/>
                <a:cs typeface="Times New Roman" panose="02020603050405020304" pitchFamily="18" charset="0"/>
              </a:rPr>
              <a:t>の提供する右に記載のデータセットを使う．</a:t>
            </a:r>
            <a:endParaRPr kumimoji="1" lang="en-US" altLang="ja-JP" sz="11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100" dirty="0">
                <a:latin typeface="Times New Roman" panose="02020603050405020304" pitchFamily="18" charset="0"/>
                <a:ea typeface="游明朝" panose="02020400000000000000" pitchFamily="18" charset="-128"/>
                <a:cs typeface="Times New Roman" panose="02020603050405020304" pitchFamily="18" charset="0"/>
              </a:rPr>
              <a:t>これは </a:t>
            </a:r>
            <a:r>
              <a:rPr kumimoji="1" lang="en-US" altLang="ja-JP" sz="1100" dirty="0">
                <a:latin typeface="Times New Roman" panose="02020603050405020304" pitchFamily="18" charset="0"/>
                <a:ea typeface="游明朝" panose="02020400000000000000" pitchFamily="18" charset="-128"/>
                <a:cs typeface="Times New Roman" panose="02020603050405020304" pitchFamily="18" charset="0"/>
              </a:rPr>
              <a:t>10</a:t>
            </a:r>
            <a:r>
              <a:rPr kumimoji="1" lang="ja-JP" altLang="en-US" sz="1100" dirty="0">
                <a:latin typeface="Times New Roman" panose="02020603050405020304" pitchFamily="18" charset="0"/>
                <a:ea typeface="游明朝" panose="02020400000000000000" pitchFamily="18" charset="-128"/>
                <a:cs typeface="Times New Roman" panose="02020603050405020304" pitchFamily="18" charset="0"/>
              </a:rPr>
              <a:t>万件の映画評価データで，</a:t>
            </a:r>
            <a:r>
              <a:rPr kumimoji="1" lang="en-US" altLang="ja-JP" sz="1100" dirty="0">
                <a:latin typeface="Times New Roman" panose="02020603050405020304" pitchFamily="18" charset="0"/>
                <a:ea typeface="游明朝" panose="02020400000000000000" pitchFamily="18" charset="-128"/>
                <a:cs typeface="Times New Roman" panose="02020603050405020304" pitchFamily="18" charset="0"/>
              </a:rPr>
              <a:t>9,000</a:t>
            </a:r>
            <a:r>
              <a:rPr kumimoji="1" lang="ja-JP" altLang="en-US" sz="1100" dirty="0">
                <a:latin typeface="Times New Roman" panose="02020603050405020304" pitchFamily="18" charset="0"/>
                <a:ea typeface="游明朝" panose="02020400000000000000" pitchFamily="18" charset="-128"/>
                <a:cs typeface="Times New Roman" panose="02020603050405020304" pitchFamily="18" charset="0"/>
              </a:rPr>
              <a:t>本の映画に対する</a:t>
            </a:r>
            <a:r>
              <a:rPr kumimoji="1" lang="en-US" altLang="ja-JP" sz="1100" dirty="0">
                <a:latin typeface="Times New Roman" panose="02020603050405020304" pitchFamily="18" charset="0"/>
                <a:ea typeface="游明朝" panose="02020400000000000000" pitchFamily="18" charset="-128"/>
                <a:cs typeface="Times New Roman" panose="02020603050405020304" pitchFamily="18" charset="0"/>
              </a:rPr>
              <a:t>600</a:t>
            </a:r>
            <a:r>
              <a:rPr kumimoji="1" lang="ja-JP" altLang="en-US" sz="1100" dirty="0">
                <a:latin typeface="Times New Roman" panose="02020603050405020304" pitchFamily="18" charset="0"/>
                <a:ea typeface="游明朝" panose="02020400000000000000" pitchFamily="18" charset="-128"/>
                <a:cs typeface="Times New Roman" panose="02020603050405020304" pitchFamily="18" charset="0"/>
              </a:rPr>
              <a:t>人の評価をまとめたものである（</a:t>
            </a:r>
            <a:r>
              <a:rPr kumimoji="1" lang="en-US" altLang="ja-JP" sz="1100" dirty="0">
                <a:latin typeface="Times New Roman" panose="02020603050405020304" pitchFamily="18" charset="0"/>
                <a:ea typeface="游明朝" panose="02020400000000000000" pitchFamily="18" charset="-128"/>
                <a:cs typeface="Times New Roman" panose="02020603050405020304" pitchFamily="18" charset="0"/>
              </a:rPr>
              <a:t>2018/9 </a:t>
            </a:r>
            <a:r>
              <a:rPr kumimoji="1" lang="ja-JP" altLang="en-US" sz="1100" dirty="0">
                <a:latin typeface="Times New Roman" panose="02020603050405020304" pitchFamily="18" charset="0"/>
                <a:ea typeface="游明朝" panose="02020400000000000000" pitchFamily="18" charset="-128"/>
                <a:cs typeface="Times New Roman" panose="02020603050405020304" pitchFamily="18" charset="0"/>
              </a:rPr>
              <a:t>更新）．</a:t>
            </a:r>
          </a:p>
        </p:txBody>
      </p:sp>
      <p:pic>
        <p:nvPicPr>
          <p:cNvPr id="12" name="図 11">
            <a:extLst>
              <a:ext uri="{FF2B5EF4-FFF2-40B4-BE49-F238E27FC236}">
                <a16:creationId xmlns:a16="http://schemas.microsoft.com/office/drawing/2014/main" id="{EB64D8B1-86B5-E1EC-4843-8C10FC8EB6A7}"/>
              </a:ext>
            </a:extLst>
          </p:cNvPr>
          <p:cNvPicPr>
            <a:picLocks noChangeAspect="1"/>
          </p:cNvPicPr>
          <p:nvPr/>
        </p:nvPicPr>
        <p:blipFill>
          <a:blip r:embed="rId2"/>
          <a:stretch>
            <a:fillRect/>
          </a:stretch>
        </p:blipFill>
        <p:spPr>
          <a:xfrm>
            <a:off x="1370969" y="4372850"/>
            <a:ext cx="2731550" cy="1818409"/>
          </a:xfrm>
          <a:prstGeom prst="rect">
            <a:avLst/>
          </a:prstGeom>
        </p:spPr>
      </p:pic>
      <p:pic>
        <p:nvPicPr>
          <p:cNvPr id="16" name="図 15">
            <a:extLst>
              <a:ext uri="{FF2B5EF4-FFF2-40B4-BE49-F238E27FC236}">
                <a16:creationId xmlns:a16="http://schemas.microsoft.com/office/drawing/2014/main" id="{308D0166-EC38-14C3-8446-7A16A40F326B}"/>
              </a:ext>
            </a:extLst>
          </p:cNvPr>
          <p:cNvPicPr>
            <a:picLocks noChangeAspect="1"/>
          </p:cNvPicPr>
          <p:nvPr/>
        </p:nvPicPr>
        <p:blipFill>
          <a:blip r:embed="rId3"/>
          <a:stretch>
            <a:fillRect/>
          </a:stretch>
        </p:blipFill>
        <p:spPr>
          <a:xfrm>
            <a:off x="4278322" y="4388594"/>
            <a:ext cx="2463905" cy="1786922"/>
          </a:xfrm>
          <a:prstGeom prst="rect">
            <a:avLst/>
          </a:prstGeom>
        </p:spPr>
      </p:pic>
      <p:pic>
        <p:nvPicPr>
          <p:cNvPr id="18" name="図 17">
            <a:extLst>
              <a:ext uri="{FF2B5EF4-FFF2-40B4-BE49-F238E27FC236}">
                <a16:creationId xmlns:a16="http://schemas.microsoft.com/office/drawing/2014/main" id="{A8F57ADA-6701-7BBC-A2D9-32FDC3EA03D9}"/>
              </a:ext>
            </a:extLst>
          </p:cNvPr>
          <p:cNvPicPr>
            <a:picLocks noChangeAspect="1"/>
          </p:cNvPicPr>
          <p:nvPr/>
        </p:nvPicPr>
        <p:blipFill>
          <a:blip r:embed="rId4"/>
          <a:stretch>
            <a:fillRect/>
          </a:stretch>
        </p:blipFill>
        <p:spPr>
          <a:xfrm>
            <a:off x="6918030" y="4361043"/>
            <a:ext cx="4164235" cy="1842025"/>
          </a:xfrm>
          <a:prstGeom prst="rect">
            <a:avLst/>
          </a:prstGeom>
        </p:spPr>
      </p:pic>
      <p:grpSp>
        <p:nvGrpSpPr>
          <p:cNvPr id="22" name="グループ化 21">
            <a:extLst>
              <a:ext uri="{FF2B5EF4-FFF2-40B4-BE49-F238E27FC236}">
                <a16:creationId xmlns:a16="http://schemas.microsoft.com/office/drawing/2014/main" id="{21821FC2-59EC-EF0D-6FEE-C0360AC1EA9D}"/>
              </a:ext>
            </a:extLst>
          </p:cNvPr>
          <p:cNvGrpSpPr/>
          <p:nvPr/>
        </p:nvGrpSpPr>
        <p:grpSpPr>
          <a:xfrm>
            <a:off x="353794" y="2476894"/>
            <a:ext cx="6902550" cy="1496312"/>
            <a:chOff x="353794" y="2476894"/>
            <a:chExt cx="6902550" cy="1496312"/>
          </a:xfrm>
        </p:grpSpPr>
        <p:pic>
          <p:nvPicPr>
            <p:cNvPr id="20" name="図 19">
              <a:extLst>
                <a:ext uri="{FF2B5EF4-FFF2-40B4-BE49-F238E27FC236}">
                  <a16:creationId xmlns:a16="http://schemas.microsoft.com/office/drawing/2014/main" id="{D7E886D9-E029-0E89-C098-15C1BCE65429}"/>
                </a:ext>
              </a:extLst>
            </p:cNvPr>
            <p:cNvPicPr>
              <a:picLocks noChangeAspect="1"/>
            </p:cNvPicPr>
            <p:nvPr/>
          </p:nvPicPr>
          <p:blipFill>
            <a:blip r:embed="rId5"/>
            <a:stretch>
              <a:fillRect/>
            </a:stretch>
          </p:blipFill>
          <p:spPr>
            <a:xfrm>
              <a:off x="353794" y="2476894"/>
              <a:ext cx="6902550" cy="1496312"/>
            </a:xfrm>
            <a:prstGeom prst="rect">
              <a:avLst/>
            </a:prstGeom>
          </p:spPr>
        </p:pic>
        <p:sp>
          <p:nvSpPr>
            <p:cNvPr id="21" name="フレーム 20">
              <a:extLst>
                <a:ext uri="{FF2B5EF4-FFF2-40B4-BE49-F238E27FC236}">
                  <a16:creationId xmlns:a16="http://schemas.microsoft.com/office/drawing/2014/main" id="{C63F50F7-2C53-36C2-C6D8-A687D2517809}"/>
                </a:ext>
              </a:extLst>
            </p:cNvPr>
            <p:cNvSpPr/>
            <p:nvPr/>
          </p:nvSpPr>
          <p:spPr>
            <a:xfrm>
              <a:off x="523872" y="3240217"/>
              <a:ext cx="2295527" cy="445957"/>
            </a:xfrm>
            <a:prstGeom prst="frame">
              <a:avLst>
                <a:gd name="adj1" fmla="val 6093"/>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pic>
        <p:nvPicPr>
          <p:cNvPr id="13" name="図 12">
            <a:extLst>
              <a:ext uri="{FF2B5EF4-FFF2-40B4-BE49-F238E27FC236}">
                <a16:creationId xmlns:a16="http://schemas.microsoft.com/office/drawing/2014/main" id="{2FEE11CD-F145-DCA3-DBEF-ACA764382E33}"/>
              </a:ext>
            </a:extLst>
          </p:cNvPr>
          <p:cNvPicPr>
            <a:picLocks noChangeAspect="1"/>
          </p:cNvPicPr>
          <p:nvPr/>
        </p:nvPicPr>
        <p:blipFill>
          <a:blip r:embed="rId6"/>
          <a:stretch>
            <a:fillRect/>
          </a:stretch>
        </p:blipFill>
        <p:spPr>
          <a:xfrm>
            <a:off x="6641354" y="3109248"/>
            <a:ext cx="5374361" cy="887377"/>
          </a:xfrm>
          <a:prstGeom prst="rect">
            <a:avLst/>
          </a:prstGeom>
        </p:spPr>
      </p:pic>
    </p:spTree>
    <p:extLst>
      <p:ext uri="{BB962C8B-B14F-4D97-AF65-F5344CB8AC3E}">
        <p14:creationId xmlns:p14="http://schemas.microsoft.com/office/powerpoint/2010/main" val="373152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1527B-1941-6FB1-1A96-79DBC6B541DF}"/>
              </a:ext>
            </a:extLst>
          </p:cNvPr>
          <p:cNvSpPr>
            <a:spLocks noGrp="1"/>
          </p:cNvSpPr>
          <p:nvPr>
            <p:ph type="title"/>
          </p:nvPr>
        </p:nvSpPr>
        <p:spPr/>
        <p:txBody>
          <a:bodyPr/>
          <a:lstStyle/>
          <a:p>
            <a:r>
              <a:rPr lang="en-US" altLang="ja-JP" dirty="0"/>
              <a:t>1</a:t>
            </a:r>
            <a:r>
              <a:rPr kumimoji="1" lang="en-US" altLang="ja-JP" dirty="0"/>
              <a:t>. </a:t>
            </a:r>
            <a:r>
              <a:rPr lang="en-US" altLang="ja-JP" dirty="0" err="1"/>
              <a:t>MovieLens</a:t>
            </a:r>
            <a:r>
              <a:rPr lang="ja-JP" altLang="en-US" dirty="0"/>
              <a:t>の映画評価データ</a:t>
            </a:r>
            <a:endParaRPr kumimoji="1" lang="ja-JP" altLang="en-US" dirty="0"/>
          </a:p>
        </p:txBody>
      </p:sp>
      <p:sp>
        <p:nvSpPr>
          <p:cNvPr id="3" name="コンテンツ プレースホルダー 2">
            <a:extLst>
              <a:ext uri="{FF2B5EF4-FFF2-40B4-BE49-F238E27FC236}">
                <a16:creationId xmlns:a16="http://schemas.microsoft.com/office/drawing/2014/main" id="{11C5B71E-687A-8475-ADDC-12F656AC1888}"/>
              </a:ext>
            </a:extLst>
          </p:cNvPr>
          <p:cNvSpPr>
            <a:spLocks noGrp="1"/>
          </p:cNvSpPr>
          <p:nvPr>
            <p:ph idx="1"/>
          </p:nvPr>
        </p:nvSpPr>
        <p:spPr>
          <a:xfrm>
            <a:off x="214381" y="632805"/>
            <a:ext cx="11763234" cy="1215045"/>
          </a:xfrm>
        </p:spPr>
        <p:txBody>
          <a:bodyPr/>
          <a:lstStyle/>
          <a:p>
            <a:r>
              <a:rPr kumimoji="1" lang="ja-JP" altLang="en-US" dirty="0"/>
              <a:t>年齢と職業については，データセットの </a:t>
            </a:r>
            <a:r>
              <a:rPr kumimoji="1" lang="en-US" altLang="ja-JP" dirty="0"/>
              <a:t>README </a:t>
            </a:r>
            <a:r>
              <a:rPr kumimoji="1" lang="ja-JP" altLang="en-US" dirty="0"/>
              <a:t>に記載の通り，グループ化した上で整数のコードとして符号化されている．このデータセットを分析するのに，テーブルが</a:t>
            </a:r>
            <a:r>
              <a:rPr kumimoji="1" lang="en-US" altLang="ja-JP" dirty="0"/>
              <a:t>3</a:t>
            </a:r>
            <a:r>
              <a:rPr kumimoji="1" lang="ja-JP" altLang="en-US" dirty="0"/>
              <a:t>つに分かれているのは扱いにくいが，わかりやすく</a:t>
            </a:r>
            <a:r>
              <a:rPr kumimoji="1" lang="en-US" altLang="ja-JP" dirty="0"/>
              <a:t>1</a:t>
            </a:r>
            <a:r>
              <a:rPr kumimoji="1" lang="ja-JP" altLang="en-US" dirty="0"/>
              <a:t>つのテーブルにまとめておく．</a:t>
            </a:r>
            <a:r>
              <a:rPr kumimoji="1" lang="en-US" altLang="ja-JP" dirty="0"/>
              <a:t>1</a:t>
            </a:r>
            <a:r>
              <a:rPr kumimoji="1" lang="ja-JP" altLang="en-US" dirty="0"/>
              <a:t>つのテーブルにすることで，ある映画についての性別・年齢ごとの平均評価を求める，といった分析ができるので，</a:t>
            </a:r>
            <a:br>
              <a:rPr kumimoji="1" lang="en-US" altLang="ja-JP" dirty="0"/>
            </a:br>
            <a:r>
              <a:rPr kumimoji="1" lang="ja-JP" altLang="en-US" dirty="0"/>
              <a:t>以降の説明ではこの分析例を見ていく．</a:t>
            </a:r>
          </a:p>
        </p:txBody>
      </p:sp>
      <p:sp>
        <p:nvSpPr>
          <p:cNvPr id="4" name="日付プレースホルダー 3">
            <a:extLst>
              <a:ext uri="{FF2B5EF4-FFF2-40B4-BE49-F238E27FC236}">
                <a16:creationId xmlns:a16="http://schemas.microsoft.com/office/drawing/2014/main" id="{909724CD-980D-A243-D80A-AC880D9DAF20}"/>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E85CA172-EEB8-E15C-D494-DAA63452F244}"/>
              </a:ext>
            </a:extLst>
          </p:cNvPr>
          <p:cNvSpPr>
            <a:spLocks noGrp="1"/>
          </p:cNvSpPr>
          <p:nvPr>
            <p:ph type="ftr" sz="quarter" idx="11"/>
          </p:nvPr>
        </p:nvSpPr>
        <p:spPr/>
        <p:txBody>
          <a:bodyPr/>
          <a:lstStyle/>
          <a:p>
            <a:r>
              <a:rPr lang="en-US" altLang="ja-JP" dirty="0"/>
              <a:t>1</a:t>
            </a:r>
            <a:r>
              <a:rPr kumimoji="1" lang="en-US" altLang="ja-JP" dirty="0"/>
              <a:t>. </a:t>
            </a:r>
            <a:r>
              <a:rPr lang="en-US" altLang="ja-JP" dirty="0" err="1"/>
              <a:t>MovieLens</a:t>
            </a:r>
            <a:r>
              <a:rPr lang="ja-JP" altLang="en-US" dirty="0"/>
              <a:t>の映画評価データ</a:t>
            </a:r>
          </a:p>
        </p:txBody>
      </p:sp>
      <p:sp>
        <p:nvSpPr>
          <p:cNvPr id="6" name="スライド番号プレースホルダー 5">
            <a:extLst>
              <a:ext uri="{FF2B5EF4-FFF2-40B4-BE49-F238E27FC236}">
                <a16:creationId xmlns:a16="http://schemas.microsoft.com/office/drawing/2014/main" id="{CACBC80B-49E4-CC65-F199-1841C0513D5B}"/>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p:sp>
        <p:nvSpPr>
          <p:cNvPr id="7" name="コンテンツ プレースホルダー 2">
            <a:extLst>
              <a:ext uri="{FF2B5EF4-FFF2-40B4-BE49-F238E27FC236}">
                <a16:creationId xmlns:a16="http://schemas.microsoft.com/office/drawing/2014/main" id="{05AB64C2-C3F6-0D1C-57A0-21CF475333ED}"/>
              </a:ext>
            </a:extLst>
          </p:cNvPr>
          <p:cNvSpPr txBox="1">
            <a:spLocks/>
          </p:cNvSpPr>
          <p:nvPr/>
        </p:nvSpPr>
        <p:spPr>
          <a:xfrm>
            <a:off x="214383" y="3967580"/>
            <a:ext cx="11763234" cy="365126"/>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ある映画についての性別ごとの平均評価を出してみる．結合で得られた</a:t>
            </a:r>
            <a:r>
              <a:rPr lang="en-US" altLang="ja-JP" dirty="0"/>
              <a:t>data</a:t>
            </a:r>
            <a:r>
              <a:rPr lang="ja-JP" altLang="en-US" dirty="0"/>
              <a:t>に対して，</a:t>
            </a:r>
            <a:r>
              <a:rPr lang="en-US" altLang="ja-JP" dirty="0" err="1"/>
              <a:t>pivot_table</a:t>
            </a:r>
            <a:r>
              <a:rPr lang="en-US" altLang="ja-JP" dirty="0"/>
              <a:t> </a:t>
            </a:r>
            <a:r>
              <a:rPr lang="ja-JP" altLang="en-US" dirty="0"/>
              <a:t>メソッドを使う．</a:t>
            </a:r>
          </a:p>
        </p:txBody>
      </p:sp>
      <p:grpSp>
        <p:nvGrpSpPr>
          <p:cNvPr id="12" name="グループ化 11">
            <a:extLst>
              <a:ext uri="{FF2B5EF4-FFF2-40B4-BE49-F238E27FC236}">
                <a16:creationId xmlns:a16="http://schemas.microsoft.com/office/drawing/2014/main" id="{F9F31FB2-F297-4B64-45BC-7B7357C4ABAC}"/>
              </a:ext>
            </a:extLst>
          </p:cNvPr>
          <p:cNvGrpSpPr/>
          <p:nvPr/>
        </p:nvGrpSpPr>
        <p:grpSpPr>
          <a:xfrm>
            <a:off x="256509" y="1634400"/>
            <a:ext cx="8458867" cy="2099130"/>
            <a:chOff x="256509" y="1634400"/>
            <a:chExt cx="8458867" cy="2099130"/>
          </a:xfrm>
        </p:grpSpPr>
        <p:pic>
          <p:nvPicPr>
            <p:cNvPr id="9" name="図 8">
              <a:extLst>
                <a:ext uri="{FF2B5EF4-FFF2-40B4-BE49-F238E27FC236}">
                  <a16:creationId xmlns:a16="http://schemas.microsoft.com/office/drawing/2014/main" id="{5DF19356-975B-9D66-6B2D-E7C22A4803D4}"/>
                </a:ext>
              </a:extLst>
            </p:cNvPr>
            <p:cNvPicPr>
              <a:picLocks noChangeAspect="1"/>
            </p:cNvPicPr>
            <p:nvPr/>
          </p:nvPicPr>
          <p:blipFill>
            <a:blip r:embed="rId2"/>
            <a:stretch>
              <a:fillRect/>
            </a:stretch>
          </p:blipFill>
          <p:spPr>
            <a:xfrm>
              <a:off x="256509" y="1922993"/>
              <a:ext cx="7564181" cy="1810537"/>
            </a:xfrm>
            <a:prstGeom prst="rect">
              <a:avLst/>
            </a:prstGeom>
          </p:spPr>
        </p:pic>
        <p:sp>
          <p:nvSpPr>
            <p:cNvPr id="10" name="フレーム 9">
              <a:extLst>
                <a:ext uri="{FF2B5EF4-FFF2-40B4-BE49-F238E27FC236}">
                  <a16:creationId xmlns:a16="http://schemas.microsoft.com/office/drawing/2014/main" id="{2F90D901-5EEF-7DB2-8B5D-60C3E804BB5F}"/>
                </a:ext>
              </a:extLst>
            </p:cNvPr>
            <p:cNvSpPr/>
            <p:nvPr/>
          </p:nvSpPr>
          <p:spPr>
            <a:xfrm>
              <a:off x="346221" y="1915051"/>
              <a:ext cx="3130404" cy="189974"/>
            </a:xfrm>
            <a:prstGeom prst="frame">
              <a:avLst>
                <a:gd name="adj1" fmla="val 6093"/>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吹き出し: 角を丸めた四角形 10">
              <a:extLst>
                <a:ext uri="{FF2B5EF4-FFF2-40B4-BE49-F238E27FC236}">
                  <a16:creationId xmlns:a16="http://schemas.microsoft.com/office/drawing/2014/main" id="{D51377AC-6B0E-29D4-D6CC-FC47611E2018}"/>
                </a:ext>
              </a:extLst>
            </p:cNvPr>
            <p:cNvSpPr/>
            <p:nvPr/>
          </p:nvSpPr>
          <p:spPr>
            <a:xfrm>
              <a:off x="3943349" y="1634400"/>
              <a:ext cx="4772027" cy="870518"/>
            </a:xfrm>
            <a:prstGeom prst="wedgeRoundRectCallout">
              <a:avLst>
                <a:gd name="adj1" fmla="val -59321"/>
                <a:gd name="adj2" fmla="val 8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pandas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の </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merge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関数を使って，まず評価情報のテーブ（</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ratings</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）とユーザ情報のテーブル（</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users</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）とを結合し，その上でその結果と映画情報のテーブル（</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movies</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）を結合する，という方法で</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つのテーブルにまとめる．</a:t>
              </a:r>
            </a:p>
          </p:txBody>
        </p:sp>
      </p:grpSp>
      <p:sp>
        <p:nvSpPr>
          <p:cNvPr id="13" name="吹き出し: 角を丸めた四角形 12">
            <a:extLst>
              <a:ext uri="{FF2B5EF4-FFF2-40B4-BE49-F238E27FC236}">
                <a16:creationId xmlns:a16="http://schemas.microsoft.com/office/drawing/2014/main" id="{A680A795-3F0B-F270-0291-0012BCB07807}"/>
              </a:ext>
            </a:extLst>
          </p:cNvPr>
          <p:cNvSpPr/>
          <p:nvPr/>
        </p:nvSpPr>
        <p:spPr>
          <a:xfrm>
            <a:off x="7888127" y="2625718"/>
            <a:ext cx="4024240" cy="1011198"/>
          </a:xfrm>
          <a:prstGeom prst="wedgeRoundRectCallout">
            <a:avLst>
              <a:gd name="adj1" fmla="val -45748"/>
              <a:gd name="adj2" fmla="val 12932"/>
              <a:gd name="adj3" fmla="val 16667"/>
            </a:avLst>
          </a:prstGeom>
          <a:ln w="190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pandas</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の</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merge</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関数では，データベースの結合と同様に列をキーとした結合が可能だが，その際に，</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つのテーブルに名前が同じ列が存在する場合は，それらの列を結合キーとして用いるよう推論してくれる．</a:t>
            </a:r>
          </a:p>
        </p:txBody>
      </p:sp>
      <p:pic>
        <p:nvPicPr>
          <p:cNvPr id="16" name="図 15">
            <a:extLst>
              <a:ext uri="{FF2B5EF4-FFF2-40B4-BE49-F238E27FC236}">
                <a16:creationId xmlns:a16="http://schemas.microsoft.com/office/drawing/2014/main" id="{C9814EEA-9D32-A15C-ED23-2B54353D7881}"/>
              </a:ext>
            </a:extLst>
          </p:cNvPr>
          <p:cNvPicPr>
            <a:picLocks noChangeAspect="1"/>
          </p:cNvPicPr>
          <p:nvPr/>
        </p:nvPicPr>
        <p:blipFill>
          <a:blip r:embed="rId3"/>
          <a:stretch>
            <a:fillRect/>
          </a:stretch>
        </p:blipFill>
        <p:spPr>
          <a:xfrm>
            <a:off x="1342359" y="4421126"/>
            <a:ext cx="5770104" cy="291260"/>
          </a:xfrm>
          <a:prstGeom prst="rect">
            <a:avLst/>
          </a:prstGeom>
        </p:spPr>
      </p:pic>
      <p:pic>
        <p:nvPicPr>
          <p:cNvPr id="18" name="図 17">
            <a:extLst>
              <a:ext uri="{FF2B5EF4-FFF2-40B4-BE49-F238E27FC236}">
                <a16:creationId xmlns:a16="http://schemas.microsoft.com/office/drawing/2014/main" id="{4B4DEBED-7140-E4BB-D3B2-A013F22327FC}"/>
              </a:ext>
            </a:extLst>
          </p:cNvPr>
          <p:cNvPicPr>
            <a:picLocks noChangeAspect="1"/>
          </p:cNvPicPr>
          <p:nvPr/>
        </p:nvPicPr>
        <p:blipFill>
          <a:blip r:embed="rId4"/>
          <a:stretch>
            <a:fillRect/>
          </a:stretch>
        </p:blipFill>
        <p:spPr>
          <a:xfrm>
            <a:off x="7203499" y="4421126"/>
            <a:ext cx="2597727" cy="1566508"/>
          </a:xfrm>
          <a:prstGeom prst="rect">
            <a:avLst/>
          </a:prstGeom>
        </p:spPr>
      </p:pic>
      <p:sp>
        <p:nvSpPr>
          <p:cNvPr id="19" name="吹き出し: 角を丸めた四角形 18">
            <a:extLst>
              <a:ext uri="{FF2B5EF4-FFF2-40B4-BE49-F238E27FC236}">
                <a16:creationId xmlns:a16="http://schemas.microsoft.com/office/drawing/2014/main" id="{C8DE7D67-1626-5789-E404-4BBAAE7956E6}"/>
              </a:ext>
            </a:extLst>
          </p:cNvPr>
          <p:cNvSpPr/>
          <p:nvPr/>
        </p:nvSpPr>
        <p:spPr>
          <a:xfrm>
            <a:off x="2466974" y="4777713"/>
            <a:ext cx="4381502" cy="1235103"/>
          </a:xfrm>
          <a:prstGeom prst="wedgeRoundRectCallout">
            <a:avLst>
              <a:gd name="adj1" fmla="val -32004"/>
              <a:gd name="adj2" fmla="val -6061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pivot_table</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により，集約結果（平均評価値）を格納した新たなデータフレームが作成された．</a:t>
            </a:r>
          </a:p>
          <a:p>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pivot_table</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index = “title”</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」と指定したため，この集約結果のデータフレームでは，映画タイトル（</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title</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列）が行ラベル（インデックス），性別が列ラベルとなっている．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20" name="フレーム 19">
            <a:extLst>
              <a:ext uri="{FF2B5EF4-FFF2-40B4-BE49-F238E27FC236}">
                <a16:creationId xmlns:a16="http://schemas.microsoft.com/office/drawing/2014/main" id="{B7087922-8C7F-9058-776A-D52D169773D5}"/>
              </a:ext>
            </a:extLst>
          </p:cNvPr>
          <p:cNvSpPr/>
          <p:nvPr/>
        </p:nvSpPr>
        <p:spPr>
          <a:xfrm>
            <a:off x="1342359" y="4407076"/>
            <a:ext cx="5770104" cy="159680"/>
          </a:xfrm>
          <a:prstGeom prst="frame">
            <a:avLst>
              <a:gd name="adj1" fmla="val 6093"/>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303698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B480A-4EE4-4695-A782-8474F93CEE53}"/>
              </a:ext>
            </a:extLst>
          </p:cNvPr>
          <p:cNvSpPr>
            <a:spLocks noGrp="1"/>
          </p:cNvSpPr>
          <p:nvPr>
            <p:ph type="title"/>
          </p:nvPr>
        </p:nvSpPr>
        <p:spPr/>
        <p:txBody>
          <a:bodyPr/>
          <a:lstStyle/>
          <a:p>
            <a:r>
              <a:rPr lang="en-US" altLang="ja-JP" dirty="0"/>
              <a:t>1</a:t>
            </a:r>
            <a:r>
              <a:rPr kumimoji="1" lang="en-US" altLang="ja-JP" dirty="0"/>
              <a:t>. </a:t>
            </a:r>
            <a:r>
              <a:rPr lang="en-US" altLang="ja-JP" dirty="0" err="1"/>
              <a:t>MovieLens</a:t>
            </a:r>
            <a:r>
              <a:rPr lang="ja-JP" altLang="en-US" dirty="0"/>
              <a:t>の映画評価データ</a:t>
            </a:r>
            <a:endParaRPr kumimoji="1" lang="ja-JP" altLang="en-US" dirty="0"/>
          </a:p>
        </p:txBody>
      </p:sp>
      <p:sp>
        <p:nvSpPr>
          <p:cNvPr id="3" name="コンテンツ プレースホルダー 2">
            <a:extLst>
              <a:ext uri="{FF2B5EF4-FFF2-40B4-BE49-F238E27FC236}">
                <a16:creationId xmlns:a16="http://schemas.microsoft.com/office/drawing/2014/main" id="{443E9EC3-7FE0-7574-1D33-4844791D8B64}"/>
              </a:ext>
            </a:extLst>
          </p:cNvPr>
          <p:cNvSpPr>
            <a:spLocks noGrp="1"/>
          </p:cNvSpPr>
          <p:nvPr>
            <p:ph idx="1"/>
          </p:nvPr>
        </p:nvSpPr>
        <p:spPr>
          <a:xfrm>
            <a:off x="214381" y="632806"/>
            <a:ext cx="11763234" cy="938820"/>
          </a:xfrm>
        </p:spPr>
        <p:txBody>
          <a:bodyPr/>
          <a:lstStyle/>
          <a:p>
            <a:r>
              <a:rPr kumimoji="1" lang="ja-JP" altLang="en-US" dirty="0"/>
              <a:t>ここから分析対象の映画を，評価が</a:t>
            </a:r>
            <a:r>
              <a:rPr kumimoji="1" lang="en-US" altLang="ja-JP" dirty="0"/>
              <a:t>250</a:t>
            </a:r>
            <a:r>
              <a:rPr kumimoji="1" lang="ja-JP" altLang="en-US" dirty="0"/>
              <a:t>件以上ある映画に絞り込んでみる．</a:t>
            </a:r>
            <a:br>
              <a:rPr kumimoji="1" lang="en-US" altLang="ja-JP" dirty="0"/>
            </a:br>
            <a:r>
              <a:rPr kumimoji="1" lang="ja-JP" altLang="en-US" dirty="0"/>
              <a:t>絞り込むために，まずは各映画タイトルの評価の件数を取得する．具体的には，</a:t>
            </a:r>
            <a:r>
              <a:rPr kumimoji="1" lang="en-US" altLang="ja-JP" dirty="0"/>
              <a:t>data </a:t>
            </a:r>
            <a:r>
              <a:rPr kumimoji="1" lang="ja-JP" altLang="en-US" dirty="0"/>
              <a:t>を映画タイトルでグループ化した上で，</a:t>
            </a:r>
            <a:r>
              <a:rPr kumimoji="1" lang="en-US" altLang="ja-JP" dirty="0"/>
              <a:t>size() </a:t>
            </a:r>
            <a:r>
              <a:rPr kumimoji="1" lang="ja-JP" altLang="en-US" dirty="0"/>
              <a:t>メソッドで，各グループのサイズの入ったシリーズを取得する．</a:t>
            </a:r>
          </a:p>
        </p:txBody>
      </p:sp>
      <p:sp>
        <p:nvSpPr>
          <p:cNvPr id="4" name="日付プレースホルダー 3">
            <a:extLst>
              <a:ext uri="{FF2B5EF4-FFF2-40B4-BE49-F238E27FC236}">
                <a16:creationId xmlns:a16="http://schemas.microsoft.com/office/drawing/2014/main" id="{27515446-96D0-D901-02A6-9597A3978BB6}"/>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797A06AA-6D73-798E-867D-16AE30105F79}"/>
              </a:ext>
            </a:extLst>
          </p:cNvPr>
          <p:cNvSpPr>
            <a:spLocks noGrp="1"/>
          </p:cNvSpPr>
          <p:nvPr>
            <p:ph type="ftr" sz="quarter" idx="11"/>
          </p:nvPr>
        </p:nvSpPr>
        <p:spPr/>
        <p:txBody>
          <a:bodyPr/>
          <a:lstStyle/>
          <a:p>
            <a:r>
              <a:rPr lang="en-US" altLang="ja-JP" dirty="0"/>
              <a:t>1</a:t>
            </a:r>
            <a:r>
              <a:rPr kumimoji="1" lang="en-US" altLang="ja-JP" dirty="0"/>
              <a:t>. </a:t>
            </a:r>
            <a:r>
              <a:rPr lang="en-US" altLang="ja-JP" dirty="0" err="1"/>
              <a:t>MovieLens</a:t>
            </a:r>
            <a:r>
              <a:rPr lang="ja-JP" altLang="en-US" dirty="0"/>
              <a:t>の映画評価データ</a:t>
            </a:r>
          </a:p>
        </p:txBody>
      </p:sp>
      <p:sp>
        <p:nvSpPr>
          <p:cNvPr id="6" name="スライド番号プレースホルダー 5">
            <a:extLst>
              <a:ext uri="{FF2B5EF4-FFF2-40B4-BE49-F238E27FC236}">
                <a16:creationId xmlns:a16="http://schemas.microsoft.com/office/drawing/2014/main" id="{7C75A62C-DC3A-2521-2F8A-C4470A0A25A0}"/>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p:grpSp>
        <p:nvGrpSpPr>
          <p:cNvPr id="11" name="グループ化 10">
            <a:extLst>
              <a:ext uri="{FF2B5EF4-FFF2-40B4-BE49-F238E27FC236}">
                <a16:creationId xmlns:a16="http://schemas.microsoft.com/office/drawing/2014/main" id="{FB99FCEA-24D6-5A8D-4727-56EAF436E5CD}"/>
              </a:ext>
            </a:extLst>
          </p:cNvPr>
          <p:cNvGrpSpPr/>
          <p:nvPr/>
        </p:nvGrpSpPr>
        <p:grpSpPr>
          <a:xfrm>
            <a:off x="327171" y="1646770"/>
            <a:ext cx="3368386" cy="1677076"/>
            <a:chOff x="4411806" y="3234170"/>
            <a:chExt cx="3368386" cy="1677076"/>
          </a:xfrm>
        </p:grpSpPr>
        <p:pic>
          <p:nvPicPr>
            <p:cNvPr id="8" name="図 7">
              <a:extLst>
                <a:ext uri="{FF2B5EF4-FFF2-40B4-BE49-F238E27FC236}">
                  <a16:creationId xmlns:a16="http://schemas.microsoft.com/office/drawing/2014/main" id="{638981E3-52C7-747E-D4D3-79741E8A4747}"/>
                </a:ext>
              </a:extLst>
            </p:cNvPr>
            <p:cNvPicPr>
              <a:picLocks noChangeAspect="1"/>
            </p:cNvPicPr>
            <p:nvPr/>
          </p:nvPicPr>
          <p:blipFill>
            <a:blip r:embed="rId2"/>
            <a:stretch>
              <a:fillRect/>
            </a:stretch>
          </p:blipFill>
          <p:spPr>
            <a:xfrm>
              <a:off x="4411806" y="3234170"/>
              <a:ext cx="3368386" cy="389659"/>
            </a:xfrm>
            <a:prstGeom prst="rect">
              <a:avLst/>
            </a:prstGeom>
          </p:spPr>
        </p:pic>
        <p:pic>
          <p:nvPicPr>
            <p:cNvPr id="10" name="図 9">
              <a:extLst>
                <a:ext uri="{FF2B5EF4-FFF2-40B4-BE49-F238E27FC236}">
                  <a16:creationId xmlns:a16="http://schemas.microsoft.com/office/drawing/2014/main" id="{104FD920-6979-F602-7F7D-626AEFA866A5}"/>
                </a:ext>
              </a:extLst>
            </p:cNvPr>
            <p:cNvPicPr>
              <a:picLocks noChangeAspect="1"/>
            </p:cNvPicPr>
            <p:nvPr/>
          </p:nvPicPr>
          <p:blipFill>
            <a:blip r:embed="rId3"/>
            <a:stretch>
              <a:fillRect/>
            </a:stretch>
          </p:blipFill>
          <p:spPr>
            <a:xfrm>
              <a:off x="4424015" y="3698973"/>
              <a:ext cx="2623705" cy="1212273"/>
            </a:xfrm>
            <a:prstGeom prst="rect">
              <a:avLst/>
            </a:prstGeom>
          </p:spPr>
        </p:pic>
      </p:grpSp>
      <p:pic>
        <p:nvPicPr>
          <p:cNvPr id="13" name="図 12">
            <a:extLst>
              <a:ext uri="{FF2B5EF4-FFF2-40B4-BE49-F238E27FC236}">
                <a16:creationId xmlns:a16="http://schemas.microsoft.com/office/drawing/2014/main" id="{8097AFA6-2B58-6551-1047-DAF4A7AB4221}"/>
              </a:ext>
            </a:extLst>
          </p:cNvPr>
          <p:cNvPicPr>
            <a:picLocks noChangeAspect="1"/>
          </p:cNvPicPr>
          <p:nvPr/>
        </p:nvPicPr>
        <p:blipFill>
          <a:blip r:embed="rId4"/>
          <a:stretch>
            <a:fillRect/>
          </a:stretch>
        </p:blipFill>
        <p:spPr>
          <a:xfrm>
            <a:off x="3941763" y="1646770"/>
            <a:ext cx="4554682" cy="355023"/>
          </a:xfrm>
          <a:prstGeom prst="rect">
            <a:avLst/>
          </a:prstGeom>
        </p:spPr>
      </p:pic>
      <p:pic>
        <p:nvPicPr>
          <p:cNvPr id="15" name="図 14">
            <a:extLst>
              <a:ext uri="{FF2B5EF4-FFF2-40B4-BE49-F238E27FC236}">
                <a16:creationId xmlns:a16="http://schemas.microsoft.com/office/drawing/2014/main" id="{F844FCB6-AFFD-2463-A695-1A4BD1E9CAF8}"/>
              </a:ext>
            </a:extLst>
          </p:cNvPr>
          <p:cNvPicPr>
            <a:picLocks noChangeAspect="1"/>
          </p:cNvPicPr>
          <p:nvPr/>
        </p:nvPicPr>
        <p:blipFill>
          <a:blip r:embed="rId5"/>
          <a:stretch>
            <a:fillRect/>
          </a:stretch>
        </p:blipFill>
        <p:spPr>
          <a:xfrm>
            <a:off x="3941763" y="2076937"/>
            <a:ext cx="5124607" cy="1905000"/>
          </a:xfrm>
          <a:prstGeom prst="rect">
            <a:avLst/>
          </a:prstGeom>
        </p:spPr>
      </p:pic>
      <p:sp>
        <p:nvSpPr>
          <p:cNvPr id="16" name="フレーム 15">
            <a:extLst>
              <a:ext uri="{FF2B5EF4-FFF2-40B4-BE49-F238E27FC236}">
                <a16:creationId xmlns:a16="http://schemas.microsoft.com/office/drawing/2014/main" id="{6ABE2E3C-7798-D7EE-1AA5-307AE673BF37}"/>
              </a:ext>
            </a:extLst>
          </p:cNvPr>
          <p:cNvSpPr/>
          <p:nvPr/>
        </p:nvSpPr>
        <p:spPr>
          <a:xfrm>
            <a:off x="3923577" y="1622132"/>
            <a:ext cx="4572868" cy="379661"/>
          </a:xfrm>
          <a:prstGeom prst="frame">
            <a:avLst>
              <a:gd name="adj1" fmla="val 6093"/>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吹き出し: 角を丸めた四角形 16">
            <a:extLst>
              <a:ext uri="{FF2B5EF4-FFF2-40B4-BE49-F238E27FC236}">
                <a16:creationId xmlns:a16="http://schemas.microsoft.com/office/drawing/2014/main" id="{228C86FB-0513-78C9-8B11-116C755E3290}"/>
              </a:ext>
            </a:extLst>
          </p:cNvPr>
          <p:cNvSpPr/>
          <p:nvPr/>
        </p:nvSpPr>
        <p:spPr>
          <a:xfrm>
            <a:off x="8724465" y="1491839"/>
            <a:ext cx="3048001" cy="651600"/>
          </a:xfrm>
          <a:prstGeom prst="wedgeRoundRectCallout">
            <a:avLst>
              <a:gd name="adj1" fmla="val -59321"/>
              <a:gd name="adj2" fmla="val 8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評価件数が</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250</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以上ある映画タイトルのインデックスが</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active_titles</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に格納された．</a:t>
            </a:r>
          </a:p>
        </p:txBody>
      </p:sp>
      <p:sp>
        <p:nvSpPr>
          <p:cNvPr id="18" name="コンテンツ プレースホルダー 2">
            <a:extLst>
              <a:ext uri="{FF2B5EF4-FFF2-40B4-BE49-F238E27FC236}">
                <a16:creationId xmlns:a16="http://schemas.microsoft.com/office/drawing/2014/main" id="{0A388383-4ACB-4889-F468-23AFD8678DFC}"/>
              </a:ext>
            </a:extLst>
          </p:cNvPr>
          <p:cNvSpPr txBox="1">
            <a:spLocks/>
          </p:cNvSpPr>
          <p:nvPr/>
        </p:nvSpPr>
        <p:spPr>
          <a:xfrm>
            <a:off x="240540" y="4164175"/>
            <a:ext cx="11531926" cy="418463"/>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そこで先ほど計算した </a:t>
            </a:r>
            <a:r>
              <a:rPr lang="en-US" altLang="ja-JP" dirty="0" err="1"/>
              <a:t>mean_ratings</a:t>
            </a:r>
            <a:r>
              <a:rPr lang="en-US" altLang="ja-JP" dirty="0"/>
              <a:t> </a:t>
            </a:r>
            <a:r>
              <a:rPr lang="ja-JP" altLang="en-US" dirty="0"/>
              <a:t>にこのインデックスを</a:t>
            </a:r>
            <a:r>
              <a:rPr lang="en-US" altLang="ja-JP" dirty="0"/>
              <a:t>.loc</a:t>
            </a:r>
            <a:r>
              <a:rPr lang="ja-JP" altLang="en-US" dirty="0"/>
              <a:t>で渡し，評価数</a:t>
            </a:r>
            <a:r>
              <a:rPr lang="en-US" altLang="ja-JP" dirty="0"/>
              <a:t>250</a:t>
            </a:r>
            <a:r>
              <a:rPr lang="ja-JP" altLang="en-US" dirty="0"/>
              <a:t>件以上のものだけを抽出する（左側）．</a:t>
            </a:r>
          </a:p>
        </p:txBody>
      </p:sp>
      <p:pic>
        <p:nvPicPr>
          <p:cNvPr id="20" name="図 19">
            <a:extLst>
              <a:ext uri="{FF2B5EF4-FFF2-40B4-BE49-F238E27FC236}">
                <a16:creationId xmlns:a16="http://schemas.microsoft.com/office/drawing/2014/main" id="{4D001B76-5DDD-67C3-3CB4-45E84AE48190}"/>
              </a:ext>
            </a:extLst>
          </p:cNvPr>
          <p:cNvPicPr>
            <a:picLocks noChangeAspect="1"/>
          </p:cNvPicPr>
          <p:nvPr/>
        </p:nvPicPr>
        <p:blipFill>
          <a:blip r:embed="rId6"/>
          <a:stretch>
            <a:fillRect/>
          </a:stretch>
        </p:blipFill>
        <p:spPr>
          <a:xfrm>
            <a:off x="582036" y="4591709"/>
            <a:ext cx="3359727" cy="346364"/>
          </a:xfrm>
          <a:prstGeom prst="rect">
            <a:avLst/>
          </a:prstGeom>
        </p:spPr>
      </p:pic>
      <p:pic>
        <p:nvPicPr>
          <p:cNvPr id="26" name="図 25">
            <a:extLst>
              <a:ext uri="{FF2B5EF4-FFF2-40B4-BE49-F238E27FC236}">
                <a16:creationId xmlns:a16="http://schemas.microsoft.com/office/drawing/2014/main" id="{ACB3C8CC-7A4B-4D35-B2AA-6E655C213253}"/>
              </a:ext>
            </a:extLst>
          </p:cNvPr>
          <p:cNvPicPr>
            <a:picLocks noChangeAspect="1"/>
          </p:cNvPicPr>
          <p:nvPr/>
        </p:nvPicPr>
        <p:blipFill>
          <a:blip r:embed="rId7"/>
          <a:stretch>
            <a:fillRect/>
          </a:stretch>
        </p:blipFill>
        <p:spPr>
          <a:xfrm>
            <a:off x="4801898" y="4591709"/>
            <a:ext cx="4779818" cy="389659"/>
          </a:xfrm>
          <a:prstGeom prst="rect">
            <a:avLst/>
          </a:prstGeom>
        </p:spPr>
      </p:pic>
      <p:pic>
        <p:nvPicPr>
          <p:cNvPr id="30" name="図 29">
            <a:extLst>
              <a:ext uri="{FF2B5EF4-FFF2-40B4-BE49-F238E27FC236}">
                <a16:creationId xmlns:a16="http://schemas.microsoft.com/office/drawing/2014/main" id="{4E759C48-B8EF-0233-B661-250C6EB9320D}"/>
              </a:ext>
            </a:extLst>
          </p:cNvPr>
          <p:cNvPicPr>
            <a:picLocks noChangeAspect="1"/>
          </p:cNvPicPr>
          <p:nvPr/>
        </p:nvPicPr>
        <p:blipFill>
          <a:blip r:embed="rId8"/>
          <a:stretch>
            <a:fillRect/>
          </a:stretch>
        </p:blipFill>
        <p:spPr>
          <a:xfrm>
            <a:off x="4801898" y="5062176"/>
            <a:ext cx="3542355" cy="1109938"/>
          </a:xfrm>
          <a:prstGeom prst="rect">
            <a:avLst/>
          </a:prstGeom>
        </p:spPr>
      </p:pic>
      <p:sp>
        <p:nvSpPr>
          <p:cNvPr id="31" name="吹き出し: 角を丸めた四角形 30">
            <a:extLst>
              <a:ext uri="{FF2B5EF4-FFF2-40B4-BE49-F238E27FC236}">
                <a16:creationId xmlns:a16="http://schemas.microsoft.com/office/drawing/2014/main" id="{06243AE4-18A8-CAA0-9F42-96F1E72D4D5D}"/>
              </a:ext>
            </a:extLst>
          </p:cNvPr>
          <p:cNvSpPr/>
          <p:nvPr/>
        </p:nvSpPr>
        <p:spPr>
          <a:xfrm>
            <a:off x="8681241" y="4910406"/>
            <a:ext cx="3091225" cy="726537"/>
          </a:xfrm>
          <a:prstGeom prst="wedgeRoundRectCallout">
            <a:avLst>
              <a:gd name="adj1" fmla="val -36211"/>
              <a:gd name="adj2" fmla="val -633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抽出結果から，女性ユーザの評価の高い映画の上位</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10</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件を見てみる．</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F</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Female</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）列の値で降順にソートする．</a:t>
            </a:r>
          </a:p>
        </p:txBody>
      </p:sp>
      <p:pic>
        <p:nvPicPr>
          <p:cNvPr id="33" name="図 32">
            <a:extLst>
              <a:ext uri="{FF2B5EF4-FFF2-40B4-BE49-F238E27FC236}">
                <a16:creationId xmlns:a16="http://schemas.microsoft.com/office/drawing/2014/main" id="{BDB56594-6DE8-750B-6FCE-6BDB50C4E3B8}"/>
              </a:ext>
            </a:extLst>
          </p:cNvPr>
          <p:cNvPicPr>
            <a:picLocks noChangeAspect="1"/>
          </p:cNvPicPr>
          <p:nvPr/>
        </p:nvPicPr>
        <p:blipFill>
          <a:blip r:embed="rId9"/>
          <a:stretch>
            <a:fillRect/>
          </a:stretch>
        </p:blipFill>
        <p:spPr>
          <a:xfrm>
            <a:off x="582036" y="5022513"/>
            <a:ext cx="3000375" cy="876300"/>
          </a:xfrm>
          <a:prstGeom prst="rect">
            <a:avLst/>
          </a:prstGeom>
        </p:spPr>
      </p:pic>
      <p:sp>
        <p:nvSpPr>
          <p:cNvPr id="34" name="フレーム 33">
            <a:extLst>
              <a:ext uri="{FF2B5EF4-FFF2-40B4-BE49-F238E27FC236}">
                <a16:creationId xmlns:a16="http://schemas.microsoft.com/office/drawing/2014/main" id="{433F9AF9-0E55-6757-08B2-3395E77C8637}"/>
              </a:ext>
            </a:extLst>
          </p:cNvPr>
          <p:cNvSpPr/>
          <p:nvPr/>
        </p:nvSpPr>
        <p:spPr>
          <a:xfrm>
            <a:off x="4801897" y="4584882"/>
            <a:ext cx="4779817" cy="221064"/>
          </a:xfrm>
          <a:prstGeom prst="frame">
            <a:avLst>
              <a:gd name="adj1" fmla="val 6093"/>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135335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76764-349A-DE8A-5AF6-3C4618478777}"/>
              </a:ext>
            </a:extLst>
          </p:cNvPr>
          <p:cNvSpPr>
            <a:spLocks noGrp="1"/>
          </p:cNvSpPr>
          <p:nvPr>
            <p:ph type="title"/>
          </p:nvPr>
        </p:nvSpPr>
        <p:spPr/>
        <p:txBody>
          <a:bodyPr/>
          <a:lstStyle/>
          <a:p>
            <a:r>
              <a:rPr lang="en-US" altLang="ja-JP" dirty="0"/>
              <a:t>1</a:t>
            </a:r>
            <a:r>
              <a:rPr kumimoji="1" lang="en-US" altLang="ja-JP" dirty="0"/>
              <a:t>. </a:t>
            </a:r>
            <a:r>
              <a:rPr lang="en-US" altLang="ja-JP" dirty="0" err="1"/>
              <a:t>MovieLens</a:t>
            </a:r>
            <a:r>
              <a:rPr lang="ja-JP" altLang="en-US" dirty="0"/>
              <a:t>の映画評価データ（評価の分かれた映画の抽出）</a:t>
            </a:r>
            <a:endParaRPr kumimoji="1" lang="ja-JP" altLang="en-US" dirty="0"/>
          </a:p>
        </p:txBody>
      </p:sp>
      <p:sp>
        <p:nvSpPr>
          <p:cNvPr id="3" name="コンテンツ プレースホルダー 2">
            <a:extLst>
              <a:ext uri="{FF2B5EF4-FFF2-40B4-BE49-F238E27FC236}">
                <a16:creationId xmlns:a16="http://schemas.microsoft.com/office/drawing/2014/main" id="{30DA817D-D468-ACED-1231-3F4A8515EEB0}"/>
              </a:ext>
            </a:extLst>
          </p:cNvPr>
          <p:cNvSpPr>
            <a:spLocks noGrp="1"/>
          </p:cNvSpPr>
          <p:nvPr>
            <p:ph idx="1"/>
          </p:nvPr>
        </p:nvSpPr>
        <p:spPr>
          <a:xfrm>
            <a:off x="214381" y="632805"/>
            <a:ext cx="11763234" cy="700695"/>
          </a:xfrm>
        </p:spPr>
        <p:txBody>
          <a:bodyPr>
            <a:normAutofit/>
          </a:bodyPr>
          <a:lstStyle/>
          <a:p>
            <a:r>
              <a:rPr kumimoji="1" lang="ja-JP" altLang="en-US" sz="1400" dirty="0"/>
              <a:t>今度は，男女間の評価の差が大きかった映画について分析していく．方法はいろいろと考えられるが，ここでは「</a:t>
            </a:r>
            <a:r>
              <a:rPr kumimoji="1" lang="ja-JP" altLang="en-US" sz="1400" u="sng" dirty="0"/>
              <a:t>男性と女性の平均評価の差を入れた列を先ほどの </a:t>
            </a:r>
            <a:r>
              <a:rPr kumimoji="1" lang="en-US" altLang="ja-JP" sz="1400" u="sng" dirty="0" err="1"/>
              <a:t>mean_ratings</a:t>
            </a:r>
            <a:r>
              <a:rPr kumimoji="1" lang="en-US" altLang="ja-JP" sz="1400" u="sng" dirty="0"/>
              <a:t> </a:t>
            </a:r>
            <a:r>
              <a:rPr kumimoji="1" lang="ja-JP" altLang="en-US" sz="1400" u="sng" dirty="0"/>
              <a:t>に追加し，その列の値でソートする</a:t>
            </a:r>
            <a:r>
              <a:rPr kumimoji="1" lang="ja-JP" altLang="en-US" sz="1400" dirty="0"/>
              <a:t>」という方法をとる．</a:t>
            </a:r>
          </a:p>
        </p:txBody>
      </p:sp>
      <p:sp>
        <p:nvSpPr>
          <p:cNvPr id="4" name="日付プレースホルダー 3">
            <a:extLst>
              <a:ext uri="{FF2B5EF4-FFF2-40B4-BE49-F238E27FC236}">
                <a16:creationId xmlns:a16="http://schemas.microsoft.com/office/drawing/2014/main" id="{A4A572A8-39F8-DFD3-A66F-4A550217558D}"/>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565AAAC7-BACE-4D97-2B4E-FCFE50D7D8C8}"/>
              </a:ext>
            </a:extLst>
          </p:cNvPr>
          <p:cNvSpPr>
            <a:spLocks noGrp="1"/>
          </p:cNvSpPr>
          <p:nvPr>
            <p:ph type="ftr" sz="quarter" idx="11"/>
          </p:nvPr>
        </p:nvSpPr>
        <p:spPr/>
        <p:txBody>
          <a:bodyPr/>
          <a:lstStyle/>
          <a:p>
            <a:r>
              <a:rPr lang="en-US" altLang="ja-JP" dirty="0"/>
              <a:t>1</a:t>
            </a:r>
            <a:r>
              <a:rPr kumimoji="1" lang="en-US" altLang="ja-JP" dirty="0"/>
              <a:t>. </a:t>
            </a:r>
            <a:r>
              <a:rPr lang="en-US" altLang="ja-JP" dirty="0" err="1"/>
              <a:t>MovieLens</a:t>
            </a:r>
            <a:r>
              <a:rPr lang="ja-JP" altLang="en-US" dirty="0"/>
              <a:t>の映画評価データ</a:t>
            </a:r>
          </a:p>
        </p:txBody>
      </p:sp>
      <p:sp>
        <p:nvSpPr>
          <p:cNvPr id="6" name="スライド番号プレースホルダー 5">
            <a:extLst>
              <a:ext uri="{FF2B5EF4-FFF2-40B4-BE49-F238E27FC236}">
                <a16:creationId xmlns:a16="http://schemas.microsoft.com/office/drawing/2014/main" id="{A06E0BCD-9A25-8E9D-9876-2301E4AB99EB}"/>
              </a:ext>
            </a:extLst>
          </p:cNvPr>
          <p:cNvSpPr>
            <a:spLocks noGrp="1"/>
          </p:cNvSpPr>
          <p:nvPr>
            <p:ph type="sldNum" sz="quarter" idx="12"/>
          </p:nvPr>
        </p:nvSpPr>
        <p:spPr/>
        <p:txBody>
          <a:bodyPr/>
          <a:lstStyle/>
          <a:p>
            <a:fld id="{6A08F1E3-4537-4A28-BBC1-BB8FB2459995}" type="slidenum">
              <a:rPr lang="ja-JP" altLang="en-US" smtClean="0"/>
              <a:pPr/>
              <a:t>7</a:t>
            </a:fld>
            <a:endParaRPr lang="ja-JP" altLang="en-US"/>
          </a:p>
        </p:txBody>
      </p:sp>
      <p:pic>
        <p:nvPicPr>
          <p:cNvPr id="8" name="図 7">
            <a:extLst>
              <a:ext uri="{FF2B5EF4-FFF2-40B4-BE49-F238E27FC236}">
                <a16:creationId xmlns:a16="http://schemas.microsoft.com/office/drawing/2014/main" id="{4B9DCD44-BEB6-1A34-1202-25B2A78FBA56}"/>
              </a:ext>
            </a:extLst>
          </p:cNvPr>
          <p:cNvPicPr>
            <a:picLocks noChangeAspect="1"/>
          </p:cNvPicPr>
          <p:nvPr/>
        </p:nvPicPr>
        <p:blipFill>
          <a:blip r:embed="rId2"/>
          <a:stretch>
            <a:fillRect/>
          </a:stretch>
        </p:blipFill>
        <p:spPr>
          <a:xfrm>
            <a:off x="303004" y="1193747"/>
            <a:ext cx="4303569" cy="528205"/>
          </a:xfrm>
          <a:prstGeom prst="rect">
            <a:avLst/>
          </a:prstGeom>
        </p:spPr>
      </p:pic>
      <p:grpSp>
        <p:nvGrpSpPr>
          <p:cNvPr id="13" name="グループ化 12">
            <a:extLst>
              <a:ext uri="{FF2B5EF4-FFF2-40B4-BE49-F238E27FC236}">
                <a16:creationId xmlns:a16="http://schemas.microsoft.com/office/drawing/2014/main" id="{995AEC32-79CF-32D1-B08D-C8015B1EFC81}"/>
              </a:ext>
            </a:extLst>
          </p:cNvPr>
          <p:cNvGrpSpPr/>
          <p:nvPr/>
        </p:nvGrpSpPr>
        <p:grpSpPr>
          <a:xfrm>
            <a:off x="2891741" y="1761577"/>
            <a:ext cx="3204257" cy="1503533"/>
            <a:chOff x="4362622" y="1333500"/>
            <a:chExt cx="3204257" cy="1503533"/>
          </a:xfrm>
        </p:grpSpPr>
        <p:pic>
          <p:nvPicPr>
            <p:cNvPr id="10" name="図 9">
              <a:extLst>
                <a:ext uri="{FF2B5EF4-FFF2-40B4-BE49-F238E27FC236}">
                  <a16:creationId xmlns:a16="http://schemas.microsoft.com/office/drawing/2014/main" id="{1E36960A-6002-D547-C351-832275EDFF10}"/>
                </a:ext>
              </a:extLst>
            </p:cNvPr>
            <p:cNvPicPr>
              <a:picLocks noChangeAspect="1"/>
            </p:cNvPicPr>
            <p:nvPr/>
          </p:nvPicPr>
          <p:blipFill>
            <a:blip r:embed="rId3"/>
            <a:stretch>
              <a:fillRect/>
            </a:stretch>
          </p:blipFill>
          <p:spPr>
            <a:xfrm>
              <a:off x="4410247" y="1333500"/>
              <a:ext cx="3156632" cy="1503533"/>
            </a:xfrm>
            <a:prstGeom prst="rect">
              <a:avLst/>
            </a:prstGeom>
          </p:spPr>
        </p:pic>
        <p:sp>
          <p:nvSpPr>
            <p:cNvPr id="12" name="フレーム 11">
              <a:extLst>
                <a:ext uri="{FF2B5EF4-FFF2-40B4-BE49-F238E27FC236}">
                  <a16:creationId xmlns:a16="http://schemas.microsoft.com/office/drawing/2014/main" id="{C444B1E7-2799-F221-444E-33756E2A2937}"/>
                </a:ext>
              </a:extLst>
            </p:cNvPr>
            <p:cNvSpPr/>
            <p:nvPr/>
          </p:nvSpPr>
          <p:spPr>
            <a:xfrm>
              <a:off x="4362622" y="1463061"/>
              <a:ext cx="1400003" cy="1373972"/>
            </a:xfrm>
            <a:prstGeom prst="frame">
              <a:avLst>
                <a:gd name="adj1" fmla="val 262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4" name="コンテンツ プレースホルダー 2">
            <a:extLst>
              <a:ext uri="{FF2B5EF4-FFF2-40B4-BE49-F238E27FC236}">
                <a16:creationId xmlns:a16="http://schemas.microsoft.com/office/drawing/2014/main" id="{2AB3E376-C200-1A05-35AE-C04BAE549C05}"/>
              </a:ext>
            </a:extLst>
          </p:cNvPr>
          <p:cNvSpPr txBox="1">
            <a:spLocks/>
          </p:cNvSpPr>
          <p:nvPr/>
        </p:nvSpPr>
        <p:spPr>
          <a:xfrm>
            <a:off x="211219" y="3360088"/>
            <a:ext cx="11763234" cy="907487"/>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次は，性別は問わずユーザ全体で評価が大きく割れた映画にどのようなものがあったかを見る．</a:t>
            </a:r>
            <a:br>
              <a:rPr lang="en-US" altLang="ja-JP" sz="1400" dirty="0"/>
            </a:br>
            <a:r>
              <a:rPr lang="ja-JP" altLang="en-US" sz="1400" dirty="0"/>
              <a:t>評価の割れ具合は，評価値の分散や標準偏差で知ることができる．各映画の評価がどれくらい割れたのかを知るために，まずは映画タイトルごとの評価の標準偏差を計算し，その上で評価件数の多い映画のみを抽出する．</a:t>
            </a:r>
          </a:p>
        </p:txBody>
      </p:sp>
      <p:sp>
        <p:nvSpPr>
          <p:cNvPr id="11" name="吹き出し: 角を丸めた四角形 10">
            <a:extLst>
              <a:ext uri="{FF2B5EF4-FFF2-40B4-BE49-F238E27FC236}">
                <a16:creationId xmlns:a16="http://schemas.microsoft.com/office/drawing/2014/main" id="{2BF25203-69FD-6383-4A8B-F9AD75D9BAA2}"/>
              </a:ext>
            </a:extLst>
          </p:cNvPr>
          <p:cNvSpPr/>
          <p:nvPr/>
        </p:nvSpPr>
        <p:spPr>
          <a:xfrm>
            <a:off x="211219" y="1776065"/>
            <a:ext cx="2468674" cy="1063042"/>
          </a:xfrm>
          <a:prstGeom prst="wedgeRoundRectCallout">
            <a:avLst>
              <a:gd name="adj1" fmla="val 57699"/>
              <a:gd name="adj2" fmla="val -231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D“diff</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列でソートした結果の上位は次のようになった．この結果より，「女性の評価が高く，男性の評価が低かった映画」がどのような映画かがわかる．</a:t>
            </a:r>
          </a:p>
        </p:txBody>
      </p:sp>
      <p:pic>
        <p:nvPicPr>
          <p:cNvPr id="16" name="図 15">
            <a:extLst>
              <a:ext uri="{FF2B5EF4-FFF2-40B4-BE49-F238E27FC236}">
                <a16:creationId xmlns:a16="http://schemas.microsoft.com/office/drawing/2014/main" id="{939FBF3D-FDA9-A50C-9428-2C79E2F31680}"/>
              </a:ext>
            </a:extLst>
          </p:cNvPr>
          <p:cNvPicPr>
            <a:picLocks noChangeAspect="1"/>
          </p:cNvPicPr>
          <p:nvPr/>
        </p:nvPicPr>
        <p:blipFill>
          <a:blip r:embed="rId4"/>
          <a:stretch>
            <a:fillRect/>
          </a:stretch>
        </p:blipFill>
        <p:spPr>
          <a:xfrm>
            <a:off x="6143623" y="1473672"/>
            <a:ext cx="2052205" cy="233795"/>
          </a:xfrm>
          <a:prstGeom prst="rect">
            <a:avLst/>
          </a:prstGeom>
        </p:spPr>
      </p:pic>
      <p:pic>
        <p:nvPicPr>
          <p:cNvPr id="18" name="図 17">
            <a:extLst>
              <a:ext uri="{FF2B5EF4-FFF2-40B4-BE49-F238E27FC236}">
                <a16:creationId xmlns:a16="http://schemas.microsoft.com/office/drawing/2014/main" id="{7F710CF9-2CD2-F142-A29D-0CED348BE7EC}"/>
              </a:ext>
            </a:extLst>
          </p:cNvPr>
          <p:cNvPicPr>
            <a:picLocks noChangeAspect="1"/>
          </p:cNvPicPr>
          <p:nvPr/>
        </p:nvPicPr>
        <p:blipFill>
          <a:blip r:embed="rId5"/>
          <a:stretch>
            <a:fillRect/>
          </a:stretch>
        </p:blipFill>
        <p:spPr>
          <a:xfrm>
            <a:off x="6143623" y="1744258"/>
            <a:ext cx="3896591" cy="1550765"/>
          </a:xfrm>
          <a:prstGeom prst="rect">
            <a:avLst/>
          </a:prstGeom>
        </p:spPr>
      </p:pic>
      <p:sp>
        <p:nvSpPr>
          <p:cNvPr id="19" name="吹き出し: 角を丸めた四角形 18">
            <a:extLst>
              <a:ext uri="{FF2B5EF4-FFF2-40B4-BE49-F238E27FC236}">
                <a16:creationId xmlns:a16="http://schemas.microsoft.com/office/drawing/2014/main" id="{52B736DF-4C9B-FAE3-8E45-CC702CB700F0}"/>
              </a:ext>
            </a:extLst>
          </p:cNvPr>
          <p:cNvSpPr/>
          <p:nvPr/>
        </p:nvSpPr>
        <p:spPr>
          <a:xfrm>
            <a:off x="8243453" y="1125532"/>
            <a:ext cx="3808096" cy="596403"/>
          </a:xfrm>
          <a:prstGeom prst="wedgeRoundRectCallout">
            <a:avLst>
              <a:gd name="adj1" fmla="val -49104"/>
              <a:gd name="adj2" fmla="val 6787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ソート結果を逆順にして上位を見れば，「今度は男性評価が高く，女性評価の低かった映画」がわかる．</a:t>
            </a:r>
          </a:p>
        </p:txBody>
      </p:sp>
      <p:sp>
        <p:nvSpPr>
          <p:cNvPr id="21" name="フレーム 20">
            <a:extLst>
              <a:ext uri="{FF2B5EF4-FFF2-40B4-BE49-F238E27FC236}">
                <a16:creationId xmlns:a16="http://schemas.microsoft.com/office/drawing/2014/main" id="{7B955A40-F2CC-5FA6-FD37-F3FDEA910F3B}"/>
              </a:ext>
            </a:extLst>
          </p:cNvPr>
          <p:cNvSpPr/>
          <p:nvPr/>
        </p:nvSpPr>
        <p:spPr>
          <a:xfrm>
            <a:off x="6143623" y="1931620"/>
            <a:ext cx="2181227" cy="1373972"/>
          </a:xfrm>
          <a:prstGeom prst="frame">
            <a:avLst>
              <a:gd name="adj1" fmla="val 262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23" name="図 22">
            <a:extLst>
              <a:ext uri="{FF2B5EF4-FFF2-40B4-BE49-F238E27FC236}">
                <a16:creationId xmlns:a16="http://schemas.microsoft.com/office/drawing/2014/main" id="{44E225E0-B45B-DB91-92C8-724B0E74B429}"/>
              </a:ext>
            </a:extLst>
          </p:cNvPr>
          <p:cNvPicPr>
            <a:picLocks noChangeAspect="1"/>
          </p:cNvPicPr>
          <p:nvPr/>
        </p:nvPicPr>
        <p:blipFill>
          <a:blip r:embed="rId6"/>
          <a:stretch>
            <a:fillRect/>
          </a:stretch>
        </p:blipFill>
        <p:spPr>
          <a:xfrm>
            <a:off x="327171" y="4218960"/>
            <a:ext cx="3880847" cy="480186"/>
          </a:xfrm>
          <a:prstGeom prst="rect">
            <a:avLst/>
          </a:prstGeom>
        </p:spPr>
      </p:pic>
      <p:pic>
        <p:nvPicPr>
          <p:cNvPr id="25" name="図 24">
            <a:extLst>
              <a:ext uri="{FF2B5EF4-FFF2-40B4-BE49-F238E27FC236}">
                <a16:creationId xmlns:a16="http://schemas.microsoft.com/office/drawing/2014/main" id="{260640BE-288D-756E-7F03-5B4AD0428469}"/>
              </a:ext>
            </a:extLst>
          </p:cNvPr>
          <p:cNvPicPr>
            <a:picLocks noChangeAspect="1"/>
          </p:cNvPicPr>
          <p:nvPr/>
        </p:nvPicPr>
        <p:blipFill>
          <a:blip r:embed="rId7"/>
          <a:stretch>
            <a:fillRect/>
          </a:stretch>
        </p:blipFill>
        <p:spPr>
          <a:xfrm>
            <a:off x="327171" y="4744600"/>
            <a:ext cx="2959835" cy="1094195"/>
          </a:xfrm>
          <a:prstGeom prst="rect">
            <a:avLst/>
          </a:prstGeom>
        </p:spPr>
      </p:pic>
      <p:pic>
        <p:nvPicPr>
          <p:cNvPr id="27" name="図 26">
            <a:extLst>
              <a:ext uri="{FF2B5EF4-FFF2-40B4-BE49-F238E27FC236}">
                <a16:creationId xmlns:a16="http://schemas.microsoft.com/office/drawing/2014/main" id="{8E326208-12C9-D77F-EE0F-50874262DCC6}"/>
              </a:ext>
            </a:extLst>
          </p:cNvPr>
          <p:cNvPicPr>
            <a:picLocks noChangeAspect="1"/>
          </p:cNvPicPr>
          <p:nvPr/>
        </p:nvPicPr>
        <p:blipFill>
          <a:blip r:embed="rId8"/>
          <a:stretch>
            <a:fillRect/>
          </a:stretch>
        </p:blipFill>
        <p:spPr>
          <a:xfrm>
            <a:off x="4550667" y="4195367"/>
            <a:ext cx="3792682" cy="216477"/>
          </a:xfrm>
          <a:prstGeom prst="rect">
            <a:avLst/>
          </a:prstGeom>
        </p:spPr>
      </p:pic>
      <p:pic>
        <p:nvPicPr>
          <p:cNvPr id="29" name="図 28">
            <a:extLst>
              <a:ext uri="{FF2B5EF4-FFF2-40B4-BE49-F238E27FC236}">
                <a16:creationId xmlns:a16="http://schemas.microsoft.com/office/drawing/2014/main" id="{FD7A59DC-F9AC-3FCD-8F1A-AF9212378DC0}"/>
              </a:ext>
            </a:extLst>
          </p:cNvPr>
          <p:cNvPicPr>
            <a:picLocks noChangeAspect="1"/>
          </p:cNvPicPr>
          <p:nvPr/>
        </p:nvPicPr>
        <p:blipFill>
          <a:blip r:embed="rId9"/>
          <a:stretch>
            <a:fillRect/>
          </a:stretch>
        </p:blipFill>
        <p:spPr>
          <a:xfrm>
            <a:off x="8405435" y="4197900"/>
            <a:ext cx="3506932" cy="2086841"/>
          </a:xfrm>
          <a:prstGeom prst="rect">
            <a:avLst/>
          </a:prstGeom>
        </p:spPr>
      </p:pic>
      <p:sp>
        <p:nvSpPr>
          <p:cNvPr id="30" name="吹き出し: 角を丸めた四角形 29">
            <a:extLst>
              <a:ext uri="{FF2B5EF4-FFF2-40B4-BE49-F238E27FC236}">
                <a16:creationId xmlns:a16="http://schemas.microsoft.com/office/drawing/2014/main" id="{C6D5CEB7-4BB9-418A-B40D-931240000F52}"/>
              </a:ext>
            </a:extLst>
          </p:cNvPr>
          <p:cNvSpPr/>
          <p:nvPr/>
        </p:nvSpPr>
        <p:spPr>
          <a:xfrm>
            <a:off x="4360719" y="4620300"/>
            <a:ext cx="3792681" cy="965107"/>
          </a:xfrm>
          <a:prstGeom prst="wedgeRoundRectCallout">
            <a:avLst>
              <a:gd name="adj1" fmla="val 55439"/>
              <a:gd name="adj2" fmla="val -4190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各映画の評価がどれくらい割れたのかが得られたので，降順にソートし，先頭の</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10</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行を抽出する．</a:t>
            </a:r>
          </a:p>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これらが大まかに言って，ユーザ全体で評価が大きく割れた映画の上位</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10</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件となる．</a:t>
            </a:r>
          </a:p>
        </p:txBody>
      </p:sp>
      <p:sp>
        <p:nvSpPr>
          <p:cNvPr id="31" name="フレーム 30">
            <a:extLst>
              <a:ext uri="{FF2B5EF4-FFF2-40B4-BE49-F238E27FC236}">
                <a16:creationId xmlns:a16="http://schemas.microsoft.com/office/drawing/2014/main" id="{8452A5D7-26A6-1D86-FD79-206E6D7E1D4B}"/>
              </a:ext>
            </a:extLst>
          </p:cNvPr>
          <p:cNvSpPr/>
          <p:nvPr/>
        </p:nvSpPr>
        <p:spPr>
          <a:xfrm>
            <a:off x="8343349" y="4130302"/>
            <a:ext cx="2867576" cy="2151905"/>
          </a:xfrm>
          <a:prstGeom prst="frame">
            <a:avLst>
              <a:gd name="adj1" fmla="val 307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360163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AE85F-47A9-014E-AE88-747AE30F1B1A}"/>
              </a:ext>
            </a:extLst>
          </p:cNvPr>
          <p:cNvSpPr>
            <a:spLocks noGrp="1"/>
          </p:cNvSpPr>
          <p:nvPr>
            <p:ph type="title"/>
          </p:nvPr>
        </p:nvSpPr>
        <p:spPr/>
        <p:txBody>
          <a:bodyPr/>
          <a:lstStyle/>
          <a:p>
            <a:r>
              <a:rPr lang="en-US" altLang="ja-JP" dirty="0"/>
              <a:t>1</a:t>
            </a:r>
            <a:r>
              <a:rPr kumimoji="1" lang="en-US" altLang="ja-JP" dirty="0"/>
              <a:t>. </a:t>
            </a:r>
            <a:r>
              <a:rPr lang="en-US" altLang="ja-JP" dirty="0" err="1"/>
              <a:t>MovieLens</a:t>
            </a:r>
            <a:r>
              <a:rPr lang="ja-JP" altLang="en-US" dirty="0"/>
              <a:t>の映画評価データ（評価の分かれた映画の抽出）</a:t>
            </a:r>
            <a:endParaRPr kumimoji="1" lang="ja-JP" altLang="en-US" dirty="0"/>
          </a:p>
        </p:txBody>
      </p:sp>
      <p:sp>
        <p:nvSpPr>
          <p:cNvPr id="3" name="コンテンツ プレースホルダー 2">
            <a:extLst>
              <a:ext uri="{FF2B5EF4-FFF2-40B4-BE49-F238E27FC236}">
                <a16:creationId xmlns:a16="http://schemas.microsoft.com/office/drawing/2014/main" id="{C72F2EEC-1DD6-808B-CE81-0D89F8C7C49C}"/>
              </a:ext>
            </a:extLst>
          </p:cNvPr>
          <p:cNvSpPr>
            <a:spLocks noGrp="1"/>
          </p:cNvSpPr>
          <p:nvPr>
            <p:ph idx="1"/>
          </p:nvPr>
        </p:nvSpPr>
        <p:spPr>
          <a:xfrm>
            <a:off x="214381" y="632804"/>
            <a:ext cx="11763234" cy="1319821"/>
          </a:xfrm>
        </p:spPr>
        <p:txBody>
          <a:bodyPr>
            <a:normAutofit/>
          </a:bodyPr>
          <a:lstStyle/>
          <a:p>
            <a:r>
              <a:rPr kumimoji="1" lang="ja-JP" altLang="en-US" dirty="0"/>
              <a:t>このデータセットでは映画のジャンルがパイプ（ </a:t>
            </a:r>
            <a:r>
              <a:rPr kumimoji="1" lang="en-US" altLang="ja-JP" dirty="0"/>
              <a:t>| </a:t>
            </a:r>
            <a:r>
              <a:rPr kumimoji="1" lang="ja-JP" altLang="en-US" dirty="0"/>
              <a:t>）区切りで与えられていることに気付いた</a:t>
            </a:r>
            <a:r>
              <a:rPr lang="ja-JP" altLang="en-US" dirty="0"/>
              <a:t>だろうか</a:t>
            </a:r>
            <a:r>
              <a:rPr kumimoji="1" lang="ja-JP" altLang="en-US" dirty="0"/>
              <a:t>．このようになっているのは，</a:t>
            </a:r>
            <a:r>
              <a:rPr kumimoji="1" lang="en-US" altLang="ja-JP" dirty="0"/>
              <a:t>1</a:t>
            </a:r>
            <a:r>
              <a:rPr kumimoji="1" lang="ja-JP" altLang="en-US" dirty="0"/>
              <a:t>つの映画が複数のジャンルに属することがあるためである．</a:t>
            </a:r>
            <a:endParaRPr kumimoji="1" lang="en-US" altLang="ja-JP" dirty="0"/>
          </a:p>
          <a:p>
            <a:r>
              <a:rPr kumimoji="1" lang="ja-JP" altLang="en-US" dirty="0"/>
              <a:t>データフレームの </a:t>
            </a:r>
            <a:r>
              <a:rPr kumimoji="1" lang="en-US" altLang="ja-JP" dirty="0"/>
              <a:t>explode </a:t>
            </a:r>
            <a:r>
              <a:rPr kumimoji="1" lang="ja-JP" altLang="en-US" dirty="0"/>
              <a:t>メソッドを用いると，評価データをジャンルごとにグループ化できる．具体的に，どのようにグループ化を行うかを例を示す．まず，シリーズの </a:t>
            </a:r>
            <a:r>
              <a:rPr kumimoji="1" lang="en-US" altLang="ja-JP" dirty="0" err="1"/>
              <a:t>str.split</a:t>
            </a:r>
            <a:r>
              <a:rPr kumimoji="1" lang="en-US" altLang="ja-JP" dirty="0"/>
              <a:t> </a:t>
            </a:r>
            <a:r>
              <a:rPr kumimoji="1" lang="ja-JP" altLang="en-US" dirty="0"/>
              <a:t>メソッドを用いて，ジャンルの文字列表記をリストへと分割する．</a:t>
            </a:r>
          </a:p>
        </p:txBody>
      </p:sp>
      <p:sp>
        <p:nvSpPr>
          <p:cNvPr id="4" name="日付プレースホルダー 3">
            <a:extLst>
              <a:ext uri="{FF2B5EF4-FFF2-40B4-BE49-F238E27FC236}">
                <a16:creationId xmlns:a16="http://schemas.microsoft.com/office/drawing/2014/main" id="{A7EAAE42-4648-22EB-6E4B-BC96E729224F}"/>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7B5ABDEA-BEE9-0330-128D-657B210C22F6}"/>
              </a:ext>
            </a:extLst>
          </p:cNvPr>
          <p:cNvSpPr>
            <a:spLocks noGrp="1"/>
          </p:cNvSpPr>
          <p:nvPr>
            <p:ph type="ftr" sz="quarter" idx="11"/>
          </p:nvPr>
        </p:nvSpPr>
        <p:spPr/>
        <p:txBody>
          <a:bodyPr/>
          <a:lstStyle/>
          <a:p>
            <a:r>
              <a:rPr lang="en-US" altLang="ja-JP" dirty="0"/>
              <a:t>1</a:t>
            </a:r>
            <a:r>
              <a:rPr kumimoji="1" lang="en-US" altLang="ja-JP" dirty="0"/>
              <a:t>. </a:t>
            </a:r>
            <a:r>
              <a:rPr lang="en-US" altLang="ja-JP" dirty="0" err="1"/>
              <a:t>MovieLens</a:t>
            </a:r>
            <a:r>
              <a:rPr lang="ja-JP" altLang="en-US" dirty="0"/>
              <a:t>の映画評価データ</a:t>
            </a:r>
          </a:p>
        </p:txBody>
      </p:sp>
      <p:sp>
        <p:nvSpPr>
          <p:cNvPr id="6" name="スライド番号プレースホルダー 5">
            <a:extLst>
              <a:ext uri="{FF2B5EF4-FFF2-40B4-BE49-F238E27FC236}">
                <a16:creationId xmlns:a16="http://schemas.microsoft.com/office/drawing/2014/main" id="{0DF48BD9-A3E3-A828-367F-A59BF5D2F48E}"/>
              </a:ext>
            </a:extLst>
          </p:cNvPr>
          <p:cNvSpPr>
            <a:spLocks noGrp="1"/>
          </p:cNvSpPr>
          <p:nvPr>
            <p:ph type="sldNum" sz="quarter" idx="12"/>
          </p:nvPr>
        </p:nvSpPr>
        <p:spPr/>
        <p:txBody>
          <a:bodyPr/>
          <a:lstStyle/>
          <a:p>
            <a:fld id="{6A08F1E3-4537-4A28-BBC1-BB8FB2459995}" type="slidenum">
              <a:rPr lang="ja-JP" altLang="en-US" smtClean="0"/>
              <a:pPr/>
              <a:t>8</a:t>
            </a:fld>
            <a:endParaRPr lang="ja-JP" altLang="en-US"/>
          </a:p>
        </p:txBody>
      </p:sp>
      <p:pic>
        <p:nvPicPr>
          <p:cNvPr id="10" name="図 9">
            <a:extLst>
              <a:ext uri="{FF2B5EF4-FFF2-40B4-BE49-F238E27FC236}">
                <a16:creationId xmlns:a16="http://schemas.microsoft.com/office/drawing/2014/main" id="{1DBFEE89-911F-9A48-7244-C639D755236A}"/>
              </a:ext>
            </a:extLst>
          </p:cNvPr>
          <p:cNvPicPr>
            <a:picLocks noChangeAspect="1"/>
          </p:cNvPicPr>
          <p:nvPr/>
        </p:nvPicPr>
        <p:blipFill>
          <a:blip r:embed="rId2"/>
          <a:stretch>
            <a:fillRect/>
          </a:stretch>
        </p:blipFill>
        <p:spPr>
          <a:xfrm>
            <a:off x="3708634" y="2026076"/>
            <a:ext cx="2935433" cy="1532659"/>
          </a:xfrm>
          <a:prstGeom prst="rect">
            <a:avLst/>
          </a:prstGeom>
        </p:spPr>
      </p:pic>
      <p:sp>
        <p:nvSpPr>
          <p:cNvPr id="11" name="矢印: 右 10">
            <a:extLst>
              <a:ext uri="{FF2B5EF4-FFF2-40B4-BE49-F238E27FC236}">
                <a16:creationId xmlns:a16="http://schemas.microsoft.com/office/drawing/2014/main" id="{ECEE73F3-78D5-6FD4-40CC-C715EEF86B1B}"/>
              </a:ext>
            </a:extLst>
          </p:cNvPr>
          <p:cNvSpPr/>
          <p:nvPr/>
        </p:nvSpPr>
        <p:spPr>
          <a:xfrm>
            <a:off x="3022833" y="2409197"/>
            <a:ext cx="539517" cy="80960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BDD5E410-99F8-BD4E-9729-36C121725E4E}"/>
              </a:ext>
            </a:extLst>
          </p:cNvPr>
          <p:cNvGrpSpPr/>
          <p:nvPr/>
        </p:nvGrpSpPr>
        <p:grpSpPr>
          <a:xfrm>
            <a:off x="495299" y="2034733"/>
            <a:ext cx="2381250" cy="1524002"/>
            <a:chOff x="495299" y="2034733"/>
            <a:chExt cx="2381250" cy="1524002"/>
          </a:xfrm>
        </p:grpSpPr>
        <p:pic>
          <p:nvPicPr>
            <p:cNvPr id="8" name="図 7">
              <a:extLst>
                <a:ext uri="{FF2B5EF4-FFF2-40B4-BE49-F238E27FC236}">
                  <a16:creationId xmlns:a16="http://schemas.microsoft.com/office/drawing/2014/main" id="{6CC8C659-BF4D-D0F9-E6CD-469483C4745A}"/>
                </a:ext>
              </a:extLst>
            </p:cNvPr>
            <p:cNvPicPr>
              <a:picLocks noChangeAspect="1"/>
            </p:cNvPicPr>
            <p:nvPr/>
          </p:nvPicPr>
          <p:blipFill>
            <a:blip r:embed="rId3"/>
            <a:stretch>
              <a:fillRect/>
            </a:stretch>
          </p:blipFill>
          <p:spPr>
            <a:xfrm>
              <a:off x="495299" y="2034733"/>
              <a:ext cx="2381250" cy="1524002"/>
            </a:xfrm>
            <a:prstGeom prst="rect">
              <a:avLst/>
            </a:prstGeom>
          </p:spPr>
        </p:pic>
        <p:sp>
          <p:nvSpPr>
            <p:cNvPr id="12" name="フレーム 11">
              <a:extLst>
                <a:ext uri="{FF2B5EF4-FFF2-40B4-BE49-F238E27FC236}">
                  <a16:creationId xmlns:a16="http://schemas.microsoft.com/office/drawing/2014/main" id="{7CF80AAB-7B5D-33EA-D26C-C31598127116}"/>
                </a:ext>
              </a:extLst>
            </p:cNvPr>
            <p:cNvSpPr/>
            <p:nvPr/>
          </p:nvSpPr>
          <p:spPr>
            <a:xfrm>
              <a:off x="495299" y="2405488"/>
              <a:ext cx="2381250" cy="1023512"/>
            </a:xfrm>
            <a:prstGeom prst="frame">
              <a:avLst>
                <a:gd name="adj1" fmla="val 169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pic>
        <p:nvPicPr>
          <p:cNvPr id="16" name="図 15">
            <a:extLst>
              <a:ext uri="{FF2B5EF4-FFF2-40B4-BE49-F238E27FC236}">
                <a16:creationId xmlns:a16="http://schemas.microsoft.com/office/drawing/2014/main" id="{F306C02E-7E55-696E-49C2-E50F4BEDC3AF}"/>
              </a:ext>
            </a:extLst>
          </p:cNvPr>
          <p:cNvPicPr>
            <a:picLocks noChangeAspect="1"/>
          </p:cNvPicPr>
          <p:nvPr/>
        </p:nvPicPr>
        <p:blipFill>
          <a:blip r:embed="rId4"/>
          <a:stretch>
            <a:fillRect/>
          </a:stretch>
        </p:blipFill>
        <p:spPr>
          <a:xfrm>
            <a:off x="7672607" y="1899372"/>
            <a:ext cx="3957419" cy="1803381"/>
          </a:xfrm>
          <a:prstGeom prst="rect">
            <a:avLst/>
          </a:prstGeom>
        </p:spPr>
      </p:pic>
      <p:sp>
        <p:nvSpPr>
          <p:cNvPr id="17" name="矢印: 右 16">
            <a:extLst>
              <a:ext uri="{FF2B5EF4-FFF2-40B4-BE49-F238E27FC236}">
                <a16:creationId xmlns:a16="http://schemas.microsoft.com/office/drawing/2014/main" id="{3EAA5143-CA01-8B10-AF92-DEA790DA123E}"/>
              </a:ext>
            </a:extLst>
          </p:cNvPr>
          <p:cNvSpPr/>
          <p:nvPr/>
        </p:nvSpPr>
        <p:spPr>
          <a:xfrm>
            <a:off x="6936635" y="2420931"/>
            <a:ext cx="539517" cy="80960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33381E9B-2DDF-8BDA-25A3-8B8CDC3CE1F8}"/>
              </a:ext>
            </a:extLst>
          </p:cNvPr>
          <p:cNvSpPr txBox="1">
            <a:spLocks/>
          </p:cNvSpPr>
          <p:nvPr/>
        </p:nvSpPr>
        <p:spPr>
          <a:xfrm>
            <a:off x="214381" y="3749676"/>
            <a:ext cx="11763234" cy="939623"/>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ここで </a:t>
            </a:r>
            <a:r>
              <a:rPr lang="en-US" altLang="ja-JP" dirty="0" err="1"/>
              <a:t>movies.explode</a:t>
            </a:r>
            <a:r>
              <a:rPr lang="en-US" altLang="ja-JP" dirty="0"/>
              <a:t> (“genre”) </a:t>
            </a:r>
            <a:r>
              <a:rPr lang="ja-JP" altLang="en-US" dirty="0"/>
              <a:t>を呼び出すと，映画のジャンルの各リストの「内側」の要素</a:t>
            </a:r>
            <a:r>
              <a:rPr lang="en-US" altLang="ja-JP" dirty="0"/>
              <a:t>1</a:t>
            </a:r>
            <a:r>
              <a:rPr lang="ja-JP" altLang="en-US" dirty="0"/>
              <a:t>つにつき</a:t>
            </a:r>
            <a:r>
              <a:rPr lang="en-US" altLang="ja-JP" dirty="0"/>
              <a:t>1</a:t>
            </a:r>
            <a:r>
              <a:rPr lang="ja-JP" altLang="en-US" dirty="0"/>
              <a:t>つの行を持つ新しいデータフレームが作成される．例えば，ある映画がコメディと恋愛の両方に属する場合，</a:t>
            </a:r>
            <a:r>
              <a:rPr lang="en-US" altLang="ja-JP" dirty="0" err="1"/>
              <a:t>movies.explode</a:t>
            </a:r>
            <a:r>
              <a:rPr lang="en-US" altLang="ja-JP" dirty="0"/>
              <a:t> (“genre”) </a:t>
            </a:r>
            <a:r>
              <a:rPr lang="ja-JP" altLang="en-US" dirty="0"/>
              <a:t>の結果にはその映画の行が</a:t>
            </a:r>
            <a:r>
              <a:rPr lang="en-US" altLang="ja-JP" dirty="0"/>
              <a:t>2</a:t>
            </a:r>
            <a:r>
              <a:rPr lang="ja-JP" altLang="en-US" dirty="0"/>
              <a:t>つ現れ，一方の行は </a:t>
            </a:r>
            <a:r>
              <a:rPr lang="en-US" altLang="ja-JP" dirty="0"/>
              <a:t>“genre“ </a:t>
            </a:r>
            <a:r>
              <a:rPr lang="ja-JP" altLang="en-US" dirty="0"/>
              <a:t>列の値が </a:t>
            </a:r>
            <a:r>
              <a:rPr lang="en-US" altLang="ja-JP" dirty="0"/>
              <a:t>”Comedy“ </a:t>
            </a:r>
            <a:r>
              <a:rPr lang="ja-JP" altLang="en-US" dirty="0"/>
              <a:t>のみ，他方の行は </a:t>
            </a:r>
            <a:r>
              <a:rPr lang="en-US" altLang="ja-JP" dirty="0"/>
              <a:t>”genre“ </a:t>
            </a:r>
            <a:r>
              <a:rPr lang="ja-JP" altLang="en-US" dirty="0"/>
              <a:t>列の値が </a:t>
            </a:r>
            <a:r>
              <a:rPr lang="en-US" altLang="ja-JP" dirty="0"/>
              <a:t>”Romance“ </a:t>
            </a:r>
            <a:r>
              <a:rPr lang="ja-JP" altLang="en-US" dirty="0"/>
              <a:t>のみとなる．</a:t>
            </a:r>
          </a:p>
        </p:txBody>
      </p:sp>
      <p:pic>
        <p:nvPicPr>
          <p:cNvPr id="20" name="図 19">
            <a:extLst>
              <a:ext uri="{FF2B5EF4-FFF2-40B4-BE49-F238E27FC236}">
                <a16:creationId xmlns:a16="http://schemas.microsoft.com/office/drawing/2014/main" id="{80822F03-B4E7-4DDE-C9B9-9B13725989CB}"/>
              </a:ext>
            </a:extLst>
          </p:cNvPr>
          <p:cNvPicPr>
            <a:picLocks noChangeAspect="1"/>
          </p:cNvPicPr>
          <p:nvPr/>
        </p:nvPicPr>
        <p:blipFill>
          <a:blip r:embed="rId5"/>
          <a:stretch>
            <a:fillRect/>
          </a:stretch>
        </p:blipFill>
        <p:spPr>
          <a:xfrm>
            <a:off x="2756046" y="4736222"/>
            <a:ext cx="3228975" cy="419100"/>
          </a:xfrm>
          <a:prstGeom prst="rect">
            <a:avLst/>
          </a:prstGeom>
        </p:spPr>
      </p:pic>
      <p:pic>
        <p:nvPicPr>
          <p:cNvPr id="22" name="図 21">
            <a:extLst>
              <a:ext uri="{FF2B5EF4-FFF2-40B4-BE49-F238E27FC236}">
                <a16:creationId xmlns:a16="http://schemas.microsoft.com/office/drawing/2014/main" id="{7EC65CF8-7F24-EB12-0B59-77E9446B69F7}"/>
              </a:ext>
            </a:extLst>
          </p:cNvPr>
          <p:cNvPicPr>
            <a:picLocks noChangeAspect="1"/>
          </p:cNvPicPr>
          <p:nvPr/>
        </p:nvPicPr>
        <p:blipFill>
          <a:blip r:embed="rId6"/>
          <a:stretch>
            <a:fillRect/>
          </a:stretch>
        </p:blipFill>
        <p:spPr>
          <a:xfrm>
            <a:off x="6264042" y="4736222"/>
            <a:ext cx="2905125" cy="1333500"/>
          </a:xfrm>
          <a:prstGeom prst="rect">
            <a:avLst/>
          </a:prstGeom>
        </p:spPr>
      </p:pic>
    </p:spTree>
    <p:extLst>
      <p:ext uri="{BB962C8B-B14F-4D97-AF65-F5344CB8AC3E}">
        <p14:creationId xmlns:p14="http://schemas.microsoft.com/office/powerpoint/2010/main" val="412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34FB5-4756-8FC1-01AC-E848DCC141C7}"/>
              </a:ext>
            </a:extLst>
          </p:cNvPr>
          <p:cNvSpPr>
            <a:spLocks noGrp="1"/>
          </p:cNvSpPr>
          <p:nvPr>
            <p:ph type="title"/>
          </p:nvPr>
        </p:nvSpPr>
        <p:spPr/>
        <p:txBody>
          <a:bodyPr/>
          <a:lstStyle/>
          <a:p>
            <a:r>
              <a:rPr lang="en-US" altLang="ja-JP" dirty="0"/>
              <a:t>1</a:t>
            </a:r>
            <a:r>
              <a:rPr kumimoji="1" lang="en-US" altLang="ja-JP" dirty="0"/>
              <a:t>. </a:t>
            </a:r>
            <a:r>
              <a:rPr lang="en-US" altLang="ja-JP" dirty="0" err="1"/>
              <a:t>MovieLens</a:t>
            </a:r>
            <a:r>
              <a:rPr lang="ja-JP" altLang="en-US" dirty="0"/>
              <a:t>の映画評価データ（評価の分かれた映画の抽出）</a:t>
            </a:r>
            <a:endParaRPr kumimoji="1" lang="ja-JP" altLang="en-US" dirty="0"/>
          </a:p>
        </p:txBody>
      </p:sp>
      <p:sp>
        <p:nvSpPr>
          <p:cNvPr id="3" name="コンテンツ プレースホルダー 2">
            <a:extLst>
              <a:ext uri="{FF2B5EF4-FFF2-40B4-BE49-F238E27FC236}">
                <a16:creationId xmlns:a16="http://schemas.microsoft.com/office/drawing/2014/main" id="{A5A9827D-6ED9-CC4F-D99A-175E9C9D655E}"/>
              </a:ext>
            </a:extLst>
          </p:cNvPr>
          <p:cNvSpPr>
            <a:spLocks noGrp="1"/>
          </p:cNvSpPr>
          <p:nvPr>
            <p:ph idx="1"/>
          </p:nvPr>
        </p:nvSpPr>
        <p:spPr>
          <a:xfrm>
            <a:off x="214381" y="632805"/>
            <a:ext cx="11763234" cy="365125"/>
          </a:xfrm>
        </p:spPr>
        <p:txBody>
          <a:bodyPr/>
          <a:lstStyle/>
          <a:p>
            <a:r>
              <a:rPr kumimoji="1" lang="ja-JP" altLang="en-US" dirty="0"/>
              <a:t>後は，最初に行ったように</a:t>
            </a:r>
            <a:r>
              <a:rPr kumimoji="1" lang="en-US" altLang="ja-JP" dirty="0"/>
              <a:t>3</a:t>
            </a:r>
            <a:r>
              <a:rPr kumimoji="1" lang="ja-JP" altLang="en-US" dirty="0"/>
              <a:t>つのテーブルを結合して，ジャンルごとにグループ化するだけである．</a:t>
            </a:r>
          </a:p>
        </p:txBody>
      </p:sp>
      <p:sp>
        <p:nvSpPr>
          <p:cNvPr id="4" name="日付プレースホルダー 3">
            <a:extLst>
              <a:ext uri="{FF2B5EF4-FFF2-40B4-BE49-F238E27FC236}">
                <a16:creationId xmlns:a16="http://schemas.microsoft.com/office/drawing/2014/main" id="{4293AE06-78B4-F77C-53F3-502D3F8C92A8}"/>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5F924739-23C4-17E3-2756-4D39C1E30CBC}"/>
              </a:ext>
            </a:extLst>
          </p:cNvPr>
          <p:cNvSpPr>
            <a:spLocks noGrp="1"/>
          </p:cNvSpPr>
          <p:nvPr>
            <p:ph type="ftr" sz="quarter" idx="11"/>
          </p:nvPr>
        </p:nvSpPr>
        <p:spPr/>
        <p:txBody>
          <a:bodyPr/>
          <a:lstStyle/>
          <a:p>
            <a:r>
              <a:rPr lang="en-US" altLang="ja-JP" dirty="0"/>
              <a:t>1</a:t>
            </a:r>
            <a:r>
              <a:rPr kumimoji="1" lang="en-US" altLang="ja-JP" dirty="0"/>
              <a:t>. </a:t>
            </a:r>
            <a:r>
              <a:rPr lang="en-US" altLang="ja-JP" dirty="0" err="1"/>
              <a:t>MovieLens</a:t>
            </a:r>
            <a:r>
              <a:rPr lang="ja-JP" altLang="en-US" dirty="0"/>
              <a:t>の映画評価データ</a:t>
            </a:r>
          </a:p>
        </p:txBody>
      </p:sp>
      <p:sp>
        <p:nvSpPr>
          <p:cNvPr id="6" name="スライド番号プレースホルダー 5">
            <a:extLst>
              <a:ext uri="{FF2B5EF4-FFF2-40B4-BE49-F238E27FC236}">
                <a16:creationId xmlns:a16="http://schemas.microsoft.com/office/drawing/2014/main" id="{146DC518-0267-97A7-A40F-81D632EB13CE}"/>
              </a:ext>
            </a:extLst>
          </p:cNvPr>
          <p:cNvSpPr>
            <a:spLocks noGrp="1"/>
          </p:cNvSpPr>
          <p:nvPr>
            <p:ph type="sldNum" sz="quarter" idx="12"/>
          </p:nvPr>
        </p:nvSpPr>
        <p:spPr/>
        <p:txBody>
          <a:bodyPr/>
          <a:lstStyle/>
          <a:p>
            <a:fld id="{6A08F1E3-4537-4A28-BBC1-BB8FB2459995}" type="slidenum">
              <a:rPr lang="ja-JP" altLang="en-US" smtClean="0"/>
              <a:pPr/>
              <a:t>9</a:t>
            </a:fld>
            <a:endParaRPr lang="ja-JP" altLang="en-US"/>
          </a:p>
        </p:txBody>
      </p:sp>
      <p:pic>
        <p:nvPicPr>
          <p:cNvPr id="8" name="図 7">
            <a:extLst>
              <a:ext uri="{FF2B5EF4-FFF2-40B4-BE49-F238E27FC236}">
                <a16:creationId xmlns:a16="http://schemas.microsoft.com/office/drawing/2014/main" id="{DF032ABA-0ADE-C202-95D9-552F9EDE3E06}"/>
              </a:ext>
            </a:extLst>
          </p:cNvPr>
          <p:cNvPicPr>
            <a:picLocks noChangeAspect="1"/>
          </p:cNvPicPr>
          <p:nvPr/>
        </p:nvPicPr>
        <p:blipFill>
          <a:blip r:embed="rId2"/>
          <a:stretch>
            <a:fillRect/>
          </a:stretch>
        </p:blipFill>
        <p:spPr>
          <a:xfrm>
            <a:off x="3889718" y="997930"/>
            <a:ext cx="5082886" cy="346364"/>
          </a:xfrm>
          <a:prstGeom prst="rect">
            <a:avLst/>
          </a:prstGeom>
        </p:spPr>
      </p:pic>
      <p:pic>
        <p:nvPicPr>
          <p:cNvPr id="10" name="図 9">
            <a:extLst>
              <a:ext uri="{FF2B5EF4-FFF2-40B4-BE49-F238E27FC236}">
                <a16:creationId xmlns:a16="http://schemas.microsoft.com/office/drawing/2014/main" id="{D46809EE-3B0B-DDE6-FBD8-C6A3F769C310}"/>
              </a:ext>
            </a:extLst>
          </p:cNvPr>
          <p:cNvPicPr>
            <a:picLocks noChangeAspect="1"/>
          </p:cNvPicPr>
          <p:nvPr/>
        </p:nvPicPr>
        <p:blipFill>
          <a:blip r:embed="rId3"/>
          <a:stretch>
            <a:fillRect/>
          </a:stretch>
        </p:blipFill>
        <p:spPr>
          <a:xfrm>
            <a:off x="9341483" y="632805"/>
            <a:ext cx="2199409" cy="1905000"/>
          </a:xfrm>
          <a:prstGeom prst="rect">
            <a:avLst/>
          </a:prstGeom>
        </p:spPr>
      </p:pic>
      <p:pic>
        <p:nvPicPr>
          <p:cNvPr id="12" name="図 11">
            <a:extLst>
              <a:ext uri="{FF2B5EF4-FFF2-40B4-BE49-F238E27FC236}">
                <a16:creationId xmlns:a16="http://schemas.microsoft.com/office/drawing/2014/main" id="{0D97D4F4-9210-E438-0FD6-14D85E7EAE73}"/>
              </a:ext>
            </a:extLst>
          </p:cNvPr>
          <p:cNvPicPr>
            <a:picLocks noChangeAspect="1"/>
          </p:cNvPicPr>
          <p:nvPr/>
        </p:nvPicPr>
        <p:blipFill>
          <a:blip r:embed="rId4"/>
          <a:stretch>
            <a:fillRect/>
          </a:stretch>
        </p:blipFill>
        <p:spPr>
          <a:xfrm>
            <a:off x="840852" y="2680933"/>
            <a:ext cx="6693477" cy="398318"/>
          </a:xfrm>
          <a:prstGeom prst="rect">
            <a:avLst/>
          </a:prstGeom>
        </p:spPr>
      </p:pic>
      <p:pic>
        <p:nvPicPr>
          <p:cNvPr id="16" name="図 15">
            <a:extLst>
              <a:ext uri="{FF2B5EF4-FFF2-40B4-BE49-F238E27FC236}">
                <a16:creationId xmlns:a16="http://schemas.microsoft.com/office/drawing/2014/main" id="{2F33D4EE-0605-D8A5-3912-715F3A3EE0C1}"/>
              </a:ext>
            </a:extLst>
          </p:cNvPr>
          <p:cNvPicPr>
            <a:picLocks noChangeAspect="1"/>
          </p:cNvPicPr>
          <p:nvPr/>
        </p:nvPicPr>
        <p:blipFill>
          <a:blip r:embed="rId5"/>
          <a:stretch>
            <a:fillRect/>
          </a:stretch>
        </p:blipFill>
        <p:spPr>
          <a:xfrm>
            <a:off x="840852" y="3169473"/>
            <a:ext cx="5377295" cy="2926773"/>
          </a:xfrm>
          <a:prstGeom prst="rect">
            <a:avLst/>
          </a:prstGeom>
        </p:spPr>
      </p:pic>
      <p:sp>
        <p:nvSpPr>
          <p:cNvPr id="17" name="吹き出し: 角を丸めた四角形 16">
            <a:extLst>
              <a:ext uri="{FF2B5EF4-FFF2-40B4-BE49-F238E27FC236}">
                <a16:creationId xmlns:a16="http://schemas.microsoft.com/office/drawing/2014/main" id="{6A433506-0E6E-93D9-CE03-AA32837CEBD1}"/>
              </a:ext>
            </a:extLst>
          </p:cNvPr>
          <p:cNvSpPr/>
          <p:nvPr/>
        </p:nvSpPr>
        <p:spPr>
          <a:xfrm>
            <a:off x="6299991" y="3247228"/>
            <a:ext cx="4114799" cy="1072967"/>
          </a:xfrm>
          <a:prstGeom prst="wedgeRoundRectCallout">
            <a:avLst>
              <a:gd name="adj1" fmla="val -54570"/>
              <a:gd name="adj2" fmla="val -2049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この結果より，全年齢層を通じて，フィルムノワール映画が一番人気であることがわかる．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また，多くの年齢層で「</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Children’s</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」の人気が一番低いが，「</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Fantasy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」の人気も低いことがわかる．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9" name="フレーム 18">
            <a:extLst>
              <a:ext uri="{FF2B5EF4-FFF2-40B4-BE49-F238E27FC236}">
                <a16:creationId xmlns:a16="http://schemas.microsoft.com/office/drawing/2014/main" id="{CAAF01E4-EB2E-EC1E-0591-8D0C0CB3AB27}"/>
              </a:ext>
            </a:extLst>
          </p:cNvPr>
          <p:cNvSpPr/>
          <p:nvPr/>
        </p:nvSpPr>
        <p:spPr>
          <a:xfrm>
            <a:off x="1685925" y="4378036"/>
            <a:ext cx="1984608" cy="261758"/>
          </a:xfrm>
          <a:prstGeom prst="frame">
            <a:avLst>
              <a:gd name="adj1" fmla="val 8975"/>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フレーム 19">
            <a:extLst>
              <a:ext uri="{FF2B5EF4-FFF2-40B4-BE49-F238E27FC236}">
                <a16:creationId xmlns:a16="http://schemas.microsoft.com/office/drawing/2014/main" id="{B42F9531-0721-6A51-FE90-F8F60908E4CF}"/>
              </a:ext>
            </a:extLst>
          </p:cNvPr>
          <p:cNvSpPr/>
          <p:nvPr/>
        </p:nvSpPr>
        <p:spPr>
          <a:xfrm>
            <a:off x="1685925" y="5848357"/>
            <a:ext cx="4532222" cy="261758"/>
          </a:xfrm>
          <a:prstGeom prst="frame">
            <a:avLst>
              <a:gd name="adj1" fmla="val 897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1" name="フレーム 20">
            <a:extLst>
              <a:ext uri="{FF2B5EF4-FFF2-40B4-BE49-F238E27FC236}">
                <a16:creationId xmlns:a16="http://schemas.microsoft.com/office/drawing/2014/main" id="{3A264A85-F22C-1C24-E3FA-06BC94366996}"/>
              </a:ext>
            </a:extLst>
          </p:cNvPr>
          <p:cNvSpPr/>
          <p:nvPr/>
        </p:nvSpPr>
        <p:spPr>
          <a:xfrm>
            <a:off x="3641958" y="5592001"/>
            <a:ext cx="647700" cy="261758"/>
          </a:xfrm>
          <a:prstGeom prst="frame">
            <a:avLst>
              <a:gd name="adj1" fmla="val 8975"/>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2" name="フレーム 21">
            <a:extLst>
              <a:ext uri="{FF2B5EF4-FFF2-40B4-BE49-F238E27FC236}">
                <a16:creationId xmlns:a16="http://schemas.microsoft.com/office/drawing/2014/main" id="{036D0827-5EED-1C16-C38F-36BC613C47DC}"/>
              </a:ext>
            </a:extLst>
          </p:cNvPr>
          <p:cNvSpPr/>
          <p:nvPr/>
        </p:nvSpPr>
        <p:spPr>
          <a:xfrm>
            <a:off x="4296639" y="4394513"/>
            <a:ext cx="1294535" cy="261758"/>
          </a:xfrm>
          <a:prstGeom prst="frame">
            <a:avLst>
              <a:gd name="adj1" fmla="val 8975"/>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フレーム 22">
            <a:extLst>
              <a:ext uri="{FF2B5EF4-FFF2-40B4-BE49-F238E27FC236}">
                <a16:creationId xmlns:a16="http://schemas.microsoft.com/office/drawing/2014/main" id="{C57E80BE-0D03-A5F3-26C2-2D84AB26999C}"/>
              </a:ext>
            </a:extLst>
          </p:cNvPr>
          <p:cNvSpPr/>
          <p:nvPr/>
        </p:nvSpPr>
        <p:spPr>
          <a:xfrm>
            <a:off x="5570447" y="5598312"/>
            <a:ext cx="647700" cy="261758"/>
          </a:xfrm>
          <a:prstGeom prst="frame">
            <a:avLst>
              <a:gd name="adj1" fmla="val 8975"/>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1115883434"/>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TM03457510[[fn=シャボン]]</Template>
  <TotalTime>21472</TotalTime>
  <Words>4115</Words>
  <Application>Microsoft Office PowerPoint</Application>
  <PresentationFormat>ワイド画面</PresentationFormat>
  <Paragraphs>176</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游ゴシック</vt:lpstr>
      <vt:lpstr>游明朝</vt:lpstr>
      <vt:lpstr>Arial</vt:lpstr>
      <vt:lpstr>Cambria Math</vt:lpstr>
      <vt:lpstr>Times New Roman</vt:lpstr>
      <vt:lpstr>Wingdings</vt:lpstr>
      <vt:lpstr>Office テーマ</vt:lpstr>
      <vt:lpstr>データサイエンティストハンドオン教材 （第４講）</vt:lpstr>
      <vt:lpstr>はじめに</vt:lpstr>
      <vt:lpstr>1. MovieLensの映画評価データ</vt:lpstr>
      <vt:lpstr>1. MovieLensの映画評価データ</vt:lpstr>
      <vt:lpstr>1. MovieLensの映画評価データ</vt:lpstr>
      <vt:lpstr>1. MovieLensの映画評価データ</vt:lpstr>
      <vt:lpstr>1. MovieLensの映画評価データ（評価の分かれた映画の抽出）</vt:lpstr>
      <vt:lpstr>1. MovieLensの映画評価データ（評価の分かれた映画の抽出）</vt:lpstr>
      <vt:lpstr>1. MovieLensの映画評価データ（評価の分かれた映画の抽出）</vt:lpstr>
      <vt:lpstr>2. アメリカの赤ちゃんに名付けられた名前リスト</vt:lpstr>
      <vt:lpstr>2. アメリカの赤ちゃんに名付けられた名前リスト</vt:lpstr>
      <vt:lpstr>2. アメリカの赤ちゃんに名付けられた名前リスト</vt:lpstr>
      <vt:lpstr>2. アメリカの赤ちゃんに名付けられた名前リスト</vt:lpstr>
      <vt:lpstr>2. アメリカの赤ちゃんに名付けられた名前リスト</vt:lpstr>
      <vt:lpstr>2. アメリカの赤ちゃんに名付けられた名前リスト</vt:lpstr>
      <vt:lpstr>2. アメリカの赤ちゃんに名付けられた名前リスト（名付けの傾向分析）</vt:lpstr>
      <vt:lpstr>2. アメリカの赤ちゃんに名付けられた名前リスト（多様化していく名付け）</vt:lpstr>
      <vt:lpstr>2. アメリカの赤ちゃんに名付けられた名前リスト（多様化していく名付け）</vt:lpstr>
      <vt:lpstr>2. アメリカの赤ちゃんに名付けられた名前リスト（名前「末尾一文字」の変化）</vt:lpstr>
      <vt:lpstr>2. アメリカの赤ちゃんに名付けられた名前リスト（名前「末尾一文字」の変化）</vt:lpstr>
      <vt:lpstr>2. アメリカの赤ちゃんに名付けられた名前リスト（名前「末尾一文字」の変化）</vt:lpstr>
      <vt:lpstr>2. アメリカの赤ちゃんに名付けられた名前リスト（男の子の名前として定着した女の子の名前）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14</cp:revision>
  <dcterms:created xsi:type="dcterms:W3CDTF">2021-11-16T14:21:45Z</dcterms:created>
  <dcterms:modified xsi:type="dcterms:W3CDTF">2024-01-28T23:18:25Z</dcterms:modified>
</cp:coreProperties>
</file>