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61" r:id="rId3"/>
    <p:sldId id="257" r:id="rId4"/>
    <p:sldId id="264" r:id="rId5"/>
    <p:sldId id="262" r:id="rId6"/>
    <p:sldId id="263"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5FDE1-F951-40AC-9A40-EA1E0D5EA37F}" v="151" dt="2024-01-20T07:22:53.19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翼 西村" userId="5a6fcaf58e44607b" providerId="LiveId" clId="{74B7585D-E428-4523-8C27-829E16E7B0FE}"/>
    <pc:docChg chg="undo custSel addSld delSld modSld modMainMaster">
      <pc:chgData name="翼 西村" userId="5a6fcaf58e44607b" providerId="LiveId" clId="{74B7585D-E428-4523-8C27-829E16E7B0FE}" dt="2024-01-03T07:45:35.478" v="1452"/>
      <pc:docMkLst>
        <pc:docMk/>
      </pc:docMkLst>
      <pc:sldChg chg="modSp mod">
        <pc:chgData name="翼 西村" userId="5a6fcaf58e44607b" providerId="LiveId" clId="{74B7585D-E428-4523-8C27-829E16E7B0FE}" dt="2024-01-03T03:22:17.524" v="89"/>
        <pc:sldMkLst>
          <pc:docMk/>
          <pc:sldMk cId="2251144725" sldId="256"/>
        </pc:sldMkLst>
        <pc:spChg chg="mod">
          <ac:chgData name="翼 西村" userId="5a6fcaf58e44607b" providerId="LiveId" clId="{74B7585D-E428-4523-8C27-829E16E7B0FE}" dt="2024-01-03T03:20:50.241" v="23"/>
          <ac:spMkLst>
            <pc:docMk/>
            <pc:sldMk cId="2251144725" sldId="256"/>
            <ac:spMk id="2" creationId="{8EC6A997-715C-E7FC-80F0-D3874824E0A2}"/>
          </ac:spMkLst>
        </pc:spChg>
        <pc:spChg chg="mod">
          <ac:chgData name="翼 西村" userId="5a6fcaf58e44607b" providerId="LiveId" clId="{74B7585D-E428-4523-8C27-829E16E7B0FE}" dt="2024-01-03T03:22:17.524" v="89"/>
          <ac:spMkLst>
            <pc:docMk/>
            <pc:sldMk cId="2251144725" sldId="256"/>
            <ac:spMk id="3" creationId="{AF282B57-C888-E1EB-53C9-53344616B040}"/>
          </ac:spMkLst>
        </pc:spChg>
      </pc:sldChg>
      <pc:sldChg chg="delSp modSp mod">
        <pc:chgData name="翼 西村" userId="5a6fcaf58e44607b" providerId="LiveId" clId="{74B7585D-E428-4523-8C27-829E16E7B0FE}" dt="2024-01-03T07:45:35.478" v="1452"/>
        <pc:sldMkLst>
          <pc:docMk/>
          <pc:sldMk cId="4280358251" sldId="257"/>
        </pc:sldMkLst>
        <pc:spChg chg="mod">
          <ac:chgData name="翼 西村" userId="5a6fcaf58e44607b" providerId="LiveId" clId="{74B7585D-E428-4523-8C27-829E16E7B0FE}" dt="2024-01-03T05:11:59.829" v="145"/>
          <ac:spMkLst>
            <pc:docMk/>
            <pc:sldMk cId="4280358251" sldId="257"/>
            <ac:spMk id="2" creationId="{B2C4E0F5-8189-0FA8-E0AC-19909C6A028A}"/>
          </ac:spMkLst>
        </pc:spChg>
        <pc:spChg chg="mod">
          <ac:chgData name="翼 西村" userId="5a6fcaf58e44607b" providerId="LiveId" clId="{74B7585D-E428-4523-8C27-829E16E7B0FE}" dt="2024-01-03T07:45:35.478" v="1452"/>
          <ac:spMkLst>
            <pc:docMk/>
            <pc:sldMk cId="4280358251" sldId="257"/>
            <ac:spMk id="3" creationId="{3515FBC2-7D3E-DB6A-7294-089F3416286A}"/>
          </ac:spMkLst>
        </pc:spChg>
        <pc:spChg chg="mod">
          <ac:chgData name="翼 西村" userId="5a6fcaf58e44607b" providerId="LiveId" clId="{74B7585D-E428-4523-8C27-829E16E7B0FE}" dt="2024-01-03T07:08:29.401" v="688"/>
          <ac:spMkLst>
            <pc:docMk/>
            <pc:sldMk cId="4280358251" sldId="257"/>
            <ac:spMk id="5" creationId="{744AB0B8-9A57-5EAD-709F-7BB8C4267D10}"/>
          </ac:spMkLst>
        </pc:spChg>
        <pc:spChg chg="del">
          <ac:chgData name="翼 西村" userId="5a6fcaf58e44607b" providerId="LiveId" clId="{74B7585D-E428-4523-8C27-829E16E7B0FE}" dt="2024-01-03T07:08:22.864" v="687" actId="478"/>
          <ac:spMkLst>
            <pc:docMk/>
            <pc:sldMk cId="4280358251" sldId="257"/>
            <ac:spMk id="10" creationId="{0F401BC0-7A3D-6B3C-E435-FD5B8D5A67F1}"/>
          </ac:spMkLst>
        </pc:spChg>
        <pc:spChg chg="del">
          <ac:chgData name="翼 西村" userId="5a6fcaf58e44607b" providerId="LiveId" clId="{74B7585D-E428-4523-8C27-829E16E7B0FE}" dt="2024-01-03T05:57:31.004" v="295" actId="478"/>
          <ac:spMkLst>
            <pc:docMk/>
            <pc:sldMk cId="4280358251" sldId="257"/>
            <ac:spMk id="12" creationId="{257EF943-65FB-B51F-B2F2-65C9B6E6DDDC}"/>
          </ac:spMkLst>
        </pc:spChg>
        <pc:spChg chg="del">
          <ac:chgData name="翼 西村" userId="5a6fcaf58e44607b" providerId="LiveId" clId="{74B7585D-E428-4523-8C27-829E16E7B0FE}" dt="2024-01-03T05:57:31.004" v="295" actId="478"/>
          <ac:spMkLst>
            <pc:docMk/>
            <pc:sldMk cId="4280358251" sldId="257"/>
            <ac:spMk id="15" creationId="{64A9B0B6-9A9A-50B7-AAA4-C6E632FC4F0F}"/>
          </ac:spMkLst>
        </pc:spChg>
        <pc:grpChg chg="del">
          <ac:chgData name="翼 西村" userId="5a6fcaf58e44607b" providerId="LiveId" clId="{74B7585D-E428-4523-8C27-829E16E7B0FE}" dt="2024-01-03T05:57:31.004" v="295" actId="478"/>
          <ac:grpSpMkLst>
            <pc:docMk/>
            <pc:sldMk cId="4280358251" sldId="257"/>
            <ac:grpSpMk id="20" creationId="{72078FCE-9292-171E-29E6-021321D82D4F}"/>
          </ac:grpSpMkLst>
        </pc:grpChg>
        <pc:picChg chg="del">
          <ac:chgData name="翼 西村" userId="5a6fcaf58e44607b" providerId="LiveId" clId="{74B7585D-E428-4523-8C27-829E16E7B0FE}" dt="2024-01-03T05:57:31.004" v="295" actId="478"/>
          <ac:picMkLst>
            <pc:docMk/>
            <pc:sldMk cId="4280358251" sldId="257"/>
            <ac:picMk id="13" creationId="{DD1345CA-8473-CCF1-ACD2-53E237957EA7}"/>
          </ac:picMkLst>
        </pc:picChg>
        <pc:picChg chg="del">
          <ac:chgData name="翼 西村" userId="5a6fcaf58e44607b" providerId="LiveId" clId="{74B7585D-E428-4523-8C27-829E16E7B0FE}" dt="2024-01-03T05:57:31.004" v="295" actId="478"/>
          <ac:picMkLst>
            <pc:docMk/>
            <pc:sldMk cId="4280358251" sldId="257"/>
            <ac:picMk id="14" creationId="{E19B61C9-4E88-DCA6-3FC0-17640AC600C6}"/>
          </ac:picMkLst>
        </pc:picChg>
      </pc:sldChg>
      <pc:sldChg chg="del">
        <pc:chgData name="翼 西村" userId="5a6fcaf58e44607b" providerId="LiveId" clId="{74B7585D-E428-4523-8C27-829E16E7B0FE}" dt="2024-01-03T07:34:59.702" v="1227" actId="47"/>
        <pc:sldMkLst>
          <pc:docMk/>
          <pc:sldMk cId="2496438525" sldId="259"/>
        </pc:sldMkLst>
      </pc:sldChg>
      <pc:sldChg chg="addSp delSp modSp new del mod">
        <pc:chgData name="翼 西村" userId="5a6fcaf58e44607b" providerId="LiveId" clId="{74B7585D-E428-4523-8C27-829E16E7B0FE}" dt="2024-01-03T05:37:43.651" v="294" actId="47"/>
        <pc:sldMkLst>
          <pc:docMk/>
          <pc:sldMk cId="3618264807" sldId="260"/>
        </pc:sldMkLst>
        <pc:spChg chg="del">
          <ac:chgData name="翼 西村" userId="5a6fcaf58e44607b" providerId="LiveId" clId="{74B7585D-E428-4523-8C27-829E16E7B0FE}" dt="2024-01-03T05:24:29.116" v="222" actId="22"/>
          <ac:spMkLst>
            <pc:docMk/>
            <pc:sldMk cId="3618264807" sldId="260"/>
            <ac:spMk id="3" creationId="{C81CBBEC-FD09-481B-DDBB-FCE322D91984}"/>
          </ac:spMkLst>
        </pc:spChg>
        <pc:spChg chg="add mod">
          <ac:chgData name="翼 西村" userId="5a6fcaf58e44607b" providerId="LiveId" clId="{74B7585D-E428-4523-8C27-829E16E7B0FE}" dt="2024-01-03T05:37:34.096" v="291" actId="21"/>
          <ac:spMkLst>
            <pc:docMk/>
            <pc:sldMk cId="3618264807" sldId="260"/>
            <ac:spMk id="47" creationId="{5E4C4606-90CC-A1A4-4352-57CA56A9CE9C}"/>
          </ac:spMkLst>
        </pc:spChg>
        <pc:picChg chg="add del mod">
          <ac:chgData name="翼 西村" userId="5a6fcaf58e44607b" providerId="LiveId" clId="{74B7585D-E428-4523-8C27-829E16E7B0FE}" dt="2024-01-03T05:26:58.791" v="241" actId="478"/>
          <ac:picMkLst>
            <pc:docMk/>
            <pc:sldMk cId="3618264807" sldId="260"/>
            <ac:picMk id="7" creationId="{A30E219D-1B08-45A8-9242-864C860F6966}"/>
          </ac:picMkLst>
        </pc:picChg>
        <pc:picChg chg="add del mod">
          <ac:chgData name="翼 西村" userId="5a6fcaf58e44607b" providerId="LiveId" clId="{74B7585D-E428-4523-8C27-829E16E7B0FE}" dt="2024-01-03T05:26:58.791" v="241" actId="478"/>
          <ac:picMkLst>
            <pc:docMk/>
            <pc:sldMk cId="3618264807" sldId="260"/>
            <ac:picMk id="8" creationId="{E347C774-DC5E-DE1C-EB1A-AE2560D9CDAD}"/>
          </ac:picMkLst>
        </pc:picChg>
        <pc:picChg chg="add del mod">
          <ac:chgData name="翼 西村" userId="5a6fcaf58e44607b" providerId="LiveId" clId="{74B7585D-E428-4523-8C27-829E16E7B0FE}" dt="2024-01-03T05:26:58.791" v="241" actId="478"/>
          <ac:picMkLst>
            <pc:docMk/>
            <pc:sldMk cId="3618264807" sldId="260"/>
            <ac:picMk id="9" creationId="{F44DDC65-5FB0-68C1-6A36-3FC3BD7B3748}"/>
          </ac:picMkLst>
        </pc:picChg>
        <pc:picChg chg="add del mod ord">
          <ac:chgData name="翼 西村" userId="5a6fcaf58e44607b" providerId="LiveId" clId="{74B7585D-E428-4523-8C27-829E16E7B0FE}" dt="2024-01-03T05:37:34.096" v="291" actId="21"/>
          <ac:picMkLst>
            <pc:docMk/>
            <pc:sldMk cId="3618264807" sldId="260"/>
            <ac:picMk id="11" creationId="{785B8636-ECA0-CE8A-3687-91DA47FF5B2B}"/>
          </ac:picMkLst>
        </pc:picChg>
        <pc:picChg chg="add del mod">
          <ac:chgData name="翼 西村" userId="5a6fcaf58e44607b" providerId="LiveId" clId="{74B7585D-E428-4523-8C27-829E16E7B0FE}" dt="2024-01-03T05:37:34.096" v="291" actId="21"/>
          <ac:picMkLst>
            <pc:docMk/>
            <pc:sldMk cId="3618264807" sldId="260"/>
            <ac:picMk id="13" creationId="{B37B385B-933C-78B8-5B33-B82B009D2503}"/>
          </ac:picMkLst>
        </pc:picChg>
        <pc:picChg chg="add del mod">
          <ac:chgData name="翼 西村" userId="5a6fcaf58e44607b" providerId="LiveId" clId="{74B7585D-E428-4523-8C27-829E16E7B0FE}" dt="2024-01-03T05:37:34.096" v="291" actId="21"/>
          <ac:picMkLst>
            <pc:docMk/>
            <pc:sldMk cId="3618264807" sldId="260"/>
            <ac:picMk id="15" creationId="{BA01A3AB-BAB6-5BA7-AD92-D90750DB6F7E}"/>
          </ac:picMkLst>
        </pc:picChg>
        <pc:picChg chg="add del mod">
          <ac:chgData name="翼 西村" userId="5a6fcaf58e44607b" providerId="LiveId" clId="{74B7585D-E428-4523-8C27-829E16E7B0FE}" dt="2024-01-03T05:37:34.096" v="291" actId="21"/>
          <ac:picMkLst>
            <pc:docMk/>
            <pc:sldMk cId="3618264807" sldId="260"/>
            <ac:picMk id="17" creationId="{1A653062-5D4E-C329-4461-3341F9F8C494}"/>
          </ac:picMkLst>
        </pc:picChg>
        <pc:picChg chg="add del mod">
          <ac:chgData name="翼 西村" userId="5a6fcaf58e44607b" providerId="LiveId" clId="{74B7585D-E428-4523-8C27-829E16E7B0FE}" dt="2024-01-03T05:37:34.096" v="291" actId="21"/>
          <ac:picMkLst>
            <pc:docMk/>
            <pc:sldMk cId="3618264807" sldId="260"/>
            <ac:picMk id="19" creationId="{2E92B819-8AC5-43C1-A389-2B38D38C843F}"/>
          </ac:picMkLst>
        </pc:picChg>
        <pc:picChg chg="add del mod">
          <ac:chgData name="翼 西村" userId="5a6fcaf58e44607b" providerId="LiveId" clId="{74B7585D-E428-4523-8C27-829E16E7B0FE}" dt="2024-01-03T05:37:34.096" v="291" actId="21"/>
          <ac:picMkLst>
            <pc:docMk/>
            <pc:sldMk cId="3618264807" sldId="260"/>
            <ac:picMk id="21" creationId="{25A36090-CB81-6347-6D1C-8E82A06101F5}"/>
          </ac:picMkLst>
        </pc:picChg>
        <pc:picChg chg="add del mod">
          <ac:chgData name="翼 西村" userId="5a6fcaf58e44607b" providerId="LiveId" clId="{74B7585D-E428-4523-8C27-829E16E7B0FE}" dt="2024-01-03T05:37:34.096" v="291" actId="21"/>
          <ac:picMkLst>
            <pc:docMk/>
            <pc:sldMk cId="3618264807" sldId="260"/>
            <ac:picMk id="23" creationId="{C52CF8A2-350A-2BE3-E764-9A8B3F7939D6}"/>
          </ac:picMkLst>
        </pc:picChg>
        <pc:picChg chg="add del mod">
          <ac:chgData name="翼 西村" userId="5a6fcaf58e44607b" providerId="LiveId" clId="{74B7585D-E428-4523-8C27-829E16E7B0FE}" dt="2024-01-03T05:37:34.096" v="291" actId="21"/>
          <ac:picMkLst>
            <pc:docMk/>
            <pc:sldMk cId="3618264807" sldId="260"/>
            <ac:picMk id="25" creationId="{68454338-E330-CB28-EDAA-26F955A047E3}"/>
          </ac:picMkLst>
        </pc:picChg>
        <pc:picChg chg="add del mod">
          <ac:chgData name="翼 西村" userId="5a6fcaf58e44607b" providerId="LiveId" clId="{74B7585D-E428-4523-8C27-829E16E7B0FE}" dt="2024-01-03T05:37:34.096" v="291" actId="21"/>
          <ac:picMkLst>
            <pc:docMk/>
            <pc:sldMk cId="3618264807" sldId="260"/>
            <ac:picMk id="27" creationId="{EAAB4FA1-F037-511D-24E8-12856FAFC367}"/>
          </ac:picMkLst>
        </pc:picChg>
        <pc:picChg chg="add del mod">
          <ac:chgData name="翼 西村" userId="5a6fcaf58e44607b" providerId="LiveId" clId="{74B7585D-E428-4523-8C27-829E16E7B0FE}" dt="2024-01-03T05:37:34.096" v="291" actId="21"/>
          <ac:picMkLst>
            <pc:docMk/>
            <pc:sldMk cId="3618264807" sldId="260"/>
            <ac:picMk id="29" creationId="{65AD3DE2-477B-9DBE-266F-DABC48A3231B}"/>
          </ac:picMkLst>
        </pc:picChg>
        <pc:picChg chg="add del mod">
          <ac:chgData name="翼 西村" userId="5a6fcaf58e44607b" providerId="LiveId" clId="{74B7585D-E428-4523-8C27-829E16E7B0FE}" dt="2024-01-03T05:37:34.096" v="291" actId="21"/>
          <ac:picMkLst>
            <pc:docMk/>
            <pc:sldMk cId="3618264807" sldId="260"/>
            <ac:picMk id="31" creationId="{0987119E-8E68-A972-E010-BFAFC5C5E269}"/>
          </ac:picMkLst>
        </pc:picChg>
        <pc:picChg chg="add del mod">
          <ac:chgData name="翼 西村" userId="5a6fcaf58e44607b" providerId="LiveId" clId="{74B7585D-E428-4523-8C27-829E16E7B0FE}" dt="2024-01-03T05:37:34.096" v="291" actId="21"/>
          <ac:picMkLst>
            <pc:docMk/>
            <pc:sldMk cId="3618264807" sldId="260"/>
            <ac:picMk id="33" creationId="{E8112943-08F1-765A-8CB2-D9DC3F33CC22}"/>
          </ac:picMkLst>
        </pc:picChg>
        <pc:picChg chg="add del mod">
          <ac:chgData name="翼 西村" userId="5a6fcaf58e44607b" providerId="LiveId" clId="{74B7585D-E428-4523-8C27-829E16E7B0FE}" dt="2024-01-03T05:37:34.096" v="291" actId="21"/>
          <ac:picMkLst>
            <pc:docMk/>
            <pc:sldMk cId="3618264807" sldId="260"/>
            <ac:picMk id="35" creationId="{72EE1401-E270-402C-BAFE-4033AD8B6C10}"/>
          </ac:picMkLst>
        </pc:picChg>
        <pc:picChg chg="add del mod">
          <ac:chgData name="翼 西村" userId="5a6fcaf58e44607b" providerId="LiveId" clId="{74B7585D-E428-4523-8C27-829E16E7B0FE}" dt="2024-01-03T05:37:34.096" v="291" actId="21"/>
          <ac:picMkLst>
            <pc:docMk/>
            <pc:sldMk cId="3618264807" sldId="260"/>
            <ac:picMk id="37" creationId="{DBE9158F-474D-2EDB-F189-41466B23E72F}"/>
          </ac:picMkLst>
        </pc:picChg>
        <pc:picChg chg="add del mod">
          <ac:chgData name="翼 西村" userId="5a6fcaf58e44607b" providerId="LiveId" clId="{74B7585D-E428-4523-8C27-829E16E7B0FE}" dt="2024-01-03T05:37:34.096" v="291" actId="21"/>
          <ac:picMkLst>
            <pc:docMk/>
            <pc:sldMk cId="3618264807" sldId="260"/>
            <ac:picMk id="39" creationId="{A2AB9D51-F3A1-23A7-9AF0-BEA43419A61C}"/>
          </ac:picMkLst>
        </pc:picChg>
        <pc:picChg chg="add del mod">
          <ac:chgData name="翼 西村" userId="5a6fcaf58e44607b" providerId="LiveId" clId="{74B7585D-E428-4523-8C27-829E16E7B0FE}" dt="2024-01-03T05:37:34.096" v="291" actId="21"/>
          <ac:picMkLst>
            <pc:docMk/>
            <pc:sldMk cId="3618264807" sldId="260"/>
            <ac:picMk id="41" creationId="{67F38646-D4F9-C978-299F-540571FF6D11}"/>
          </ac:picMkLst>
        </pc:picChg>
        <pc:picChg chg="add del mod">
          <ac:chgData name="翼 西村" userId="5a6fcaf58e44607b" providerId="LiveId" clId="{74B7585D-E428-4523-8C27-829E16E7B0FE}" dt="2024-01-03T05:37:34.096" v="291" actId="21"/>
          <ac:picMkLst>
            <pc:docMk/>
            <pc:sldMk cId="3618264807" sldId="260"/>
            <ac:picMk id="43" creationId="{AFDB0B04-1C84-F496-9ED0-52223C2C2E58}"/>
          </ac:picMkLst>
        </pc:picChg>
        <pc:picChg chg="add del mod">
          <ac:chgData name="翼 西村" userId="5a6fcaf58e44607b" providerId="LiveId" clId="{74B7585D-E428-4523-8C27-829E16E7B0FE}" dt="2024-01-03T05:37:34.096" v="291" actId="21"/>
          <ac:picMkLst>
            <pc:docMk/>
            <pc:sldMk cId="3618264807" sldId="260"/>
            <ac:picMk id="45" creationId="{340675E5-CA30-EB2D-AB9E-B17129AFA5DF}"/>
          </ac:picMkLst>
        </pc:picChg>
      </pc:sldChg>
      <pc:sldChg chg="addSp delSp modSp new mod">
        <pc:chgData name="翼 西村" userId="5a6fcaf58e44607b" providerId="LiveId" clId="{74B7585D-E428-4523-8C27-829E16E7B0FE}" dt="2024-01-03T07:42:28.240" v="1389" actId="113"/>
        <pc:sldMkLst>
          <pc:docMk/>
          <pc:sldMk cId="2338554569" sldId="261"/>
        </pc:sldMkLst>
        <pc:spChg chg="mod">
          <ac:chgData name="翼 西村" userId="5a6fcaf58e44607b" providerId="LiveId" clId="{74B7585D-E428-4523-8C27-829E16E7B0FE}" dt="2024-01-03T07:35:52.638" v="1238" actId="20577"/>
          <ac:spMkLst>
            <pc:docMk/>
            <pc:sldMk cId="2338554569" sldId="261"/>
            <ac:spMk id="2" creationId="{14CB53AE-A8E1-4EBD-C8FF-49CB37B45C83}"/>
          </ac:spMkLst>
        </pc:spChg>
        <pc:spChg chg="mod">
          <ac:chgData name="翼 西村" userId="5a6fcaf58e44607b" providerId="LiveId" clId="{74B7585D-E428-4523-8C27-829E16E7B0FE}" dt="2024-01-03T05:37:28.468" v="290" actId="15"/>
          <ac:spMkLst>
            <pc:docMk/>
            <pc:sldMk cId="2338554569" sldId="261"/>
            <ac:spMk id="3" creationId="{62267E2A-BC9A-36E4-B1D9-AC9E779DED41}"/>
          </ac:spMkLst>
        </pc:spChg>
        <pc:spChg chg="add mod">
          <ac:chgData name="翼 西村" userId="5a6fcaf58e44607b" providerId="LiveId" clId="{74B7585D-E428-4523-8C27-829E16E7B0FE}" dt="2024-01-03T07:42:28.240" v="1389" actId="113"/>
          <ac:spMkLst>
            <pc:docMk/>
            <pc:sldMk cId="2338554569" sldId="261"/>
            <ac:spMk id="25" creationId="{92F93FE1-3866-E867-650A-533C609B2ED9}"/>
          </ac:spMkLst>
        </pc:spChg>
        <pc:spChg chg="add mod">
          <ac:chgData name="翼 西村" userId="5a6fcaf58e44607b" providerId="LiveId" clId="{74B7585D-E428-4523-8C27-829E16E7B0FE}" dt="2024-01-03T07:42:28.240" v="1389" actId="113"/>
          <ac:spMkLst>
            <pc:docMk/>
            <pc:sldMk cId="2338554569" sldId="261"/>
            <ac:spMk id="26" creationId="{49A2D8D0-6F8A-E69B-FE7C-0AB85FBE24A1}"/>
          </ac:spMkLst>
        </pc:spChg>
        <pc:spChg chg="add mod">
          <ac:chgData name="翼 西村" userId="5a6fcaf58e44607b" providerId="LiveId" clId="{74B7585D-E428-4523-8C27-829E16E7B0FE}" dt="2024-01-03T07:42:28.240" v="1389" actId="113"/>
          <ac:spMkLst>
            <pc:docMk/>
            <pc:sldMk cId="2338554569" sldId="261"/>
            <ac:spMk id="27" creationId="{D447B55C-4381-9656-E35F-A12BB2AB6457}"/>
          </ac:spMkLst>
        </pc:spChg>
        <pc:spChg chg="add mod">
          <ac:chgData name="翼 西村" userId="5a6fcaf58e44607b" providerId="LiveId" clId="{74B7585D-E428-4523-8C27-829E16E7B0FE}" dt="2024-01-03T07:42:28.240" v="1389" actId="113"/>
          <ac:spMkLst>
            <pc:docMk/>
            <pc:sldMk cId="2338554569" sldId="261"/>
            <ac:spMk id="37" creationId="{11F4119D-A4C9-03E7-74C8-FBF68B27FDC5}"/>
          </ac:spMkLst>
        </pc:spChg>
        <pc:spChg chg="add mod">
          <ac:chgData name="翼 西村" userId="5a6fcaf58e44607b" providerId="LiveId" clId="{74B7585D-E428-4523-8C27-829E16E7B0FE}" dt="2024-01-03T07:42:28.240" v="1389" actId="113"/>
          <ac:spMkLst>
            <pc:docMk/>
            <pc:sldMk cId="2338554569" sldId="261"/>
            <ac:spMk id="38" creationId="{6E522955-F3C7-62FC-E2E0-FC5DF325C9BC}"/>
          </ac:spMkLst>
        </pc:spChg>
        <pc:picChg chg="add del mod">
          <ac:chgData name="翼 西村" userId="5a6fcaf58e44607b" providerId="LiveId" clId="{74B7585D-E428-4523-8C27-829E16E7B0FE}" dt="2024-01-03T07:39:45.053" v="1340" actId="478"/>
          <ac:picMkLst>
            <pc:docMk/>
            <pc:sldMk cId="2338554569" sldId="261"/>
            <ac:picMk id="7" creationId="{59A84026-32B2-4F0B-3B67-5594F79557E0}"/>
          </ac:picMkLst>
        </pc:picChg>
        <pc:picChg chg="add del mod">
          <ac:chgData name="翼 西村" userId="5a6fcaf58e44607b" providerId="LiveId" clId="{74B7585D-E428-4523-8C27-829E16E7B0FE}" dt="2024-01-03T07:40:16.896" v="1347" actId="478"/>
          <ac:picMkLst>
            <pc:docMk/>
            <pc:sldMk cId="2338554569" sldId="261"/>
            <ac:picMk id="8" creationId="{C8DB2A98-F0BF-11C3-3685-399C6A1A6177}"/>
          </ac:picMkLst>
        </pc:picChg>
        <pc:picChg chg="add mod">
          <ac:chgData name="翼 西村" userId="5a6fcaf58e44607b" providerId="LiveId" clId="{74B7585D-E428-4523-8C27-829E16E7B0FE}" dt="2024-01-03T07:40:26.506" v="1348" actId="1076"/>
          <ac:picMkLst>
            <pc:docMk/>
            <pc:sldMk cId="2338554569" sldId="261"/>
            <ac:picMk id="9" creationId="{A8D683C6-EDF5-A966-88A9-F75BFB8160D4}"/>
          </ac:picMkLst>
        </pc:picChg>
        <pc:picChg chg="add del mod">
          <ac:chgData name="翼 西村" userId="5a6fcaf58e44607b" providerId="LiveId" clId="{74B7585D-E428-4523-8C27-829E16E7B0FE}" dt="2024-01-03T07:40:16.896" v="1347" actId="478"/>
          <ac:picMkLst>
            <pc:docMk/>
            <pc:sldMk cId="2338554569" sldId="261"/>
            <ac:picMk id="10" creationId="{3A94B997-E19E-AD06-FFED-AA8A2D407C30}"/>
          </ac:picMkLst>
        </pc:picChg>
        <pc:picChg chg="add del mod">
          <ac:chgData name="翼 西村" userId="5a6fcaf58e44607b" providerId="LiveId" clId="{74B7585D-E428-4523-8C27-829E16E7B0FE}" dt="2024-01-03T07:40:16.896" v="1347" actId="478"/>
          <ac:picMkLst>
            <pc:docMk/>
            <pc:sldMk cId="2338554569" sldId="261"/>
            <ac:picMk id="11" creationId="{1556BF42-BD0A-01A4-8EA8-B7B20EBFB28E}"/>
          </ac:picMkLst>
        </pc:picChg>
        <pc:picChg chg="add del mod">
          <ac:chgData name="翼 西村" userId="5a6fcaf58e44607b" providerId="LiveId" clId="{74B7585D-E428-4523-8C27-829E16E7B0FE}" dt="2024-01-03T07:40:16.896" v="1347" actId="478"/>
          <ac:picMkLst>
            <pc:docMk/>
            <pc:sldMk cId="2338554569" sldId="261"/>
            <ac:picMk id="12" creationId="{D4141AAA-36C1-5B7D-40F2-73C4BC952251}"/>
          </ac:picMkLst>
        </pc:picChg>
        <pc:picChg chg="add del mod">
          <ac:chgData name="翼 西村" userId="5a6fcaf58e44607b" providerId="LiveId" clId="{74B7585D-E428-4523-8C27-829E16E7B0FE}" dt="2024-01-03T07:40:16.896" v="1347" actId="478"/>
          <ac:picMkLst>
            <pc:docMk/>
            <pc:sldMk cId="2338554569" sldId="261"/>
            <ac:picMk id="13" creationId="{FD65CB5A-6BC8-D94A-2D7C-11AA97DDD992}"/>
          </ac:picMkLst>
        </pc:picChg>
        <pc:picChg chg="add del mod">
          <ac:chgData name="翼 西村" userId="5a6fcaf58e44607b" providerId="LiveId" clId="{74B7585D-E428-4523-8C27-829E16E7B0FE}" dt="2024-01-03T07:40:16.896" v="1347" actId="478"/>
          <ac:picMkLst>
            <pc:docMk/>
            <pc:sldMk cId="2338554569" sldId="261"/>
            <ac:picMk id="14" creationId="{416B2582-E1BB-E7C2-C43C-6293CD099EC0}"/>
          </ac:picMkLst>
        </pc:picChg>
        <pc:picChg chg="add mod">
          <ac:chgData name="翼 西村" userId="5a6fcaf58e44607b" providerId="LiveId" clId="{74B7585D-E428-4523-8C27-829E16E7B0FE}" dt="2024-01-03T07:40:26.506" v="1348" actId="1076"/>
          <ac:picMkLst>
            <pc:docMk/>
            <pc:sldMk cId="2338554569" sldId="261"/>
            <ac:picMk id="15" creationId="{00F8F4A9-3C2B-D877-11C9-18E58052E6B9}"/>
          </ac:picMkLst>
        </pc:picChg>
        <pc:picChg chg="add del mod">
          <ac:chgData name="翼 西村" userId="5a6fcaf58e44607b" providerId="LiveId" clId="{74B7585D-E428-4523-8C27-829E16E7B0FE}" dt="2024-01-03T07:40:16.896" v="1347" actId="478"/>
          <ac:picMkLst>
            <pc:docMk/>
            <pc:sldMk cId="2338554569" sldId="261"/>
            <ac:picMk id="16" creationId="{A2567E86-D229-CED4-626C-9258120146BC}"/>
          </ac:picMkLst>
        </pc:picChg>
        <pc:picChg chg="add mod">
          <ac:chgData name="翼 西村" userId="5a6fcaf58e44607b" providerId="LiveId" clId="{74B7585D-E428-4523-8C27-829E16E7B0FE}" dt="2024-01-03T07:40:26.506" v="1348" actId="1076"/>
          <ac:picMkLst>
            <pc:docMk/>
            <pc:sldMk cId="2338554569" sldId="261"/>
            <ac:picMk id="17" creationId="{D9DB845F-98B0-20FF-7BF2-E69E9880A70D}"/>
          </ac:picMkLst>
        </pc:picChg>
        <pc:picChg chg="add del mod">
          <ac:chgData name="翼 西村" userId="5a6fcaf58e44607b" providerId="LiveId" clId="{74B7585D-E428-4523-8C27-829E16E7B0FE}" dt="2024-01-03T07:40:16.896" v="1347" actId="478"/>
          <ac:picMkLst>
            <pc:docMk/>
            <pc:sldMk cId="2338554569" sldId="261"/>
            <ac:picMk id="18" creationId="{E7A62F6A-2985-2F50-CE15-487C9537521D}"/>
          </ac:picMkLst>
        </pc:picChg>
        <pc:picChg chg="add mod">
          <ac:chgData name="翼 西村" userId="5a6fcaf58e44607b" providerId="LiveId" clId="{74B7585D-E428-4523-8C27-829E16E7B0FE}" dt="2024-01-03T07:40:26.506" v="1348" actId="1076"/>
          <ac:picMkLst>
            <pc:docMk/>
            <pc:sldMk cId="2338554569" sldId="261"/>
            <ac:picMk id="19" creationId="{CA799C77-10C4-23E3-23E7-EEBD76F23209}"/>
          </ac:picMkLst>
        </pc:picChg>
        <pc:picChg chg="add mod">
          <ac:chgData name="翼 西村" userId="5a6fcaf58e44607b" providerId="LiveId" clId="{74B7585D-E428-4523-8C27-829E16E7B0FE}" dt="2024-01-03T07:40:31.488" v="1349" actId="1076"/>
          <ac:picMkLst>
            <pc:docMk/>
            <pc:sldMk cId="2338554569" sldId="261"/>
            <ac:picMk id="20" creationId="{4D2E5D40-4062-345E-65FB-0B1E46C91CFD}"/>
          </ac:picMkLst>
        </pc:picChg>
        <pc:picChg chg="add mod">
          <ac:chgData name="翼 西村" userId="5a6fcaf58e44607b" providerId="LiveId" clId="{74B7585D-E428-4523-8C27-829E16E7B0FE}" dt="2024-01-03T07:41:24.027" v="1359" actId="1076"/>
          <ac:picMkLst>
            <pc:docMk/>
            <pc:sldMk cId="2338554569" sldId="261"/>
            <ac:picMk id="21" creationId="{6165CA13-5DDD-D042-CA25-86EB1C4F1470}"/>
          </ac:picMkLst>
        </pc:picChg>
        <pc:picChg chg="add del mod">
          <ac:chgData name="翼 西村" userId="5a6fcaf58e44607b" providerId="LiveId" clId="{74B7585D-E428-4523-8C27-829E16E7B0FE}" dt="2024-01-03T07:39:45.053" v="1340" actId="478"/>
          <ac:picMkLst>
            <pc:docMk/>
            <pc:sldMk cId="2338554569" sldId="261"/>
            <ac:picMk id="22" creationId="{DAE33241-F855-B4E8-D74E-96E19EEB126B}"/>
          </ac:picMkLst>
        </pc:picChg>
        <pc:picChg chg="add del mod">
          <ac:chgData name="翼 西村" userId="5a6fcaf58e44607b" providerId="LiveId" clId="{74B7585D-E428-4523-8C27-829E16E7B0FE}" dt="2024-01-03T07:39:45.053" v="1340" actId="478"/>
          <ac:picMkLst>
            <pc:docMk/>
            <pc:sldMk cId="2338554569" sldId="261"/>
            <ac:picMk id="23" creationId="{DB1A0F12-7611-4E9C-B638-50503898BB11}"/>
          </ac:picMkLst>
        </pc:picChg>
        <pc:picChg chg="add del mod">
          <ac:chgData name="翼 西村" userId="5a6fcaf58e44607b" providerId="LiveId" clId="{74B7585D-E428-4523-8C27-829E16E7B0FE}" dt="2024-01-03T07:40:16.896" v="1347" actId="478"/>
          <ac:picMkLst>
            <pc:docMk/>
            <pc:sldMk cId="2338554569" sldId="261"/>
            <ac:picMk id="24" creationId="{39728EBD-7AD5-1077-1893-27804D06C6C0}"/>
          </ac:picMkLst>
        </pc:picChg>
        <pc:picChg chg="add mod">
          <ac:chgData name="翼 西村" userId="5a6fcaf58e44607b" providerId="LiveId" clId="{74B7585D-E428-4523-8C27-829E16E7B0FE}" dt="2024-01-03T07:41:27.279" v="1361" actId="1076"/>
          <ac:picMkLst>
            <pc:docMk/>
            <pc:sldMk cId="2338554569" sldId="261"/>
            <ac:picMk id="28" creationId="{5FE61B2E-C05D-F6E8-892A-A4BD68BE5543}"/>
          </ac:picMkLst>
        </pc:picChg>
        <pc:picChg chg="add mod">
          <ac:chgData name="翼 西村" userId="5a6fcaf58e44607b" providerId="LiveId" clId="{74B7585D-E428-4523-8C27-829E16E7B0FE}" dt="2024-01-03T07:41:25.613" v="1360" actId="1076"/>
          <ac:picMkLst>
            <pc:docMk/>
            <pc:sldMk cId="2338554569" sldId="261"/>
            <ac:picMk id="29" creationId="{8BA964D4-453F-E4DC-A2B4-B42AA84C72F3}"/>
          </ac:picMkLst>
        </pc:picChg>
        <pc:picChg chg="add mod">
          <ac:chgData name="翼 西村" userId="5a6fcaf58e44607b" providerId="LiveId" clId="{74B7585D-E428-4523-8C27-829E16E7B0FE}" dt="2024-01-03T07:41:28.517" v="1362" actId="1076"/>
          <ac:picMkLst>
            <pc:docMk/>
            <pc:sldMk cId="2338554569" sldId="261"/>
            <ac:picMk id="30" creationId="{7D1D1B5D-8914-1AE2-E84E-21E6C8C0AB4C}"/>
          </ac:picMkLst>
        </pc:picChg>
        <pc:picChg chg="add del mod">
          <ac:chgData name="翼 西村" userId="5a6fcaf58e44607b" providerId="LiveId" clId="{74B7585D-E428-4523-8C27-829E16E7B0FE}" dt="2024-01-03T07:40:08.166" v="1346" actId="478"/>
          <ac:picMkLst>
            <pc:docMk/>
            <pc:sldMk cId="2338554569" sldId="261"/>
            <ac:picMk id="31" creationId="{6B6DB4A4-48B0-FBA6-2AE7-4DF31C97A4F0}"/>
          </ac:picMkLst>
        </pc:picChg>
        <pc:picChg chg="add del mod">
          <ac:chgData name="翼 西村" userId="5a6fcaf58e44607b" providerId="LiveId" clId="{74B7585D-E428-4523-8C27-829E16E7B0FE}" dt="2024-01-03T07:40:08.166" v="1346" actId="478"/>
          <ac:picMkLst>
            <pc:docMk/>
            <pc:sldMk cId="2338554569" sldId="261"/>
            <ac:picMk id="32" creationId="{9CBAC0AD-E627-4CC4-0862-C2E7D7C8191D}"/>
          </ac:picMkLst>
        </pc:picChg>
        <pc:picChg chg="add del mod">
          <ac:chgData name="翼 西村" userId="5a6fcaf58e44607b" providerId="LiveId" clId="{74B7585D-E428-4523-8C27-829E16E7B0FE}" dt="2024-01-03T07:40:08.166" v="1346" actId="478"/>
          <ac:picMkLst>
            <pc:docMk/>
            <pc:sldMk cId="2338554569" sldId="261"/>
            <ac:picMk id="33" creationId="{97B85AF3-97F3-A87F-E5C7-7A52F88C9CBA}"/>
          </ac:picMkLst>
        </pc:picChg>
        <pc:picChg chg="add del mod">
          <ac:chgData name="翼 西村" userId="5a6fcaf58e44607b" providerId="LiveId" clId="{74B7585D-E428-4523-8C27-829E16E7B0FE}" dt="2024-01-03T07:40:08.166" v="1346" actId="478"/>
          <ac:picMkLst>
            <pc:docMk/>
            <pc:sldMk cId="2338554569" sldId="261"/>
            <ac:picMk id="34" creationId="{424DB609-F289-A9B1-FC17-E7D3063FB992}"/>
          </ac:picMkLst>
        </pc:picChg>
        <pc:picChg chg="add del mod">
          <ac:chgData name="翼 西村" userId="5a6fcaf58e44607b" providerId="LiveId" clId="{74B7585D-E428-4523-8C27-829E16E7B0FE}" dt="2024-01-03T07:40:08.166" v="1346" actId="478"/>
          <ac:picMkLst>
            <pc:docMk/>
            <pc:sldMk cId="2338554569" sldId="261"/>
            <ac:picMk id="35" creationId="{949F6FF0-04F4-7C58-E0AD-1279344A2EB6}"/>
          </ac:picMkLst>
        </pc:picChg>
        <pc:picChg chg="add del mod">
          <ac:chgData name="翼 西村" userId="5a6fcaf58e44607b" providerId="LiveId" clId="{74B7585D-E428-4523-8C27-829E16E7B0FE}" dt="2024-01-03T07:40:08.166" v="1346" actId="478"/>
          <ac:picMkLst>
            <pc:docMk/>
            <pc:sldMk cId="2338554569" sldId="261"/>
            <ac:picMk id="36" creationId="{9FB123CD-F6F3-3A6A-D4A1-6491F58B3AD1}"/>
          </ac:picMkLst>
        </pc:picChg>
      </pc:sldChg>
      <pc:sldChg chg="addSp modSp add mod">
        <pc:chgData name="翼 西村" userId="5a6fcaf58e44607b" providerId="LiveId" clId="{74B7585D-E428-4523-8C27-829E16E7B0FE}" dt="2024-01-03T07:43:23.831" v="1397" actId="14100"/>
        <pc:sldMkLst>
          <pc:docMk/>
          <pc:sldMk cId="1521747119" sldId="262"/>
        </pc:sldMkLst>
        <pc:spChg chg="mod">
          <ac:chgData name="翼 西村" userId="5a6fcaf58e44607b" providerId="LiveId" clId="{74B7585D-E428-4523-8C27-829E16E7B0FE}" dt="2024-01-03T07:34:13.964" v="1222" actId="1076"/>
          <ac:spMkLst>
            <pc:docMk/>
            <pc:sldMk cId="1521747119" sldId="262"/>
            <ac:spMk id="3" creationId="{3515FBC2-7D3E-DB6A-7294-089F3416286A}"/>
          </ac:spMkLst>
        </pc:spChg>
        <pc:spChg chg="add mod">
          <ac:chgData name="翼 西村" userId="5a6fcaf58e44607b" providerId="LiveId" clId="{74B7585D-E428-4523-8C27-829E16E7B0FE}" dt="2024-01-03T07:43:23.831" v="1397" actId="14100"/>
          <ac:spMkLst>
            <pc:docMk/>
            <pc:sldMk cId="1521747119" sldId="262"/>
            <ac:spMk id="8" creationId="{7EF3FCBD-0E96-25F5-4728-224170815090}"/>
          </ac:spMkLst>
        </pc:spChg>
        <pc:picChg chg="add mod">
          <ac:chgData name="翼 西村" userId="5a6fcaf58e44607b" providerId="LiveId" clId="{74B7585D-E428-4523-8C27-829E16E7B0FE}" dt="2024-01-03T07:43:21.681" v="1396" actId="1076"/>
          <ac:picMkLst>
            <pc:docMk/>
            <pc:sldMk cId="1521747119" sldId="262"/>
            <ac:picMk id="7" creationId="{CA0E8401-D3FE-AE24-AD0E-DF4CF2DB44C9}"/>
          </ac:picMkLst>
        </pc:picChg>
      </pc:sldChg>
      <pc:sldChg chg="addSp modSp new">
        <pc:chgData name="翼 西村" userId="5a6fcaf58e44607b" providerId="LiveId" clId="{74B7585D-E428-4523-8C27-829E16E7B0FE}" dt="2024-01-03T07:35:03.534" v="1229"/>
        <pc:sldMkLst>
          <pc:docMk/>
          <pc:sldMk cId="1442294136" sldId="263"/>
        </pc:sldMkLst>
        <pc:picChg chg="add mod">
          <ac:chgData name="翼 西村" userId="5a6fcaf58e44607b" providerId="LiveId" clId="{74B7585D-E428-4523-8C27-829E16E7B0FE}" dt="2024-01-03T07:35:03.534" v="1229"/>
          <ac:picMkLst>
            <pc:docMk/>
            <pc:sldMk cId="1442294136" sldId="263"/>
            <ac:picMk id="7" creationId="{7C7EBDB9-D0E5-C7B7-75AC-D467BF828778}"/>
          </ac:picMkLst>
        </pc:picChg>
        <pc:picChg chg="add mod">
          <ac:chgData name="翼 西村" userId="5a6fcaf58e44607b" providerId="LiveId" clId="{74B7585D-E428-4523-8C27-829E16E7B0FE}" dt="2024-01-03T07:35:03.534" v="1229"/>
          <ac:picMkLst>
            <pc:docMk/>
            <pc:sldMk cId="1442294136" sldId="263"/>
            <ac:picMk id="8" creationId="{D85F37D9-1EDE-D108-3085-D90132F86DE1}"/>
          </ac:picMkLst>
        </pc:picChg>
        <pc:picChg chg="add mod">
          <ac:chgData name="翼 西村" userId="5a6fcaf58e44607b" providerId="LiveId" clId="{74B7585D-E428-4523-8C27-829E16E7B0FE}" dt="2024-01-03T07:35:03.534" v="1229"/>
          <ac:picMkLst>
            <pc:docMk/>
            <pc:sldMk cId="1442294136" sldId="263"/>
            <ac:picMk id="9" creationId="{A80881CB-0086-A6C4-DD15-CE4C5EDC5B32}"/>
          </ac:picMkLst>
        </pc:picChg>
        <pc:picChg chg="add mod">
          <ac:chgData name="翼 西村" userId="5a6fcaf58e44607b" providerId="LiveId" clId="{74B7585D-E428-4523-8C27-829E16E7B0FE}" dt="2024-01-03T07:35:03.534" v="1229"/>
          <ac:picMkLst>
            <pc:docMk/>
            <pc:sldMk cId="1442294136" sldId="263"/>
            <ac:picMk id="10" creationId="{AC6799D0-355F-A14D-E5A4-E0648ABC54B2}"/>
          </ac:picMkLst>
        </pc:picChg>
        <pc:picChg chg="add mod">
          <ac:chgData name="翼 西村" userId="5a6fcaf58e44607b" providerId="LiveId" clId="{74B7585D-E428-4523-8C27-829E16E7B0FE}" dt="2024-01-03T07:35:03.534" v="1229"/>
          <ac:picMkLst>
            <pc:docMk/>
            <pc:sldMk cId="1442294136" sldId="263"/>
            <ac:picMk id="11" creationId="{DDF475C5-E1F9-3DCF-CA2C-10060ECF52EB}"/>
          </ac:picMkLst>
        </pc:picChg>
        <pc:picChg chg="add mod">
          <ac:chgData name="翼 西村" userId="5a6fcaf58e44607b" providerId="LiveId" clId="{74B7585D-E428-4523-8C27-829E16E7B0FE}" dt="2024-01-03T07:35:03.534" v="1229"/>
          <ac:picMkLst>
            <pc:docMk/>
            <pc:sldMk cId="1442294136" sldId="263"/>
            <ac:picMk id="12" creationId="{434616C8-AC44-3166-2485-12B00847E1C7}"/>
          </ac:picMkLst>
        </pc:picChg>
        <pc:picChg chg="add mod">
          <ac:chgData name="翼 西村" userId="5a6fcaf58e44607b" providerId="LiveId" clId="{74B7585D-E428-4523-8C27-829E16E7B0FE}" dt="2024-01-03T07:35:03.534" v="1229"/>
          <ac:picMkLst>
            <pc:docMk/>
            <pc:sldMk cId="1442294136" sldId="263"/>
            <ac:picMk id="13" creationId="{E5C33E5C-0D95-6A58-DDC2-541C37173F19}"/>
          </ac:picMkLst>
        </pc:picChg>
        <pc:picChg chg="add mod">
          <ac:chgData name="翼 西村" userId="5a6fcaf58e44607b" providerId="LiveId" clId="{74B7585D-E428-4523-8C27-829E16E7B0FE}" dt="2024-01-03T07:35:03.534" v="1229"/>
          <ac:picMkLst>
            <pc:docMk/>
            <pc:sldMk cId="1442294136" sldId="263"/>
            <ac:picMk id="14" creationId="{A5FB8473-24B1-D582-E296-F6D979FB8B2D}"/>
          </ac:picMkLst>
        </pc:picChg>
        <pc:picChg chg="add mod">
          <ac:chgData name="翼 西村" userId="5a6fcaf58e44607b" providerId="LiveId" clId="{74B7585D-E428-4523-8C27-829E16E7B0FE}" dt="2024-01-03T07:35:03.534" v="1229"/>
          <ac:picMkLst>
            <pc:docMk/>
            <pc:sldMk cId="1442294136" sldId="263"/>
            <ac:picMk id="15" creationId="{73218D0C-202B-01BC-1456-B151121DB8B5}"/>
          </ac:picMkLst>
        </pc:picChg>
        <pc:picChg chg="add mod">
          <ac:chgData name="翼 西村" userId="5a6fcaf58e44607b" providerId="LiveId" clId="{74B7585D-E428-4523-8C27-829E16E7B0FE}" dt="2024-01-03T07:35:03.534" v="1229"/>
          <ac:picMkLst>
            <pc:docMk/>
            <pc:sldMk cId="1442294136" sldId="263"/>
            <ac:picMk id="16" creationId="{210AD69B-620A-73B2-826B-28F71128ADCF}"/>
          </ac:picMkLst>
        </pc:picChg>
        <pc:picChg chg="add mod">
          <ac:chgData name="翼 西村" userId="5a6fcaf58e44607b" providerId="LiveId" clId="{74B7585D-E428-4523-8C27-829E16E7B0FE}" dt="2024-01-03T07:35:03.534" v="1229"/>
          <ac:picMkLst>
            <pc:docMk/>
            <pc:sldMk cId="1442294136" sldId="263"/>
            <ac:picMk id="17" creationId="{F54DCED8-99F8-7DC1-DC08-A7478BC658E3}"/>
          </ac:picMkLst>
        </pc:picChg>
        <pc:picChg chg="add mod">
          <ac:chgData name="翼 西村" userId="5a6fcaf58e44607b" providerId="LiveId" clId="{74B7585D-E428-4523-8C27-829E16E7B0FE}" dt="2024-01-03T07:35:03.534" v="1229"/>
          <ac:picMkLst>
            <pc:docMk/>
            <pc:sldMk cId="1442294136" sldId="263"/>
            <ac:picMk id="18" creationId="{070B797B-0722-4283-985E-2CA44A5F0264}"/>
          </ac:picMkLst>
        </pc:picChg>
        <pc:picChg chg="add mod">
          <ac:chgData name="翼 西村" userId="5a6fcaf58e44607b" providerId="LiveId" clId="{74B7585D-E428-4523-8C27-829E16E7B0FE}" dt="2024-01-03T07:35:03.534" v="1229"/>
          <ac:picMkLst>
            <pc:docMk/>
            <pc:sldMk cId="1442294136" sldId="263"/>
            <ac:picMk id="19" creationId="{16D4D445-1810-7D46-94C6-BD063F936038}"/>
          </ac:picMkLst>
        </pc:picChg>
        <pc:picChg chg="add mod">
          <ac:chgData name="翼 西村" userId="5a6fcaf58e44607b" providerId="LiveId" clId="{74B7585D-E428-4523-8C27-829E16E7B0FE}" dt="2024-01-03T07:35:03.534" v="1229"/>
          <ac:picMkLst>
            <pc:docMk/>
            <pc:sldMk cId="1442294136" sldId="263"/>
            <ac:picMk id="20" creationId="{7317C932-9F81-9813-901E-680AF8F7FA03}"/>
          </ac:picMkLst>
        </pc:picChg>
        <pc:picChg chg="add mod">
          <ac:chgData name="翼 西村" userId="5a6fcaf58e44607b" providerId="LiveId" clId="{74B7585D-E428-4523-8C27-829E16E7B0FE}" dt="2024-01-03T07:35:03.534" v="1229"/>
          <ac:picMkLst>
            <pc:docMk/>
            <pc:sldMk cId="1442294136" sldId="263"/>
            <ac:picMk id="21" creationId="{B6637745-F7AB-9F49-B359-9E96E8E4E974}"/>
          </ac:picMkLst>
        </pc:picChg>
        <pc:picChg chg="add mod">
          <ac:chgData name="翼 西村" userId="5a6fcaf58e44607b" providerId="LiveId" clId="{74B7585D-E428-4523-8C27-829E16E7B0FE}" dt="2024-01-03T07:35:03.534" v="1229"/>
          <ac:picMkLst>
            <pc:docMk/>
            <pc:sldMk cId="1442294136" sldId="263"/>
            <ac:picMk id="22" creationId="{EC7123CB-854B-5672-A1E2-322EF911C9D3}"/>
          </ac:picMkLst>
        </pc:picChg>
        <pc:picChg chg="add mod">
          <ac:chgData name="翼 西村" userId="5a6fcaf58e44607b" providerId="LiveId" clId="{74B7585D-E428-4523-8C27-829E16E7B0FE}" dt="2024-01-03T07:35:03.534" v="1229"/>
          <ac:picMkLst>
            <pc:docMk/>
            <pc:sldMk cId="1442294136" sldId="263"/>
            <ac:picMk id="23" creationId="{E5651AFC-1B7F-CC38-3B94-BBFB7BE0DC34}"/>
          </ac:picMkLst>
        </pc:picChg>
        <pc:picChg chg="add mod">
          <ac:chgData name="翼 西村" userId="5a6fcaf58e44607b" providerId="LiveId" clId="{74B7585D-E428-4523-8C27-829E16E7B0FE}" dt="2024-01-03T07:35:03.534" v="1229"/>
          <ac:picMkLst>
            <pc:docMk/>
            <pc:sldMk cId="1442294136" sldId="263"/>
            <ac:picMk id="24" creationId="{9FD75BBD-1075-BBAD-AF62-B34DE9141313}"/>
          </ac:picMkLst>
        </pc:picChg>
      </pc:sldChg>
      <pc:sldMasterChg chg="addSldLayout modSldLayout sldLayoutOrd">
        <pc:chgData name="翼 西村" userId="5a6fcaf58e44607b" providerId="LiveId" clId="{74B7585D-E428-4523-8C27-829E16E7B0FE}" dt="2024-01-03T05:14:03.919" v="216" actId="20577"/>
        <pc:sldMasterMkLst>
          <pc:docMk/>
          <pc:sldMasterMk cId="2086738938" sldId="2147483648"/>
        </pc:sldMasterMkLst>
        <pc:sldLayoutChg chg="modSp mod">
          <pc:chgData name="翼 西村" userId="5a6fcaf58e44607b" providerId="LiveId" clId="{74B7585D-E428-4523-8C27-829E16E7B0FE}" dt="2024-01-03T05:13:30.315" v="186" actId="242"/>
          <pc:sldLayoutMkLst>
            <pc:docMk/>
            <pc:sldMasterMk cId="2086738938" sldId="2147483648"/>
            <pc:sldLayoutMk cId="1537242475" sldId="2147483649"/>
          </pc:sldLayoutMkLst>
          <pc:spChg chg="mod">
            <ac:chgData name="翼 西村" userId="5a6fcaf58e44607b" providerId="LiveId" clId="{74B7585D-E428-4523-8C27-829E16E7B0FE}" dt="2024-01-03T05:13:30.315" v="186" actId="242"/>
            <ac:spMkLst>
              <pc:docMk/>
              <pc:sldMasterMk cId="2086738938" sldId="2147483648"/>
              <pc:sldLayoutMk cId="1537242475" sldId="2147483649"/>
              <ac:spMk id="2" creationId="{FCCCD72B-C134-467C-A499-DA86EE56C4B9}"/>
            </ac:spMkLst>
          </pc:spChg>
          <pc:spChg chg="mod">
            <ac:chgData name="翼 西村" userId="5a6fcaf58e44607b" providerId="LiveId" clId="{74B7585D-E428-4523-8C27-829E16E7B0FE}" dt="2024-01-03T05:13:22.788" v="185" actId="1076"/>
            <ac:spMkLst>
              <pc:docMk/>
              <pc:sldMasterMk cId="2086738938" sldId="2147483648"/>
              <pc:sldLayoutMk cId="1537242475" sldId="2147483649"/>
              <ac:spMk id="3" creationId="{C627025A-1B2C-41C7-BF67-36C7C08CDAE6}"/>
            </ac:spMkLst>
          </pc:spChg>
        </pc:sldLayoutChg>
        <pc:sldLayoutChg chg="modSp add mod ord modTransition">
          <pc:chgData name="翼 西村" userId="5a6fcaf58e44607b" providerId="LiveId" clId="{74B7585D-E428-4523-8C27-829E16E7B0FE}" dt="2024-01-03T05:14:03.919" v="216" actId="20577"/>
          <pc:sldLayoutMkLst>
            <pc:docMk/>
            <pc:sldMasterMk cId="2086738938" sldId="2147483648"/>
            <pc:sldLayoutMk cId="2854500000" sldId="2147483656"/>
          </pc:sldLayoutMkLst>
          <pc:spChg chg="mod">
            <ac:chgData name="翼 西村" userId="5a6fcaf58e44607b" providerId="LiveId" clId="{74B7585D-E428-4523-8C27-829E16E7B0FE}" dt="2024-01-03T05:13:54.566" v="197"/>
            <ac:spMkLst>
              <pc:docMk/>
              <pc:sldMasterMk cId="2086738938" sldId="2147483648"/>
              <pc:sldLayoutMk cId="2854500000" sldId="2147483656"/>
              <ac:spMk id="2" creationId="{D67A63FD-A9CF-4F17-B75C-238D06A278F1}"/>
            </ac:spMkLst>
          </pc:spChg>
          <pc:spChg chg="mod">
            <ac:chgData name="翼 西村" userId="5a6fcaf58e44607b" providerId="LiveId" clId="{74B7585D-E428-4523-8C27-829E16E7B0FE}" dt="2024-01-03T05:13:47.665" v="187" actId="12"/>
            <ac:spMkLst>
              <pc:docMk/>
              <pc:sldMasterMk cId="2086738938" sldId="2147483648"/>
              <pc:sldLayoutMk cId="2854500000" sldId="2147483656"/>
              <ac:spMk id="3" creationId="{55387B83-8B2E-46B8-B5E0-1F12F05741B1}"/>
            </ac:spMkLst>
          </pc:spChg>
          <pc:spChg chg="mod">
            <ac:chgData name="翼 西村" userId="5a6fcaf58e44607b" providerId="LiveId" clId="{74B7585D-E428-4523-8C27-829E16E7B0FE}" dt="2024-01-03T05:14:03.919" v="216" actId="20577"/>
            <ac:spMkLst>
              <pc:docMk/>
              <pc:sldMasterMk cId="2086738938" sldId="2147483648"/>
              <pc:sldLayoutMk cId="2854500000" sldId="2147483656"/>
              <ac:spMk id="5" creationId="{A75E9A27-4A62-4E1C-9107-256A8454BD2A}"/>
            </ac:spMkLst>
          </pc:spChg>
        </pc:sldLayoutChg>
      </pc:sldMasterChg>
    </pc:docChg>
  </pc:docChgLst>
  <pc:docChgLst>
    <pc:chgData name="西村 翼" userId="5a6fcaf58e44607b" providerId="LiveId" clId="{B5E5FDE1-F951-40AC-9A40-EA1E0D5EA37F}"/>
    <pc:docChg chg="addSld delSld modSld">
      <pc:chgData name="西村 翼" userId="5a6fcaf58e44607b" providerId="LiveId" clId="{B5E5FDE1-F951-40AC-9A40-EA1E0D5EA37F}" dt="2024-01-20T07:22:53.196" v="151" actId="20577"/>
      <pc:docMkLst>
        <pc:docMk/>
      </pc:docMkLst>
      <pc:sldChg chg="modSp mod">
        <pc:chgData name="西村 翼" userId="5a6fcaf58e44607b" providerId="LiveId" clId="{B5E5FDE1-F951-40AC-9A40-EA1E0D5EA37F}" dt="2024-01-20T07:22:53.196" v="151" actId="20577"/>
        <pc:sldMkLst>
          <pc:docMk/>
          <pc:sldMk cId="4280358251" sldId="257"/>
        </pc:sldMkLst>
        <pc:spChg chg="mod">
          <ac:chgData name="西村 翼" userId="5a6fcaf58e44607b" providerId="LiveId" clId="{B5E5FDE1-F951-40AC-9A40-EA1E0D5EA37F}" dt="2024-01-20T07:22:53.196" v="151" actId="20577"/>
          <ac:spMkLst>
            <pc:docMk/>
            <pc:sldMk cId="4280358251" sldId="257"/>
            <ac:spMk id="3" creationId="{3515FBC2-7D3E-DB6A-7294-089F3416286A}"/>
          </ac:spMkLst>
        </pc:spChg>
      </pc:sldChg>
      <pc:sldChg chg="del">
        <pc:chgData name="西村 翼" userId="5a6fcaf58e44607b" providerId="LiveId" clId="{B5E5FDE1-F951-40AC-9A40-EA1E0D5EA37F}" dt="2024-01-20T07:20:13.714" v="0" actId="47"/>
        <pc:sldMkLst>
          <pc:docMk/>
          <pc:sldMk cId="2870800792" sldId="258"/>
        </pc:sldMkLst>
      </pc:sldChg>
      <pc:sldChg chg="modSp new mod">
        <pc:chgData name="西村 翼" userId="5a6fcaf58e44607b" providerId="LiveId" clId="{B5E5FDE1-F951-40AC-9A40-EA1E0D5EA37F}" dt="2024-01-20T07:22:08.770" v="2"/>
        <pc:sldMkLst>
          <pc:docMk/>
          <pc:sldMk cId="2015246987" sldId="264"/>
        </pc:sldMkLst>
        <pc:spChg chg="mod">
          <ac:chgData name="西村 翼" userId="5a6fcaf58e44607b" providerId="LiveId" clId="{B5E5FDE1-F951-40AC-9A40-EA1E0D5EA37F}" dt="2024-01-20T07:22:08.770" v="2"/>
          <ac:spMkLst>
            <pc:docMk/>
            <pc:sldMk cId="2015246987" sldId="264"/>
            <ac:spMk id="2" creationId="{5E6CF931-5185-EABC-934B-D1D1C77CF9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5" name="正方形/長方形 3">
            <a:extLst>
              <a:ext uri="{FF2B5EF4-FFF2-40B4-BE49-F238E27FC236}">
                <a16:creationId xmlns:a16="http://schemas.microsoft.com/office/drawing/2014/main" id="{AA4D151F-864F-A9D3-BB3D-CC1E399070DD}"/>
              </a:ext>
            </a:extLst>
          </p:cNvPr>
          <p:cNvSpPr/>
          <p:nvPr userDrawn="1"/>
        </p:nvSpPr>
        <p:spPr>
          <a:xfrm rot="10800000">
            <a:off x="-2"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8A05E30-C5A4-9EFF-7BE8-7A16932451E8}"/>
              </a:ext>
            </a:extLst>
          </p:cNvPr>
          <p:cNvSpPr/>
          <p:nvPr userDrawn="1"/>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0" fmla="*/ 0 w 12192001"/>
              <a:gd name="connsiteY0" fmla="*/ 0 h 6858000"/>
              <a:gd name="connsiteX1" fmla="*/ 12192001 w 12192001"/>
              <a:gd name="connsiteY1" fmla="*/ 0 h 6858000"/>
              <a:gd name="connsiteX2" fmla="*/ 1539712 w 12192001"/>
              <a:gd name="connsiteY2" fmla="*/ 1569563 h 6858000"/>
              <a:gd name="connsiteX3" fmla="*/ 0 w 12192001"/>
              <a:gd name="connsiteY3" fmla="*/ 6858000 h 6858000"/>
              <a:gd name="connsiteX4" fmla="*/ 0 w 121920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6858000">
                <a:moveTo>
                  <a:pt x="0" y="0"/>
                </a:moveTo>
                <a:lnTo>
                  <a:pt x="12192001" y="0"/>
                </a:lnTo>
                <a:lnTo>
                  <a:pt x="1539712" y="1569563"/>
                </a:lnTo>
                <a:lnTo>
                  <a:pt x="0" y="6858000"/>
                </a:lnTo>
                <a:lnTo>
                  <a:pt x="0"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112363" y="1951210"/>
            <a:ext cx="10124388" cy="1655763"/>
          </a:xfrm>
          <a:ln>
            <a:noFill/>
          </a:ln>
        </p:spPr>
        <p:txBody>
          <a:bodyPr anchor="ctr">
            <a:normAutofit/>
          </a:bodyPr>
          <a:lstStyle>
            <a:lvl1pPr algn="ctr">
              <a:defRPr sz="36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112363" y="4120593"/>
            <a:ext cx="10124388" cy="901016"/>
          </a:xfrm>
          <a:ln>
            <a:noFill/>
          </a:ln>
        </p:spPr>
        <p:txBody>
          <a:bodyPr>
            <a:normAutofit/>
          </a:bodyPr>
          <a:lstStyle>
            <a:lvl1pPr marL="0" indent="0" algn="l">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442610"/>
            <a:ext cx="41148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439427"/>
            <a:ext cx="2743200" cy="365125"/>
          </a:xfrm>
        </p:spPr>
        <p:txBody>
          <a:bodyPr/>
          <a:lstStyle>
            <a:lvl1pPr>
              <a:defRPr sz="1400" b="1">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hasCustomPrompt="1"/>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a:t>アジェンダ（目次）</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00000"/>
              </a:lnSpc>
              <a:buFont typeface="+mj-lt"/>
              <a:buAutoNum type="arabicPeriod"/>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0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0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0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アジェンダ</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500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5"/>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14381" y="632805"/>
            <a:ext cx="11763234"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37B6F3E-8789-5FF1-1D39-1D32E9B32776}"/>
              </a:ext>
            </a:extLst>
          </p:cNvPr>
          <p:cNvSpPr/>
          <p:nvPr userDrawn="1"/>
        </p:nvSpPr>
        <p:spPr>
          <a:xfrm>
            <a:off x="-1" y="0"/>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F2AEF5-22D1-1BFC-91F1-62D2F730213C}"/>
              </a:ext>
            </a:extLst>
          </p:cNvPr>
          <p:cNvSpPr/>
          <p:nvPr userDrawn="1"/>
        </p:nvSpPr>
        <p:spPr>
          <a:xfrm>
            <a:off x="-2" y="6317163"/>
            <a:ext cx="12192001" cy="557662"/>
          </a:xfrm>
          <a:prstGeom prst="rect">
            <a:avLst/>
          </a:prstGeom>
          <a:blipFill>
            <a:blip r:embed="rId2">
              <a:extLst>
                <a:ext uri="{BEBA8EAE-BF5A-486C-A8C5-ECC9F3942E4B}">
                  <a14:imgProps xmlns:a14="http://schemas.microsoft.com/office/drawing/2010/main">
                    <a14:imgLayer r:embed="rId3">
                      <a14:imgEffect>
                        <a14:brightnessContrast contrast="1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96837"/>
            <a:ext cx="11585196" cy="460823"/>
          </a:xfrm>
          <a:ln>
            <a:noFill/>
          </a:ln>
        </p:spPr>
        <p:txBody>
          <a:bodyPr>
            <a:noAutofit/>
          </a:bodyPr>
          <a:lstStyle>
            <a:lvl1pPr>
              <a:defRPr sz="2800" b="0">
                <a:solidFill>
                  <a:schemeClr val="accent1"/>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238953" y="654499"/>
            <a:ext cx="5857848" cy="5592390"/>
          </a:xfrm>
          <a:ln>
            <a:solidFill>
              <a:schemeClr val="bg1"/>
            </a:solidFill>
          </a:ln>
        </p:spPr>
        <p:txBody>
          <a:bodyPr>
            <a:normAutofit/>
          </a:bodyPr>
          <a:lstStyle>
            <a:lvl1pPr marL="355600" indent="-355600">
              <a:lnSpc>
                <a:spcPct val="110000"/>
              </a:lnSpc>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lnSpc>
                <a:spcPct val="110000"/>
              </a:lnSpc>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lnSpc>
                <a:spcPct val="110000"/>
              </a:lnSpc>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lnSpc>
                <a:spcPct val="110000"/>
              </a:lnSpc>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439426"/>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a:xfrm>
            <a:off x="4038600" y="6442610"/>
            <a:ext cx="41148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439427"/>
            <a:ext cx="2743200" cy="365125"/>
          </a:xfrm>
        </p:spPr>
        <p:txBody>
          <a:bodyPr/>
          <a:lstStyle>
            <a:lvl1pPr>
              <a:defRPr sz="1400" b="0">
                <a:solidFill>
                  <a:schemeClr val="tx1">
                    <a:lumMod val="75000"/>
                    <a:lumOff val="2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9" name="コンテンツ プレースホルダー 2">
            <a:extLst>
              <a:ext uri="{FF2B5EF4-FFF2-40B4-BE49-F238E27FC236}">
                <a16:creationId xmlns:a16="http://schemas.microsoft.com/office/drawing/2014/main" id="{FA0957F1-F85A-DF26-EB84-CC1F7156D68B}"/>
              </a:ext>
            </a:extLst>
          </p:cNvPr>
          <p:cNvSpPr>
            <a:spLocks noGrp="1"/>
          </p:cNvSpPr>
          <p:nvPr>
            <p:ph idx="13"/>
          </p:nvPr>
        </p:nvSpPr>
        <p:spPr>
          <a:xfrm>
            <a:off x="6129196" y="654499"/>
            <a:ext cx="5857848" cy="5592390"/>
          </a:xfrm>
          <a:ln>
            <a:solidFill>
              <a:schemeClr val="bg1"/>
            </a:solidFill>
          </a:ln>
        </p:spPr>
        <p:txBody>
          <a:bodyPr>
            <a:normAutofit/>
          </a:bodyPr>
          <a:lstStyle>
            <a:lvl1pPr marL="355600" indent="-355600">
              <a:buFont typeface="Wingdings" panose="05000000000000000000" pitchFamily="2" charset="2"/>
              <a:buChar char="Ø"/>
              <a:defRPr sz="18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16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4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2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12" name="直線コネクタ 11">
            <a:extLst>
              <a:ext uri="{FF2B5EF4-FFF2-40B4-BE49-F238E27FC236}">
                <a16:creationId xmlns:a16="http://schemas.microsoft.com/office/drawing/2014/main" id="{C14E5AE4-95E3-0453-5788-7D7144C74E8F}"/>
              </a:ext>
            </a:extLst>
          </p:cNvPr>
          <p:cNvCxnSpPr>
            <a:cxnSpLocks/>
          </p:cNvCxnSpPr>
          <p:nvPr userDrawn="1"/>
        </p:nvCxnSpPr>
        <p:spPr>
          <a:xfrm flipH="1">
            <a:off x="-1" y="557662"/>
            <a:ext cx="12192001"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742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95A59B05-D563-44B1-B489-0212807ADAD0}" type="datetime1">
              <a:rPr lang="ja-JP" altLang="en-US" smtClean="0"/>
              <a:t>2024/1/19</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5" r:id="rId4"/>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1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2.png"/><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image" Target="../media/image9.png"/><Relationship Id="rId16"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7.png"/><Relationship Id="rId10" Type="http://schemas.openxmlformats.org/officeDocument/2006/relationships/image" Target="../media/image4.png"/><Relationship Id="rId19"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6A997-715C-E7FC-80F0-D3874824E0A2}"/>
              </a:ext>
            </a:extLst>
          </p:cNvPr>
          <p:cNvSpPr>
            <a:spLocks noGrp="1"/>
          </p:cNvSpPr>
          <p:nvPr>
            <p:ph type="ctrTitle"/>
          </p:nvPr>
        </p:nvSpPr>
        <p:spPr>
          <a:xfrm>
            <a:off x="1033806" y="2146566"/>
            <a:ext cx="10124388" cy="1655763"/>
          </a:xfrm>
        </p:spPr>
        <p:txBody>
          <a:bodyPr>
            <a:normAutofit/>
          </a:bodyPr>
          <a:lstStyle/>
          <a:p>
            <a:pPr algn="ctr">
              <a:lnSpc>
                <a:spcPct val="120000"/>
              </a:lnSpc>
            </a:pPr>
            <a:r>
              <a:rPr kumimoji="1" lang="ja-JP" altLang="en-US"/>
              <a:t>データサイエンティストハンドオン教材</a:t>
            </a:r>
            <a:br>
              <a:rPr kumimoji="1" lang="en-US" altLang="ja-JP"/>
            </a:br>
            <a:r>
              <a:rPr kumimoji="1" lang="ja-JP" altLang="en-US"/>
              <a:t>（第２講）</a:t>
            </a:r>
          </a:p>
        </p:txBody>
      </p:sp>
      <p:sp>
        <p:nvSpPr>
          <p:cNvPr id="3" name="字幕 2">
            <a:extLst>
              <a:ext uri="{FF2B5EF4-FFF2-40B4-BE49-F238E27FC236}">
                <a16:creationId xmlns:a16="http://schemas.microsoft.com/office/drawing/2014/main" id="{AF282B57-C888-E1EB-53C9-53344616B040}"/>
              </a:ext>
            </a:extLst>
          </p:cNvPr>
          <p:cNvSpPr>
            <a:spLocks noGrp="1"/>
          </p:cNvSpPr>
          <p:nvPr>
            <p:ph type="subTitle" idx="1"/>
          </p:nvPr>
        </p:nvSpPr>
        <p:spPr>
          <a:xfrm>
            <a:off x="1033806" y="4314573"/>
            <a:ext cx="10124388" cy="1541282"/>
          </a:xfrm>
        </p:spPr>
        <p:txBody>
          <a:bodyPr>
            <a:normAutofit/>
          </a:bodyPr>
          <a:lstStyle/>
          <a:p>
            <a:r>
              <a:rPr kumimoji="1" lang="ja-JP" altLang="en-US" sz="2000"/>
              <a:t>第</a:t>
            </a:r>
            <a:r>
              <a:rPr kumimoji="1" lang="en-US" altLang="ja-JP" sz="2000"/>
              <a:t>1</a:t>
            </a:r>
            <a:r>
              <a:rPr kumimoji="1" lang="ja-JP" altLang="en-US" sz="2000"/>
              <a:t>章：データ前処理とはなにか</a:t>
            </a:r>
            <a:endParaRPr lang="en-US" altLang="ja-JP" sz="2000"/>
          </a:p>
          <a:p>
            <a:r>
              <a:rPr kumimoji="1" lang="ja-JP" altLang="en-US" sz="2000"/>
              <a:t>第</a:t>
            </a:r>
            <a:r>
              <a:rPr kumimoji="1" lang="en-US" altLang="ja-JP" sz="2000"/>
              <a:t>2</a:t>
            </a:r>
            <a:r>
              <a:rPr kumimoji="1" lang="ja-JP" altLang="en-US" sz="2000"/>
              <a:t>章：データサイエンティストのスキルレベル </a:t>
            </a:r>
            <a:r>
              <a:rPr kumimoji="1" lang="en-US" altLang="ja-JP" sz="2000"/>
              <a:t>2023</a:t>
            </a:r>
            <a:r>
              <a:rPr kumimoji="1" lang="ja-JP" altLang="en-US" sz="2000"/>
              <a:t>年版</a:t>
            </a:r>
            <a:endParaRPr kumimoji="1" lang="en-US" altLang="ja-JP" sz="2000"/>
          </a:p>
          <a:p>
            <a:r>
              <a:rPr kumimoji="1" lang="ja-JP" altLang="en-US" sz="2000"/>
              <a:t>第</a:t>
            </a:r>
            <a:r>
              <a:rPr lang="en-US" altLang="ja-JP" sz="2000"/>
              <a:t>3</a:t>
            </a:r>
            <a:r>
              <a:rPr kumimoji="1" lang="ja-JP" altLang="en-US" sz="2000"/>
              <a:t>章：</a:t>
            </a:r>
            <a:r>
              <a:rPr lang="ja-JP" altLang="en-US" sz="2000"/>
              <a:t>おすすめ教材・関連する資格</a:t>
            </a:r>
            <a:endParaRPr kumimoji="1" lang="ja-JP" altLang="en-US" sz="2000"/>
          </a:p>
        </p:txBody>
      </p:sp>
    </p:spTree>
    <p:extLst>
      <p:ext uri="{BB962C8B-B14F-4D97-AF65-F5344CB8AC3E}">
        <p14:creationId xmlns:p14="http://schemas.microsoft.com/office/powerpoint/2010/main" val="225114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B53AE-A8E1-4EBD-C8FF-49CB37B45C8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2267E2A-BC9A-36E4-B1D9-AC9E779DED41}"/>
              </a:ext>
            </a:extLst>
          </p:cNvPr>
          <p:cNvSpPr>
            <a:spLocks noGrp="1"/>
          </p:cNvSpPr>
          <p:nvPr>
            <p:ph idx="1"/>
          </p:nvPr>
        </p:nvSpPr>
        <p:spPr/>
        <p:txBody>
          <a:bodyPr/>
          <a:lstStyle/>
          <a:p>
            <a:r>
              <a:rPr kumimoji="1" lang="ja-JP" altLang="en-US"/>
              <a:t>データ前処理とはなにか</a:t>
            </a:r>
            <a:endParaRPr kumimoji="1" lang="en-US" altLang="ja-JP"/>
          </a:p>
          <a:p>
            <a:pPr lvl="1"/>
            <a:endParaRPr kumimoji="1" lang="ja-JP" altLang="en-US"/>
          </a:p>
        </p:txBody>
      </p:sp>
      <p:sp>
        <p:nvSpPr>
          <p:cNvPr id="4" name="日付プレースホルダー 3">
            <a:extLst>
              <a:ext uri="{FF2B5EF4-FFF2-40B4-BE49-F238E27FC236}">
                <a16:creationId xmlns:a16="http://schemas.microsoft.com/office/drawing/2014/main" id="{FAEAEC16-6561-621B-6F1F-96D53DF0F023}"/>
              </a:ext>
            </a:extLst>
          </p:cNvPr>
          <p:cNvSpPr>
            <a:spLocks noGrp="1"/>
          </p:cNvSpPr>
          <p:nvPr>
            <p:ph type="dt" sz="half" idx="10"/>
          </p:nvPr>
        </p:nvSpPr>
        <p:spPr/>
        <p:txBody>
          <a:body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B9371884-2744-B8BE-14F8-71FA752239E2}"/>
              </a:ext>
            </a:extLst>
          </p:cNvPr>
          <p:cNvSpPr>
            <a:spLocks noGrp="1"/>
          </p:cNvSpPr>
          <p:nvPr>
            <p:ph type="ftr" sz="quarter" idx="11"/>
          </p:nvPr>
        </p:nvSpPr>
        <p:spPr/>
        <p:txBody>
          <a:bodyPr/>
          <a:lstStyle/>
          <a:p>
            <a:r>
              <a:rPr lang="ja-JP" altLang="en-US"/>
              <a:t>アジェンダ</a:t>
            </a:r>
          </a:p>
        </p:txBody>
      </p:sp>
      <p:sp>
        <p:nvSpPr>
          <p:cNvPr id="6" name="スライド番号プレースホルダー 5">
            <a:extLst>
              <a:ext uri="{FF2B5EF4-FFF2-40B4-BE49-F238E27FC236}">
                <a16:creationId xmlns:a16="http://schemas.microsoft.com/office/drawing/2014/main" id="{1A5D6C40-D036-1488-5D65-51FA1D3E6EDA}"/>
              </a:ext>
            </a:extLst>
          </p:cNvPr>
          <p:cNvSpPr>
            <a:spLocks noGrp="1"/>
          </p:cNvSpPr>
          <p:nvPr>
            <p:ph type="sldNum" sz="quarter" idx="12"/>
          </p:nvPr>
        </p:nvSpPr>
        <p:spPr/>
        <p:txBody>
          <a:bodyPr/>
          <a:lstStyle/>
          <a:p>
            <a:fld id="{6A08F1E3-4537-4A28-BBC1-BB8FB2459995}" type="slidenum">
              <a:rPr lang="ja-JP" altLang="en-US" smtClean="0"/>
              <a:pPr/>
              <a:t>2</a:t>
            </a:fld>
            <a:endParaRPr lang="ja-JP" altLang="en-US"/>
          </a:p>
        </p:txBody>
      </p:sp>
      <p:pic>
        <p:nvPicPr>
          <p:cNvPr id="9" name="図 8">
            <a:extLst>
              <a:ext uri="{FF2B5EF4-FFF2-40B4-BE49-F238E27FC236}">
                <a16:creationId xmlns:a16="http://schemas.microsoft.com/office/drawing/2014/main" id="{A8D683C6-EDF5-A966-88A9-F75BFB8160D4}"/>
              </a:ext>
            </a:extLst>
          </p:cNvPr>
          <p:cNvPicPr>
            <a:picLocks noChangeAspect="1"/>
          </p:cNvPicPr>
          <p:nvPr/>
        </p:nvPicPr>
        <p:blipFill>
          <a:blip r:embed="rId2"/>
          <a:stretch>
            <a:fillRect/>
          </a:stretch>
        </p:blipFill>
        <p:spPr>
          <a:xfrm>
            <a:off x="7675984" y="1982680"/>
            <a:ext cx="495807" cy="395306"/>
          </a:xfrm>
          <a:prstGeom prst="rect">
            <a:avLst/>
          </a:prstGeom>
        </p:spPr>
      </p:pic>
      <p:pic>
        <p:nvPicPr>
          <p:cNvPr id="15" name="図 14">
            <a:extLst>
              <a:ext uri="{FF2B5EF4-FFF2-40B4-BE49-F238E27FC236}">
                <a16:creationId xmlns:a16="http://schemas.microsoft.com/office/drawing/2014/main" id="{00F8F4A9-3C2B-D877-11C9-18E58052E6B9}"/>
              </a:ext>
            </a:extLst>
          </p:cNvPr>
          <p:cNvPicPr>
            <a:picLocks noChangeAspect="1"/>
          </p:cNvPicPr>
          <p:nvPr/>
        </p:nvPicPr>
        <p:blipFill>
          <a:blip r:embed="rId3"/>
          <a:stretch>
            <a:fillRect/>
          </a:stretch>
        </p:blipFill>
        <p:spPr>
          <a:xfrm>
            <a:off x="7608983" y="1338284"/>
            <a:ext cx="562808" cy="475707"/>
          </a:xfrm>
          <a:prstGeom prst="rect">
            <a:avLst/>
          </a:prstGeom>
        </p:spPr>
      </p:pic>
      <p:pic>
        <p:nvPicPr>
          <p:cNvPr id="17" name="図 16">
            <a:extLst>
              <a:ext uri="{FF2B5EF4-FFF2-40B4-BE49-F238E27FC236}">
                <a16:creationId xmlns:a16="http://schemas.microsoft.com/office/drawing/2014/main" id="{D9DB845F-98B0-20FF-7BF2-E69E9880A70D}"/>
              </a:ext>
            </a:extLst>
          </p:cNvPr>
          <p:cNvPicPr>
            <a:picLocks noChangeAspect="1"/>
          </p:cNvPicPr>
          <p:nvPr/>
        </p:nvPicPr>
        <p:blipFill>
          <a:blip r:embed="rId4"/>
          <a:stretch>
            <a:fillRect/>
          </a:stretch>
        </p:blipFill>
        <p:spPr>
          <a:xfrm>
            <a:off x="7675984" y="2608561"/>
            <a:ext cx="509207" cy="415406"/>
          </a:xfrm>
          <a:prstGeom prst="rect">
            <a:avLst/>
          </a:prstGeom>
        </p:spPr>
      </p:pic>
      <p:pic>
        <p:nvPicPr>
          <p:cNvPr id="19" name="図 18">
            <a:extLst>
              <a:ext uri="{FF2B5EF4-FFF2-40B4-BE49-F238E27FC236}">
                <a16:creationId xmlns:a16="http://schemas.microsoft.com/office/drawing/2014/main" id="{CA799C77-10C4-23E3-23E7-EEBD76F23209}"/>
              </a:ext>
            </a:extLst>
          </p:cNvPr>
          <p:cNvPicPr>
            <a:picLocks noChangeAspect="1"/>
          </p:cNvPicPr>
          <p:nvPr/>
        </p:nvPicPr>
        <p:blipFill>
          <a:blip r:embed="rId5"/>
          <a:stretch>
            <a:fillRect/>
          </a:stretch>
        </p:blipFill>
        <p:spPr>
          <a:xfrm>
            <a:off x="7678869" y="3254542"/>
            <a:ext cx="515907" cy="428806"/>
          </a:xfrm>
          <a:prstGeom prst="rect">
            <a:avLst/>
          </a:prstGeom>
        </p:spPr>
      </p:pic>
      <p:pic>
        <p:nvPicPr>
          <p:cNvPr id="20" name="図 19">
            <a:extLst>
              <a:ext uri="{FF2B5EF4-FFF2-40B4-BE49-F238E27FC236}">
                <a16:creationId xmlns:a16="http://schemas.microsoft.com/office/drawing/2014/main" id="{4D2E5D40-4062-345E-65FB-0B1E46C91CFD}"/>
              </a:ext>
            </a:extLst>
          </p:cNvPr>
          <p:cNvPicPr>
            <a:picLocks noChangeAspect="1"/>
          </p:cNvPicPr>
          <p:nvPr/>
        </p:nvPicPr>
        <p:blipFill>
          <a:blip r:embed="rId6"/>
          <a:stretch>
            <a:fillRect/>
          </a:stretch>
        </p:blipFill>
        <p:spPr>
          <a:xfrm>
            <a:off x="7698969" y="3900763"/>
            <a:ext cx="495807" cy="415406"/>
          </a:xfrm>
          <a:prstGeom prst="rect">
            <a:avLst/>
          </a:prstGeom>
        </p:spPr>
      </p:pic>
      <p:pic>
        <p:nvPicPr>
          <p:cNvPr id="21" name="図 20">
            <a:extLst>
              <a:ext uri="{FF2B5EF4-FFF2-40B4-BE49-F238E27FC236}">
                <a16:creationId xmlns:a16="http://schemas.microsoft.com/office/drawing/2014/main" id="{6165CA13-5DDD-D042-CA25-86EB1C4F1470}"/>
              </a:ext>
            </a:extLst>
          </p:cNvPr>
          <p:cNvPicPr>
            <a:picLocks noChangeAspect="1"/>
          </p:cNvPicPr>
          <p:nvPr/>
        </p:nvPicPr>
        <p:blipFill>
          <a:blip r:embed="rId7"/>
          <a:stretch>
            <a:fillRect/>
          </a:stretch>
        </p:blipFill>
        <p:spPr>
          <a:xfrm>
            <a:off x="8323473" y="4626676"/>
            <a:ext cx="542708" cy="502507"/>
          </a:xfrm>
          <a:prstGeom prst="rect">
            <a:avLst/>
          </a:prstGeom>
        </p:spPr>
      </p:pic>
      <p:sp>
        <p:nvSpPr>
          <p:cNvPr id="25" name="四角形: 角を丸くする 24">
            <a:extLst>
              <a:ext uri="{FF2B5EF4-FFF2-40B4-BE49-F238E27FC236}">
                <a16:creationId xmlns:a16="http://schemas.microsoft.com/office/drawing/2014/main" id="{92F93FE1-3866-E867-650A-533C609B2ED9}"/>
              </a:ext>
            </a:extLst>
          </p:cNvPr>
          <p:cNvSpPr/>
          <p:nvPr/>
        </p:nvSpPr>
        <p:spPr>
          <a:xfrm>
            <a:off x="8448933" y="1437189"/>
            <a:ext cx="2000640" cy="267796"/>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各務原なでしこ</a:t>
            </a:r>
          </a:p>
        </p:txBody>
      </p:sp>
      <p:sp>
        <p:nvSpPr>
          <p:cNvPr id="26" name="四角形: 角を丸くする 25">
            <a:extLst>
              <a:ext uri="{FF2B5EF4-FFF2-40B4-BE49-F238E27FC236}">
                <a16:creationId xmlns:a16="http://schemas.microsoft.com/office/drawing/2014/main" id="{49A2D8D0-6F8A-E69B-FE7C-0AB85FBE24A1}"/>
              </a:ext>
            </a:extLst>
          </p:cNvPr>
          <p:cNvSpPr/>
          <p:nvPr/>
        </p:nvSpPr>
        <p:spPr>
          <a:xfrm>
            <a:off x="8445890" y="2044430"/>
            <a:ext cx="2000640" cy="267796"/>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志摩リン</a:t>
            </a:r>
          </a:p>
        </p:txBody>
      </p:sp>
      <p:sp>
        <p:nvSpPr>
          <p:cNvPr id="27" name="四角形: 角を丸くする 26">
            <a:extLst>
              <a:ext uri="{FF2B5EF4-FFF2-40B4-BE49-F238E27FC236}">
                <a16:creationId xmlns:a16="http://schemas.microsoft.com/office/drawing/2014/main" id="{D447B55C-4381-9656-E35F-A12BB2AB6457}"/>
              </a:ext>
            </a:extLst>
          </p:cNvPr>
          <p:cNvSpPr/>
          <p:nvPr/>
        </p:nvSpPr>
        <p:spPr>
          <a:xfrm>
            <a:off x="8443348" y="2678436"/>
            <a:ext cx="2000640" cy="267796"/>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大垣千明（ちあき）</a:t>
            </a:r>
          </a:p>
        </p:txBody>
      </p:sp>
      <p:pic>
        <p:nvPicPr>
          <p:cNvPr id="28" name="コンテンツ プレースホルダー 10">
            <a:extLst>
              <a:ext uri="{FF2B5EF4-FFF2-40B4-BE49-F238E27FC236}">
                <a16:creationId xmlns:a16="http://schemas.microsoft.com/office/drawing/2014/main" id="{5FE61B2E-C05D-F6E8-892A-A4BD68BE5543}"/>
              </a:ext>
            </a:extLst>
          </p:cNvPr>
          <p:cNvPicPr>
            <a:picLocks noChangeAspect="1"/>
          </p:cNvPicPr>
          <p:nvPr/>
        </p:nvPicPr>
        <p:blipFill>
          <a:blip r:embed="rId8"/>
          <a:stretch>
            <a:fillRect/>
          </a:stretch>
        </p:blipFill>
        <p:spPr>
          <a:xfrm>
            <a:off x="11160903" y="4439787"/>
            <a:ext cx="442206" cy="576208"/>
          </a:xfrm>
          <a:prstGeom prst="rect">
            <a:avLst/>
          </a:prstGeom>
          <a:ln>
            <a:solidFill>
              <a:schemeClr val="bg1"/>
            </a:solidFill>
          </a:ln>
        </p:spPr>
      </p:pic>
      <p:pic>
        <p:nvPicPr>
          <p:cNvPr id="29" name="図 28">
            <a:extLst>
              <a:ext uri="{FF2B5EF4-FFF2-40B4-BE49-F238E27FC236}">
                <a16:creationId xmlns:a16="http://schemas.microsoft.com/office/drawing/2014/main" id="{8BA964D4-453F-E4DC-A2B4-B42AA84C72F3}"/>
              </a:ext>
            </a:extLst>
          </p:cNvPr>
          <p:cNvPicPr>
            <a:picLocks noChangeAspect="1"/>
          </p:cNvPicPr>
          <p:nvPr/>
        </p:nvPicPr>
        <p:blipFill>
          <a:blip r:embed="rId9"/>
          <a:stretch>
            <a:fillRect/>
          </a:stretch>
        </p:blipFill>
        <p:spPr>
          <a:xfrm>
            <a:off x="10031560" y="4576294"/>
            <a:ext cx="509207" cy="522607"/>
          </a:xfrm>
          <a:prstGeom prst="rect">
            <a:avLst/>
          </a:prstGeom>
        </p:spPr>
      </p:pic>
      <p:pic>
        <p:nvPicPr>
          <p:cNvPr id="30" name="図 29">
            <a:extLst>
              <a:ext uri="{FF2B5EF4-FFF2-40B4-BE49-F238E27FC236}">
                <a16:creationId xmlns:a16="http://schemas.microsoft.com/office/drawing/2014/main" id="{7D1D1B5D-8914-1AE2-E84E-21E6C8C0AB4C}"/>
              </a:ext>
            </a:extLst>
          </p:cNvPr>
          <p:cNvPicPr>
            <a:picLocks noChangeAspect="1"/>
          </p:cNvPicPr>
          <p:nvPr/>
        </p:nvPicPr>
        <p:blipFill>
          <a:blip r:embed="rId10"/>
          <a:stretch>
            <a:fillRect/>
          </a:stretch>
        </p:blipFill>
        <p:spPr>
          <a:xfrm>
            <a:off x="11127402" y="3241142"/>
            <a:ext cx="509207" cy="442206"/>
          </a:xfrm>
          <a:prstGeom prst="rect">
            <a:avLst/>
          </a:prstGeom>
        </p:spPr>
      </p:pic>
      <p:sp>
        <p:nvSpPr>
          <p:cNvPr id="37" name="四角形: 角を丸くする 36">
            <a:extLst>
              <a:ext uri="{FF2B5EF4-FFF2-40B4-BE49-F238E27FC236}">
                <a16:creationId xmlns:a16="http://schemas.microsoft.com/office/drawing/2014/main" id="{11F4119D-A4C9-03E7-74C8-FBF68B27FDC5}"/>
              </a:ext>
            </a:extLst>
          </p:cNvPr>
          <p:cNvSpPr/>
          <p:nvPr/>
        </p:nvSpPr>
        <p:spPr>
          <a:xfrm>
            <a:off x="8426613" y="3335047"/>
            <a:ext cx="2000640" cy="26779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犬山あおい</a:t>
            </a:r>
          </a:p>
        </p:txBody>
      </p:sp>
      <p:sp>
        <p:nvSpPr>
          <p:cNvPr id="38" name="四角形: 角を丸くする 37">
            <a:extLst>
              <a:ext uri="{FF2B5EF4-FFF2-40B4-BE49-F238E27FC236}">
                <a16:creationId xmlns:a16="http://schemas.microsoft.com/office/drawing/2014/main" id="{6E522955-F3C7-62FC-E2E0-FC5DF325C9BC}"/>
              </a:ext>
            </a:extLst>
          </p:cNvPr>
          <p:cNvSpPr/>
          <p:nvPr/>
        </p:nvSpPr>
        <p:spPr>
          <a:xfrm>
            <a:off x="8426613" y="3974568"/>
            <a:ext cx="2000640" cy="267796"/>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tx1"/>
                </a:solidFill>
              </a:rPr>
              <a:t>斉藤恵那（えな）</a:t>
            </a:r>
          </a:p>
        </p:txBody>
      </p:sp>
    </p:spTree>
    <p:extLst>
      <p:ext uri="{BB962C8B-B14F-4D97-AF65-F5344CB8AC3E}">
        <p14:creationId xmlns:p14="http://schemas.microsoft.com/office/powerpoint/2010/main" val="233855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4E0F5-8189-0FA8-E0AC-19909C6A028A}"/>
              </a:ext>
            </a:extLst>
          </p:cNvPr>
          <p:cNvSpPr>
            <a:spLocks noGrp="1"/>
          </p:cNvSpPr>
          <p:nvPr>
            <p:ph type="title"/>
          </p:nvPr>
        </p:nvSpPr>
        <p:spPr/>
        <p:txBody>
          <a:bodyPr/>
          <a:lstStyle/>
          <a:p>
            <a:r>
              <a:rPr lang="en-US" altLang="ja-JP" sz="2800"/>
              <a:t>1.</a:t>
            </a:r>
            <a:r>
              <a:rPr lang="ja-JP" altLang="en-US" sz="2800"/>
              <a:t> データの前処理とは何か</a:t>
            </a:r>
            <a:endParaRPr kumimoji="1" lang="ja-JP" altLang="en-US" sz="2800"/>
          </a:p>
        </p:txBody>
      </p:sp>
      <p:sp>
        <p:nvSpPr>
          <p:cNvPr id="3" name="コンテンツ プレースホルダー 2">
            <a:extLst>
              <a:ext uri="{FF2B5EF4-FFF2-40B4-BE49-F238E27FC236}">
                <a16:creationId xmlns:a16="http://schemas.microsoft.com/office/drawing/2014/main" id="{3515FBC2-7D3E-DB6A-7294-089F3416286A}"/>
              </a:ext>
            </a:extLst>
          </p:cNvPr>
          <p:cNvSpPr>
            <a:spLocks noGrp="1"/>
          </p:cNvSpPr>
          <p:nvPr>
            <p:ph idx="1"/>
          </p:nvPr>
        </p:nvSpPr>
        <p:spPr>
          <a:xfrm>
            <a:off x="214381" y="632804"/>
            <a:ext cx="11697986" cy="5102977"/>
          </a:xfrm>
        </p:spPr>
        <p:txBody>
          <a:bodyPr>
            <a:normAutofit/>
          </a:bodyPr>
          <a:lstStyle/>
          <a:p>
            <a:pPr marL="0" indent="0">
              <a:lnSpc>
                <a:spcPct val="100000"/>
              </a:lnSpc>
              <a:buNone/>
            </a:pPr>
            <a:r>
              <a:rPr lang="ja-JP" altLang="en-US"/>
              <a:t>データ分析やモデリングの過程で，多くの時間がデータ前処理に費やされる．</a:t>
            </a:r>
            <a:br>
              <a:rPr lang="en-US" altLang="ja-JP"/>
            </a:br>
            <a:r>
              <a:rPr lang="ja-JP" altLang="en-US"/>
              <a:t>ここで言うデータ前処理とは，「読み込み・クリーニング・変形・整形」といった作業のことであり，分析時の</a:t>
            </a:r>
            <a:r>
              <a:rPr lang="en-US" altLang="ja-JP"/>
              <a:t>80</a:t>
            </a:r>
            <a:r>
              <a:rPr lang="ja-JP" altLang="en-US"/>
              <a:t>％以上を占めることもあると言われる．その理由は，扱いたいデータがファイルやデータベースに保存されていても，行いたい作業にとって適切な形式で保存されていないことがあるためである．</a:t>
            </a:r>
            <a:endParaRPr lang="en-US" altLang="ja-JP"/>
          </a:p>
          <a:p>
            <a:pPr marL="0" indent="0">
              <a:lnSpc>
                <a:spcPct val="100000"/>
              </a:lnSpc>
              <a:buNone/>
            </a:pPr>
            <a:r>
              <a:rPr lang="ja-JP" altLang="en-US"/>
              <a:t>そのような場合，汎用的なプログラミング言語を用いてデータを別の形式に変換するためのアドホックな処理を行う必要がある．ここで使われるプログラミング言語としては，</a:t>
            </a:r>
            <a:r>
              <a:rPr lang="en-US" altLang="ja-JP"/>
              <a:t>Python</a:t>
            </a:r>
            <a:r>
              <a:rPr lang="ja-JP" altLang="en-US"/>
              <a:t>や</a:t>
            </a:r>
            <a:r>
              <a:rPr lang="en-US" altLang="ja-JP"/>
              <a:t>Perl</a:t>
            </a:r>
            <a:r>
              <a:rPr lang="ja-JP" altLang="en-US"/>
              <a:t>，</a:t>
            </a:r>
            <a:r>
              <a:rPr lang="en-US" altLang="ja-JP"/>
              <a:t>R</a:t>
            </a:r>
            <a:r>
              <a:rPr lang="ja-JP" altLang="en-US"/>
              <a:t>，</a:t>
            </a:r>
            <a:r>
              <a:rPr lang="en-US" altLang="ja-JP"/>
              <a:t>Java</a:t>
            </a:r>
            <a:r>
              <a:rPr lang="ja-JP" altLang="en-US"/>
              <a:t>などがある．</a:t>
            </a:r>
            <a:endParaRPr lang="en-US" altLang="ja-JP"/>
          </a:p>
          <a:p>
            <a:pPr marL="0" indent="0">
              <a:lnSpc>
                <a:spcPct val="100000"/>
              </a:lnSpc>
              <a:buNone/>
            </a:pPr>
            <a:r>
              <a:rPr lang="ja-JP" altLang="en-US"/>
              <a:t>本教材では，</a:t>
            </a:r>
            <a:r>
              <a:rPr lang="en-US" altLang="ja-JP"/>
              <a:t>Python</a:t>
            </a:r>
            <a:r>
              <a:rPr lang="ja-JP" altLang="en-US"/>
              <a:t>を用いたデータ分析を扱っていくが，データ前処理の部分では主に</a:t>
            </a:r>
            <a:r>
              <a:rPr lang="en-US" altLang="ja-JP"/>
              <a:t>pandas</a:t>
            </a:r>
            <a:r>
              <a:rPr lang="ja-JP" altLang="en-US"/>
              <a:t>を利用していく．</a:t>
            </a:r>
            <a:endParaRPr lang="en-US" altLang="ja-JP"/>
          </a:p>
          <a:p>
            <a:pPr marL="0" indent="0">
              <a:lnSpc>
                <a:spcPct val="100000"/>
              </a:lnSpc>
              <a:buNone/>
            </a:pPr>
            <a:r>
              <a:rPr lang="en-US" altLang="ja-JP"/>
              <a:t>pandas</a:t>
            </a:r>
            <a:r>
              <a:rPr lang="ja-JP" altLang="en-US"/>
              <a:t>は，</a:t>
            </a:r>
            <a:r>
              <a:rPr lang="en-US" altLang="ja-JP"/>
              <a:t>NumPy</a:t>
            </a:r>
            <a:r>
              <a:rPr lang="ja-JP" altLang="en-US"/>
              <a:t>の配列計算機能とスプレッドシートやリレーショナルデータベースに見られるような，データを（</a:t>
            </a:r>
            <a:r>
              <a:rPr lang="en-US" altLang="ja-JP"/>
              <a:t>SQL</a:t>
            </a:r>
            <a:r>
              <a:rPr lang="ja-JP" altLang="en-US"/>
              <a:t>のように）操作する機能を併せ持つ．</a:t>
            </a:r>
            <a:r>
              <a:rPr lang="en-US" altLang="ja-JP"/>
              <a:t>pandas</a:t>
            </a:r>
            <a:r>
              <a:rPr lang="ja-JP" altLang="en-US"/>
              <a:t>には便利なインデックス機能があり，この機能を使えばデータの再形成やグループごとの分析・集約・部分集合の選択が可能である．</a:t>
            </a:r>
            <a:br>
              <a:rPr lang="en-US" altLang="ja-JP"/>
            </a:br>
            <a:r>
              <a:rPr lang="en-US" altLang="ja-JP"/>
              <a:t>pandas</a:t>
            </a:r>
            <a:r>
              <a:rPr lang="ja-JP" altLang="en-US"/>
              <a:t>本体や，</a:t>
            </a:r>
            <a:r>
              <a:rPr lang="en-US" altLang="ja-JP"/>
              <a:t>pandas</a:t>
            </a:r>
            <a:r>
              <a:rPr lang="ja-JP" altLang="en-US"/>
              <a:t>から使える</a:t>
            </a:r>
            <a:r>
              <a:rPr lang="en-US" altLang="ja-JP"/>
              <a:t>Python</a:t>
            </a:r>
            <a:r>
              <a:rPr lang="ja-JP" altLang="en-US"/>
              <a:t>組み込みの機能では，高度で柔軟性も高く，高速なツールセットが提供されているので，それらを用いてデータを適切な形に変換する作業ができる．</a:t>
            </a:r>
            <a:endParaRPr lang="en-US" altLang="ja-JP"/>
          </a:p>
          <a:p>
            <a:pPr marL="0" indent="0">
              <a:lnSpc>
                <a:spcPct val="100000"/>
              </a:lnSpc>
              <a:buNone/>
            </a:pPr>
            <a:r>
              <a:rPr lang="ja-JP" altLang="en-US"/>
              <a:t>特にデータ分析では，データ操作・データ準備・クリーニングなどのスキルが重要であるので，</a:t>
            </a:r>
            <a:r>
              <a:rPr lang="en-US" altLang="ja-JP"/>
              <a:t>pandas</a:t>
            </a:r>
            <a:r>
              <a:rPr lang="ja-JP" altLang="en-US"/>
              <a:t>はこのような点で非常に強力なツールとなる．</a:t>
            </a:r>
            <a:endParaRPr lang="en-US" altLang="ja-JP"/>
          </a:p>
          <a:p>
            <a:pPr marL="0" indent="0">
              <a:lnSpc>
                <a:spcPct val="100000"/>
              </a:lnSpc>
              <a:buNone/>
            </a:pPr>
            <a:r>
              <a:rPr lang="ja-JP" altLang="en-US"/>
              <a:t>ここでは，</a:t>
            </a:r>
            <a:r>
              <a:rPr lang="en-US" altLang="ja-JP"/>
              <a:t>Pandas</a:t>
            </a:r>
            <a:r>
              <a:rPr lang="ja-JP" altLang="en-US"/>
              <a:t>を活用したデータの前処理方法について説明していく．</a:t>
            </a:r>
            <a:endParaRPr lang="en-US" altLang="ja-JP"/>
          </a:p>
        </p:txBody>
      </p:sp>
      <p:sp>
        <p:nvSpPr>
          <p:cNvPr id="4" name="日付プレースホルダー 3">
            <a:extLst>
              <a:ext uri="{FF2B5EF4-FFF2-40B4-BE49-F238E27FC236}">
                <a16:creationId xmlns:a16="http://schemas.microsoft.com/office/drawing/2014/main" id="{DF427723-7549-D3D0-3611-E348FD09B1FC}"/>
              </a:ext>
            </a:extLst>
          </p:cNvPr>
          <p:cNvSpPr>
            <a:spLocks noGrp="1"/>
          </p:cNvSpPr>
          <p:nvPr>
            <p:ph type="dt" sz="half" idx="10"/>
          </p:nvPr>
        </p:nvSpPr>
        <p:spPr/>
        <p:txBody>
          <a:body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744AB0B8-9A57-5EAD-709F-7BB8C4267D10}"/>
              </a:ext>
            </a:extLst>
          </p:cNvPr>
          <p:cNvSpPr>
            <a:spLocks noGrp="1"/>
          </p:cNvSpPr>
          <p:nvPr>
            <p:ph type="ftr" sz="quarter" idx="11"/>
          </p:nvPr>
        </p:nvSpPr>
        <p:spPr/>
        <p:txBody>
          <a:bodyPr/>
          <a:lstStyle/>
          <a:p>
            <a:r>
              <a:rPr lang="en-US" altLang="ja-JP" sz="1400"/>
              <a:t>1.</a:t>
            </a:r>
            <a:r>
              <a:rPr lang="ja-JP" altLang="en-US" sz="1400"/>
              <a:t> データの前処理とは何か</a:t>
            </a:r>
            <a:endParaRPr lang="ja-JP" altLang="en-US"/>
          </a:p>
        </p:txBody>
      </p:sp>
      <p:sp>
        <p:nvSpPr>
          <p:cNvPr id="6" name="スライド番号プレースホルダー 5">
            <a:extLst>
              <a:ext uri="{FF2B5EF4-FFF2-40B4-BE49-F238E27FC236}">
                <a16:creationId xmlns:a16="http://schemas.microsoft.com/office/drawing/2014/main" id="{BAA9882D-E6B6-8836-0654-249437EA9B91}"/>
              </a:ext>
            </a:extLst>
          </p:cNvPr>
          <p:cNvSpPr>
            <a:spLocks noGrp="1"/>
          </p:cNvSpPr>
          <p:nvPr>
            <p:ph type="sldNum" sz="quarter" idx="12"/>
          </p:nvPr>
        </p:nvSpPr>
        <p:spPr/>
        <p:txBody>
          <a:bodyPr/>
          <a:lstStyle/>
          <a:p>
            <a:fld id="{6A08F1E3-4537-4A28-BBC1-BB8FB2459995}" type="slidenum">
              <a:rPr lang="ja-JP" altLang="en-US" smtClean="0"/>
              <a:pPr/>
              <a:t>3</a:t>
            </a:fld>
            <a:endParaRPr lang="ja-JP" altLang="en-US"/>
          </a:p>
        </p:txBody>
      </p:sp>
    </p:spTree>
    <p:extLst>
      <p:ext uri="{BB962C8B-B14F-4D97-AF65-F5344CB8AC3E}">
        <p14:creationId xmlns:p14="http://schemas.microsoft.com/office/powerpoint/2010/main" val="428035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CF931-5185-EABC-934B-D1D1C77CF95D}"/>
              </a:ext>
            </a:extLst>
          </p:cNvPr>
          <p:cNvSpPr>
            <a:spLocks noGrp="1"/>
          </p:cNvSpPr>
          <p:nvPr>
            <p:ph type="title"/>
          </p:nvPr>
        </p:nvSpPr>
        <p:spPr/>
        <p:txBody>
          <a:bodyPr/>
          <a:lstStyle/>
          <a:p>
            <a:r>
              <a:rPr lang="en-US" altLang="ja-JP" sz="2800"/>
              <a:t>1.</a:t>
            </a:r>
            <a:r>
              <a:rPr lang="ja-JP" altLang="en-US" sz="2800"/>
              <a:t> データの前処理とは何か</a:t>
            </a:r>
            <a:endParaRPr kumimoji="1" lang="ja-JP" altLang="en-US"/>
          </a:p>
        </p:txBody>
      </p:sp>
      <p:sp>
        <p:nvSpPr>
          <p:cNvPr id="3" name="コンテンツ プレースホルダー 2">
            <a:extLst>
              <a:ext uri="{FF2B5EF4-FFF2-40B4-BE49-F238E27FC236}">
                <a16:creationId xmlns:a16="http://schemas.microsoft.com/office/drawing/2014/main" id="{F3154A41-9912-277E-C20C-1A99298F98E6}"/>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075F5DA-D4E3-E156-7296-9DD5F13E2A58}"/>
              </a:ext>
            </a:extLst>
          </p:cNvPr>
          <p:cNvSpPr>
            <a:spLocks noGrp="1"/>
          </p:cNvSpPr>
          <p:nvPr>
            <p:ph type="dt" sz="half" idx="10"/>
          </p:nvPr>
        </p:nvSpPr>
        <p:spPr/>
        <p:txBody>
          <a:body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855A1780-A1F6-02CF-8C14-454FB7842A7C}"/>
              </a:ext>
            </a:extLst>
          </p:cNvPr>
          <p:cNvSpPr>
            <a:spLocks noGrp="1"/>
          </p:cNvSpPr>
          <p:nvPr>
            <p:ph type="ftr" sz="quarter" idx="11"/>
          </p:nvPr>
        </p:nvSpPr>
        <p:spPr/>
        <p:txBody>
          <a:bodyPr/>
          <a:lstStyle/>
          <a:p>
            <a:r>
              <a:rPr lang="ja-JP" altLang="en-US"/>
              <a:t>アジェンダ</a:t>
            </a:r>
          </a:p>
        </p:txBody>
      </p:sp>
      <p:sp>
        <p:nvSpPr>
          <p:cNvPr id="6" name="スライド番号プレースホルダー 5">
            <a:extLst>
              <a:ext uri="{FF2B5EF4-FFF2-40B4-BE49-F238E27FC236}">
                <a16:creationId xmlns:a16="http://schemas.microsoft.com/office/drawing/2014/main" id="{EE4DEDC8-0FD1-606F-1434-9A69AA480591}"/>
              </a:ext>
            </a:extLst>
          </p:cNvPr>
          <p:cNvSpPr>
            <a:spLocks noGrp="1"/>
          </p:cNvSpPr>
          <p:nvPr>
            <p:ph type="sldNum" sz="quarter" idx="12"/>
          </p:nvPr>
        </p:nvSpPr>
        <p:spPr/>
        <p:txBody>
          <a:bodyPr/>
          <a:lstStyle/>
          <a:p>
            <a:fld id="{6A08F1E3-4537-4A28-BBC1-BB8FB2459995}" type="slidenum">
              <a:rPr lang="ja-JP" altLang="en-US" smtClean="0"/>
              <a:pPr/>
              <a:t>4</a:t>
            </a:fld>
            <a:endParaRPr lang="ja-JP" altLang="en-US"/>
          </a:p>
        </p:txBody>
      </p:sp>
    </p:spTree>
    <p:extLst>
      <p:ext uri="{BB962C8B-B14F-4D97-AF65-F5344CB8AC3E}">
        <p14:creationId xmlns:p14="http://schemas.microsoft.com/office/powerpoint/2010/main" val="201524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4E0F5-8189-0FA8-E0AC-19909C6A028A}"/>
              </a:ext>
            </a:extLst>
          </p:cNvPr>
          <p:cNvSpPr>
            <a:spLocks noGrp="1"/>
          </p:cNvSpPr>
          <p:nvPr>
            <p:ph type="title"/>
          </p:nvPr>
        </p:nvSpPr>
        <p:spPr/>
        <p:txBody>
          <a:bodyPr/>
          <a:lstStyle/>
          <a:p>
            <a:r>
              <a:rPr lang="en-US" altLang="ja-JP" sz="2800"/>
              <a:t>1.</a:t>
            </a:r>
            <a:r>
              <a:rPr lang="ja-JP" altLang="en-US" sz="2800"/>
              <a:t> データの前処理とは何か</a:t>
            </a:r>
            <a:endParaRPr kumimoji="1" lang="ja-JP" altLang="en-US" sz="2800"/>
          </a:p>
        </p:txBody>
      </p:sp>
      <p:sp>
        <p:nvSpPr>
          <p:cNvPr id="3" name="コンテンツ プレースホルダー 2">
            <a:extLst>
              <a:ext uri="{FF2B5EF4-FFF2-40B4-BE49-F238E27FC236}">
                <a16:creationId xmlns:a16="http://schemas.microsoft.com/office/drawing/2014/main" id="{3515FBC2-7D3E-DB6A-7294-089F3416286A}"/>
              </a:ext>
            </a:extLst>
          </p:cNvPr>
          <p:cNvSpPr>
            <a:spLocks noGrp="1"/>
          </p:cNvSpPr>
          <p:nvPr>
            <p:ph idx="1"/>
          </p:nvPr>
        </p:nvSpPr>
        <p:spPr>
          <a:xfrm>
            <a:off x="2698963" y="1755023"/>
            <a:ext cx="11697986" cy="5102977"/>
          </a:xfrm>
        </p:spPr>
        <p:txBody>
          <a:bodyPr>
            <a:normAutofit/>
          </a:bodyPr>
          <a:lstStyle/>
          <a:p>
            <a:pPr marL="0" indent="0">
              <a:lnSpc>
                <a:spcPct val="100000"/>
              </a:lnSpc>
              <a:buNone/>
            </a:pPr>
            <a:r>
              <a:rPr lang="ja-JP" altLang="en-US"/>
              <a:t>データ分析やモデリングの過程で，多くの時間がデータ前処理に費やされる．</a:t>
            </a:r>
            <a:br>
              <a:rPr lang="en-US" altLang="ja-JP"/>
            </a:br>
            <a:r>
              <a:rPr lang="ja-JP" altLang="en-US"/>
              <a:t>ここで言うデータ前処理とは，「読み込み・クリーニング・変形・整形」といった作業のことであり，分析時の</a:t>
            </a:r>
            <a:r>
              <a:rPr lang="en-US" altLang="ja-JP"/>
              <a:t>80</a:t>
            </a:r>
            <a:r>
              <a:rPr lang="ja-JP" altLang="en-US"/>
              <a:t>％以上を占めることもあると言われる．その理由は，扱いたいデータがファイルやデータベースに保存されていても，行いたい作業にとって適切な形式で保存されていないことがあるためである．</a:t>
            </a:r>
            <a:endParaRPr lang="en-US" altLang="ja-JP"/>
          </a:p>
          <a:p>
            <a:pPr marL="0" indent="0">
              <a:lnSpc>
                <a:spcPct val="100000"/>
              </a:lnSpc>
              <a:buNone/>
            </a:pPr>
            <a:r>
              <a:rPr lang="ja-JP" altLang="en-US"/>
              <a:t>そのような場合，汎用的なプログラミング言語を用いてデータを別の形式に変換するためのアドホックな処理を行う必要がある．ここで使われるプログラミング言語としては，</a:t>
            </a:r>
            <a:r>
              <a:rPr lang="en-US" altLang="ja-JP"/>
              <a:t>Python</a:t>
            </a:r>
            <a:r>
              <a:rPr lang="ja-JP" altLang="en-US"/>
              <a:t>や</a:t>
            </a:r>
            <a:r>
              <a:rPr lang="en-US" altLang="ja-JP"/>
              <a:t>Perl</a:t>
            </a:r>
            <a:r>
              <a:rPr lang="ja-JP" altLang="en-US"/>
              <a:t>，</a:t>
            </a:r>
            <a:r>
              <a:rPr lang="en-US" altLang="ja-JP"/>
              <a:t>R</a:t>
            </a:r>
            <a:r>
              <a:rPr lang="ja-JP" altLang="en-US"/>
              <a:t>，</a:t>
            </a:r>
            <a:r>
              <a:rPr lang="en-US" altLang="ja-JP"/>
              <a:t>Java</a:t>
            </a:r>
            <a:r>
              <a:rPr lang="ja-JP" altLang="en-US"/>
              <a:t>などがある．</a:t>
            </a:r>
            <a:endParaRPr lang="en-US" altLang="ja-JP"/>
          </a:p>
          <a:p>
            <a:pPr marL="0" indent="0">
              <a:lnSpc>
                <a:spcPct val="100000"/>
              </a:lnSpc>
              <a:buNone/>
            </a:pPr>
            <a:r>
              <a:rPr lang="ja-JP" altLang="en-US"/>
              <a:t>本教材では，</a:t>
            </a:r>
            <a:r>
              <a:rPr lang="en-US" altLang="ja-JP"/>
              <a:t>Python</a:t>
            </a:r>
            <a:r>
              <a:rPr lang="ja-JP" altLang="en-US"/>
              <a:t>を用いたデータ分析を扱っていくが，データ前処理の部分では主に</a:t>
            </a:r>
            <a:r>
              <a:rPr lang="en-US" altLang="ja-JP"/>
              <a:t>pandas</a:t>
            </a:r>
            <a:r>
              <a:rPr lang="ja-JP" altLang="en-US"/>
              <a:t>を利用していく．</a:t>
            </a:r>
            <a:endParaRPr lang="en-US" altLang="ja-JP"/>
          </a:p>
          <a:p>
            <a:pPr marL="0" indent="0">
              <a:lnSpc>
                <a:spcPct val="100000"/>
              </a:lnSpc>
              <a:buNone/>
            </a:pPr>
            <a:r>
              <a:rPr lang="en-US" altLang="ja-JP"/>
              <a:t>pandas</a:t>
            </a:r>
            <a:r>
              <a:rPr lang="ja-JP" altLang="en-US"/>
              <a:t>は，</a:t>
            </a:r>
            <a:r>
              <a:rPr lang="en-US" altLang="ja-JP"/>
              <a:t>NumPy</a:t>
            </a:r>
            <a:r>
              <a:rPr lang="ja-JP" altLang="en-US"/>
              <a:t>の配列計算機能とスプレッドシートやリレーショナルデータベースに見られるような，データを（</a:t>
            </a:r>
            <a:r>
              <a:rPr lang="en-US" altLang="ja-JP"/>
              <a:t>SQL</a:t>
            </a:r>
            <a:r>
              <a:rPr lang="ja-JP" altLang="en-US"/>
              <a:t>のように）操作する機能を併せ持つ．</a:t>
            </a:r>
            <a:r>
              <a:rPr lang="en-US" altLang="ja-JP"/>
              <a:t>pandas</a:t>
            </a:r>
            <a:r>
              <a:rPr lang="ja-JP" altLang="en-US"/>
              <a:t>には便利なインデックス機能があり，この機能を使えばデータの再形成やグループごとの分析・集約・部分集合の選択が可能である．</a:t>
            </a:r>
            <a:endParaRPr lang="en-US" altLang="ja-JP"/>
          </a:p>
          <a:p>
            <a:pPr marL="0" indent="0">
              <a:lnSpc>
                <a:spcPct val="100000"/>
              </a:lnSpc>
              <a:buNone/>
            </a:pPr>
            <a:r>
              <a:rPr lang="ja-JP" altLang="en-US"/>
              <a:t>データ分析では，データ操作・データ準備・クリーニングなどのスキルが重要であるので，</a:t>
            </a:r>
            <a:r>
              <a:rPr lang="en-US" altLang="ja-JP"/>
              <a:t>pandas</a:t>
            </a:r>
            <a:r>
              <a:rPr lang="ja-JP" altLang="en-US"/>
              <a:t>はこのような点で非常に強力なツールとなる．</a:t>
            </a:r>
            <a:endParaRPr lang="en-US" altLang="ja-JP"/>
          </a:p>
          <a:p>
            <a:pPr marL="0" indent="0">
              <a:lnSpc>
                <a:spcPct val="100000"/>
              </a:lnSpc>
              <a:buNone/>
            </a:pPr>
            <a:r>
              <a:rPr lang="en-US" altLang="ja-JP"/>
              <a:t>pandas</a:t>
            </a:r>
            <a:r>
              <a:rPr lang="ja-JP" altLang="en-US"/>
              <a:t>本体や，</a:t>
            </a:r>
            <a:r>
              <a:rPr lang="en-US" altLang="ja-JP"/>
              <a:t>pandas</a:t>
            </a:r>
            <a:r>
              <a:rPr lang="ja-JP" altLang="en-US"/>
              <a:t>から使える</a:t>
            </a:r>
            <a:r>
              <a:rPr lang="en-US" altLang="ja-JP"/>
              <a:t>Python</a:t>
            </a:r>
            <a:r>
              <a:rPr lang="ja-JP" altLang="en-US"/>
              <a:t>組み込みの機能では、高度で柔軟性も高く、高速なツールセットが提供されていますので、それらを用いてデータを適切な形に変換する作業ができます。</a:t>
            </a:r>
            <a:endParaRPr lang="en-US" altLang="ja-JP"/>
          </a:p>
        </p:txBody>
      </p:sp>
      <p:sp>
        <p:nvSpPr>
          <p:cNvPr id="4" name="日付プレースホルダー 3">
            <a:extLst>
              <a:ext uri="{FF2B5EF4-FFF2-40B4-BE49-F238E27FC236}">
                <a16:creationId xmlns:a16="http://schemas.microsoft.com/office/drawing/2014/main" id="{DF427723-7549-D3D0-3611-E348FD09B1FC}"/>
              </a:ext>
            </a:extLst>
          </p:cNvPr>
          <p:cNvSpPr>
            <a:spLocks noGrp="1"/>
          </p:cNvSpPr>
          <p:nvPr>
            <p:ph type="dt" sz="half" idx="10"/>
          </p:nvPr>
        </p:nvSpPr>
        <p:spPr/>
        <p:txBody>
          <a:body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744AB0B8-9A57-5EAD-709F-7BB8C4267D10}"/>
              </a:ext>
            </a:extLst>
          </p:cNvPr>
          <p:cNvSpPr>
            <a:spLocks noGrp="1"/>
          </p:cNvSpPr>
          <p:nvPr>
            <p:ph type="ftr" sz="quarter" idx="11"/>
          </p:nvPr>
        </p:nvSpPr>
        <p:spPr/>
        <p:txBody>
          <a:bodyPr/>
          <a:lstStyle/>
          <a:p>
            <a:r>
              <a:rPr lang="en-US" altLang="ja-JP" sz="1400"/>
              <a:t>1.</a:t>
            </a:r>
            <a:r>
              <a:rPr lang="ja-JP" altLang="en-US" sz="1400"/>
              <a:t> データの前処理とは何か</a:t>
            </a:r>
            <a:endParaRPr lang="ja-JP" altLang="en-US"/>
          </a:p>
        </p:txBody>
      </p:sp>
      <p:sp>
        <p:nvSpPr>
          <p:cNvPr id="6" name="スライド番号プレースホルダー 5">
            <a:extLst>
              <a:ext uri="{FF2B5EF4-FFF2-40B4-BE49-F238E27FC236}">
                <a16:creationId xmlns:a16="http://schemas.microsoft.com/office/drawing/2014/main" id="{BAA9882D-E6B6-8836-0654-249437EA9B91}"/>
              </a:ext>
            </a:extLst>
          </p:cNvPr>
          <p:cNvSpPr>
            <a:spLocks noGrp="1"/>
          </p:cNvSpPr>
          <p:nvPr>
            <p:ph type="sldNum" sz="quarter" idx="12"/>
          </p:nvPr>
        </p:nvSpPr>
        <p:spPr/>
        <p:txBody>
          <a:bodyPr/>
          <a:lstStyle/>
          <a:p>
            <a:fld id="{6A08F1E3-4537-4A28-BBC1-BB8FB2459995}" type="slidenum">
              <a:rPr lang="ja-JP" altLang="en-US" smtClean="0"/>
              <a:pPr/>
              <a:t>5</a:t>
            </a:fld>
            <a:endParaRPr lang="ja-JP" altLang="en-US"/>
          </a:p>
        </p:txBody>
      </p:sp>
      <p:pic>
        <p:nvPicPr>
          <p:cNvPr id="7" name="図 6">
            <a:extLst>
              <a:ext uri="{FF2B5EF4-FFF2-40B4-BE49-F238E27FC236}">
                <a16:creationId xmlns:a16="http://schemas.microsoft.com/office/drawing/2014/main" id="{CA0E8401-D3FE-AE24-AD0E-DF4CF2DB44C9}"/>
              </a:ext>
            </a:extLst>
          </p:cNvPr>
          <p:cNvPicPr>
            <a:picLocks noChangeAspect="1"/>
          </p:cNvPicPr>
          <p:nvPr/>
        </p:nvPicPr>
        <p:blipFill>
          <a:blip r:embed="rId2"/>
          <a:stretch>
            <a:fillRect/>
          </a:stretch>
        </p:blipFill>
        <p:spPr>
          <a:xfrm>
            <a:off x="552743" y="1078559"/>
            <a:ext cx="509207" cy="495807"/>
          </a:xfrm>
          <a:prstGeom prst="rect">
            <a:avLst/>
          </a:prstGeom>
        </p:spPr>
      </p:pic>
      <p:sp>
        <p:nvSpPr>
          <p:cNvPr id="8" name="吹き出し: 角を丸めた四角形 7">
            <a:extLst>
              <a:ext uri="{FF2B5EF4-FFF2-40B4-BE49-F238E27FC236}">
                <a16:creationId xmlns:a16="http://schemas.microsoft.com/office/drawing/2014/main" id="{7EF3FCBD-0E96-25F5-4728-224170815090}"/>
              </a:ext>
            </a:extLst>
          </p:cNvPr>
          <p:cNvSpPr/>
          <p:nvPr/>
        </p:nvSpPr>
        <p:spPr>
          <a:xfrm>
            <a:off x="1362697" y="806915"/>
            <a:ext cx="7060676" cy="543289"/>
          </a:xfrm>
          <a:prstGeom prst="wedgeRoundRectCallout">
            <a:avLst>
              <a:gd name="adj1" fmla="val -53144"/>
              <a:gd name="adj2" fmla="val 31898"/>
              <a:gd name="adj3" fmla="val 16667"/>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174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A7CB70-6490-1C21-2D81-0CD7DCF2303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486BD67-3537-0CC3-6032-8340EB563BE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5C9A51B9-D031-BD31-A8E5-CFD3A4D65A52}"/>
              </a:ext>
            </a:extLst>
          </p:cNvPr>
          <p:cNvSpPr>
            <a:spLocks noGrp="1"/>
          </p:cNvSpPr>
          <p:nvPr>
            <p:ph type="dt" sz="half" idx="10"/>
          </p:nvPr>
        </p:nvSpPr>
        <p:spPr/>
        <p:txBody>
          <a:bodyPr/>
          <a:lstStyle/>
          <a:p>
            <a:fld id="{5867A3E6-471E-47E6-955F-9856BA57961E}" type="datetime1">
              <a:rPr lang="ja-JP" altLang="en-US" smtClean="0"/>
              <a:pPr/>
              <a:t>2024/1/19</a:t>
            </a:fld>
            <a:endParaRPr lang="ja-JP" altLang="en-US"/>
          </a:p>
        </p:txBody>
      </p:sp>
      <p:sp>
        <p:nvSpPr>
          <p:cNvPr id="5" name="フッター プレースホルダー 4">
            <a:extLst>
              <a:ext uri="{FF2B5EF4-FFF2-40B4-BE49-F238E27FC236}">
                <a16:creationId xmlns:a16="http://schemas.microsoft.com/office/drawing/2014/main" id="{C5738F11-9192-947C-1C39-DC889DD59DEC}"/>
              </a:ext>
            </a:extLst>
          </p:cNvPr>
          <p:cNvSpPr>
            <a:spLocks noGrp="1"/>
          </p:cNvSpPr>
          <p:nvPr>
            <p:ph type="ftr" sz="quarter" idx="11"/>
          </p:nvPr>
        </p:nvSpPr>
        <p:spPr/>
        <p:txBody>
          <a:bodyPr/>
          <a:lstStyle/>
          <a:p>
            <a:r>
              <a:rPr lang="ja-JP" altLang="en-US"/>
              <a:t>タイトル</a:t>
            </a:r>
          </a:p>
        </p:txBody>
      </p:sp>
      <p:sp>
        <p:nvSpPr>
          <p:cNvPr id="6" name="スライド番号プレースホルダー 5">
            <a:extLst>
              <a:ext uri="{FF2B5EF4-FFF2-40B4-BE49-F238E27FC236}">
                <a16:creationId xmlns:a16="http://schemas.microsoft.com/office/drawing/2014/main" id="{24A294A1-8896-AC3A-7A9E-A1F65F668915}"/>
              </a:ext>
            </a:extLst>
          </p:cNvPr>
          <p:cNvSpPr>
            <a:spLocks noGrp="1"/>
          </p:cNvSpPr>
          <p:nvPr>
            <p:ph type="sldNum" sz="quarter" idx="12"/>
          </p:nvPr>
        </p:nvSpPr>
        <p:spPr/>
        <p:txBody>
          <a:bodyPr/>
          <a:lstStyle/>
          <a:p>
            <a:fld id="{6A08F1E3-4537-4A28-BBC1-BB8FB2459995}" type="slidenum">
              <a:rPr lang="ja-JP" altLang="en-US" smtClean="0"/>
              <a:pPr/>
              <a:t>6</a:t>
            </a:fld>
            <a:endParaRPr lang="ja-JP" altLang="en-US"/>
          </a:p>
        </p:txBody>
      </p:sp>
      <p:pic>
        <p:nvPicPr>
          <p:cNvPr id="7" name="コンテンツ プレースホルダー 10">
            <a:extLst>
              <a:ext uri="{FF2B5EF4-FFF2-40B4-BE49-F238E27FC236}">
                <a16:creationId xmlns:a16="http://schemas.microsoft.com/office/drawing/2014/main" id="{7C7EBDB9-D0E5-C7B7-75AC-D467BF828778}"/>
              </a:ext>
            </a:extLst>
          </p:cNvPr>
          <p:cNvPicPr>
            <a:picLocks noChangeAspect="1"/>
          </p:cNvPicPr>
          <p:nvPr/>
        </p:nvPicPr>
        <p:blipFill>
          <a:blip r:embed="rId2"/>
          <a:stretch>
            <a:fillRect/>
          </a:stretch>
        </p:blipFill>
        <p:spPr>
          <a:xfrm>
            <a:off x="10353348" y="4235905"/>
            <a:ext cx="442206" cy="576208"/>
          </a:xfrm>
          <a:prstGeom prst="rect">
            <a:avLst/>
          </a:prstGeom>
          <a:ln>
            <a:solidFill>
              <a:schemeClr val="bg1"/>
            </a:solidFill>
          </a:ln>
        </p:spPr>
      </p:pic>
      <p:pic>
        <p:nvPicPr>
          <p:cNvPr id="8" name="図 7">
            <a:extLst>
              <a:ext uri="{FF2B5EF4-FFF2-40B4-BE49-F238E27FC236}">
                <a16:creationId xmlns:a16="http://schemas.microsoft.com/office/drawing/2014/main" id="{D85F37D9-1EDE-D108-3085-D90132F86DE1}"/>
              </a:ext>
            </a:extLst>
          </p:cNvPr>
          <p:cNvPicPr>
            <a:picLocks noChangeAspect="1"/>
          </p:cNvPicPr>
          <p:nvPr/>
        </p:nvPicPr>
        <p:blipFill>
          <a:blip r:embed="rId3"/>
          <a:stretch>
            <a:fillRect/>
          </a:stretch>
        </p:blipFill>
        <p:spPr>
          <a:xfrm>
            <a:off x="9238373" y="4343105"/>
            <a:ext cx="536008" cy="469007"/>
          </a:xfrm>
          <a:prstGeom prst="rect">
            <a:avLst/>
          </a:prstGeom>
        </p:spPr>
      </p:pic>
      <p:pic>
        <p:nvPicPr>
          <p:cNvPr id="9" name="図 8">
            <a:extLst>
              <a:ext uri="{FF2B5EF4-FFF2-40B4-BE49-F238E27FC236}">
                <a16:creationId xmlns:a16="http://schemas.microsoft.com/office/drawing/2014/main" id="{A80881CB-0086-A6C4-DD15-CE4C5EDC5B32}"/>
              </a:ext>
            </a:extLst>
          </p:cNvPr>
          <p:cNvPicPr>
            <a:picLocks noChangeAspect="1"/>
          </p:cNvPicPr>
          <p:nvPr/>
        </p:nvPicPr>
        <p:blipFill>
          <a:blip r:embed="rId4"/>
          <a:stretch>
            <a:fillRect/>
          </a:stretch>
        </p:blipFill>
        <p:spPr>
          <a:xfrm>
            <a:off x="9827260" y="5022986"/>
            <a:ext cx="495807" cy="395306"/>
          </a:xfrm>
          <a:prstGeom prst="rect">
            <a:avLst/>
          </a:prstGeom>
        </p:spPr>
      </p:pic>
      <p:pic>
        <p:nvPicPr>
          <p:cNvPr id="10" name="図 9">
            <a:extLst>
              <a:ext uri="{FF2B5EF4-FFF2-40B4-BE49-F238E27FC236}">
                <a16:creationId xmlns:a16="http://schemas.microsoft.com/office/drawing/2014/main" id="{AC6799D0-355F-A14D-E5A4-E0648ABC54B2}"/>
              </a:ext>
            </a:extLst>
          </p:cNvPr>
          <p:cNvPicPr>
            <a:picLocks noChangeAspect="1"/>
          </p:cNvPicPr>
          <p:nvPr/>
        </p:nvPicPr>
        <p:blipFill>
          <a:blip r:embed="rId5"/>
          <a:stretch>
            <a:fillRect/>
          </a:stretch>
        </p:blipFill>
        <p:spPr>
          <a:xfrm>
            <a:off x="9018485" y="5396228"/>
            <a:ext cx="489107" cy="435506"/>
          </a:xfrm>
          <a:prstGeom prst="rect">
            <a:avLst/>
          </a:prstGeom>
        </p:spPr>
      </p:pic>
      <p:pic>
        <p:nvPicPr>
          <p:cNvPr id="11" name="図 10">
            <a:extLst>
              <a:ext uri="{FF2B5EF4-FFF2-40B4-BE49-F238E27FC236}">
                <a16:creationId xmlns:a16="http://schemas.microsoft.com/office/drawing/2014/main" id="{DDF475C5-E1F9-3DCF-CA2C-10060ECF52EB}"/>
              </a:ext>
            </a:extLst>
          </p:cNvPr>
          <p:cNvPicPr>
            <a:picLocks noChangeAspect="1"/>
          </p:cNvPicPr>
          <p:nvPr/>
        </p:nvPicPr>
        <p:blipFill>
          <a:blip r:embed="rId6"/>
          <a:stretch>
            <a:fillRect/>
          </a:stretch>
        </p:blipFill>
        <p:spPr>
          <a:xfrm>
            <a:off x="10662511" y="5311619"/>
            <a:ext cx="542708" cy="502507"/>
          </a:xfrm>
          <a:prstGeom prst="rect">
            <a:avLst/>
          </a:prstGeom>
        </p:spPr>
      </p:pic>
      <p:pic>
        <p:nvPicPr>
          <p:cNvPr id="12" name="図 11">
            <a:extLst>
              <a:ext uri="{FF2B5EF4-FFF2-40B4-BE49-F238E27FC236}">
                <a16:creationId xmlns:a16="http://schemas.microsoft.com/office/drawing/2014/main" id="{434616C8-AC44-3166-2485-12B00847E1C7}"/>
              </a:ext>
            </a:extLst>
          </p:cNvPr>
          <p:cNvPicPr>
            <a:picLocks noChangeAspect="1"/>
          </p:cNvPicPr>
          <p:nvPr/>
        </p:nvPicPr>
        <p:blipFill>
          <a:blip r:embed="rId7"/>
          <a:stretch>
            <a:fillRect/>
          </a:stretch>
        </p:blipFill>
        <p:spPr>
          <a:xfrm>
            <a:off x="10310248" y="3482997"/>
            <a:ext cx="509207" cy="495807"/>
          </a:xfrm>
          <a:prstGeom prst="rect">
            <a:avLst/>
          </a:prstGeom>
        </p:spPr>
      </p:pic>
      <p:pic>
        <p:nvPicPr>
          <p:cNvPr id="13" name="図 12">
            <a:extLst>
              <a:ext uri="{FF2B5EF4-FFF2-40B4-BE49-F238E27FC236}">
                <a16:creationId xmlns:a16="http://schemas.microsoft.com/office/drawing/2014/main" id="{E5C33E5C-0D95-6A58-DDC2-541C37173F19}"/>
              </a:ext>
            </a:extLst>
          </p:cNvPr>
          <p:cNvPicPr>
            <a:picLocks noChangeAspect="1"/>
          </p:cNvPicPr>
          <p:nvPr/>
        </p:nvPicPr>
        <p:blipFill>
          <a:blip r:embed="rId8"/>
          <a:stretch>
            <a:fillRect/>
          </a:stretch>
        </p:blipFill>
        <p:spPr>
          <a:xfrm>
            <a:off x="11116763" y="3551439"/>
            <a:ext cx="576208" cy="482407"/>
          </a:xfrm>
          <a:prstGeom prst="rect">
            <a:avLst/>
          </a:prstGeom>
        </p:spPr>
      </p:pic>
      <p:pic>
        <p:nvPicPr>
          <p:cNvPr id="14" name="図 13">
            <a:extLst>
              <a:ext uri="{FF2B5EF4-FFF2-40B4-BE49-F238E27FC236}">
                <a16:creationId xmlns:a16="http://schemas.microsoft.com/office/drawing/2014/main" id="{A5FB8473-24B1-D582-E296-F6D979FB8B2D}"/>
              </a:ext>
            </a:extLst>
          </p:cNvPr>
          <p:cNvPicPr>
            <a:picLocks noChangeAspect="1"/>
          </p:cNvPicPr>
          <p:nvPr/>
        </p:nvPicPr>
        <p:blipFill>
          <a:blip r:embed="rId9"/>
          <a:stretch>
            <a:fillRect/>
          </a:stretch>
        </p:blipFill>
        <p:spPr>
          <a:xfrm>
            <a:off x="11116763" y="4295645"/>
            <a:ext cx="576208" cy="482407"/>
          </a:xfrm>
          <a:prstGeom prst="rect">
            <a:avLst/>
          </a:prstGeom>
        </p:spPr>
      </p:pic>
      <p:pic>
        <p:nvPicPr>
          <p:cNvPr id="15" name="図 14">
            <a:extLst>
              <a:ext uri="{FF2B5EF4-FFF2-40B4-BE49-F238E27FC236}">
                <a16:creationId xmlns:a16="http://schemas.microsoft.com/office/drawing/2014/main" id="{73218D0C-202B-01BC-1456-B151121DB8B5}"/>
              </a:ext>
            </a:extLst>
          </p:cNvPr>
          <p:cNvPicPr>
            <a:picLocks noChangeAspect="1"/>
          </p:cNvPicPr>
          <p:nvPr/>
        </p:nvPicPr>
        <p:blipFill>
          <a:blip r:embed="rId10"/>
          <a:stretch>
            <a:fillRect/>
          </a:stretch>
        </p:blipFill>
        <p:spPr>
          <a:xfrm>
            <a:off x="8229599" y="2702769"/>
            <a:ext cx="562808" cy="475707"/>
          </a:xfrm>
          <a:prstGeom prst="rect">
            <a:avLst/>
          </a:prstGeom>
        </p:spPr>
      </p:pic>
      <p:pic>
        <p:nvPicPr>
          <p:cNvPr id="16" name="図 15">
            <a:extLst>
              <a:ext uri="{FF2B5EF4-FFF2-40B4-BE49-F238E27FC236}">
                <a16:creationId xmlns:a16="http://schemas.microsoft.com/office/drawing/2014/main" id="{210AD69B-620A-73B2-826B-28F71128ADCF}"/>
              </a:ext>
            </a:extLst>
          </p:cNvPr>
          <p:cNvPicPr>
            <a:picLocks noChangeAspect="1"/>
          </p:cNvPicPr>
          <p:nvPr/>
        </p:nvPicPr>
        <p:blipFill>
          <a:blip r:embed="rId11"/>
          <a:stretch>
            <a:fillRect/>
          </a:stretch>
        </p:blipFill>
        <p:spPr>
          <a:xfrm>
            <a:off x="7512659" y="4211816"/>
            <a:ext cx="562808" cy="422106"/>
          </a:xfrm>
          <a:prstGeom prst="rect">
            <a:avLst/>
          </a:prstGeom>
        </p:spPr>
      </p:pic>
      <p:pic>
        <p:nvPicPr>
          <p:cNvPr id="17" name="図 16">
            <a:extLst>
              <a:ext uri="{FF2B5EF4-FFF2-40B4-BE49-F238E27FC236}">
                <a16:creationId xmlns:a16="http://schemas.microsoft.com/office/drawing/2014/main" id="{F54DCED8-99F8-7DC1-DC08-A7478BC658E3}"/>
              </a:ext>
            </a:extLst>
          </p:cNvPr>
          <p:cNvPicPr>
            <a:picLocks noChangeAspect="1"/>
          </p:cNvPicPr>
          <p:nvPr/>
        </p:nvPicPr>
        <p:blipFill>
          <a:blip r:embed="rId12"/>
          <a:stretch>
            <a:fillRect/>
          </a:stretch>
        </p:blipFill>
        <p:spPr>
          <a:xfrm>
            <a:off x="8533059" y="3676847"/>
            <a:ext cx="509207" cy="415406"/>
          </a:xfrm>
          <a:prstGeom prst="rect">
            <a:avLst/>
          </a:prstGeom>
        </p:spPr>
      </p:pic>
      <p:pic>
        <p:nvPicPr>
          <p:cNvPr id="18" name="図 17">
            <a:extLst>
              <a:ext uri="{FF2B5EF4-FFF2-40B4-BE49-F238E27FC236}">
                <a16:creationId xmlns:a16="http://schemas.microsoft.com/office/drawing/2014/main" id="{070B797B-0722-4283-985E-2CA44A5F0264}"/>
              </a:ext>
            </a:extLst>
          </p:cNvPr>
          <p:cNvPicPr>
            <a:picLocks noChangeAspect="1"/>
          </p:cNvPicPr>
          <p:nvPr/>
        </p:nvPicPr>
        <p:blipFill>
          <a:blip r:embed="rId13"/>
          <a:stretch>
            <a:fillRect/>
          </a:stretch>
        </p:blipFill>
        <p:spPr>
          <a:xfrm>
            <a:off x="7744848" y="4938912"/>
            <a:ext cx="509207" cy="435506"/>
          </a:xfrm>
          <a:prstGeom prst="rect">
            <a:avLst/>
          </a:prstGeom>
        </p:spPr>
      </p:pic>
      <p:pic>
        <p:nvPicPr>
          <p:cNvPr id="19" name="図 18">
            <a:extLst>
              <a:ext uri="{FF2B5EF4-FFF2-40B4-BE49-F238E27FC236}">
                <a16:creationId xmlns:a16="http://schemas.microsoft.com/office/drawing/2014/main" id="{16D4D445-1810-7D46-94C6-BD063F936038}"/>
              </a:ext>
            </a:extLst>
          </p:cNvPr>
          <p:cNvPicPr>
            <a:picLocks noChangeAspect="1"/>
          </p:cNvPicPr>
          <p:nvPr/>
        </p:nvPicPr>
        <p:blipFill>
          <a:blip r:embed="rId14"/>
          <a:stretch>
            <a:fillRect/>
          </a:stretch>
        </p:blipFill>
        <p:spPr>
          <a:xfrm>
            <a:off x="7775094" y="5555212"/>
            <a:ext cx="515907" cy="428806"/>
          </a:xfrm>
          <a:prstGeom prst="rect">
            <a:avLst/>
          </a:prstGeom>
        </p:spPr>
      </p:pic>
      <p:pic>
        <p:nvPicPr>
          <p:cNvPr id="20" name="図 19">
            <a:extLst>
              <a:ext uri="{FF2B5EF4-FFF2-40B4-BE49-F238E27FC236}">
                <a16:creationId xmlns:a16="http://schemas.microsoft.com/office/drawing/2014/main" id="{7317C932-9F81-9813-901E-680AF8F7FA03}"/>
              </a:ext>
            </a:extLst>
          </p:cNvPr>
          <p:cNvPicPr>
            <a:picLocks noChangeAspect="1"/>
          </p:cNvPicPr>
          <p:nvPr/>
        </p:nvPicPr>
        <p:blipFill>
          <a:blip r:embed="rId15"/>
          <a:stretch>
            <a:fillRect/>
          </a:stretch>
        </p:blipFill>
        <p:spPr>
          <a:xfrm>
            <a:off x="7584955" y="3497070"/>
            <a:ext cx="495807" cy="415406"/>
          </a:xfrm>
          <a:prstGeom prst="rect">
            <a:avLst/>
          </a:prstGeom>
        </p:spPr>
      </p:pic>
      <p:pic>
        <p:nvPicPr>
          <p:cNvPr id="21" name="図 20">
            <a:extLst>
              <a:ext uri="{FF2B5EF4-FFF2-40B4-BE49-F238E27FC236}">
                <a16:creationId xmlns:a16="http://schemas.microsoft.com/office/drawing/2014/main" id="{B6637745-F7AB-9F49-B359-9E96E8E4E974}"/>
              </a:ext>
            </a:extLst>
          </p:cNvPr>
          <p:cNvPicPr>
            <a:picLocks noChangeAspect="1"/>
          </p:cNvPicPr>
          <p:nvPr/>
        </p:nvPicPr>
        <p:blipFill>
          <a:blip r:embed="rId16"/>
          <a:stretch>
            <a:fillRect/>
          </a:stretch>
        </p:blipFill>
        <p:spPr>
          <a:xfrm>
            <a:off x="9447640" y="3358533"/>
            <a:ext cx="542708" cy="502507"/>
          </a:xfrm>
          <a:prstGeom prst="rect">
            <a:avLst/>
          </a:prstGeom>
        </p:spPr>
      </p:pic>
      <p:pic>
        <p:nvPicPr>
          <p:cNvPr id="22" name="図 21">
            <a:extLst>
              <a:ext uri="{FF2B5EF4-FFF2-40B4-BE49-F238E27FC236}">
                <a16:creationId xmlns:a16="http://schemas.microsoft.com/office/drawing/2014/main" id="{EC7123CB-854B-5672-A1E2-322EF911C9D3}"/>
              </a:ext>
            </a:extLst>
          </p:cNvPr>
          <p:cNvPicPr>
            <a:picLocks noChangeAspect="1"/>
          </p:cNvPicPr>
          <p:nvPr/>
        </p:nvPicPr>
        <p:blipFill>
          <a:blip r:embed="rId17"/>
          <a:stretch>
            <a:fillRect/>
          </a:stretch>
        </p:blipFill>
        <p:spPr>
          <a:xfrm>
            <a:off x="10022322" y="2624057"/>
            <a:ext cx="509207" cy="522607"/>
          </a:xfrm>
          <a:prstGeom prst="rect">
            <a:avLst/>
          </a:prstGeom>
        </p:spPr>
      </p:pic>
      <p:pic>
        <p:nvPicPr>
          <p:cNvPr id="23" name="図 22">
            <a:extLst>
              <a:ext uri="{FF2B5EF4-FFF2-40B4-BE49-F238E27FC236}">
                <a16:creationId xmlns:a16="http://schemas.microsoft.com/office/drawing/2014/main" id="{E5651AFC-1B7F-CC38-3B94-BBFB7BE0DC34}"/>
              </a:ext>
            </a:extLst>
          </p:cNvPr>
          <p:cNvPicPr>
            <a:picLocks noChangeAspect="1"/>
          </p:cNvPicPr>
          <p:nvPr/>
        </p:nvPicPr>
        <p:blipFill>
          <a:blip r:embed="rId18"/>
          <a:stretch>
            <a:fillRect/>
          </a:stretch>
        </p:blipFill>
        <p:spPr>
          <a:xfrm>
            <a:off x="9095377" y="2647309"/>
            <a:ext cx="509207" cy="442206"/>
          </a:xfrm>
          <a:prstGeom prst="rect">
            <a:avLst/>
          </a:prstGeom>
        </p:spPr>
      </p:pic>
      <p:pic>
        <p:nvPicPr>
          <p:cNvPr id="24" name="図 23">
            <a:extLst>
              <a:ext uri="{FF2B5EF4-FFF2-40B4-BE49-F238E27FC236}">
                <a16:creationId xmlns:a16="http://schemas.microsoft.com/office/drawing/2014/main" id="{9FD75BBD-1075-BBAD-AF62-B34DE9141313}"/>
              </a:ext>
            </a:extLst>
          </p:cNvPr>
          <p:cNvPicPr>
            <a:picLocks noChangeAspect="1"/>
          </p:cNvPicPr>
          <p:nvPr/>
        </p:nvPicPr>
        <p:blipFill>
          <a:blip r:embed="rId19"/>
          <a:stretch>
            <a:fillRect/>
          </a:stretch>
        </p:blipFill>
        <p:spPr>
          <a:xfrm>
            <a:off x="11109476" y="2725777"/>
            <a:ext cx="576208" cy="482407"/>
          </a:xfrm>
          <a:prstGeom prst="rect">
            <a:avLst/>
          </a:prstGeom>
        </p:spPr>
      </p:pic>
    </p:spTree>
    <p:extLst>
      <p:ext uri="{BB962C8B-B14F-4D97-AF65-F5344CB8AC3E}">
        <p14:creationId xmlns:p14="http://schemas.microsoft.com/office/powerpoint/2010/main" val="1442294136"/>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TM03457510[[fn=シャボン]]</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テーマ</vt:lpstr>
      <vt:lpstr>データサイエンティストハンドオン教材 （第２講）</vt:lpstr>
      <vt:lpstr>PowerPoint Presentation</vt:lpstr>
      <vt:lpstr>1. データの前処理とは何か</vt:lpstr>
      <vt:lpstr>1. データの前処理とは何か</vt:lpstr>
      <vt:lpstr>1. データの前処理とは何か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revision>1</cp:revision>
  <dcterms:created xsi:type="dcterms:W3CDTF">2021-11-16T14:21:45Z</dcterms:created>
  <dcterms:modified xsi:type="dcterms:W3CDTF">2024-01-20T07:23:37Z</dcterms:modified>
</cp:coreProperties>
</file>