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FE1E0-46E5-454B-BAAF-941AEEECC4B1}" v="42" dt="2022-02-28T14:24:31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 翼" userId="5a6fcaf58e44607b" providerId="LiveId" clId="{77DFE1E0-46E5-454B-BAAF-941AEEECC4B1}"/>
    <pc:docChg chg="undo custSel addSld delSld modSld sldOrd">
      <pc:chgData name="西村 翼" userId="5a6fcaf58e44607b" providerId="LiveId" clId="{77DFE1E0-46E5-454B-BAAF-941AEEECC4B1}" dt="2022-02-28T14:25:41.010" v="437" actId="1076"/>
      <pc:docMkLst>
        <pc:docMk/>
      </pc:docMkLst>
      <pc:sldChg chg="modSp del mod">
        <pc:chgData name="西村 翼" userId="5a6fcaf58e44607b" providerId="LiveId" clId="{77DFE1E0-46E5-454B-BAAF-941AEEECC4B1}" dt="2022-02-28T14:01:40.950" v="6" actId="47"/>
        <pc:sldMkLst>
          <pc:docMk/>
          <pc:sldMk cId="43491111" sldId="257"/>
        </pc:sldMkLst>
        <pc:spChg chg="mod">
          <ac:chgData name="西村 翼" userId="5a6fcaf58e44607b" providerId="LiveId" clId="{77DFE1E0-46E5-454B-BAAF-941AEEECC4B1}" dt="2022-02-28T11:28:19.350" v="0"/>
          <ac:spMkLst>
            <pc:docMk/>
            <pc:sldMk cId="43491111" sldId="257"/>
            <ac:spMk id="2" creationId="{CA763704-AE2D-47C0-A218-890CBD1507D2}"/>
          </ac:spMkLst>
        </pc:spChg>
      </pc:sldChg>
      <pc:sldChg chg="delSp modSp add del mod">
        <pc:chgData name="西村 翼" userId="5a6fcaf58e44607b" providerId="LiveId" clId="{77DFE1E0-46E5-454B-BAAF-941AEEECC4B1}" dt="2022-02-28T14:01:41.957" v="7" actId="47"/>
        <pc:sldMkLst>
          <pc:docMk/>
          <pc:sldMk cId="1894291712" sldId="259"/>
        </pc:sldMkLst>
        <pc:graphicFrameChg chg="del mod">
          <ac:chgData name="西村 翼" userId="5a6fcaf58e44607b" providerId="LiveId" clId="{77DFE1E0-46E5-454B-BAAF-941AEEECC4B1}" dt="2022-02-28T13:58:16.286" v="5" actId="478"/>
          <ac:graphicFrameMkLst>
            <pc:docMk/>
            <pc:sldMk cId="1894291712" sldId="259"/>
            <ac:graphicFrameMk id="7" creationId="{AB3F7322-517E-48C2-B11C-320C68BB15DB}"/>
          </ac:graphicFrameMkLst>
        </pc:graphicFrameChg>
      </pc:sldChg>
      <pc:sldChg chg="addSp delSp modSp new mod ord setBg">
        <pc:chgData name="西村 翼" userId="5a6fcaf58e44607b" providerId="LiveId" clId="{77DFE1E0-46E5-454B-BAAF-941AEEECC4B1}" dt="2022-02-28T14:22:58.419" v="359" actId="15"/>
        <pc:sldMkLst>
          <pc:docMk/>
          <pc:sldMk cId="2822956017" sldId="259"/>
        </pc:sldMkLst>
        <pc:spChg chg="mod">
          <ac:chgData name="西村 翼" userId="5a6fcaf58e44607b" providerId="LiveId" clId="{77DFE1E0-46E5-454B-BAAF-941AEEECC4B1}" dt="2022-02-28T14:04:16.637" v="36" actId="26606"/>
          <ac:spMkLst>
            <pc:docMk/>
            <pc:sldMk cId="2822956017" sldId="259"/>
            <ac:spMk id="2" creationId="{29C99012-5181-4076-BAAB-66AE600E77CA}"/>
          </ac:spMkLst>
        </pc:spChg>
        <pc:spChg chg="mod">
          <ac:chgData name="西村 翼" userId="5a6fcaf58e44607b" providerId="LiveId" clId="{77DFE1E0-46E5-454B-BAAF-941AEEECC4B1}" dt="2022-02-28T14:22:58.419" v="359" actId="15"/>
          <ac:spMkLst>
            <pc:docMk/>
            <pc:sldMk cId="2822956017" sldId="259"/>
            <ac:spMk id="3" creationId="{9FB2B7F4-8746-4A85-9A93-1260D55B78E2}"/>
          </ac:spMkLst>
        </pc:spChg>
        <pc:spChg chg="mod">
          <ac:chgData name="西村 翼" userId="5a6fcaf58e44607b" providerId="LiveId" clId="{77DFE1E0-46E5-454B-BAAF-941AEEECC4B1}" dt="2022-02-28T14:04:16.637" v="36" actId="26606"/>
          <ac:spMkLst>
            <pc:docMk/>
            <pc:sldMk cId="2822956017" sldId="259"/>
            <ac:spMk id="4" creationId="{1FB5845B-8A9A-47CC-AE12-28D2F586F277}"/>
          </ac:spMkLst>
        </pc:spChg>
        <pc:spChg chg="mod">
          <ac:chgData name="西村 翼" userId="5a6fcaf58e44607b" providerId="LiveId" clId="{77DFE1E0-46E5-454B-BAAF-941AEEECC4B1}" dt="2022-02-28T14:17:58.737" v="181" actId="20577"/>
          <ac:spMkLst>
            <pc:docMk/>
            <pc:sldMk cId="2822956017" sldId="259"/>
            <ac:spMk id="5" creationId="{C70B740C-726C-4227-8832-C948B80C2AB1}"/>
          </ac:spMkLst>
        </pc:spChg>
        <pc:spChg chg="mod">
          <ac:chgData name="西村 翼" userId="5a6fcaf58e44607b" providerId="LiveId" clId="{77DFE1E0-46E5-454B-BAAF-941AEEECC4B1}" dt="2022-02-28T14:04:16.637" v="36" actId="26606"/>
          <ac:spMkLst>
            <pc:docMk/>
            <pc:sldMk cId="2822956017" sldId="259"/>
            <ac:spMk id="6" creationId="{1A0E94AD-F00D-4DAD-B629-FD3769A9B755}"/>
          </ac:spMkLst>
        </pc:spChg>
        <pc:spChg chg="add mod">
          <ac:chgData name="西村 翼" userId="5a6fcaf58e44607b" providerId="LiveId" clId="{77DFE1E0-46E5-454B-BAAF-941AEEECC4B1}" dt="2022-02-28T14:18:15.898" v="184" actId="1076"/>
          <ac:spMkLst>
            <pc:docMk/>
            <pc:sldMk cId="2822956017" sldId="259"/>
            <ac:spMk id="10" creationId="{88862618-44F7-4B7C-99E6-3342213876A4}"/>
          </ac:spMkLst>
        </pc:spChg>
        <pc:spChg chg="add del">
          <ac:chgData name="西村 翼" userId="5a6fcaf58e44607b" providerId="LiveId" clId="{77DFE1E0-46E5-454B-BAAF-941AEEECC4B1}" dt="2022-02-28T14:04:16.637" v="36" actId="26606"/>
          <ac:spMkLst>
            <pc:docMk/>
            <pc:sldMk cId="2822956017" sldId="259"/>
            <ac:spMk id="12" creationId="{1A95671B-3CC6-4792-9114-B74FAEA224E6}"/>
          </ac:spMkLst>
        </pc:spChg>
        <pc:graphicFrameChg chg="add del mod modGraphic">
          <ac:chgData name="西村 翼" userId="5a6fcaf58e44607b" providerId="LiveId" clId="{77DFE1E0-46E5-454B-BAAF-941AEEECC4B1}" dt="2022-02-28T14:19:18.855" v="243" actId="478"/>
          <ac:graphicFrameMkLst>
            <pc:docMk/>
            <pc:sldMk cId="2822956017" sldId="259"/>
            <ac:graphicFrameMk id="8" creationId="{1D67F3D1-8995-4D83-B435-B3B13FA5B361}"/>
          </ac:graphicFrameMkLst>
        </pc:graphicFrameChg>
        <pc:picChg chg="add del mod ord">
          <ac:chgData name="西村 翼" userId="5a6fcaf58e44607b" providerId="LiveId" clId="{77DFE1E0-46E5-454B-BAAF-941AEEECC4B1}" dt="2022-02-28T14:04:19.174" v="37" actId="478"/>
          <ac:picMkLst>
            <pc:docMk/>
            <pc:sldMk cId="2822956017" sldId="259"/>
            <ac:picMk id="7" creationId="{A10D6697-46F7-4496-A46F-53213C0CF56D}"/>
          </ac:picMkLst>
        </pc:picChg>
      </pc:sldChg>
      <pc:sldChg chg="addSp delSp modSp add del mod">
        <pc:chgData name="西村 翼" userId="5a6fcaf58e44607b" providerId="LiveId" clId="{77DFE1E0-46E5-454B-BAAF-941AEEECC4B1}" dt="2022-02-28T14:25:41.010" v="437" actId="1076"/>
        <pc:sldMkLst>
          <pc:docMk/>
          <pc:sldMk cId="936311715" sldId="260"/>
        </pc:sldMkLst>
        <pc:spChg chg="mod">
          <ac:chgData name="西村 翼" userId="5a6fcaf58e44607b" providerId="LiveId" clId="{77DFE1E0-46E5-454B-BAAF-941AEEECC4B1}" dt="2022-02-28T14:18:47.892" v="239" actId="20577"/>
          <ac:spMkLst>
            <pc:docMk/>
            <pc:sldMk cId="936311715" sldId="260"/>
            <ac:spMk id="3" creationId="{9FB2B7F4-8746-4A85-9A93-1260D55B78E2}"/>
          </ac:spMkLst>
        </pc:spChg>
        <pc:graphicFrameChg chg="add del mod">
          <ac:chgData name="西村 翼" userId="5a6fcaf58e44607b" providerId="LiveId" clId="{77DFE1E0-46E5-454B-BAAF-941AEEECC4B1}" dt="2022-02-28T14:20:42.482" v="247" actId="478"/>
          <ac:graphicFrameMkLst>
            <pc:docMk/>
            <pc:sldMk cId="936311715" sldId="260"/>
            <ac:graphicFrameMk id="7" creationId="{5E88E4AF-0E84-4504-BBC0-8DAD3AEA283B}"/>
          </ac:graphicFrameMkLst>
        </pc:graphicFrameChg>
        <pc:graphicFrameChg chg="mod modGraphic">
          <ac:chgData name="西村 翼" userId="5a6fcaf58e44607b" providerId="LiveId" clId="{77DFE1E0-46E5-454B-BAAF-941AEEECC4B1}" dt="2022-02-28T14:25:41.010" v="437" actId="1076"/>
          <ac:graphicFrameMkLst>
            <pc:docMk/>
            <pc:sldMk cId="936311715" sldId="260"/>
            <ac:graphicFrameMk id="8" creationId="{1D67F3D1-8995-4D83-B435-B3B13FA5B361}"/>
          </ac:graphicFrameMkLst>
        </pc:graphicFrameChg>
      </pc:sldChg>
      <pc:sldChg chg="modSp new mod">
        <pc:chgData name="西村 翼" userId="5a6fcaf58e44607b" providerId="LiveId" clId="{77DFE1E0-46E5-454B-BAAF-941AEEECC4B1}" dt="2022-02-28T14:24:45.801" v="369"/>
        <pc:sldMkLst>
          <pc:docMk/>
          <pc:sldMk cId="205757263" sldId="261"/>
        </pc:sldMkLst>
        <pc:spChg chg="mod">
          <ac:chgData name="西村 翼" userId="5a6fcaf58e44607b" providerId="LiveId" clId="{77DFE1E0-46E5-454B-BAAF-941AEEECC4B1}" dt="2022-02-28T14:24:45.801" v="369"/>
          <ac:spMkLst>
            <pc:docMk/>
            <pc:sldMk cId="205757263" sldId="261"/>
            <ac:spMk id="5" creationId="{CAD38244-EFEF-4170-8031-C6F45873F2E2}"/>
          </ac:spMkLst>
        </pc:spChg>
        <pc:graphicFrameChg chg="mod">
          <ac:chgData name="西村 翼" userId="5a6fcaf58e44607b" providerId="LiveId" clId="{77DFE1E0-46E5-454B-BAAF-941AEEECC4B1}" dt="2022-02-28T14:24:30.603" v="368" actId="1076"/>
          <ac:graphicFrameMkLst>
            <pc:docMk/>
            <pc:sldMk cId="205757263" sldId="261"/>
            <ac:graphicFrameMk id="7" creationId="{B40AD425-A7CA-48C2-B61D-B6390878864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43AAD-C151-4C67-8EC9-2AC048A6CE80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F422-09E2-4C4A-AB4D-363175EB1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CD72B-C134-467C-A499-DA86EE56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8395"/>
            <a:ext cx="9144000" cy="1655763"/>
          </a:xfrm>
          <a:ln>
            <a:solidFill>
              <a:schemeClr val="bg1"/>
            </a:solidFill>
          </a:ln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7025A-1B2C-41C7-BF67-36C7C08CD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F9AE01C8-B32C-4AC7-A2F8-FEED64CD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/>
          <a:p>
            <a:fld id="{276F997C-D218-46FB-85FC-22FE962A3E80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B58270E5-7849-4F9C-94E9-54546E58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10845171-3766-4686-BF4F-827DD8A3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242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222513"/>
            <a:ext cx="11585196" cy="55766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87B83-8B2E-46B8-B5E0-1F12F057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995114"/>
            <a:ext cx="11585196" cy="5204345"/>
          </a:xfrm>
          <a:ln>
            <a:solidFill>
              <a:schemeClr val="bg1"/>
            </a:solidFill>
          </a:ln>
        </p:spPr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/>
          <a:p>
            <a:fld id="{276F997C-D218-46FB-85FC-22FE962A3E80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D077C19-F45D-4544-84F1-072A7EFA0DAC}"/>
              </a:ext>
            </a:extLst>
          </p:cNvPr>
          <p:cNvCxnSpPr>
            <a:cxnSpLocks/>
          </p:cNvCxnSpPr>
          <p:nvPr userDrawn="1"/>
        </p:nvCxnSpPr>
        <p:spPr>
          <a:xfrm flipH="1">
            <a:off x="327171" y="805344"/>
            <a:ext cx="1158519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222513"/>
            <a:ext cx="11585196" cy="55766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/>
          <a:p>
            <a:fld id="{276F997C-D218-46FB-85FC-22FE962A3E80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D077C19-F45D-4544-84F1-072A7EFA0DAC}"/>
              </a:ext>
            </a:extLst>
          </p:cNvPr>
          <p:cNvCxnSpPr>
            <a:cxnSpLocks/>
          </p:cNvCxnSpPr>
          <p:nvPr userDrawn="1"/>
        </p:nvCxnSpPr>
        <p:spPr>
          <a:xfrm flipH="1">
            <a:off x="327171" y="805344"/>
            <a:ext cx="1158519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A412C64-37EA-4955-980B-CD9A30989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709" y="879217"/>
            <a:ext cx="5707869" cy="531376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81E04CF5-8900-46F7-A4D3-396B8F91C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498" y="879217"/>
            <a:ext cx="5707869" cy="531376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8904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D5331-4B35-45F5-B3DF-8C4A4891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10A09-0E77-4D44-9D36-2B3EE07E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6D214-18CE-4C00-ACD5-195B7C43E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1592-4D9F-40F0-BCFE-4788FF790311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E414AC-6A13-49FB-A2C6-98667A156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8111A-3868-4FDD-91BE-D94E00353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7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6629C-70A5-41F0-8A5C-F078CAFBA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による極値統計学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19CEB5-25FE-45C6-9610-04E7F5D61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実データを用いた分析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6ED37A-837E-4F76-BAC2-56B5192C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BBA65C-E3B7-49E4-B3C2-61F4E6A3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による極値統計学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4F1D2-572C-4898-B88A-3A1CBF83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3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99012-5181-4076-BAAB-66AE600E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An Application of Extreme Value Theory for Measuring Financial Risk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2B7F4-8746-4A85-9A93-1260D55B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995115"/>
            <a:ext cx="11585196" cy="886952"/>
          </a:xfrm>
        </p:spPr>
        <p:txBody>
          <a:bodyPr/>
          <a:lstStyle/>
          <a:p>
            <a:r>
              <a:rPr kumimoji="1" lang="ja-JP" altLang="en-US" dirty="0"/>
              <a:t>分析データ</a:t>
            </a:r>
            <a:endParaRPr kumimoji="1" lang="en-US" altLang="ja-JP" dirty="0"/>
          </a:p>
          <a:p>
            <a:pPr lvl="1"/>
            <a:r>
              <a:rPr lang="ja-JP" altLang="en-US" dirty="0"/>
              <a:t>主要株式指数</a:t>
            </a:r>
            <a:r>
              <a:rPr lang="en-US" altLang="ja-JP" dirty="0"/>
              <a:t>6</a:t>
            </a:r>
            <a:r>
              <a:rPr lang="ja-JP" altLang="en-US" dirty="0"/>
              <a:t>データ（取得データの日付は以下の通り）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B5845B-8A9A-47CC-AE12-28D2F586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0B740C-726C-4227-8832-C948B80C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による極値統計学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0E94AD-F00D-4DAD-B629-FD3769A9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D67F3D1-8995-4D83-B435-B3B13FA5B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74315"/>
              </p:ext>
            </p:extLst>
          </p:nvPr>
        </p:nvGraphicFramePr>
        <p:xfrm>
          <a:off x="2959863" y="1890946"/>
          <a:ext cx="6319811" cy="2698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9650">
                  <a:extLst>
                    <a:ext uri="{9D8B030D-6E8A-4147-A177-3AD203B41FA5}">
                      <a16:colId xmlns:a16="http://schemas.microsoft.com/office/drawing/2014/main" val="2720973937"/>
                    </a:ext>
                  </a:extLst>
                </a:gridCol>
                <a:gridCol w="1580661">
                  <a:extLst>
                    <a:ext uri="{9D8B030D-6E8A-4147-A177-3AD203B41FA5}">
                      <a16:colId xmlns:a16="http://schemas.microsoft.com/office/drawing/2014/main" val="1697824328"/>
                    </a:ext>
                  </a:extLst>
                </a:gridCol>
                <a:gridCol w="1604750">
                  <a:extLst>
                    <a:ext uri="{9D8B030D-6E8A-4147-A177-3AD203B41FA5}">
                      <a16:colId xmlns:a16="http://schemas.microsoft.com/office/drawing/2014/main" val="2817430206"/>
                    </a:ext>
                  </a:extLst>
                </a:gridCol>
                <a:gridCol w="1604750">
                  <a:extLst>
                    <a:ext uri="{9D8B030D-6E8A-4147-A177-3AD203B41FA5}">
                      <a16:colId xmlns:a16="http://schemas.microsoft.com/office/drawing/2014/main" val="4158008618"/>
                    </a:ext>
                  </a:extLst>
                </a:gridCol>
              </a:tblGrid>
              <a:tr h="337352">
                <a:tc>
                  <a:txBody>
                    <a:bodyPr/>
                    <a:lstStyle/>
                    <a:p>
                      <a:pPr algn="ctr"/>
                      <a:r>
                        <a:rPr lang="ja-JP" sz="1400" kern="100" dirty="0">
                          <a:effectLst/>
                        </a:rPr>
                        <a:t>株式指数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Start</a:t>
                      </a:r>
                      <a:endParaRPr lang="ja-JP" sz="1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End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kern="100" dirty="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担当者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8871909"/>
                  </a:ext>
                </a:extLst>
              </a:tr>
              <a:tr h="337352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Euro Stoxx50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2011/8/15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2022/2/28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kern="100" dirty="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×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2529191"/>
                  </a:ext>
                </a:extLst>
              </a:tr>
              <a:tr h="337352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FTSE100</a:t>
                      </a:r>
                      <a:endParaRPr lang="ja-JP" sz="1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2001/1/3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2022/2/28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kern="100" dirty="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柴原さん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0062931"/>
                  </a:ext>
                </a:extLst>
              </a:tr>
              <a:tr h="337352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Hang Seng</a:t>
                      </a:r>
                      <a:endParaRPr lang="ja-JP" sz="1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kern="100" dirty="0">
                          <a:effectLst/>
                        </a:rPr>
                        <a:t>1987/1/5</a:t>
                      </a:r>
                      <a:endParaRPr lang="ja-JP" alt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2022/2/25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kern="100" dirty="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佐々木さん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8521341"/>
                  </a:ext>
                </a:extLst>
              </a:tr>
              <a:tr h="337352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Nikkei225</a:t>
                      </a:r>
                      <a:endParaRPr lang="ja-JP" sz="1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kern="100" dirty="0">
                          <a:effectLst/>
                        </a:rPr>
                        <a:t>1987/1/5</a:t>
                      </a:r>
                      <a:endParaRPr lang="ja-JP" alt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2022/2/25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kern="100" dirty="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楯さん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5751357"/>
                  </a:ext>
                </a:extLst>
              </a:tr>
              <a:tr h="674703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Swiss Market Index</a:t>
                      </a:r>
                      <a:endParaRPr lang="ja-JP" sz="1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1988/1/5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2022/2/28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kern="100" dirty="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木原さん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555107"/>
                  </a:ext>
                </a:extLst>
              </a:tr>
              <a:tr h="337352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S$P500</a:t>
                      </a:r>
                      <a:endParaRPr lang="ja-JP" sz="1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kern="100" dirty="0">
                          <a:effectLst/>
                        </a:rPr>
                        <a:t>1987/1/5</a:t>
                      </a:r>
                      <a:endParaRPr lang="ja-JP" alt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kern="100" dirty="0">
                          <a:effectLst/>
                        </a:rPr>
                        <a:t>2022/2/25</a:t>
                      </a:r>
                      <a:endParaRPr lang="ja-JP" alt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kern="100" dirty="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西村</a:t>
                      </a:r>
                      <a:endParaRPr lang="ja-JP" sz="1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39335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88862618-44F7-4B7C-99E6-3342213876A4}"/>
              </a:ext>
            </a:extLst>
          </p:cNvPr>
          <p:cNvSpPr txBox="1">
            <a:spLocks/>
          </p:cNvSpPr>
          <p:nvPr/>
        </p:nvSpPr>
        <p:spPr>
          <a:xfrm>
            <a:off x="327171" y="4807800"/>
            <a:ext cx="11585196" cy="88695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分析データ</a:t>
            </a:r>
            <a:endParaRPr lang="en-US" altLang="ja-JP" dirty="0"/>
          </a:p>
          <a:p>
            <a:pPr lvl="1"/>
            <a:r>
              <a:rPr lang="ja-JP" altLang="en-US" dirty="0"/>
              <a:t>主要株式指数</a:t>
            </a:r>
            <a:r>
              <a:rPr lang="en-US" altLang="ja-JP" dirty="0"/>
              <a:t>6</a:t>
            </a:r>
            <a:r>
              <a:rPr lang="ja-JP" altLang="en-US" dirty="0"/>
              <a:t>データ</a:t>
            </a:r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631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99012-5181-4076-BAAB-66AE600E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An Application of Extreme Value Theory for Measuring Financial Risk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2B7F4-8746-4A85-9A93-1260D55B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995115"/>
            <a:ext cx="11585196" cy="886952"/>
          </a:xfrm>
        </p:spPr>
        <p:txBody>
          <a:bodyPr/>
          <a:lstStyle/>
          <a:p>
            <a:r>
              <a:rPr lang="ja-JP" altLang="en-US" dirty="0"/>
              <a:t>分析結果に記載する指標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B5845B-8A9A-47CC-AE12-28D2F586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0B740C-726C-4227-8832-C948B80C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による極値統計学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0E94AD-F00D-4DAD-B629-FD3769A9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88862618-44F7-4B7C-99E6-3342213876A4}"/>
              </a:ext>
            </a:extLst>
          </p:cNvPr>
          <p:cNvSpPr txBox="1">
            <a:spLocks/>
          </p:cNvSpPr>
          <p:nvPr/>
        </p:nvSpPr>
        <p:spPr>
          <a:xfrm>
            <a:off x="327171" y="4807800"/>
            <a:ext cx="11585196" cy="88695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分析データ</a:t>
            </a:r>
            <a:endParaRPr lang="en-US" altLang="ja-JP" dirty="0"/>
          </a:p>
          <a:p>
            <a:pPr lvl="1"/>
            <a:r>
              <a:rPr lang="ja-JP" altLang="en-US" dirty="0"/>
              <a:t>主要株式指数</a:t>
            </a:r>
            <a:r>
              <a:rPr lang="en-US" altLang="ja-JP" dirty="0"/>
              <a:t>6</a:t>
            </a:r>
            <a:r>
              <a:rPr lang="ja-JP" altLang="en-US" dirty="0"/>
              <a:t>データ</a:t>
            </a:r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95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E7C49-E5E9-4892-97B8-79DA3EBF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9053A4-387B-497C-BD37-9C6EC7F4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10D16E-38CF-4B81-941B-E8B01870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D38244-EFEF-4170-8031-C6F45873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による極値統計学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7D34AD-941D-43EC-8666-2174801C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B40AD425-A7CA-48C2-B61D-B63908788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112693"/>
              </p:ext>
            </p:extLst>
          </p:nvPr>
        </p:nvGraphicFramePr>
        <p:xfrm>
          <a:off x="8240320" y="1144125"/>
          <a:ext cx="3167487" cy="4718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4810205" imgH="11915647" progId="Excel.SheetMacroEnabled.12">
                  <p:embed/>
                </p:oleObj>
              </mc:Choice>
              <mc:Fallback>
                <p:oleObj name="Macro-Enabled Worksheet" r:id="rId2" imgW="4810205" imgH="11915647" progId="Excel.SheetMacroEnabled.12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B40AD425-A7CA-48C2-B61D-B639087886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40320" y="1144125"/>
                        <a:ext cx="3167487" cy="4718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5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134</Words>
  <Application>Microsoft Office PowerPoint</Application>
  <PresentationFormat>ワイド画面</PresentationFormat>
  <Paragraphs>51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游ゴシック</vt:lpstr>
      <vt:lpstr>游ゴシック Light</vt:lpstr>
      <vt:lpstr>游明朝</vt:lpstr>
      <vt:lpstr>Arial</vt:lpstr>
      <vt:lpstr>Times New Roman</vt:lpstr>
      <vt:lpstr>Wingdings</vt:lpstr>
      <vt:lpstr>Office テーマ</vt:lpstr>
      <vt:lpstr>Microsoft Excel マクロ有効ワークシート</vt:lpstr>
      <vt:lpstr>Rによる極値統計学</vt:lpstr>
      <vt:lpstr>An Application of Extreme Value Theory for Measuring Financial Risk</vt:lpstr>
      <vt:lpstr>An Application of Extreme Value Theory for Measuring Financial Risk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 翼</dc:creator>
  <cp:lastModifiedBy>西村 翼</cp:lastModifiedBy>
  <cp:revision>4</cp:revision>
  <dcterms:created xsi:type="dcterms:W3CDTF">2021-11-16T14:21:45Z</dcterms:created>
  <dcterms:modified xsi:type="dcterms:W3CDTF">2022-02-28T14:25:41Z</dcterms:modified>
</cp:coreProperties>
</file>