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村 翼" initials="西村" lastIdx="1" clrIdx="0">
    <p:extLst>
      <p:ext uri="{19B8F6BF-5375-455C-9EA6-DF929625EA0E}">
        <p15:presenceInfo xmlns:p15="http://schemas.microsoft.com/office/powerpoint/2012/main" userId="5a6fcaf58e44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D2EAB-B64B-4030-8879-D7D7080B1F54}" v="5" dt="2023-01-10T17:30:52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895D2EAB-B64B-4030-8879-D7D7080B1F54}"/>
    <pc:docChg chg="undo redo custSel addSld delSld modSld">
      <pc:chgData name="西村 翼" userId="5a6fcaf58e44607b" providerId="LiveId" clId="{895D2EAB-B64B-4030-8879-D7D7080B1F54}" dt="2023-01-10T17:54:20.641" v="3184" actId="20577"/>
      <pc:docMkLst>
        <pc:docMk/>
      </pc:docMkLst>
      <pc:sldChg chg="modSp mod">
        <pc:chgData name="西村 翼" userId="5a6fcaf58e44607b" providerId="LiveId" clId="{895D2EAB-B64B-4030-8879-D7D7080B1F54}" dt="2023-01-10T17:32:35.228" v="1719" actId="20577"/>
        <pc:sldMkLst>
          <pc:docMk/>
          <pc:sldMk cId="1452633894" sldId="258"/>
        </pc:sldMkLst>
        <pc:spChg chg="mod">
          <ac:chgData name="西村 翼" userId="5a6fcaf58e44607b" providerId="LiveId" clId="{895D2EAB-B64B-4030-8879-D7D7080B1F54}" dt="2023-01-10T17:32:35.228" v="1719" actId="20577"/>
          <ac:spMkLst>
            <pc:docMk/>
            <pc:sldMk cId="1452633894" sldId="258"/>
            <ac:spMk id="3" creationId="{2F19CEB5-25FE-45C6-9610-04E7F5D6119F}"/>
          </ac:spMkLst>
        </pc:spChg>
        <pc:spChg chg="mod">
          <ac:chgData name="西村 翼" userId="5a6fcaf58e44607b" providerId="LiveId" clId="{895D2EAB-B64B-4030-8879-D7D7080B1F54}" dt="2023-01-10T17:32:29.303" v="1717" actId="1076"/>
          <ac:spMkLst>
            <pc:docMk/>
            <pc:sldMk cId="1452633894" sldId="258"/>
            <ac:spMk id="5" creationId="{73BBA65C-E3B7-49E4-B3C2-61F4E6A3C8B0}"/>
          </ac:spMkLst>
        </pc:spChg>
      </pc:sldChg>
      <pc:sldChg chg="addSp modSp mod">
        <pc:chgData name="西村 翼" userId="5a6fcaf58e44607b" providerId="LiveId" clId="{895D2EAB-B64B-4030-8879-D7D7080B1F54}" dt="2023-01-10T17:54:20.641" v="3184" actId="20577"/>
        <pc:sldMkLst>
          <pc:docMk/>
          <pc:sldMk cId="129357512" sldId="259"/>
        </pc:sldMkLst>
        <pc:spChg chg="mod">
          <ac:chgData name="西村 翼" userId="5a6fcaf58e44607b" providerId="LiveId" clId="{895D2EAB-B64B-4030-8879-D7D7080B1F54}" dt="2023-01-10T17:53:53.544" v="3105" actId="20577"/>
          <ac:spMkLst>
            <pc:docMk/>
            <pc:sldMk cId="129357512" sldId="259"/>
            <ac:spMk id="3" creationId="{0E2AEF59-88E3-450C-A00D-B1DEF0A249AC}"/>
          </ac:spMkLst>
        </pc:spChg>
        <pc:spChg chg="mod">
          <ac:chgData name="西村 翼" userId="5a6fcaf58e44607b" providerId="LiveId" clId="{895D2EAB-B64B-4030-8879-D7D7080B1F54}" dt="2023-01-10T17:49:11.198" v="2692"/>
          <ac:spMkLst>
            <pc:docMk/>
            <pc:sldMk cId="129357512" sldId="259"/>
            <ac:spMk id="5" creationId="{5DA56E38-0197-49B2-8A68-0B3EE48456E1}"/>
          </ac:spMkLst>
        </pc:spChg>
        <pc:graphicFrameChg chg="add mod modGraphic">
          <ac:chgData name="西村 翼" userId="5a6fcaf58e44607b" providerId="LiveId" clId="{895D2EAB-B64B-4030-8879-D7D7080B1F54}" dt="2023-01-10T17:54:20.641" v="3184" actId="20577"/>
          <ac:graphicFrameMkLst>
            <pc:docMk/>
            <pc:sldMk cId="129357512" sldId="259"/>
            <ac:graphicFrameMk id="9" creationId="{47F8CF4D-B65E-46E7-89C3-7C2527E74550}"/>
          </ac:graphicFrameMkLst>
        </pc:graphicFrameChg>
      </pc:sldChg>
      <pc:sldChg chg="addSp delSp modSp del mod">
        <pc:chgData name="西村 翼" userId="5a6fcaf58e44607b" providerId="LiveId" clId="{895D2EAB-B64B-4030-8879-D7D7080B1F54}" dt="2023-01-10T17:31:44.320" v="1661" actId="47"/>
        <pc:sldMkLst>
          <pc:docMk/>
          <pc:sldMk cId="3197199038" sldId="260"/>
        </pc:sldMkLst>
        <pc:spChg chg="add mod">
          <ac:chgData name="西村 翼" userId="5a6fcaf58e44607b" providerId="LiveId" clId="{895D2EAB-B64B-4030-8879-D7D7080B1F54}" dt="2023-01-10T17:30:51.168" v="1535" actId="21"/>
          <ac:spMkLst>
            <pc:docMk/>
            <pc:sldMk cId="3197199038" sldId="260"/>
            <ac:spMk id="9" creationId="{C09DB2C5-D5B9-47E0-9437-AFBC23F79F57}"/>
          </ac:spMkLst>
        </pc:spChg>
        <pc:graphicFrameChg chg="del modGraphic">
          <ac:chgData name="西村 翼" userId="5a6fcaf58e44607b" providerId="LiveId" clId="{895D2EAB-B64B-4030-8879-D7D7080B1F54}" dt="2023-01-10T17:30:51.168" v="1535" actId="21"/>
          <ac:graphicFrameMkLst>
            <pc:docMk/>
            <pc:sldMk cId="3197199038" sldId="260"/>
            <ac:graphicFrameMk id="7" creationId="{25B9B9F6-F9CF-4CAA-9120-3EB86904BF5D}"/>
          </ac:graphicFrameMkLst>
        </pc:graphicFrameChg>
      </pc:sldChg>
      <pc:sldChg chg="del">
        <pc:chgData name="西村 翼" userId="5a6fcaf58e44607b" providerId="LiveId" clId="{895D2EAB-B64B-4030-8879-D7D7080B1F54}" dt="2023-01-10T17:17:30.044" v="0" actId="47"/>
        <pc:sldMkLst>
          <pc:docMk/>
          <pc:sldMk cId="1072384060" sldId="261"/>
        </pc:sldMkLst>
      </pc:sldChg>
      <pc:sldChg chg="del">
        <pc:chgData name="西村 翼" userId="5a6fcaf58e44607b" providerId="LiveId" clId="{895D2EAB-B64B-4030-8879-D7D7080B1F54}" dt="2023-01-10T17:17:30.759" v="2" actId="47"/>
        <pc:sldMkLst>
          <pc:docMk/>
          <pc:sldMk cId="1059641191" sldId="262"/>
        </pc:sldMkLst>
      </pc:sldChg>
      <pc:sldChg chg="del">
        <pc:chgData name="西村 翼" userId="5a6fcaf58e44607b" providerId="LiveId" clId="{895D2EAB-B64B-4030-8879-D7D7080B1F54}" dt="2023-01-10T17:17:30.480" v="1" actId="47"/>
        <pc:sldMkLst>
          <pc:docMk/>
          <pc:sldMk cId="2170814503" sldId="263"/>
        </pc:sldMkLst>
      </pc:sldChg>
      <pc:sldChg chg="del">
        <pc:chgData name="西村 翼" userId="5a6fcaf58e44607b" providerId="LiveId" clId="{895D2EAB-B64B-4030-8879-D7D7080B1F54}" dt="2023-01-10T17:17:30.875" v="3" actId="47"/>
        <pc:sldMkLst>
          <pc:docMk/>
          <pc:sldMk cId="2240454367" sldId="264"/>
        </pc:sldMkLst>
      </pc:sldChg>
      <pc:sldChg chg="del">
        <pc:chgData name="西村 翼" userId="5a6fcaf58e44607b" providerId="LiveId" clId="{895D2EAB-B64B-4030-8879-D7D7080B1F54}" dt="2023-01-10T17:17:31.385" v="6" actId="47"/>
        <pc:sldMkLst>
          <pc:docMk/>
          <pc:sldMk cId="2700359131" sldId="265"/>
        </pc:sldMkLst>
      </pc:sldChg>
      <pc:sldChg chg="del">
        <pc:chgData name="西村 翼" userId="5a6fcaf58e44607b" providerId="LiveId" clId="{895D2EAB-B64B-4030-8879-D7D7080B1F54}" dt="2023-01-10T17:17:31.035" v="4" actId="47"/>
        <pc:sldMkLst>
          <pc:docMk/>
          <pc:sldMk cId="3533953356" sldId="266"/>
        </pc:sldMkLst>
      </pc:sldChg>
      <pc:sldChg chg="del">
        <pc:chgData name="西村 翼" userId="5a6fcaf58e44607b" providerId="LiveId" clId="{895D2EAB-B64B-4030-8879-D7D7080B1F54}" dt="2023-01-10T17:17:31.188" v="5" actId="47"/>
        <pc:sldMkLst>
          <pc:docMk/>
          <pc:sldMk cId="2280913981" sldId="267"/>
        </pc:sldMkLst>
      </pc:sldChg>
      <pc:sldChg chg="del">
        <pc:chgData name="西村 翼" userId="5a6fcaf58e44607b" providerId="LiveId" clId="{895D2EAB-B64B-4030-8879-D7D7080B1F54}" dt="2023-01-10T17:17:31.555" v="7" actId="47"/>
        <pc:sldMkLst>
          <pc:docMk/>
          <pc:sldMk cId="2875928897" sldId="268"/>
        </pc:sldMkLst>
      </pc:sldChg>
      <pc:sldChg chg="del">
        <pc:chgData name="西村 翼" userId="5a6fcaf58e44607b" providerId="LiveId" clId="{895D2EAB-B64B-4030-8879-D7D7080B1F54}" dt="2023-01-10T17:17:31.754" v="8" actId="47"/>
        <pc:sldMkLst>
          <pc:docMk/>
          <pc:sldMk cId="3165522903" sldId="269"/>
        </pc:sldMkLst>
      </pc:sldChg>
      <pc:sldChg chg="del">
        <pc:chgData name="西村 翼" userId="5a6fcaf58e44607b" providerId="LiveId" clId="{895D2EAB-B64B-4030-8879-D7D7080B1F54}" dt="2023-01-10T17:17:32.306" v="10" actId="47"/>
        <pc:sldMkLst>
          <pc:docMk/>
          <pc:sldMk cId="121703543" sldId="270"/>
        </pc:sldMkLst>
      </pc:sldChg>
      <pc:sldChg chg="del">
        <pc:chgData name="西村 翼" userId="5a6fcaf58e44607b" providerId="LiveId" clId="{895D2EAB-B64B-4030-8879-D7D7080B1F54}" dt="2023-01-10T17:17:31.916" v="9" actId="47"/>
        <pc:sldMkLst>
          <pc:docMk/>
          <pc:sldMk cId="1452103967" sldId="271"/>
        </pc:sldMkLst>
      </pc:sldChg>
      <pc:sldChg chg="del">
        <pc:chgData name="西村 翼" userId="5a6fcaf58e44607b" providerId="LiveId" clId="{895D2EAB-B64B-4030-8879-D7D7080B1F54}" dt="2023-01-10T17:17:32.504" v="11" actId="47"/>
        <pc:sldMkLst>
          <pc:docMk/>
          <pc:sldMk cId="460489642" sldId="272"/>
        </pc:sldMkLst>
      </pc:sldChg>
      <pc:sldChg chg="del">
        <pc:chgData name="西村 翼" userId="5a6fcaf58e44607b" providerId="LiveId" clId="{895D2EAB-B64B-4030-8879-D7D7080B1F54}" dt="2023-01-10T17:17:33.245" v="12" actId="47"/>
        <pc:sldMkLst>
          <pc:docMk/>
          <pc:sldMk cId="1738537136" sldId="273"/>
        </pc:sldMkLst>
      </pc:sldChg>
      <pc:sldChg chg="del">
        <pc:chgData name="西村 翼" userId="5a6fcaf58e44607b" providerId="LiveId" clId="{895D2EAB-B64B-4030-8879-D7D7080B1F54}" dt="2023-01-10T17:17:33.455" v="13" actId="47"/>
        <pc:sldMkLst>
          <pc:docMk/>
          <pc:sldMk cId="2284860372" sldId="274"/>
        </pc:sldMkLst>
      </pc:sldChg>
      <pc:sldChg chg="addSp modSp mod">
        <pc:chgData name="西村 翼" userId="5a6fcaf58e44607b" providerId="LiveId" clId="{895D2EAB-B64B-4030-8879-D7D7080B1F54}" dt="2023-01-10T17:49:14.252" v="2693"/>
        <pc:sldMkLst>
          <pc:docMk/>
          <pc:sldMk cId="348870860" sldId="275"/>
        </pc:sldMkLst>
        <pc:spChg chg="mod">
          <ac:chgData name="西村 翼" userId="5a6fcaf58e44607b" providerId="LiveId" clId="{895D2EAB-B64B-4030-8879-D7D7080B1F54}" dt="2023-01-10T17:17:57.271" v="64" actId="20577"/>
          <ac:spMkLst>
            <pc:docMk/>
            <pc:sldMk cId="348870860" sldId="275"/>
            <ac:spMk id="2" creationId="{09E05E6E-8E83-4C89-80D7-6738F9D7C89A}"/>
          </ac:spMkLst>
        </pc:spChg>
        <pc:spChg chg="mod">
          <ac:chgData name="西村 翼" userId="5a6fcaf58e44607b" providerId="LiveId" clId="{895D2EAB-B64B-4030-8879-D7D7080B1F54}" dt="2023-01-10T17:26:33.569" v="1014" actId="20577"/>
          <ac:spMkLst>
            <pc:docMk/>
            <pc:sldMk cId="348870860" sldId="275"/>
            <ac:spMk id="3" creationId="{DD25D1A4-B94F-4E1D-9243-BF1C4612D7C5}"/>
          </ac:spMkLst>
        </pc:spChg>
        <pc:spChg chg="mod">
          <ac:chgData name="西村 翼" userId="5a6fcaf58e44607b" providerId="LiveId" clId="{895D2EAB-B64B-4030-8879-D7D7080B1F54}" dt="2023-01-10T17:49:14.252" v="2693"/>
          <ac:spMkLst>
            <pc:docMk/>
            <pc:sldMk cId="348870860" sldId="275"/>
            <ac:spMk id="5" creationId="{13B4C61E-2AF7-4173-8DFF-AF4DDDDCE2C3}"/>
          </ac:spMkLst>
        </pc:spChg>
        <pc:spChg chg="add mod">
          <ac:chgData name="西村 翼" userId="5a6fcaf58e44607b" providerId="LiveId" clId="{895D2EAB-B64B-4030-8879-D7D7080B1F54}" dt="2023-01-10T17:23:44.249" v="694"/>
          <ac:spMkLst>
            <pc:docMk/>
            <pc:sldMk cId="348870860" sldId="275"/>
            <ac:spMk id="9" creationId="{1832500F-1C13-4C01-AA3B-1536CE2814F6}"/>
          </ac:spMkLst>
        </pc:spChg>
        <pc:spChg chg="add mod">
          <ac:chgData name="西村 翼" userId="5a6fcaf58e44607b" providerId="LiveId" clId="{895D2EAB-B64B-4030-8879-D7D7080B1F54}" dt="2023-01-10T17:23:44.249" v="694"/>
          <ac:spMkLst>
            <pc:docMk/>
            <pc:sldMk cId="348870860" sldId="275"/>
            <ac:spMk id="11" creationId="{F3723995-9ED4-4C59-954D-5FAAB77B2C47}"/>
          </ac:spMkLst>
        </pc:spChg>
        <pc:spChg chg="add mod">
          <ac:chgData name="西村 翼" userId="5a6fcaf58e44607b" providerId="LiveId" clId="{895D2EAB-B64B-4030-8879-D7D7080B1F54}" dt="2023-01-10T17:24:49.459" v="792" actId="1076"/>
          <ac:spMkLst>
            <pc:docMk/>
            <pc:sldMk cId="348870860" sldId="275"/>
            <ac:spMk id="12" creationId="{4533AD69-61FD-413E-8609-0DEC4FC56562}"/>
          </ac:spMkLst>
        </pc:spChg>
        <pc:spChg chg="add mod">
          <ac:chgData name="西村 翼" userId="5a6fcaf58e44607b" providerId="LiveId" clId="{895D2EAB-B64B-4030-8879-D7D7080B1F54}" dt="2023-01-10T17:28:17.439" v="1192" actId="1076"/>
          <ac:spMkLst>
            <pc:docMk/>
            <pc:sldMk cId="348870860" sldId="275"/>
            <ac:spMk id="15" creationId="{4C2B5312-B371-4301-AFEB-F707A4E555A1}"/>
          </ac:spMkLst>
        </pc:spChg>
        <pc:grpChg chg="add mod">
          <ac:chgData name="西村 翼" userId="5a6fcaf58e44607b" providerId="LiveId" clId="{895D2EAB-B64B-4030-8879-D7D7080B1F54}" dt="2023-01-10T17:25:21.059" v="793" actId="1076"/>
          <ac:grpSpMkLst>
            <pc:docMk/>
            <pc:sldMk cId="348870860" sldId="275"/>
            <ac:grpSpMk id="10" creationId="{12D98747-21F0-4F7F-8DF2-7BAE00B6C1D1}"/>
          </ac:grpSpMkLst>
        </pc:grpChg>
        <pc:picChg chg="add mod">
          <ac:chgData name="西村 翼" userId="5a6fcaf58e44607b" providerId="LiveId" clId="{895D2EAB-B64B-4030-8879-D7D7080B1F54}" dt="2023-01-10T17:23:44.249" v="694"/>
          <ac:picMkLst>
            <pc:docMk/>
            <pc:sldMk cId="348870860" sldId="275"/>
            <ac:picMk id="8" creationId="{56E09971-0AC1-4578-98D6-23D10F5B1ACA}"/>
          </ac:picMkLst>
        </pc:picChg>
        <pc:picChg chg="add mod">
          <ac:chgData name="西村 翼" userId="5a6fcaf58e44607b" providerId="LiveId" clId="{895D2EAB-B64B-4030-8879-D7D7080B1F54}" dt="2023-01-10T17:27:04.392" v="1019" actId="1076"/>
          <ac:picMkLst>
            <pc:docMk/>
            <pc:sldMk cId="348870860" sldId="275"/>
            <ac:picMk id="14" creationId="{EC12B144-90A8-482B-895D-4CECAC0AE0EC}"/>
          </ac:picMkLst>
        </pc:picChg>
      </pc:sldChg>
      <pc:sldChg chg="addSp delSp modSp add mod">
        <pc:chgData name="西村 翼" userId="5a6fcaf58e44607b" providerId="LiveId" clId="{895D2EAB-B64B-4030-8879-D7D7080B1F54}" dt="2023-01-10T17:49:16.898" v="2694"/>
        <pc:sldMkLst>
          <pc:docMk/>
          <pc:sldMk cId="3740538191" sldId="276"/>
        </pc:sldMkLst>
        <pc:spChg chg="mod">
          <ac:chgData name="西村 翼" userId="5a6fcaf58e44607b" providerId="LiveId" clId="{895D2EAB-B64B-4030-8879-D7D7080B1F54}" dt="2023-01-10T17:28:54.843" v="1281" actId="20577"/>
          <ac:spMkLst>
            <pc:docMk/>
            <pc:sldMk cId="3740538191" sldId="276"/>
            <ac:spMk id="2" creationId="{09E05E6E-8E83-4C89-80D7-6738F9D7C89A}"/>
          </ac:spMkLst>
        </pc:spChg>
        <pc:spChg chg="mod">
          <ac:chgData name="西村 翼" userId="5a6fcaf58e44607b" providerId="LiveId" clId="{895D2EAB-B64B-4030-8879-D7D7080B1F54}" dt="2023-01-10T17:32:54.420" v="1742" actId="20577"/>
          <ac:spMkLst>
            <pc:docMk/>
            <pc:sldMk cId="3740538191" sldId="276"/>
            <ac:spMk id="3" creationId="{DD25D1A4-B94F-4E1D-9243-BF1C4612D7C5}"/>
          </ac:spMkLst>
        </pc:spChg>
        <pc:spChg chg="mod">
          <ac:chgData name="西村 翼" userId="5a6fcaf58e44607b" providerId="LiveId" clId="{895D2EAB-B64B-4030-8879-D7D7080B1F54}" dt="2023-01-10T17:49:16.898" v="2694"/>
          <ac:spMkLst>
            <pc:docMk/>
            <pc:sldMk cId="3740538191" sldId="276"/>
            <ac:spMk id="5" creationId="{13B4C61E-2AF7-4173-8DFF-AF4DDDDCE2C3}"/>
          </ac:spMkLst>
        </pc:spChg>
        <pc:spChg chg="mod">
          <ac:chgData name="西村 翼" userId="5a6fcaf58e44607b" providerId="LiveId" clId="{895D2EAB-B64B-4030-8879-D7D7080B1F54}" dt="2023-01-10T17:37:31.048" v="2169" actId="113"/>
          <ac:spMkLst>
            <pc:docMk/>
            <pc:sldMk cId="3740538191" sldId="276"/>
            <ac:spMk id="9" creationId="{1832500F-1C13-4C01-AA3B-1536CE2814F6}"/>
          </ac:spMkLst>
        </pc:spChg>
        <pc:spChg chg="mod">
          <ac:chgData name="西村 翼" userId="5a6fcaf58e44607b" providerId="LiveId" clId="{895D2EAB-B64B-4030-8879-D7D7080B1F54}" dt="2023-01-10T17:33:53.736" v="1816" actId="20577"/>
          <ac:spMkLst>
            <pc:docMk/>
            <pc:sldMk cId="3740538191" sldId="276"/>
            <ac:spMk id="11" creationId="{F3723995-9ED4-4C59-954D-5FAAB77B2C47}"/>
          </ac:spMkLst>
        </pc:spChg>
        <pc:spChg chg="mod">
          <ac:chgData name="西村 翼" userId="5a6fcaf58e44607b" providerId="LiveId" clId="{895D2EAB-B64B-4030-8879-D7D7080B1F54}" dt="2023-01-10T17:34:07.464" v="1831" actId="20577"/>
          <ac:spMkLst>
            <pc:docMk/>
            <pc:sldMk cId="3740538191" sldId="276"/>
            <ac:spMk id="12" creationId="{4533AD69-61FD-413E-8609-0DEC4FC56562}"/>
          </ac:spMkLst>
        </pc:spChg>
        <pc:spChg chg="mod">
          <ac:chgData name="西村 翼" userId="5a6fcaf58e44607b" providerId="LiveId" clId="{895D2EAB-B64B-4030-8879-D7D7080B1F54}" dt="2023-01-10T17:39:07.316" v="2311" actId="20577"/>
          <ac:spMkLst>
            <pc:docMk/>
            <pc:sldMk cId="3740538191" sldId="276"/>
            <ac:spMk id="15" creationId="{4C2B5312-B371-4301-AFEB-F707A4E555A1}"/>
          </ac:spMkLst>
        </pc:spChg>
        <pc:picChg chg="del">
          <ac:chgData name="西村 翼" userId="5a6fcaf58e44607b" providerId="LiveId" clId="{895D2EAB-B64B-4030-8879-D7D7080B1F54}" dt="2023-01-10T17:33:12.641" v="1743" actId="478"/>
          <ac:picMkLst>
            <pc:docMk/>
            <pc:sldMk cId="3740538191" sldId="276"/>
            <ac:picMk id="8" creationId="{56E09971-0AC1-4578-98D6-23D10F5B1ACA}"/>
          </ac:picMkLst>
        </pc:picChg>
        <pc:picChg chg="add mod ord">
          <ac:chgData name="西村 翼" userId="5a6fcaf58e44607b" providerId="LiveId" clId="{895D2EAB-B64B-4030-8879-D7D7080B1F54}" dt="2023-01-10T17:33:19.449" v="1748" actId="167"/>
          <ac:picMkLst>
            <pc:docMk/>
            <pc:sldMk cId="3740538191" sldId="276"/>
            <ac:picMk id="13" creationId="{E9F1282D-C061-403F-82D4-28D7886C34D3}"/>
          </ac:picMkLst>
        </pc:picChg>
        <pc:picChg chg="del">
          <ac:chgData name="西村 翼" userId="5a6fcaf58e44607b" providerId="LiveId" clId="{895D2EAB-B64B-4030-8879-D7D7080B1F54}" dt="2023-01-10T17:38:12.612" v="2170" actId="478"/>
          <ac:picMkLst>
            <pc:docMk/>
            <pc:sldMk cId="3740538191" sldId="276"/>
            <ac:picMk id="14" creationId="{EC12B144-90A8-482B-895D-4CECAC0AE0EC}"/>
          </ac:picMkLst>
        </pc:picChg>
        <pc:picChg chg="add mod ord">
          <ac:chgData name="西村 翼" userId="5a6fcaf58e44607b" providerId="LiveId" clId="{895D2EAB-B64B-4030-8879-D7D7080B1F54}" dt="2023-01-10T17:38:25.916" v="2177" actId="167"/>
          <ac:picMkLst>
            <pc:docMk/>
            <pc:sldMk cId="3740538191" sldId="276"/>
            <ac:picMk id="17" creationId="{CA6A4B95-27FB-428F-8F9F-D181E338693E}"/>
          </ac:picMkLst>
        </pc:picChg>
      </pc:sldChg>
      <pc:sldChg chg="addSp delSp modSp add mod">
        <pc:chgData name="西村 翼" userId="5a6fcaf58e44607b" providerId="LiveId" clId="{895D2EAB-B64B-4030-8879-D7D7080B1F54}" dt="2023-01-10T17:53:27.310" v="3077" actId="12"/>
        <pc:sldMkLst>
          <pc:docMk/>
          <pc:sldMk cId="713166203" sldId="277"/>
        </pc:sldMkLst>
        <pc:spChg chg="mod">
          <ac:chgData name="西村 翼" userId="5a6fcaf58e44607b" providerId="LiveId" clId="{895D2EAB-B64B-4030-8879-D7D7080B1F54}" dt="2023-01-10T17:40:39.511" v="2351" actId="20577"/>
          <ac:spMkLst>
            <pc:docMk/>
            <pc:sldMk cId="713166203" sldId="277"/>
            <ac:spMk id="2" creationId="{09E05E6E-8E83-4C89-80D7-6738F9D7C89A}"/>
          </ac:spMkLst>
        </pc:spChg>
        <pc:spChg chg="mod">
          <ac:chgData name="西村 翼" userId="5a6fcaf58e44607b" providerId="LiveId" clId="{895D2EAB-B64B-4030-8879-D7D7080B1F54}" dt="2023-01-10T17:53:27.310" v="3077" actId="12"/>
          <ac:spMkLst>
            <pc:docMk/>
            <pc:sldMk cId="713166203" sldId="277"/>
            <ac:spMk id="3" creationId="{DD25D1A4-B94F-4E1D-9243-BF1C4612D7C5}"/>
          </ac:spMkLst>
        </pc:spChg>
        <pc:spChg chg="mod">
          <ac:chgData name="西村 翼" userId="5a6fcaf58e44607b" providerId="LiveId" clId="{895D2EAB-B64B-4030-8879-D7D7080B1F54}" dt="2023-01-10T17:49:21.327" v="2697" actId="20577"/>
          <ac:spMkLst>
            <pc:docMk/>
            <pc:sldMk cId="713166203" sldId="277"/>
            <ac:spMk id="5" creationId="{13B4C61E-2AF7-4173-8DFF-AF4DDDDCE2C3}"/>
          </ac:spMkLst>
        </pc:spChg>
        <pc:spChg chg="del mod topLvl">
          <ac:chgData name="西村 翼" userId="5a6fcaf58e44607b" providerId="LiveId" clId="{895D2EAB-B64B-4030-8879-D7D7080B1F54}" dt="2023-01-10T17:47:05.680" v="2576" actId="478"/>
          <ac:spMkLst>
            <pc:docMk/>
            <pc:sldMk cId="713166203" sldId="277"/>
            <ac:spMk id="9" creationId="{1832500F-1C13-4C01-AA3B-1536CE2814F6}"/>
          </ac:spMkLst>
        </pc:spChg>
        <pc:spChg chg="del">
          <ac:chgData name="西村 翼" userId="5a6fcaf58e44607b" providerId="LiveId" clId="{895D2EAB-B64B-4030-8879-D7D7080B1F54}" dt="2023-01-10T17:46:27.919" v="2570" actId="478"/>
          <ac:spMkLst>
            <pc:docMk/>
            <pc:sldMk cId="713166203" sldId="277"/>
            <ac:spMk id="11" creationId="{F3723995-9ED4-4C59-954D-5FAAB77B2C47}"/>
          </ac:spMkLst>
        </pc:spChg>
        <pc:spChg chg="del topLvl">
          <ac:chgData name="西村 翼" userId="5a6fcaf58e44607b" providerId="LiveId" clId="{895D2EAB-B64B-4030-8879-D7D7080B1F54}" dt="2023-01-10T17:46:32.426" v="2573" actId="478"/>
          <ac:spMkLst>
            <pc:docMk/>
            <pc:sldMk cId="713166203" sldId="277"/>
            <ac:spMk id="12" creationId="{4533AD69-61FD-413E-8609-0DEC4FC56562}"/>
          </ac:spMkLst>
        </pc:spChg>
        <pc:spChg chg="mod ord">
          <ac:chgData name="西村 翼" userId="5a6fcaf58e44607b" providerId="LiveId" clId="{895D2EAB-B64B-4030-8879-D7D7080B1F54}" dt="2023-01-10T17:48:30.500" v="2691" actId="1076"/>
          <ac:spMkLst>
            <pc:docMk/>
            <pc:sldMk cId="713166203" sldId="277"/>
            <ac:spMk id="15" creationId="{4C2B5312-B371-4301-AFEB-F707A4E555A1}"/>
          </ac:spMkLst>
        </pc:spChg>
        <pc:grpChg chg="add del">
          <ac:chgData name="西村 翼" userId="5a6fcaf58e44607b" providerId="LiveId" clId="{895D2EAB-B64B-4030-8879-D7D7080B1F54}" dt="2023-01-10T17:46:32.426" v="2573" actId="478"/>
          <ac:grpSpMkLst>
            <pc:docMk/>
            <pc:sldMk cId="713166203" sldId="277"/>
            <ac:grpSpMk id="10" creationId="{12D98747-21F0-4F7F-8DF2-7BAE00B6C1D1}"/>
          </ac:grpSpMkLst>
        </pc:grpChg>
        <pc:picChg chg="add mod ord">
          <ac:chgData name="西村 翼" userId="5a6fcaf58e44607b" providerId="LiveId" clId="{895D2EAB-B64B-4030-8879-D7D7080B1F54}" dt="2023-01-10T17:46:39.517" v="2575" actId="167"/>
          <ac:picMkLst>
            <pc:docMk/>
            <pc:sldMk cId="713166203" sldId="277"/>
            <ac:picMk id="8" creationId="{3DF37F8F-5509-4100-A5BB-187BBF84FA56}"/>
          </ac:picMkLst>
        </pc:picChg>
        <pc:picChg chg="del">
          <ac:chgData name="西村 翼" userId="5a6fcaf58e44607b" providerId="LiveId" clId="{895D2EAB-B64B-4030-8879-D7D7080B1F54}" dt="2023-01-10T17:46:20.149" v="2565" actId="478"/>
          <ac:picMkLst>
            <pc:docMk/>
            <pc:sldMk cId="713166203" sldId="277"/>
            <ac:picMk id="13" creationId="{E9F1282D-C061-403F-82D4-28D7886C34D3}"/>
          </ac:picMkLst>
        </pc:picChg>
        <pc:picChg chg="add mod">
          <ac:chgData name="西村 翼" userId="5a6fcaf58e44607b" providerId="LiveId" clId="{895D2EAB-B64B-4030-8879-D7D7080B1F54}" dt="2023-01-10T17:47:41.888" v="2582" actId="1076"/>
          <ac:picMkLst>
            <pc:docMk/>
            <pc:sldMk cId="713166203" sldId="277"/>
            <ac:picMk id="16" creationId="{A1B78713-3C16-4DCE-9AE2-3CAF11D1083F}"/>
          </ac:picMkLst>
        </pc:picChg>
        <pc:picChg chg="del mod">
          <ac:chgData name="西村 翼" userId="5a6fcaf58e44607b" providerId="LiveId" clId="{895D2EAB-B64B-4030-8879-D7D7080B1F54}" dt="2023-01-10T17:47:18.016" v="2579" actId="478"/>
          <ac:picMkLst>
            <pc:docMk/>
            <pc:sldMk cId="713166203" sldId="277"/>
            <ac:picMk id="17" creationId="{CA6A4B95-27FB-428F-8F9F-D181E33869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9AE01C8-B32C-4AC7-A2F8-FEED64CD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2023/1/10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46" y="742438"/>
            <a:ext cx="11585196" cy="540892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A412C64-37EA-4955-980B-CD9A3098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9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81E04CF5-8900-46F7-A4D3-396B8F91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98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9571F2A-21DC-4DE0-9A28-4DAA8FFE7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829D1592-4D9F-40F0-BCFE-4788FF790311}" type="datetime1">
              <a:rPr lang="ja-JP" altLang="en-US" smtClean="0"/>
              <a:pPr/>
              <a:t>2023/1/10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629C-70A5-41F0-8A5C-F078CAFB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勉強会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9CEB5-25FE-45C6-9610-04E7F5D61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誤った操作を取り消す方法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D37A-837E-4F76-BAC2-56B5192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BA65C-E3B7-49E4-B3C2-61F4E6A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　</a:t>
            </a:r>
            <a:r>
              <a:rPr lang="en-US" altLang="ja-JP" dirty="0"/>
              <a:t>GitHub</a:t>
            </a:r>
            <a:r>
              <a:rPr lang="ja-JP" altLang="en-US" dirty="0"/>
              <a:t>の全体像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F1D2-572C-4898-B88A-3A1CBF8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F860D-652F-4D46-9334-76E22AC3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本資料での実施内容・目標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AEF59-88E3-450C-A00D-B1DEF0A2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今回の目標</a:t>
            </a:r>
            <a:endParaRPr kumimoji="1" lang="en-US" altLang="ja-JP" dirty="0"/>
          </a:p>
          <a:p>
            <a:pPr lvl="1"/>
            <a:r>
              <a:rPr lang="ja-JP" altLang="en-US" dirty="0"/>
              <a:t>誤った操作をした場合の復元方法を理解する</a:t>
            </a:r>
            <a:endParaRPr lang="en-US" altLang="ja-JP" dirty="0"/>
          </a:p>
          <a:p>
            <a:r>
              <a:rPr lang="ja-JP" altLang="en-US" dirty="0"/>
              <a:t>取り組み内容</a:t>
            </a:r>
            <a:endParaRPr lang="en-US" altLang="ja-JP" dirty="0"/>
          </a:p>
          <a:p>
            <a:pPr lvl="1"/>
            <a:r>
              <a:rPr kumimoji="1" lang="ja-JP" altLang="en-US" dirty="0"/>
              <a:t>ワークツリー内のファイルの変更を取り消す（</a:t>
            </a:r>
            <a:r>
              <a:rPr kumimoji="1" lang="en-US" altLang="ja-JP" dirty="0"/>
              <a:t>git checkout --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ステージした内容を取り消す（</a:t>
            </a:r>
            <a:r>
              <a:rPr lang="en-US" altLang="ja-JP" dirty="0"/>
              <a:t>git reset HEAD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直前のコミットをやり直す（</a:t>
            </a:r>
            <a:r>
              <a:rPr lang="en-US" altLang="ja-JP" dirty="0"/>
              <a:t>git commit --amend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今回使用するコマンド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EDA58-8EED-4927-9E60-4ABE5480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56E38-0197-49B2-8A68-0B3EE484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誤った操作を取り消す方法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98799-83D8-4C50-B2B1-A98B4F71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2</a:t>
            </a:fld>
            <a:endParaRPr lang="ja-JP" altLang="en-US"/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47F8CF4D-B65E-46E7-89C3-7C2527E74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721718"/>
              </p:ext>
            </p:extLst>
          </p:nvPr>
        </p:nvGraphicFramePr>
        <p:xfrm>
          <a:off x="1088171" y="4025634"/>
          <a:ext cx="100631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198">
                  <a:extLst>
                    <a:ext uri="{9D8B030D-6E8A-4147-A177-3AD203B41FA5}">
                      <a16:colId xmlns:a16="http://schemas.microsoft.com/office/drawing/2014/main" val="1491362622"/>
                    </a:ext>
                  </a:extLst>
                </a:gridCol>
                <a:gridCol w="7711997">
                  <a:extLst>
                    <a:ext uri="{9D8B030D-6E8A-4147-A177-3AD203B41FA5}">
                      <a16:colId xmlns:a16="http://schemas.microsoft.com/office/drawing/2014/main" val="59562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git checkout</a:t>
                      </a:r>
                      <a:endParaRPr kumimoji="1" lang="ja-JP" altLang="en-US" b="0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ファイルの変更履歴を取り消し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1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git reset HEAD</a:t>
                      </a:r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ステージした変更を取り消す</a:t>
                      </a:r>
                      <a:endParaRPr kumimoji="1" lang="en-US" altLang="ja-JP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git commit --amend</a:t>
                      </a:r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直前のコミット内容を取り消し・上書き</a:t>
                      </a:r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6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ファイルの変更を取り消す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ファイルへの変更を取り消す</a:t>
            </a:r>
            <a:r>
              <a:rPr lang="ja-JP" altLang="en-US" dirty="0"/>
              <a:t>ときは「</a:t>
            </a:r>
            <a:r>
              <a:rPr lang="en-US" altLang="ja-JP" dirty="0"/>
              <a:t>git checkout</a:t>
            </a:r>
            <a:r>
              <a:rPr lang="ja-JP" altLang="en-US" dirty="0"/>
              <a:t>」コマンドを使用</a:t>
            </a:r>
            <a:endParaRPr lang="en-US" altLang="ja-JP" dirty="0"/>
          </a:p>
          <a:p>
            <a:pPr lvl="1"/>
            <a:r>
              <a:rPr kumimoji="1" lang="ja-JP" altLang="en-US" dirty="0"/>
              <a:t>実は「</a:t>
            </a:r>
            <a:r>
              <a:rPr kumimoji="1" lang="en-US" altLang="ja-JP" dirty="0"/>
              <a:t>git checkout</a:t>
            </a:r>
            <a:r>
              <a:rPr kumimoji="1" lang="ja-JP" altLang="en-US" dirty="0"/>
              <a:t>」コマンドはブランチを切り替えるときにも使用</a:t>
            </a:r>
            <a:endParaRPr kumimoji="1" lang="en-US" altLang="ja-JP" dirty="0"/>
          </a:p>
          <a:p>
            <a:pPr lvl="1"/>
            <a:r>
              <a:rPr lang="ja-JP" altLang="en-US" dirty="0"/>
              <a:t>そのため，変更を取り消しの場合は「</a:t>
            </a:r>
            <a:r>
              <a:rPr lang="en-US" altLang="ja-JP" dirty="0"/>
              <a:t>--</a:t>
            </a:r>
            <a:r>
              <a:rPr lang="ja-JP" altLang="en-US" dirty="0"/>
              <a:t>」を使用してファイルを指定する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誤った操作を取り消す方法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2D98747-21F0-4F7F-8DF2-7BAE00B6C1D1}"/>
              </a:ext>
            </a:extLst>
          </p:cNvPr>
          <p:cNvGrpSpPr/>
          <p:nvPr/>
        </p:nvGrpSpPr>
        <p:grpSpPr>
          <a:xfrm>
            <a:off x="551007" y="1978305"/>
            <a:ext cx="8015478" cy="3057060"/>
            <a:chOff x="1032270" y="1874080"/>
            <a:chExt cx="8015478" cy="305706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6E09971-0AC1-4578-98D6-23D10F5B1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270" y="1874080"/>
              <a:ext cx="4313802" cy="2070310"/>
            </a:xfrm>
            <a:prstGeom prst="rect">
              <a:avLst/>
            </a:prstGeom>
          </p:spPr>
        </p:pic>
        <p:sp>
          <p:nvSpPr>
            <p:cNvPr id="9" name="吹き出し: 角を丸めた四角形 8">
              <a:extLst>
                <a:ext uri="{FF2B5EF4-FFF2-40B4-BE49-F238E27FC236}">
                  <a16:creationId xmlns:a16="http://schemas.microsoft.com/office/drawing/2014/main" id="{1832500F-1C13-4C01-AA3B-1536CE2814F6}"/>
                </a:ext>
              </a:extLst>
            </p:cNvPr>
            <p:cNvSpPr/>
            <p:nvPr/>
          </p:nvSpPr>
          <p:spPr>
            <a:xfrm>
              <a:off x="1032270" y="3997490"/>
              <a:ext cx="3492823" cy="933650"/>
            </a:xfrm>
            <a:prstGeom prst="wedgeRoundRectCallout">
              <a:avLst>
                <a:gd name="adj1" fmla="val -20061"/>
                <a:gd name="adj2" fmla="val -6820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“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--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”をつけているのは，ブランチ名とファイル名が被ったときに，どちらを指しているか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が分からなくなることを避けるため</a:t>
              </a:r>
            </a:p>
          </p:txBody>
        </p:sp>
        <p:sp>
          <p:nvSpPr>
            <p:cNvPr id="11" name="吹き出し: 角を丸めた四角形 10">
              <a:extLst>
                <a:ext uri="{FF2B5EF4-FFF2-40B4-BE49-F238E27FC236}">
                  <a16:creationId xmlns:a16="http://schemas.microsoft.com/office/drawing/2014/main" id="{F3723995-9ED4-4C59-954D-5FAAB77B2C47}"/>
                </a:ext>
              </a:extLst>
            </p:cNvPr>
            <p:cNvSpPr/>
            <p:nvPr/>
          </p:nvSpPr>
          <p:spPr>
            <a:xfrm>
              <a:off x="5346072" y="2090084"/>
              <a:ext cx="3701676" cy="701243"/>
            </a:xfrm>
            <a:prstGeom prst="wedgeRoundRectCallout">
              <a:avLst>
                <a:gd name="adj1" fmla="val -55917"/>
                <a:gd name="adj2" fmla="val 2146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特定のファイル・ディレクトリ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の変更を取り消す際は，「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checkout -- &lt;</a:t>
              </a:r>
              <a:r>
                <a:rPr lang="ja-JP" altLang="en-US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指定のもの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&gt;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4533AD69-61FD-413E-8609-0DEC4FC56562}"/>
                </a:ext>
              </a:extLst>
            </p:cNvPr>
            <p:cNvSpPr/>
            <p:nvPr/>
          </p:nvSpPr>
          <p:spPr>
            <a:xfrm>
              <a:off x="3672499" y="3151570"/>
              <a:ext cx="3347145" cy="582617"/>
            </a:xfrm>
            <a:prstGeom prst="wedgeRoundRectCallout">
              <a:avLst>
                <a:gd name="adj1" fmla="val -55917"/>
                <a:gd name="adj2" fmla="val 2146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全ての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変更を取り消す際は，「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checkout -- .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（ピリオドは任意のファイルすべてという意味）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EC12B144-90A8-482B-895D-4CECAC0A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78" y="3102487"/>
            <a:ext cx="3336814" cy="2994879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C2B5312-B371-4301-AFEB-F707A4E555A1}"/>
              </a:ext>
            </a:extLst>
          </p:cNvPr>
          <p:cNvSpPr/>
          <p:nvPr/>
        </p:nvSpPr>
        <p:spPr>
          <a:xfrm>
            <a:off x="4495471" y="5093904"/>
            <a:ext cx="3347145" cy="582617"/>
          </a:xfrm>
          <a:prstGeom prst="wedgeRoundRectCallout">
            <a:avLst>
              <a:gd name="adj1" fmla="val 60260"/>
              <a:gd name="adj2" fmla="val -974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ステージの情報を取ってきて，反映することで変更履歴を取り消し（ステージ内容を上書き）</a:t>
            </a:r>
            <a:endParaRPr lang="en-US" altLang="ja-JP" sz="11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CA6A4B95-27FB-428F-8F9F-D181E338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03" y="2963509"/>
            <a:ext cx="3708251" cy="331140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F1282D-C061-403F-82D4-28D7886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5" y="1932290"/>
            <a:ext cx="4290186" cy="20624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ステージした変更を取り消す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ステージした変更を取り消す</a:t>
            </a:r>
            <a:r>
              <a:rPr lang="ja-JP" altLang="en-US" dirty="0"/>
              <a:t>ときは「</a:t>
            </a:r>
            <a:r>
              <a:rPr lang="en-US" altLang="ja-JP" dirty="0"/>
              <a:t>git reset HEAD</a:t>
            </a:r>
            <a:r>
              <a:rPr lang="ja-JP" altLang="en-US" dirty="0"/>
              <a:t>」コマンドを使用</a:t>
            </a:r>
            <a:endParaRPr lang="en-US" altLang="ja-JP" dirty="0"/>
          </a:p>
          <a:p>
            <a:pPr lvl="1"/>
            <a:r>
              <a:rPr kumimoji="1" lang="ja-JP" altLang="en-US" dirty="0"/>
              <a:t>実は「</a:t>
            </a:r>
            <a:r>
              <a:rPr kumimoji="1" lang="en-US" altLang="ja-JP" dirty="0"/>
              <a:t>git checkout</a:t>
            </a:r>
            <a:r>
              <a:rPr kumimoji="1" lang="ja-JP" altLang="en-US" dirty="0"/>
              <a:t>」コマンドはブランチを切り替えるときにも使用</a:t>
            </a:r>
            <a:endParaRPr kumimoji="1" lang="en-US" altLang="ja-JP" dirty="0"/>
          </a:p>
          <a:p>
            <a:pPr lvl="1"/>
            <a:r>
              <a:rPr lang="ja-JP" altLang="en-US" dirty="0"/>
              <a:t>そのため，変更を取り消しの場合は「</a:t>
            </a:r>
            <a:r>
              <a:rPr lang="en-US" altLang="ja-JP" dirty="0"/>
              <a:t>--</a:t>
            </a:r>
            <a:r>
              <a:rPr lang="ja-JP" altLang="en-US" dirty="0"/>
              <a:t>」を使用してファイルを指定する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誤った操作を取り消す方法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2D98747-21F0-4F7F-8DF2-7BAE00B6C1D1}"/>
              </a:ext>
            </a:extLst>
          </p:cNvPr>
          <p:cNvGrpSpPr/>
          <p:nvPr/>
        </p:nvGrpSpPr>
        <p:grpSpPr>
          <a:xfrm>
            <a:off x="551007" y="2194309"/>
            <a:ext cx="8015478" cy="2830078"/>
            <a:chOff x="1032270" y="2090084"/>
            <a:chExt cx="8015478" cy="2830078"/>
          </a:xfrm>
        </p:grpSpPr>
        <p:sp>
          <p:nvSpPr>
            <p:cNvPr id="9" name="吹き出し: 角を丸めた四角形 8">
              <a:extLst>
                <a:ext uri="{FF2B5EF4-FFF2-40B4-BE49-F238E27FC236}">
                  <a16:creationId xmlns:a16="http://schemas.microsoft.com/office/drawing/2014/main" id="{1832500F-1C13-4C01-AA3B-1536CE2814F6}"/>
                </a:ext>
              </a:extLst>
            </p:cNvPr>
            <p:cNvSpPr/>
            <p:nvPr/>
          </p:nvSpPr>
          <p:spPr>
            <a:xfrm>
              <a:off x="1032270" y="3997490"/>
              <a:ext cx="4868016" cy="922672"/>
            </a:xfrm>
            <a:prstGeom prst="wedgeRoundRectCallout">
              <a:avLst>
                <a:gd name="adj1" fmla="val -20061"/>
                <a:gd name="adj2" fmla="val -6820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指定した変更をステージから取り消すだけなので，ワークツリーのファイルには影響はない</a:t>
              </a:r>
              <a:endPara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r>
                <a:rPr lang="ja-JP" altLang="en-US" sz="1400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ワークツリーの変更を取り消したい場合</a:t>
              </a:r>
              <a:r>
                <a:rPr lang="ja-JP" altLang="en-US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は，</a:t>
              </a:r>
              <a:endParaRPr lang="en-US" altLang="ja-JP" sz="1400" u="sng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r>
                <a:rPr kumimoji="1" lang="ja-JP" altLang="en-US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「</a:t>
              </a:r>
              <a:r>
                <a:rPr kumimoji="1" lang="en-US" altLang="ja-JP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reset HEAD</a:t>
              </a:r>
              <a:r>
                <a:rPr kumimoji="1" lang="ja-JP" altLang="en-US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」をした後に</a:t>
              </a:r>
              <a:r>
                <a:rPr lang="ja-JP" altLang="en-US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checkout --</a:t>
              </a:r>
              <a:r>
                <a:rPr lang="ja-JP" altLang="en-US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」を行う</a:t>
              </a:r>
              <a:endParaRPr kumimoji="1" lang="en-US" altLang="ja-JP" sz="1400" u="sng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吹き出し: 角を丸めた四角形 10">
              <a:extLst>
                <a:ext uri="{FF2B5EF4-FFF2-40B4-BE49-F238E27FC236}">
                  <a16:creationId xmlns:a16="http://schemas.microsoft.com/office/drawing/2014/main" id="{F3723995-9ED4-4C59-954D-5FAAB77B2C47}"/>
                </a:ext>
              </a:extLst>
            </p:cNvPr>
            <p:cNvSpPr/>
            <p:nvPr/>
          </p:nvSpPr>
          <p:spPr>
            <a:xfrm>
              <a:off x="5346072" y="2090084"/>
              <a:ext cx="3701676" cy="701243"/>
            </a:xfrm>
            <a:prstGeom prst="wedgeRoundRectCallout">
              <a:avLst>
                <a:gd name="adj1" fmla="val -55917"/>
                <a:gd name="adj2" fmla="val 2146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ステージした特定のファイル・ディレクトリ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の変更を取り消す際は，「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reset HEAD -- &lt;</a:t>
              </a:r>
              <a:r>
                <a:rPr lang="ja-JP" altLang="en-US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指定のもの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&gt;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4533AD69-61FD-413E-8609-0DEC4FC56562}"/>
                </a:ext>
              </a:extLst>
            </p:cNvPr>
            <p:cNvSpPr/>
            <p:nvPr/>
          </p:nvSpPr>
          <p:spPr>
            <a:xfrm>
              <a:off x="3672499" y="3151570"/>
              <a:ext cx="3347145" cy="582617"/>
            </a:xfrm>
            <a:prstGeom prst="wedgeRoundRectCallout">
              <a:avLst>
                <a:gd name="adj1" fmla="val -55917"/>
                <a:gd name="adj2" fmla="val 2146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全ての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変更を取り消す際は，「</a:t>
              </a:r>
              <a:r>
                <a:rPr lang="en-US" altLang="ja-JP" sz="11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git reset HEAD.</a:t>
              </a:r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r>
                <a:rPr lang="ja-JP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（ピリオドは任意のファイルすべてという意味）</a:t>
              </a:r>
              <a:endParaRPr lang="en-US" altLang="ja-JP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C2B5312-B371-4301-AFEB-F707A4E555A1}"/>
              </a:ext>
            </a:extLst>
          </p:cNvPr>
          <p:cNvSpPr/>
          <p:nvPr/>
        </p:nvSpPr>
        <p:spPr>
          <a:xfrm>
            <a:off x="5689004" y="4510328"/>
            <a:ext cx="3347145" cy="582617"/>
          </a:xfrm>
          <a:prstGeom prst="wedgeRoundRectCallout">
            <a:avLst>
              <a:gd name="adj1" fmla="val 53646"/>
              <a:gd name="adj2" fmla="val -231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リポジトリから最新の情報を取ってきて上書きすることで，変更履歴を取り消している</a:t>
            </a:r>
            <a:endParaRPr lang="en-US" altLang="ja-JP" sz="11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3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DF37F8F-5509-4100-A5BB-187BBF84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942558"/>
            <a:ext cx="4337417" cy="1015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直前のコミットをやり直す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直前のコミットをやり直すときは「</a:t>
            </a:r>
            <a:r>
              <a:rPr lang="en-US" altLang="ja-JP" dirty="0"/>
              <a:t>git commit --amend</a:t>
            </a:r>
            <a:r>
              <a:rPr lang="ja-JP" altLang="en-US" dirty="0"/>
              <a:t>」コマンドを使用</a:t>
            </a:r>
            <a:endParaRPr lang="en-US" altLang="ja-JP" dirty="0"/>
          </a:p>
          <a:p>
            <a:pPr lvl="1"/>
            <a:r>
              <a:rPr kumimoji="1" lang="ja-JP" altLang="en-US" dirty="0"/>
              <a:t>リモートリポジトリにプッシュした内容は取り消されない点に注意</a:t>
            </a:r>
            <a:endParaRPr kumimoji="1" lang="en-US" altLang="ja-JP" dirty="0"/>
          </a:p>
          <a:p>
            <a:pPr lvl="1"/>
            <a:r>
              <a:rPr lang="ja-JP" altLang="en-US" dirty="0"/>
              <a:t>なので，プッシュした後にコミットのやり直しをするのは望ましくない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実際に操作をする際は，以下の手順で実施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修正したいファイルを修正（先に修正して</a:t>
            </a:r>
            <a:r>
              <a:rPr lang="en-US" altLang="ja-JP" dirty="0"/>
              <a:t>OK</a:t>
            </a:r>
            <a:r>
              <a:rPr lang="ja-JP" altLang="en-US" dirty="0"/>
              <a:t>）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修正した内容をステージングエリアに「</a:t>
            </a:r>
            <a:r>
              <a:rPr lang="en-US" altLang="ja-JP" dirty="0"/>
              <a:t>git add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git commit –amend</a:t>
            </a:r>
            <a:r>
              <a:rPr lang="ja-JP" altLang="en-US" dirty="0"/>
              <a:t>」により先ほどのコミットを</a:t>
            </a:r>
            <a:br>
              <a:rPr lang="en-US" altLang="ja-JP" dirty="0"/>
            </a:br>
            <a:r>
              <a:rPr lang="ja-JP" altLang="en-US" dirty="0"/>
              <a:t>修正する（コミットメッセージも変更可能）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誤った操作を取り消す方法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1B78713-3C16-4DCE-9AE2-3CAF11D1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218" y="1867301"/>
            <a:ext cx="4174336" cy="3420026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C2B5312-B371-4301-AFEB-F707A4E555A1}"/>
              </a:ext>
            </a:extLst>
          </p:cNvPr>
          <p:cNvSpPr/>
          <p:nvPr/>
        </p:nvSpPr>
        <p:spPr>
          <a:xfrm>
            <a:off x="5178392" y="2306142"/>
            <a:ext cx="3181000" cy="582617"/>
          </a:xfrm>
          <a:prstGeom prst="wedgeRoundRectCallout">
            <a:avLst>
              <a:gd name="adj1" fmla="val 53646"/>
              <a:gd name="adj2" fmla="val -231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現在のステージの内容をもとに，リポジトリを</a:t>
            </a:r>
            <a:endParaRPr lang="en-US" altLang="ja-JP" sz="11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復元することをしている</a:t>
            </a:r>
            <a:endParaRPr lang="en-US" altLang="ja-JP" sz="11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565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Times New Roman</vt:lpstr>
      <vt:lpstr>Wingdings</vt:lpstr>
      <vt:lpstr>Office テーマ</vt:lpstr>
      <vt:lpstr>GitHub勉強会</vt:lpstr>
      <vt:lpstr>本資料での実施内容・目標</vt:lpstr>
      <vt:lpstr>ファイルの変更を取り消す</vt:lpstr>
      <vt:lpstr>ステージした変更を取り消す</vt:lpstr>
      <vt:lpstr>直前のコミットをやり直す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6</cp:revision>
  <dcterms:created xsi:type="dcterms:W3CDTF">2021-11-16T14:21:45Z</dcterms:created>
  <dcterms:modified xsi:type="dcterms:W3CDTF">2023-01-10T17:54:21Z</dcterms:modified>
</cp:coreProperties>
</file>