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0" r:id="rId4"/>
    <p:sldId id="261" r:id="rId5"/>
    <p:sldId id="264" r:id="rId6"/>
    <p:sldId id="265" r:id="rId7"/>
    <p:sldId id="263" r:id="rId8"/>
    <p:sldId id="266" r:id="rId9"/>
    <p:sldId id="267" r:id="rId10"/>
    <p:sldId id="268" r:id="rId11"/>
    <p:sldId id="262" r:id="rId12"/>
    <p:sldId id="269"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CA7F86-88C9-4AD9-8969-35294D326D34}" v="15" dt="2023-01-10T14:24:16.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99" d="100"/>
          <a:sy n="99" d="100"/>
        </p:scale>
        <p:origin x="10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AECA7F86-88C9-4AD9-8969-35294D326D34}"/>
    <pc:docChg chg="modMainMaster">
      <pc:chgData name="西村 翼" userId="5a6fcaf58e44607b" providerId="LiveId" clId="{AECA7F86-88C9-4AD9-8969-35294D326D34}" dt="2023-01-10T14:24:16.222" v="15" actId="179"/>
      <pc:docMkLst>
        <pc:docMk/>
      </pc:docMkLst>
      <pc:sldMasterChg chg="modSldLayout">
        <pc:chgData name="西村 翼" userId="5a6fcaf58e44607b" providerId="LiveId" clId="{AECA7F86-88C9-4AD9-8969-35294D326D34}" dt="2023-01-10T14:24:16.222" v="15" actId="179"/>
        <pc:sldMasterMkLst>
          <pc:docMk/>
          <pc:sldMasterMk cId="2086738938" sldId="2147483648"/>
        </pc:sldMasterMkLst>
        <pc:sldLayoutChg chg="modSp">
          <pc:chgData name="西村 翼" userId="5a6fcaf58e44607b" providerId="LiveId" clId="{AECA7F86-88C9-4AD9-8969-35294D326D34}" dt="2023-01-10T14:23:36.989" v="5" actId="179"/>
          <pc:sldLayoutMkLst>
            <pc:docMk/>
            <pc:sldMasterMk cId="2086738938" sldId="2147483648"/>
            <pc:sldLayoutMk cId="3122641388" sldId="2147483650"/>
          </pc:sldLayoutMkLst>
          <pc:spChg chg="mod">
            <ac:chgData name="西村 翼" userId="5a6fcaf58e44607b" providerId="LiveId" clId="{AECA7F86-88C9-4AD9-8969-35294D326D34}" dt="2023-01-10T14:23:36.989" v="5" actId="179"/>
            <ac:spMkLst>
              <pc:docMk/>
              <pc:sldMasterMk cId="2086738938" sldId="2147483648"/>
              <pc:sldLayoutMk cId="3122641388" sldId="2147483650"/>
              <ac:spMk id="3" creationId="{55387B83-8B2E-46B8-B5E0-1F12F05741B1}"/>
            </ac:spMkLst>
          </pc:spChg>
        </pc:sldLayoutChg>
        <pc:sldLayoutChg chg="modSp">
          <pc:chgData name="西村 翼" userId="5a6fcaf58e44607b" providerId="LiveId" clId="{AECA7F86-88C9-4AD9-8969-35294D326D34}" dt="2023-01-10T14:24:16.222" v="15" actId="179"/>
          <pc:sldLayoutMkLst>
            <pc:docMk/>
            <pc:sldMasterMk cId="2086738938" sldId="2147483648"/>
            <pc:sldLayoutMk cId="689048292" sldId="2147483654"/>
          </pc:sldLayoutMkLst>
          <pc:spChg chg="mod">
            <ac:chgData name="西村 翼" userId="5a6fcaf58e44607b" providerId="LiveId" clId="{AECA7F86-88C9-4AD9-8969-35294D326D34}" dt="2023-01-10T14:24:00.382" v="10" actId="179"/>
            <ac:spMkLst>
              <pc:docMk/>
              <pc:sldMasterMk cId="2086738938" sldId="2147483648"/>
              <pc:sldLayoutMk cId="689048292" sldId="2147483654"/>
              <ac:spMk id="11" creationId="{AA412C64-37EA-4955-980B-CD9A3098919A}"/>
            </ac:spMkLst>
          </pc:spChg>
          <pc:spChg chg="mod">
            <ac:chgData name="西村 翼" userId="5a6fcaf58e44607b" providerId="LiveId" clId="{AECA7F86-88C9-4AD9-8969-35294D326D34}" dt="2023-01-10T14:24:16.222" v="15" actId="179"/>
            <ac:spMkLst>
              <pc:docMk/>
              <pc:sldMasterMk cId="2086738938" sldId="2147483648"/>
              <pc:sldLayoutMk cId="689048292" sldId="2147483654"/>
              <ac:spMk id="12" creationId="{81E04CF5-8900-46F7-A4D3-396B8F91CA00}"/>
            </ac:spMkLst>
          </pc:spChg>
        </pc:sldLayoutChg>
      </pc:sldMasterChg>
    </pc:docChg>
  </pc:docChgLst>
  <pc:docChgLst>
    <pc:chgData name="西村 翼" userId="5a6fcaf58e44607b" providerId="LiveId" clId="{7191B413-D925-443A-A0C9-20DFD8053210}"/>
    <pc:docChg chg="undo redo custSel addSld modSld sldOrd">
      <pc:chgData name="西村 翼" userId="5a6fcaf58e44607b" providerId="LiveId" clId="{7191B413-D925-443A-A0C9-20DFD8053210}" dt="2022-06-13T16:58:30.596" v="11300" actId="20577"/>
      <pc:docMkLst>
        <pc:docMk/>
      </pc:docMkLst>
      <pc:sldChg chg="addSp delSp modSp mod">
        <pc:chgData name="西村 翼" userId="5a6fcaf58e44607b" providerId="LiveId" clId="{7191B413-D925-443A-A0C9-20DFD8053210}" dt="2022-06-13T15:42:48.518" v="6858" actId="20577"/>
        <pc:sldMkLst>
          <pc:docMk/>
          <pc:sldMk cId="2574684775" sldId="260"/>
        </pc:sldMkLst>
        <pc:spChg chg="mod">
          <ac:chgData name="西村 翼" userId="5a6fcaf58e44607b" providerId="LiveId" clId="{7191B413-D925-443A-A0C9-20DFD8053210}" dt="2022-06-13T13:48:35.264" v="406" actId="20577"/>
          <ac:spMkLst>
            <pc:docMk/>
            <pc:sldMk cId="2574684775" sldId="260"/>
            <ac:spMk id="2" creationId="{6ABA6342-7398-FAB9-64CF-A5A2F0E5B965}"/>
          </ac:spMkLst>
        </pc:spChg>
        <pc:spChg chg="mod">
          <ac:chgData name="西村 翼" userId="5a6fcaf58e44607b" providerId="LiveId" clId="{7191B413-D925-443A-A0C9-20DFD8053210}" dt="2022-06-13T14:45:16.920" v="2882" actId="20577"/>
          <ac:spMkLst>
            <pc:docMk/>
            <pc:sldMk cId="2574684775" sldId="260"/>
            <ac:spMk id="3" creationId="{5FC12B2F-7EAA-9419-6AD4-ABEB8361B330}"/>
          </ac:spMkLst>
        </pc:spChg>
        <pc:spChg chg="mod">
          <ac:chgData name="西村 翼" userId="5a6fcaf58e44607b" providerId="LiveId" clId="{7191B413-D925-443A-A0C9-20DFD8053210}" dt="2022-06-13T13:41:54.791" v="152"/>
          <ac:spMkLst>
            <pc:docMk/>
            <pc:sldMk cId="2574684775" sldId="260"/>
            <ac:spMk id="12" creationId="{9652DA80-4551-4C07-9AF6-E3B735932800}"/>
          </ac:spMkLst>
        </pc:spChg>
        <pc:spChg chg="mod">
          <ac:chgData name="西村 翼" userId="5a6fcaf58e44607b" providerId="LiveId" clId="{7191B413-D925-443A-A0C9-20DFD8053210}" dt="2022-06-13T13:41:54.791" v="152"/>
          <ac:spMkLst>
            <pc:docMk/>
            <pc:sldMk cId="2574684775" sldId="260"/>
            <ac:spMk id="13" creationId="{68971BAF-04EB-42AF-BA99-D433F9B676D1}"/>
          </ac:spMkLst>
        </pc:spChg>
        <pc:spChg chg="mod">
          <ac:chgData name="西村 翼" userId="5a6fcaf58e44607b" providerId="LiveId" clId="{7191B413-D925-443A-A0C9-20DFD8053210}" dt="2022-06-13T13:41:54.791" v="152"/>
          <ac:spMkLst>
            <pc:docMk/>
            <pc:sldMk cId="2574684775" sldId="260"/>
            <ac:spMk id="28" creationId="{BC4C8443-29CC-4B9A-A704-95BC8A989A0A}"/>
          </ac:spMkLst>
        </pc:spChg>
        <pc:spChg chg="mod">
          <ac:chgData name="西村 翼" userId="5a6fcaf58e44607b" providerId="LiveId" clId="{7191B413-D925-443A-A0C9-20DFD8053210}" dt="2022-06-13T13:41:54.791" v="152"/>
          <ac:spMkLst>
            <pc:docMk/>
            <pc:sldMk cId="2574684775" sldId="260"/>
            <ac:spMk id="48" creationId="{E8D35C59-718B-4505-AA45-037389BA589B}"/>
          </ac:spMkLst>
        </pc:spChg>
        <pc:spChg chg="add mod">
          <ac:chgData name="西村 翼" userId="5a6fcaf58e44607b" providerId="LiveId" clId="{7191B413-D925-443A-A0C9-20DFD8053210}" dt="2022-06-13T13:33:24.302" v="29" actId="1076"/>
          <ac:spMkLst>
            <pc:docMk/>
            <pc:sldMk cId="2574684775" sldId="260"/>
            <ac:spMk id="50" creationId="{0AF38F2F-C87E-4393-B583-C4F69A507C85}"/>
          </ac:spMkLst>
        </pc:spChg>
        <pc:spChg chg="add mod">
          <ac:chgData name="西村 翼" userId="5a6fcaf58e44607b" providerId="LiveId" clId="{7191B413-D925-443A-A0C9-20DFD8053210}" dt="2022-06-13T13:40:05.832" v="71" actId="1076"/>
          <ac:spMkLst>
            <pc:docMk/>
            <pc:sldMk cId="2574684775" sldId="260"/>
            <ac:spMk id="53" creationId="{B8A04355-712F-4A86-99F8-C6024304F031}"/>
          </ac:spMkLst>
        </pc:spChg>
        <pc:spChg chg="add del mod">
          <ac:chgData name="西村 翼" userId="5a6fcaf58e44607b" providerId="LiveId" clId="{7191B413-D925-443A-A0C9-20DFD8053210}" dt="2022-06-13T13:36:57.236" v="43" actId="21"/>
          <ac:spMkLst>
            <pc:docMk/>
            <pc:sldMk cId="2574684775" sldId="260"/>
            <ac:spMk id="56" creationId="{8AC92EA7-84B0-4D92-874E-9F5A3F4C7186}"/>
          </ac:spMkLst>
        </pc:spChg>
        <pc:spChg chg="add mod">
          <ac:chgData name="西村 翼" userId="5a6fcaf58e44607b" providerId="LiveId" clId="{7191B413-D925-443A-A0C9-20DFD8053210}" dt="2022-06-13T15:42:44.328" v="6849" actId="20577"/>
          <ac:spMkLst>
            <pc:docMk/>
            <pc:sldMk cId="2574684775" sldId="260"/>
            <ac:spMk id="57" creationId="{CA8A814B-F993-4B04-AF3F-C20C65097814}"/>
          </ac:spMkLst>
        </pc:spChg>
        <pc:spChg chg="add mod">
          <ac:chgData name="西村 翼" userId="5a6fcaf58e44607b" providerId="LiveId" clId="{7191B413-D925-443A-A0C9-20DFD8053210}" dt="2022-06-13T13:45:06.704" v="271" actId="1076"/>
          <ac:spMkLst>
            <pc:docMk/>
            <pc:sldMk cId="2574684775" sldId="260"/>
            <ac:spMk id="63" creationId="{310DDA98-9167-4152-B612-A04FCD730377}"/>
          </ac:spMkLst>
        </pc:spChg>
        <pc:spChg chg="add mod">
          <ac:chgData name="西村 翼" userId="5a6fcaf58e44607b" providerId="LiveId" clId="{7191B413-D925-443A-A0C9-20DFD8053210}" dt="2022-06-13T13:45:19.146" v="272" actId="1076"/>
          <ac:spMkLst>
            <pc:docMk/>
            <pc:sldMk cId="2574684775" sldId="260"/>
            <ac:spMk id="64" creationId="{1E493645-A525-411F-A0E1-D8D51C2AF4EC}"/>
          </ac:spMkLst>
        </pc:spChg>
        <pc:spChg chg="add del mod">
          <ac:chgData name="西村 翼" userId="5a6fcaf58e44607b" providerId="LiveId" clId="{7191B413-D925-443A-A0C9-20DFD8053210}" dt="2022-06-13T13:43:46.298" v="255" actId="21"/>
          <ac:spMkLst>
            <pc:docMk/>
            <pc:sldMk cId="2574684775" sldId="260"/>
            <ac:spMk id="65" creationId="{FCB8AB27-A706-4C6A-9B87-5D41AF65666C}"/>
          </ac:spMkLst>
        </pc:spChg>
        <pc:spChg chg="add del mod">
          <ac:chgData name="西村 翼" userId="5a6fcaf58e44607b" providerId="LiveId" clId="{7191B413-D925-443A-A0C9-20DFD8053210}" dt="2022-06-13T13:44:24.167" v="264" actId="478"/>
          <ac:spMkLst>
            <pc:docMk/>
            <pc:sldMk cId="2574684775" sldId="260"/>
            <ac:spMk id="66" creationId="{912496FE-ED32-407D-AAAA-A043A6CEB41A}"/>
          </ac:spMkLst>
        </pc:spChg>
        <pc:spChg chg="add mod">
          <ac:chgData name="西村 翼" userId="5a6fcaf58e44607b" providerId="LiveId" clId="{7191B413-D925-443A-A0C9-20DFD8053210}" dt="2022-06-13T13:45:19.146" v="272" actId="1076"/>
          <ac:spMkLst>
            <pc:docMk/>
            <pc:sldMk cId="2574684775" sldId="260"/>
            <ac:spMk id="67" creationId="{7C267997-9788-486D-AF6B-4B527E9B1D89}"/>
          </ac:spMkLst>
        </pc:spChg>
        <pc:spChg chg="add mod">
          <ac:chgData name="西村 翼" userId="5a6fcaf58e44607b" providerId="LiveId" clId="{7191B413-D925-443A-A0C9-20DFD8053210}" dt="2022-06-13T13:44:03.108" v="259" actId="571"/>
          <ac:spMkLst>
            <pc:docMk/>
            <pc:sldMk cId="2574684775" sldId="260"/>
            <ac:spMk id="68" creationId="{5C268A74-9E38-43C5-986D-35A3B544B032}"/>
          </ac:spMkLst>
        </pc:spChg>
        <pc:spChg chg="add mod">
          <ac:chgData name="西村 翼" userId="5a6fcaf58e44607b" providerId="LiveId" clId="{7191B413-D925-443A-A0C9-20DFD8053210}" dt="2022-06-13T13:44:06.606" v="261" actId="571"/>
          <ac:spMkLst>
            <pc:docMk/>
            <pc:sldMk cId="2574684775" sldId="260"/>
            <ac:spMk id="70" creationId="{D1529999-587D-4594-B489-8F8CD028E624}"/>
          </ac:spMkLst>
        </pc:spChg>
        <pc:spChg chg="add mod">
          <ac:chgData name="西村 翼" userId="5a6fcaf58e44607b" providerId="LiveId" clId="{7191B413-D925-443A-A0C9-20DFD8053210}" dt="2022-06-13T13:44:06.606" v="261" actId="571"/>
          <ac:spMkLst>
            <pc:docMk/>
            <pc:sldMk cId="2574684775" sldId="260"/>
            <ac:spMk id="72" creationId="{3AB05A54-C03A-482D-BFD2-6AF9B256AA00}"/>
          </ac:spMkLst>
        </pc:spChg>
        <pc:spChg chg="add mod">
          <ac:chgData name="西村 翼" userId="5a6fcaf58e44607b" providerId="LiveId" clId="{7191B413-D925-443A-A0C9-20DFD8053210}" dt="2022-06-13T15:42:48.518" v="6858" actId="20577"/>
          <ac:spMkLst>
            <pc:docMk/>
            <pc:sldMk cId="2574684775" sldId="260"/>
            <ac:spMk id="74" creationId="{F3A5ACD7-CE87-4A1F-9C58-2D7833403A1F}"/>
          </ac:spMkLst>
        </pc:spChg>
        <pc:spChg chg="add mod">
          <ac:chgData name="西村 翼" userId="5a6fcaf58e44607b" providerId="LiveId" clId="{7191B413-D925-443A-A0C9-20DFD8053210}" dt="2022-06-13T13:45:26.049" v="274" actId="1076"/>
          <ac:spMkLst>
            <pc:docMk/>
            <pc:sldMk cId="2574684775" sldId="260"/>
            <ac:spMk id="76" creationId="{861E6052-B799-46B2-901C-809FBE331DDF}"/>
          </ac:spMkLst>
        </pc:spChg>
        <pc:spChg chg="add del mod">
          <ac:chgData name="西村 翼" userId="5a6fcaf58e44607b" providerId="LiveId" clId="{7191B413-D925-443A-A0C9-20DFD8053210}" dt="2022-06-13T13:45:32.022" v="276" actId="478"/>
          <ac:spMkLst>
            <pc:docMk/>
            <pc:sldMk cId="2574684775" sldId="260"/>
            <ac:spMk id="77" creationId="{D635C6A4-203E-4A8E-9565-14300B987A90}"/>
          </ac:spMkLst>
        </pc:spChg>
        <pc:spChg chg="add mod">
          <ac:chgData name="西村 翼" userId="5a6fcaf58e44607b" providerId="LiveId" clId="{7191B413-D925-443A-A0C9-20DFD8053210}" dt="2022-06-13T13:45:59.157" v="280" actId="14100"/>
          <ac:spMkLst>
            <pc:docMk/>
            <pc:sldMk cId="2574684775" sldId="260"/>
            <ac:spMk id="78" creationId="{4B0C5551-5E3A-4C42-A7AF-100F664276C6}"/>
          </ac:spMkLst>
        </pc:spChg>
        <pc:grpChg chg="add mod">
          <ac:chgData name="西村 翼" userId="5a6fcaf58e44607b" providerId="LiveId" clId="{7191B413-D925-443A-A0C9-20DFD8053210}" dt="2022-06-13T13:33:10.093" v="27" actId="164"/>
          <ac:grpSpMkLst>
            <pc:docMk/>
            <pc:sldMk cId="2574684775" sldId="260"/>
            <ac:grpSpMk id="51" creationId="{CA574BEC-B608-4ED6-B0D9-BEF0EACC8564}"/>
          </ac:grpSpMkLst>
        </pc:grpChg>
        <pc:grpChg chg="add mod">
          <ac:chgData name="西村 翼" userId="5a6fcaf58e44607b" providerId="LiveId" clId="{7191B413-D925-443A-A0C9-20DFD8053210}" dt="2022-06-13T13:43:08.421" v="248" actId="14100"/>
          <ac:grpSpMkLst>
            <pc:docMk/>
            <pc:sldMk cId="2574684775" sldId="260"/>
            <ac:grpSpMk id="52" creationId="{31946CB5-097B-4F8A-870B-5A88C235B3AB}"/>
          </ac:grpSpMkLst>
        </pc:grpChg>
        <pc:picChg chg="mod">
          <ac:chgData name="西村 翼" userId="5a6fcaf58e44607b" providerId="LiveId" clId="{7191B413-D925-443A-A0C9-20DFD8053210}" dt="2022-06-13T13:41:54.791" v="152"/>
          <ac:picMkLst>
            <pc:docMk/>
            <pc:sldMk cId="2574684775" sldId="260"/>
            <ac:picMk id="9" creationId="{E32DF69E-EAAD-418F-AC5F-D6D5D46C49BE}"/>
          </ac:picMkLst>
        </pc:picChg>
        <pc:picChg chg="mod">
          <ac:chgData name="西村 翼" userId="5a6fcaf58e44607b" providerId="LiveId" clId="{7191B413-D925-443A-A0C9-20DFD8053210}" dt="2022-06-13T13:41:54.791" v="152"/>
          <ac:picMkLst>
            <pc:docMk/>
            <pc:sldMk cId="2574684775" sldId="260"/>
            <ac:picMk id="11" creationId="{AED38839-DBCE-48D1-BCFF-DB44635A7B45}"/>
          </ac:picMkLst>
        </pc:picChg>
        <pc:picChg chg="mod">
          <ac:chgData name="西村 翼" userId="5a6fcaf58e44607b" providerId="LiveId" clId="{7191B413-D925-443A-A0C9-20DFD8053210}" dt="2022-06-13T13:41:54.791" v="152"/>
          <ac:picMkLst>
            <pc:docMk/>
            <pc:sldMk cId="2574684775" sldId="260"/>
            <ac:picMk id="26" creationId="{78A4ABD8-B047-4B97-B91D-39C26B703248}"/>
          </ac:picMkLst>
        </pc:picChg>
        <pc:picChg chg="mod">
          <ac:chgData name="西村 翼" userId="5a6fcaf58e44607b" providerId="LiveId" clId="{7191B413-D925-443A-A0C9-20DFD8053210}" dt="2022-06-13T13:41:54.791" v="152"/>
          <ac:picMkLst>
            <pc:docMk/>
            <pc:sldMk cId="2574684775" sldId="260"/>
            <ac:picMk id="27" creationId="{BE3EC95E-62D1-42EB-B44A-4105E54BE753}"/>
          </ac:picMkLst>
        </pc:picChg>
        <pc:picChg chg="mod">
          <ac:chgData name="西村 翼" userId="5a6fcaf58e44607b" providerId="LiveId" clId="{7191B413-D925-443A-A0C9-20DFD8053210}" dt="2022-06-13T13:41:54.791" v="152"/>
          <ac:picMkLst>
            <pc:docMk/>
            <pc:sldMk cId="2574684775" sldId="260"/>
            <ac:picMk id="47" creationId="{EAA39425-640A-468A-A7A7-66E03C17016C}"/>
          </ac:picMkLst>
        </pc:picChg>
        <pc:picChg chg="add del mod">
          <ac:chgData name="西村 翼" userId="5a6fcaf58e44607b" providerId="LiveId" clId="{7191B413-D925-443A-A0C9-20DFD8053210}" dt="2022-06-13T13:44:24.167" v="264" actId="478"/>
          <ac:picMkLst>
            <pc:docMk/>
            <pc:sldMk cId="2574684775" sldId="260"/>
            <ac:picMk id="54" creationId="{85C45DF8-2574-498B-B12B-B8D051011539}"/>
          </ac:picMkLst>
        </pc:picChg>
        <pc:picChg chg="add mod">
          <ac:chgData name="西村 翼" userId="5a6fcaf58e44607b" providerId="LiveId" clId="{7191B413-D925-443A-A0C9-20DFD8053210}" dt="2022-06-13T13:40:05.832" v="71" actId="1076"/>
          <ac:picMkLst>
            <pc:docMk/>
            <pc:sldMk cId="2574684775" sldId="260"/>
            <ac:picMk id="55" creationId="{622A0D85-5078-45DB-A907-3243A1049BCC}"/>
          </ac:picMkLst>
        </pc:picChg>
        <pc:picChg chg="add del mod">
          <ac:chgData name="西村 翼" userId="5a6fcaf58e44607b" providerId="LiveId" clId="{7191B413-D925-443A-A0C9-20DFD8053210}" dt="2022-06-13T13:40:53.922" v="79" actId="478"/>
          <ac:picMkLst>
            <pc:docMk/>
            <pc:sldMk cId="2574684775" sldId="260"/>
            <ac:picMk id="59" creationId="{F33164E6-74E7-479B-A1BE-94774EAF5ED6}"/>
          </ac:picMkLst>
        </pc:picChg>
        <pc:picChg chg="add mod">
          <ac:chgData name="西村 翼" userId="5a6fcaf58e44607b" providerId="LiveId" clId="{7191B413-D925-443A-A0C9-20DFD8053210}" dt="2022-06-13T13:45:19.146" v="272" actId="1076"/>
          <ac:picMkLst>
            <pc:docMk/>
            <pc:sldMk cId="2574684775" sldId="260"/>
            <ac:picMk id="60" creationId="{58F3531A-5D11-4489-B336-53FE102CE456}"/>
          </ac:picMkLst>
        </pc:picChg>
        <pc:picChg chg="add mod">
          <ac:chgData name="西村 翼" userId="5a6fcaf58e44607b" providerId="LiveId" clId="{7191B413-D925-443A-A0C9-20DFD8053210}" dt="2022-06-13T13:45:19.146" v="272" actId="1076"/>
          <ac:picMkLst>
            <pc:docMk/>
            <pc:sldMk cId="2574684775" sldId="260"/>
            <ac:picMk id="62" creationId="{9AE3F5DE-E84E-488D-9CBE-73426A79981D}"/>
          </ac:picMkLst>
        </pc:picChg>
        <pc:picChg chg="add mod">
          <ac:chgData name="西村 翼" userId="5a6fcaf58e44607b" providerId="LiveId" clId="{7191B413-D925-443A-A0C9-20DFD8053210}" dt="2022-06-13T13:44:03.108" v="259" actId="571"/>
          <ac:picMkLst>
            <pc:docMk/>
            <pc:sldMk cId="2574684775" sldId="260"/>
            <ac:picMk id="69" creationId="{3D5A8817-EA8E-4CD7-8FD8-563E46856C38}"/>
          </ac:picMkLst>
        </pc:picChg>
        <pc:picChg chg="add mod">
          <ac:chgData name="西村 翼" userId="5a6fcaf58e44607b" providerId="LiveId" clId="{7191B413-D925-443A-A0C9-20DFD8053210}" dt="2022-06-13T13:44:06.606" v="261" actId="571"/>
          <ac:picMkLst>
            <pc:docMk/>
            <pc:sldMk cId="2574684775" sldId="260"/>
            <ac:picMk id="71" creationId="{78AE11F9-3B37-44A6-A67D-8E7FC2EECD41}"/>
          </ac:picMkLst>
        </pc:picChg>
        <pc:picChg chg="add mod">
          <ac:chgData name="西村 翼" userId="5a6fcaf58e44607b" providerId="LiveId" clId="{7191B413-D925-443A-A0C9-20DFD8053210}" dt="2022-06-13T13:44:35.406" v="266" actId="1076"/>
          <ac:picMkLst>
            <pc:docMk/>
            <pc:sldMk cId="2574684775" sldId="260"/>
            <ac:picMk id="73" creationId="{3EC0B20B-1191-4AF6-BBCA-EF8CE4DFEBC7}"/>
          </ac:picMkLst>
        </pc:picChg>
        <pc:picChg chg="add mod">
          <ac:chgData name="西村 翼" userId="5a6fcaf58e44607b" providerId="LiveId" clId="{7191B413-D925-443A-A0C9-20DFD8053210}" dt="2022-06-13T13:44:20.689" v="263" actId="1076"/>
          <ac:picMkLst>
            <pc:docMk/>
            <pc:sldMk cId="2574684775" sldId="260"/>
            <ac:picMk id="2050" creationId="{C74B73E0-402D-425B-B348-3FD8C1FE189B}"/>
          </ac:picMkLst>
        </pc:picChg>
        <pc:cxnChg chg="add mod">
          <ac:chgData name="西村 翼" userId="5a6fcaf58e44607b" providerId="LiveId" clId="{7191B413-D925-443A-A0C9-20DFD8053210}" dt="2022-06-13T13:33:24.302" v="29" actId="1076"/>
          <ac:cxnSpMkLst>
            <pc:docMk/>
            <pc:sldMk cId="2574684775" sldId="260"/>
            <ac:cxnSpMk id="20" creationId="{DA1888D4-624F-40DA-B1F6-F3B6E165BEA0}"/>
          </ac:cxnSpMkLst>
        </pc:cxnChg>
      </pc:sldChg>
      <pc:sldChg chg="addSp delSp modSp mod ord">
        <pc:chgData name="西村 翼" userId="5a6fcaf58e44607b" providerId="LiveId" clId="{7191B413-D925-443A-A0C9-20DFD8053210}" dt="2022-06-13T14:25:54.336" v="1859" actId="20577"/>
        <pc:sldMkLst>
          <pc:docMk/>
          <pc:sldMk cId="109253035" sldId="261"/>
        </pc:sldMkLst>
        <pc:spChg chg="mod">
          <ac:chgData name="西村 翼" userId="5a6fcaf58e44607b" providerId="LiveId" clId="{7191B413-D925-443A-A0C9-20DFD8053210}" dt="2022-06-13T14:25:54.336" v="1859" actId="20577"/>
          <ac:spMkLst>
            <pc:docMk/>
            <pc:sldMk cId="109253035" sldId="261"/>
            <ac:spMk id="2" creationId="{6ABA6342-7398-FAB9-64CF-A5A2F0E5B965}"/>
          </ac:spMkLst>
        </pc:spChg>
        <pc:spChg chg="mod">
          <ac:chgData name="西村 翼" userId="5a6fcaf58e44607b" providerId="LiveId" clId="{7191B413-D925-443A-A0C9-20DFD8053210}" dt="2022-06-13T13:58:08.296" v="917" actId="20577"/>
          <ac:spMkLst>
            <pc:docMk/>
            <pc:sldMk cId="109253035" sldId="261"/>
            <ac:spMk id="3" creationId="{5FC12B2F-7EAA-9419-6AD4-ABEB8361B330}"/>
          </ac:spMkLst>
        </pc:spChg>
        <pc:spChg chg="del">
          <ac:chgData name="西村 翼" userId="5a6fcaf58e44607b" providerId="LiveId" clId="{7191B413-D925-443A-A0C9-20DFD8053210}" dt="2022-06-13T13:47:36.763" v="338" actId="478"/>
          <ac:spMkLst>
            <pc:docMk/>
            <pc:sldMk cId="109253035" sldId="261"/>
            <ac:spMk id="21" creationId="{55596836-1A2A-4565-A0CB-F730BE5D6B6B}"/>
          </ac:spMkLst>
        </pc:spChg>
        <pc:spChg chg="add mod">
          <ac:chgData name="西村 翼" userId="5a6fcaf58e44607b" providerId="LiveId" clId="{7191B413-D925-443A-A0C9-20DFD8053210}" dt="2022-06-13T14:18:49" v="1846" actId="14100"/>
          <ac:spMkLst>
            <pc:docMk/>
            <pc:sldMk cId="109253035" sldId="261"/>
            <ac:spMk id="44" creationId="{345486BD-524F-4D47-910E-D01162CECECD}"/>
          </ac:spMkLst>
        </pc:spChg>
        <pc:spChg chg="add del">
          <ac:chgData name="西村 翼" userId="5a6fcaf58e44607b" providerId="LiveId" clId="{7191B413-D925-443A-A0C9-20DFD8053210}" dt="2022-06-13T13:59:00.872" v="921" actId="21"/>
          <ac:spMkLst>
            <pc:docMk/>
            <pc:sldMk cId="109253035" sldId="261"/>
            <ac:spMk id="55" creationId="{C433308B-F3A5-40CE-BFB4-CD3A7C60E1AD}"/>
          </ac:spMkLst>
        </pc:spChg>
        <pc:spChg chg="add mod">
          <ac:chgData name="西村 翼" userId="5a6fcaf58e44607b" providerId="LiveId" clId="{7191B413-D925-443A-A0C9-20DFD8053210}" dt="2022-06-13T14:08:17.506" v="1419" actId="164"/>
          <ac:spMkLst>
            <pc:docMk/>
            <pc:sldMk cId="109253035" sldId="261"/>
            <ac:spMk id="64" creationId="{4F125717-8C29-4902-AD3B-E442409D19A3}"/>
          </ac:spMkLst>
        </pc:spChg>
        <pc:spChg chg="add mod">
          <ac:chgData name="西村 翼" userId="5a6fcaf58e44607b" providerId="LiveId" clId="{7191B413-D925-443A-A0C9-20DFD8053210}" dt="2022-06-13T14:08:17.506" v="1419" actId="164"/>
          <ac:spMkLst>
            <pc:docMk/>
            <pc:sldMk cId="109253035" sldId="261"/>
            <ac:spMk id="69" creationId="{6A9AB595-0402-4422-9C84-AC1ED8459749}"/>
          </ac:spMkLst>
        </pc:spChg>
        <pc:spChg chg="add mod">
          <ac:chgData name="西村 翼" userId="5a6fcaf58e44607b" providerId="LiveId" clId="{7191B413-D925-443A-A0C9-20DFD8053210}" dt="2022-06-13T14:08:17.506" v="1419" actId="164"/>
          <ac:spMkLst>
            <pc:docMk/>
            <pc:sldMk cId="109253035" sldId="261"/>
            <ac:spMk id="70" creationId="{599A2860-3B2D-4B36-862C-096E6F3F3436}"/>
          </ac:spMkLst>
        </pc:spChg>
        <pc:spChg chg="add mod">
          <ac:chgData name="西村 翼" userId="5a6fcaf58e44607b" providerId="LiveId" clId="{7191B413-D925-443A-A0C9-20DFD8053210}" dt="2022-06-13T14:08:17.506" v="1419" actId="164"/>
          <ac:spMkLst>
            <pc:docMk/>
            <pc:sldMk cId="109253035" sldId="261"/>
            <ac:spMk id="71" creationId="{9B714845-7498-416A-BA1D-0243DC317B5C}"/>
          </ac:spMkLst>
        </pc:spChg>
        <pc:grpChg chg="add mod">
          <ac:chgData name="西村 翼" userId="5a6fcaf58e44607b" providerId="LiveId" clId="{7191B413-D925-443A-A0C9-20DFD8053210}" dt="2022-06-13T14:08:17.506" v="1419" actId="164"/>
          <ac:grpSpMkLst>
            <pc:docMk/>
            <pc:sldMk cId="109253035" sldId="261"/>
            <ac:grpSpMk id="41" creationId="{8AB35702-BA54-47FA-8A72-D0EA140DB660}"/>
          </ac:grpSpMkLst>
        </pc:grpChg>
        <pc:grpChg chg="add mod">
          <ac:chgData name="西村 翼" userId="5a6fcaf58e44607b" providerId="LiveId" clId="{7191B413-D925-443A-A0C9-20DFD8053210}" dt="2022-06-13T14:08:17.506" v="1419" actId="164"/>
          <ac:grpSpMkLst>
            <pc:docMk/>
            <pc:sldMk cId="109253035" sldId="261"/>
            <ac:grpSpMk id="42" creationId="{494A278A-A858-4361-9693-772631BD061D}"/>
          </ac:grpSpMkLst>
        </pc:grpChg>
        <pc:grpChg chg="add mod">
          <ac:chgData name="西村 翼" userId="5a6fcaf58e44607b" providerId="LiveId" clId="{7191B413-D925-443A-A0C9-20DFD8053210}" dt="2022-06-13T14:08:17.506" v="1419" actId="164"/>
          <ac:grpSpMkLst>
            <pc:docMk/>
            <pc:sldMk cId="109253035" sldId="261"/>
            <ac:grpSpMk id="53" creationId="{CBC31E1E-2DD8-4479-9EBD-B1E6ACCB09D9}"/>
          </ac:grpSpMkLst>
        </pc:grpChg>
        <pc:grpChg chg="add mod">
          <ac:chgData name="西村 翼" userId="5a6fcaf58e44607b" providerId="LiveId" clId="{7191B413-D925-443A-A0C9-20DFD8053210}" dt="2022-06-13T14:08:17.506" v="1419" actId="164"/>
          <ac:grpSpMkLst>
            <pc:docMk/>
            <pc:sldMk cId="109253035" sldId="261"/>
            <ac:grpSpMk id="54" creationId="{1B253BC4-F424-4BED-A500-7F9ACE8C155A}"/>
          </ac:grpSpMkLst>
        </pc:grpChg>
        <pc:grpChg chg="add mod">
          <ac:chgData name="西村 翼" userId="5a6fcaf58e44607b" providerId="LiveId" clId="{7191B413-D925-443A-A0C9-20DFD8053210}" dt="2022-06-13T14:08:17.506" v="1419" actId="164"/>
          <ac:grpSpMkLst>
            <pc:docMk/>
            <pc:sldMk cId="109253035" sldId="261"/>
            <ac:grpSpMk id="67" creationId="{B483777D-CCFB-4FF3-93DC-65E73A0E19AA}"/>
          </ac:grpSpMkLst>
        </pc:grpChg>
        <pc:picChg chg="del">
          <ac:chgData name="西村 翼" userId="5a6fcaf58e44607b" providerId="LiveId" clId="{7191B413-D925-443A-A0C9-20DFD8053210}" dt="2022-06-13T13:53:36.152" v="719" actId="478"/>
          <ac:picMkLst>
            <pc:docMk/>
            <pc:sldMk cId="109253035" sldId="261"/>
            <ac:picMk id="10" creationId="{BADB6515-C892-498D-91B5-50F239A95E67}"/>
          </ac:picMkLst>
        </pc:picChg>
        <pc:picChg chg="del">
          <ac:chgData name="西村 翼" userId="5a6fcaf58e44607b" providerId="LiveId" clId="{7191B413-D925-443A-A0C9-20DFD8053210}" dt="2022-06-13T13:53:36.152" v="719" actId="478"/>
          <ac:picMkLst>
            <pc:docMk/>
            <pc:sldMk cId="109253035" sldId="261"/>
            <ac:picMk id="12" creationId="{6745A407-AA1B-4AF5-A221-70EF664CC27D}"/>
          </ac:picMkLst>
        </pc:picChg>
        <pc:picChg chg="add del mod">
          <ac:chgData name="西村 翼" userId="5a6fcaf58e44607b" providerId="LiveId" clId="{7191B413-D925-443A-A0C9-20DFD8053210}" dt="2022-06-13T13:53:36.152" v="719" actId="478"/>
          <ac:picMkLst>
            <pc:docMk/>
            <pc:sldMk cId="109253035" sldId="261"/>
            <ac:picMk id="15" creationId="{7539951A-1581-4E02-B8F9-83506F9566D7}"/>
          </ac:picMkLst>
        </pc:picChg>
        <pc:picChg chg="add del">
          <ac:chgData name="西村 翼" userId="5a6fcaf58e44607b" providerId="LiveId" clId="{7191B413-D925-443A-A0C9-20DFD8053210}" dt="2022-06-13T13:53:38.110" v="720" actId="478"/>
          <ac:picMkLst>
            <pc:docMk/>
            <pc:sldMk cId="109253035" sldId="261"/>
            <ac:picMk id="38" creationId="{B414B952-6415-4410-BA8E-C1F4FC17C0F1}"/>
          </ac:picMkLst>
        </pc:picChg>
        <pc:picChg chg="add del">
          <ac:chgData name="西村 翼" userId="5a6fcaf58e44607b" providerId="LiveId" clId="{7191B413-D925-443A-A0C9-20DFD8053210}" dt="2022-06-13T13:53:36.152" v="719" actId="478"/>
          <ac:picMkLst>
            <pc:docMk/>
            <pc:sldMk cId="109253035" sldId="261"/>
            <ac:picMk id="40" creationId="{E955C0F0-DC66-46A3-B8E1-EAA77D1FE1E9}"/>
          </ac:picMkLst>
        </pc:picChg>
        <pc:picChg chg="add mod">
          <ac:chgData name="西村 翼" userId="5a6fcaf58e44607b" providerId="LiveId" clId="{7191B413-D925-443A-A0C9-20DFD8053210}" dt="2022-06-13T14:08:17.506" v="1419" actId="164"/>
          <ac:picMkLst>
            <pc:docMk/>
            <pc:sldMk cId="109253035" sldId="261"/>
            <ac:picMk id="43" creationId="{9FEB71C8-BAC5-4AAA-9690-D2677D6F5AFC}"/>
          </ac:picMkLst>
        </pc:picChg>
        <pc:picChg chg="add mod">
          <ac:chgData name="西村 翼" userId="5a6fcaf58e44607b" providerId="LiveId" clId="{7191B413-D925-443A-A0C9-20DFD8053210}" dt="2022-06-13T13:57:28.442" v="891" actId="164"/>
          <ac:picMkLst>
            <pc:docMk/>
            <pc:sldMk cId="109253035" sldId="261"/>
            <ac:picMk id="45" creationId="{9362BF77-7592-48D8-82BB-F01E0DFAB677}"/>
          </ac:picMkLst>
        </pc:picChg>
        <pc:picChg chg="add mod">
          <ac:chgData name="西村 翼" userId="5a6fcaf58e44607b" providerId="LiveId" clId="{7191B413-D925-443A-A0C9-20DFD8053210}" dt="2022-06-13T13:57:32.924" v="892" actId="164"/>
          <ac:picMkLst>
            <pc:docMk/>
            <pc:sldMk cId="109253035" sldId="261"/>
            <ac:picMk id="46" creationId="{3498605E-6EBE-4CF4-AE31-EF717B935C00}"/>
          </ac:picMkLst>
        </pc:picChg>
        <pc:picChg chg="add mod">
          <ac:chgData name="西村 翼" userId="5a6fcaf58e44607b" providerId="LiveId" clId="{7191B413-D925-443A-A0C9-20DFD8053210}" dt="2022-06-13T13:57:23.185" v="890" actId="164"/>
          <ac:picMkLst>
            <pc:docMk/>
            <pc:sldMk cId="109253035" sldId="261"/>
            <ac:picMk id="47" creationId="{E52CA0BE-555A-40CA-8202-F06157AFD7AC}"/>
          </ac:picMkLst>
        </pc:picChg>
        <pc:picChg chg="add mod">
          <ac:chgData name="西村 翼" userId="5a6fcaf58e44607b" providerId="LiveId" clId="{7191B413-D925-443A-A0C9-20DFD8053210}" dt="2022-06-13T13:57:37.366" v="893" actId="164"/>
          <ac:picMkLst>
            <pc:docMk/>
            <pc:sldMk cId="109253035" sldId="261"/>
            <ac:picMk id="48" creationId="{A0F1E9F6-619C-424F-8B6D-6A98FE4641FA}"/>
          </ac:picMkLst>
        </pc:picChg>
        <pc:picChg chg="add mod">
          <ac:chgData name="西村 翼" userId="5a6fcaf58e44607b" providerId="LiveId" clId="{7191B413-D925-443A-A0C9-20DFD8053210}" dt="2022-06-13T13:57:23.185" v="890" actId="164"/>
          <ac:picMkLst>
            <pc:docMk/>
            <pc:sldMk cId="109253035" sldId="261"/>
            <ac:picMk id="49" creationId="{FA872BF4-CEF4-425D-9224-4FFA1785B017}"/>
          </ac:picMkLst>
        </pc:picChg>
        <pc:picChg chg="add mod">
          <ac:chgData name="西村 翼" userId="5a6fcaf58e44607b" providerId="LiveId" clId="{7191B413-D925-443A-A0C9-20DFD8053210}" dt="2022-06-13T13:57:28.442" v="891" actId="164"/>
          <ac:picMkLst>
            <pc:docMk/>
            <pc:sldMk cId="109253035" sldId="261"/>
            <ac:picMk id="50" creationId="{5105E090-A166-499E-8A3B-6146B8474E01}"/>
          </ac:picMkLst>
        </pc:picChg>
        <pc:picChg chg="add mod">
          <ac:chgData name="西村 翼" userId="5a6fcaf58e44607b" providerId="LiveId" clId="{7191B413-D925-443A-A0C9-20DFD8053210}" dt="2022-06-13T13:57:32.924" v="892" actId="164"/>
          <ac:picMkLst>
            <pc:docMk/>
            <pc:sldMk cId="109253035" sldId="261"/>
            <ac:picMk id="51" creationId="{4C4C3B42-5EA3-4773-AABD-84A9F055DD57}"/>
          </ac:picMkLst>
        </pc:picChg>
        <pc:picChg chg="add mod">
          <ac:chgData name="西村 翼" userId="5a6fcaf58e44607b" providerId="LiveId" clId="{7191B413-D925-443A-A0C9-20DFD8053210}" dt="2022-06-13T13:57:37.366" v="893" actId="164"/>
          <ac:picMkLst>
            <pc:docMk/>
            <pc:sldMk cId="109253035" sldId="261"/>
            <ac:picMk id="52" creationId="{AE3A16E1-4679-44E4-B479-A074ED7A87FC}"/>
          </ac:picMkLst>
        </pc:picChg>
        <pc:picChg chg="add del mod">
          <ac:chgData name="西村 翼" userId="5a6fcaf58e44607b" providerId="LiveId" clId="{7191B413-D925-443A-A0C9-20DFD8053210}" dt="2022-06-13T13:59:32.868" v="929" actId="478"/>
          <ac:picMkLst>
            <pc:docMk/>
            <pc:sldMk cId="109253035" sldId="261"/>
            <ac:picMk id="61" creationId="{CDA3B75E-FD31-40CA-8C47-15D01F947D29}"/>
          </ac:picMkLst>
        </pc:picChg>
        <pc:cxnChg chg="add mod">
          <ac:chgData name="西村 翼" userId="5a6fcaf58e44607b" providerId="LiveId" clId="{7191B413-D925-443A-A0C9-20DFD8053210}" dt="2022-06-13T14:08:17.506" v="1419" actId="164"/>
          <ac:cxnSpMkLst>
            <pc:docMk/>
            <pc:sldMk cId="109253035" sldId="261"/>
            <ac:cxnSpMk id="57" creationId="{7A91699F-0826-495C-B0FD-8C7824CB6144}"/>
          </ac:cxnSpMkLst>
        </pc:cxnChg>
        <pc:cxnChg chg="add mod">
          <ac:chgData name="西村 翼" userId="5a6fcaf58e44607b" providerId="LiveId" clId="{7191B413-D925-443A-A0C9-20DFD8053210}" dt="2022-06-13T14:08:17.506" v="1419" actId="164"/>
          <ac:cxnSpMkLst>
            <pc:docMk/>
            <pc:sldMk cId="109253035" sldId="261"/>
            <ac:cxnSpMk id="60" creationId="{7A79C4C8-429B-4BC5-9D78-64EE380E29CE}"/>
          </ac:cxnSpMkLst>
        </pc:cxnChg>
        <pc:cxnChg chg="add mod">
          <ac:chgData name="西村 翼" userId="5a6fcaf58e44607b" providerId="LiveId" clId="{7191B413-D925-443A-A0C9-20DFD8053210}" dt="2022-06-13T14:08:17.506" v="1419" actId="164"/>
          <ac:cxnSpMkLst>
            <pc:docMk/>
            <pc:sldMk cId="109253035" sldId="261"/>
            <ac:cxnSpMk id="65" creationId="{0508FDFF-0745-425D-A9D2-799DAF1BC9ED}"/>
          </ac:cxnSpMkLst>
        </pc:cxnChg>
        <pc:cxnChg chg="add mod">
          <ac:chgData name="西村 翼" userId="5a6fcaf58e44607b" providerId="LiveId" clId="{7191B413-D925-443A-A0C9-20DFD8053210}" dt="2022-06-13T14:08:17.506" v="1419" actId="164"/>
          <ac:cxnSpMkLst>
            <pc:docMk/>
            <pc:sldMk cId="109253035" sldId="261"/>
            <ac:cxnSpMk id="66" creationId="{A0FDAF4F-E546-4F3D-96C5-D1FCEF6ADBE3}"/>
          </ac:cxnSpMkLst>
        </pc:cxnChg>
      </pc:sldChg>
      <pc:sldChg chg="addSp delSp modSp add mod addCm delCm">
        <pc:chgData name="西村 翼" userId="5a6fcaf58e44607b" providerId="LiveId" clId="{7191B413-D925-443A-A0C9-20DFD8053210}" dt="2022-06-13T16:35:28.680" v="9839" actId="20577"/>
        <pc:sldMkLst>
          <pc:docMk/>
          <pc:sldMk cId="63412713" sldId="262"/>
        </pc:sldMkLst>
        <pc:spChg chg="mod">
          <ac:chgData name="西村 翼" userId="5a6fcaf58e44607b" providerId="LiveId" clId="{7191B413-D925-443A-A0C9-20DFD8053210}" dt="2022-06-13T16:15:18.741" v="8830" actId="20577"/>
          <ac:spMkLst>
            <pc:docMk/>
            <pc:sldMk cId="63412713" sldId="262"/>
            <ac:spMk id="2" creationId="{6ABA6342-7398-FAB9-64CF-A5A2F0E5B965}"/>
          </ac:spMkLst>
        </pc:spChg>
        <pc:spChg chg="mod">
          <ac:chgData name="西村 翼" userId="5a6fcaf58e44607b" providerId="LiveId" clId="{7191B413-D925-443A-A0C9-20DFD8053210}" dt="2022-06-13T16:22:37.122" v="9005" actId="20577"/>
          <ac:spMkLst>
            <pc:docMk/>
            <pc:sldMk cId="63412713" sldId="262"/>
            <ac:spMk id="3" creationId="{5FC12B2F-7EAA-9419-6AD4-ABEB8361B330}"/>
          </ac:spMkLst>
        </pc:spChg>
        <pc:spChg chg="add mod">
          <ac:chgData name="西村 翼" userId="5a6fcaf58e44607b" providerId="LiveId" clId="{7191B413-D925-443A-A0C9-20DFD8053210}" dt="2022-06-13T16:29:00.989" v="9220" actId="164"/>
          <ac:spMkLst>
            <pc:docMk/>
            <pc:sldMk cId="63412713" sldId="262"/>
            <ac:spMk id="18" creationId="{43D930E6-FBC3-425F-A4AA-9F239C87B6C9}"/>
          </ac:spMkLst>
        </pc:spChg>
        <pc:spChg chg="del mod">
          <ac:chgData name="西村 翼" userId="5a6fcaf58e44607b" providerId="LiveId" clId="{7191B413-D925-443A-A0C9-20DFD8053210}" dt="2022-06-13T16:23:49.035" v="9010" actId="478"/>
          <ac:spMkLst>
            <pc:docMk/>
            <pc:sldMk cId="63412713" sldId="262"/>
            <ac:spMk id="34" creationId="{8D57B1AF-33B3-4D8B-B08B-63627A470672}"/>
          </ac:spMkLst>
        </pc:spChg>
        <pc:spChg chg="mod">
          <ac:chgData name="西村 翼" userId="5a6fcaf58e44607b" providerId="LiveId" clId="{7191B413-D925-443A-A0C9-20DFD8053210}" dt="2022-06-13T16:28:36.847" v="9217"/>
          <ac:spMkLst>
            <pc:docMk/>
            <pc:sldMk cId="63412713" sldId="262"/>
            <ac:spMk id="43" creationId="{C8271F53-75E2-420B-9367-DF5DEE5CA75F}"/>
          </ac:spMkLst>
        </pc:spChg>
        <pc:spChg chg="del mod">
          <ac:chgData name="西村 翼" userId="5a6fcaf58e44607b" providerId="LiveId" clId="{7191B413-D925-443A-A0C9-20DFD8053210}" dt="2022-06-13T16:24:12.321" v="9013" actId="478"/>
          <ac:spMkLst>
            <pc:docMk/>
            <pc:sldMk cId="63412713" sldId="262"/>
            <ac:spMk id="44" creationId="{2EFC382E-AA81-4751-A3C9-43974E2617F5}"/>
          </ac:spMkLst>
        </pc:spChg>
        <pc:spChg chg="del mod">
          <ac:chgData name="西村 翼" userId="5a6fcaf58e44607b" providerId="LiveId" clId="{7191B413-D925-443A-A0C9-20DFD8053210}" dt="2022-06-13T16:24:12.321" v="9013" actId="478"/>
          <ac:spMkLst>
            <pc:docMk/>
            <pc:sldMk cId="63412713" sldId="262"/>
            <ac:spMk id="45" creationId="{CF0A6B92-461D-4CBB-8A86-0C3BB81C7DF9}"/>
          </ac:spMkLst>
        </pc:spChg>
        <pc:spChg chg="mod">
          <ac:chgData name="西村 翼" userId="5a6fcaf58e44607b" providerId="LiveId" clId="{7191B413-D925-443A-A0C9-20DFD8053210}" dt="2022-06-13T16:28:36.847" v="9217"/>
          <ac:spMkLst>
            <pc:docMk/>
            <pc:sldMk cId="63412713" sldId="262"/>
            <ac:spMk id="46" creationId="{3B508682-0C10-4661-970E-CB2A6698DE6B}"/>
          </ac:spMkLst>
        </pc:spChg>
        <pc:spChg chg="del">
          <ac:chgData name="西村 翼" userId="5a6fcaf58e44607b" providerId="LiveId" clId="{7191B413-D925-443A-A0C9-20DFD8053210}" dt="2022-06-13T16:22:32.775" v="9000" actId="478"/>
          <ac:spMkLst>
            <pc:docMk/>
            <pc:sldMk cId="63412713" sldId="262"/>
            <ac:spMk id="50" creationId="{0AF38F2F-C87E-4393-B583-C4F69A507C85}"/>
          </ac:spMkLst>
        </pc:spChg>
        <pc:spChg chg="del">
          <ac:chgData name="西村 翼" userId="5a6fcaf58e44607b" providerId="LiveId" clId="{7191B413-D925-443A-A0C9-20DFD8053210}" dt="2022-06-13T16:22:32.775" v="9000" actId="478"/>
          <ac:spMkLst>
            <pc:docMk/>
            <pc:sldMk cId="63412713" sldId="262"/>
            <ac:spMk id="53" creationId="{B8A04355-712F-4A86-99F8-C6024304F031}"/>
          </ac:spMkLst>
        </pc:spChg>
        <pc:spChg chg="del">
          <ac:chgData name="西村 翼" userId="5a6fcaf58e44607b" providerId="LiveId" clId="{7191B413-D925-443A-A0C9-20DFD8053210}" dt="2022-06-13T16:22:32.775" v="9000" actId="478"/>
          <ac:spMkLst>
            <pc:docMk/>
            <pc:sldMk cId="63412713" sldId="262"/>
            <ac:spMk id="57" creationId="{CA8A814B-F993-4B04-AF3F-C20C65097814}"/>
          </ac:spMkLst>
        </pc:spChg>
        <pc:spChg chg="del">
          <ac:chgData name="西村 翼" userId="5a6fcaf58e44607b" providerId="LiveId" clId="{7191B413-D925-443A-A0C9-20DFD8053210}" dt="2022-06-13T16:22:32.775" v="9000" actId="478"/>
          <ac:spMkLst>
            <pc:docMk/>
            <pc:sldMk cId="63412713" sldId="262"/>
            <ac:spMk id="63" creationId="{310DDA98-9167-4152-B612-A04FCD730377}"/>
          </ac:spMkLst>
        </pc:spChg>
        <pc:spChg chg="del">
          <ac:chgData name="西村 翼" userId="5a6fcaf58e44607b" providerId="LiveId" clId="{7191B413-D925-443A-A0C9-20DFD8053210}" dt="2022-06-13T16:22:32.775" v="9000" actId="478"/>
          <ac:spMkLst>
            <pc:docMk/>
            <pc:sldMk cId="63412713" sldId="262"/>
            <ac:spMk id="64" creationId="{1E493645-A525-411F-A0E1-D8D51C2AF4EC}"/>
          </ac:spMkLst>
        </pc:spChg>
        <pc:spChg chg="add mod">
          <ac:chgData name="西村 翼" userId="5a6fcaf58e44607b" providerId="LiveId" clId="{7191B413-D925-443A-A0C9-20DFD8053210}" dt="2022-06-13T16:35:28.680" v="9839" actId="20577"/>
          <ac:spMkLst>
            <pc:docMk/>
            <pc:sldMk cId="63412713" sldId="262"/>
            <ac:spMk id="66" creationId="{D7029792-3446-4221-9775-439698E85CC5}"/>
          </ac:spMkLst>
        </pc:spChg>
        <pc:spChg chg="del">
          <ac:chgData name="西村 翼" userId="5a6fcaf58e44607b" providerId="LiveId" clId="{7191B413-D925-443A-A0C9-20DFD8053210}" dt="2022-06-13T16:22:32.775" v="9000" actId="478"/>
          <ac:spMkLst>
            <pc:docMk/>
            <pc:sldMk cId="63412713" sldId="262"/>
            <ac:spMk id="67" creationId="{7C267997-9788-486D-AF6B-4B527E9B1D89}"/>
          </ac:spMkLst>
        </pc:spChg>
        <pc:spChg chg="add mod">
          <ac:chgData name="西村 翼" userId="5a6fcaf58e44607b" providerId="LiveId" clId="{7191B413-D925-443A-A0C9-20DFD8053210}" dt="2022-06-13T16:31:44.980" v="9361" actId="14100"/>
          <ac:spMkLst>
            <pc:docMk/>
            <pc:sldMk cId="63412713" sldId="262"/>
            <ac:spMk id="72" creationId="{9C47083E-2C81-4AEB-8E09-F8B574463486}"/>
          </ac:spMkLst>
        </pc:spChg>
        <pc:spChg chg="del">
          <ac:chgData name="西村 翼" userId="5a6fcaf58e44607b" providerId="LiveId" clId="{7191B413-D925-443A-A0C9-20DFD8053210}" dt="2022-06-13T16:22:32.775" v="9000" actId="478"/>
          <ac:spMkLst>
            <pc:docMk/>
            <pc:sldMk cId="63412713" sldId="262"/>
            <ac:spMk id="74" creationId="{F3A5ACD7-CE87-4A1F-9C58-2D7833403A1F}"/>
          </ac:spMkLst>
        </pc:spChg>
        <pc:spChg chg="del">
          <ac:chgData name="西村 翼" userId="5a6fcaf58e44607b" providerId="LiveId" clId="{7191B413-D925-443A-A0C9-20DFD8053210}" dt="2022-06-13T16:22:32.775" v="9000" actId="478"/>
          <ac:spMkLst>
            <pc:docMk/>
            <pc:sldMk cId="63412713" sldId="262"/>
            <ac:spMk id="76" creationId="{861E6052-B799-46B2-901C-809FBE331DDF}"/>
          </ac:spMkLst>
        </pc:spChg>
        <pc:spChg chg="add mod">
          <ac:chgData name="西村 翼" userId="5a6fcaf58e44607b" providerId="LiveId" clId="{7191B413-D925-443A-A0C9-20DFD8053210}" dt="2022-06-13T16:33:44.749" v="9749" actId="20577"/>
          <ac:spMkLst>
            <pc:docMk/>
            <pc:sldMk cId="63412713" sldId="262"/>
            <ac:spMk id="77" creationId="{04C5F696-EDA2-4AC0-97AE-99A0BCA25C2E}"/>
          </ac:spMkLst>
        </pc:spChg>
        <pc:spChg chg="del">
          <ac:chgData name="西村 翼" userId="5a6fcaf58e44607b" providerId="LiveId" clId="{7191B413-D925-443A-A0C9-20DFD8053210}" dt="2022-06-13T16:22:32.775" v="9000" actId="478"/>
          <ac:spMkLst>
            <pc:docMk/>
            <pc:sldMk cId="63412713" sldId="262"/>
            <ac:spMk id="78" creationId="{4B0C5551-5E3A-4C42-A7AF-100F664276C6}"/>
          </ac:spMkLst>
        </pc:spChg>
        <pc:spChg chg="add mod">
          <ac:chgData name="西村 翼" userId="5a6fcaf58e44607b" providerId="LiveId" clId="{7191B413-D925-443A-A0C9-20DFD8053210}" dt="2022-06-13T16:35:13.371" v="9813" actId="14100"/>
          <ac:spMkLst>
            <pc:docMk/>
            <pc:sldMk cId="63412713" sldId="262"/>
            <ac:spMk id="79" creationId="{E8EA624D-DE2C-48EE-9C90-0F0D188184C7}"/>
          </ac:spMkLst>
        </pc:spChg>
        <pc:grpChg chg="add mod">
          <ac:chgData name="西村 翼" userId="5a6fcaf58e44607b" providerId="LiveId" clId="{7191B413-D925-443A-A0C9-20DFD8053210}" dt="2022-06-13T16:34:42.710" v="9804" actId="1076"/>
          <ac:grpSpMkLst>
            <pc:docMk/>
            <pc:sldMk cId="63412713" sldId="262"/>
            <ac:grpSpMk id="19" creationId="{7545AE7F-7F9E-42DD-85D6-90F362396FB3}"/>
          </ac:grpSpMkLst>
        </pc:grpChg>
        <pc:grpChg chg="add mod">
          <ac:chgData name="西村 翼" userId="5a6fcaf58e44607b" providerId="LiveId" clId="{7191B413-D925-443A-A0C9-20DFD8053210}" dt="2022-06-13T16:29:00.989" v="9220" actId="164"/>
          <ac:grpSpMkLst>
            <pc:docMk/>
            <pc:sldMk cId="63412713" sldId="262"/>
            <ac:grpSpMk id="32" creationId="{843EB977-9108-49FD-B773-5A3FF750BC6D}"/>
          </ac:grpSpMkLst>
        </pc:grpChg>
        <pc:grpChg chg="mod">
          <ac:chgData name="西村 翼" userId="5a6fcaf58e44607b" providerId="LiveId" clId="{7191B413-D925-443A-A0C9-20DFD8053210}" dt="2022-06-13T16:28:36.847" v="9217"/>
          <ac:grpSpMkLst>
            <pc:docMk/>
            <pc:sldMk cId="63412713" sldId="262"/>
            <ac:grpSpMk id="35" creationId="{817AF069-C8C7-45C9-9EAF-942471636F9D}"/>
          </ac:grpSpMkLst>
        </pc:grpChg>
        <pc:grpChg chg="del mod">
          <ac:chgData name="西村 翼" userId="5a6fcaf58e44607b" providerId="LiveId" clId="{7191B413-D925-443A-A0C9-20DFD8053210}" dt="2022-06-13T16:24:12.321" v="9013" actId="478"/>
          <ac:grpSpMkLst>
            <pc:docMk/>
            <pc:sldMk cId="63412713" sldId="262"/>
            <ac:grpSpMk id="36" creationId="{56A2A694-6554-47A3-BFD7-A5B16E6A11C1}"/>
          </ac:grpSpMkLst>
        </pc:grpChg>
        <pc:grpChg chg="del mod">
          <ac:chgData name="西村 翼" userId="5a6fcaf58e44607b" providerId="LiveId" clId="{7191B413-D925-443A-A0C9-20DFD8053210}" dt="2022-06-13T16:24:12.321" v="9013" actId="478"/>
          <ac:grpSpMkLst>
            <pc:docMk/>
            <pc:sldMk cId="63412713" sldId="262"/>
            <ac:grpSpMk id="37" creationId="{B7802FC0-F32A-4CF6-89C0-2B70353ADB7F}"/>
          </ac:grpSpMkLst>
        </pc:grpChg>
        <pc:grpChg chg="mod">
          <ac:chgData name="西村 翼" userId="5a6fcaf58e44607b" providerId="LiveId" clId="{7191B413-D925-443A-A0C9-20DFD8053210}" dt="2022-06-13T16:28:36.847" v="9217"/>
          <ac:grpSpMkLst>
            <pc:docMk/>
            <pc:sldMk cId="63412713" sldId="262"/>
            <ac:grpSpMk id="38" creationId="{F74D600E-1615-46D3-AF57-9356BC18DAF0}"/>
          </ac:grpSpMkLst>
        </pc:grpChg>
        <pc:grpChg chg="del">
          <ac:chgData name="西村 翼" userId="5a6fcaf58e44607b" providerId="LiveId" clId="{7191B413-D925-443A-A0C9-20DFD8053210}" dt="2022-06-13T16:22:32.775" v="9000" actId="478"/>
          <ac:grpSpMkLst>
            <pc:docMk/>
            <pc:sldMk cId="63412713" sldId="262"/>
            <ac:grpSpMk id="52" creationId="{31946CB5-097B-4F8A-870B-5A88C235B3AB}"/>
          </ac:grpSpMkLst>
        </pc:grpChg>
        <pc:picChg chg="del mod">
          <ac:chgData name="西村 翼" userId="5a6fcaf58e44607b" providerId="LiveId" clId="{7191B413-D925-443A-A0C9-20DFD8053210}" dt="2022-06-13T16:23:49.035" v="9010" actId="478"/>
          <ac:picMkLst>
            <pc:docMk/>
            <pc:sldMk cId="63412713" sldId="262"/>
            <ac:picMk id="33" creationId="{9D72017C-DC8B-4288-AA23-0C71457D37B0}"/>
          </ac:picMkLst>
        </pc:picChg>
        <pc:picChg chg="mod">
          <ac:chgData name="西村 翼" userId="5a6fcaf58e44607b" providerId="LiveId" clId="{7191B413-D925-443A-A0C9-20DFD8053210}" dt="2022-06-13T16:28:36.847" v="9217"/>
          <ac:picMkLst>
            <pc:docMk/>
            <pc:sldMk cId="63412713" sldId="262"/>
            <ac:picMk id="49" creationId="{CEBA6508-E551-4917-9282-79D6D24EC187}"/>
          </ac:picMkLst>
        </pc:picChg>
        <pc:picChg chg="mod">
          <ac:chgData name="西村 翼" userId="5a6fcaf58e44607b" providerId="LiveId" clId="{7191B413-D925-443A-A0C9-20DFD8053210}" dt="2022-06-13T16:28:36.847" v="9217"/>
          <ac:picMkLst>
            <pc:docMk/>
            <pc:sldMk cId="63412713" sldId="262"/>
            <ac:picMk id="51" creationId="{1652A0B5-5FB2-4AAB-993C-11C36149E725}"/>
          </ac:picMkLst>
        </pc:picChg>
        <pc:picChg chg="del mod">
          <ac:chgData name="西村 翼" userId="5a6fcaf58e44607b" providerId="LiveId" clId="{7191B413-D925-443A-A0C9-20DFD8053210}" dt="2022-06-13T16:24:12.321" v="9013" actId="478"/>
          <ac:picMkLst>
            <pc:docMk/>
            <pc:sldMk cId="63412713" sldId="262"/>
            <ac:picMk id="54" creationId="{F5FDBE5E-018A-4CBE-960D-1A8C29BC7F5A}"/>
          </ac:picMkLst>
        </pc:picChg>
        <pc:picChg chg="del">
          <ac:chgData name="西村 翼" userId="5a6fcaf58e44607b" providerId="LiveId" clId="{7191B413-D925-443A-A0C9-20DFD8053210}" dt="2022-06-13T16:22:32.775" v="9000" actId="478"/>
          <ac:picMkLst>
            <pc:docMk/>
            <pc:sldMk cId="63412713" sldId="262"/>
            <ac:picMk id="55" creationId="{622A0D85-5078-45DB-A907-3243A1049BCC}"/>
          </ac:picMkLst>
        </pc:picChg>
        <pc:picChg chg="del mod">
          <ac:chgData name="西村 翼" userId="5a6fcaf58e44607b" providerId="LiveId" clId="{7191B413-D925-443A-A0C9-20DFD8053210}" dt="2022-06-13T16:24:12.321" v="9013" actId="478"/>
          <ac:picMkLst>
            <pc:docMk/>
            <pc:sldMk cId="63412713" sldId="262"/>
            <ac:picMk id="56" creationId="{43CC3685-EA33-4C2A-9ED6-3C8ADBF62AF4}"/>
          </ac:picMkLst>
        </pc:picChg>
        <pc:picChg chg="del mod">
          <ac:chgData name="西村 翼" userId="5a6fcaf58e44607b" providerId="LiveId" clId="{7191B413-D925-443A-A0C9-20DFD8053210}" dt="2022-06-13T16:24:12.321" v="9013" actId="478"/>
          <ac:picMkLst>
            <pc:docMk/>
            <pc:sldMk cId="63412713" sldId="262"/>
            <ac:picMk id="58" creationId="{FA64F095-21D3-4608-9424-76D2DE688F8E}"/>
          </ac:picMkLst>
        </pc:picChg>
        <pc:picChg chg="del mod">
          <ac:chgData name="西村 翼" userId="5a6fcaf58e44607b" providerId="LiveId" clId="{7191B413-D925-443A-A0C9-20DFD8053210}" dt="2022-06-13T16:24:12.321" v="9013" actId="478"/>
          <ac:picMkLst>
            <pc:docMk/>
            <pc:sldMk cId="63412713" sldId="262"/>
            <ac:picMk id="59" creationId="{4794F244-A7FC-44CE-A309-7436A87E10AD}"/>
          </ac:picMkLst>
        </pc:picChg>
        <pc:picChg chg="del">
          <ac:chgData name="西村 翼" userId="5a6fcaf58e44607b" providerId="LiveId" clId="{7191B413-D925-443A-A0C9-20DFD8053210}" dt="2022-06-13T16:22:32.775" v="9000" actId="478"/>
          <ac:picMkLst>
            <pc:docMk/>
            <pc:sldMk cId="63412713" sldId="262"/>
            <ac:picMk id="60" creationId="{58F3531A-5D11-4489-B336-53FE102CE456}"/>
          </ac:picMkLst>
        </pc:picChg>
        <pc:picChg chg="mod">
          <ac:chgData name="西村 翼" userId="5a6fcaf58e44607b" providerId="LiveId" clId="{7191B413-D925-443A-A0C9-20DFD8053210}" dt="2022-06-13T16:28:36.847" v="9217"/>
          <ac:picMkLst>
            <pc:docMk/>
            <pc:sldMk cId="63412713" sldId="262"/>
            <ac:picMk id="61" creationId="{98888643-7A88-470B-A370-AA39B83BB53C}"/>
          </ac:picMkLst>
        </pc:picChg>
        <pc:picChg chg="del">
          <ac:chgData name="西村 翼" userId="5a6fcaf58e44607b" providerId="LiveId" clId="{7191B413-D925-443A-A0C9-20DFD8053210}" dt="2022-06-13T16:22:32.775" v="9000" actId="478"/>
          <ac:picMkLst>
            <pc:docMk/>
            <pc:sldMk cId="63412713" sldId="262"/>
            <ac:picMk id="62" creationId="{9AE3F5DE-E84E-488D-9CBE-73426A79981D}"/>
          </ac:picMkLst>
        </pc:picChg>
        <pc:picChg chg="mod">
          <ac:chgData name="西村 翼" userId="5a6fcaf58e44607b" providerId="LiveId" clId="{7191B413-D925-443A-A0C9-20DFD8053210}" dt="2022-06-13T16:28:36.847" v="9217"/>
          <ac:picMkLst>
            <pc:docMk/>
            <pc:sldMk cId="63412713" sldId="262"/>
            <ac:picMk id="65" creationId="{9C1F77FB-6E58-4732-84E2-F81555205802}"/>
          </ac:picMkLst>
        </pc:picChg>
        <pc:picChg chg="add mod">
          <ac:chgData name="西村 翼" userId="5a6fcaf58e44607b" providerId="LiveId" clId="{7191B413-D925-443A-A0C9-20DFD8053210}" dt="2022-06-13T16:34:53.229" v="9807" actId="1076"/>
          <ac:picMkLst>
            <pc:docMk/>
            <pc:sldMk cId="63412713" sldId="262"/>
            <ac:picMk id="68" creationId="{3D9D9255-861C-49BD-9E72-ED51A6A5699C}"/>
          </ac:picMkLst>
        </pc:picChg>
        <pc:picChg chg="add mod">
          <ac:chgData name="西村 翼" userId="5a6fcaf58e44607b" providerId="LiveId" clId="{7191B413-D925-443A-A0C9-20DFD8053210}" dt="2022-06-13T16:34:49.888" v="9806" actId="1076"/>
          <ac:picMkLst>
            <pc:docMk/>
            <pc:sldMk cId="63412713" sldId="262"/>
            <ac:picMk id="70" creationId="{4357FE7F-4E62-47CA-8122-FEADC0112DB3}"/>
          </ac:picMkLst>
        </pc:picChg>
        <pc:picChg chg="add mod">
          <ac:chgData name="西村 翼" userId="5a6fcaf58e44607b" providerId="LiveId" clId="{7191B413-D925-443A-A0C9-20DFD8053210}" dt="2022-06-13T16:31:40.266" v="9360" actId="14100"/>
          <ac:picMkLst>
            <pc:docMk/>
            <pc:sldMk cId="63412713" sldId="262"/>
            <ac:picMk id="71" creationId="{1F0F3995-B3DA-4D6D-902B-2CAF3F3E12DA}"/>
          </ac:picMkLst>
        </pc:picChg>
        <pc:picChg chg="del">
          <ac:chgData name="西村 翼" userId="5a6fcaf58e44607b" providerId="LiveId" clId="{7191B413-D925-443A-A0C9-20DFD8053210}" dt="2022-06-13T16:22:32.775" v="9000" actId="478"/>
          <ac:picMkLst>
            <pc:docMk/>
            <pc:sldMk cId="63412713" sldId="262"/>
            <ac:picMk id="73" creationId="{3EC0B20B-1191-4AF6-BBCA-EF8CE4DFEBC7}"/>
          </ac:picMkLst>
        </pc:picChg>
        <pc:picChg chg="add mod">
          <ac:chgData name="西村 翼" userId="5a6fcaf58e44607b" providerId="LiveId" clId="{7191B413-D925-443A-A0C9-20DFD8053210}" dt="2022-06-13T16:31:31.544" v="9357" actId="1076"/>
          <ac:picMkLst>
            <pc:docMk/>
            <pc:sldMk cId="63412713" sldId="262"/>
            <ac:picMk id="75" creationId="{0B2ED0ED-75DC-4A0A-B1D6-EF414CFBADCD}"/>
          </ac:picMkLst>
        </pc:picChg>
        <pc:picChg chg="del">
          <ac:chgData name="西村 翼" userId="5a6fcaf58e44607b" providerId="LiveId" clId="{7191B413-D925-443A-A0C9-20DFD8053210}" dt="2022-06-13T16:22:32.775" v="9000" actId="478"/>
          <ac:picMkLst>
            <pc:docMk/>
            <pc:sldMk cId="63412713" sldId="262"/>
            <ac:picMk id="2050" creationId="{C74B73E0-402D-425B-B348-3FD8C1FE189B}"/>
          </ac:picMkLst>
        </pc:picChg>
        <pc:cxnChg chg="del">
          <ac:chgData name="西村 翼" userId="5a6fcaf58e44607b" providerId="LiveId" clId="{7191B413-D925-443A-A0C9-20DFD8053210}" dt="2022-06-13T16:22:32.775" v="9000" actId="478"/>
          <ac:cxnSpMkLst>
            <pc:docMk/>
            <pc:sldMk cId="63412713" sldId="262"/>
            <ac:cxnSpMk id="20" creationId="{DA1888D4-624F-40DA-B1F6-F3B6E165BEA0}"/>
          </ac:cxnSpMkLst>
        </pc:cxnChg>
        <pc:cxnChg chg="mod">
          <ac:chgData name="西村 翼" userId="5a6fcaf58e44607b" providerId="LiveId" clId="{7191B413-D925-443A-A0C9-20DFD8053210}" dt="2022-06-13T16:28:36.847" v="9217"/>
          <ac:cxnSpMkLst>
            <pc:docMk/>
            <pc:sldMk cId="63412713" sldId="262"/>
            <ac:cxnSpMk id="39" creationId="{400B758C-DF1F-47D1-88F0-7C044526B8F3}"/>
          </ac:cxnSpMkLst>
        </pc:cxnChg>
        <pc:cxnChg chg="del mod">
          <ac:chgData name="西村 翼" userId="5a6fcaf58e44607b" providerId="LiveId" clId="{7191B413-D925-443A-A0C9-20DFD8053210}" dt="2022-06-13T16:24:12.321" v="9013" actId="478"/>
          <ac:cxnSpMkLst>
            <pc:docMk/>
            <pc:sldMk cId="63412713" sldId="262"/>
            <ac:cxnSpMk id="40" creationId="{92EB4B4F-4932-47BF-9D3C-0D638CC99B70}"/>
          </ac:cxnSpMkLst>
        </pc:cxnChg>
        <pc:cxnChg chg="mod">
          <ac:chgData name="西村 翼" userId="5a6fcaf58e44607b" providerId="LiveId" clId="{7191B413-D925-443A-A0C9-20DFD8053210}" dt="2022-06-13T16:28:36.847" v="9217"/>
          <ac:cxnSpMkLst>
            <pc:docMk/>
            <pc:sldMk cId="63412713" sldId="262"/>
            <ac:cxnSpMk id="41" creationId="{DCC91795-D938-4B73-A62C-0FBFA65356A9}"/>
          </ac:cxnSpMkLst>
        </pc:cxnChg>
        <pc:cxnChg chg="del mod">
          <ac:chgData name="西村 翼" userId="5a6fcaf58e44607b" providerId="LiveId" clId="{7191B413-D925-443A-A0C9-20DFD8053210}" dt="2022-06-13T16:24:12.321" v="9013" actId="478"/>
          <ac:cxnSpMkLst>
            <pc:docMk/>
            <pc:sldMk cId="63412713" sldId="262"/>
            <ac:cxnSpMk id="42" creationId="{6131CBFC-758C-4AB7-8E02-69CD22B51DA6}"/>
          </ac:cxnSpMkLst>
        </pc:cxnChg>
        <pc:cxnChg chg="add del mod">
          <ac:chgData name="西村 翼" userId="5a6fcaf58e44607b" providerId="LiveId" clId="{7191B413-D925-443A-A0C9-20DFD8053210}" dt="2022-06-13T16:27:33.754" v="9177" actId="478"/>
          <ac:cxnSpMkLst>
            <pc:docMk/>
            <pc:sldMk cId="63412713" sldId="262"/>
            <ac:cxnSpMk id="69" creationId="{A6956446-3404-4D6C-BC50-62E6C9BFDC3B}"/>
          </ac:cxnSpMkLst>
        </pc:cxnChg>
      </pc:sldChg>
      <pc:sldChg chg="addSp delSp modSp add mod">
        <pc:chgData name="西村 翼" userId="5a6fcaf58e44607b" providerId="LiveId" clId="{7191B413-D925-443A-A0C9-20DFD8053210}" dt="2022-06-13T15:08:56.782" v="4727" actId="20577"/>
        <pc:sldMkLst>
          <pc:docMk/>
          <pc:sldMk cId="3606405869" sldId="263"/>
        </pc:sldMkLst>
        <pc:spChg chg="mod">
          <ac:chgData name="西村 翼" userId="5a6fcaf58e44607b" providerId="LiveId" clId="{7191B413-D925-443A-A0C9-20DFD8053210}" dt="2022-06-13T15:08:56.782" v="4727" actId="20577"/>
          <ac:spMkLst>
            <pc:docMk/>
            <pc:sldMk cId="3606405869" sldId="263"/>
            <ac:spMk id="2" creationId="{6ABA6342-7398-FAB9-64CF-A5A2F0E5B965}"/>
          </ac:spMkLst>
        </pc:spChg>
        <pc:spChg chg="mod">
          <ac:chgData name="西村 翼" userId="5a6fcaf58e44607b" providerId="LiveId" clId="{7191B413-D925-443A-A0C9-20DFD8053210}" dt="2022-06-13T14:51:01.780" v="3249" actId="20577"/>
          <ac:spMkLst>
            <pc:docMk/>
            <pc:sldMk cId="3606405869" sldId="263"/>
            <ac:spMk id="3" creationId="{5FC12B2F-7EAA-9419-6AD4-ABEB8361B330}"/>
          </ac:spMkLst>
        </pc:spChg>
        <pc:spChg chg="add mod">
          <ac:chgData name="西村 翼" userId="5a6fcaf58e44607b" providerId="LiveId" clId="{7191B413-D925-443A-A0C9-20DFD8053210}" dt="2022-06-13T14:50:08.727" v="3209" actId="14100"/>
          <ac:spMkLst>
            <pc:docMk/>
            <pc:sldMk cId="3606405869" sldId="263"/>
            <ac:spMk id="13" creationId="{E9DB40BC-BEFD-4DCE-A9C2-D487B1E65FB2}"/>
          </ac:spMkLst>
        </pc:spChg>
        <pc:spChg chg="add mod">
          <ac:chgData name="西村 翼" userId="5a6fcaf58e44607b" providerId="LiveId" clId="{7191B413-D925-443A-A0C9-20DFD8053210}" dt="2022-06-13T14:55:35.122" v="3573" actId="14100"/>
          <ac:spMkLst>
            <pc:docMk/>
            <pc:sldMk cId="3606405869" sldId="263"/>
            <ac:spMk id="17" creationId="{7D2410C7-2472-4988-AA7C-D64F6B6DA62A}"/>
          </ac:spMkLst>
        </pc:spChg>
        <pc:spChg chg="add mod">
          <ac:chgData name="西村 翼" userId="5a6fcaf58e44607b" providerId="LiveId" clId="{7191B413-D925-443A-A0C9-20DFD8053210}" dt="2022-06-13T15:02:14.620" v="4184" actId="20577"/>
          <ac:spMkLst>
            <pc:docMk/>
            <pc:sldMk cId="3606405869" sldId="263"/>
            <ac:spMk id="18" creationId="{DE764119-8A16-4F27-810D-09EDFF22DA61}"/>
          </ac:spMkLst>
        </pc:spChg>
        <pc:spChg chg="add mod">
          <ac:chgData name="西村 翼" userId="5a6fcaf58e44607b" providerId="LiveId" clId="{7191B413-D925-443A-A0C9-20DFD8053210}" dt="2022-06-13T14:59:11.377" v="3795" actId="20577"/>
          <ac:spMkLst>
            <pc:docMk/>
            <pc:sldMk cId="3606405869" sldId="263"/>
            <ac:spMk id="25" creationId="{A12356DA-546F-4DEC-A0A6-07C7E601311D}"/>
          </ac:spMkLst>
        </pc:spChg>
        <pc:spChg chg="add mod">
          <ac:chgData name="西村 翼" userId="5a6fcaf58e44607b" providerId="LiveId" clId="{7191B413-D925-443A-A0C9-20DFD8053210}" dt="2022-06-13T14:56:13.287" v="3711" actId="1037"/>
          <ac:spMkLst>
            <pc:docMk/>
            <pc:sldMk cId="3606405869" sldId="263"/>
            <ac:spMk id="26" creationId="{12799EB2-2865-457D-9159-A62FCB168CAD}"/>
          </ac:spMkLst>
        </pc:spChg>
        <pc:spChg chg="add mod">
          <ac:chgData name="西村 翼" userId="5a6fcaf58e44607b" providerId="LiveId" clId="{7191B413-D925-443A-A0C9-20DFD8053210}" dt="2022-06-13T15:07:24.469" v="4609" actId="1076"/>
          <ac:spMkLst>
            <pc:docMk/>
            <pc:sldMk cId="3606405869" sldId="263"/>
            <ac:spMk id="34" creationId="{F8DFD47F-ABFA-4599-8C29-589A6D312EA3}"/>
          </ac:spMkLst>
        </pc:spChg>
        <pc:spChg chg="add mod">
          <ac:chgData name="西村 翼" userId="5a6fcaf58e44607b" providerId="LiveId" clId="{7191B413-D925-443A-A0C9-20DFD8053210}" dt="2022-06-13T15:07:24.469" v="4609" actId="1076"/>
          <ac:spMkLst>
            <pc:docMk/>
            <pc:sldMk cId="3606405869" sldId="263"/>
            <ac:spMk id="35" creationId="{EF410718-4521-4CD5-AEA6-A61E3278EC83}"/>
          </ac:spMkLst>
        </pc:spChg>
        <pc:spChg chg="add mod">
          <ac:chgData name="西村 翼" userId="5a6fcaf58e44607b" providerId="LiveId" clId="{7191B413-D925-443A-A0C9-20DFD8053210}" dt="2022-06-13T15:08:17.348" v="4695" actId="20577"/>
          <ac:spMkLst>
            <pc:docMk/>
            <pc:sldMk cId="3606405869" sldId="263"/>
            <ac:spMk id="37" creationId="{BA4EBDC6-9884-47A0-A11D-F6FC2B18B8E2}"/>
          </ac:spMkLst>
        </pc:spChg>
        <pc:picChg chg="add del mod">
          <ac:chgData name="西村 翼" userId="5a6fcaf58e44607b" providerId="LiveId" clId="{7191B413-D925-443A-A0C9-20DFD8053210}" dt="2022-06-13T13:53:12.440" v="716" actId="478"/>
          <ac:picMkLst>
            <pc:docMk/>
            <pc:sldMk cId="3606405869" sldId="263"/>
            <ac:picMk id="8" creationId="{A440460A-52C3-45AA-853B-AED894FC6443}"/>
          </ac:picMkLst>
        </pc:picChg>
        <pc:picChg chg="del mod">
          <ac:chgData name="西村 翼" userId="5a6fcaf58e44607b" providerId="LiveId" clId="{7191B413-D925-443A-A0C9-20DFD8053210}" dt="2022-06-13T15:04:37.005" v="4346" actId="478"/>
          <ac:picMkLst>
            <pc:docMk/>
            <pc:sldMk cId="3606405869" sldId="263"/>
            <ac:picMk id="10" creationId="{BADB6515-C892-498D-91B5-50F239A95E67}"/>
          </ac:picMkLst>
        </pc:picChg>
        <pc:picChg chg="add del mod">
          <ac:chgData name="西村 翼" userId="5a6fcaf58e44607b" providerId="LiveId" clId="{7191B413-D925-443A-A0C9-20DFD8053210}" dt="2022-06-13T14:53:08.878" v="3363" actId="478"/>
          <ac:picMkLst>
            <pc:docMk/>
            <pc:sldMk cId="3606405869" sldId="263"/>
            <ac:picMk id="11" creationId="{BFD3A23A-1BA0-4126-A469-4ED0E8C74914}"/>
          </ac:picMkLst>
        </pc:picChg>
        <pc:picChg chg="mod">
          <ac:chgData name="西村 翼" userId="5a6fcaf58e44607b" providerId="LiveId" clId="{7191B413-D925-443A-A0C9-20DFD8053210}" dt="2022-06-13T14:55:32.236" v="3572" actId="1076"/>
          <ac:picMkLst>
            <pc:docMk/>
            <pc:sldMk cId="3606405869" sldId="263"/>
            <ac:picMk id="12" creationId="{6745A407-AA1B-4AF5-A221-70EF664CC27D}"/>
          </ac:picMkLst>
        </pc:picChg>
        <pc:picChg chg="del">
          <ac:chgData name="西村 翼" userId="5a6fcaf58e44607b" providerId="LiveId" clId="{7191B413-D925-443A-A0C9-20DFD8053210}" dt="2022-06-13T14:53:08.878" v="3363" actId="478"/>
          <ac:picMkLst>
            <pc:docMk/>
            <pc:sldMk cId="3606405869" sldId="263"/>
            <ac:picMk id="15" creationId="{7539951A-1581-4E02-B8F9-83506F9566D7}"/>
          </ac:picMkLst>
        </pc:picChg>
        <pc:picChg chg="add mod">
          <ac:chgData name="西村 翼" userId="5a6fcaf58e44607b" providerId="LiveId" clId="{7191B413-D925-443A-A0C9-20DFD8053210}" dt="2022-06-13T14:55:28.322" v="3571" actId="1076"/>
          <ac:picMkLst>
            <pc:docMk/>
            <pc:sldMk cId="3606405869" sldId="263"/>
            <ac:picMk id="16" creationId="{AD14B53F-4EC0-4B52-A035-FC2CCC211CF5}"/>
          </ac:picMkLst>
        </pc:picChg>
        <pc:picChg chg="add mod">
          <ac:chgData name="西村 翼" userId="5a6fcaf58e44607b" providerId="LiveId" clId="{7191B413-D925-443A-A0C9-20DFD8053210}" dt="2022-06-13T15:04:32.181" v="4344" actId="1076"/>
          <ac:picMkLst>
            <pc:docMk/>
            <pc:sldMk cId="3606405869" sldId="263"/>
            <ac:picMk id="20" creationId="{8F08018B-47D1-4323-8160-55B2D428F73E}"/>
          </ac:picMkLst>
        </pc:picChg>
        <pc:picChg chg="add del mod">
          <ac:chgData name="西村 翼" userId="5a6fcaf58e44607b" providerId="LiveId" clId="{7191B413-D925-443A-A0C9-20DFD8053210}" dt="2022-06-13T15:04:37.005" v="4346" actId="478"/>
          <ac:picMkLst>
            <pc:docMk/>
            <pc:sldMk cId="3606405869" sldId="263"/>
            <ac:picMk id="21" creationId="{BE973C8A-11F0-4DA7-818C-667EBB75E7A5}"/>
          </ac:picMkLst>
        </pc:picChg>
        <pc:picChg chg="add del mod">
          <ac:chgData name="西村 翼" userId="5a6fcaf58e44607b" providerId="LiveId" clId="{7191B413-D925-443A-A0C9-20DFD8053210}" dt="2022-06-13T14:57:36.785" v="3725" actId="478"/>
          <ac:picMkLst>
            <pc:docMk/>
            <pc:sldMk cId="3606405869" sldId="263"/>
            <ac:picMk id="22" creationId="{2A10284F-D845-4993-8AB5-C4C0C8B2E0FE}"/>
          </ac:picMkLst>
        </pc:picChg>
        <pc:picChg chg="add mod">
          <ac:chgData name="西村 翼" userId="5a6fcaf58e44607b" providerId="LiveId" clId="{7191B413-D925-443A-A0C9-20DFD8053210}" dt="2022-06-13T15:07:24.469" v="4609" actId="1076"/>
          <ac:picMkLst>
            <pc:docMk/>
            <pc:sldMk cId="3606405869" sldId="263"/>
            <ac:picMk id="23" creationId="{F83F1BC1-D811-4230-9BF5-80B051F7FA09}"/>
          </ac:picMkLst>
        </pc:picChg>
        <pc:picChg chg="add del mod">
          <ac:chgData name="西村 翼" userId="5a6fcaf58e44607b" providerId="LiveId" clId="{7191B413-D925-443A-A0C9-20DFD8053210}" dt="2022-06-13T14:57:36.785" v="3725" actId="478"/>
          <ac:picMkLst>
            <pc:docMk/>
            <pc:sldMk cId="3606405869" sldId="263"/>
            <ac:picMk id="24" creationId="{BAEB41C1-6BC7-47A3-8265-B5BBD1C85C1A}"/>
          </ac:picMkLst>
        </pc:picChg>
        <pc:picChg chg="add mod">
          <ac:chgData name="西村 翼" userId="5a6fcaf58e44607b" providerId="LiveId" clId="{7191B413-D925-443A-A0C9-20DFD8053210}" dt="2022-06-13T15:07:24.469" v="4609" actId="1076"/>
          <ac:picMkLst>
            <pc:docMk/>
            <pc:sldMk cId="3606405869" sldId="263"/>
            <ac:picMk id="28" creationId="{E9853D78-A113-4CB1-A3D0-BC91F48ED363}"/>
          </ac:picMkLst>
        </pc:picChg>
        <pc:picChg chg="add del mod">
          <ac:chgData name="西村 翼" userId="5a6fcaf58e44607b" providerId="LiveId" clId="{7191B413-D925-443A-A0C9-20DFD8053210}" dt="2022-06-13T14:57:36.785" v="3725" actId="478"/>
          <ac:picMkLst>
            <pc:docMk/>
            <pc:sldMk cId="3606405869" sldId="263"/>
            <ac:picMk id="29" creationId="{6E6F1BF1-E3C8-4FC9-BB80-038BE5640DDF}"/>
          </ac:picMkLst>
        </pc:picChg>
        <pc:picChg chg="add del mod">
          <ac:chgData name="西村 翼" userId="5a6fcaf58e44607b" providerId="LiveId" clId="{7191B413-D925-443A-A0C9-20DFD8053210}" dt="2022-06-13T14:57:36.785" v="3725" actId="478"/>
          <ac:picMkLst>
            <pc:docMk/>
            <pc:sldMk cId="3606405869" sldId="263"/>
            <ac:picMk id="30" creationId="{1F5A4D10-A513-4610-8BA3-6B7CBFDB4545}"/>
          </ac:picMkLst>
        </pc:picChg>
        <pc:picChg chg="add del mod">
          <ac:chgData name="西村 翼" userId="5a6fcaf58e44607b" providerId="LiveId" clId="{7191B413-D925-443A-A0C9-20DFD8053210}" dt="2022-06-13T14:57:36.785" v="3725" actId="478"/>
          <ac:picMkLst>
            <pc:docMk/>
            <pc:sldMk cId="3606405869" sldId="263"/>
            <ac:picMk id="31" creationId="{955565E2-6CCC-4DF0-9C5D-CFA89CAFAF66}"/>
          </ac:picMkLst>
        </pc:picChg>
        <pc:picChg chg="add mod">
          <ac:chgData name="西村 翼" userId="5a6fcaf58e44607b" providerId="LiveId" clId="{7191B413-D925-443A-A0C9-20DFD8053210}" dt="2022-06-13T15:07:35.427" v="4611" actId="1076"/>
          <ac:picMkLst>
            <pc:docMk/>
            <pc:sldMk cId="3606405869" sldId="263"/>
            <ac:picMk id="36" creationId="{68356E97-81B2-4B8B-9008-1AC9CA0DA897}"/>
          </ac:picMkLst>
        </pc:picChg>
        <pc:picChg chg="add del">
          <ac:chgData name="西村 翼" userId="5a6fcaf58e44607b" providerId="LiveId" clId="{7191B413-D925-443A-A0C9-20DFD8053210}" dt="2022-06-13T14:53:08.878" v="3363" actId="478"/>
          <ac:picMkLst>
            <pc:docMk/>
            <pc:sldMk cId="3606405869" sldId="263"/>
            <ac:picMk id="38" creationId="{B414B952-6415-4410-BA8E-C1F4FC17C0F1}"/>
          </ac:picMkLst>
        </pc:picChg>
        <pc:picChg chg="del mod">
          <ac:chgData name="西村 翼" userId="5a6fcaf58e44607b" providerId="LiveId" clId="{7191B413-D925-443A-A0C9-20DFD8053210}" dt="2022-06-13T14:53:08.878" v="3363" actId="478"/>
          <ac:picMkLst>
            <pc:docMk/>
            <pc:sldMk cId="3606405869" sldId="263"/>
            <ac:picMk id="40" creationId="{E955C0F0-DC66-46A3-B8E1-EAA77D1FE1E9}"/>
          </ac:picMkLst>
        </pc:picChg>
      </pc:sldChg>
      <pc:sldChg chg="addSp delSp modSp add mod">
        <pc:chgData name="西村 翼" userId="5a6fcaf58e44607b" providerId="LiveId" clId="{7191B413-D925-443A-A0C9-20DFD8053210}" dt="2022-06-13T15:43:07.882" v="6862" actId="20577"/>
        <pc:sldMkLst>
          <pc:docMk/>
          <pc:sldMk cId="2682182910" sldId="264"/>
        </pc:sldMkLst>
        <pc:spChg chg="mod">
          <ac:chgData name="西村 翼" userId="5a6fcaf58e44607b" providerId="LiveId" clId="{7191B413-D925-443A-A0C9-20DFD8053210}" dt="2022-06-13T14:25:58.768" v="1863" actId="20577"/>
          <ac:spMkLst>
            <pc:docMk/>
            <pc:sldMk cId="2682182910" sldId="264"/>
            <ac:spMk id="2" creationId="{6ABA6342-7398-FAB9-64CF-A5A2F0E5B965}"/>
          </ac:spMkLst>
        </pc:spChg>
        <pc:spChg chg="mod">
          <ac:chgData name="西村 翼" userId="5a6fcaf58e44607b" providerId="LiveId" clId="{7191B413-D925-443A-A0C9-20DFD8053210}" dt="2022-06-13T14:16:02.870" v="1735" actId="1076"/>
          <ac:spMkLst>
            <pc:docMk/>
            <pc:sldMk cId="2682182910" sldId="264"/>
            <ac:spMk id="3" creationId="{5FC12B2F-7EAA-9419-6AD4-ABEB8361B330}"/>
          </ac:spMkLst>
        </pc:spChg>
        <pc:spChg chg="add mod">
          <ac:chgData name="西村 翼" userId="5a6fcaf58e44607b" providerId="LiveId" clId="{7191B413-D925-443A-A0C9-20DFD8053210}" dt="2022-06-13T14:17:35.020" v="1844" actId="1076"/>
          <ac:spMkLst>
            <pc:docMk/>
            <pc:sldMk cId="2682182910" sldId="264"/>
            <ac:spMk id="7" creationId="{8C7D263D-388D-403F-BA3C-7D1FB340CEAC}"/>
          </ac:spMkLst>
        </pc:spChg>
        <pc:spChg chg="add mod">
          <ac:chgData name="西村 翼" userId="5a6fcaf58e44607b" providerId="LiveId" clId="{7191B413-D925-443A-A0C9-20DFD8053210}" dt="2022-06-13T14:17:35.020" v="1844" actId="1076"/>
          <ac:spMkLst>
            <pc:docMk/>
            <pc:sldMk cId="2682182910" sldId="264"/>
            <ac:spMk id="30" creationId="{EB2F1740-836C-409F-9E55-910F8D96B933}"/>
          </ac:spMkLst>
        </pc:spChg>
        <pc:spChg chg="add mod">
          <ac:chgData name="西村 翼" userId="5a6fcaf58e44607b" providerId="LiveId" clId="{7191B413-D925-443A-A0C9-20DFD8053210}" dt="2022-06-13T15:43:07.882" v="6862" actId="20577"/>
          <ac:spMkLst>
            <pc:docMk/>
            <pc:sldMk cId="2682182910" sldId="264"/>
            <ac:spMk id="32" creationId="{40A45C3F-F50E-4FFA-A9D0-D9A9E41CD6FB}"/>
          </ac:spMkLst>
        </pc:spChg>
        <pc:spChg chg="add mod">
          <ac:chgData name="西村 翼" userId="5a6fcaf58e44607b" providerId="LiveId" clId="{7191B413-D925-443A-A0C9-20DFD8053210}" dt="2022-06-13T14:20:51.258" v="1850" actId="1076"/>
          <ac:spMkLst>
            <pc:docMk/>
            <pc:sldMk cId="2682182910" sldId="264"/>
            <ac:spMk id="35" creationId="{19FF5FC9-DFDF-45FA-B8DE-AE866E830FEF}"/>
          </ac:spMkLst>
        </pc:spChg>
        <pc:spChg chg="add mod">
          <ac:chgData name="西村 翼" userId="5a6fcaf58e44607b" providerId="LiveId" clId="{7191B413-D925-443A-A0C9-20DFD8053210}" dt="2022-06-13T14:17:35.020" v="1844" actId="1076"/>
          <ac:spMkLst>
            <pc:docMk/>
            <pc:sldMk cId="2682182910" sldId="264"/>
            <ac:spMk id="36" creationId="{AF0C00B8-EAC6-468A-91D8-5EAEE2BA08B9}"/>
          </ac:spMkLst>
        </pc:spChg>
        <pc:spChg chg="mod">
          <ac:chgData name="西村 翼" userId="5a6fcaf58e44607b" providerId="LiveId" clId="{7191B413-D925-443A-A0C9-20DFD8053210}" dt="2022-06-13T14:20:51.258" v="1850" actId="1076"/>
          <ac:spMkLst>
            <pc:docMk/>
            <pc:sldMk cId="2682182910" sldId="264"/>
            <ac:spMk id="44" creationId="{345486BD-524F-4D47-910E-D01162CECECD}"/>
          </ac:spMkLst>
        </pc:spChg>
        <pc:spChg chg="del mod">
          <ac:chgData name="西村 翼" userId="5a6fcaf58e44607b" providerId="LiveId" clId="{7191B413-D925-443A-A0C9-20DFD8053210}" dt="2022-06-13T14:11:41.074" v="1441" actId="478"/>
          <ac:spMkLst>
            <pc:docMk/>
            <pc:sldMk cId="2682182910" sldId="264"/>
            <ac:spMk id="64" creationId="{4F125717-8C29-4902-AD3B-E442409D19A3}"/>
          </ac:spMkLst>
        </pc:spChg>
        <pc:spChg chg="del mod">
          <ac:chgData name="西村 翼" userId="5a6fcaf58e44607b" providerId="LiveId" clId="{7191B413-D925-443A-A0C9-20DFD8053210}" dt="2022-06-13T14:11:41.074" v="1441" actId="478"/>
          <ac:spMkLst>
            <pc:docMk/>
            <pc:sldMk cId="2682182910" sldId="264"/>
            <ac:spMk id="69" creationId="{6A9AB595-0402-4422-9C84-AC1ED8459749}"/>
          </ac:spMkLst>
        </pc:spChg>
        <pc:spChg chg="del mod">
          <ac:chgData name="西村 翼" userId="5a6fcaf58e44607b" providerId="LiveId" clId="{7191B413-D925-443A-A0C9-20DFD8053210}" dt="2022-06-13T14:11:41.074" v="1441" actId="478"/>
          <ac:spMkLst>
            <pc:docMk/>
            <pc:sldMk cId="2682182910" sldId="264"/>
            <ac:spMk id="70" creationId="{599A2860-3B2D-4B36-862C-096E6F3F3436}"/>
          </ac:spMkLst>
        </pc:spChg>
        <pc:spChg chg="del mod">
          <ac:chgData name="西村 翼" userId="5a6fcaf58e44607b" providerId="LiveId" clId="{7191B413-D925-443A-A0C9-20DFD8053210}" dt="2022-06-13T14:11:41.074" v="1441" actId="478"/>
          <ac:spMkLst>
            <pc:docMk/>
            <pc:sldMk cId="2682182910" sldId="264"/>
            <ac:spMk id="71" creationId="{9B714845-7498-416A-BA1D-0243DC317B5C}"/>
          </ac:spMkLst>
        </pc:spChg>
        <pc:grpChg chg="del mod">
          <ac:chgData name="西村 翼" userId="5a6fcaf58e44607b" providerId="LiveId" clId="{7191B413-D925-443A-A0C9-20DFD8053210}" dt="2022-06-13T14:11:41.074" v="1441" actId="478"/>
          <ac:grpSpMkLst>
            <pc:docMk/>
            <pc:sldMk cId="2682182910" sldId="264"/>
            <ac:grpSpMk id="41" creationId="{8AB35702-BA54-47FA-8A72-D0EA140DB660}"/>
          </ac:grpSpMkLst>
        </pc:grpChg>
        <pc:grpChg chg="del mod">
          <ac:chgData name="西村 翼" userId="5a6fcaf58e44607b" providerId="LiveId" clId="{7191B413-D925-443A-A0C9-20DFD8053210}" dt="2022-06-13T14:11:41.074" v="1441" actId="478"/>
          <ac:grpSpMkLst>
            <pc:docMk/>
            <pc:sldMk cId="2682182910" sldId="264"/>
            <ac:grpSpMk id="42" creationId="{494A278A-A858-4361-9693-772631BD061D}"/>
          </ac:grpSpMkLst>
        </pc:grpChg>
        <pc:grpChg chg="del mod">
          <ac:chgData name="西村 翼" userId="5a6fcaf58e44607b" providerId="LiveId" clId="{7191B413-D925-443A-A0C9-20DFD8053210}" dt="2022-06-13T14:11:41.074" v="1441" actId="478"/>
          <ac:grpSpMkLst>
            <pc:docMk/>
            <pc:sldMk cId="2682182910" sldId="264"/>
            <ac:grpSpMk id="53" creationId="{CBC31E1E-2DD8-4479-9EBD-B1E6ACCB09D9}"/>
          </ac:grpSpMkLst>
        </pc:grpChg>
        <pc:grpChg chg="del mod">
          <ac:chgData name="西村 翼" userId="5a6fcaf58e44607b" providerId="LiveId" clId="{7191B413-D925-443A-A0C9-20DFD8053210}" dt="2022-06-13T14:11:41.074" v="1441" actId="478"/>
          <ac:grpSpMkLst>
            <pc:docMk/>
            <pc:sldMk cId="2682182910" sldId="264"/>
            <ac:grpSpMk id="54" creationId="{1B253BC4-F424-4BED-A500-7F9ACE8C155A}"/>
          </ac:grpSpMkLst>
        </pc:grpChg>
        <pc:picChg chg="add mod">
          <ac:chgData name="西村 翼" userId="5a6fcaf58e44607b" providerId="LiveId" clId="{7191B413-D925-443A-A0C9-20DFD8053210}" dt="2022-06-13T14:20:57.189" v="1852" actId="1076"/>
          <ac:picMkLst>
            <pc:docMk/>
            <pc:sldMk cId="2682182910" sldId="264"/>
            <ac:picMk id="9" creationId="{9982C093-7EBE-442C-969B-B64492A34CDE}"/>
          </ac:picMkLst>
        </pc:picChg>
        <pc:picChg chg="add mod">
          <ac:chgData name="西村 翼" userId="5a6fcaf58e44607b" providerId="LiveId" clId="{7191B413-D925-443A-A0C9-20DFD8053210}" dt="2022-06-13T14:17:35.020" v="1844" actId="1076"/>
          <ac:picMkLst>
            <pc:docMk/>
            <pc:sldMk cId="2682182910" sldId="264"/>
            <ac:picMk id="29" creationId="{49187DF2-E16F-4B6D-9EEC-0A05EB7C62CE}"/>
          </ac:picMkLst>
        </pc:picChg>
        <pc:picChg chg="add mod">
          <ac:chgData name="西村 翼" userId="5a6fcaf58e44607b" providerId="LiveId" clId="{7191B413-D925-443A-A0C9-20DFD8053210}" dt="2022-06-13T14:17:35.020" v="1844" actId="1076"/>
          <ac:picMkLst>
            <pc:docMk/>
            <pc:sldMk cId="2682182910" sldId="264"/>
            <ac:picMk id="31" creationId="{7FB5100B-1FF8-491D-B662-9B5B4CD8B6C0}"/>
          </ac:picMkLst>
        </pc:picChg>
        <pc:picChg chg="add mod">
          <ac:chgData name="西村 翼" userId="5a6fcaf58e44607b" providerId="LiveId" clId="{7191B413-D925-443A-A0C9-20DFD8053210}" dt="2022-06-13T14:20:51.258" v="1850" actId="1076"/>
          <ac:picMkLst>
            <pc:docMk/>
            <pc:sldMk cId="2682182910" sldId="264"/>
            <ac:picMk id="34" creationId="{9ABDC1B4-8657-438A-BB59-E5E020F4262B}"/>
          </ac:picMkLst>
        </pc:picChg>
        <pc:picChg chg="mod">
          <ac:chgData name="西村 翼" userId="5a6fcaf58e44607b" providerId="LiveId" clId="{7191B413-D925-443A-A0C9-20DFD8053210}" dt="2022-06-13T14:20:51.258" v="1850" actId="1076"/>
          <ac:picMkLst>
            <pc:docMk/>
            <pc:sldMk cId="2682182910" sldId="264"/>
            <ac:picMk id="43" creationId="{9FEB71C8-BAC5-4AAA-9690-D2677D6F5AFC}"/>
          </ac:picMkLst>
        </pc:picChg>
        <pc:cxnChg chg="del mod">
          <ac:chgData name="西村 翼" userId="5a6fcaf58e44607b" providerId="LiveId" clId="{7191B413-D925-443A-A0C9-20DFD8053210}" dt="2022-06-13T14:11:41.074" v="1441" actId="478"/>
          <ac:cxnSpMkLst>
            <pc:docMk/>
            <pc:sldMk cId="2682182910" sldId="264"/>
            <ac:cxnSpMk id="57" creationId="{7A91699F-0826-495C-B0FD-8C7824CB6144}"/>
          </ac:cxnSpMkLst>
        </pc:cxnChg>
        <pc:cxnChg chg="del mod">
          <ac:chgData name="西村 翼" userId="5a6fcaf58e44607b" providerId="LiveId" clId="{7191B413-D925-443A-A0C9-20DFD8053210}" dt="2022-06-13T14:11:41.074" v="1441" actId="478"/>
          <ac:cxnSpMkLst>
            <pc:docMk/>
            <pc:sldMk cId="2682182910" sldId="264"/>
            <ac:cxnSpMk id="60" creationId="{7A79C4C8-429B-4BC5-9D78-64EE380E29CE}"/>
          </ac:cxnSpMkLst>
        </pc:cxnChg>
        <pc:cxnChg chg="del mod">
          <ac:chgData name="西村 翼" userId="5a6fcaf58e44607b" providerId="LiveId" clId="{7191B413-D925-443A-A0C9-20DFD8053210}" dt="2022-06-13T14:11:43.210" v="1442" actId="478"/>
          <ac:cxnSpMkLst>
            <pc:docMk/>
            <pc:sldMk cId="2682182910" sldId="264"/>
            <ac:cxnSpMk id="65" creationId="{0508FDFF-0745-425D-A9D2-799DAF1BC9ED}"/>
          </ac:cxnSpMkLst>
        </pc:cxnChg>
        <pc:cxnChg chg="del mod">
          <ac:chgData name="西村 翼" userId="5a6fcaf58e44607b" providerId="LiveId" clId="{7191B413-D925-443A-A0C9-20DFD8053210}" dt="2022-06-13T14:11:41.074" v="1441" actId="478"/>
          <ac:cxnSpMkLst>
            <pc:docMk/>
            <pc:sldMk cId="2682182910" sldId="264"/>
            <ac:cxnSpMk id="66" creationId="{A0FDAF4F-E546-4F3D-96C5-D1FCEF6ADBE3}"/>
          </ac:cxnSpMkLst>
        </pc:cxnChg>
      </pc:sldChg>
      <pc:sldChg chg="addSp delSp modSp add mod ord">
        <pc:chgData name="西村 翼" userId="5a6fcaf58e44607b" providerId="LiveId" clId="{7191B413-D925-443A-A0C9-20DFD8053210}" dt="2022-06-13T16:16:14.701" v="8837" actId="14100"/>
        <pc:sldMkLst>
          <pc:docMk/>
          <pc:sldMk cId="3202270156" sldId="265"/>
        </pc:sldMkLst>
        <pc:spChg chg="mod">
          <ac:chgData name="西村 翼" userId="5a6fcaf58e44607b" providerId="LiveId" clId="{7191B413-D925-443A-A0C9-20DFD8053210}" dt="2022-06-13T14:28:35.769" v="1893" actId="20577"/>
          <ac:spMkLst>
            <pc:docMk/>
            <pc:sldMk cId="3202270156" sldId="265"/>
            <ac:spMk id="2" creationId="{6ABA6342-7398-FAB9-64CF-A5A2F0E5B965}"/>
          </ac:spMkLst>
        </pc:spChg>
        <pc:spChg chg="mod">
          <ac:chgData name="西村 翼" userId="5a6fcaf58e44607b" providerId="LiveId" clId="{7191B413-D925-443A-A0C9-20DFD8053210}" dt="2022-06-13T16:16:01.247" v="8835" actId="20577"/>
          <ac:spMkLst>
            <pc:docMk/>
            <pc:sldMk cId="3202270156" sldId="265"/>
            <ac:spMk id="3" creationId="{5FC12B2F-7EAA-9419-6AD4-ABEB8361B330}"/>
          </ac:spMkLst>
        </pc:spChg>
        <pc:spChg chg="add mod">
          <ac:chgData name="西村 翼" userId="5a6fcaf58e44607b" providerId="LiveId" clId="{7191B413-D925-443A-A0C9-20DFD8053210}" dt="2022-06-13T16:16:14.701" v="8837" actId="14100"/>
          <ac:spMkLst>
            <pc:docMk/>
            <pc:sldMk cId="3202270156" sldId="265"/>
            <ac:spMk id="13" creationId="{67CD9FF0-D184-4E2A-9A7B-AF1C093A7365}"/>
          </ac:spMkLst>
        </pc:spChg>
        <pc:spChg chg="add mod">
          <ac:chgData name="西村 翼" userId="5a6fcaf58e44607b" providerId="LiveId" clId="{7191B413-D925-443A-A0C9-20DFD8053210}" dt="2022-06-13T15:46:17.808" v="7142" actId="164"/>
          <ac:spMkLst>
            <pc:docMk/>
            <pc:sldMk cId="3202270156" sldId="265"/>
            <ac:spMk id="19" creationId="{41203393-5722-475D-973B-2766BE2A5091}"/>
          </ac:spMkLst>
        </pc:spChg>
        <pc:spChg chg="add mod">
          <ac:chgData name="西村 翼" userId="5a6fcaf58e44607b" providerId="LiveId" clId="{7191B413-D925-443A-A0C9-20DFD8053210}" dt="2022-06-13T15:46:17.808" v="7142" actId="164"/>
          <ac:spMkLst>
            <pc:docMk/>
            <pc:sldMk cId="3202270156" sldId="265"/>
            <ac:spMk id="26" creationId="{CAC102AA-3E8C-4299-A38D-4900CCBA5491}"/>
          </ac:spMkLst>
        </pc:spChg>
        <pc:spChg chg="add mod">
          <ac:chgData name="西村 翼" userId="5a6fcaf58e44607b" providerId="LiveId" clId="{7191B413-D925-443A-A0C9-20DFD8053210}" dt="2022-06-13T15:46:17.808" v="7142" actId="164"/>
          <ac:spMkLst>
            <pc:docMk/>
            <pc:sldMk cId="3202270156" sldId="265"/>
            <ac:spMk id="27" creationId="{E795EB52-72C7-4D7C-89E8-974B39BEDA79}"/>
          </ac:spMkLst>
        </pc:spChg>
        <pc:spChg chg="add mod">
          <ac:chgData name="西村 翼" userId="5a6fcaf58e44607b" providerId="LiveId" clId="{7191B413-D925-443A-A0C9-20DFD8053210}" dt="2022-06-13T15:47:09.779" v="7154" actId="14100"/>
          <ac:spMkLst>
            <pc:docMk/>
            <pc:sldMk cId="3202270156" sldId="265"/>
            <ac:spMk id="28" creationId="{BB10785E-61DE-4D02-9E53-4EE838C57028}"/>
          </ac:spMkLst>
        </pc:spChg>
        <pc:spChg chg="add mod">
          <ac:chgData name="西村 翼" userId="5a6fcaf58e44607b" providerId="LiveId" clId="{7191B413-D925-443A-A0C9-20DFD8053210}" dt="2022-06-13T14:42:26.111" v="2870" actId="571"/>
          <ac:spMkLst>
            <pc:docMk/>
            <pc:sldMk cId="3202270156" sldId="265"/>
            <ac:spMk id="30" creationId="{5BF00C22-2B5A-41B9-B5AE-CB1E10F86C66}"/>
          </ac:spMkLst>
        </pc:spChg>
        <pc:spChg chg="add mod">
          <ac:chgData name="西村 翼" userId="5a6fcaf58e44607b" providerId="LiveId" clId="{7191B413-D925-443A-A0C9-20DFD8053210}" dt="2022-06-13T15:48:38.791" v="7331" actId="20577"/>
          <ac:spMkLst>
            <pc:docMk/>
            <pc:sldMk cId="3202270156" sldId="265"/>
            <ac:spMk id="37" creationId="{27E8939D-BF16-4C39-A90D-6B067D8B450C}"/>
          </ac:spMkLst>
        </pc:spChg>
        <pc:grpChg chg="add mod">
          <ac:chgData name="西村 翼" userId="5a6fcaf58e44607b" providerId="LiveId" clId="{7191B413-D925-443A-A0C9-20DFD8053210}" dt="2022-06-13T15:46:17.808" v="7142" actId="164"/>
          <ac:grpSpMkLst>
            <pc:docMk/>
            <pc:sldMk cId="3202270156" sldId="265"/>
            <ac:grpSpMk id="16" creationId="{4241B48F-42E3-448D-BEAA-8945F684CC16}"/>
          </ac:grpSpMkLst>
        </pc:grpChg>
        <pc:picChg chg="add mod">
          <ac:chgData name="西村 翼" userId="5a6fcaf58e44607b" providerId="LiveId" clId="{7191B413-D925-443A-A0C9-20DFD8053210}" dt="2022-06-13T15:46:17.808" v="7142" actId="164"/>
          <ac:picMkLst>
            <pc:docMk/>
            <pc:sldMk cId="3202270156" sldId="265"/>
            <ac:picMk id="8" creationId="{5F8C1B7F-C9EE-4625-BDB7-CC6CB88C1786}"/>
          </ac:picMkLst>
        </pc:picChg>
        <pc:picChg chg="del mod">
          <ac:chgData name="西村 翼" userId="5a6fcaf58e44607b" providerId="LiveId" clId="{7191B413-D925-443A-A0C9-20DFD8053210}" dt="2022-06-13T14:40:45.865" v="2678" actId="478"/>
          <ac:picMkLst>
            <pc:docMk/>
            <pc:sldMk cId="3202270156" sldId="265"/>
            <ac:picMk id="10" creationId="{BADB6515-C892-498D-91B5-50F239A95E67}"/>
          </ac:picMkLst>
        </pc:picChg>
        <pc:picChg chg="del">
          <ac:chgData name="西村 翼" userId="5a6fcaf58e44607b" providerId="LiveId" clId="{7191B413-D925-443A-A0C9-20DFD8053210}" dt="2022-06-13T14:36:16.440" v="2304" actId="478"/>
          <ac:picMkLst>
            <pc:docMk/>
            <pc:sldMk cId="3202270156" sldId="265"/>
            <ac:picMk id="11" creationId="{BFD3A23A-1BA0-4126-A469-4ED0E8C74914}"/>
          </ac:picMkLst>
        </pc:picChg>
        <pc:picChg chg="del mod">
          <ac:chgData name="西村 翼" userId="5a6fcaf58e44607b" providerId="LiveId" clId="{7191B413-D925-443A-A0C9-20DFD8053210}" dt="2022-06-13T14:34:45.820" v="2209" actId="478"/>
          <ac:picMkLst>
            <pc:docMk/>
            <pc:sldMk cId="3202270156" sldId="265"/>
            <ac:picMk id="12" creationId="{6745A407-AA1B-4AF5-A221-70EF664CC27D}"/>
          </ac:picMkLst>
        </pc:picChg>
        <pc:picChg chg="add mod">
          <ac:chgData name="西村 翼" userId="5a6fcaf58e44607b" providerId="LiveId" clId="{7191B413-D925-443A-A0C9-20DFD8053210}" dt="2022-06-13T15:46:17.808" v="7142" actId="164"/>
          <ac:picMkLst>
            <pc:docMk/>
            <pc:sldMk cId="3202270156" sldId="265"/>
            <ac:picMk id="14" creationId="{40E1D29F-1DCE-4920-8DB6-C02A10D1E64B}"/>
          </ac:picMkLst>
        </pc:picChg>
        <pc:picChg chg="del">
          <ac:chgData name="西村 翼" userId="5a6fcaf58e44607b" providerId="LiveId" clId="{7191B413-D925-443A-A0C9-20DFD8053210}" dt="2022-06-13T14:36:23.177" v="2307" actId="478"/>
          <ac:picMkLst>
            <pc:docMk/>
            <pc:sldMk cId="3202270156" sldId="265"/>
            <ac:picMk id="15" creationId="{7539951A-1581-4E02-B8F9-83506F9566D7}"/>
          </ac:picMkLst>
        </pc:picChg>
        <pc:picChg chg="add mod">
          <ac:chgData name="西村 翼" userId="5a6fcaf58e44607b" providerId="LiveId" clId="{7191B413-D925-443A-A0C9-20DFD8053210}" dt="2022-06-13T15:46:17.808" v="7142" actId="164"/>
          <ac:picMkLst>
            <pc:docMk/>
            <pc:sldMk cId="3202270156" sldId="265"/>
            <ac:picMk id="18" creationId="{3EC4747F-8199-4602-9F3D-7ACE3311A2E1}"/>
          </ac:picMkLst>
        </pc:picChg>
        <pc:picChg chg="add del mod">
          <ac:chgData name="西村 翼" userId="5a6fcaf58e44607b" providerId="LiveId" clId="{7191B413-D925-443A-A0C9-20DFD8053210}" dt="2022-06-13T14:36:16.440" v="2304" actId="478"/>
          <ac:picMkLst>
            <pc:docMk/>
            <pc:sldMk cId="3202270156" sldId="265"/>
            <ac:picMk id="20" creationId="{5FFCB64E-10B7-48B6-96C9-CABA44C7D479}"/>
          </ac:picMkLst>
        </pc:picChg>
        <pc:picChg chg="add del mod">
          <ac:chgData name="西村 翼" userId="5a6fcaf58e44607b" providerId="LiveId" clId="{7191B413-D925-443A-A0C9-20DFD8053210}" dt="2022-06-13T14:36:16.440" v="2304" actId="478"/>
          <ac:picMkLst>
            <pc:docMk/>
            <pc:sldMk cId="3202270156" sldId="265"/>
            <ac:picMk id="21" creationId="{9424132D-F33F-4E0F-8CD6-DE8F7BB21037}"/>
          </ac:picMkLst>
        </pc:picChg>
        <pc:picChg chg="add del mod">
          <ac:chgData name="西村 翼" userId="5a6fcaf58e44607b" providerId="LiveId" clId="{7191B413-D925-443A-A0C9-20DFD8053210}" dt="2022-06-13T14:36:21.389" v="2306" actId="478"/>
          <ac:picMkLst>
            <pc:docMk/>
            <pc:sldMk cId="3202270156" sldId="265"/>
            <ac:picMk id="22" creationId="{984CFFFB-2149-4F86-B1A5-8E9998394094}"/>
          </ac:picMkLst>
        </pc:picChg>
        <pc:picChg chg="add mod">
          <ac:chgData name="西村 翼" userId="5a6fcaf58e44607b" providerId="LiveId" clId="{7191B413-D925-443A-A0C9-20DFD8053210}" dt="2022-06-13T14:36:36.179" v="2311" actId="571"/>
          <ac:picMkLst>
            <pc:docMk/>
            <pc:sldMk cId="3202270156" sldId="265"/>
            <ac:picMk id="23" creationId="{D3D34131-C76A-4509-A7E2-0226F435FEE6}"/>
          </ac:picMkLst>
        </pc:picChg>
        <pc:picChg chg="add mod">
          <ac:chgData name="西村 翼" userId="5a6fcaf58e44607b" providerId="LiveId" clId="{7191B413-D925-443A-A0C9-20DFD8053210}" dt="2022-06-13T14:36:36.179" v="2311" actId="571"/>
          <ac:picMkLst>
            <pc:docMk/>
            <pc:sldMk cId="3202270156" sldId="265"/>
            <ac:picMk id="24" creationId="{D4498D06-BE2A-4B9B-AA6E-150872FCE967}"/>
          </ac:picMkLst>
        </pc:picChg>
        <pc:picChg chg="add del mod">
          <ac:chgData name="西村 翼" userId="5a6fcaf58e44607b" providerId="LiveId" clId="{7191B413-D925-443A-A0C9-20DFD8053210}" dt="2022-06-13T14:42:41.231" v="2874" actId="478"/>
          <ac:picMkLst>
            <pc:docMk/>
            <pc:sldMk cId="3202270156" sldId="265"/>
            <ac:picMk id="25" creationId="{1F2329E1-EBE4-4159-8E32-46617E275827}"/>
          </ac:picMkLst>
        </pc:picChg>
        <pc:picChg chg="add mod">
          <ac:chgData name="西村 翼" userId="5a6fcaf58e44607b" providerId="LiveId" clId="{7191B413-D925-443A-A0C9-20DFD8053210}" dt="2022-06-13T15:46:54.462" v="7149" actId="1076"/>
          <ac:picMkLst>
            <pc:docMk/>
            <pc:sldMk cId="3202270156" sldId="265"/>
            <ac:picMk id="29" creationId="{D835A863-EA66-43CB-8EE9-BA8DED98820C}"/>
          </ac:picMkLst>
        </pc:picChg>
        <pc:picChg chg="add mod">
          <ac:chgData name="西村 翼" userId="5a6fcaf58e44607b" providerId="LiveId" clId="{7191B413-D925-443A-A0C9-20DFD8053210}" dt="2022-06-13T14:42:26.111" v="2870" actId="571"/>
          <ac:picMkLst>
            <pc:docMk/>
            <pc:sldMk cId="3202270156" sldId="265"/>
            <ac:picMk id="31" creationId="{AA2BD243-E1F7-48CE-97E6-AF627733471A}"/>
          </ac:picMkLst>
        </pc:picChg>
        <pc:picChg chg="add mod">
          <ac:chgData name="西村 翼" userId="5a6fcaf58e44607b" providerId="LiveId" clId="{7191B413-D925-443A-A0C9-20DFD8053210}" dt="2022-06-13T15:46:17.808" v="7142" actId="164"/>
          <ac:picMkLst>
            <pc:docMk/>
            <pc:sldMk cId="3202270156" sldId="265"/>
            <ac:picMk id="32" creationId="{8BF52A98-F5E6-44D1-9521-4A9CB1D36F22}"/>
          </ac:picMkLst>
        </pc:picChg>
        <pc:picChg chg="add mod">
          <ac:chgData name="西村 翼" userId="5a6fcaf58e44607b" providerId="LiveId" clId="{7191B413-D925-443A-A0C9-20DFD8053210}" dt="2022-06-13T15:46:09.275" v="7140" actId="571"/>
          <ac:picMkLst>
            <pc:docMk/>
            <pc:sldMk cId="3202270156" sldId="265"/>
            <ac:picMk id="33" creationId="{F428CFF8-57BA-48B2-97D9-5C9026544542}"/>
          </ac:picMkLst>
        </pc:picChg>
        <pc:picChg chg="add mod">
          <ac:chgData name="西村 翼" userId="5a6fcaf58e44607b" providerId="LiveId" clId="{7191B413-D925-443A-A0C9-20DFD8053210}" dt="2022-06-13T15:46:09.275" v="7140" actId="571"/>
          <ac:picMkLst>
            <pc:docMk/>
            <pc:sldMk cId="3202270156" sldId="265"/>
            <ac:picMk id="34" creationId="{C558FF72-48BE-470E-9B94-8CFB7F56EEA1}"/>
          </ac:picMkLst>
        </pc:picChg>
        <pc:picChg chg="add mod">
          <ac:chgData name="西村 翼" userId="5a6fcaf58e44607b" providerId="LiveId" clId="{7191B413-D925-443A-A0C9-20DFD8053210}" dt="2022-06-13T15:47:17.517" v="7155" actId="1076"/>
          <ac:picMkLst>
            <pc:docMk/>
            <pc:sldMk cId="3202270156" sldId="265"/>
            <ac:picMk id="36" creationId="{145CDD5D-E619-4C6B-A5CC-FFBC45A0E11F}"/>
          </ac:picMkLst>
        </pc:picChg>
        <pc:picChg chg="del">
          <ac:chgData name="西村 翼" userId="5a6fcaf58e44607b" providerId="LiveId" clId="{7191B413-D925-443A-A0C9-20DFD8053210}" dt="2022-06-13T14:37:35.850" v="2404" actId="478"/>
          <ac:picMkLst>
            <pc:docMk/>
            <pc:sldMk cId="3202270156" sldId="265"/>
            <ac:picMk id="38" creationId="{B414B952-6415-4410-BA8E-C1F4FC17C0F1}"/>
          </ac:picMkLst>
        </pc:picChg>
        <pc:picChg chg="del">
          <ac:chgData name="西村 翼" userId="5a6fcaf58e44607b" providerId="LiveId" clId="{7191B413-D925-443A-A0C9-20DFD8053210}" dt="2022-06-13T14:36:21.389" v="2306" actId="478"/>
          <ac:picMkLst>
            <pc:docMk/>
            <pc:sldMk cId="3202270156" sldId="265"/>
            <ac:picMk id="40" creationId="{E955C0F0-DC66-46A3-B8E1-EAA77D1FE1E9}"/>
          </ac:picMkLst>
        </pc:picChg>
      </pc:sldChg>
      <pc:sldChg chg="addSp delSp modSp add mod">
        <pc:chgData name="西村 翼" userId="5a6fcaf58e44607b" providerId="LiveId" clId="{7191B413-D925-443A-A0C9-20DFD8053210}" dt="2022-06-13T15:20:04.025" v="5532" actId="1076"/>
        <pc:sldMkLst>
          <pc:docMk/>
          <pc:sldMk cId="843992083" sldId="266"/>
        </pc:sldMkLst>
        <pc:spChg chg="mod">
          <ac:chgData name="西村 翼" userId="5a6fcaf58e44607b" providerId="LiveId" clId="{7191B413-D925-443A-A0C9-20DFD8053210}" dt="2022-06-13T15:18:22.906" v="5289" actId="20577"/>
          <ac:spMkLst>
            <pc:docMk/>
            <pc:sldMk cId="843992083" sldId="266"/>
            <ac:spMk id="2" creationId="{6ABA6342-7398-FAB9-64CF-A5A2F0E5B965}"/>
          </ac:spMkLst>
        </pc:spChg>
        <pc:spChg chg="mod">
          <ac:chgData name="西村 翼" userId="5a6fcaf58e44607b" providerId="LiveId" clId="{7191B413-D925-443A-A0C9-20DFD8053210}" dt="2022-06-13T15:11:06.282" v="4915" actId="20577"/>
          <ac:spMkLst>
            <pc:docMk/>
            <pc:sldMk cId="843992083" sldId="266"/>
            <ac:spMk id="13" creationId="{E9DB40BC-BEFD-4DCE-A9C2-D487B1E65FB2}"/>
          </ac:spMkLst>
        </pc:spChg>
        <pc:spChg chg="del mod">
          <ac:chgData name="西村 翼" userId="5a6fcaf58e44607b" providerId="LiveId" clId="{7191B413-D925-443A-A0C9-20DFD8053210}" dt="2022-06-13T15:16:00.218" v="5136" actId="478"/>
          <ac:spMkLst>
            <pc:docMk/>
            <pc:sldMk cId="843992083" sldId="266"/>
            <ac:spMk id="17" creationId="{7D2410C7-2472-4988-AA7C-D64F6B6DA62A}"/>
          </ac:spMkLst>
        </pc:spChg>
        <pc:spChg chg="mod">
          <ac:chgData name="西村 翼" userId="5a6fcaf58e44607b" providerId="LiveId" clId="{7191B413-D925-443A-A0C9-20DFD8053210}" dt="2022-06-13T15:11:40.261" v="4985" actId="20577"/>
          <ac:spMkLst>
            <pc:docMk/>
            <pc:sldMk cId="843992083" sldId="266"/>
            <ac:spMk id="18" creationId="{DE764119-8A16-4F27-810D-09EDFF22DA61}"/>
          </ac:spMkLst>
        </pc:spChg>
        <pc:spChg chg="del">
          <ac:chgData name="西村 翼" userId="5a6fcaf58e44607b" providerId="LiveId" clId="{7191B413-D925-443A-A0C9-20DFD8053210}" dt="2022-06-13T15:14:08.305" v="5067" actId="478"/>
          <ac:spMkLst>
            <pc:docMk/>
            <pc:sldMk cId="843992083" sldId="266"/>
            <ac:spMk id="25" creationId="{A12356DA-546F-4DEC-A0A6-07C7E601311D}"/>
          </ac:spMkLst>
        </pc:spChg>
        <pc:spChg chg="add mod">
          <ac:chgData name="西村 翼" userId="5a6fcaf58e44607b" providerId="LiveId" clId="{7191B413-D925-443A-A0C9-20DFD8053210}" dt="2022-06-13T15:20:01.948" v="5531" actId="1076"/>
          <ac:spMkLst>
            <pc:docMk/>
            <pc:sldMk cId="843992083" sldId="266"/>
            <ac:spMk id="27" creationId="{00A4EAA9-4B78-4707-A824-4F5505B2CA80}"/>
          </ac:spMkLst>
        </pc:spChg>
        <pc:spChg chg="add mod">
          <ac:chgData name="西村 翼" userId="5a6fcaf58e44607b" providerId="LiveId" clId="{7191B413-D925-443A-A0C9-20DFD8053210}" dt="2022-06-13T15:20:01.948" v="5531" actId="1076"/>
          <ac:spMkLst>
            <pc:docMk/>
            <pc:sldMk cId="843992083" sldId="266"/>
            <ac:spMk id="30" creationId="{727E56D2-A236-409C-B764-07806657AED9}"/>
          </ac:spMkLst>
        </pc:spChg>
        <pc:spChg chg="add mod">
          <ac:chgData name="西村 翼" userId="5a6fcaf58e44607b" providerId="LiveId" clId="{7191B413-D925-443A-A0C9-20DFD8053210}" dt="2022-06-13T15:19:51.093" v="5530" actId="571"/>
          <ac:spMkLst>
            <pc:docMk/>
            <pc:sldMk cId="843992083" sldId="266"/>
            <ac:spMk id="33" creationId="{7297D939-4DFA-4E64-9BF5-AC6CBE85B541}"/>
          </ac:spMkLst>
        </pc:spChg>
        <pc:spChg chg="del">
          <ac:chgData name="西村 翼" userId="5a6fcaf58e44607b" providerId="LiveId" clId="{7191B413-D925-443A-A0C9-20DFD8053210}" dt="2022-06-13T15:15:10.174" v="5118" actId="478"/>
          <ac:spMkLst>
            <pc:docMk/>
            <pc:sldMk cId="843992083" sldId="266"/>
            <ac:spMk id="34" creationId="{F8DFD47F-ABFA-4599-8C29-589A6D312EA3}"/>
          </ac:spMkLst>
        </pc:spChg>
        <pc:spChg chg="del">
          <ac:chgData name="西村 翼" userId="5a6fcaf58e44607b" providerId="LiveId" clId="{7191B413-D925-443A-A0C9-20DFD8053210}" dt="2022-06-13T15:16:08.977" v="5138" actId="478"/>
          <ac:spMkLst>
            <pc:docMk/>
            <pc:sldMk cId="843992083" sldId="266"/>
            <ac:spMk id="35" creationId="{EF410718-4521-4CD5-AEA6-A61E3278EC83}"/>
          </ac:spMkLst>
        </pc:spChg>
        <pc:spChg chg="mod">
          <ac:chgData name="西村 翼" userId="5a6fcaf58e44607b" providerId="LiveId" clId="{7191B413-D925-443A-A0C9-20DFD8053210}" dt="2022-06-13T15:20:01.948" v="5531" actId="1076"/>
          <ac:spMkLst>
            <pc:docMk/>
            <pc:sldMk cId="843992083" sldId="266"/>
            <ac:spMk id="37" creationId="{BA4EBDC6-9884-47A0-A11D-F6FC2B18B8E2}"/>
          </ac:spMkLst>
        </pc:spChg>
        <pc:spChg chg="add mod">
          <ac:chgData name="西村 翼" userId="5a6fcaf58e44607b" providerId="LiveId" clId="{7191B413-D925-443A-A0C9-20DFD8053210}" dt="2022-06-13T15:19:51.093" v="5530" actId="571"/>
          <ac:spMkLst>
            <pc:docMk/>
            <pc:sldMk cId="843992083" sldId="266"/>
            <ac:spMk id="39" creationId="{18BC0C4B-299D-4825-A108-6B20D59C2A5D}"/>
          </ac:spMkLst>
        </pc:spChg>
        <pc:spChg chg="add mod">
          <ac:chgData name="西村 翼" userId="5a6fcaf58e44607b" providerId="LiveId" clId="{7191B413-D925-443A-A0C9-20DFD8053210}" dt="2022-06-13T15:19:51.093" v="5530" actId="571"/>
          <ac:spMkLst>
            <pc:docMk/>
            <pc:sldMk cId="843992083" sldId="266"/>
            <ac:spMk id="40" creationId="{228C1914-171F-45D6-8398-1981C8880DA1}"/>
          </ac:spMkLst>
        </pc:spChg>
        <pc:picChg chg="add mod">
          <ac:chgData name="西村 翼" userId="5a6fcaf58e44607b" providerId="LiveId" clId="{7191B413-D925-443A-A0C9-20DFD8053210}" dt="2022-06-13T15:20:04.025" v="5532" actId="1076"/>
          <ac:picMkLst>
            <pc:docMk/>
            <pc:sldMk cId="843992083" sldId="266"/>
            <ac:picMk id="8" creationId="{60E727DA-8E6D-4975-9FE6-F20E09A873D9}"/>
          </ac:picMkLst>
        </pc:picChg>
        <pc:picChg chg="mod">
          <ac:chgData name="西村 翼" userId="5a6fcaf58e44607b" providerId="LiveId" clId="{7191B413-D925-443A-A0C9-20DFD8053210}" dt="2022-06-13T15:20:01.948" v="5531" actId="1076"/>
          <ac:picMkLst>
            <pc:docMk/>
            <pc:sldMk cId="843992083" sldId="266"/>
            <ac:picMk id="12" creationId="{6745A407-AA1B-4AF5-A221-70EF664CC27D}"/>
          </ac:picMkLst>
        </pc:picChg>
        <pc:picChg chg="del">
          <ac:chgData name="西村 翼" userId="5a6fcaf58e44607b" providerId="LiveId" clId="{7191B413-D925-443A-A0C9-20DFD8053210}" dt="2022-06-13T15:14:08.305" v="5067" actId="478"/>
          <ac:picMkLst>
            <pc:docMk/>
            <pc:sldMk cId="843992083" sldId="266"/>
            <ac:picMk id="16" creationId="{AD14B53F-4EC0-4B52-A035-FC2CCC211CF5}"/>
          </ac:picMkLst>
        </pc:picChg>
        <pc:picChg chg="del">
          <ac:chgData name="西村 翼" userId="5a6fcaf58e44607b" providerId="LiveId" clId="{7191B413-D925-443A-A0C9-20DFD8053210}" dt="2022-06-13T15:11:43.526" v="4986" actId="478"/>
          <ac:picMkLst>
            <pc:docMk/>
            <pc:sldMk cId="843992083" sldId="266"/>
            <ac:picMk id="20" creationId="{8F08018B-47D1-4323-8160-55B2D428F73E}"/>
          </ac:picMkLst>
        </pc:picChg>
        <pc:picChg chg="del">
          <ac:chgData name="西村 翼" userId="5a6fcaf58e44607b" providerId="LiveId" clId="{7191B413-D925-443A-A0C9-20DFD8053210}" dt="2022-06-13T15:16:08.977" v="5138" actId="478"/>
          <ac:picMkLst>
            <pc:docMk/>
            <pc:sldMk cId="843992083" sldId="266"/>
            <ac:picMk id="23" creationId="{F83F1BC1-D811-4230-9BF5-80B051F7FA09}"/>
          </ac:picMkLst>
        </pc:picChg>
        <pc:picChg chg="add mod">
          <ac:chgData name="西村 翼" userId="5a6fcaf58e44607b" providerId="LiveId" clId="{7191B413-D925-443A-A0C9-20DFD8053210}" dt="2022-06-13T15:15:13.894" v="5120" actId="571"/>
          <ac:picMkLst>
            <pc:docMk/>
            <pc:sldMk cId="843992083" sldId="266"/>
            <ac:picMk id="24" creationId="{14C97119-73A9-482C-B244-B0AA6A941910}"/>
          </ac:picMkLst>
        </pc:picChg>
        <pc:picChg chg="del">
          <ac:chgData name="西村 翼" userId="5a6fcaf58e44607b" providerId="LiveId" clId="{7191B413-D925-443A-A0C9-20DFD8053210}" dt="2022-06-13T15:15:10.174" v="5118" actId="478"/>
          <ac:picMkLst>
            <pc:docMk/>
            <pc:sldMk cId="843992083" sldId="266"/>
            <ac:picMk id="28" creationId="{E9853D78-A113-4CB1-A3D0-BC91F48ED363}"/>
          </ac:picMkLst>
        </pc:picChg>
        <pc:picChg chg="add mod">
          <ac:chgData name="西村 翼" userId="5a6fcaf58e44607b" providerId="LiveId" clId="{7191B413-D925-443A-A0C9-20DFD8053210}" dt="2022-06-13T15:20:01.948" v="5531" actId="1076"/>
          <ac:picMkLst>
            <pc:docMk/>
            <pc:sldMk cId="843992083" sldId="266"/>
            <ac:picMk id="29" creationId="{653D2E55-15C5-412A-9919-28C4C1F7A7EC}"/>
          </ac:picMkLst>
        </pc:picChg>
        <pc:picChg chg="add mod">
          <ac:chgData name="西村 翼" userId="5a6fcaf58e44607b" providerId="LiveId" clId="{7191B413-D925-443A-A0C9-20DFD8053210}" dt="2022-06-13T15:19:51.093" v="5530" actId="571"/>
          <ac:picMkLst>
            <pc:docMk/>
            <pc:sldMk cId="843992083" sldId="266"/>
            <ac:picMk id="31" creationId="{F3DF81EC-F71E-420A-A6ED-5649F8F60A22}"/>
          </ac:picMkLst>
        </pc:picChg>
        <pc:picChg chg="add mod">
          <ac:chgData name="西村 翼" userId="5a6fcaf58e44607b" providerId="LiveId" clId="{7191B413-D925-443A-A0C9-20DFD8053210}" dt="2022-06-13T15:19:51.093" v="5530" actId="571"/>
          <ac:picMkLst>
            <pc:docMk/>
            <pc:sldMk cId="843992083" sldId="266"/>
            <ac:picMk id="32" creationId="{84FAC4C6-866B-4ACA-8430-1BBB2241D422}"/>
          </ac:picMkLst>
        </pc:picChg>
        <pc:picChg chg="mod">
          <ac:chgData name="西村 翼" userId="5a6fcaf58e44607b" providerId="LiveId" clId="{7191B413-D925-443A-A0C9-20DFD8053210}" dt="2022-06-13T15:20:01.948" v="5531" actId="1076"/>
          <ac:picMkLst>
            <pc:docMk/>
            <pc:sldMk cId="843992083" sldId="266"/>
            <ac:picMk id="36" creationId="{68356E97-81B2-4B8B-9008-1AC9CA0DA897}"/>
          </ac:picMkLst>
        </pc:picChg>
        <pc:picChg chg="add mod">
          <ac:chgData name="西村 翼" userId="5a6fcaf58e44607b" providerId="LiveId" clId="{7191B413-D925-443A-A0C9-20DFD8053210}" dt="2022-06-13T15:19:51.093" v="5530" actId="571"/>
          <ac:picMkLst>
            <pc:docMk/>
            <pc:sldMk cId="843992083" sldId="266"/>
            <ac:picMk id="38" creationId="{C30DA635-D542-4887-8C0E-ECB20BFB1466}"/>
          </ac:picMkLst>
        </pc:picChg>
      </pc:sldChg>
      <pc:sldChg chg="addSp delSp modSp add mod ord">
        <pc:chgData name="西村 翼" userId="5a6fcaf58e44607b" providerId="LiveId" clId="{7191B413-D925-443A-A0C9-20DFD8053210}" dt="2022-06-13T16:31:23.830" v="9354" actId="571"/>
        <pc:sldMkLst>
          <pc:docMk/>
          <pc:sldMk cId="2840930859" sldId="267"/>
        </pc:sldMkLst>
        <pc:spChg chg="mod">
          <ac:chgData name="西村 翼" userId="5a6fcaf58e44607b" providerId="LiveId" clId="{7191B413-D925-443A-A0C9-20DFD8053210}" dt="2022-06-13T15:21:05.400" v="5568" actId="20577"/>
          <ac:spMkLst>
            <pc:docMk/>
            <pc:sldMk cId="2840930859" sldId="267"/>
            <ac:spMk id="2" creationId="{6ABA6342-7398-FAB9-64CF-A5A2F0E5B965}"/>
          </ac:spMkLst>
        </pc:spChg>
        <pc:spChg chg="mod">
          <ac:chgData name="西村 翼" userId="5a6fcaf58e44607b" providerId="LiveId" clId="{7191B413-D925-443A-A0C9-20DFD8053210}" dt="2022-06-13T15:22:04.495" v="5694" actId="20577"/>
          <ac:spMkLst>
            <pc:docMk/>
            <pc:sldMk cId="2840930859" sldId="267"/>
            <ac:spMk id="3" creationId="{5FC12B2F-7EAA-9419-6AD4-ABEB8361B330}"/>
          </ac:spMkLst>
        </pc:spChg>
        <pc:spChg chg="add mod">
          <ac:chgData name="西村 翼" userId="5a6fcaf58e44607b" providerId="LiveId" clId="{7191B413-D925-443A-A0C9-20DFD8053210}" dt="2022-06-13T15:37:06.878" v="6838" actId="1076"/>
          <ac:spMkLst>
            <pc:docMk/>
            <pc:sldMk cId="2840930859" sldId="267"/>
            <ac:spMk id="33" creationId="{4234FC34-9AE3-432D-ABFF-6CBFA81B77DE}"/>
          </ac:spMkLst>
        </pc:spChg>
        <pc:spChg chg="add mod">
          <ac:chgData name="西村 翼" userId="5a6fcaf58e44607b" providerId="LiveId" clId="{7191B413-D925-443A-A0C9-20DFD8053210}" dt="2022-06-13T15:37:06.878" v="6838" actId="1076"/>
          <ac:spMkLst>
            <pc:docMk/>
            <pc:sldMk cId="2840930859" sldId="267"/>
            <ac:spMk id="35" creationId="{7B190FCE-C428-4F45-ACA2-9128F8CB9C8B}"/>
          </ac:spMkLst>
        </pc:spChg>
        <pc:spChg chg="add mod">
          <ac:chgData name="西村 翼" userId="5a6fcaf58e44607b" providerId="LiveId" clId="{7191B413-D925-443A-A0C9-20DFD8053210}" dt="2022-06-13T15:25:34.489" v="5976"/>
          <ac:spMkLst>
            <pc:docMk/>
            <pc:sldMk cId="2840930859" sldId="267"/>
            <ac:spMk id="36" creationId="{DC007256-4C42-4A9E-BC9B-83493ACAF7C7}"/>
          </ac:spMkLst>
        </pc:spChg>
        <pc:spChg chg="add mod">
          <ac:chgData name="西村 翼" userId="5a6fcaf58e44607b" providerId="LiveId" clId="{7191B413-D925-443A-A0C9-20DFD8053210}" dt="2022-06-13T15:25:34.489" v="5976"/>
          <ac:spMkLst>
            <pc:docMk/>
            <pc:sldMk cId="2840930859" sldId="267"/>
            <ac:spMk id="38" creationId="{4C0FEEF7-7D83-40A8-B53C-351D41096A4D}"/>
          </ac:spMkLst>
        </pc:spChg>
        <pc:spChg chg="add mod">
          <ac:chgData name="西村 翼" userId="5a6fcaf58e44607b" providerId="LiveId" clId="{7191B413-D925-443A-A0C9-20DFD8053210}" dt="2022-06-13T15:37:06.878" v="6838" actId="1076"/>
          <ac:spMkLst>
            <pc:docMk/>
            <pc:sldMk cId="2840930859" sldId="267"/>
            <ac:spMk id="40" creationId="{1E48CE70-BE0A-4976-B3EA-06FBAB4B58B0}"/>
          </ac:spMkLst>
        </pc:spChg>
        <pc:spChg chg="add mod">
          <ac:chgData name="西村 翼" userId="5a6fcaf58e44607b" providerId="LiveId" clId="{7191B413-D925-443A-A0C9-20DFD8053210}" dt="2022-06-13T15:37:06.878" v="6838" actId="1076"/>
          <ac:spMkLst>
            <pc:docMk/>
            <pc:sldMk cId="2840930859" sldId="267"/>
            <ac:spMk id="42" creationId="{B87B3C71-CA6B-445A-839F-F8099C6A029E}"/>
          </ac:spMkLst>
        </pc:spChg>
        <pc:spChg chg="add mod">
          <ac:chgData name="西村 翼" userId="5a6fcaf58e44607b" providerId="LiveId" clId="{7191B413-D925-443A-A0C9-20DFD8053210}" dt="2022-06-13T15:37:06.878" v="6838" actId="1076"/>
          <ac:spMkLst>
            <pc:docMk/>
            <pc:sldMk cId="2840930859" sldId="267"/>
            <ac:spMk id="44" creationId="{02098B39-5CB2-429D-B95B-1C50133C922F}"/>
          </ac:spMkLst>
        </pc:spChg>
        <pc:spChg chg="add mod">
          <ac:chgData name="西村 翼" userId="5a6fcaf58e44607b" providerId="LiveId" clId="{7191B413-D925-443A-A0C9-20DFD8053210}" dt="2022-06-13T15:37:06.878" v="6838" actId="1076"/>
          <ac:spMkLst>
            <pc:docMk/>
            <pc:sldMk cId="2840930859" sldId="267"/>
            <ac:spMk id="46" creationId="{AB4EDCB6-7B1A-4551-B17D-BD17A6526E11}"/>
          </ac:spMkLst>
        </pc:spChg>
        <pc:spChg chg="del">
          <ac:chgData name="西村 翼" userId="5a6fcaf58e44607b" providerId="LiveId" clId="{7191B413-D925-443A-A0C9-20DFD8053210}" dt="2022-06-13T15:22:33.989" v="5695" actId="478"/>
          <ac:spMkLst>
            <pc:docMk/>
            <pc:sldMk cId="2840930859" sldId="267"/>
            <ac:spMk id="50" creationId="{0AF38F2F-C87E-4393-B583-C4F69A507C85}"/>
          </ac:spMkLst>
        </pc:spChg>
        <pc:spChg chg="add mod">
          <ac:chgData name="西村 翼" userId="5a6fcaf58e44607b" providerId="LiveId" clId="{7191B413-D925-443A-A0C9-20DFD8053210}" dt="2022-06-13T15:37:06.878" v="6838" actId="1076"/>
          <ac:spMkLst>
            <pc:docMk/>
            <pc:sldMk cId="2840930859" sldId="267"/>
            <ac:spMk id="51" creationId="{821F6229-EA55-4DE0-9AC2-C9DCE20D6188}"/>
          </ac:spMkLst>
        </pc:spChg>
        <pc:spChg chg="del">
          <ac:chgData name="西村 翼" userId="5a6fcaf58e44607b" providerId="LiveId" clId="{7191B413-D925-443A-A0C9-20DFD8053210}" dt="2022-06-13T15:22:33.989" v="5695" actId="478"/>
          <ac:spMkLst>
            <pc:docMk/>
            <pc:sldMk cId="2840930859" sldId="267"/>
            <ac:spMk id="53" creationId="{B8A04355-712F-4A86-99F8-C6024304F031}"/>
          </ac:spMkLst>
        </pc:spChg>
        <pc:spChg chg="del">
          <ac:chgData name="西村 翼" userId="5a6fcaf58e44607b" providerId="LiveId" clId="{7191B413-D925-443A-A0C9-20DFD8053210}" dt="2022-06-13T15:22:33.989" v="5695" actId="478"/>
          <ac:spMkLst>
            <pc:docMk/>
            <pc:sldMk cId="2840930859" sldId="267"/>
            <ac:spMk id="57" creationId="{CA8A814B-F993-4B04-AF3F-C20C65097814}"/>
          </ac:spMkLst>
        </pc:spChg>
        <pc:spChg chg="del">
          <ac:chgData name="西村 翼" userId="5a6fcaf58e44607b" providerId="LiveId" clId="{7191B413-D925-443A-A0C9-20DFD8053210}" dt="2022-06-13T15:22:33.989" v="5695" actId="478"/>
          <ac:spMkLst>
            <pc:docMk/>
            <pc:sldMk cId="2840930859" sldId="267"/>
            <ac:spMk id="63" creationId="{310DDA98-9167-4152-B612-A04FCD730377}"/>
          </ac:spMkLst>
        </pc:spChg>
        <pc:spChg chg="del">
          <ac:chgData name="西村 翼" userId="5a6fcaf58e44607b" providerId="LiveId" clId="{7191B413-D925-443A-A0C9-20DFD8053210}" dt="2022-06-13T15:22:33.989" v="5695" actId="478"/>
          <ac:spMkLst>
            <pc:docMk/>
            <pc:sldMk cId="2840930859" sldId="267"/>
            <ac:spMk id="64" creationId="{1E493645-A525-411F-A0E1-D8D51C2AF4EC}"/>
          </ac:spMkLst>
        </pc:spChg>
        <pc:spChg chg="del">
          <ac:chgData name="西村 翼" userId="5a6fcaf58e44607b" providerId="LiveId" clId="{7191B413-D925-443A-A0C9-20DFD8053210}" dt="2022-06-13T15:22:33.989" v="5695" actId="478"/>
          <ac:spMkLst>
            <pc:docMk/>
            <pc:sldMk cId="2840930859" sldId="267"/>
            <ac:spMk id="67" creationId="{7C267997-9788-486D-AF6B-4B527E9B1D89}"/>
          </ac:spMkLst>
        </pc:spChg>
        <pc:spChg chg="del">
          <ac:chgData name="西村 翼" userId="5a6fcaf58e44607b" providerId="LiveId" clId="{7191B413-D925-443A-A0C9-20DFD8053210}" dt="2022-06-13T15:22:33.989" v="5695" actId="478"/>
          <ac:spMkLst>
            <pc:docMk/>
            <pc:sldMk cId="2840930859" sldId="267"/>
            <ac:spMk id="74" creationId="{F3A5ACD7-CE87-4A1F-9C58-2D7833403A1F}"/>
          </ac:spMkLst>
        </pc:spChg>
        <pc:spChg chg="del">
          <ac:chgData name="西村 翼" userId="5a6fcaf58e44607b" providerId="LiveId" clId="{7191B413-D925-443A-A0C9-20DFD8053210}" dt="2022-06-13T15:22:33.989" v="5695" actId="478"/>
          <ac:spMkLst>
            <pc:docMk/>
            <pc:sldMk cId="2840930859" sldId="267"/>
            <ac:spMk id="76" creationId="{861E6052-B799-46B2-901C-809FBE331DDF}"/>
          </ac:spMkLst>
        </pc:spChg>
        <pc:spChg chg="del">
          <ac:chgData name="西村 翼" userId="5a6fcaf58e44607b" providerId="LiveId" clId="{7191B413-D925-443A-A0C9-20DFD8053210}" dt="2022-06-13T15:22:33.989" v="5695" actId="478"/>
          <ac:spMkLst>
            <pc:docMk/>
            <pc:sldMk cId="2840930859" sldId="267"/>
            <ac:spMk id="78" creationId="{4B0C5551-5E3A-4C42-A7AF-100F664276C6}"/>
          </ac:spMkLst>
        </pc:spChg>
        <pc:grpChg chg="del">
          <ac:chgData name="西村 翼" userId="5a6fcaf58e44607b" providerId="LiveId" clId="{7191B413-D925-443A-A0C9-20DFD8053210}" dt="2022-06-13T15:22:45.277" v="5696" actId="478"/>
          <ac:grpSpMkLst>
            <pc:docMk/>
            <pc:sldMk cId="2840930859" sldId="267"/>
            <ac:grpSpMk id="52" creationId="{31946CB5-097B-4F8A-870B-5A88C235B3AB}"/>
          </ac:grpSpMkLst>
        </pc:grpChg>
        <pc:picChg chg="add mod">
          <ac:chgData name="西村 翼" userId="5a6fcaf58e44607b" providerId="LiveId" clId="{7191B413-D925-443A-A0C9-20DFD8053210}" dt="2022-06-13T15:35:16.127" v="6821" actId="14100"/>
          <ac:picMkLst>
            <pc:docMk/>
            <pc:sldMk cId="2840930859" sldId="267"/>
            <ac:picMk id="8" creationId="{56B34A27-157A-4F64-A36E-52115D6DE2CA}"/>
          </ac:picMkLst>
        </pc:picChg>
        <pc:picChg chg="add mod">
          <ac:chgData name="西村 翼" userId="5a6fcaf58e44607b" providerId="LiveId" clId="{7191B413-D925-443A-A0C9-20DFD8053210}" dt="2022-06-13T15:37:06.878" v="6838" actId="1076"/>
          <ac:picMkLst>
            <pc:docMk/>
            <pc:sldMk cId="2840930859" sldId="267"/>
            <ac:picMk id="32" creationId="{CD2B1969-2306-4241-A8E8-BB6E247F6746}"/>
          </ac:picMkLst>
        </pc:picChg>
        <pc:picChg chg="add mod">
          <ac:chgData name="西村 翼" userId="5a6fcaf58e44607b" providerId="LiveId" clId="{7191B413-D925-443A-A0C9-20DFD8053210}" dt="2022-06-13T15:37:06.878" v="6838" actId="1076"/>
          <ac:picMkLst>
            <pc:docMk/>
            <pc:sldMk cId="2840930859" sldId="267"/>
            <ac:picMk id="34" creationId="{682F67F8-2F48-4CA9-9933-8671DE20AD35}"/>
          </ac:picMkLst>
        </pc:picChg>
        <pc:picChg chg="add mod">
          <ac:chgData name="西村 翼" userId="5a6fcaf58e44607b" providerId="LiveId" clId="{7191B413-D925-443A-A0C9-20DFD8053210}" dt="2022-06-13T15:25:34.489" v="5976"/>
          <ac:picMkLst>
            <pc:docMk/>
            <pc:sldMk cId="2840930859" sldId="267"/>
            <ac:picMk id="37" creationId="{9827708F-96C5-4359-A6C6-2D605F2FA15F}"/>
          </ac:picMkLst>
        </pc:picChg>
        <pc:picChg chg="add mod">
          <ac:chgData name="西村 翼" userId="5a6fcaf58e44607b" providerId="LiveId" clId="{7191B413-D925-443A-A0C9-20DFD8053210}" dt="2022-06-13T15:37:06.878" v="6838" actId="1076"/>
          <ac:picMkLst>
            <pc:docMk/>
            <pc:sldMk cId="2840930859" sldId="267"/>
            <ac:picMk id="39" creationId="{211F294B-905D-4F92-824A-40EF2937F4E4}"/>
          </ac:picMkLst>
        </pc:picChg>
        <pc:picChg chg="add mod">
          <ac:chgData name="西村 翼" userId="5a6fcaf58e44607b" providerId="LiveId" clId="{7191B413-D925-443A-A0C9-20DFD8053210}" dt="2022-06-13T15:37:06.878" v="6838" actId="1076"/>
          <ac:picMkLst>
            <pc:docMk/>
            <pc:sldMk cId="2840930859" sldId="267"/>
            <ac:picMk id="41" creationId="{6403FB7E-182B-414A-94F3-1D17A7A43CAC}"/>
          </ac:picMkLst>
        </pc:picChg>
        <pc:picChg chg="add mod">
          <ac:chgData name="西村 翼" userId="5a6fcaf58e44607b" providerId="LiveId" clId="{7191B413-D925-443A-A0C9-20DFD8053210}" dt="2022-06-13T15:37:06.878" v="6838" actId="1076"/>
          <ac:picMkLst>
            <pc:docMk/>
            <pc:sldMk cId="2840930859" sldId="267"/>
            <ac:picMk id="43" creationId="{DD876E56-9D75-4AE6-8919-682A600F4C6B}"/>
          </ac:picMkLst>
        </pc:picChg>
        <pc:picChg chg="add mod">
          <ac:chgData name="西村 翼" userId="5a6fcaf58e44607b" providerId="LiveId" clId="{7191B413-D925-443A-A0C9-20DFD8053210}" dt="2022-06-13T15:37:06.878" v="6838" actId="1076"/>
          <ac:picMkLst>
            <pc:docMk/>
            <pc:sldMk cId="2840930859" sldId="267"/>
            <ac:picMk id="45" creationId="{0E3D2595-93EA-4ED2-A9BD-ED904A12935B}"/>
          </ac:picMkLst>
        </pc:picChg>
        <pc:picChg chg="add mod">
          <ac:chgData name="西村 翼" userId="5a6fcaf58e44607b" providerId="LiveId" clId="{7191B413-D925-443A-A0C9-20DFD8053210}" dt="2022-06-13T15:37:10.332" v="6839" actId="1076"/>
          <ac:picMkLst>
            <pc:docMk/>
            <pc:sldMk cId="2840930859" sldId="267"/>
            <ac:picMk id="49" creationId="{9A5D4EAF-E333-43FD-ACE5-FACDEC62C73C}"/>
          </ac:picMkLst>
        </pc:picChg>
        <pc:picChg chg="add mod">
          <ac:chgData name="西村 翼" userId="5a6fcaf58e44607b" providerId="LiveId" clId="{7191B413-D925-443A-A0C9-20DFD8053210}" dt="2022-06-13T16:31:23.830" v="9354" actId="571"/>
          <ac:picMkLst>
            <pc:docMk/>
            <pc:sldMk cId="2840930859" sldId="267"/>
            <ac:picMk id="54" creationId="{01DD0A83-FDF8-41A3-A738-9BD30EF743CB}"/>
          </ac:picMkLst>
        </pc:picChg>
        <pc:picChg chg="del">
          <ac:chgData name="西村 翼" userId="5a6fcaf58e44607b" providerId="LiveId" clId="{7191B413-D925-443A-A0C9-20DFD8053210}" dt="2022-06-13T15:22:33.989" v="5695" actId="478"/>
          <ac:picMkLst>
            <pc:docMk/>
            <pc:sldMk cId="2840930859" sldId="267"/>
            <ac:picMk id="55" creationId="{622A0D85-5078-45DB-A907-3243A1049BCC}"/>
          </ac:picMkLst>
        </pc:picChg>
        <pc:picChg chg="del">
          <ac:chgData name="西村 翼" userId="5a6fcaf58e44607b" providerId="LiveId" clId="{7191B413-D925-443A-A0C9-20DFD8053210}" dt="2022-06-13T15:22:33.989" v="5695" actId="478"/>
          <ac:picMkLst>
            <pc:docMk/>
            <pc:sldMk cId="2840930859" sldId="267"/>
            <ac:picMk id="60" creationId="{58F3531A-5D11-4489-B336-53FE102CE456}"/>
          </ac:picMkLst>
        </pc:picChg>
        <pc:picChg chg="del">
          <ac:chgData name="西村 翼" userId="5a6fcaf58e44607b" providerId="LiveId" clId="{7191B413-D925-443A-A0C9-20DFD8053210}" dt="2022-06-13T15:22:33.989" v="5695" actId="478"/>
          <ac:picMkLst>
            <pc:docMk/>
            <pc:sldMk cId="2840930859" sldId="267"/>
            <ac:picMk id="62" creationId="{9AE3F5DE-E84E-488D-9CBE-73426A79981D}"/>
          </ac:picMkLst>
        </pc:picChg>
        <pc:picChg chg="del">
          <ac:chgData name="西村 翼" userId="5a6fcaf58e44607b" providerId="LiveId" clId="{7191B413-D925-443A-A0C9-20DFD8053210}" dt="2022-06-13T15:22:33.989" v="5695" actId="478"/>
          <ac:picMkLst>
            <pc:docMk/>
            <pc:sldMk cId="2840930859" sldId="267"/>
            <ac:picMk id="73" creationId="{3EC0B20B-1191-4AF6-BBCA-EF8CE4DFEBC7}"/>
          </ac:picMkLst>
        </pc:picChg>
        <pc:picChg chg="del">
          <ac:chgData name="西村 翼" userId="5a6fcaf58e44607b" providerId="LiveId" clId="{7191B413-D925-443A-A0C9-20DFD8053210}" dt="2022-06-13T15:22:33.989" v="5695" actId="478"/>
          <ac:picMkLst>
            <pc:docMk/>
            <pc:sldMk cId="2840930859" sldId="267"/>
            <ac:picMk id="2050" creationId="{C74B73E0-402D-425B-B348-3FD8C1FE189B}"/>
          </ac:picMkLst>
        </pc:picChg>
        <pc:cxnChg chg="del">
          <ac:chgData name="西村 翼" userId="5a6fcaf58e44607b" providerId="LiveId" clId="{7191B413-D925-443A-A0C9-20DFD8053210}" dt="2022-06-13T15:22:33.989" v="5695" actId="478"/>
          <ac:cxnSpMkLst>
            <pc:docMk/>
            <pc:sldMk cId="2840930859" sldId="267"/>
            <ac:cxnSpMk id="20" creationId="{DA1888D4-624F-40DA-B1F6-F3B6E165BEA0}"/>
          </ac:cxnSpMkLst>
        </pc:cxnChg>
      </pc:sldChg>
      <pc:sldChg chg="addSp delSp modSp add mod">
        <pc:chgData name="西村 翼" userId="5a6fcaf58e44607b" providerId="LiveId" clId="{7191B413-D925-443A-A0C9-20DFD8053210}" dt="2022-06-13T16:23:21.195" v="9006" actId="13822"/>
        <pc:sldMkLst>
          <pc:docMk/>
          <pc:sldMk cId="2269939461" sldId="268"/>
        </pc:sldMkLst>
        <pc:spChg chg="mod">
          <ac:chgData name="西村 翼" userId="5a6fcaf58e44607b" providerId="LiveId" clId="{7191B413-D925-443A-A0C9-20DFD8053210}" dt="2022-06-13T15:49:44.330" v="7374" actId="20577"/>
          <ac:spMkLst>
            <pc:docMk/>
            <pc:sldMk cId="2269939461" sldId="268"/>
            <ac:spMk id="2" creationId="{6ABA6342-7398-FAB9-64CF-A5A2F0E5B965}"/>
          </ac:spMkLst>
        </pc:spChg>
        <pc:spChg chg="mod">
          <ac:chgData name="西村 翼" userId="5a6fcaf58e44607b" providerId="LiveId" clId="{7191B413-D925-443A-A0C9-20DFD8053210}" dt="2022-06-13T16:14:11.943" v="8775" actId="20577"/>
          <ac:spMkLst>
            <pc:docMk/>
            <pc:sldMk cId="2269939461" sldId="268"/>
            <ac:spMk id="3" creationId="{5FC12B2F-7EAA-9419-6AD4-ABEB8361B330}"/>
          </ac:spMkLst>
        </pc:spChg>
        <pc:spChg chg="add mod">
          <ac:chgData name="西村 翼" userId="5a6fcaf58e44607b" providerId="LiveId" clId="{7191B413-D925-443A-A0C9-20DFD8053210}" dt="2022-06-13T16:23:21.195" v="9006" actId="13822"/>
          <ac:spMkLst>
            <pc:docMk/>
            <pc:sldMk cId="2269939461" sldId="268"/>
            <ac:spMk id="7" creationId="{87B417DF-6463-4337-961A-3EF5122E1240}"/>
          </ac:spMkLst>
        </pc:spChg>
        <pc:spChg chg="add mod ord">
          <ac:chgData name="西村 翼" userId="5a6fcaf58e44607b" providerId="LiveId" clId="{7191B413-D925-443A-A0C9-20DFD8053210}" dt="2022-06-13T16:10:17.191" v="8498"/>
          <ac:spMkLst>
            <pc:docMk/>
            <pc:sldMk cId="2269939461" sldId="268"/>
            <ac:spMk id="9" creationId="{DAC6D241-EC24-4B04-889A-DF86DD2CAA8E}"/>
          </ac:spMkLst>
        </pc:spChg>
        <pc:spChg chg="add mod">
          <ac:chgData name="西村 翼" userId="5a6fcaf58e44607b" providerId="LiveId" clId="{7191B413-D925-443A-A0C9-20DFD8053210}" dt="2022-06-13T16:13:37.888" v="8765" actId="1076"/>
          <ac:spMkLst>
            <pc:docMk/>
            <pc:sldMk cId="2269939461" sldId="268"/>
            <ac:spMk id="12" creationId="{DEF4292B-9B15-40D9-BD7B-72EC653345DE}"/>
          </ac:spMkLst>
        </pc:spChg>
        <pc:spChg chg="add mod">
          <ac:chgData name="西村 翼" userId="5a6fcaf58e44607b" providerId="LiveId" clId="{7191B413-D925-443A-A0C9-20DFD8053210}" dt="2022-06-13T15:57:32.175" v="7685" actId="571"/>
          <ac:spMkLst>
            <pc:docMk/>
            <pc:sldMk cId="2269939461" sldId="268"/>
            <ac:spMk id="23" creationId="{957C001D-B1E6-4FC1-A16F-FEAFE2A13AA5}"/>
          </ac:spMkLst>
        </pc:spChg>
        <pc:spChg chg="add mod">
          <ac:chgData name="西村 翼" userId="5a6fcaf58e44607b" providerId="LiveId" clId="{7191B413-D925-443A-A0C9-20DFD8053210}" dt="2022-06-13T15:57:32.175" v="7685" actId="571"/>
          <ac:spMkLst>
            <pc:docMk/>
            <pc:sldMk cId="2269939461" sldId="268"/>
            <ac:spMk id="24" creationId="{A9BEF252-58A3-4AE1-BF7C-69440D56145D}"/>
          </ac:spMkLst>
        </pc:spChg>
        <pc:spChg chg="add mod">
          <ac:chgData name="西村 翼" userId="5a6fcaf58e44607b" providerId="LiveId" clId="{7191B413-D925-443A-A0C9-20DFD8053210}" dt="2022-06-13T16:13:37.888" v="8765" actId="1076"/>
          <ac:spMkLst>
            <pc:docMk/>
            <pc:sldMk cId="2269939461" sldId="268"/>
            <ac:spMk id="26" creationId="{7FAC4DE4-CB5F-4144-AFB8-9F1C98F5FD97}"/>
          </ac:spMkLst>
        </pc:spChg>
        <pc:spChg chg="add mod">
          <ac:chgData name="西村 翼" userId="5a6fcaf58e44607b" providerId="LiveId" clId="{7191B413-D925-443A-A0C9-20DFD8053210}" dt="2022-06-13T16:13:37.888" v="8765" actId="1076"/>
          <ac:spMkLst>
            <pc:docMk/>
            <pc:sldMk cId="2269939461" sldId="268"/>
            <ac:spMk id="28" creationId="{A23D86A1-AC24-41AC-8FDE-C0785648A1BF}"/>
          </ac:spMkLst>
        </pc:spChg>
        <pc:spChg chg="mod">
          <ac:chgData name="西村 翼" userId="5a6fcaf58e44607b" providerId="LiveId" clId="{7191B413-D925-443A-A0C9-20DFD8053210}" dt="2022-06-13T16:13:37.888" v="8765" actId="1076"/>
          <ac:spMkLst>
            <pc:docMk/>
            <pc:sldMk cId="2269939461" sldId="268"/>
            <ac:spMk id="33" creationId="{4234FC34-9AE3-432D-ABFF-6CBFA81B77DE}"/>
          </ac:spMkLst>
        </pc:spChg>
        <pc:spChg chg="mod">
          <ac:chgData name="西村 翼" userId="5a6fcaf58e44607b" providerId="LiveId" clId="{7191B413-D925-443A-A0C9-20DFD8053210}" dt="2022-06-13T16:13:37.888" v="8765" actId="1076"/>
          <ac:spMkLst>
            <pc:docMk/>
            <pc:sldMk cId="2269939461" sldId="268"/>
            <ac:spMk id="35" creationId="{7B190FCE-C428-4F45-ACA2-9128F8CB9C8B}"/>
          </ac:spMkLst>
        </pc:spChg>
        <pc:spChg chg="add mod">
          <ac:chgData name="西村 翼" userId="5a6fcaf58e44607b" providerId="LiveId" clId="{7191B413-D925-443A-A0C9-20DFD8053210}" dt="2022-06-13T16:10:17.191" v="8498"/>
          <ac:spMkLst>
            <pc:docMk/>
            <pc:sldMk cId="2269939461" sldId="268"/>
            <ac:spMk id="36" creationId="{7E342DD9-077D-4CD2-BAF9-0B85F59A096E}"/>
          </ac:spMkLst>
        </pc:spChg>
        <pc:spChg chg="del mod">
          <ac:chgData name="西村 翼" userId="5a6fcaf58e44607b" providerId="LiveId" clId="{7191B413-D925-443A-A0C9-20DFD8053210}" dt="2022-06-13T16:03:46.745" v="8247" actId="478"/>
          <ac:spMkLst>
            <pc:docMk/>
            <pc:sldMk cId="2269939461" sldId="268"/>
            <ac:spMk id="40" creationId="{1E48CE70-BE0A-4976-B3EA-06FBAB4B58B0}"/>
          </ac:spMkLst>
        </pc:spChg>
        <pc:spChg chg="del">
          <ac:chgData name="西村 翼" userId="5a6fcaf58e44607b" providerId="LiveId" clId="{7191B413-D925-443A-A0C9-20DFD8053210}" dt="2022-06-13T16:04:40.039" v="8356" actId="478"/>
          <ac:spMkLst>
            <pc:docMk/>
            <pc:sldMk cId="2269939461" sldId="268"/>
            <ac:spMk id="42" creationId="{B87B3C71-CA6B-445A-839F-F8099C6A029E}"/>
          </ac:spMkLst>
        </pc:spChg>
        <pc:spChg chg="del">
          <ac:chgData name="西村 翼" userId="5a6fcaf58e44607b" providerId="LiveId" clId="{7191B413-D925-443A-A0C9-20DFD8053210}" dt="2022-06-13T16:04:40.039" v="8356" actId="478"/>
          <ac:spMkLst>
            <pc:docMk/>
            <pc:sldMk cId="2269939461" sldId="268"/>
            <ac:spMk id="44" creationId="{02098B39-5CB2-429D-B95B-1C50133C922F}"/>
          </ac:spMkLst>
        </pc:spChg>
        <pc:spChg chg="del">
          <ac:chgData name="西村 翼" userId="5a6fcaf58e44607b" providerId="LiveId" clId="{7191B413-D925-443A-A0C9-20DFD8053210}" dt="2022-06-13T16:04:40.039" v="8356" actId="478"/>
          <ac:spMkLst>
            <pc:docMk/>
            <pc:sldMk cId="2269939461" sldId="268"/>
            <ac:spMk id="46" creationId="{AB4EDCB6-7B1A-4551-B17D-BD17A6526E11}"/>
          </ac:spMkLst>
        </pc:spChg>
        <pc:spChg chg="del">
          <ac:chgData name="西村 翼" userId="5a6fcaf58e44607b" providerId="LiveId" clId="{7191B413-D925-443A-A0C9-20DFD8053210}" dt="2022-06-13T16:04:40.039" v="8356" actId="478"/>
          <ac:spMkLst>
            <pc:docMk/>
            <pc:sldMk cId="2269939461" sldId="268"/>
            <ac:spMk id="51" creationId="{821F6229-EA55-4DE0-9AC2-C9DCE20D6188}"/>
          </ac:spMkLst>
        </pc:spChg>
        <pc:spChg chg="add mod">
          <ac:chgData name="西村 翼" userId="5a6fcaf58e44607b" providerId="LiveId" clId="{7191B413-D925-443A-A0C9-20DFD8053210}" dt="2022-06-13T16:10:32.560" v="8516" actId="1076"/>
          <ac:spMkLst>
            <pc:docMk/>
            <pc:sldMk cId="2269939461" sldId="268"/>
            <ac:spMk id="52" creationId="{1ADD18C4-834E-4E89-8315-56809352D1FA}"/>
          </ac:spMkLst>
        </pc:spChg>
        <pc:spChg chg="add mod">
          <ac:chgData name="西村 翼" userId="5a6fcaf58e44607b" providerId="LiveId" clId="{7191B413-D925-443A-A0C9-20DFD8053210}" dt="2022-06-13T16:13:37.888" v="8765" actId="1076"/>
          <ac:spMkLst>
            <pc:docMk/>
            <pc:sldMk cId="2269939461" sldId="268"/>
            <ac:spMk id="53" creationId="{D673704B-A08E-448B-B027-EF5EFD2B0DE5}"/>
          </ac:spMkLst>
        </pc:spChg>
        <pc:grpChg chg="add mod">
          <ac:chgData name="西村 翼" userId="5a6fcaf58e44607b" providerId="LiveId" clId="{7191B413-D925-443A-A0C9-20DFD8053210}" dt="2022-06-13T16:13:37.888" v="8765" actId="1076"/>
          <ac:grpSpMkLst>
            <pc:docMk/>
            <pc:sldMk cId="2269939461" sldId="268"/>
            <ac:grpSpMk id="11" creationId="{26591B36-53EE-40E6-B23E-7A414E365773}"/>
          </ac:grpSpMkLst>
        </pc:grpChg>
        <pc:picChg chg="del">
          <ac:chgData name="西村 翼" userId="5a6fcaf58e44607b" providerId="LiveId" clId="{7191B413-D925-443A-A0C9-20DFD8053210}" dt="2022-06-13T15:55:47.980" v="7581" actId="478"/>
          <ac:picMkLst>
            <pc:docMk/>
            <pc:sldMk cId="2269939461" sldId="268"/>
            <ac:picMk id="8" creationId="{56B34A27-157A-4F64-A36E-52115D6DE2CA}"/>
          </ac:picMkLst>
        </pc:picChg>
        <pc:picChg chg="add mod">
          <ac:chgData name="西村 翼" userId="5a6fcaf58e44607b" providerId="LiveId" clId="{7191B413-D925-443A-A0C9-20DFD8053210}" dt="2022-06-13T15:57:32.175" v="7685" actId="571"/>
          <ac:picMkLst>
            <pc:docMk/>
            <pc:sldMk cId="2269939461" sldId="268"/>
            <ac:picMk id="22" creationId="{BE1FB645-64E1-4892-8033-5AC0A91D39E7}"/>
          </ac:picMkLst>
        </pc:picChg>
        <pc:picChg chg="add mod">
          <ac:chgData name="西村 翼" userId="5a6fcaf58e44607b" providerId="LiveId" clId="{7191B413-D925-443A-A0C9-20DFD8053210}" dt="2022-06-13T16:13:37.888" v="8765" actId="1076"/>
          <ac:picMkLst>
            <pc:docMk/>
            <pc:sldMk cId="2269939461" sldId="268"/>
            <ac:picMk id="25" creationId="{39F400C5-DD2C-4C4A-B246-C994FA790A34}"/>
          </ac:picMkLst>
        </pc:picChg>
        <pc:picChg chg="add mod">
          <ac:chgData name="西村 翼" userId="5a6fcaf58e44607b" providerId="LiveId" clId="{7191B413-D925-443A-A0C9-20DFD8053210}" dt="2022-06-13T16:13:37.888" v="8765" actId="1076"/>
          <ac:picMkLst>
            <pc:docMk/>
            <pc:sldMk cId="2269939461" sldId="268"/>
            <ac:picMk id="27" creationId="{29E23A54-AE6A-4859-9715-5ED8B6837118}"/>
          </ac:picMkLst>
        </pc:picChg>
        <pc:picChg chg="mod">
          <ac:chgData name="西村 翼" userId="5a6fcaf58e44607b" providerId="LiveId" clId="{7191B413-D925-443A-A0C9-20DFD8053210}" dt="2022-06-13T16:13:37.888" v="8765" actId="1076"/>
          <ac:picMkLst>
            <pc:docMk/>
            <pc:sldMk cId="2269939461" sldId="268"/>
            <ac:picMk id="32" creationId="{CD2B1969-2306-4241-A8E8-BB6E247F6746}"/>
          </ac:picMkLst>
        </pc:picChg>
        <pc:picChg chg="mod">
          <ac:chgData name="西村 翼" userId="5a6fcaf58e44607b" providerId="LiveId" clId="{7191B413-D925-443A-A0C9-20DFD8053210}" dt="2022-06-13T16:13:37.888" v="8765" actId="1076"/>
          <ac:picMkLst>
            <pc:docMk/>
            <pc:sldMk cId="2269939461" sldId="268"/>
            <ac:picMk id="34" creationId="{682F67F8-2F48-4CA9-9933-8671DE20AD35}"/>
          </ac:picMkLst>
        </pc:picChg>
        <pc:picChg chg="add mod">
          <ac:chgData name="西村 翼" userId="5a6fcaf58e44607b" providerId="LiveId" clId="{7191B413-D925-443A-A0C9-20DFD8053210}" dt="2022-06-13T16:10:17.191" v="8498"/>
          <ac:picMkLst>
            <pc:docMk/>
            <pc:sldMk cId="2269939461" sldId="268"/>
            <ac:picMk id="37" creationId="{D9FA4426-B565-4DE8-96CF-7E141A22BCA7}"/>
          </ac:picMkLst>
        </pc:picChg>
        <pc:picChg chg="add mod">
          <ac:chgData name="西村 翼" userId="5a6fcaf58e44607b" providerId="LiveId" clId="{7191B413-D925-443A-A0C9-20DFD8053210}" dt="2022-06-13T16:10:17.191" v="8498"/>
          <ac:picMkLst>
            <pc:docMk/>
            <pc:sldMk cId="2269939461" sldId="268"/>
            <ac:picMk id="38" creationId="{2F250D10-F048-4A11-8D1D-EE58A1710EB1}"/>
          </ac:picMkLst>
        </pc:picChg>
        <pc:picChg chg="del mod">
          <ac:chgData name="西村 翼" userId="5a6fcaf58e44607b" providerId="LiveId" clId="{7191B413-D925-443A-A0C9-20DFD8053210}" dt="2022-06-13T16:03:46.745" v="8247" actId="478"/>
          <ac:picMkLst>
            <pc:docMk/>
            <pc:sldMk cId="2269939461" sldId="268"/>
            <ac:picMk id="39" creationId="{211F294B-905D-4F92-824A-40EF2937F4E4}"/>
          </ac:picMkLst>
        </pc:picChg>
        <pc:picChg chg="del">
          <ac:chgData name="西村 翼" userId="5a6fcaf58e44607b" providerId="LiveId" clId="{7191B413-D925-443A-A0C9-20DFD8053210}" dt="2022-06-13T16:04:40.039" v="8356" actId="478"/>
          <ac:picMkLst>
            <pc:docMk/>
            <pc:sldMk cId="2269939461" sldId="268"/>
            <ac:picMk id="41" creationId="{6403FB7E-182B-414A-94F3-1D17A7A43CAC}"/>
          </ac:picMkLst>
        </pc:picChg>
        <pc:picChg chg="del">
          <ac:chgData name="西村 翼" userId="5a6fcaf58e44607b" providerId="LiveId" clId="{7191B413-D925-443A-A0C9-20DFD8053210}" dt="2022-06-13T16:04:40.039" v="8356" actId="478"/>
          <ac:picMkLst>
            <pc:docMk/>
            <pc:sldMk cId="2269939461" sldId="268"/>
            <ac:picMk id="43" creationId="{DD876E56-9D75-4AE6-8919-682A600F4C6B}"/>
          </ac:picMkLst>
        </pc:picChg>
        <pc:picChg chg="del">
          <ac:chgData name="西村 翼" userId="5a6fcaf58e44607b" providerId="LiveId" clId="{7191B413-D925-443A-A0C9-20DFD8053210}" dt="2022-06-13T16:04:40.039" v="8356" actId="478"/>
          <ac:picMkLst>
            <pc:docMk/>
            <pc:sldMk cId="2269939461" sldId="268"/>
            <ac:picMk id="45" creationId="{0E3D2595-93EA-4ED2-A9BD-ED904A12935B}"/>
          </ac:picMkLst>
        </pc:picChg>
        <pc:picChg chg="add mod">
          <ac:chgData name="西村 翼" userId="5a6fcaf58e44607b" providerId="LiveId" clId="{7191B413-D925-443A-A0C9-20DFD8053210}" dt="2022-06-13T16:10:17.191" v="8498"/>
          <ac:picMkLst>
            <pc:docMk/>
            <pc:sldMk cId="2269939461" sldId="268"/>
            <ac:picMk id="47" creationId="{6A9F0015-EE3C-4CC0-8B9A-FD54CBA39B71}"/>
          </ac:picMkLst>
        </pc:picChg>
        <pc:picChg chg="add mod">
          <ac:chgData name="西村 翼" userId="5a6fcaf58e44607b" providerId="LiveId" clId="{7191B413-D925-443A-A0C9-20DFD8053210}" dt="2022-06-13T16:10:17.191" v="8498"/>
          <ac:picMkLst>
            <pc:docMk/>
            <pc:sldMk cId="2269939461" sldId="268"/>
            <ac:picMk id="48" creationId="{31A27633-925A-4E12-9A22-000F3FC2B419}"/>
          </ac:picMkLst>
        </pc:picChg>
        <pc:picChg chg="del">
          <ac:chgData name="西村 翼" userId="5a6fcaf58e44607b" providerId="LiveId" clId="{7191B413-D925-443A-A0C9-20DFD8053210}" dt="2022-06-13T16:04:40.039" v="8356" actId="478"/>
          <ac:picMkLst>
            <pc:docMk/>
            <pc:sldMk cId="2269939461" sldId="268"/>
            <ac:picMk id="49" creationId="{9A5D4EAF-E333-43FD-ACE5-FACDEC62C73C}"/>
          </ac:picMkLst>
        </pc:picChg>
        <pc:picChg chg="add mod">
          <ac:chgData name="西村 翼" userId="5a6fcaf58e44607b" providerId="LiveId" clId="{7191B413-D925-443A-A0C9-20DFD8053210}" dt="2022-06-13T16:13:37.888" v="8765" actId="1076"/>
          <ac:picMkLst>
            <pc:docMk/>
            <pc:sldMk cId="2269939461" sldId="268"/>
            <ac:picMk id="50" creationId="{FFA14965-E71C-4181-A2FE-EF845846D72B}"/>
          </ac:picMkLst>
        </pc:picChg>
      </pc:sldChg>
      <pc:sldChg chg="addSp delSp modSp add mod">
        <pc:chgData name="西村 翼" userId="5a6fcaf58e44607b" providerId="LiveId" clId="{7191B413-D925-443A-A0C9-20DFD8053210}" dt="2022-06-13T16:58:30.596" v="11300" actId="20577"/>
        <pc:sldMkLst>
          <pc:docMk/>
          <pc:sldMk cId="990221924" sldId="269"/>
        </pc:sldMkLst>
        <pc:spChg chg="mod">
          <ac:chgData name="西村 翼" userId="5a6fcaf58e44607b" providerId="LiveId" clId="{7191B413-D925-443A-A0C9-20DFD8053210}" dt="2022-06-13T16:58:30.596" v="11300" actId="20577"/>
          <ac:spMkLst>
            <pc:docMk/>
            <pc:sldMk cId="990221924" sldId="269"/>
            <ac:spMk id="2" creationId="{6ABA6342-7398-FAB9-64CF-A5A2F0E5B965}"/>
          </ac:spMkLst>
        </pc:spChg>
        <pc:spChg chg="mod">
          <ac:chgData name="西村 翼" userId="5a6fcaf58e44607b" providerId="LiveId" clId="{7191B413-D925-443A-A0C9-20DFD8053210}" dt="2022-06-13T16:51:20.578" v="10583"/>
          <ac:spMkLst>
            <pc:docMk/>
            <pc:sldMk cId="990221924" sldId="269"/>
            <ac:spMk id="3" creationId="{5FC12B2F-7EAA-9419-6AD4-ABEB8361B330}"/>
          </ac:spMkLst>
        </pc:spChg>
        <pc:spChg chg="add mod">
          <ac:chgData name="西村 翼" userId="5a6fcaf58e44607b" providerId="LiveId" clId="{7191B413-D925-443A-A0C9-20DFD8053210}" dt="2022-06-13T16:45:39.352" v="10172" actId="164"/>
          <ac:spMkLst>
            <pc:docMk/>
            <pc:sldMk cId="990221924" sldId="269"/>
            <ac:spMk id="12" creationId="{95FC803A-E68F-417D-A08B-AB2E6F84E6F2}"/>
          </ac:spMkLst>
        </pc:spChg>
        <pc:spChg chg="add mod">
          <ac:chgData name="西村 翼" userId="5a6fcaf58e44607b" providerId="LiveId" clId="{7191B413-D925-443A-A0C9-20DFD8053210}" dt="2022-06-13T16:45:39.352" v="10172" actId="164"/>
          <ac:spMkLst>
            <pc:docMk/>
            <pc:sldMk cId="990221924" sldId="269"/>
            <ac:spMk id="13" creationId="{D6BAC905-9C38-4EA3-BFD1-0DCE8CA51BCC}"/>
          </ac:spMkLst>
        </pc:spChg>
        <pc:spChg chg="add mod">
          <ac:chgData name="西村 翼" userId="5a6fcaf58e44607b" providerId="LiveId" clId="{7191B413-D925-443A-A0C9-20DFD8053210}" dt="2022-06-13T16:55:30.623" v="11028" actId="17032"/>
          <ac:spMkLst>
            <pc:docMk/>
            <pc:sldMk cId="990221924" sldId="269"/>
            <ac:spMk id="15" creationId="{3590570F-C5A0-4721-8ECE-800A830A259D}"/>
          </ac:spMkLst>
        </pc:spChg>
        <pc:spChg chg="add mod">
          <ac:chgData name="西村 翼" userId="5a6fcaf58e44607b" providerId="LiveId" clId="{7191B413-D925-443A-A0C9-20DFD8053210}" dt="2022-06-13T16:55:11.595" v="11027" actId="164"/>
          <ac:spMkLst>
            <pc:docMk/>
            <pc:sldMk cId="990221924" sldId="269"/>
            <ac:spMk id="16" creationId="{7261C13E-BDE4-40BB-8C0F-FAA545456497}"/>
          </ac:spMkLst>
        </pc:spChg>
        <pc:spChg chg="add mod">
          <ac:chgData name="西村 翼" userId="5a6fcaf58e44607b" providerId="LiveId" clId="{7191B413-D925-443A-A0C9-20DFD8053210}" dt="2022-06-13T16:45:39.352" v="10172" actId="164"/>
          <ac:spMkLst>
            <pc:docMk/>
            <pc:sldMk cId="990221924" sldId="269"/>
            <ac:spMk id="29" creationId="{7E80CB64-8AD1-4EBC-8D55-559DAF3D26FA}"/>
          </ac:spMkLst>
        </pc:spChg>
        <pc:spChg chg="mod">
          <ac:chgData name="西村 翼" userId="5a6fcaf58e44607b" providerId="LiveId" clId="{7191B413-D925-443A-A0C9-20DFD8053210}" dt="2022-06-13T16:38:27.222" v="9948"/>
          <ac:spMkLst>
            <pc:docMk/>
            <pc:sldMk cId="990221924" sldId="269"/>
            <ac:spMk id="31" creationId="{2F3B1EA6-5AD0-43FB-8C18-EFE4934FAC2E}"/>
          </ac:spMkLst>
        </pc:spChg>
        <pc:spChg chg="mod">
          <ac:chgData name="西村 翼" userId="5a6fcaf58e44607b" providerId="LiveId" clId="{7191B413-D925-443A-A0C9-20DFD8053210}" dt="2022-06-13T16:38:27.222" v="9948"/>
          <ac:spMkLst>
            <pc:docMk/>
            <pc:sldMk cId="990221924" sldId="269"/>
            <ac:spMk id="33" creationId="{CE82C71D-3B23-42B2-816F-65B695B7B5DD}"/>
          </ac:spMkLst>
        </pc:spChg>
        <pc:spChg chg="mod">
          <ac:chgData name="西村 翼" userId="5a6fcaf58e44607b" providerId="LiveId" clId="{7191B413-D925-443A-A0C9-20DFD8053210}" dt="2022-06-13T16:38:27.222" v="9948"/>
          <ac:spMkLst>
            <pc:docMk/>
            <pc:sldMk cId="990221924" sldId="269"/>
            <ac:spMk id="34" creationId="{4A4D9BEF-E162-45AE-86AD-B60215A1475D}"/>
          </ac:spMkLst>
        </pc:spChg>
        <pc:spChg chg="mod">
          <ac:chgData name="西村 翼" userId="5a6fcaf58e44607b" providerId="LiveId" clId="{7191B413-D925-443A-A0C9-20DFD8053210}" dt="2022-06-13T16:38:27.222" v="9948"/>
          <ac:spMkLst>
            <pc:docMk/>
            <pc:sldMk cId="990221924" sldId="269"/>
            <ac:spMk id="44" creationId="{71029CC2-3BDE-42F7-AAE6-2B6EFED1B186}"/>
          </ac:spMkLst>
        </pc:spChg>
        <pc:spChg chg="del mod">
          <ac:chgData name="西村 翼" userId="5a6fcaf58e44607b" providerId="LiveId" clId="{7191B413-D925-443A-A0C9-20DFD8053210}" dt="2022-06-13T16:38:47.095" v="9951" actId="478"/>
          <ac:spMkLst>
            <pc:docMk/>
            <pc:sldMk cId="990221924" sldId="269"/>
            <ac:spMk id="48" creationId="{E0232265-7B9A-4F23-B57A-82B598BB14F7}"/>
          </ac:spMkLst>
        </pc:spChg>
        <pc:spChg chg="del mod">
          <ac:chgData name="西村 翼" userId="5a6fcaf58e44607b" providerId="LiveId" clId="{7191B413-D925-443A-A0C9-20DFD8053210}" dt="2022-06-13T16:38:51.366" v="9952" actId="478"/>
          <ac:spMkLst>
            <pc:docMk/>
            <pc:sldMk cId="990221924" sldId="269"/>
            <ac:spMk id="50" creationId="{75ECAF51-46A2-4333-B575-84E51986FDF7}"/>
          </ac:spMkLst>
        </pc:spChg>
        <pc:spChg chg="del mod">
          <ac:chgData name="西村 翼" userId="5a6fcaf58e44607b" providerId="LiveId" clId="{7191B413-D925-443A-A0C9-20DFD8053210}" dt="2022-06-13T16:38:51.366" v="9952" actId="478"/>
          <ac:spMkLst>
            <pc:docMk/>
            <pc:sldMk cId="990221924" sldId="269"/>
            <ac:spMk id="52" creationId="{B118FB54-0A76-4198-8DF6-EFCD2982FC99}"/>
          </ac:spMkLst>
        </pc:spChg>
        <pc:spChg chg="del mod">
          <ac:chgData name="西村 翼" userId="5a6fcaf58e44607b" providerId="LiveId" clId="{7191B413-D925-443A-A0C9-20DFD8053210}" dt="2022-06-13T16:38:55.361" v="9953" actId="478"/>
          <ac:spMkLst>
            <pc:docMk/>
            <pc:sldMk cId="990221924" sldId="269"/>
            <ac:spMk id="57" creationId="{EBF8E139-1077-4FB1-85B4-6E61BC8084AB}"/>
          </ac:spMkLst>
        </pc:spChg>
        <pc:spChg chg="del">
          <ac:chgData name="西村 翼" userId="5a6fcaf58e44607b" providerId="LiveId" clId="{7191B413-D925-443A-A0C9-20DFD8053210}" dt="2022-06-13T16:37:55.591" v="9945" actId="478"/>
          <ac:spMkLst>
            <pc:docMk/>
            <pc:sldMk cId="990221924" sldId="269"/>
            <ac:spMk id="72" creationId="{9C47083E-2C81-4AEB-8E09-F8B574463486}"/>
          </ac:spMkLst>
        </pc:spChg>
        <pc:spChg chg="add mod">
          <ac:chgData name="西村 翼" userId="5a6fcaf58e44607b" providerId="LiveId" clId="{7191B413-D925-443A-A0C9-20DFD8053210}" dt="2022-06-13T16:46:53.523" v="10181" actId="1076"/>
          <ac:spMkLst>
            <pc:docMk/>
            <pc:sldMk cId="990221924" sldId="269"/>
            <ac:spMk id="76" creationId="{10BBB404-41B5-4AC8-852A-E181760AA1D2}"/>
          </ac:spMkLst>
        </pc:spChg>
        <pc:spChg chg="del">
          <ac:chgData name="西村 翼" userId="5a6fcaf58e44607b" providerId="LiveId" clId="{7191B413-D925-443A-A0C9-20DFD8053210}" dt="2022-06-13T16:37:55.591" v="9945" actId="478"/>
          <ac:spMkLst>
            <pc:docMk/>
            <pc:sldMk cId="990221924" sldId="269"/>
            <ac:spMk id="77" creationId="{04C5F696-EDA2-4AC0-97AE-99A0BCA25C2E}"/>
          </ac:spMkLst>
        </pc:spChg>
        <pc:spChg chg="add mod">
          <ac:chgData name="西村 翼" userId="5a6fcaf58e44607b" providerId="LiveId" clId="{7191B413-D925-443A-A0C9-20DFD8053210}" dt="2022-06-13T16:41:30.401" v="10037" actId="164"/>
          <ac:spMkLst>
            <pc:docMk/>
            <pc:sldMk cId="990221924" sldId="269"/>
            <ac:spMk id="78" creationId="{C1679E06-5603-4B73-A9CA-6C7A06DD56BF}"/>
          </ac:spMkLst>
        </pc:spChg>
        <pc:spChg chg="del">
          <ac:chgData name="西村 翼" userId="5a6fcaf58e44607b" providerId="LiveId" clId="{7191B413-D925-443A-A0C9-20DFD8053210}" dt="2022-06-13T16:37:55.591" v="9945" actId="478"/>
          <ac:spMkLst>
            <pc:docMk/>
            <pc:sldMk cId="990221924" sldId="269"/>
            <ac:spMk id="79" creationId="{E8EA624D-DE2C-48EE-9C90-0F0D188184C7}"/>
          </ac:spMkLst>
        </pc:spChg>
        <pc:spChg chg="add mod">
          <ac:chgData name="西村 翼" userId="5a6fcaf58e44607b" providerId="LiveId" clId="{7191B413-D925-443A-A0C9-20DFD8053210}" dt="2022-06-13T16:45:39.352" v="10172" actId="164"/>
          <ac:spMkLst>
            <pc:docMk/>
            <pc:sldMk cId="990221924" sldId="269"/>
            <ac:spMk id="80" creationId="{F8D09246-2AFC-4693-BA1E-2CD7122DCE9B}"/>
          </ac:spMkLst>
        </pc:spChg>
        <pc:spChg chg="add mod">
          <ac:chgData name="西村 翼" userId="5a6fcaf58e44607b" providerId="LiveId" clId="{7191B413-D925-443A-A0C9-20DFD8053210}" dt="2022-06-13T16:46:53.523" v="10181" actId="1076"/>
          <ac:spMkLst>
            <pc:docMk/>
            <pc:sldMk cId="990221924" sldId="269"/>
            <ac:spMk id="81" creationId="{ADF32D8D-EA1E-440C-A586-027268FA9C7A}"/>
          </ac:spMkLst>
        </pc:spChg>
        <pc:spChg chg="add mod">
          <ac:chgData name="西村 翼" userId="5a6fcaf58e44607b" providerId="LiveId" clId="{7191B413-D925-443A-A0C9-20DFD8053210}" dt="2022-06-13T16:55:48.560" v="11030" actId="17032"/>
          <ac:spMkLst>
            <pc:docMk/>
            <pc:sldMk cId="990221924" sldId="269"/>
            <ac:spMk id="82" creationId="{63E493EF-7720-434F-85B8-5A7047E517A2}"/>
          </ac:spMkLst>
        </pc:spChg>
        <pc:spChg chg="add mod">
          <ac:chgData name="西村 翼" userId="5a6fcaf58e44607b" providerId="LiveId" clId="{7191B413-D925-443A-A0C9-20DFD8053210}" dt="2022-06-13T16:57:27.289" v="11217" actId="14100"/>
          <ac:spMkLst>
            <pc:docMk/>
            <pc:sldMk cId="990221924" sldId="269"/>
            <ac:spMk id="84" creationId="{47E0B253-8822-4C1E-B606-F78AE3351256}"/>
          </ac:spMkLst>
        </pc:spChg>
        <pc:spChg chg="add mod">
          <ac:chgData name="西村 翼" userId="5a6fcaf58e44607b" providerId="LiveId" clId="{7191B413-D925-443A-A0C9-20DFD8053210}" dt="2022-06-13T16:55:39.787" v="11029" actId="17032"/>
          <ac:spMkLst>
            <pc:docMk/>
            <pc:sldMk cId="990221924" sldId="269"/>
            <ac:spMk id="85" creationId="{EA0B75C1-D957-492A-95C8-F29B7CFC02D5}"/>
          </ac:spMkLst>
        </pc:spChg>
        <pc:spChg chg="add del mod">
          <ac:chgData name="西村 翼" userId="5a6fcaf58e44607b" providerId="LiveId" clId="{7191B413-D925-443A-A0C9-20DFD8053210}" dt="2022-06-13T16:49:11.470" v="10377"/>
          <ac:spMkLst>
            <pc:docMk/>
            <pc:sldMk cId="990221924" sldId="269"/>
            <ac:spMk id="86" creationId="{B1BA2EE0-9BA5-4B2D-9A23-921EF2ABA53E}"/>
          </ac:spMkLst>
        </pc:spChg>
        <pc:spChg chg="add mod">
          <ac:chgData name="西村 翼" userId="5a6fcaf58e44607b" providerId="LiveId" clId="{7191B413-D925-443A-A0C9-20DFD8053210}" dt="2022-06-13T16:55:54.691" v="11031" actId="17032"/>
          <ac:spMkLst>
            <pc:docMk/>
            <pc:sldMk cId="990221924" sldId="269"/>
            <ac:spMk id="87" creationId="{375E7E8A-3BF8-4615-A68D-04778F41172B}"/>
          </ac:spMkLst>
        </pc:spChg>
        <pc:spChg chg="add mod">
          <ac:chgData name="西村 翼" userId="5a6fcaf58e44607b" providerId="LiveId" clId="{7191B413-D925-443A-A0C9-20DFD8053210}" dt="2022-06-13T16:55:11.595" v="11027" actId="164"/>
          <ac:spMkLst>
            <pc:docMk/>
            <pc:sldMk cId="990221924" sldId="269"/>
            <ac:spMk id="88" creationId="{99256BA2-40E1-46B6-982F-49E0F41D3485}"/>
          </ac:spMkLst>
        </pc:spChg>
        <pc:spChg chg="add mod">
          <ac:chgData name="西村 翼" userId="5a6fcaf58e44607b" providerId="LiveId" clId="{7191B413-D925-443A-A0C9-20DFD8053210}" dt="2022-06-13T16:55:11.595" v="11027" actId="164"/>
          <ac:spMkLst>
            <pc:docMk/>
            <pc:sldMk cId="990221924" sldId="269"/>
            <ac:spMk id="89" creationId="{C00D4899-9DAF-4183-B1E2-8B6BFBA17A05}"/>
          </ac:spMkLst>
        </pc:spChg>
        <pc:spChg chg="add mod">
          <ac:chgData name="西村 翼" userId="5a6fcaf58e44607b" providerId="LiveId" clId="{7191B413-D925-443A-A0C9-20DFD8053210}" dt="2022-06-13T16:58:13.269" v="11294" actId="20577"/>
          <ac:spMkLst>
            <pc:docMk/>
            <pc:sldMk cId="990221924" sldId="269"/>
            <ac:spMk id="91" creationId="{7B4EBED8-9304-45E7-BEC5-5E66235CB560}"/>
          </ac:spMkLst>
        </pc:spChg>
        <pc:grpChg chg="add mod">
          <ac:chgData name="西村 翼" userId="5a6fcaf58e44607b" providerId="LiveId" clId="{7191B413-D925-443A-A0C9-20DFD8053210}" dt="2022-06-13T16:41:26.654" v="10036" actId="164"/>
          <ac:grpSpMkLst>
            <pc:docMk/>
            <pc:sldMk cId="990221924" sldId="269"/>
            <ac:grpSpMk id="7" creationId="{79CC9A45-F5F5-42F4-8184-8A87FD1472D4}"/>
          </ac:grpSpMkLst>
        </pc:grpChg>
        <pc:grpChg chg="add mod">
          <ac:chgData name="西村 翼" userId="5a6fcaf58e44607b" providerId="LiveId" clId="{7191B413-D925-443A-A0C9-20DFD8053210}" dt="2022-06-13T16:41:30.401" v="10037" actId="164"/>
          <ac:grpSpMkLst>
            <pc:docMk/>
            <pc:sldMk cId="990221924" sldId="269"/>
            <ac:grpSpMk id="8" creationId="{984814A6-CC40-4C7B-B606-04F295707119}"/>
          </ac:grpSpMkLst>
        </pc:grpChg>
        <pc:grpChg chg="add mod">
          <ac:chgData name="西村 翼" userId="5a6fcaf58e44607b" providerId="LiveId" clId="{7191B413-D925-443A-A0C9-20DFD8053210}" dt="2022-06-13T16:45:39.352" v="10172" actId="164"/>
          <ac:grpSpMkLst>
            <pc:docMk/>
            <pc:sldMk cId="990221924" sldId="269"/>
            <ac:grpSpMk id="10" creationId="{D61C1FAC-83A5-497F-906A-E7935ED57ABF}"/>
          </ac:grpSpMkLst>
        </pc:grpChg>
        <pc:grpChg chg="add mod">
          <ac:chgData name="西村 翼" userId="5a6fcaf58e44607b" providerId="LiveId" clId="{7191B413-D925-443A-A0C9-20DFD8053210}" dt="2022-06-13T16:45:39.352" v="10172" actId="164"/>
          <ac:grpSpMkLst>
            <pc:docMk/>
            <pc:sldMk cId="990221924" sldId="269"/>
            <ac:grpSpMk id="11" creationId="{5229A247-4168-4DB9-A064-8EAC90BD8059}"/>
          </ac:grpSpMkLst>
        </pc:grpChg>
        <pc:grpChg chg="add mod">
          <ac:chgData name="西村 翼" userId="5a6fcaf58e44607b" providerId="LiveId" clId="{7191B413-D925-443A-A0C9-20DFD8053210}" dt="2022-06-13T16:45:42.879" v="10173" actId="1076"/>
          <ac:grpSpMkLst>
            <pc:docMk/>
            <pc:sldMk cId="990221924" sldId="269"/>
            <ac:grpSpMk id="14" creationId="{4B6AFF63-E2A5-462A-85E5-0BDB774B6B89}"/>
          </ac:grpSpMkLst>
        </pc:grpChg>
        <pc:grpChg chg="del">
          <ac:chgData name="西村 翼" userId="5a6fcaf58e44607b" providerId="LiveId" clId="{7191B413-D925-443A-A0C9-20DFD8053210}" dt="2022-06-13T16:37:55.591" v="9945" actId="478"/>
          <ac:grpSpMkLst>
            <pc:docMk/>
            <pc:sldMk cId="990221924" sldId="269"/>
            <ac:grpSpMk id="19" creationId="{7545AE7F-7F9E-42DD-85D6-90F362396FB3}"/>
          </ac:grpSpMkLst>
        </pc:grpChg>
        <pc:grpChg chg="add mod">
          <ac:chgData name="西村 翼" userId="5a6fcaf58e44607b" providerId="LiveId" clId="{7191B413-D925-443A-A0C9-20DFD8053210}" dt="2022-06-13T16:55:11.595" v="11027" actId="164"/>
          <ac:grpSpMkLst>
            <pc:docMk/>
            <pc:sldMk cId="990221924" sldId="269"/>
            <ac:grpSpMk id="20" creationId="{DD82C1EA-2BA5-4342-BDCD-F476801D58D4}"/>
          </ac:grpSpMkLst>
        </pc:grpChg>
        <pc:grpChg chg="add del mod">
          <ac:chgData name="西村 翼" userId="5a6fcaf58e44607b" providerId="LiveId" clId="{7191B413-D925-443A-A0C9-20DFD8053210}" dt="2022-06-13T16:38:32.634" v="9949"/>
          <ac:grpSpMkLst>
            <pc:docMk/>
            <pc:sldMk cId="990221924" sldId="269"/>
            <ac:grpSpMk id="30" creationId="{A6CE3690-66E0-4BED-8609-68AE00B61AC1}"/>
          </ac:grpSpMkLst>
        </pc:grpChg>
        <pc:grpChg chg="add del mod">
          <ac:chgData name="西村 翼" userId="5a6fcaf58e44607b" providerId="LiveId" clId="{7191B413-D925-443A-A0C9-20DFD8053210}" dt="2022-06-13T16:38:57.046" v="9954" actId="21"/>
          <ac:grpSpMkLst>
            <pc:docMk/>
            <pc:sldMk cId="990221924" sldId="269"/>
            <ac:grpSpMk id="47" creationId="{AE29D39B-EFD7-43C1-A7A6-BB5001BF89F7}"/>
          </ac:grpSpMkLst>
        </pc:grpChg>
        <pc:grpChg chg="add del mod">
          <ac:chgData name="西村 翼" userId="5a6fcaf58e44607b" providerId="LiveId" clId="{7191B413-D925-443A-A0C9-20DFD8053210}" dt="2022-06-13T16:39:21.232" v="9965" actId="21"/>
          <ac:grpSpMkLst>
            <pc:docMk/>
            <pc:sldMk cId="990221924" sldId="269"/>
            <ac:grpSpMk id="59" creationId="{02CB6738-E016-4D02-A288-57A46B11A7C9}"/>
          </ac:grpSpMkLst>
        </pc:grpChg>
        <pc:picChg chg="mod">
          <ac:chgData name="西村 翼" userId="5a6fcaf58e44607b" providerId="LiveId" clId="{7191B413-D925-443A-A0C9-20DFD8053210}" dt="2022-06-13T16:38:27.222" v="9948"/>
          <ac:picMkLst>
            <pc:docMk/>
            <pc:sldMk cId="990221924" sldId="269"/>
            <ac:picMk id="36" creationId="{5532FBE7-3768-4DD2-9AC6-69D67BA7D225}"/>
          </ac:picMkLst>
        </pc:picChg>
        <pc:picChg chg="mod">
          <ac:chgData name="西村 翼" userId="5a6fcaf58e44607b" providerId="LiveId" clId="{7191B413-D925-443A-A0C9-20DFD8053210}" dt="2022-06-13T16:38:27.222" v="9948"/>
          <ac:picMkLst>
            <pc:docMk/>
            <pc:sldMk cId="990221924" sldId="269"/>
            <ac:picMk id="37" creationId="{1C4DAD24-967D-4AA8-A4AA-D55957AF9D05}"/>
          </ac:picMkLst>
        </pc:picChg>
        <pc:picChg chg="mod">
          <ac:chgData name="西村 翼" userId="5a6fcaf58e44607b" providerId="LiveId" clId="{7191B413-D925-443A-A0C9-20DFD8053210}" dt="2022-06-13T16:38:27.222" v="9948"/>
          <ac:picMkLst>
            <pc:docMk/>
            <pc:sldMk cId="990221924" sldId="269"/>
            <ac:picMk id="40" creationId="{4535612B-924E-4FD0-8472-2B0F0655A084}"/>
          </ac:picMkLst>
        </pc:picChg>
        <pc:picChg chg="mod">
          <ac:chgData name="西村 翼" userId="5a6fcaf58e44607b" providerId="LiveId" clId="{7191B413-D925-443A-A0C9-20DFD8053210}" dt="2022-06-13T16:38:27.222" v="9948"/>
          <ac:picMkLst>
            <pc:docMk/>
            <pc:sldMk cId="990221924" sldId="269"/>
            <ac:picMk id="42" creationId="{97A12959-B859-4B99-BC82-33A49E5497A4}"/>
          </ac:picMkLst>
        </pc:picChg>
        <pc:picChg chg="add del mod">
          <ac:chgData name="西村 翼" userId="5a6fcaf58e44607b" providerId="LiveId" clId="{7191B413-D925-443A-A0C9-20DFD8053210}" dt="2022-06-13T16:38:32.634" v="9949"/>
          <ac:picMkLst>
            <pc:docMk/>
            <pc:sldMk cId="990221924" sldId="269"/>
            <ac:picMk id="45" creationId="{E974B09A-C159-4F5A-845D-4CF23A9D3D51}"/>
          </ac:picMkLst>
        </pc:picChg>
        <pc:picChg chg="mod">
          <ac:chgData name="西村 翼" userId="5a6fcaf58e44607b" providerId="LiveId" clId="{7191B413-D925-443A-A0C9-20DFD8053210}" dt="2022-06-13T16:38:43.292" v="9950"/>
          <ac:picMkLst>
            <pc:docMk/>
            <pc:sldMk cId="990221924" sldId="269"/>
            <ac:picMk id="53" creationId="{094FE32F-7677-4C35-BAFC-EA80DDBAE95B}"/>
          </ac:picMkLst>
        </pc:picChg>
        <pc:picChg chg="mod">
          <ac:chgData name="西村 翼" userId="5a6fcaf58e44607b" providerId="LiveId" clId="{7191B413-D925-443A-A0C9-20DFD8053210}" dt="2022-06-13T16:38:43.292" v="9950"/>
          <ac:picMkLst>
            <pc:docMk/>
            <pc:sldMk cId="990221924" sldId="269"/>
            <ac:picMk id="54" creationId="{BCBF388D-CC84-49ED-8425-AE12987C9E31}"/>
          </ac:picMkLst>
        </pc:picChg>
        <pc:picChg chg="mod">
          <ac:chgData name="西村 翼" userId="5a6fcaf58e44607b" providerId="LiveId" clId="{7191B413-D925-443A-A0C9-20DFD8053210}" dt="2022-06-13T16:38:43.292" v="9950"/>
          <ac:picMkLst>
            <pc:docMk/>
            <pc:sldMk cId="990221924" sldId="269"/>
            <ac:picMk id="55" creationId="{5EB58D26-CD15-4537-840C-8E434C9F6F20}"/>
          </ac:picMkLst>
        </pc:picChg>
        <pc:picChg chg="mod">
          <ac:chgData name="西村 翼" userId="5a6fcaf58e44607b" providerId="LiveId" clId="{7191B413-D925-443A-A0C9-20DFD8053210}" dt="2022-06-13T16:38:43.292" v="9950"/>
          <ac:picMkLst>
            <pc:docMk/>
            <pc:sldMk cId="990221924" sldId="269"/>
            <ac:picMk id="56" creationId="{BC3D425D-076D-45E2-8E1A-3EF2986CDA44}"/>
          </ac:picMkLst>
        </pc:picChg>
        <pc:picChg chg="add del mod">
          <ac:chgData name="西村 翼" userId="5a6fcaf58e44607b" providerId="LiveId" clId="{7191B413-D925-443A-A0C9-20DFD8053210}" dt="2022-06-13T16:39:10.883" v="9962" actId="21"/>
          <ac:picMkLst>
            <pc:docMk/>
            <pc:sldMk cId="990221924" sldId="269"/>
            <ac:picMk id="58" creationId="{1D39068D-F033-46B5-9D2E-68D1346608F0}"/>
          </ac:picMkLst>
        </pc:picChg>
        <pc:picChg chg="del mod">
          <ac:chgData name="西村 翼" userId="5a6fcaf58e44607b" providerId="LiveId" clId="{7191B413-D925-443A-A0C9-20DFD8053210}" dt="2022-06-13T16:39:00.633" v="9956" actId="21"/>
          <ac:picMkLst>
            <pc:docMk/>
            <pc:sldMk cId="990221924" sldId="269"/>
            <ac:picMk id="60" creationId="{49859875-7797-48F1-96F5-6211A2C5DA59}"/>
          </ac:picMkLst>
        </pc:picChg>
        <pc:picChg chg="mod topLvl">
          <ac:chgData name="西村 翼" userId="5a6fcaf58e44607b" providerId="LiveId" clId="{7191B413-D925-443A-A0C9-20DFD8053210}" dt="2022-06-13T16:39:40.473" v="9971" actId="164"/>
          <ac:picMkLst>
            <pc:docMk/>
            <pc:sldMk cId="990221924" sldId="269"/>
            <ac:picMk id="62" creationId="{1438E01D-7DE8-4907-88D0-5EA1352D5D72}"/>
          </ac:picMkLst>
        </pc:picChg>
        <pc:picChg chg="del mod">
          <ac:chgData name="西村 翼" userId="5a6fcaf58e44607b" providerId="LiveId" clId="{7191B413-D925-443A-A0C9-20DFD8053210}" dt="2022-06-13T16:39:05.641" v="9959" actId="21"/>
          <ac:picMkLst>
            <pc:docMk/>
            <pc:sldMk cId="990221924" sldId="269"/>
            <ac:picMk id="63" creationId="{841A49CC-CD1B-4717-971B-A76F45C4262C}"/>
          </ac:picMkLst>
        </pc:picChg>
        <pc:picChg chg="del mod topLvl">
          <ac:chgData name="西村 翼" userId="5a6fcaf58e44607b" providerId="LiveId" clId="{7191B413-D925-443A-A0C9-20DFD8053210}" dt="2022-06-13T16:39:21.232" v="9965" actId="21"/>
          <ac:picMkLst>
            <pc:docMk/>
            <pc:sldMk cId="990221924" sldId="269"/>
            <ac:picMk id="64" creationId="{97AEF83E-0F85-493C-9622-5F921C0DD63B}"/>
          </ac:picMkLst>
        </pc:picChg>
        <pc:picChg chg="add mod">
          <ac:chgData name="西村 翼" userId="5a6fcaf58e44607b" providerId="LiveId" clId="{7191B413-D925-443A-A0C9-20DFD8053210}" dt="2022-06-13T16:46:53.523" v="10181" actId="1076"/>
          <ac:picMkLst>
            <pc:docMk/>
            <pc:sldMk cId="990221924" sldId="269"/>
            <ac:picMk id="67" creationId="{87F85532-7389-47FB-8A1C-F6960844CC75}"/>
          </ac:picMkLst>
        </pc:picChg>
        <pc:picChg chg="add mod">
          <ac:chgData name="西村 翼" userId="5a6fcaf58e44607b" providerId="LiveId" clId="{7191B413-D925-443A-A0C9-20DFD8053210}" dt="2022-06-13T16:46:53.523" v="10181" actId="1076"/>
          <ac:picMkLst>
            <pc:docMk/>
            <pc:sldMk cId="990221924" sldId="269"/>
            <ac:picMk id="69" creationId="{C400ECD8-AF0C-4453-AD1C-12D49FFF308C}"/>
          </ac:picMkLst>
        </pc:picChg>
        <pc:picChg chg="del">
          <ac:chgData name="西村 翼" userId="5a6fcaf58e44607b" providerId="LiveId" clId="{7191B413-D925-443A-A0C9-20DFD8053210}" dt="2022-06-13T16:37:55.591" v="9945" actId="478"/>
          <ac:picMkLst>
            <pc:docMk/>
            <pc:sldMk cId="990221924" sldId="269"/>
            <ac:picMk id="71" creationId="{1F0F3995-B3DA-4D6D-902B-2CAF3F3E12DA}"/>
          </ac:picMkLst>
        </pc:picChg>
        <pc:picChg chg="add mod">
          <ac:chgData name="西村 翼" userId="5a6fcaf58e44607b" providerId="LiveId" clId="{7191B413-D925-443A-A0C9-20DFD8053210}" dt="2022-06-13T16:46:53.523" v="10181" actId="1076"/>
          <ac:picMkLst>
            <pc:docMk/>
            <pc:sldMk cId="990221924" sldId="269"/>
            <ac:picMk id="73" creationId="{7EF89169-1EB9-498B-B53E-3AD3B37AF278}"/>
          </ac:picMkLst>
        </pc:picChg>
        <pc:picChg chg="add mod">
          <ac:chgData name="西村 翼" userId="5a6fcaf58e44607b" providerId="LiveId" clId="{7191B413-D925-443A-A0C9-20DFD8053210}" dt="2022-06-13T16:39:40.473" v="9971" actId="164"/>
          <ac:picMkLst>
            <pc:docMk/>
            <pc:sldMk cId="990221924" sldId="269"/>
            <ac:picMk id="74" creationId="{748849F8-314F-4026-B0E7-96DCC19AB06F}"/>
          </ac:picMkLst>
        </pc:picChg>
        <pc:picChg chg="del">
          <ac:chgData name="西村 翼" userId="5a6fcaf58e44607b" providerId="LiveId" clId="{7191B413-D925-443A-A0C9-20DFD8053210}" dt="2022-06-13T16:37:55.591" v="9945" actId="478"/>
          <ac:picMkLst>
            <pc:docMk/>
            <pc:sldMk cId="990221924" sldId="269"/>
            <ac:picMk id="75" creationId="{0B2ED0ED-75DC-4A0A-B1D6-EF414CFBADCD}"/>
          </ac:picMkLst>
        </pc:picChg>
        <pc:picChg chg="add mod">
          <ac:chgData name="西村 翼" userId="5a6fcaf58e44607b" providerId="LiveId" clId="{7191B413-D925-443A-A0C9-20DFD8053210}" dt="2022-06-13T16:57:21.543" v="11215" actId="1076"/>
          <ac:picMkLst>
            <pc:docMk/>
            <pc:sldMk cId="990221924" sldId="269"/>
            <ac:picMk id="83" creationId="{E498008B-3952-4A2B-9715-A89260790BBC}"/>
          </ac:picMkLst>
        </pc:picChg>
        <pc:picChg chg="add mod">
          <ac:chgData name="西村 翼" userId="5a6fcaf58e44607b" providerId="LiveId" clId="{7191B413-D925-443A-A0C9-20DFD8053210}" dt="2022-06-13T16:57:18.882" v="11214" actId="1076"/>
          <ac:picMkLst>
            <pc:docMk/>
            <pc:sldMk cId="990221924" sldId="269"/>
            <ac:picMk id="90" creationId="{14C0CB31-F2C0-48A4-9654-717C34BF25B0}"/>
          </ac:picMkLst>
        </pc:picChg>
        <pc:cxnChg chg="add mod">
          <ac:chgData name="西村 翼" userId="5a6fcaf58e44607b" providerId="LiveId" clId="{7191B413-D925-443A-A0C9-20DFD8053210}" dt="2022-06-13T16:45:39.352" v="10172" actId="164"/>
          <ac:cxnSpMkLst>
            <pc:docMk/>
            <pc:sldMk cId="990221924" sldId="269"/>
            <ac:cxnSpMk id="28" creationId="{CFE523E3-6035-4430-89D4-B0B42EAD5F08}"/>
          </ac:cxnSpMkLst>
        </pc:cxnChg>
      </pc:sldChg>
    </pc:docChg>
  </pc:docChgLst>
  <pc:docChgLst>
    <pc:chgData name="西村 翼" userId="5a6fcaf58e44607b" providerId="LiveId" clId="{E5796216-E09E-4753-A5CE-2439B3B5C01B}"/>
    <pc:docChg chg="modMainMaster">
      <pc:chgData name="西村 翼" userId="5a6fcaf58e44607b" providerId="LiveId" clId="{E5796216-E09E-4753-A5CE-2439B3B5C01B}" dt="2022-12-30T01:10:04.904" v="3" actId="2711"/>
      <pc:docMkLst>
        <pc:docMk/>
      </pc:docMkLst>
      <pc:sldMasterChg chg="modSp modSldLayout">
        <pc:chgData name="西村 翼" userId="5a6fcaf58e44607b" providerId="LiveId" clId="{E5796216-E09E-4753-A5CE-2439B3B5C01B}" dt="2022-12-30T01:10:04.904" v="3" actId="2711"/>
        <pc:sldMasterMkLst>
          <pc:docMk/>
          <pc:sldMasterMk cId="2086738938" sldId="2147483648"/>
        </pc:sldMasterMkLst>
        <pc:spChg chg="mod">
          <ac:chgData name="西村 翼" userId="5a6fcaf58e44607b" providerId="LiveId" clId="{E5796216-E09E-4753-A5CE-2439B3B5C01B}" dt="2022-12-30T01:10:04.904" v="3" actId="2711"/>
          <ac:spMkLst>
            <pc:docMk/>
            <pc:sldMasterMk cId="2086738938" sldId="2147483648"/>
            <ac:spMk id="2" creationId="{C2DD5331-4B35-45F5-B3DF-8C4A4891476B}"/>
          </ac:spMkLst>
        </pc:spChg>
        <pc:spChg chg="mod">
          <ac:chgData name="西村 翼" userId="5a6fcaf58e44607b" providerId="LiveId" clId="{E5796216-E09E-4753-A5CE-2439B3B5C01B}" dt="2022-12-30T01:10:04.904" v="3" actId="2711"/>
          <ac:spMkLst>
            <pc:docMk/>
            <pc:sldMasterMk cId="2086738938" sldId="2147483648"/>
            <ac:spMk id="3" creationId="{C3910A09-0E77-4D44-9D36-2B3EE07E4FF5}"/>
          </ac:spMkLst>
        </pc:spChg>
        <pc:spChg chg="mod">
          <ac:chgData name="西村 翼" userId="5a6fcaf58e44607b" providerId="LiveId" clId="{E5796216-E09E-4753-A5CE-2439B3B5C01B}" dt="2022-12-30T01:10:04.904" v="3" actId="2711"/>
          <ac:spMkLst>
            <pc:docMk/>
            <pc:sldMasterMk cId="2086738938" sldId="2147483648"/>
            <ac:spMk id="4" creationId="{BB86D214-18CE-4C00-ACD5-195B7C43E3A6}"/>
          </ac:spMkLst>
        </pc:spChg>
        <pc:spChg chg="mod">
          <ac:chgData name="西村 翼" userId="5a6fcaf58e44607b" providerId="LiveId" clId="{E5796216-E09E-4753-A5CE-2439B3B5C01B}" dt="2022-12-30T01:10:04.904" v="3" actId="2711"/>
          <ac:spMkLst>
            <pc:docMk/>
            <pc:sldMasterMk cId="2086738938" sldId="2147483648"/>
            <ac:spMk id="5" creationId="{FAE414AC-6A13-49FB-A2C6-98667A156190}"/>
          </ac:spMkLst>
        </pc:spChg>
        <pc:spChg chg="mod">
          <ac:chgData name="西村 翼" userId="5a6fcaf58e44607b" providerId="LiveId" clId="{E5796216-E09E-4753-A5CE-2439B3B5C01B}" dt="2022-12-30T01:10:04.904" v="3" actId="2711"/>
          <ac:spMkLst>
            <pc:docMk/>
            <pc:sldMasterMk cId="2086738938" sldId="2147483648"/>
            <ac:spMk id="6" creationId="{8728111A-3868-4FDD-91BE-D94E00353955}"/>
          </ac:spMkLst>
        </pc:spChg>
        <pc:sldLayoutChg chg="modSp mod">
          <pc:chgData name="西村 翼" userId="5a6fcaf58e44607b" providerId="LiveId" clId="{E5796216-E09E-4753-A5CE-2439B3B5C01B}" dt="2022-12-30T01:09:24.657" v="0" actId="1582"/>
          <pc:sldLayoutMkLst>
            <pc:docMk/>
            <pc:sldMasterMk cId="2086738938" sldId="2147483648"/>
            <pc:sldLayoutMk cId="3122641388" sldId="2147483650"/>
          </pc:sldLayoutMkLst>
          <pc:cxnChg chg="mod">
            <ac:chgData name="西村 翼" userId="5a6fcaf58e44607b" providerId="LiveId" clId="{E5796216-E09E-4753-A5CE-2439B3B5C01B}" dt="2022-12-30T01:09:24.657" v="0" actId="1582"/>
            <ac:cxnSpMkLst>
              <pc:docMk/>
              <pc:sldMasterMk cId="2086738938" sldId="2147483648"/>
              <pc:sldLayoutMk cId="3122641388" sldId="2147483650"/>
              <ac:cxnSpMk id="8" creationId="{CD077C19-F45D-4544-84F1-072A7EFA0DAC}"/>
            </ac:cxnSpMkLst>
          </pc:cxnChg>
        </pc:sldLayoutChg>
        <pc:sldLayoutChg chg="modSp mod">
          <pc:chgData name="西村 翼" userId="5a6fcaf58e44607b" providerId="LiveId" clId="{E5796216-E09E-4753-A5CE-2439B3B5C01B}" dt="2022-12-30T01:09:33.533" v="1" actId="1582"/>
          <pc:sldLayoutMkLst>
            <pc:docMk/>
            <pc:sldMasterMk cId="2086738938" sldId="2147483648"/>
            <pc:sldLayoutMk cId="689048292" sldId="2147483654"/>
          </pc:sldLayoutMkLst>
          <pc:cxnChg chg="mod">
            <ac:chgData name="西村 翼" userId="5a6fcaf58e44607b" providerId="LiveId" clId="{E5796216-E09E-4753-A5CE-2439B3B5C01B}" dt="2022-12-30T01:09:33.533" v="1" actId="1582"/>
            <ac:cxnSpMkLst>
              <pc:docMk/>
              <pc:sldMasterMk cId="2086738938" sldId="2147483648"/>
              <pc:sldLayoutMk cId="689048292" sldId="2147483654"/>
              <ac:cxnSpMk id="9" creationId="{B9571F2A-21DC-4DE0-9A28-4DAA8FFE78E7}"/>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2023/1/10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524000" y="1578395"/>
            <a:ext cx="9144000" cy="1655763"/>
          </a:xfrm>
          <a:ln>
            <a:solidFill>
              <a:schemeClr val="bg1"/>
            </a:solidFill>
          </a:ln>
        </p:spPr>
        <p:txBody>
          <a:bodyPr anchor="b">
            <a:normAutofit/>
          </a:bodyPr>
          <a:lstStyle>
            <a:lvl1pPr algn="ctr">
              <a:defRPr sz="48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524000" y="3602038"/>
            <a:ext cx="9144000" cy="1655762"/>
          </a:xfrm>
          <a:ln>
            <a:solidFill>
              <a:schemeClr val="bg1"/>
            </a:solidFill>
          </a:ln>
        </p:spPr>
        <p:txBody>
          <a:bodyPr/>
          <a:lstStyle>
            <a:lvl1pPr marL="0" indent="0" algn="ctr">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日付プレースホルダー 3">
            <a:extLst>
              <a:ext uri="{FF2B5EF4-FFF2-40B4-BE49-F238E27FC236}">
                <a16:creationId xmlns:a16="http://schemas.microsoft.com/office/drawing/2014/main" id="{F9AE01C8-B32C-4AC7-A2F8-FEED64CDF4AE}"/>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2023/1/10</a:t>
            </a:fld>
            <a:endParaRPr lang="ja-JP" altLang="en-US"/>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356350"/>
            <a:ext cx="41148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376446" y="742438"/>
            <a:ext cx="11585196" cy="5408927"/>
          </a:xfrm>
          <a:ln>
            <a:solidFill>
              <a:schemeClr val="bg1"/>
            </a:solidFill>
          </a:ln>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2023/1/10</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2023/1/10</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1" name="コンテンツ プレースホルダー 2">
            <a:extLst>
              <a:ext uri="{FF2B5EF4-FFF2-40B4-BE49-F238E27FC236}">
                <a16:creationId xmlns:a16="http://schemas.microsoft.com/office/drawing/2014/main" id="{AA412C64-37EA-4955-980B-CD9A3098919A}"/>
              </a:ext>
            </a:extLst>
          </p:cNvPr>
          <p:cNvSpPr>
            <a:spLocks noGrp="1"/>
          </p:cNvSpPr>
          <p:nvPr>
            <p:ph sz="half" idx="1"/>
          </p:nvPr>
        </p:nvSpPr>
        <p:spPr>
          <a:xfrm>
            <a:off x="374709"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コンテンツ プレースホルダー 3">
            <a:extLst>
              <a:ext uri="{FF2B5EF4-FFF2-40B4-BE49-F238E27FC236}">
                <a16:creationId xmlns:a16="http://schemas.microsoft.com/office/drawing/2014/main" id="{81E04CF5-8900-46F7-A4D3-396B8F91CA00}"/>
              </a:ext>
            </a:extLst>
          </p:cNvPr>
          <p:cNvSpPr>
            <a:spLocks noGrp="1"/>
          </p:cNvSpPr>
          <p:nvPr>
            <p:ph sz="half" idx="2"/>
          </p:nvPr>
        </p:nvSpPr>
        <p:spPr>
          <a:xfrm>
            <a:off x="6204498"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9" name="直線コネクタ 8">
            <a:extLst>
              <a:ext uri="{FF2B5EF4-FFF2-40B4-BE49-F238E27FC236}">
                <a16:creationId xmlns:a16="http://schemas.microsoft.com/office/drawing/2014/main" id="{B9571F2A-21DC-4DE0-9A28-4DAA8FFE78E7}"/>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048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829D1592-4D9F-40F0-BCFE-4788FF790311}" type="datetime1">
              <a:rPr lang="ja-JP" altLang="en-US" smtClean="0"/>
              <a:pPr/>
              <a:t>2023/1/10</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6629C-70A5-41F0-8A5C-F078CAFBAE8A}"/>
              </a:ext>
            </a:extLst>
          </p:cNvPr>
          <p:cNvSpPr>
            <a:spLocks noGrp="1"/>
          </p:cNvSpPr>
          <p:nvPr>
            <p:ph type="ctrTitle"/>
          </p:nvPr>
        </p:nvSpPr>
        <p:spPr/>
        <p:txBody>
          <a:bodyPr/>
          <a:lstStyle/>
          <a:p>
            <a:r>
              <a:rPr lang="en-US" altLang="ja-JP" dirty="0"/>
              <a:t>GitHub</a:t>
            </a:r>
            <a:r>
              <a:rPr lang="ja-JP" altLang="en-US" dirty="0"/>
              <a:t>勉強会</a:t>
            </a:r>
            <a:endParaRPr kumimoji="1" lang="ja-JP" altLang="en-US" dirty="0"/>
          </a:p>
        </p:txBody>
      </p:sp>
      <p:sp>
        <p:nvSpPr>
          <p:cNvPr id="3" name="字幕 2">
            <a:extLst>
              <a:ext uri="{FF2B5EF4-FFF2-40B4-BE49-F238E27FC236}">
                <a16:creationId xmlns:a16="http://schemas.microsoft.com/office/drawing/2014/main" id="{2F19CEB5-25FE-45C6-9610-04E7F5D6119F}"/>
              </a:ext>
            </a:extLst>
          </p:cNvPr>
          <p:cNvSpPr>
            <a:spLocks noGrp="1"/>
          </p:cNvSpPr>
          <p:nvPr>
            <p:ph type="subTitle" idx="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4" name="日付プレースホルダー 3">
            <a:extLst>
              <a:ext uri="{FF2B5EF4-FFF2-40B4-BE49-F238E27FC236}">
                <a16:creationId xmlns:a16="http://schemas.microsoft.com/office/drawing/2014/main" id="{5A6ED37A-837E-4F76-BAC2-56B5192C9F48}"/>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a:p>
        </p:txBody>
      </p:sp>
      <p:sp>
        <p:nvSpPr>
          <p:cNvPr id="5" name="フッター プレースホルダー 4">
            <a:extLst>
              <a:ext uri="{FF2B5EF4-FFF2-40B4-BE49-F238E27FC236}">
                <a16:creationId xmlns:a16="http://schemas.microsoft.com/office/drawing/2014/main" id="{73BBA65C-E3B7-49E4-B3C2-61F4E6A3C8B0}"/>
              </a:ext>
            </a:extLst>
          </p:cNvPr>
          <p:cNvSpPr>
            <a:spLocks noGrp="1"/>
          </p:cNvSpPr>
          <p:nvPr>
            <p:ph type="ftr" sz="quarter" idx="11"/>
          </p:nvPr>
        </p:nvSpPr>
        <p:spPr/>
        <p:txBody>
          <a:bodyPr/>
          <a:lstStyle/>
          <a:p>
            <a:r>
              <a:rPr lang="ja-JP" altLang="en-US" dirty="0"/>
              <a:t>第</a:t>
            </a:r>
            <a:r>
              <a:rPr lang="en-US" altLang="ja-JP" dirty="0"/>
              <a:t>1</a:t>
            </a:r>
            <a:r>
              <a:rPr lang="ja-JP" altLang="en-US" dirty="0"/>
              <a:t>回　</a:t>
            </a:r>
            <a:r>
              <a:rPr lang="en-US" altLang="ja-JP" dirty="0"/>
              <a:t>GitHub</a:t>
            </a:r>
            <a:r>
              <a:rPr lang="ja-JP" altLang="en-US" dirty="0"/>
              <a:t>の全体像</a:t>
            </a:r>
            <a:endParaRPr kumimoji="1" lang="ja-JP" altLang="en-US" dirty="0"/>
          </a:p>
        </p:txBody>
      </p:sp>
      <p:sp>
        <p:nvSpPr>
          <p:cNvPr id="6" name="スライド番号プレースホルダー 5">
            <a:extLst>
              <a:ext uri="{FF2B5EF4-FFF2-40B4-BE49-F238E27FC236}">
                <a16:creationId xmlns:a16="http://schemas.microsoft.com/office/drawing/2014/main" id="{13F4F1D2-572C-4898-B88A-3A1CBF8341FD}"/>
              </a:ext>
            </a:extLst>
          </p:cNvPr>
          <p:cNvSpPr>
            <a:spLocks noGrp="1"/>
          </p:cNvSpPr>
          <p:nvPr>
            <p:ph type="sldNum" sz="quarter" idx="12"/>
          </p:nvPr>
        </p:nvSpPr>
        <p:spPr/>
        <p:txBody>
          <a:bodyPr/>
          <a:lstStyle/>
          <a:p>
            <a:fld id="{6A08F1E3-4537-4A28-BBC1-BB8FB2459995}" type="slidenum">
              <a:rPr kumimoji="1" lang="ja-JP" altLang="en-US" smtClean="0"/>
              <a:t>1</a:t>
            </a:fld>
            <a:endParaRPr kumimoji="1" lang="ja-JP" altLang="en-US"/>
          </a:p>
        </p:txBody>
      </p:sp>
    </p:spTree>
    <p:extLst>
      <p:ext uri="{BB962C8B-B14F-4D97-AF65-F5344CB8AC3E}">
        <p14:creationId xmlns:p14="http://schemas.microsoft.com/office/powerpoint/2010/main" val="145263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dirty="0"/>
              <a:t>リポジトリの役割</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ja-JP" altLang="en-US" sz="2400" dirty="0"/>
              <a:t>リポジトリはコミットを貯めていく場所．つまり，これまでの変更履歴が保存された場所である．また，リモートリポジトリは，オンライン上に存在するリポジトリのことで，複数人で共有するものとしてサーバー上に配置するのが一般的．</a:t>
            </a:r>
            <a:endParaRPr kumimoji="1" lang="en-US" altLang="ja-JP" sz="2400" dirty="0"/>
          </a:p>
          <a:p>
            <a:r>
              <a:rPr kumimoji="1" lang="en-US" altLang="ja-JP" sz="2400" dirty="0"/>
              <a:t>Git</a:t>
            </a:r>
            <a:r>
              <a:rPr kumimoji="1" lang="ja-JP" altLang="en-US" sz="2400" dirty="0"/>
              <a:t>上で既に管理されているプロジェクト開発に参加する場合は，リポジトリを　コピー（</a:t>
            </a:r>
            <a:r>
              <a:rPr kumimoji="1" lang="ja-JP" altLang="en-US" sz="2400" b="1" dirty="0">
                <a:solidFill>
                  <a:srgbClr val="FF0000"/>
                </a:solidFill>
              </a:rPr>
              <a:t>クローン</a:t>
            </a:r>
            <a:r>
              <a:rPr kumimoji="1" lang="ja-JP" altLang="en-US" sz="2400" dirty="0"/>
              <a:t>）して利用</a:t>
            </a:r>
            <a:r>
              <a:rPr lang="ja-JP" altLang="en-US" dirty="0"/>
              <a:t>する．</a:t>
            </a:r>
            <a:endParaRPr kumimoji="1" lang="en-US" altLang="ja-JP" sz="2400" dirty="0"/>
          </a:p>
          <a:p>
            <a:endParaRPr kumimoji="1" lang="en-US" altLang="ja-JP" sz="2400" dirty="0"/>
          </a:p>
          <a:p>
            <a:endParaRPr lang="en-US" altLang="ja-JP" dirty="0"/>
          </a:p>
          <a:p>
            <a:pPr marL="0" indent="0">
              <a:buNone/>
            </a:pP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10</a:t>
            </a:fld>
            <a:endParaRPr kumimoji="1" lang="ja-JP" altLang="en-US"/>
          </a:p>
        </p:txBody>
      </p:sp>
      <p:pic>
        <p:nvPicPr>
          <p:cNvPr id="32" name="図 31">
            <a:extLst>
              <a:ext uri="{FF2B5EF4-FFF2-40B4-BE49-F238E27FC236}">
                <a16:creationId xmlns:a16="http://schemas.microsoft.com/office/drawing/2014/main" id="{CD2B1969-2306-4241-A8E8-BB6E247F6746}"/>
              </a:ext>
            </a:extLst>
          </p:cNvPr>
          <p:cNvPicPr>
            <a:picLocks noChangeAspect="1"/>
          </p:cNvPicPr>
          <p:nvPr/>
        </p:nvPicPr>
        <p:blipFill>
          <a:blip r:embed="rId2"/>
          <a:stretch>
            <a:fillRect/>
          </a:stretch>
        </p:blipFill>
        <p:spPr>
          <a:xfrm>
            <a:off x="10891509" y="3601683"/>
            <a:ext cx="686979" cy="557665"/>
          </a:xfrm>
          <a:prstGeom prst="rect">
            <a:avLst/>
          </a:prstGeom>
        </p:spPr>
      </p:pic>
      <p:sp>
        <p:nvSpPr>
          <p:cNvPr id="33" name="吹き出し: 角を丸めた四角形 32">
            <a:extLst>
              <a:ext uri="{FF2B5EF4-FFF2-40B4-BE49-F238E27FC236}">
                <a16:creationId xmlns:a16="http://schemas.microsoft.com/office/drawing/2014/main" id="{4234FC34-9AE3-432D-ABFF-6CBFA81B77DE}"/>
              </a:ext>
            </a:extLst>
          </p:cNvPr>
          <p:cNvSpPr/>
          <p:nvPr/>
        </p:nvSpPr>
        <p:spPr>
          <a:xfrm>
            <a:off x="7494484" y="3474726"/>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じゃあ，映画企画に関するリモートリポジトリをクローンしておいて．</a:t>
            </a:r>
            <a:endParaRPr kumimoji="1" lang="en-US" altLang="ja-JP" sz="1200" dirty="0">
              <a:latin typeface="游明朝" panose="02020400000000000000" pitchFamily="18" charset="-128"/>
              <a:ea typeface="游明朝" panose="02020400000000000000" pitchFamily="18" charset="-128"/>
            </a:endParaRPr>
          </a:p>
        </p:txBody>
      </p:sp>
      <p:pic>
        <p:nvPicPr>
          <p:cNvPr id="34" name="図 33">
            <a:extLst>
              <a:ext uri="{FF2B5EF4-FFF2-40B4-BE49-F238E27FC236}">
                <a16:creationId xmlns:a16="http://schemas.microsoft.com/office/drawing/2014/main" id="{682F67F8-2F48-4CA9-9933-8671DE20AD35}"/>
              </a:ext>
            </a:extLst>
          </p:cNvPr>
          <p:cNvPicPr>
            <a:picLocks noChangeAspect="1"/>
          </p:cNvPicPr>
          <p:nvPr/>
        </p:nvPicPr>
        <p:blipFill>
          <a:blip r:embed="rId3"/>
          <a:stretch>
            <a:fillRect/>
          </a:stretch>
        </p:blipFill>
        <p:spPr>
          <a:xfrm>
            <a:off x="6755375" y="2817705"/>
            <a:ext cx="592561" cy="505024"/>
          </a:xfrm>
          <a:prstGeom prst="rect">
            <a:avLst/>
          </a:prstGeom>
        </p:spPr>
      </p:pic>
      <p:sp>
        <p:nvSpPr>
          <p:cNvPr id="35" name="吹き出し: 角を丸めた四角形 34">
            <a:extLst>
              <a:ext uri="{FF2B5EF4-FFF2-40B4-BE49-F238E27FC236}">
                <a16:creationId xmlns:a16="http://schemas.microsoft.com/office/drawing/2014/main" id="{7B190FCE-C428-4F45-ACA2-9128F8CB9C8B}"/>
              </a:ext>
            </a:extLst>
          </p:cNvPr>
          <p:cNvSpPr/>
          <p:nvPr/>
        </p:nvSpPr>
        <p:spPr>
          <a:xfrm>
            <a:off x="7494484" y="2799495"/>
            <a:ext cx="3242144" cy="620864"/>
          </a:xfrm>
          <a:prstGeom prst="wedgeRoundRectCallout">
            <a:avLst>
              <a:gd name="adj1" fmla="val -55575"/>
              <a:gd name="adj2" fmla="val -354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en-US" altLang="ja-JP" sz="1200" dirty="0">
                <a:solidFill>
                  <a:schemeClr val="tx1"/>
                </a:solidFill>
                <a:latin typeface="游明朝" panose="02020400000000000000" pitchFamily="18" charset="-128"/>
                <a:ea typeface="游明朝" panose="02020400000000000000" pitchFamily="18" charset="-128"/>
              </a:rPr>
              <a:t>7</a:t>
            </a:r>
            <a:r>
              <a:rPr kumimoji="1" lang="ja-JP" altLang="en-US" sz="1200" dirty="0">
                <a:solidFill>
                  <a:schemeClr val="tx1"/>
                </a:solidFill>
                <a:latin typeface="游明朝" panose="02020400000000000000" pitchFamily="18" charset="-128"/>
                <a:ea typeface="游明朝" panose="02020400000000000000" pitchFamily="18" charset="-128"/>
              </a:rPr>
              <a:t>月</a:t>
            </a:r>
            <a:r>
              <a:rPr kumimoji="1" lang="en-US" altLang="ja-JP" sz="1200" dirty="0">
                <a:solidFill>
                  <a:schemeClr val="tx1"/>
                </a:solidFill>
                <a:latin typeface="游明朝" panose="02020400000000000000" pitchFamily="18" charset="-128"/>
                <a:ea typeface="游明朝" panose="02020400000000000000" pitchFamily="18" charset="-128"/>
              </a:rPr>
              <a:t>1</a:t>
            </a:r>
            <a:r>
              <a:rPr kumimoji="1" lang="ja-JP" altLang="en-US" sz="1200" dirty="0">
                <a:solidFill>
                  <a:schemeClr val="tx1"/>
                </a:solidFill>
                <a:latin typeface="游明朝" panose="02020400000000000000" pitchFamily="18" charset="-128"/>
                <a:ea typeface="游明朝" panose="02020400000000000000" pitchFamily="18" charset="-128"/>
              </a:rPr>
              <a:t>日上映開始の映画「ゆるキャン△」の企画に今から入るんだけど</a:t>
            </a:r>
            <a:r>
              <a:rPr kumimoji="1" lang="en-US" altLang="ja-JP" sz="1200" dirty="0">
                <a:solidFill>
                  <a:schemeClr val="tx1"/>
                </a:solidFill>
                <a:latin typeface="游明朝" panose="02020400000000000000" pitchFamily="18" charset="-128"/>
                <a:ea typeface="游明朝" panose="02020400000000000000" pitchFamily="18" charset="-128"/>
              </a:rPr>
              <a:t>…</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pic>
        <p:nvPicPr>
          <p:cNvPr id="25" name="図 24">
            <a:extLst>
              <a:ext uri="{FF2B5EF4-FFF2-40B4-BE49-F238E27FC236}">
                <a16:creationId xmlns:a16="http://schemas.microsoft.com/office/drawing/2014/main" id="{39F400C5-DD2C-4C4A-B246-C994FA790A34}"/>
              </a:ext>
            </a:extLst>
          </p:cNvPr>
          <p:cNvPicPr>
            <a:picLocks noChangeAspect="1"/>
          </p:cNvPicPr>
          <p:nvPr/>
        </p:nvPicPr>
        <p:blipFill>
          <a:blip r:embed="rId3"/>
          <a:stretch>
            <a:fillRect/>
          </a:stretch>
        </p:blipFill>
        <p:spPr>
          <a:xfrm>
            <a:off x="6755375" y="4218330"/>
            <a:ext cx="592561" cy="505024"/>
          </a:xfrm>
          <a:prstGeom prst="rect">
            <a:avLst/>
          </a:prstGeom>
        </p:spPr>
      </p:pic>
      <p:sp>
        <p:nvSpPr>
          <p:cNvPr id="26" name="吹き出し: 角を丸めた四角形 25">
            <a:extLst>
              <a:ext uri="{FF2B5EF4-FFF2-40B4-BE49-F238E27FC236}">
                <a16:creationId xmlns:a16="http://schemas.microsoft.com/office/drawing/2014/main" id="{7FAC4DE4-CB5F-4144-AFB8-9F1C98F5FD97}"/>
              </a:ext>
            </a:extLst>
          </p:cNvPr>
          <p:cNvSpPr/>
          <p:nvPr/>
        </p:nvSpPr>
        <p:spPr>
          <a:xfrm>
            <a:off x="7494484" y="4200120"/>
            <a:ext cx="3242144" cy="834036"/>
          </a:xfrm>
          <a:prstGeom prst="wedgeRoundRectCallout">
            <a:avLst>
              <a:gd name="adj1" fmla="val -55575"/>
              <a:gd name="adj2" fmla="val -354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クローンって，リモートリポジトリの内容を丸々ダウンロードして，その内容が入ったローカルレポジトリを作成するってことだよね？</a:t>
            </a:r>
          </a:p>
        </p:txBody>
      </p:sp>
      <p:pic>
        <p:nvPicPr>
          <p:cNvPr id="27" name="図 26">
            <a:extLst>
              <a:ext uri="{FF2B5EF4-FFF2-40B4-BE49-F238E27FC236}">
                <a16:creationId xmlns:a16="http://schemas.microsoft.com/office/drawing/2014/main" id="{29E23A54-AE6A-4859-9715-5ED8B6837118}"/>
              </a:ext>
            </a:extLst>
          </p:cNvPr>
          <p:cNvPicPr>
            <a:picLocks noChangeAspect="1"/>
          </p:cNvPicPr>
          <p:nvPr/>
        </p:nvPicPr>
        <p:blipFill>
          <a:blip r:embed="rId2"/>
          <a:stretch>
            <a:fillRect/>
          </a:stretch>
        </p:blipFill>
        <p:spPr>
          <a:xfrm>
            <a:off x="10863984" y="5216862"/>
            <a:ext cx="686979" cy="557665"/>
          </a:xfrm>
          <a:prstGeom prst="rect">
            <a:avLst/>
          </a:prstGeom>
        </p:spPr>
      </p:pic>
      <p:sp>
        <p:nvSpPr>
          <p:cNvPr id="28" name="吹き出し: 角を丸めた四角形 27">
            <a:extLst>
              <a:ext uri="{FF2B5EF4-FFF2-40B4-BE49-F238E27FC236}">
                <a16:creationId xmlns:a16="http://schemas.microsoft.com/office/drawing/2014/main" id="{A23D86A1-AC24-41AC-8FDE-C0785648A1BF}"/>
              </a:ext>
            </a:extLst>
          </p:cNvPr>
          <p:cNvSpPr/>
          <p:nvPr/>
        </p:nvSpPr>
        <p:spPr>
          <a:xfrm>
            <a:off x="7466959" y="5089905"/>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そうだよ，だからローカルレポジトリの作成も同時に行えるから便利だよ！</a:t>
            </a:r>
            <a:endParaRPr kumimoji="1" lang="en-US" altLang="ja-JP" sz="1200" dirty="0">
              <a:latin typeface="游明朝" panose="02020400000000000000" pitchFamily="18" charset="-128"/>
              <a:ea typeface="游明朝" panose="02020400000000000000" pitchFamily="18" charset="-128"/>
            </a:endParaRPr>
          </a:p>
        </p:txBody>
      </p:sp>
      <p:grpSp>
        <p:nvGrpSpPr>
          <p:cNvPr id="11" name="グループ化 10">
            <a:extLst>
              <a:ext uri="{FF2B5EF4-FFF2-40B4-BE49-F238E27FC236}">
                <a16:creationId xmlns:a16="http://schemas.microsoft.com/office/drawing/2014/main" id="{26591B36-53EE-40E6-B23E-7A414E365773}"/>
              </a:ext>
            </a:extLst>
          </p:cNvPr>
          <p:cNvGrpSpPr/>
          <p:nvPr/>
        </p:nvGrpSpPr>
        <p:grpSpPr>
          <a:xfrm>
            <a:off x="1194044" y="2799495"/>
            <a:ext cx="4707467" cy="3316067"/>
            <a:chOff x="1564808" y="2449543"/>
            <a:chExt cx="4707467" cy="3316067"/>
          </a:xfrm>
        </p:grpSpPr>
        <p:sp>
          <p:nvSpPr>
            <p:cNvPr id="9" name="正方形/長方形 8">
              <a:extLst>
                <a:ext uri="{FF2B5EF4-FFF2-40B4-BE49-F238E27FC236}">
                  <a16:creationId xmlns:a16="http://schemas.microsoft.com/office/drawing/2014/main" id="{DAC6D241-EC24-4B04-889A-DF86DD2CAA8E}"/>
                </a:ext>
              </a:extLst>
            </p:cNvPr>
            <p:cNvSpPr/>
            <p:nvPr/>
          </p:nvSpPr>
          <p:spPr>
            <a:xfrm>
              <a:off x="1564808" y="2449543"/>
              <a:ext cx="4707467" cy="15434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フローチャート: 磁気ディスク 6">
              <a:extLst>
                <a:ext uri="{FF2B5EF4-FFF2-40B4-BE49-F238E27FC236}">
                  <a16:creationId xmlns:a16="http://schemas.microsoft.com/office/drawing/2014/main" id="{87B417DF-6463-4337-961A-3EF5122E1240}"/>
                </a:ext>
              </a:extLst>
            </p:cNvPr>
            <p:cNvSpPr/>
            <p:nvPr/>
          </p:nvSpPr>
          <p:spPr>
            <a:xfrm>
              <a:off x="2558191" y="2943550"/>
              <a:ext cx="2683933" cy="8636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リモートリポジトリ</a:t>
              </a:r>
            </a:p>
          </p:txBody>
        </p:sp>
        <p:sp>
          <p:nvSpPr>
            <p:cNvPr id="36" name="テキスト ボックス 35">
              <a:extLst>
                <a:ext uri="{FF2B5EF4-FFF2-40B4-BE49-F238E27FC236}">
                  <a16:creationId xmlns:a16="http://schemas.microsoft.com/office/drawing/2014/main" id="{7E342DD9-077D-4CD2-BAF9-0B85F59A096E}"/>
                </a:ext>
              </a:extLst>
            </p:cNvPr>
            <p:cNvSpPr txBox="1"/>
            <p:nvPr/>
          </p:nvSpPr>
          <p:spPr>
            <a:xfrm>
              <a:off x="2571429" y="2553899"/>
              <a:ext cx="2796547" cy="369332"/>
            </a:xfrm>
            <a:prstGeom prst="rect">
              <a:avLst/>
            </a:prstGeom>
            <a:noFill/>
          </p:spPr>
          <p:txBody>
            <a:bodyPr wrap="square">
              <a:spAutoFit/>
            </a:bodyPr>
            <a:lstStyle/>
            <a:p>
              <a:r>
                <a:rPr kumimoji="1" lang="ja-JP" altLang="en-US" sz="1800" dirty="0">
                  <a:latin typeface="游明朝" panose="02020400000000000000" pitchFamily="18" charset="-128"/>
                  <a:ea typeface="游明朝" panose="02020400000000000000" pitchFamily="18" charset="-128"/>
                </a:rPr>
                <a:t>映画企画（</a:t>
              </a:r>
              <a:r>
                <a:rPr kumimoji="1" lang="en-US" altLang="ja-JP" sz="1800" dirty="0">
                  <a:latin typeface="游明朝" panose="02020400000000000000" pitchFamily="18" charset="-128"/>
                  <a:ea typeface="游明朝" panose="02020400000000000000" pitchFamily="18" charset="-128"/>
                </a:rPr>
                <a:t>7</a:t>
              </a:r>
              <a:r>
                <a:rPr kumimoji="1" lang="ja-JP" altLang="en-US" sz="1800" dirty="0">
                  <a:latin typeface="游明朝" panose="02020400000000000000" pitchFamily="18" charset="-128"/>
                  <a:ea typeface="游明朝" panose="02020400000000000000" pitchFamily="18" charset="-128"/>
                </a:rPr>
                <a:t>月</a:t>
              </a:r>
              <a:r>
                <a:rPr kumimoji="1" lang="en-US" altLang="ja-JP" sz="1800" dirty="0">
                  <a:latin typeface="游明朝" panose="02020400000000000000" pitchFamily="18" charset="-128"/>
                  <a:ea typeface="游明朝" panose="02020400000000000000" pitchFamily="18" charset="-128"/>
                </a:rPr>
                <a:t>1</a:t>
              </a:r>
              <a:r>
                <a:rPr kumimoji="1" lang="ja-JP" altLang="en-US" sz="1800" dirty="0">
                  <a:latin typeface="游明朝" panose="02020400000000000000" pitchFamily="18" charset="-128"/>
                  <a:ea typeface="游明朝" panose="02020400000000000000" pitchFamily="18" charset="-128"/>
                </a:rPr>
                <a:t>日上映）</a:t>
              </a:r>
              <a:endParaRPr lang="ja-JP" altLang="en-US" dirty="0">
                <a:latin typeface="游明朝" panose="02020400000000000000" pitchFamily="18" charset="-128"/>
                <a:ea typeface="游明朝" panose="02020400000000000000" pitchFamily="18" charset="-128"/>
              </a:endParaRPr>
            </a:p>
          </p:txBody>
        </p:sp>
        <p:pic>
          <p:nvPicPr>
            <p:cNvPr id="37" name="図 36">
              <a:extLst>
                <a:ext uri="{FF2B5EF4-FFF2-40B4-BE49-F238E27FC236}">
                  <a16:creationId xmlns:a16="http://schemas.microsoft.com/office/drawing/2014/main" id="{D9FA4426-B565-4DE8-96CF-7E141A22BCA7}"/>
                </a:ext>
              </a:extLst>
            </p:cNvPr>
            <p:cNvPicPr>
              <a:picLocks noChangeAspect="1"/>
            </p:cNvPicPr>
            <p:nvPr/>
          </p:nvPicPr>
          <p:blipFill>
            <a:blip r:embed="rId4"/>
            <a:stretch>
              <a:fillRect/>
            </a:stretch>
          </p:blipFill>
          <p:spPr>
            <a:xfrm>
              <a:off x="1691689" y="2510554"/>
              <a:ext cx="684060" cy="534202"/>
            </a:xfrm>
            <a:prstGeom prst="rect">
              <a:avLst/>
            </a:prstGeom>
          </p:spPr>
        </p:pic>
        <p:pic>
          <p:nvPicPr>
            <p:cNvPr id="38" name="図 37">
              <a:extLst>
                <a:ext uri="{FF2B5EF4-FFF2-40B4-BE49-F238E27FC236}">
                  <a16:creationId xmlns:a16="http://schemas.microsoft.com/office/drawing/2014/main" id="{2F250D10-F048-4A11-8D1D-EE58A1710EB1}"/>
                </a:ext>
              </a:extLst>
            </p:cNvPr>
            <p:cNvPicPr>
              <a:picLocks noChangeAspect="1"/>
            </p:cNvPicPr>
            <p:nvPr/>
          </p:nvPicPr>
          <p:blipFill>
            <a:blip r:embed="rId2"/>
            <a:stretch>
              <a:fillRect/>
            </a:stretch>
          </p:blipFill>
          <p:spPr>
            <a:xfrm>
              <a:off x="5476636" y="2498822"/>
              <a:ext cx="686979" cy="557665"/>
            </a:xfrm>
            <a:prstGeom prst="rect">
              <a:avLst/>
            </a:prstGeom>
          </p:spPr>
        </p:pic>
        <p:pic>
          <p:nvPicPr>
            <p:cNvPr id="47" name="図 46">
              <a:extLst>
                <a:ext uri="{FF2B5EF4-FFF2-40B4-BE49-F238E27FC236}">
                  <a16:creationId xmlns:a16="http://schemas.microsoft.com/office/drawing/2014/main" id="{6A9F0015-EE3C-4CC0-8B9A-FD54CBA39B71}"/>
                </a:ext>
              </a:extLst>
            </p:cNvPr>
            <p:cNvPicPr>
              <a:picLocks noChangeAspect="1"/>
            </p:cNvPicPr>
            <p:nvPr/>
          </p:nvPicPr>
          <p:blipFill>
            <a:blip r:embed="rId5"/>
            <a:stretch>
              <a:fillRect/>
            </a:stretch>
          </p:blipFill>
          <p:spPr>
            <a:xfrm>
              <a:off x="1696810" y="3297933"/>
              <a:ext cx="684062" cy="509217"/>
            </a:xfrm>
            <a:prstGeom prst="rect">
              <a:avLst/>
            </a:prstGeom>
          </p:spPr>
        </p:pic>
        <p:pic>
          <p:nvPicPr>
            <p:cNvPr id="48" name="図 47">
              <a:extLst>
                <a:ext uri="{FF2B5EF4-FFF2-40B4-BE49-F238E27FC236}">
                  <a16:creationId xmlns:a16="http://schemas.microsoft.com/office/drawing/2014/main" id="{31A27633-925A-4E12-9A22-000F3FC2B419}"/>
                </a:ext>
              </a:extLst>
            </p:cNvPr>
            <p:cNvPicPr>
              <a:picLocks noChangeAspect="1"/>
            </p:cNvPicPr>
            <p:nvPr/>
          </p:nvPicPr>
          <p:blipFill>
            <a:blip r:embed="rId6"/>
            <a:stretch>
              <a:fillRect/>
            </a:stretch>
          </p:blipFill>
          <p:spPr>
            <a:xfrm>
              <a:off x="5502685" y="3248907"/>
              <a:ext cx="634880" cy="557665"/>
            </a:xfrm>
            <a:prstGeom prst="rect">
              <a:avLst/>
            </a:prstGeom>
          </p:spPr>
        </p:pic>
        <p:sp>
          <p:nvSpPr>
            <p:cNvPr id="52" name="フローチャート: 磁気ディスク 51">
              <a:extLst>
                <a:ext uri="{FF2B5EF4-FFF2-40B4-BE49-F238E27FC236}">
                  <a16:creationId xmlns:a16="http://schemas.microsoft.com/office/drawing/2014/main" id="{1ADD18C4-834E-4E89-8315-56809352D1FA}"/>
                </a:ext>
              </a:extLst>
            </p:cNvPr>
            <p:cNvSpPr/>
            <p:nvPr/>
          </p:nvSpPr>
          <p:spPr>
            <a:xfrm>
              <a:off x="3344163" y="4902010"/>
              <a:ext cx="2683933" cy="863600"/>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なでしこ</a:t>
              </a:r>
              <a:endParaRPr kumimoji="1"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ローカルレポジトリ</a:t>
              </a:r>
              <a:endParaRPr kumimoji="1" lang="ja-JP" altLang="en-US" dirty="0">
                <a:latin typeface="游明朝" panose="02020400000000000000" pitchFamily="18" charset="-128"/>
                <a:ea typeface="游明朝" panose="02020400000000000000" pitchFamily="18" charset="-128"/>
              </a:endParaRPr>
            </a:p>
          </p:txBody>
        </p:sp>
      </p:grpSp>
      <p:pic>
        <p:nvPicPr>
          <p:cNvPr id="50" name="図 49">
            <a:extLst>
              <a:ext uri="{FF2B5EF4-FFF2-40B4-BE49-F238E27FC236}">
                <a16:creationId xmlns:a16="http://schemas.microsoft.com/office/drawing/2014/main" id="{FFA14965-E71C-4181-A2FE-EF845846D72B}"/>
              </a:ext>
            </a:extLst>
          </p:cNvPr>
          <p:cNvPicPr>
            <a:picLocks noChangeAspect="1"/>
          </p:cNvPicPr>
          <p:nvPr/>
        </p:nvPicPr>
        <p:blipFill>
          <a:blip r:embed="rId3"/>
          <a:stretch>
            <a:fillRect/>
          </a:stretch>
        </p:blipFill>
        <p:spPr>
          <a:xfrm>
            <a:off x="2187427" y="5443897"/>
            <a:ext cx="592561" cy="505024"/>
          </a:xfrm>
          <a:prstGeom prst="rect">
            <a:avLst/>
          </a:prstGeom>
        </p:spPr>
      </p:pic>
      <p:sp>
        <p:nvSpPr>
          <p:cNvPr id="12" name="矢印: 右 11">
            <a:extLst>
              <a:ext uri="{FF2B5EF4-FFF2-40B4-BE49-F238E27FC236}">
                <a16:creationId xmlns:a16="http://schemas.microsoft.com/office/drawing/2014/main" id="{DEF4292B-9B15-40D9-BD7B-72EC653345DE}"/>
              </a:ext>
            </a:extLst>
          </p:cNvPr>
          <p:cNvSpPr/>
          <p:nvPr/>
        </p:nvSpPr>
        <p:spPr>
          <a:xfrm rot="16200000">
            <a:off x="1997551" y="4428059"/>
            <a:ext cx="1017598" cy="624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t>参加</a:t>
            </a:r>
          </a:p>
        </p:txBody>
      </p:sp>
      <p:sp>
        <p:nvSpPr>
          <p:cNvPr id="53" name="矢印: 右 52">
            <a:extLst>
              <a:ext uri="{FF2B5EF4-FFF2-40B4-BE49-F238E27FC236}">
                <a16:creationId xmlns:a16="http://schemas.microsoft.com/office/drawing/2014/main" id="{D673704B-A08E-448B-B027-EF5EFD2B0DE5}"/>
              </a:ext>
            </a:extLst>
          </p:cNvPr>
          <p:cNvSpPr/>
          <p:nvPr/>
        </p:nvSpPr>
        <p:spPr>
          <a:xfrm rot="5400000">
            <a:off x="3851216" y="4428059"/>
            <a:ext cx="1017598" cy="624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200" dirty="0"/>
              <a:t>クロ｜ン</a:t>
            </a:r>
          </a:p>
        </p:txBody>
      </p:sp>
    </p:spTree>
    <p:extLst>
      <p:ext uri="{BB962C8B-B14F-4D97-AF65-F5344CB8AC3E}">
        <p14:creationId xmlns:p14="http://schemas.microsoft.com/office/powerpoint/2010/main" val="226993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dirty="0"/>
              <a:t>リモートリポジトリに対する操作イメージ</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ja-JP" altLang="en-US" sz="2400" dirty="0"/>
              <a:t>ローカルリポジトリに保存した内容は，任意のタイミングでリモートリポジトリ</a:t>
            </a:r>
            <a:br>
              <a:rPr kumimoji="1" lang="en-US" altLang="ja-JP" sz="2400" dirty="0"/>
            </a:br>
            <a:r>
              <a:rPr kumimoji="1" lang="ja-JP" altLang="en-US" sz="2400" dirty="0"/>
              <a:t>に反映させることが可能．</a:t>
            </a: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11</a:t>
            </a:fld>
            <a:endParaRPr kumimoji="1" lang="ja-JP" altLang="en-US"/>
          </a:p>
        </p:txBody>
      </p:sp>
      <p:grpSp>
        <p:nvGrpSpPr>
          <p:cNvPr id="19" name="グループ化 18">
            <a:extLst>
              <a:ext uri="{FF2B5EF4-FFF2-40B4-BE49-F238E27FC236}">
                <a16:creationId xmlns:a16="http://schemas.microsoft.com/office/drawing/2014/main" id="{7545AE7F-7F9E-42DD-85D6-90F362396FB3}"/>
              </a:ext>
            </a:extLst>
          </p:cNvPr>
          <p:cNvGrpSpPr/>
          <p:nvPr/>
        </p:nvGrpSpPr>
        <p:grpSpPr>
          <a:xfrm>
            <a:off x="651933" y="1765253"/>
            <a:ext cx="7501467" cy="4020632"/>
            <a:chOff x="651933" y="1765253"/>
            <a:chExt cx="7501467" cy="4020632"/>
          </a:xfrm>
        </p:grpSpPr>
        <p:grpSp>
          <p:nvGrpSpPr>
            <p:cNvPr id="32" name="グループ化 31">
              <a:extLst>
                <a:ext uri="{FF2B5EF4-FFF2-40B4-BE49-F238E27FC236}">
                  <a16:creationId xmlns:a16="http://schemas.microsoft.com/office/drawing/2014/main" id="{843EB977-9108-49FD-B773-5A3FF750BC6D}"/>
                </a:ext>
              </a:extLst>
            </p:cNvPr>
            <p:cNvGrpSpPr/>
            <p:nvPr/>
          </p:nvGrpSpPr>
          <p:grpSpPr>
            <a:xfrm>
              <a:off x="651933" y="2534162"/>
              <a:ext cx="7501467" cy="2578548"/>
              <a:chOff x="1905000" y="3338496"/>
              <a:chExt cx="7501467" cy="2578548"/>
            </a:xfrm>
          </p:grpSpPr>
          <p:grpSp>
            <p:nvGrpSpPr>
              <p:cNvPr id="35" name="グループ化 34">
                <a:extLst>
                  <a:ext uri="{FF2B5EF4-FFF2-40B4-BE49-F238E27FC236}">
                    <a16:creationId xmlns:a16="http://schemas.microsoft.com/office/drawing/2014/main" id="{817AF069-C8C7-45C9-9EAF-942471636F9D}"/>
                  </a:ext>
                </a:extLst>
              </p:cNvPr>
              <p:cNvGrpSpPr/>
              <p:nvPr/>
            </p:nvGrpSpPr>
            <p:grpSpPr>
              <a:xfrm>
                <a:off x="3825409" y="4036644"/>
                <a:ext cx="2428497" cy="1880400"/>
                <a:chOff x="3136434" y="4160309"/>
                <a:chExt cx="2428497" cy="1880400"/>
              </a:xfrm>
            </p:grpSpPr>
            <p:pic>
              <p:nvPicPr>
                <p:cNvPr id="61" name="図 60">
                  <a:extLst>
                    <a:ext uri="{FF2B5EF4-FFF2-40B4-BE49-F238E27FC236}">
                      <a16:creationId xmlns:a16="http://schemas.microsoft.com/office/drawing/2014/main" id="{98888643-7A88-470B-A370-AA39B83BB53C}"/>
                    </a:ext>
                  </a:extLst>
                </p:cNvPr>
                <p:cNvPicPr>
                  <a:picLocks noChangeAspect="1"/>
                </p:cNvPicPr>
                <p:nvPr/>
              </p:nvPicPr>
              <p:blipFill>
                <a:blip r:embed="rId2"/>
                <a:stretch>
                  <a:fillRect/>
                </a:stretch>
              </p:blipFill>
              <p:spPr>
                <a:xfrm>
                  <a:off x="3231347" y="4160309"/>
                  <a:ext cx="704850" cy="534202"/>
                </a:xfrm>
                <a:prstGeom prst="rect">
                  <a:avLst/>
                </a:prstGeom>
              </p:spPr>
            </p:pic>
            <p:pic>
              <p:nvPicPr>
                <p:cNvPr id="65" name="図 64">
                  <a:extLst>
                    <a:ext uri="{FF2B5EF4-FFF2-40B4-BE49-F238E27FC236}">
                      <a16:creationId xmlns:a16="http://schemas.microsoft.com/office/drawing/2014/main" id="{9C1F77FB-6E58-4732-84E2-F81555205802}"/>
                    </a:ext>
                  </a:extLst>
                </p:cNvPr>
                <p:cNvPicPr>
                  <a:picLocks noChangeAspect="1"/>
                </p:cNvPicPr>
                <p:nvPr/>
              </p:nvPicPr>
              <p:blipFill>
                <a:blip r:embed="rId3"/>
                <a:stretch>
                  <a:fillRect/>
                </a:stretch>
              </p:blipFill>
              <p:spPr>
                <a:xfrm>
                  <a:off x="3136434" y="4674761"/>
                  <a:ext cx="894675" cy="902959"/>
                </a:xfrm>
                <a:prstGeom prst="rect">
                  <a:avLst/>
                </a:prstGeom>
              </p:spPr>
            </p:pic>
            <p:pic>
              <p:nvPicPr>
                <p:cNvPr id="70" name="図 69">
                  <a:extLst>
                    <a:ext uri="{FF2B5EF4-FFF2-40B4-BE49-F238E27FC236}">
                      <a16:creationId xmlns:a16="http://schemas.microsoft.com/office/drawing/2014/main" id="{4357FE7F-4E62-47CA-8122-FEADC0112DB3}"/>
                    </a:ext>
                  </a:extLst>
                </p:cNvPr>
                <p:cNvPicPr>
                  <a:picLocks noChangeAspect="1"/>
                </p:cNvPicPr>
                <p:nvPr/>
              </p:nvPicPr>
              <p:blipFill>
                <a:blip r:embed="rId3"/>
                <a:stretch>
                  <a:fillRect/>
                </a:stretch>
              </p:blipFill>
              <p:spPr>
                <a:xfrm>
                  <a:off x="4670256" y="5137750"/>
                  <a:ext cx="894675" cy="902959"/>
                </a:xfrm>
                <a:prstGeom prst="rect">
                  <a:avLst/>
                </a:prstGeom>
              </p:spPr>
            </p:pic>
          </p:grpSp>
          <p:grpSp>
            <p:nvGrpSpPr>
              <p:cNvPr id="38" name="グループ化 37">
                <a:extLst>
                  <a:ext uri="{FF2B5EF4-FFF2-40B4-BE49-F238E27FC236}">
                    <a16:creationId xmlns:a16="http://schemas.microsoft.com/office/drawing/2014/main" id="{F74D600E-1615-46D3-AF57-9356BC18DAF0}"/>
                  </a:ext>
                </a:extLst>
              </p:cNvPr>
              <p:cNvGrpSpPr/>
              <p:nvPr/>
            </p:nvGrpSpPr>
            <p:grpSpPr>
              <a:xfrm>
                <a:off x="6889509" y="4046630"/>
                <a:ext cx="894675" cy="1407425"/>
                <a:chOff x="7245127" y="4286466"/>
                <a:chExt cx="894675" cy="1407425"/>
              </a:xfrm>
            </p:grpSpPr>
            <p:pic>
              <p:nvPicPr>
                <p:cNvPr id="49" name="図 48">
                  <a:extLst>
                    <a:ext uri="{FF2B5EF4-FFF2-40B4-BE49-F238E27FC236}">
                      <a16:creationId xmlns:a16="http://schemas.microsoft.com/office/drawing/2014/main" id="{CEBA6508-E551-4917-9282-79D6D24EC187}"/>
                    </a:ext>
                  </a:extLst>
                </p:cNvPr>
                <p:cNvPicPr>
                  <a:picLocks noChangeAspect="1"/>
                </p:cNvPicPr>
                <p:nvPr/>
              </p:nvPicPr>
              <p:blipFill>
                <a:blip r:embed="rId4"/>
                <a:stretch>
                  <a:fillRect/>
                </a:stretch>
              </p:blipFill>
              <p:spPr>
                <a:xfrm>
                  <a:off x="7418340" y="4286466"/>
                  <a:ext cx="531659" cy="466997"/>
                </a:xfrm>
                <a:prstGeom prst="rect">
                  <a:avLst/>
                </a:prstGeom>
              </p:spPr>
            </p:pic>
            <p:pic>
              <p:nvPicPr>
                <p:cNvPr id="51" name="図 50">
                  <a:extLst>
                    <a:ext uri="{FF2B5EF4-FFF2-40B4-BE49-F238E27FC236}">
                      <a16:creationId xmlns:a16="http://schemas.microsoft.com/office/drawing/2014/main" id="{1652A0B5-5FB2-4AAB-993C-11C36149E725}"/>
                    </a:ext>
                  </a:extLst>
                </p:cNvPr>
                <p:cNvPicPr>
                  <a:picLocks noChangeAspect="1"/>
                </p:cNvPicPr>
                <p:nvPr/>
              </p:nvPicPr>
              <p:blipFill>
                <a:blip r:embed="rId3"/>
                <a:stretch>
                  <a:fillRect/>
                </a:stretch>
              </p:blipFill>
              <p:spPr>
                <a:xfrm>
                  <a:off x="7245127" y="4790932"/>
                  <a:ext cx="894675" cy="902959"/>
                </a:xfrm>
                <a:prstGeom prst="rect">
                  <a:avLst/>
                </a:prstGeom>
              </p:spPr>
            </p:pic>
          </p:grpSp>
          <p:cxnSp>
            <p:nvCxnSpPr>
              <p:cNvPr id="39" name="直線矢印コネクタ 38">
                <a:extLst>
                  <a:ext uri="{FF2B5EF4-FFF2-40B4-BE49-F238E27FC236}">
                    <a16:creationId xmlns:a16="http://schemas.microsoft.com/office/drawing/2014/main" id="{400B758C-DF1F-47D1-88F0-7C044526B8F3}"/>
                  </a:ext>
                </a:extLst>
              </p:cNvPr>
              <p:cNvCxnSpPr>
                <a:cxnSpLocks/>
              </p:cNvCxnSpPr>
              <p:nvPr/>
            </p:nvCxnSpPr>
            <p:spPr>
              <a:xfrm flipV="1">
                <a:off x="4625172" y="3431628"/>
                <a:ext cx="338438" cy="7593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CC91795-D938-4B73-A62C-0FBFA65356A9}"/>
                  </a:ext>
                </a:extLst>
              </p:cNvPr>
              <p:cNvCxnSpPr>
                <a:cxnSpLocks/>
              </p:cNvCxnSpPr>
              <p:nvPr/>
            </p:nvCxnSpPr>
            <p:spPr>
              <a:xfrm flipH="1" flipV="1">
                <a:off x="6601800" y="3446122"/>
                <a:ext cx="315158" cy="736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吹き出し: 角を丸めた四角形 42">
                <a:extLst>
                  <a:ext uri="{FF2B5EF4-FFF2-40B4-BE49-F238E27FC236}">
                    <a16:creationId xmlns:a16="http://schemas.microsoft.com/office/drawing/2014/main" id="{C8271F53-75E2-420B-9367-DF5DEE5CA75F}"/>
                  </a:ext>
                </a:extLst>
              </p:cNvPr>
              <p:cNvSpPr/>
              <p:nvPr/>
            </p:nvSpPr>
            <p:spPr>
              <a:xfrm>
                <a:off x="1905000" y="3338496"/>
                <a:ext cx="2412741" cy="511970"/>
              </a:xfrm>
              <a:prstGeom prst="wedgeRoundRectCallout">
                <a:avLst>
                  <a:gd name="adj1" fmla="val 31753"/>
                  <a:gd name="adj2" fmla="val 7596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映画の企画書，あげておいたぞ</a:t>
                </a:r>
              </a:p>
            </p:txBody>
          </p:sp>
          <p:sp>
            <p:nvSpPr>
              <p:cNvPr id="46" name="吹き出し: 角を丸めた四角形 45">
                <a:extLst>
                  <a:ext uri="{FF2B5EF4-FFF2-40B4-BE49-F238E27FC236}">
                    <a16:creationId xmlns:a16="http://schemas.microsoft.com/office/drawing/2014/main" id="{3B508682-0C10-4661-970E-CB2A6698DE6B}"/>
                  </a:ext>
                </a:extLst>
              </p:cNvPr>
              <p:cNvSpPr/>
              <p:nvPr/>
            </p:nvSpPr>
            <p:spPr>
              <a:xfrm>
                <a:off x="7363872" y="3338496"/>
                <a:ext cx="2042595" cy="407420"/>
              </a:xfrm>
              <a:prstGeom prst="wedgeRoundRectCallout">
                <a:avLst>
                  <a:gd name="adj1" fmla="val -40156"/>
                  <a:gd name="adj2" fmla="val 8943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チケットのデザイン案</a:t>
                </a:r>
                <a:endParaRPr kumimoji="1" lang="en-US" altLang="ja-JP" sz="1200" dirty="0">
                  <a:latin typeface="游明朝" panose="02020400000000000000" pitchFamily="18" charset="-128"/>
                  <a:ea typeface="游明朝" panose="02020400000000000000" pitchFamily="18" charset="-128"/>
                </a:endParaRPr>
              </a:p>
              <a:p>
                <a:pPr algn="ctr"/>
                <a:r>
                  <a:rPr kumimoji="1" lang="ja-JP" altLang="en-US" sz="1200" dirty="0">
                    <a:latin typeface="游明朝" panose="02020400000000000000" pitchFamily="18" charset="-128"/>
                    <a:ea typeface="游明朝" panose="02020400000000000000" pitchFamily="18" charset="-128"/>
                  </a:rPr>
                  <a:t>あげてるね！</a:t>
                </a:r>
              </a:p>
            </p:txBody>
          </p:sp>
        </p:grpSp>
        <p:sp>
          <p:nvSpPr>
            <p:cNvPr id="66" name="フローチャート: 磁気ディスク 65">
              <a:extLst>
                <a:ext uri="{FF2B5EF4-FFF2-40B4-BE49-F238E27FC236}">
                  <a16:creationId xmlns:a16="http://schemas.microsoft.com/office/drawing/2014/main" id="{D7029792-3446-4221-9775-439698E85CC5}"/>
                </a:ext>
              </a:extLst>
            </p:cNvPr>
            <p:cNvSpPr/>
            <p:nvPr/>
          </p:nvSpPr>
          <p:spPr>
            <a:xfrm>
              <a:off x="3245773" y="1765253"/>
              <a:ext cx="2683933" cy="8636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リモートリポジトリ</a:t>
              </a:r>
              <a:endParaRPr kumimoji="1"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（オンライン上）</a:t>
              </a:r>
              <a:endParaRPr kumimoji="1" lang="ja-JP" altLang="en-US" dirty="0">
                <a:latin typeface="游明朝" panose="02020400000000000000" pitchFamily="18" charset="-128"/>
                <a:ea typeface="游明朝" panose="02020400000000000000" pitchFamily="18" charset="-128"/>
              </a:endParaRPr>
            </a:p>
          </p:txBody>
        </p:sp>
        <p:pic>
          <p:nvPicPr>
            <p:cNvPr id="68" name="図 67">
              <a:extLst>
                <a:ext uri="{FF2B5EF4-FFF2-40B4-BE49-F238E27FC236}">
                  <a16:creationId xmlns:a16="http://schemas.microsoft.com/office/drawing/2014/main" id="{3D9D9255-861C-49BD-9E72-ED51A6A5699C}"/>
                </a:ext>
              </a:extLst>
            </p:cNvPr>
            <p:cNvPicPr>
              <a:picLocks noChangeAspect="1"/>
            </p:cNvPicPr>
            <p:nvPr/>
          </p:nvPicPr>
          <p:blipFill>
            <a:blip r:embed="rId5"/>
            <a:stretch>
              <a:fillRect/>
            </a:stretch>
          </p:blipFill>
          <p:spPr>
            <a:xfrm>
              <a:off x="4181217" y="5150885"/>
              <a:ext cx="725714" cy="635000"/>
            </a:xfrm>
            <a:prstGeom prst="rect">
              <a:avLst/>
            </a:prstGeom>
          </p:spPr>
        </p:pic>
        <p:sp>
          <p:nvSpPr>
            <p:cNvPr id="18" name="矢印: 下 17">
              <a:extLst>
                <a:ext uri="{FF2B5EF4-FFF2-40B4-BE49-F238E27FC236}">
                  <a16:creationId xmlns:a16="http://schemas.microsoft.com/office/drawing/2014/main" id="{43D930E6-FBC3-425F-A4AA-9F239C87B6C9}"/>
                </a:ext>
              </a:extLst>
            </p:cNvPr>
            <p:cNvSpPr/>
            <p:nvPr/>
          </p:nvSpPr>
          <p:spPr>
            <a:xfrm>
              <a:off x="4202160" y="2699642"/>
              <a:ext cx="683828" cy="1364357"/>
            </a:xfrm>
            <a:prstGeom prst="downArrow">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ln w="0"/>
                  <a:solidFill>
                    <a:schemeClr val="accent1"/>
                  </a:solidFill>
                  <a:effectLst>
                    <a:outerShdw blurRad="38100" dist="25400" dir="5400000" algn="ctr" rotWithShape="0">
                      <a:srgbClr val="6E747A">
                        <a:alpha val="43000"/>
                      </a:srgbClr>
                    </a:outerShdw>
                  </a:effectLst>
                </a:rPr>
                <a:t>変更を取り込み</a:t>
              </a:r>
            </a:p>
          </p:txBody>
        </p:sp>
      </p:grpSp>
      <p:pic>
        <p:nvPicPr>
          <p:cNvPr id="71" name="図 70">
            <a:extLst>
              <a:ext uri="{FF2B5EF4-FFF2-40B4-BE49-F238E27FC236}">
                <a16:creationId xmlns:a16="http://schemas.microsoft.com/office/drawing/2014/main" id="{1F0F3995-B3DA-4D6D-902B-2CAF3F3E12DA}"/>
              </a:ext>
            </a:extLst>
          </p:cNvPr>
          <p:cNvPicPr>
            <a:picLocks noChangeAspect="1"/>
          </p:cNvPicPr>
          <p:nvPr/>
        </p:nvPicPr>
        <p:blipFill>
          <a:blip r:embed="rId6"/>
          <a:stretch>
            <a:fillRect/>
          </a:stretch>
        </p:blipFill>
        <p:spPr>
          <a:xfrm>
            <a:off x="11088215" y="4084003"/>
            <a:ext cx="686979" cy="557665"/>
          </a:xfrm>
          <a:prstGeom prst="rect">
            <a:avLst/>
          </a:prstGeom>
        </p:spPr>
      </p:pic>
      <p:sp>
        <p:nvSpPr>
          <p:cNvPr id="72" name="吹き出し: 角を丸めた四角形 71">
            <a:extLst>
              <a:ext uri="{FF2B5EF4-FFF2-40B4-BE49-F238E27FC236}">
                <a16:creationId xmlns:a16="http://schemas.microsoft.com/office/drawing/2014/main" id="{9C47083E-2C81-4AEB-8E09-F8B574463486}"/>
              </a:ext>
            </a:extLst>
          </p:cNvPr>
          <p:cNvSpPr/>
          <p:nvPr/>
        </p:nvSpPr>
        <p:spPr>
          <a:xfrm>
            <a:off x="7669907" y="3685197"/>
            <a:ext cx="3236439" cy="746221"/>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変更の反映やローカルリポジトリへの取り込みタイミングはユーザーが任意に選べるよ！！</a:t>
            </a:r>
            <a:endParaRPr kumimoji="1" lang="en-US" altLang="ja-JP" sz="1200" dirty="0">
              <a:latin typeface="游明朝" panose="02020400000000000000" pitchFamily="18" charset="-128"/>
              <a:ea typeface="游明朝" panose="02020400000000000000" pitchFamily="18" charset="-128"/>
            </a:endParaRPr>
          </a:p>
        </p:txBody>
      </p:sp>
      <p:pic>
        <p:nvPicPr>
          <p:cNvPr id="75" name="図 74">
            <a:extLst>
              <a:ext uri="{FF2B5EF4-FFF2-40B4-BE49-F238E27FC236}">
                <a16:creationId xmlns:a16="http://schemas.microsoft.com/office/drawing/2014/main" id="{0B2ED0ED-75DC-4A0A-B1D6-EF414CFBADCD}"/>
              </a:ext>
            </a:extLst>
          </p:cNvPr>
          <p:cNvPicPr>
            <a:picLocks noChangeAspect="1"/>
          </p:cNvPicPr>
          <p:nvPr/>
        </p:nvPicPr>
        <p:blipFill>
          <a:blip r:embed="rId7"/>
          <a:stretch>
            <a:fillRect/>
          </a:stretch>
        </p:blipFill>
        <p:spPr>
          <a:xfrm>
            <a:off x="6985845" y="4641668"/>
            <a:ext cx="684062" cy="509217"/>
          </a:xfrm>
          <a:prstGeom prst="rect">
            <a:avLst/>
          </a:prstGeom>
        </p:spPr>
      </p:pic>
      <p:sp>
        <p:nvSpPr>
          <p:cNvPr id="77" name="吹き出し: 角を丸めた四角形 76">
            <a:extLst>
              <a:ext uri="{FF2B5EF4-FFF2-40B4-BE49-F238E27FC236}">
                <a16:creationId xmlns:a16="http://schemas.microsoft.com/office/drawing/2014/main" id="{04C5F696-EDA2-4AC0-97AE-99A0BCA25C2E}"/>
              </a:ext>
            </a:extLst>
          </p:cNvPr>
          <p:cNvSpPr/>
          <p:nvPr/>
        </p:nvSpPr>
        <p:spPr>
          <a:xfrm>
            <a:off x="7714609" y="4641668"/>
            <a:ext cx="3203215" cy="1204933"/>
          </a:xfrm>
          <a:prstGeom prst="wedgeRoundRectCallout">
            <a:avLst>
              <a:gd name="adj1" fmla="val -53883"/>
              <a:gd name="adj2" fmla="val -2476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ja-JP" altLang="en-US" sz="1200" dirty="0">
                <a:latin typeface="游明朝" panose="02020400000000000000" pitchFamily="18" charset="-128"/>
                <a:ea typeface="游明朝" panose="02020400000000000000" pitchFamily="18" charset="-128"/>
              </a:rPr>
              <a:t>ただ，様々なリポジトリから変更を受け入れることで起こる問題もあるよ．それを解決する手段として，ブランチがあるんよね．ブランチは，各作業の保存場所をリモート内で別途作成しておくってイメージやなぁ。。。</a:t>
            </a:r>
            <a:endParaRPr kumimoji="1" lang="en-US" altLang="ja-JP" sz="1200" dirty="0">
              <a:latin typeface="游明朝" panose="02020400000000000000" pitchFamily="18" charset="-128"/>
              <a:ea typeface="游明朝" panose="02020400000000000000" pitchFamily="18" charset="-128"/>
            </a:endParaRPr>
          </a:p>
        </p:txBody>
      </p:sp>
      <p:sp>
        <p:nvSpPr>
          <p:cNvPr id="79" name="吹き出し: 角を丸めた四角形 78">
            <a:extLst>
              <a:ext uri="{FF2B5EF4-FFF2-40B4-BE49-F238E27FC236}">
                <a16:creationId xmlns:a16="http://schemas.microsoft.com/office/drawing/2014/main" id="{E8EA624D-DE2C-48EE-9C90-0F0D188184C7}"/>
              </a:ext>
            </a:extLst>
          </p:cNvPr>
          <p:cNvSpPr/>
          <p:nvPr/>
        </p:nvSpPr>
        <p:spPr>
          <a:xfrm>
            <a:off x="1938868" y="5252723"/>
            <a:ext cx="1976176" cy="383480"/>
          </a:xfrm>
          <a:prstGeom prst="wedgeRoundRectCallout">
            <a:avLst>
              <a:gd name="adj1" fmla="val 67348"/>
              <a:gd name="adj2" fmla="val -2289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みんな作業ありがとう！</a:t>
            </a:r>
          </a:p>
        </p:txBody>
      </p:sp>
    </p:spTree>
    <p:extLst>
      <p:ext uri="{BB962C8B-B14F-4D97-AF65-F5344CB8AC3E}">
        <p14:creationId xmlns:p14="http://schemas.microsoft.com/office/powerpoint/2010/main" val="6341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a:t>ブランチとは</a:t>
            </a:r>
            <a:endParaRPr kumimoji="1" lang="ja-JP" altLang="en-US" dirty="0"/>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lang="ja-JP" altLang="en-US" sz="2400" dirty="0"/>
              <a:t>ブランチは「並行して複数機能を開発するため」にある機能．</a:t>
            </a:r>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12</a:t>
            </a:fld>
            <a:endParaRPr kumimoji="1" lang="ja-JP" altLang="en-US"/>
          </a:p>
        </p:txBody>
      </p:sp>
      <p:grpSp>
        <p:nvGrpSpPr>
          <p:cNvPr id="14" name="グループ化 13">
            <a:extLst>
              <a:ext uri="{FF2B5EF4-FFF2-40B4-BE49-F238E27FC236}">
                <a16:creationId xmlns:a16="http://schemas.microsoft.com/office/drawing/2014/main" id="{4B6AFF63-E2A5-462A-85E5-0BDB774B6B89}"/>
              </a:ext>
            </a:extLst>
          </p:cNvPr>
          <p:cNvGrpSpPr/>
          <p:nvPr/>
        </p:nvGrpSpPr>
        <p:grpSpPr>
          <a:xfrm>
            <a:off x="1291434" y="1177098"/>
            <a:ext cx="9609131" cy="2519778"/>
            <a:chOff x="1026686" y="1566565"/>
            <a:chExt cx="9609131" cy="2519778"/>
          </a:xfrm>
        </p:grpSpPr>
        <p:cxnSp>
          <p:nvCxnSpPr>
            <p:cNvPr id="28" name="直線矢印コネクタ 27">
              <a:extLst>
                <a:ext uri="{FF2B5EF4-FFF2-40B4-BE49-F238E27FC236}">
                  <a16:creationId xmlns:a16="http://schemas.microsoft.com/office/drawing/2014/main" id="{CFE523E3-6035-4430-89D4-B0B42EAD5F08}"/>
                </a:ext>
              </a:extLst>
            </p:cNvPr>
            <p:cNvCxnSpPr/>
            <p:nvPr/>
          </p:nvCxnSpPr>
          <p:spPr>
            <a:xfrm>
              <a:off x="1026686" y="2775516"/>
              <a:ext cx="8688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E80CB64-8AD1-4EBC-8D55-559DAF3D26FA}"/>
                </a:ext>
              </a:extLst>
            </p:cNvPr>
            <p:cNvSpPr txBox="1"/>
            <p:nvPr/>
          </p:nvSpPr>
          <p:spPr>
            <a:xfrm>
              <a:off x="9761634" y="2590850"/>
              <a:ext cx="874183" cy="369332"/>
            </a:xfrm>
            <a:prstGeom prst="rect">
              <a:avLst/>
            </a:prstGeom>
            <a:noFill/>
          </p:spPr>
          <p:txBody>
            <a:bodyPr wrap="square">
              <a:spAutoFit/>
            </a:bodyPr>
            <a:lstStyle/>
            <a:p>
              <a:r>
                <a:rPr lang="ja-JP" altLang="en-US" dirty="0">
                  <a:latin typeface="游明朝" panose="02020400000000000000" pitchFamily="18" charset="-128"/>
                  <a:ea typeface="游明朝" panose="02020400000000000000" pitchFamily="18" charset="-128"/>
                </a:rPr>
                <a:t>時系列</a:t>
              </a:r>
            </a:p>
          </p:txBody>
        </p:sp>
        <p:grpSp>
          <p:nvGrpSpPr>
            <p:cNvPr id="10" name="グループ化 9">
              <a:extLst>
                <a:ext uri="{FF2B5EF4-FFF2-40B4-BE49-F238E27FC236}">
                  <a16:creationId xmlns:a16="http://schemas.microsoft.com/office/drawing/2014/main" id="{D61C1FAC-83A5-497F-906A-E7935ED57ABF}"/>
                </a:ext>
              </a:extLst>
            </p:cNvPr>
            <p:cNvGrpSpPr/>
            <p:nvPr/>
          </p:nvGrpSpPr>
          <p:grpSpPr>
            <a:xfrm>
              <a:off x="2183723" y="3253658"/>
              <a:ext cx="2093468" cy="832685"/>
              <a:chOff x="2223269" y="2130441"/>
              <a:chExt cx="2093468" cy="832685"/>
            </a:xfrm>
          </p:grpSpPr>
          <p:grpSp>
            <p:nvGrpSpPr>
              <p:cNvPr id="7" name="グループ化 6">
                <a:extLst>
                  <a:ext uri="{FF2B5EF4-FFF2-40B4-BE49-F238E27FC236}">
                    <a16:creationId xmlns:a16="http://schemas.microsoft.com/office/drawing/2014/main" id="{79CC9A45-F5F5-42F4-8184-8A87FD1472D4}"/>
                  </a:ext>
                </a:extLst>
              </p:cNvPr>
              <p:cNvGrpSpPr/>
              <p:nvPr/>
            </p:nvGrpSpPr>
            <p:grpSpPr>
              <a:xfrm>
                <a:off x="2223269" y="2428924"/>
                <a:ext cx="2093468" cy="534202"/>
                <a:chOff x="2206336" y="2255056"/>
                <a:chExt cx="2093468" cy="534202"/>
              </a:xfrm>
            </p:grpSpPr>
            <p:pic>
              <p:nvPicPr>
                <p:cNvPr id="67" name="図 66">
                  <a:extLst>
                    <a:ext uri="{FF2B5EF4-FFF2-40B4-BE49-F238E27FC236}">
                      <a16:creationId xmlns:a16="http://schemas.microsoft.com/office/drawing/2014/main" id="{87F85532-7389-47FB-8A1C-F6960844CC75}"/>
                    </a:ext>
                  </a:extLst>
                </p:cNvPr>
                <p:cNvPicPr>
                  <a:picLocks noChangeAspect="1"/>
                </p:cNvPicPr>
                <p:nvPr/>
              </p:nvPicPr>
              <p:blipFill>
                <a:blip r:embed="rId2"/>
                <a:stretch>
                  <a:fillRect/>
                </a:stretch>
              </p:blipFill>
              <p:spPr>
                <a:xfrm>
                  <a:off x="2206336" y="2255056"/>
                  <a:ext cx="684060" cy="534202"/>
                </a:xfrm>
                <a:prstGeom prst="rect">
                  <a:avLst/>
                </a:prstGeom>
              </p:spPr>
            </p:pic>
            <p:pic>
              <p:nvPicPr>
                <p:cNvPr id="69" name="図 68">
                  <a:extLst>
                    <a:ext uri="{FF2B5EF4-FFF2-40B4-BE49-F238E27FC236}">
                      <a16:creationId xmlns:a16="http://schemas.microsoft.com/office/drawing/2014/main" id="{C400ECD8-AF0C-4453-AD1C-12D49FFF308C}"/>
                    </a:ext>
                  </a:extLst>
                </p:cNvPr>
                <p:cNvPicPr>
                  <a:picLocks noChangeAspect="1"/>
                </p:cNvPicPr>
                <p:nvPr/>
              </p:nvPicPr>
              <p:blipFill>
                <a:blip r:embed="rId3"/>
                <a:stretch>
                  <a:fillRect/>
                </a:stretch>
              </p:blipFill>
              <p:spPr>
                <a:xfrm>
                  <a:off x="2939671" y="2280041"/>
                  <a:ext cx="684062" cy="509217"/>
                </a:xfrm>
                <a:prstGeom prst="rect">
                  <a:avLst/>
                </a:prstGeom>
              </p:spPr>
            </p:pic>
            <p:pic>
              <p:nvPicPr>
                <p:cNvPr id="73" name="図 72">
                  <a:extLst>
                    <a:ext uri="{FF2B5EF4-FFF2-40B4-BE49-F238E27FC236}">
                      <a16:creationId xmlns:a16="http://schemas.microsoft.com/office/drawing/2014/main" id="{7EF89169-1EB9-498B-B53E-3AD3B37AF278}"/>
                    </a:ext>
                  </a:extLst>
                </p:cNvPr>
                <p:cNvPicPr>
                  <a:picLocks noChangeAspect="1"/>
                </p:cNvPicPr>
                <p:nvPr/>
              </p:nvPicPr>
              <p:blipFill>
                <a:blip r:embed="rId4"/>
                <a:stretch>
                  <a:fillRect/>
                </a:stretch>
              </p:blipFill>
              <p:spPr>
                <a:xfrm>
                  <a:off x="3673008" y="2255056"/>
                  <a:ext cx="626796" cy="534202"/>
                </a:xfrm>
                <a:prstGeom prst="rect">
                  <a:avLst/>
                </a:prstGeom>
              </p:spPr>
            </p:pic>
          </p:grpSp>
          <p:sp>
            <p:nvSpPr>
              <p:cNvPr id="76" name="テキスト ボックス 75">
                <a:extLst>
                  <a:ext uri="{FF2B5EF4-FFF2-40B4-BE49-F238E27FC236}">
                    <a16:creationId xmlns:a16="http://schemas.microsoft.com/office/drawing/2014/main" id="{10BBB404-41B5-4AC8-852A-E181760AA1D2}"/>
                  </a:ext>
                </a:extLst>
              </p:cNvPr>
              <p:cNvSpPr txBox="1"/>
              <p:nvPr/>
            </p:nvSpPr>
            <p:spPr>
              <a:xfrm>
                <a:off x="2493255" y="2130441"/>
                <a:ext cx="1610760" cy="369332"/>
              </a:xfrm>
              <a:prstGeom prst="rect">
                <a:avLst/>
              </a:prstGeom>
              <a:noFill/>
            </p:spPr>
            <p:txBody>
              <a:bodyPr wrap="square">
                <a:spAutoFit/>
              </a:bodyPr>
              <a:lstStyle/>
              <a:p>
                <a:r>
                  <a:rPr lang="ja-JP" altLang="en-US" sz="1800" dirty="0">
                    <a:latin typeface="游明朝" panose="02020400000000000000" pitchFamily="18" charset="-128"/>
                    <a:ea typeface="游明朝" panose="02020400000000000000" pitchFamily="18" charset="-128"/>
                  </a:rPr>
                  <a:t>野クルチーム</a:t>
                </a:r>
                <a:endParaRPr lang="ja-JP" altLang="en-US" dirty="0">
                  <a:latin typeface="游明朝" panose="02020400000000000000" pitchFamily="18" charset="-128"/>
                  <a:ea typeface="游明朝" panose="02020400000000000000" pitchFamily="18" charset="-128"/>
                </a:endParaRPr>
              </a:p>
            </p:txBody>
          </p:sp>
        </p:grpSp>
        <p:grpSp>
          <p:nvGrpSpPr>
            <p:cNvPr id="11" name="グループ化 10">
              <a:extLst>
                <a:ext uri="{FF2B5EF4-FFF2-40B4-BE49-F238E27FC236}">
                  <a16:creationId xmlns:a16="http://schemas.microsoft.com/office/drawing/2014/main" id="{5229A247-4168-4DB9-A064-8EAC90BD8059}"/>
                </a:ext>
              </a:extLst>
            </p:cNvPr>
            <p:cNvGrpSpPr/>
            <p:nvPr/>
          </p:nvGrpSpPr>
          <p:grpSpPr>
            <a:xfrm>
              <a:off x="6096000" y="1566565"/>
              <a:ext cx="1705484" cy="843945"/>
              <a:chOff x="4961221" y="2166147"/>
              <a:chExt cx="1705484" cy="843945"/>
            </a:xfrm>
          </p:grpSpPr>
          <p:grpSp>
            <p:nvGrpSpPr>
              <p:cNvPr id="8" name="グループ化 7">
                <a:extLst>
                  <a:ext uri="{FF2B5EF4-FFF2-40B4-BE49-F238E27FC236}">
                    <a16:creationId xmlns:a16="http://schemas.microsoft.com/office/drawing/2014/main" id="{984814A6-CC40-4C7B-B606-04F295707119}"/>
                  </a:ext>
                </a:extLst>
              </p:cNvPr>
              <p:cNvGrpSpPr/>
              <p:nvPr/>
            </p:nvGrpSpPr>
            <p:grpSpPr>
              <a:xfrm>
                <a:off x="5164666" y="2473795"/>
                <a:ext cx="1304883" cy="536297"/>
                <a:chOff x="5105872" y="2843060"/>
                <a:chExt cx="1380612" cy="563379"/>
              </a:xfrm>
            </p:grpSpPr>
            <p:pic>
              <p:nvPicPr>
                <p:cNvPr id="62" name="図 61">
                  <a:extLst>
                    <a:ext uri="{FF2B5EF4-FFF2-40B4-BE49-F238E27FC236}">
                      <a16:creationId xmlns:a16="http://schemas.microsoft.com/office/drawing/2014/main" id="{1438E01D-7DE8-4907-88D0-5EA1352D5D72}"/>
                    </a:ext>
                  </a:extLst>
                </p:cNvPr>
                <p:cNvPicPr>
                  <a:picLocks noChangeAspect="1"/>
                </p:cNvPicPr>
                <p:nvPr/>
              </p:nvPicPr>
              <p:blipFill>
                <a:blip r:embed="rId5"/>
                <a:stretch>
                  <a:fillRect/>
                </a:stretch>
              </p:blipFill>
              <p:spPr>
                <a:xfrm>
                  <a:off x="5105872" y="2848774"/>
                  <a:ext cx="686979" cy="557665"/>
                </a:xfrm>
                <a:prstGeom prst="rect">
                  <a:avLst/>
                </a:prstGeom>
              </p:spPr>
            </p:pic>
            <p:pic>
              <p:nvPicPr>
                <p:cNvPr id="74" name="図 73">
                  <a:extLst>
                    <a:ext uri="{FF2B5EF4-FFF2-40B4-BE49-F238E27FC236}">
                      <a16:creationId xmlns:a16="http://schemas.microsoft.com/office/drawing/2014/main" id="{748849F8-314F-4026-B0E7-96DCC19AB06F}"/>
                    </a:ext>
                  </a:extLst>
                </p:cNvPr>
                <p:cNvPicPr>
                  <a:picLocks noChangeAspect="1"/>
                </p:cNvPicPr>
                <p:nvPr/>
              </p:nvPicPr>
              <p:blipFill>
                <a:blip r:embed="rId6"/>
                <a:stretch>
                  <a:fillRect/>
                </a:stretch>
              </p:blipFill>
              <p:spPr>
                <a:xfrm>
                  <a:off x="5851604" y="2843060"/>
                  <a:ext cx="634880" cy="557665"/>
                </a:xfrm>
                <a:prstGeom prst="rect">
                  <a:avLst/>
                </a:prstGeom>
              </p:spPr>
            </p:pic>
          </p:grpSp>
          <p:sp>
            <p:nvSpPr>
              <p:cNvPr id="78" name="テキスト ボックス 77">
                <a:extLst>
                  <a:ext uri="{FF2B5EF4-FFF2-40B4-BE49-F238E27FC236}">
                    <a16:creationId xmlns:a16="http://schemas.microsoft.com/office/drawing/2014/main" id="{C1679E06-5603-4B73-A9CA-6C7A06DD56BF}"/>
                  </a:ext>
                </a:extLst>
              </p:cNvPr>
              <p:cNvSpPr txBox="1"/>
              <p:nvPr/>
            </p:nvSpPr>
            <p:spPr>
              <a:xfrm>
                <a:off x="4961221" y="2166147"/>
                <a:ext cx="1705484" cy="369332"/>
              </a:xfrm>
              <a:prstGeom prst="rect">
                <a:avLst/>
              </a:prstGeom>
              <a:noFill/>
            </p:spPr>
            <p:txBody>
              <a:bodyPr wrap="square">
                <a:spAutoFit/>
              </a:bodyPr>
              <a:lstStyle/>
              <a:p>
                <a:r>
                  <a:rPr lang="en-US" altLang="ja-JP" dirty="0">
                    <a:latin typeface="游明朝" panose="02020400000000000000" pitchFamily="18" charset="-128"/>
                    <a:ea typeface="游明朝" panose="02020400000000000000" pitchFamily="18" charset="-128"/>
                  </a:rPr>
                  <a:t>1</a:t>
                </a:r>
                <a:r>
                  <a:rPr lang="ja-JP" altLang="en-US" dirty="0">
                    <a:latin typeface="游明朝" panose="02020400000000000000" pitchFamily="18" charset="-128"/>
                    <a:ea typeface="游明朝" panose="02020400000000000000" pitchFamily="18" charset="-128"/>
                  </a:rPr>
                  <a:t>人好き</a:t>
                </a:r>
                <a:r>
                  <a:rPr lang="ja-JP" altLang="en-US" sz="1800" dirty="0">
                    <a:latin typeface="游明朝" panose="02020400000000000000" pitchFamily="18" charset="-128"/>
                    <a:ea typeface="游明朝" panose="02020400000000000000" pitchFamily="18" charset="-128"/>
                  </a:rPr>
                  <a:t>チーム</a:t>
                </a:r>
                <a:endParaRPr lang="ja-JP" altLang="en-US" dirty="0">
                  <a:latin typeface="游明朝" panose="02020400000000000000" pitchFamily="18" charset="-128"/>
                  <a:ea typeface="游明朝" panose="02020400000000000000" pitchFamily="18" charset="-128"/>
                </a:endParaRPr>
              </a:p>
            </p:txBody>
          </p:sp>
        </p:grpSp>
        <p:sp>
          <p:nvSpPr>
            <p:cNvPr id="12" name="矢印: 下カーブ 11">
              <a:extLst>
                <a:ext uri="{FF2B5EF4-FFF2-40B4-BE49-F238E27FC236}">
                  <a16:creationId xmlns:a16="http://schemas.microsoft.com/office/drawing/2014/main" id="{95FC803A-E68F-417D-A08B-AB2E6F84E6F2}"/>
                </a:ext>
              </a:extLst>
            </p:cNvPr>
            <p:cNvSpPr/>
            <p:nvPr/>
          </p:nvSpPr>
          <p:spPr>
            <a:xfrm>
              <a:off x="1905000" y="2410510"/>
              <a:ext cx="6358467" cy="293281"/>
            </a:xfrm>
            <a:prstGeom prst="curvedDownArrow">
              <a:avLst>
                <a:gd name="adj1" fmla="val 0"/>
                <a:gd name="adj2" fmla="val 791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下カーブ 79">
              <a:extLst>
                <a:ext uri="{FF2B5EF4-FFF2-40B4-BE49-F238E27FC236}">
                  <a16:creationId xmlns:a16="http://schemas.microsoft.com/office/drawing/2014/main" id="{F8D09246-2AFC-4693-BA1E-2CD7122DCE9B}"/>
                </a:ext>
              </a:extLst>
            </p:cNvPr>
            <p:cNvSpPr/>
            <p:nvPr/>
          </p:nvSpPr>
          <p:spPr>
            <a:xfrm flipV="1">
              <a:off x="1905000" y="2847241"/>
              <a:ext cx="3615267" cy="3444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D6BAC905-9C38-4EA3-BFD1-0DCE8CA51BCC}"/>
                </a:ext>
              </a:extLst>
            </p:cNvPr>
            <p:cNvSpPr/>
            <p:nvPr/>
          </p:nvSpPr>
          <p:spPr>
            <a:xfrm>
              <a:off x="3849151" y="1940531"/>
              <a:ext cx="2133600" cy="319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キャンプ場作成地の選定</a:t>
              </a:r>
            </a:p>
          </p:txBody>
        </p:sp>
        <p:sp>
          <p:nvSpPr>
            <p:cNvPr id="81" name="正方形/長方形 80">
              <a:extLst>
                <a:ext uri="{FF2B5EF4-FFF2-40B4-BE49-F238E27FC236}">
                  <a16:creationId xmlns:a16="http://schemas.microsoft.com/office/drawing/2014/main" id="{ADF32D8D-EA1E-440C-A586-027268FA9C7A}"/>
                </a:ext>
              </a:extLst>
            </p:cNvPr>
            <p:cNvSpPr/>
            <p:nvPr/>
          </p:nvSpPr>
          <p:spPr>
            <a:xfrm>
              <a:off x="4326466" y="3252516"/>
              <a:ext cx="213360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キャンプ場作成</a:t>
              </a:r>
              <a:endParaRPr kumimoji="1" lang="en-US" altLang="ja-JP" sz="1200" dirty="0">
                <a:latin typeface="游明朝" panose="02020400000000000000" pitchFamily="18" charset="-128"/>
                <a:ea typeface="游明朝" panose="02020400000000000000" pitchFamily="18" charset="-128"/>
              </a:endParaRPr>
            </a:p>
            <a:p>
              <a:pPr algn="ctr"/>
              <a:r>
                <a:rPr kumimoji="1" lang="ja-JP" altLang="en-US" sz="1200" dirty="0">
                  <a:latin typeface="游明朝" panose="02020400000000000000" pitchFamily="18" charset="-128"/>
                  <a:ea typeface="游明朝" panose="02020400000000000000" pitchFamily="18" charset="-128"/>
                </a:rPr>
                <a:t>スケジュール策定</a:t>
              </a:r>
            </a:p>
          </p:txBody>
        </p:sp>
      </p:grpSp>
      <p:sp>
        <p:nvSpPr>
          <p:cNvPr id="15" name="直方体 14">
            <a:extLst>
              <a:ext uri="{FF2B5EF4-FFF2-40B4-BE49-F238E27FC236}">
                <a16:creationId xmlns:a16="http://schemas.microsoft.com/office/drawing/2014/main" id="{3590570F-C5A0-4721-8ECE-800A830A259D}"/>
              </a:ext>
            </a:extLst>
          </p:cNvPr>
          <p:cNvSpPr/>
          <p:nvPr/>
        </p:nvSpPr>
        <p:spPr>
          <a:xfrm>
            <a:off x="98544" y="3031020"/>
            <a:ext cx="2300652" cy="715720"/>
          </a:xfrm>
          <a:prstGeom prst="cub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野クルチーム作業用</a:t>
            </a:r>
            <a:endParaRPr kumimoji="1" lang="en-US" altLang="ja-JP" sz="1200" dirty="0">
              <a:latin typeface="游明朝" panose="02020400000000000000" pitchFamily="18" charset="-128"/>
              <a:ea typeface="游明朝" panose="02020400000000000000" pitchFamily="18" charset="-128"/>
            </a:endParaRPr>
          </a:p>
          <a:p>
            <a:pPr algn="ctr"/>
            <a:r>
              <a:rPr lang="ja-JP" altLang="en-US" sz="1200" dirty="0">
                <a:latin typeface="游明朝" panose="02020400000000000000" pitchFamily="18" charset="-128"/>
                <a:ea typeface="游明朝" panose="02020400000000000000" pitchFamily="18" charset="-128"/>
              </a:rPr>
              <a:t>ブランチを作成</a:t>
            </a:r>
            <a:endParaRPr kumimoji="1" lang="ja-JP" altLang="en-US" sz="1200" dirty="0">
              <a:latin typeface="游明朝" panose="02020400000000000000" pitchFamily="18" charset="-128"/>
              <a:ea typeface="游明朝" panose="02020400000000000000" pitchFamily="18" charset="-128"/>
            </a:endParaRPr>
          </a:p>
        </p:txBody>
      </p:sp>
      <p:sp>
        <p:nvSpPr>
          <p:cNvPr id="82" name="直方体 81">
            <a:extLst>
              <a:ext uri="{FF2B5EF4-FFF2-40B4-BE49-F238E27FC236}">
                <a16:creationId xmlns:a16="http://schemas.microsoft.com/office/drawing/2014/main" id="{63E493EF-7720-434F-85B8-5A7047E517A2}"/>
              </a:ext>
            </a:extLst>
          </p:cNvPr>
          <p:cNvSpPr/>
          <p:nvPr/>
        </p:nvSpPr>
        <p:spPr>
          <a:xfrm>
            <a:off x="8528215" y="1238875"/>
            <a:ext cx="2300652" cy="715720"/>
          </a:xfrm>
          <a:prstGeom prst="cub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200" dirty="0"/>
              <a:t>1</a:t>
            </a:r>
            <a:r>
              <a:rPr kumimoji="1" lang="ja-JP" altLang="en-US" sz="1200" dirty="0"/>
              <a:t>人好きチーム作業用</a:t>
            </a:r>
            <a:endParaRPr kumimoji="1" lang="en-US" altLang="ja-JP" sz="1200" dirty="0"/>
          </a:p>
          <a:p>
            <a:pPr algn="ctr"/>
            <a:r>
              <a:rPr kumimoji="1" lang="ja-JP" altLang="en-US" sz="1200" dirty="0"/>
              <a:t>ブランチを作成</a:t>
            </a:r>
          </a:p>
        </p:txBody>
      </p:sp>
      <p:pic>
        <p:nvPicPr>
          <p:cNvPr id="83" name="図 82">
            <a:extLst>
              <a:ext uri="{FF2B5EF4-FFF2-40B4-BE49-F238E27FC236}">
                <a16:creationId xmlns:a16="http://schemas.microsoft.com/office/drawing/2014/main" id="{E498008B-3952-4A2B-9715-A89260790BBC}"/>
              </a:ext>
            </a:extLst>
          </p:cNvPr>
          <p:cNvPicPr>
            <a:picLocks noChangeAspect="1"/>
          </p:cNvPicPr>
          <p:nvPr/>
        </p:nvPicPr>
        <p:blipFill>
          <a:blip r:embed="rId4"/>
          <a:stretch>
            <a:fillRect/>
          </a:stretch>
        </p:blipFill>
        <p:spPr>
          <a:xfrm>
            <a:off x="757843" y="3948541"/>
            <a:ext cx="626796" cy="534202"/>
          </a:xfrm>
          <a:prstGeom prst="rect">
            <a:avLst/>
          </a:prstGeom>
        </p:spPr>
      </p:pic>
      <p:sp>
        <p:nvSpPr>
          <p:cNvPr id="84" name="吹き出し: 角を丸めた四角形 83">
            <a:extLst>
              <a:ext uri="{FF2B5EF4-FFF2-40B4-BE49-F238E27FC236}">
                <a16:creationId xmlns:a16="http://schemas.microsoft.com/office/drawing/2014/main" id="{47E0B253-8822-4C1E-B606-F78AE3351256}"/>
              </a:ext>
            </a:extLst>
          </p:cNvPr>
          <p:cNvSpPr/>
          <p:nvPr/>
        </p:nvSpPr>
        <p:spPr>
          <a:xfrm>
            <a:off x="1498817" y="3837083"/>
            <a:ext cx="4286198" cy="620864"/>
          </a:xfrm>
          <a:prstGeom prst="wedgeRoundRectCallout">
            <a:avLst>
              <a:gd name="adj1" fmla="val -52840"/>
              <a:gd name="adj2" fmla="val -490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チームごとにブランチ</a:t>
            </a:r>
            <a:r>
              <a:rPr lang="ja-JP" altLang="en-US" sz="1200" dirty="0">
                <a:solidFill>
                  <a:schemeClr val="tx1"/>
                </a:solidFill>
                <a:latin typeface="游明朝" panose="02020400000000000000" pitchFamily="18" charset="-128"/>
                <a:ea typeface="游明朝" panose="02020400000000000000" pitchFamily="18" charset="-128"/>
              </a:rPr>
              <a:t>を作成しておくことで，他チームの作業の影響を受けなくなるね！</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grpSp>
        <p:nvGrpSpPr>
          <p:cNvPr id="20" name="グループ化 19">
            <a:extLst>
              <a:ext uri="{FF2B5EF4-FFF2-40B4-BE49-F238E27FC236}">
                <a16:creationId xmlns:a16="http://schemas.microsoft.com/office/drawing/2014/main" id="{DD82C1EA-2BA5-4342-BDCD-F476801D58D4}"/>
              </a:ext>
            </a:extLst>
          </p:cNvPr>
          <p:cNvGrpSpPr/>
          <p:nvPr/>
        </p:nvGrpSpPr>
        <p:grpSpPr>
          <a:xfrm>
            <a:off x="6868515" y="3460867"/>
            <a:ext cx="4719207" cy="1865615"/>
            <a:chOff x="6868515" y="3460867"/>
            <a:chExt cx="4719207" cy="1865615"/>
          </a:xfrm>
        </p:grpSpPr>
        <p:sp>
          <p:nvSpPr>
            <p:cNvPr id="85" name="直方体 84">
              <a:extLst>
                <a:ext uri="{FF2B5EF4-FFF2-40B4-BE49-F238E27FC236}">
                  <a16:creationId xmlns:a16="http://schemas.microsoft.com/office/drawing/2014/main" id="{EA0B75C1-D957-492A-95C8-F29B7CFC02D5}"/>
                </a:ext>
              </a:extLst>
            </p:cNvPr>
            <p:cNvSpPr/>
            <p:nvPr/>
          </p:nvSpPr>
          <p:spPr>
            <a:xfrm>
              <a:off x="6868515" y="4610762"/>
              <a:ext cx="2300652" cy="715720"/>
            </a:xfrm>
            <a:prstGeom prst="cub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野クルチーム作業用</a:t>
              </a:r>
              <a:endParaRPr kumimoji="1" lang="en-US" altLang="ja-JP" sz="1200" dirty="0">
                <a:latin typeface="游明朝" panose="02020400000000000000" pitchFamily="18" charset="-128"/>
                <a:ea typeface="游明朝" panose="02020400000000000000" pitchFamily="18" charset="-128"/>
              </a:endParaRPr>
            </a:p>
            <a:p>
              <a:pPr algn="ctr"/>
              <a:r>
                <a:rPr lang="ja-JP" altLang="en-US" sz="1200" dirty="0">
                  <a:latin typeface="游明朝" panose="02020400000000000000" pitchFamily="18" charset="-128"/>
                  <a:ea typeface="游明朝" panose="02020400000000000000" pitchFamily="18" charset="-128"/>
                </a:rPr>
                <a:t>ブランチを作成</a:t>
              </a:r>
              <a:endParaRPr kumimoji="1" lang="ja-JP" altLang="en-US" sz="1200" dirty="0">
                <a:latin typeface="游明朝" panose="02020400000000000000" pitchFamily="18" charset="-128"/>
                <a:ea typeface="游明朝" panose="02020400000000000000" pitchFamily="18" charset="-128"/>
              </a:endParaRPr>
            </a:p>
          </p:txBody>
        </p:sp>
        <p:sp>
          <p:nvSpPr>
            <p:cNvPr id="87" name="直方体 86">
              <a:extLst>
                <a:ext uri="{FF2B5EF4-FFF2-40B4-BE49-F238E27FC236}">
                  <a16:creationId xmlns:a16="http://schemas.microsoft.com/office/drawing/2014/main" id="{375E7E8A-3BF8-4615-A68D-04778F41172B}"/>
                </a:ext>
              </a:extLst>
            </p:cNvPr>
            <p:cNvSpPr/>
            <p:nvPr/>
          </p:nvSpPr>
          <p:spPr>
            <a:xfrm>
              <a:off x="9287070" y="4608042"/>
              <a:ext cx="2300652" cy="715720"/>
            </a:xfrm>
            <a:prstGeom prst="cub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200" dirty="0"/>
                <a:t>1</a:t>
              </a:r>
              <a:r>
                <a:rPr kumimoji="1" lang="ja-JP" altLang="en-US" sz="1200" dirty="0"/>
                <a:t>人好きチーム作業用</a:t>
              </a:r>
              <a:endParaRPr kumimoji="1" lang="en-US" altLang="ja-JP" sz="1200" dirty="0"/>
            </a:p>
            <a:p>
              <a:pPr algn="ctr"/>
              <a:r>
                <a:rPr kumimoji="1" lang="ja-JP" altLang="en-US" sz="1200" dirty="0"/>
                <a:t>ブランチを作成</a:t>
              </a:r>
            </a:p>
          </p:txBody>
        </p:sp>
        <p:sp>
          <p:nvSpPr>
            <p:cNvPr id="88" name="直方体 87">
              <a:extLst>
                <a:ext uri="{FF2B5EF4-FFF2-40B4-BE49-F238E27FC236}">
                  <a16:creationId xmlns:a16="http://schemas.microsoft.com/office/drawing/2014/main" id="{99256BA2-40E1-46B6-982F-49E0F41D3485}"/>
                </a:ext>
              </a:extLst>
            </p:cNvPr>
            <p:cNvSpPr/>
            <p:nvPr/>
          </p:nvSpPr>
          <p:spPr>
            <a:xfrm>
              <a:off x="8018841" y="3460867"/>
              <a:ext cx="2300652" cy="715720"/>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200" dirty="0"/>
                <a:t>Master</a:t>
              </a:r>
              <a:r>
                <a:rPr kumimoji="1" lang="ja-JP" altLang="en-US" sz="1200" dirty="0"/>
                <a:t>ブランチ</a:t>
              </a:r>
            </a:p>
          </p:txBody>
        </p:sp>
        <p:sp>
          <p:nvSpPr>
            <p:cNvPr id="16" name="矢印: 上 15">
              <a:extLst>
                <a:ext uri="{FF2B5EF4-FFF2-40B4-BE49-F238E27FC236}">
                  <a16:creationId xmlns:a16="http://schemas.microsoft.com/office/drawing/2014/main" id="{7261C13E-BDE4-40BB-8C0F-FAA545456497}"/>
                </a:ext>
              </a:extLst>
            </p:cNvPr>
            <p:cNvSpPr/>
            <p:nvPr/>
          </p:nvSpPr>
          <p:spPr>
            <a:xfrm>
              <a:off x="8781227" y="4185599"/>
              <a:ext cx="653782" cy="377104"/>
            </a:xfrm>
            <a:prstGeom prst="up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テキスト ボックス 88">
              <a:extLst>
                <a:ext uri="{FF2B5EF4-FFF2-40B4-BE49-F238E27FC236}">
                  <a16:creationId xmlns:a16="http://schemas.microsoft.com/office/drawing/2014/main" id="{C00D4899-9DAF-4183-B1E2-8B6BFBA17A05}"/>
                </a:ext>
              </a:extLst>
            </p:cNvPr>
            <p:cNvSpPr txBox="1"/>
            <p:nvPr/>
          </p:nvSpPr>
          <p:spPr>
            <a:xfrm>
              <a:off x="7985151" y="4293973"/>
              <a:ext cx="2368031" cy="307777"/>
            </a:xfrm>
            <a:prstGeom prst="rect">
              <a:avLst/>
            </a:prstGeom>
            <a:noFill/>
          </p:spPr>
          <p:txBody>
            <a:bodyPr wrap="square">
              <a:spAutoFit/>
            </a:bodyPr>
            <a:lstStyle/>
            <a:p>
              <a:pPr algn="ctr"/>
              <a:r>
                <a:rPr kumimoji="1" lang="ja-JP" altLang="en-US" sz="1400" b="1" dirty="0">
                  <a:solidFill>
                    <a:schemeClr val="accent1"/>
                  </a:solidFill>
                  <a:latin typeface="游明朝" panose="02020400000000000000" pitchFamily="18" charset="-128"/>
                  <a:ea typeface="游明朝" panose="02020400000000000000" pitchFamily="18" charset="-128"/>
                </a:rPr>
                <a:t>プルリクエスト</a:t>
              </a:r>
              <a:endParaRPr kumimoji="1" lang="en-US" altLang="ja-JP" sz="1400" b="1" dirty="0">
                <a:solidFill>
                  <a:schemeClr val="accent1"/>
                </a:solidFill>
                <a:latin typeface="游明朝" panose="02020400000000000000" pitchFamily="18" charset="-128"/>
                <a:ea typeface="游明朝" panose="02020400000000000000" pitchFamily="18" charset="-128"/>
              </a:endParaRPr>
            </a:p>
          </p:txBody>
        </p:sp>
      </p:grpSp>
      <p:pic>
        <p:nvPicPr>
          <p:cNvPr id="90" name="図 89">
            <a:extLst>
              <a:ext uri="{FF2B5EF4-FFF2-40B4-BE49-F238E27FC236}">
                <a16:creationId xmlns:a16="http://schemas.microsoft.com/office/drawing/2014/main" id="{14C0CB31-F2C0-48A4-9654-717C34BF25B0}"/>
              </a:ext>
            </a:extLst>
          </p:cNvPr>
          <p:cNvPicPr>
            <a:picLocks noChangeAspect="1"/>
          </p:cNvPicPr>
          <p:nvPr/>
        </p:nvPicPr>
        <p:blipFill>
          <a:blip r:embed="rId5"/>
          <a:stretch>
            <a:fillRect/>
          </a:stretch>
        </p:blipFill>
        <p:spPr>
          <a:xfrm>
            <a:off x="5922850" y="4700473"/>
            <a:ext cx="649297" cy="530858"/>
          </a:xfrm>
          <a:prstGeom prst="rect">
            <a:avLst/>
          </a:prstGeom>
        </p:spPr>
      </p:pic>
      <p:sp>
        <p:nvSpPr>
          <p:cNvPr id="91" name="吹き出し: 角を丸めた四角形 90">
            <a:extLst>
              <a:ext uri="{FF2B5EF4-FFF2-40B4-BE49-F238E27FC236}">
                <a16:creationId xmlns:a16="http://schemas.microsoft.com/office/drawing/2014/main" id="{7B4EBED8-9304-45E7-BEC5-5E66235CB560}"/>
              </a:ext>
            </a:extLst>
          </p:cNvPr>
          <p:cNvSpPr/>
          <p:nvPr/>
        </p:nvSpPr>
        <p:spPr>
          <a:xfrm>
            <a:off x="1498818" y="4499621"/>
            <a:ext cx="4269630" cy="1413500"/>
          </a:xfrm>
          <a:prstGeom prst="wedgeRoundRectCallout">
            <a:avLst>
              <a:gd name="adj1" fmla="val 54676"/>
              <a:gd name="adj2" fmla="val -2468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ブランチを分けていなかった場合，マージしたことで他チームの作業も反映されちゃって，予期せぬ事態が起こりかねないよね．だからプロジェクトを行うときは作業ごとにブランチを作成することをお勧めするよ！もし，同時並行していた時に，他チームと異なる修正をしていたとしてもそれを伝えてくれる機能も</a:t>
            </a:r>
            <a:r>
              <a:rPr kumimoji="1" lang="en-US" altLang="ja-JP" sz="1200" dirty="0">
                <a:latin typeface="游明朝" panose="02020400000000000000" pitchFamily="18" charset="-128"/>
                <a:ea typeface="游明朝" panose="02020400000000000000" pitchFamily="18" charset="-128"/>
              </a:rPr>
              <a:t>GitHub</a:t>
            </a:r>
            <a:r>
              <a:rPr kumimoji="1" lang="ja-JP" altLang="en-US" sz="1200" dirty="0">
                <a:latin typeface="游明朝" panose="02020400000000000000" pitchFamily="18" charset="-128"/>
                <a:ea typeface="游明朝" panose="02020400000000000000" pitchFamily="18" charset="-128"/>
              </a:rPr>
              <a:t>にはあるよ．「コンフリクト」と呼ばれる仕組みになるよ！！</a:t>
            </a:r>
            <a:endParaRPr kumimoji="1" lang="en-US" altLang="ja-JP" sz="1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99022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kumimoji="1" lang="ja-JP" altLang="en-US" dirty="0"/>
              <a:t>・バージョン管理とは何か？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a:t>
            </a:r>
            <a:r>
              <a:rPr kumimoji="1" lang="ja-JP" altLang="en-US" sz="2400" dirty="0"/>
              <a:t>（ギット）とは</a:t>
            </a:r>
            <a:endParaRPr kumimoji="1" lang="en-US" altLang="ja-JP" sz="2400" dirty="0"/>
          </a:p>
          <a:p>
            <a:pPr lvl="1"/>
            <a:r>
              <a:rPr kumimoji="1" lang="ja-JP" altLang="en-US" sz="2000" dirty="0"/>
              <a:t>ファイルの</a:t>
            </a:r>
            <a:r>
              <a:rPr kumimoji="1" lang="ja-JP" altLang="en-US" sz="2000" b="1" dirty="0">
                <a:solidFill>
                  <a:srgbClr val="FF0000"/>
                </a:solidFill>
              </a:rPr>
              <a:t>バージョン管理</a:t>
            </a:r>
            <a:r>
              <a:rPr kumimoji="1" lang="ja-JP" altLang="en-US" sz="2000" dirty="0"/>
              <a:t>を行うためのツール</a:t>
            </a:r>
            <a:endParaRPr lang="en-US" altLang="ja-JP" sz="2000" dirty="0"/>
          </a:p>
          <a:p>
            <a:pPr lvl="3"/>
            <a:endParaRPr lang="en-US" altLang="ja-JP" sz="1600" dirty="0"/>
          </a:p>
          <a:p>
            <a:r>
              <a:rPr lang="ja-JP" altLang="en-US" sz="2400" dirty="0"/>
              <a:t>ファイルのバージョン管理をしないと</a:t>
            </a:r>
            <a:r>
              <a:rPr lang="en-US" altLang="ja-JP" sz="2400" dirty="0"/>
              <a:t>…</a:t>
            </a:r>
          </a:p>
          <a:p>
            <a:endParaRPr lang="en-US" altLang="ja-JP" sz="2400" dirty="0"/>
          </a:p>
          <a:p>
            <a:endParaRPr lang="en-US" altLang="ja-JP" sz="2400" dirty="0"/>
          </a:p>
          <a:p>
            <a:pPr marL="0" indent="0">
              <a:buNone/>
            </a:pPr>
            <a:endParaRPr lang="en-US" altLang="ja-JP" dirty="0"/>
          </a:p>
          <a:p>
            <a:pPr marL="0" indent="0">
              <a:buNone/>
            </a:pPr>
            <a:endParaRPr lang="en-US" altLang="ja-JP" sz="2400" dirty="0"/>
          </a:p>
          <a:p>
            <a:r>
              <a:rPr lang="ja-JP" altLang="en-US" sz="2400" dirty="0"/>
              <a:t>バージョン管理をすれば</a:t>
            </a:r>
            <a:r>
              <a:rPr lang="en-US" altLang="ja-JP" sz="2400" dirty="0"/>
              <a:t>…</a:t>
            </a:r>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2</a:t>
            </a:fld>
            <a:endParaRPr kumimoji="1" lang="ja-JP" altLang="en-US"/>
          </a:p>
        </p:txBody>
      </p:sp>
      <p:pic>
        <p:nvPicPr>
          <p:cNvPr id="8" name="図 7">
            <a:extLst>
              <a:ext uri="{FF2B5EF4-FFF2-40B4-BE49-F238E27FC236}">
                <a16:creationId xmlns:a16="http://schemas.microsoft.com/office/drawing/2014/main" id="{5E29C99D-BDB8-4CBB-8FFE-196B0E40FB75}"/>
              </a:ext>
            </a:extLst>
          </p:cNvPr>
          <p:cNvPicPr>
            <a:picLocks noChangeAspect="1"/>
          </p:cNvPicPr>
          <p:nvPr/>
        </p:nvPicPr>
        <p:blipFill>
          <a:blip r:embed="rId2"/>
          <a:stretch>
            <a:fillRect/>
          </a:stretch>
        </p:blipFill>
        <p:spPr>
          <a:xfrm>
            <a:off x="3993623" y="2378929"/>
            <a:ext cx="2030255" cy="1642738"/>
          </a:xfrm>
          <a:prstGeom prst="rect">
            <a:avLst/>
          </a:prstGeom>
        </p:spPr>
      </p:pic>
      <p:pic>
        <p:nvPicPr>
          <p:cNvPr id="14" name="図 13">
            <a:extLst>
              <a:ext uri="{FF2B5EF4-FFF2-40B4-BE49-F238E27FC236}">
                <a16:creationId xmlns:a16="http://schemas.microsoft.com/office/drawing/2014/main" id="{A3B8F9CA-7B80-4EBE-A968-594AC196000E}"/>
              </a:ext>
            </a:extLst>
          </p:cNvPr>
          <p:cNvPicPr>
            <a:picLocks noChangeAspect="1"/>
          </p:cNvPicPr>
          <p:nvPr/>
        </p:nvPicPr>
        <p:blipFill>
          <a:blip r:embed="rId3"/>
          <a:stretch>
            <a:fillRect/>
          </a:stretch>
        </p:blipFill>
        <p:spPr>
          <a:xfrm>
            <a:off x="9257846" y="2416609"/>
            <a:ext cx="1993469" cy="1528857"/>
          </a:xfrm>
          <a:prstGeom prst="rect">
            <a:avLst/>
          </a:prstGeom>
        </p:spPr>
      </p:pic>
      <p:pic>
        <p:nvPicPr>
          <p:cNvPr id="16" name="図 15">
            <a:extLst>
              <a:ext uri="{FF2B5EF4-FFF2-40B4-BE49-F238E27FC236}">
                <a16:creationId xmlns:a16="http://schemas.microsoft.com/office/drawing/2014/main" id="{ECED605F-6428-4B2C-9221-1B156C056D0C}"/>
              </a:ext>
            </a:extLst>
          </p:cNvPr>
          <p:cNvPicPr>
            <a:picLocks noChangeAspect="1"/>
          </p:cNvPicPr>
          <p:nvPr/>
        </p:nvPicPr>
        <p:blipFill>
          <a:blip r:embed="rId4"/>
          <a:stretch>
            <a:fillRect/>
          </a:stretch>
        </p:blipFill>
        <p:spPr>
          <a:xfrm>
            <a:off x="3993624" y="4604801"/>
            <a:ext cx="2048412" cy="1706590"/>
          </a:xfrm>
          <a:prstGeom prst="rect">
            <a:avLst/>
          </a:prstGeom>
        </p:spPr>
      </p:pic>
      <p:pic>
        <p:nvPicPr>
          <p:cNvPr id="18" name="図 17">
            <a:extLst>
              <a:ext uri="{FF2B5EF4-FFF2-40B4-BE49-F238E27FC236}">
                <a16:creationId xmlns:a16="http://schemas.microsoft.com/office/drawing/2014/main" id="{7C42DBFD-C9F2-43F8-A641-CD511B13C988}"/>
              </a:ext>
            </a:extLst>
          </p:cNvPr>
          <p:cNvPicPr>
            <a:picLocks noChangeAspect="1"/>
          </p:cNvPicPr>
          <p:nvPr/>
        </p:nvPicPr>
        <p:blipFill>
          <a:blip r:embed="rId5"/>
          <a:stretch>
            <a:fillRect/>
          </a:stretch>
        </p:blipFill>
        <p:spPr>
          <a:xfrm>
            <a:off x="9237655" y="4604801"/>
            <a:ext cx="2048412" cy="1632951"/>
          </a:xfrm>
          <a:prstGeom prst="rect">
            <a:avLst/>
          </a:prstGeom>
        </p:spPr>
      </p:pic>
      <p:sp>
        <p:nvSpPr>
          <p:cNvPr id="21" name="正方形/長方形 20">
            <a:extLst>
              <a:ext uri="{FF2B5EF4-FFF2-40B4-BE49-F238E27FC236}">
                <a16:creationId xmlns:a16="http://schemas.microsoft.com/office/drawing/2014/main" id="{55596836-1A2A-4565-A0CB-F730BE5D6B6B}"/>
              </a:ext>
            </a:extLst>
          </p:cNvPr>
          <p:cNvSpPr/>
          <p:nvPr/>
        </p:nvSpPr>
        <p:spPr>
          <a:xfrm>
            <a:off x="6734680" y="873137"/>
            <a:ext cx="5177687" cy="1091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≪バージョンとは≫</a:t>
            </a:r>
            <a:endPar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アップデートするにつれて「変化するファイル」の状態のこと．</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同じファイルの複数のバージョンを保持することを「バージョン管理」という．（参考書 </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P14</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a:t>
            </a:r>
          </a:p>
        </p:txBody>
      </p:sp>
      <p:sp>
        <p:nvSpPr>
          <p:cNvPr id="22" name="吹き出し: 角を丸めた四角形 21">
            <a:extLst>
              <a:ext uri="{FF2B5EF4-FFF2-40B4-BE49-F238E27FC236}">
                <a16:creationId xmlns:a16="http://schemas.microsoft.com/office/drawing/2014/main" id="{B2DC116C-8970-45EE-B0F6-4C7E5440C945}"/>
              </a:ext>
            </a:extLst>
          </p:cNvPr>
          <p:cNvSpPr/>
          <p:nvPr/>
        </p:nvSpPr>
        <p:spPr>
          <a:xfrm>
            <a:off x="1060254" y="2480733"/>
            <a:ext cx="2607799"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どれが最新の状態か</a:t>
            </a:r>
          </a:p>
          <a:p>
            <a:pPr algn="ctr"/>
            <a:r>
              <a:rPr kumimoji="1" lang="ja-JP" altLang="en-US" dirty="0">
                <a:latin typeface="游明朝" panose="02020400000000000000" pitchFamily="18" charset="-128"/>
                <a:ea typeface="游明朝" panose="02020400000000000000" pitchFamily="18" charset="-128"/>
              </a:rPr>
              <a:t>分からないことに</a:t>
            </a:r>
          </a:p>
        </p:txBody>
      </p:sp>
      <p:sp>
        <p:nvSpPr>
          <p:cNvPr id="23" name="吹き出し: 角を丸めた四角形 22">
            <a:extLst>
              <a:ext uri="{FF2B5EF4-FFF2-40B4-BE49-F238E27FC236}">
                <a16:creationId xmlns:a16="http://schemas.microsoft.com/office/drawing/2014/main" id="{5DDD8710-3219-49C4-B8FF-EBA12BDC461C}"/>
              </a:ext>
            </a:extLst>
          </p:cNvPr>
          <p:cNvSpPr/>
          <p:nvPr/>
        </p:nvSpPr>
        <p:spPr>
          <a:xfrm>
            <a:off x="6312716" y="2473155"/>
            <a:ext cx="2607799"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dirty="0">
                <a:latin typeface="游明朝" panose="02020400000000000000" pitchFamily="18" charset="-128"/>
                <a:ea typeface="游明朝" panose="02020400000000000000" pitchFamily="18" charset="-128"/>
              </a:rPr>
              <a:t>複数人で作業しているときに間違って上書きしてしまうかも</a:t>
            </a:r>
            <a:endParaRPr lang="en-US" altLang="ja-JP" dirty="0">
              <a:latin typeface="游明朝" panose="02020400000000000000" pitchFamily="18" charset="-128"/>
              <a:ea typeface="游明朝" panose="02020400000000000000" pitchFamily="18" charset="-128"/>
            </a:endParaRPr>
          </a:p>
        </p:txBody>
      </p:sp>
      <p:sp>
        <p:nvSpPr>
          <p:cNvPr id="24" name="吹き出し: 角を丸めた四角形 23">
            <a:extLst>
              <a:ext uri="{FF2B5EF4-FFF2-40B4-BE49-F238E27FC236}">
                <a16:creationId xmlns:a16="http://schemas.microsoft.com/office/drawing/2014/main" id="{9E5C4689-3DD1-4304-82BA-475BD9157FC2}"/>
              </a:ext>
            </a:extLst>
          </p:cNvPr>
          <p:cNvSpPr/>
          <p:nvPr/>
        </p:nvSpPr>
        <p:spPr>
          <a:xfrm>
            <a:off x="1060253" y="4770752"/>
            <a:ext cx="2607799"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最新の状態をすぐに</a:t>
            </a:r>
            <a:endParaRPr kumimoji="1" lang="en-US" altLang="ja-JP" dirty="0">
              <a:latin typeface="游明朝" panose="02020400000000000000" pitchFamily="18" charset="-128"/>
              <a:ea typeface="游明朝" panose="02020400000000000000" pitchFamily="18" charset="-128"/>
            </a:endParaRPr>
          </a:p>
          <a:p>
            <a:pPr algn="ctr"/>
            <a:r>
              <a:rPr kumimoji="1" lang="ja-JP" altLang="en-US" dirty="0">
                <a:latin typeface="游明朝" panose="02020400000000000000" pitchFamily="18" charset="-128"/>
                <a:ea typeface="游明朝" panose="02020400000000000000" pitchFamily="18" charset="-128"/>
              </a:rPr>
              <a:t>把握できる</a:t>
            </a:r>
          </a:p>
        </p:txBody>
      </p:sp>
      <p:sp>
        <p:nvSpPr>
          <p:cNvPr id="25" name="吹き出し: 角を丸めた四角形 24">
            <a:extLst>
              <a:ext uri="{FF2B5EF4-FFF2-40B4-BE49-F238E27FC236}">
                <a16:creationId xmlns:a16="http://schemas.microsoft.com/office/drawing/2014/main" id="{3C17F64B-EED0-4BB4-B065-199C50E70FE7}"/>
              </a:ext>
            </a:extLst>
          </p:cNvPr>
          <p:cNvSpPr/>
          <p:nvPr/>
        </p:nvSpPr>
        <p:spPr>
          <a:xfrm>
            <a:off x="6255403" y="4770752"/>
            <a:ext cx="2790247"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dirty="0">
                <a:latin typeface="游明朝" panose="02020400000000000000" pitchFamily="18" charset="-128"/>
                <a:ea typeface="游明朝" panose="02020400000000000000" pitchFamily="18" charset="-128"/>
              </a:rPr>
              <a:t>誤って上書きしそうな時に警告を出してくれる</a:t>
            </a:r>
            <a:endParaRPr lang="en-US" altLang="ja-JP"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290210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GitHub</a:t>
            </a:r>
            <a:r>
              <a:rPr kumimoji="1" lang="ja-JP" altLang="en-US" dirty="0"/>
              <a:t>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a:t>
            </a:r>
            <a:r>
              <a:rPr kumimoji="1" lang="ja-JP" altLang="en-US" sz="2400" dirty="0"/>
              <a:t>でファイルの変更履歴などを管理しているが，そのファイルやファイルの　　変更履歴を「オンライン」上で管理してくれるサービスが「</a:t>
            </a:r>
            <a:r>
              <a:rPr kumimoji="1" lang="en-US" altLang="ja-JP" sz="2400" dirty="0"/>
              <a:t>GitHub</a:t>
            </a:r>
            <a:r>
              <a:rPr kumimoji="1" lang="ja-JP" altLang="en-US" sz="2400" dirty="0"/>
              <a:t>」．</a:t>
            </a:r>
            <a:endParaRPr kumimoji="1" lang="en-US" altLang="ja-JP" sz="2400" dirty="0"/>
          </a:p>
          <a:p>
            <a:endParaRPr lang="en-US" altLang="ja-JP" dirty="0"/>
          </a:p>
          <a:p>
            <a:endParaRPr kumimoji="1" lang="en-US" altLang="ja-JP" sz="2400" dirty="0"/>
          </a:p>
          <a:p>
            <a:endParaRPr lang="en-US" altLang="ja-JP" dirty="0"/>
          </a:p>
          <a:p>
            <a:pPr marL="0" indent="0">
              <a:buNone/>
            </a:pPr>
            <a:endParaRPr lang="en-US" altLang="ja-JP" dirty="0"/>
          </a:p>
          <a:p>
            <a:r>
              <a:rPr kumimoji="1" lang="en-US" altLang="ja-JP" sz="2400" dirty="0"/>
              <a:t>Git</a:t>
            </a:r>
            <a:r>
              <a:rPr kumimoji="1" lang="ja-JP" altLang="en-US" sz="2400" dirty="0"/>
              <a:t>上で管理しておくと，ファイルの変更をバージョンとして記録（コミット）し，記録した地点へいつでも戻れる仕組みを提供するのが大きな特徴</a:t>
            </a:r>
            <a:r>
              <a:rPr lang="ja-JP" altLang="en-US" dirty="0"/>
              <a:t>．</a:t>
            </a:r>
            <a:endParaRPr kumimoji="1" lang="en-US" altLang="ja-JP" sz="2400" dirty="0"/>
          </a:p>
          <a:p>
            <a:pPr marL="0" indent="0">
              <a:buNone/>
            </a:pP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3</a:t>
            </a:fld>
            <a:endParaRPr kumimoji="1" lang="ja-JP" altLang="en-US"/>
          </a:p>
        </p:txBody>
      </p:sp>
      <p:grpSp>
        <p:nvGrpSpPr>
          <p:cNvPr id="52" name="グループ化 51">
            <a:extLst>
              <a:ext uri="{FF2B5EF4-FFF2-40B4-BE49-F238E27FC236}">
                <a16:creationId xmlns:a16="http://schemas.microsoft.com/office/drawing/2014/main" id="{31946CB5-097B-4F8A-870B-5A88C235B3AB}"/>
              </a:ext>
            </a:extLst>
          </p:cNvPr>
          <p:cNvGrpSpPr/>
          <p:nvPr/>
        </p:nvGrpSpPr>
        <p:grpSpPr>
          <a:xfrm>
            <a:off x="1576904" y="1489780"/>
            <a:ext cx="8910286" cy="1635426"/>
            <a:chOff x="1576904" y="1489780"/>
            <a:chExt cx="8910286" cy="1635426"/>
          </a:xfrm>
        </p:grpSpPr>
        <p:pic>
          <p:nvPicPr>
            <p:cNvPr id="9" name="図 8">
              <a:extLst>
                <a:ext uri="{FF2B5EF4-FFF2-40B4-BE49-F238E27FC236}">
                  <a16:creationId xmlns:a16="http://schemas.microsoft.com/office/drawing/2014/main" id="{E32DF69E-EAAD-418F-AC5F-D6D5D46C49BE}"/>
                </a:ext>
              </a:extLst>
            </p:cNvPr>
            <p:cNvPicPr>
              <a:picLocks noChangeAspect="1"/>
            </p:cNvPicPr>
            <p:nvPr/>
          </p:nvPicPr>
          <p:blipFill>
            <a:blip r:embed="rId2"/>
            <a:stretch>
              <a:fillRect/>
            </a:stretch>
          </p:blipFill>
          <p:spPr>
            <a:xfrm>
              <a:off x="2252558" y="1889775"/>
              <a:ext cx="1224096" cy="1235431"/>
            </a:xfrm>
            <a:prstGeom prst="rect">
              <a:avLst/>
            </a:prstGeom>
          </p:spPr>
        </p:pic>
        <p:pic>
          <p:nvPicPr>
            <p:cNvPr id="11" name="図 10">
              <a:extLst>
                <a:ext uri="{FF2B5EF4-FFF2-40B4-BE49-F238E27FC236}">
                  <a16:creationId xmlns:a16="http://schemas.microsoft.com/office/drawing/2014/main" id="{AED38839-DBCE-48D1-BCFF-DB44635A7B45}"/>
                </a:ext>
              </a:extLst>
            </p:cNvPr>
            <p:cNvPicPr>
              <a:picLocks noChangeAspect="1"/>
            </p:cNvPicPr>
            <p:nvPr/>
          </p:nvPicPr>
          <p:blipFill>
            <a:blip r:embed="rId3"/>
            <a:stretch>
              <a:fillRect/>
            </a:stretch>
          </p:blipFill>
          <p:spPr>
            <a:xfrm>
              <a:off x="7598712" y="2124824"/>
              <a:ext cx="2135129" cy="783191"/>
            </a:xfrm>
            <a:prstGeom prst="rect">
              <a:avLst/>
            </a:prstGeom>
          </p:spPr>
        </p:pic>
        <p:sp>
          <p:nvSpPr>
            <p:cNvPr id="12" name="矢印: 右 11">
              <a:extLst>
                <a:ext uri="{FF2B5EF4-FFF2-40B4-BE49-F238E27FC236}">
                  <a16:creationId xmlns:a16="http://schemas.microsoft.com/office/drawing/2014/main" id="{9652DA80-4551-4C07-9AF6-E3B735932800}"/>
                </a:ext>
              </a:extLst>
            </p:cNvPr>
            <p:cNvSpPr/>
            <p:nvPr/>
          </p:nvSpPr>
          <p:spPr>
            <a:xfrm>
              <a:off x="4063238" y="2328204"/>
              <a:ext cx="2986392" cy="291830"/>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78A4ABD8-B047-4B97-B91D-39C26B703248}"/>
                </a:ext>
              </a:extLst>
            </p:cNvPr>
            <p:cNvPicPr>
              <a:picLocks noChangeAspect="1"/>
            </p:cNvPicPr>
            <p:nvPr/>
          </p:nvPicPr>
          <p:blipFill>
            <a:blip r:embed="rId4"/>
            <a:stretch>
              <a:fillRect/>
            </a:stretch>
          </p:blipFill>
          <p:spPr>
            <a:xfrm>
              <a:off x="4105483" y="1790415"/>
              <a:ext cx="550476" cy="495428"/>
            </a:xfrm>
            <a:prstGeom prst="rect">
              <a:avLst/>
            </a:prstGeom>
          </p:spPr>
        </p:pic>
        <p:sp>
          <p:nvSpPr>
            <p:cNvPr id="13" name="吹き出し: 角を丸めた四角形 12">
              <a:extLst>
                <a:ext uri="{FF2B5EF4-FFF2-40B4-BE49-F238E27FC236}">
                  <a16:creationId xmlns:a16="http://schemas.microsoft.com/office/drawing/2014/main" id="{68971BAF-04EB-42AF-BA99-D433F9B676D1}"/>
                </a:ext>
              </a:extLst>
            </p:cNvPr>
            <p:cNvSpPr/>
            <p:nvPr/>
          </p:nvSpPr>
          <p:spPr>
            <a:xfrm>
              <a:off x="4825928" y="1742131"/>
              <a:ext cx="1964267" cy="407455"/>
            </a:xfrm>
            <a:prstGeom prst="wedgeRoundRectCallout">
              <a:avLst>
                <a:gd name="adj1" fmla="val -57471"/>
                <a:gd name="adj2" fmla="val 292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游明朝" panose="02020400000000000000" pitchFamily="18" charset="-128"/>
                  <a:ea typeface="游明朝" panose="02020400000000000000" pitchFamily="18" charset="-128"/>
                </a:rPr>
                <a:t>コード預かって</a:t>
              </a:r>
            </a:p>
          </p:txBody>
        </p:sp>
        <p:pic>
          <p:nvPicPr>
            <p:cNvPr id="27" name="図 26">
              <a:extLst>
                <a:ext uri="{FF2B5EF4-FFF2-40B4-BE49-F238E27FC236}">
                  <a16:creationId xmlns:a16="http://schemas.microsoft.com/office/drawing/2014/main" id="{BE3EC95E-62D1-42EB-B44A-4105E54BE753}"/>
                </a:ext>
              </a:extLst>
            </p:cNvPr>
            <p:cNvPicPr>
              <a:picLocks noChangeAspect="1"/>
            </p:cNvPicPr>
            <p:nvPr/>
          </p:nvPicPr>
          <p:blipFill>
            <a:blip r:embed="rId5"/>
            <a:stretch>
              <a:fillRect/>
            </a:stretch>
          </p:blipFill>
          <p:spPr>
            <a:xfrm>
              <a:off x="9910020" y="1872312"/>
              <a:ext cx="577170" cy="505024"/>
            </a:xfrm>
            <a:prstGeom prst="rect">
              <a:avLst/>
            </a:prstGeom>
          </p:spPr>
        </p:pic>
        <p:sp>
          <p:nvSpPr>
            <p:cNvPr id="28" name="吹き出し: 角を丸めた四角形 27">
              <a:extLst>
                <a:ext uri="{FF2B5EF4-FFF2-40B4-BE49-F238E27FC236}">
                  <a16:creationId xmlns:a16="http://schemas.microsoft.com/office/drawing/2014/main" id="{BC4C8443-29CC-4B9A-A704-95BC8A989A0A}"/>
                </a:ext>
              </a:extLst>
            </p:cNvPr>
            <p:cNvSpPr/>
            <p:nvPr/>
          </p:nvSpPr>
          <p:spPr>
            <a:xfrm>
              <a:off x="7857663" y="1586687"/>
              <a:ext cx="1964267" cy="407455"/>
            </a:xfrm>
            <a:prstGeom prst="wedgeRoundRectCallout">
              <a:avLst>
                <a:gd name="adj1" fmla="val 58477"/>
                <a:gd name="adj2" fmla="val 4379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a:solidFill>
                    <a:schemeClr val="tx1"/>
                  </a:solidFill>
                  <a:latin typeface="游明朝" panose="02020400000000000000" pitchFamily="18" charset="-128"/>
                  <a:ea typeface="游明朝" panose="02020400000000000000" pitchFamily="18" charset="-128"/>
                </a:rPr>
                <a:t>預かったよ！！</a:t>
              </a:r>
            </a:p>
          </p:txBody>
        </p:sp>
        <p:pic>
          <p:nvPicPr>
            <p:cNvPr id="47" name="図 46">
              <a:extLst>
                <a:ext uri="{FF2B5EF4-FFF2-40B4-BE49-F238E27FC236}">
                  <a16:creationId xmlns:a16="http://schemas.microsoft.com/office/drawing/2014/main" id="{EAA39425-640A-468A-A7A7-66E03C17016C}"/>
                </a:ext>
              </a:extLst>
            </p:cNvPr>
            <p:cNvPicPr>
              <a:picLocks noChangeAspect="1"/>
            </p:cNvPicPr>
            <p:nvPr/>
          </p:nvPicPr>
          <p:blipFill>
            <a:blip r:embed="rId4"/>
            <a:stretch>
              <a:fillRect/>
            </a:stretch>
          </p:blipFill>
          <p:spPr>
            <a:xfrm>
              <a:off x="1576904" y="1489780"/>
              <a:ext cx="550476" cy="495428"/>
            </a:xfrm>
            <a:prstGeom prst="rect">
              <a:avLst/>
            </a:prstGeom>
          </p:spPr>
        </p:pic>
        <p:sp>
          <p:nvSpPr>
            <p:cNvPr id="48" name="吹き出し: 角を丸めた四角形 47">
              <a:extLst>
                <a:ext uri="{FF2B5EF4-FFF2-40B4-BE49-F238E27FC236}">
                  <a16:creationId xmlns:a16="http://schemas.microsoft.com/office/drawing/2014/main" id="{E8D35C59-718B-4505-AA45-037389BA589B}"/>
                </a:ext>
              </a:extLst>
            </p:cNvPr>
            <p:cNvSpPr/>
            <p:nvPr/>
          </p:nvSpPr>
          <p:spPr>
            <a:xfrm>
              <a:off x="2042039" y="1570457"/>
              <a:ext cx="1711858" cy="238641"/>
            </a:xfrm>
            <a:prstGeom prst="wedgeRoundRectCallout">
              <a:avLst>
                <a:gd name="adj1" fmla="val -49281"/>
                <a:gd name="adj2" fmla="val 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自分の作業場所</a:t>
              </a:r>
            </a:p>
          </p:txBody>
        </p:sp>
      </p:grpSp>
      <p:cxnSp>
        <p:nvCxnSpPr>
          <p:cNvPr id="20" name="直線矢印コネクタ 19">
            <a:extLst>
              <a:ext uri="{FF2B5EF4-FFF2-40B4-BE49-F238E27FC236}">
                <a16:creationId xmlns:a16="http://schemas.microsoft.com/office/drawing/2014/main" id="{DA1888D4-624F-40DA-B1F6-F3B6E165BEA0}"/>
              </a:ext>
            </a:extLst>
          </p:cNvPr>
          <p:cNvCxnSpPr/>
          <p:nvPr/>
        </p:nvCxnSpPr>
        <p:spPr>
          <a:xfrm>
            <a:off x="1332180" y="5882934"/>
            <a:ext cx="8688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AF38F2F-C87E-4393-B583-C4F69A507C85}"/>
              </a:ext>
            </a:extLst>
          </p:cNvPr>
          <p:cNvSpPr txBox="1"/>
          <p:nvPr/>
        </p:nvSpPr>
        <p:spPr>
          <a:xfrm>
            <a:off x="10067128" y="5698268"/>
            <a:ext cx="874183" cy="369332"/>
          </a:xfrm>
          <a:prstGeom prst="rect">
            <a:avLst/>
          </a:prstGeom>
          <a:noFill/>
        </p:spPr>
        <p:txBody>
          <a:bodyPr wrap="square">
            <a:spAutoFit/>
          </a:bodyPr>
          <a:lstStyle/>
          <a:p>
            <a:r>
              <a:rPr lang="ja-JP" altLang="en-US" dirty="0">
                <a:latin typeface="游明朝" panose="02020400000000000000" pitchFamily="18" charset="-128"/>
                <a:ea typeface="游明朝" panose="02020400000000000000" pitchFamily="18" charset="-128"/>
              </a:rPr>
              <a:t>時系列</a:t>
            </a:r>
          </a:p>
        </p:txBody>
      </p:sp>
      <p:pic>
        <p:nvPicPr>
          <p:cNvPr id="2050" name="Picture 2" descr="絵文字 📁 ファイル コピー/貼り付け | wpRock">
            <a:extLst>
              <a:ext uri="{FF2B5EF4-FFF2-40B4-BE49-F238E27FC236}">
                <a16:creationId xmlns:a16="http://schemas.microsoft.com/office/drawing/2014/main" id="{C74B73E0-402D-425B-B348-3FD8C1FE18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4008" y="5322251"/>
            <a:ext cx="524927" cy="5249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絵文字 📁 ファイル コピー/貼り付け | wpRock">
            <a:extLst>
              <a:ext uri="{FF2B5EF4-FFF2-40B4-BE49-F238E27FC236}">
                <a16:creationId xmlns:a16="http://schemas.microsoft.com/office/drawing/2014/main" id="{622A0D85-5078-45DB-A907-3243A1049B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4140" y="5359113"/>
            <a:ext cx="524927" cy="524927"/>
          </a:xfrm>
          <a:prstGeom prst="rect">
            <a:avLst/>
          </a:prstGeom>
          <a:noFill/>
          <a:extLst>
            <a:ext uri="{909E8E84-426E-40DD-AFC4-6F175D3DCCD1}">
              <a14:hiddenFill xmlns:a14="http://schemas.microsoft.com/office/drawing/2010/main">
                <a:solidFill>
                  <a:srgbClr val="FFFFFF"/>
                </a:solidFill>
              </a14:hiddenFill>
            </a:ext>
          </a:extLst>
        </p:spPr>
      </p:pic>
      <p:sp>
        <p:nvSpPr>
          <p:cNvPr id="57" name="吹き出し: 角を丸めた四角形 56">
            <a:extLst>
              <a:ext uri="{FF2B5EF4-FFF2-40B4-BE49-F238E27FC236}">
                <a16:creationId xmlns:a16="http://schemas.microsoft.com/office/drawing/2014/main" id="{CA8A814B-F993-4B04-AF3F-C20C65097814}"/>
              </a:ext>
            </a:extLst>
          </p:cNvPr>
          <p:cNvSpPr/>
          <p:nvPr/>
        </p:nvSpPr>
        <p:spPr>
          <a:xfrm>
            <a:off x="1959884" y="5075608"/>
            <a:ext cx="840552" cy="238641"/>
          </a:xfrm>
          <a:prstGeom prst="wedgeRoundRectCallout">
            <a:avLst>
              <a:gd name="adj1" fmla="val -49281"/>
              <a:gd name="adj2" fmla="val 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游明朝" panose="02020400000000000000" pitchFamily="18" charset="-128"/>
                <a:ea typeface="游明朝" panose="02020400000000000000" pitchFamily="18" charset="-128"/>
              </a:rPr>
              <a:t>A</a:t>
            </a:r>
            <a:r>
              <a:rPr kumimoji="1" lang="ja-JP" altLang="en-US" sz="1200" dirty="0">
                <a:solidFill>
                  <a:schemeClr val="tx1"/>
                </a:solidFill>
                <a:latin typeface="游明朝" panose="02020400000000000000" pitchFamily="18" charset="-128"/>
                <a:ea typeface="游明朝" panose="02020400000000000000" pitchFamily="18" charset="-128"/>
              </a:rPr>
              <a:t>追加</a:t>
            </a:r>
          </a:p>
        </p:txBody>
      </p:sp>
      <p:sp>
        <p:nvSpPr>
          <p:cNvPr id="53" name="乗算記号 52">
            <a:extLst>
              <a:ext uri="{FF2B5EF4-FFF2-40B4-BE49-F238E27FC236}">
                <a16:creationId xmlns:a16="http://schemas.microsoft.com/office/drawing/2014/main" id="{B8A04355-712F-4A86-99F8-C6024304F031}"/>
              </a:ext>
            </a:extLst>
          </p:cNvPr>
          <p:cNvSpPr/>
          <p:nvPr/>
        </p:nvSpPr>
        <p:spPr>
          <a:xfrm>
            <a:off x="5558354" y="5085821"/>
            <a:ext cx="959837" cy="650418"/>
          </a:xfrm>
          <a:prstGeom prst="mathMultiply">
            <a:avLst>
              <a:gd name="adj1" fmla="val 13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a:extLst>
              <a:ext uri="{FF2B5EF4-FFF2-40B4-BE49-F238E27FC236}">
                <a16:creationId xmlns:a16="http://schemas.microsoft.com/office/drawing/2014/main" id="{58F3531A-5D11-4489-B336-53FE102CE456}"/>
              </a:ext>
            </a:extLst>
          </p:cNvPr>
          <p:cNvPicPr>
            <a:picLocks noChangeAspect="1"/>
          </p:cNvPicPr>
          <p:nvPr/>
        </p:nvPicPr>
        <p:blipFill>
          <a:blip r:embed="rId7"/>
          <a:stretch>
            <a:fillRect/>
          </a:stretch>
        </p:blipFill>
        <p:spPr>
          <a:xfrm>
            <a:off x="5798879" y="4261536"/>
            <a:ext cx="592561" cy="505024"/>
          </a:xfrm>
          <a:prstGeom prst="rect">
            <a:avLst/>
          </a:prstGeom>
        </p:spPr>
      </p:pic>
      <p:pic>
        <p:nvPicPr>
          <p:cNvPr id="62" name="図 61">
            <a:extLst>
              <a:ext uri="{FF2B5EF4-FFF2-40B4-BE49-F238E27FC236}">
                <a16:creationId xmlns:a16="http://schemas.microsoft.com/office/drawing/2014/main" id="{9AE3F5DE-E84E-488D-9CBE-73426A79981D}"/>
              </a:ext>
            </a:extLst>
          </p:cNvPr>
          <p:cNvPicPr>
            <a:picLocks noChangeAspect="1"/>
          </p:cNvPicPr>
          <p:nvPr/>
        </p:nvPicPr>
        <p:blipFill>
          <a:blip r:embed="rId8"/>
          <a:stretch>
            <a:fillRect/>
          </a:stretch>
        </p:blipFill>
        <p:spPr>
          <a:xfrm>
            <a:off x="9618666" y="4799616"/>
            <a:ext cx="668336" cy="523396"/>
          </a:xfrm>
          <a:prstGeom prst="rect">
            <a:avLst/>
          </a:prstGeom>
        </p:spPr>
      </p:pic>
      <p:sp>
        <p:nvSpPr>
          <p:cNvPr id="64" name="吹き出し: 角を丸めた四角形 63">
            <a:extLst>
              <a:ext uri="{FF2B5EF4-FFF2-40B4-BE49-F238E27FC236}">
                <a16:creationId xmlns:a16="http://schemas.microsoft.com/office/drawing/2014/main" id="{1E493645-A525-411F-A0E1-D8D51C2AF4EC}"/>
              </a:ext>
            </a:extLst>
          </p:cNvPr>
          <p:cNvSpPr/>
          <p:nvPr/>
        </p:nvSpPr>
        <p:spPr>
          <a:xfrm>
            <a:off x="6537988" y="4243326"/>
            <a:ext cx="2919157" cy="407455"/>
          </a:xfrm>
          <a:prstGeom prst="wedgeRoundRectCallout">
            <a:avLst>
              <a:gd name="adj1" fmla="val -58765"/>
              <a:gd name="adj2" fmla="val 2509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間違った資料を上書きしちゃったよ</a:t>
            </a:r>
            <a:r>
              <a:rPr kumimoji="1" lang="en-US" altLang="ja-JP" sz="1200" dirty="0">
                <a:solidFill>
                  <a:schemeClr val="tx1"/>
                </a:solidFill>
                <a:latin typeface="游明朝" panose="02020400000000000000" pitchFamily="18" charset="-128"/>
                <a:ea typeface="游明朝" panose="02020400000000000000" pitchFamily="18" charset="-128"/>
              </a:rPr>
              <a:t>…</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sp>
        <p:nvSpPr>
          <p:cNvPr id="67" name="吹き出し: 角を丸めた四角形 66">
            <a:extLst>
              <a:ext uri="{FF2B5EF4-FFF2-40B4-BE49-F238E27FC236}">
                <a16:creationId xmlns:a16="http://schemas.microsoft.com/office/drawing/2014/main" id="{7C267997-9788-486D-AF6B-4B527E9B1D89}"/>
              </a:ext>
            </a:extLst>
          </p:cNvPr>
          <p:cNvSpPr/>
          <p:nvPr/>
        </p:nvSpPr>
        <p:spPr>
          <a:xfrm>
            <a:off x="6670415" y="4733244"/>
            <a:ext cx="2786730" cy="435796"/>
          </a:xfrm>
          <a:prstGeom prst="wedgeRoundRectCallout">
            <a:avLst>
              <a:gd name="adj1" fmla="val 57184"/>
              <a:gd name="adj2" fmla="val 209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游明朝" panose="02020400000000000000" pitchFamily="18" charset="-128"/>
                <a:ea typeface="游明朝" panose="02020400000000000000" pitchFamily="18" charset="-128"/>
              </a:rPr>
              <a:t>Git</a:t>
            </a:r>
            <a:r>
              <a:rPr kumimoji="1" lang="ja-JP" altLang="en-US" sz="1200" dirty="0">
                <a:solidFill>
                  <a:schemeClr val="tx1"/>
                </a:solidFill>
                <a:latin typeface="游明朝" panose="02020400000000000000" pitchFamily="18" charset="-128"/>
                <a:ea typeface="游明朝" panose="02020400000000000000" pitchFamily="18" charset="-128"/>
              </a:rPr>
              <a:t>だと記録したバージョンをいつでも引き出せるから大丈夫</a:t>
            </a:r>
          </a:p>
        </p:txBody>
      </p:sp>
      <p:pic>
        <p:nvPicPr>
          <p:cNvPr id="73" name="Picture 2" descr="絵文字 📁 ファイル コピー/貼り付け | wpRock">
            <a:extLst>
              <a:ext uri="{FF2B5EF4-FFF2-40B4-BE49-F238E27FC236}">
                <a16:creationId xmlns:a16="http://schemas.microsoft.com/office/drawing/2014/main" id="{3EC0B20B-1191-4AF6-BBCA-EF8CE4DFEB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5385" y="5322251"/>
            <a:ext cx="524927" cy="524927"/>
          </a:xfrm>
          <a:prstGeom prst="rect">
            <a:avLst/>
          </a:prstGeom>
          <a:noFill/>
          <a:extLst>
            <a:ext uri="{909E8E84-426E-40DD-AFC4-6F175D3DCCD1}">
              <a14:hiddenFill xmlns:a14="http://schemas.microsoft.com/office/drawing/2010/main">
                <a:solidFill>
                  <a:srgbClr val="FFFFFF"/>
                </a:solidFill>
              </a14:hiddenFill>
            </a:ext>
          </a:extLst>
        </p:spPr>
      </p:pic>
      <p:sp>
        <p:nvSpPr>
          <p:cNvPr id="74" name="吹き出し: 角を丸めた四角形 73">
            <a:extLst>
              <a:ext uri="{FF2B5EF4-FFF2-40B4-BE49-F238E27FC236}">
                <a16:creationId xmlns:a16="http://schemas.microsoft.com/office/drawing/2014/main" id="{F3A5ACD7-CE87-4A1F-9C58-2D7833403A1F}"/>
              </a:ext>
            </a:extLst>
          </p:cNvPr>
          <p:cNvSpPr/>
          <p:nvPr/>
        </p:nvSpPr>
        <p:spPr>
          <a:xfrm>
            <a:off x="3791261" y="5075608"/>
            <a:ext cx="840552" cy="238641"/>
          </a:xfrm>
          <a:prstGeom prst="wedgeRoundRectCallout">
            <a:avLst>
              <a:gd name="adj1" fmla="val -49281"/>
              <a:gd name="adj2" fmla="val 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游明朝" panose="02020400000000000000" pitchFamily="18" charset="-128"/>
                <a:ea typeface="游明朝" panose="02020400000000000000" pitchFamily="18" charset="-128"/>
              </a:rPr>
              <a:t>B</a:t>
            </a:r>
            <a:r>
              <a:rPr kumimoji="1" lang="ja-JP" altLang="en-US" sz="1200" dirty="0">
                <a:solidFill>
                  <a:schemeClr val="tx1"/>
                </a:solidFill>
                <a:latin typeface="游明朝" panose="02020400000000000000" pitchFamily="18" charset="-128"/>
                <a:ea typeface="游明朝" panose="02020400000000000000" pitchFamily="18" charset="-128"/>
              </a:rPr>
              <a:t>追加</a:t>
            </a:r>
          </a:p>
        </p:txBody>
      </p:sp>
      <p:sp>
        <p:nvSpPr>
          <p:cNvPr id="63" name="矢印: 下カーブ 62">
            <a:extLst>
              <a:ext uri="{FF2B5EF4-FFF2-40B4-BE49-F238E27FC236}">
                <a16:creationId xmlns:a16="http://schemas.microsoft.com/office/drawing/2014/main" id="{310DDA98-9167-4152-B612-A04FCD730377}"/>
              </a:ext>
            </a:extLst>
          </p:cNvPr>
          <p:cNvSpPr/>
          <p:nvPr/>
        </p:nvSpPr>
        <p:spPr>
          <a:xfrm flipH="1">
            <a:off x="4668421" y="4710293"/>
            <a:ext cx="1154628" cy="374059"/>
          </a:xfrm>
          <a:prstGeom prst="curvedDownArrow">
            <a:avLst>
              <a:gd name="adj1" fmla="val 25000"/>
              <a:gd name="adj2" fmla="val 54578"/>
              <a:gd name="adj3" fmla="val 29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矢印: 下カーブ 75">
            <a:extLst>
              <a:ext uri="{FF2B5EF4-FFF2-40B4-BE49-F238E27FC236}">
                <a16:creationId xmlns:a16="http://schemas.microsoft.com/office/drawing/2014/main" id="{861E6052-B799-46B2-901C-809FBE331DDF}"/>
              </a:ext>
            </a:extLst>
          </p:cNvPr>
          <p:cNvSpPr/>
          <p:nvPr/>
        </p:nvSpPr>
        <p:spPr>
          <a:xfrm flipH="1">
            <a:off x="2717068" y="4608272"/>
            <a:ext cx="1154628" cy="374059"/>
          </a:xfrm>
          <a:prstGeom prst="curvedDownArrow">
            <a:avLst>
              <a:gd name="adj1" fmla="val 25000"/>
              <a:gd name="adj2" fmla="val 54578"/>
              <a:gd name="adj3" fmla="val 29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下カーブ 77">
            <a:extLst>
              <a:ext uri="{FF2B5EF4-FFF2-40B4-BE49-F238E27FC236}">
                <a16:creationId xmlns:a16="http://schemas.microsoft.com/office/drawing/2014/main" id="{4B0C5551-5E3A-4C42-A7AF-100F664276C6}"/>
              </a:ext>
            </a:extLst>
          </p:cNvPr>
          <p:cNvSpPr/>
          <p:nvPr/>
        </p:nvSpPr>
        <p:spPr>
          <a:xfrm>
            <a:off x="2578363" y="4608272"/>
            <a:ext cx="1154628" cy="374059"/>
          </a:xfrm>
          <a:prstGeom prst="curvedDownArrow">
            <a:avLst>
              <a:gd name="adj1" fmla="val 25000"/>
              <a:gd name="adj2" fmla="val 54578"/>
              <a:gd name="adj3" fmla="val 29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57468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GitHub</a:t>
            </a:r>
            <a:r>
              <a:rPr kumimoji="1" lang="ja-JP" altLang="en-US" dirty="0"/>
              <a:t>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GitHub</a:t>
            </a:r>
            <a:r>
              <a:rPr kumimoji="1" lang="ja-JP" altLang="en-US" sz="2400" dirty="0"/>
              <a:t>では，開発者やチームが良い開発を行うためのコラボレーション機能を持っている．その</a:t>
            </a:r>
            <a:r>
              <a:rPr kumimoji="1" lang="en-US" altLang="ja-JP" sz="2400" dirty="0"/>
              <a:t>1</a:t>
            </a:r>
            <a:r>
              <a:rPr kumimoji="1" lang="ja-JP" altLang="en-US" sz="2400" dirty="0"/>
              <a:t>つの機能が「プルリクエスト」である</a:t>
            </a:r>
            <a:r>
              <a:rPr lang="ja-JP" altLang="en-US" dirty="0"/>
              <a:t>．</a:t>
            </a:r>
            <a:endParaRPr lang="en-US" altLang="ja-JP" dirty="0"/>
          </a:p>
          <a:p>
            <a:endParaRPr lang="en-US" altLang="ja-JP" sz="1600" dirty="0"/>
          </a:p>
          <a:p>
            <a:r>
              <a:rPr lang="ja-JP" altLang="en-US" dirty="0"/>
              <a:t>プルリクエストとは</a:t>
            </a:r>
            <a:endParaRPr lang="en-US" altLang="ja-JP" dirty="0"/>
          </a:p>
          <a:p>
            <a:pPr marL="0" indent="0">
              <a:buNone/>
            </a:pPr>
            <a:r>
              <a:rPr lang="ja-JP" altLang="en-US" dirty="0"/>
              <a:t>　</a:t>
            </a:r>
            <a:r>
              <a:rPr lang="en-US" altLang="ja-JP" dirty="0"/>
              <a:t>GitHub</a:t>
            </a:r>
            <a:r>
              <a:rPr lang="ja-JP" altLang="en-US" dirty="0"/>
              <a:t>にある</a:t>
            </a:r>
            <a:r>
              <a:rPr lang="en-US" altLang="ja-JP" dirty="0"/>
              <a:t>Git</a:t>
            </a:r>
            <a:r>
              <a:rPr lang="ja-JP" altLang="en-US" dirty="0"/>
              <a:t>レポジトリ（コード等）に対して，自分が変更したコードを他者に取り込んでもらうようにリクエストする機能．</a:t>
            </a:r>
            <a:endParaRPr lang="en-US" altLang="ja-JP" dirty="0"/>
          </a:p>
          <a:p>
            <a:pPr marL="0" indent="0">
              <a:buNone/>
            </a:pPr>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4</a:t>
            </a:fld>
            <a:endParaRPr kumimoji="1" lang="ja-JP" altLang="en-US"/>
          </a:p>
        </p:txBody>
      </p:sp>
      <p:grpSp>
        <p:nvGrpSpPr>
          <p:cNvPr id="67" name="グループ化 66">
            <a:extLst>
              <a:ext uri="{FF2B5EF4-FFF2-40B4-BE49-F238E27FC236}">
                <a16:creationId xmlns:a16="http://schemas.microsoft.com/office/drawing/2014/main" id="{B483777D-CCFB-4FF3-93DC-65E73A0E19AA}"/>
              </a:ext>
            </a:extLst>
          </p:cNvPr>
          <p:cNvGrpSpPr/>
          <p:nvPr/>
        </p:nvGrpSpPr>
        <p:grpSpPr>
          <a:xfrm>
            <a:off x="998941" y="3048070"/>
            <a:ext cx="9846857" cy="3305096"/>
            <a:chOff x="998941" y="3048070"/>
            <a:chExt cx="9846857" cy="3305096"/>
          </a:xfrm>
        </p:grpSpPr>
        <p:pic>
          <p:nvPicPr>
            <p:cNvPr id="43" name="図 42">
              <a:extLst>
                <a:ext uri="{FF2B5EF4-FFF2-40B4-BE49-F238E27FC236}">
                  <a16:creationId xmlns:a16="http://schemas.microsoft.com/office/drawing/2014/main" id="{9FEB71C8-BAC5-4AAA-9690-D2677D6F5AFC}"/>
                </a:ext>
              </a:extLst>
            </p:cNvPr>
            <p:cNvPicPr>
              <a:picLocks noChangeAspect="1"/>
            </p:cNvPicPr>
            <p:nvPr/>
          </p:nvPicPr>
          <p:blipFill>
            <a:blip r:embed="rId2"/>
            <a:stretch>
              <a:fillRect/>
            </a:stretch>
          </p:blipFill>
          <p:spPr>
            <a:xfrm>
              <a:off x="7659874" y="3048070"/>
              <a:ext cx="725714" cy="635000"/>
            </a:xfrm>
            <a:prstGeom prst="rect">
              <a:avLst/>
            </a:prstGeom>
          </p:spPr>
        </p:pic>
        <p:sp>
          <p:nvSpPr>
            <p:cNvPr id="44" name="吹き出し: 角を丸めた四角形 43">
              <a:extLst>
                <a:ext uri="{FF2B5EF4-FFF2-40B4-BE49-F238E27FC236}">
                  <a16:creationId xmlns:a16="http://schemas.microsoft.com/office/drawing/2014/main" id="{345486BD-524F-4D47-910E-D01162CECECD}"/>
                </a:ext>
              </a:extLst>
            </p:cNvPr>
            <p:cNvSpPr/>
            <p:nvPr/>
          </p:nvSpPr>
          <p:spPr>
            <a:xfrm>
              <a:off x="4318000" y="3048070"/>
              <a:ext cx="3088489" cy="407455"/>
            </a:xfrm>
            <a:prstGeom prst="wedgeRoundRectCallout">
              <a:avLst>
                <a:gd name="adj1" fmla="val 56670"/>
                <a:gd name="adj2" fmla="val 313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バグ修正したコードを上げたから</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kumimoji="1" lang="ja-JP" altLang="en-US" sz="1200" dirty="0">
                  <a:solidFill>
                    <a:schemeClr val="tx1"/>
                  </a:solidFill>
                  <a:latin typeface="游明朝" panose="02020400000000000000" pitchFamily="18" charset="-128"/>
                  <a:ea typeface="游明朝" panose="02020400000000000000" pitchFamily="18" charset="-128"/>
                </a:rPr>
                <a:t>みんな自分のところに入れておいて！！</a:t>
              </a:r>
            </a:p>
          </p:txBody>
        </p:sp>
        <p:grpSp>
          <p:nvGrpSpPr>
            <p:cNvPr id="41" name="グループ化 40">
              <a:extLst>
                <a:ext uri="{FF2B5EF4-FFF2-40B4-BE49-F238E27FC236}">
                  <a16:creationId xmlns:a16="http://schemas.microsoft.com/office/drawing/2014/main" id="{8AB35702-BA54-47FA-8A72-D0EA140DB660}"/>
                </a:ext>
              </a:extLst>
            </p:cNvPr>
            <p:cNvGrpSpPr/>
            <p:nvPr/>
          </p:nvGrpSpPr>
          <p:grpSpPr>
            <a:xfrm>
              <a:off x="2095454" y="3841097"/>
              <a:ext cx="894675" cy="1417411"/>
              <a:chOff x="1406479" y="3964762"/>
              <a:chExt cx="894675" cy="1417411"/>
            </a:xfrm>
          </p:grpSpPr>
          <p:pic>
            <p:nvPicPr>
              <p:cNvPr id="47" name="図 46">
                <a:extLst>
                  <a:ext uri="{FF2B5EF4-FFF2-40B4-BE49-F238E27FC236}">
                    <a16:creationId xmlns:a16="http://schemas.microsoft.com/office/drawing/2014/main" id="{E52CA0BE-555A-40CA-8202-F06157AFD7AC}"/>
                  </a:ext>
                </a:extLst>
              </p:cNvPr>
              <p:cNvPicPr>
                <a:picLocks noChangeAspect="1"/>
              </p:cNvPicPr>
              <p:nvPr/>
            </p:nvPicPr>
            <p:blipFill>
              <a:blip r:embed="rId3"/>
              <a:stretch>
                <a:fillRect/>
              </a:stretch>
            </p:blipFill>
            <p:spPr>
              <a:xfrm>
                <a:off x="1501392" y="3964762"/>
                <a:ext cx="704850" cy="534202"/>
              </a:xfrm>
              <a:prstGeom prst="rect">
                <a:avLst/>
              </a:prstGeom>
            </p:spPr>
          </p:pic>
          <p:pic>
            <p:nvPicPr>
              <p:cNvPr id="49" name="図 48">
                <a:extLst>
                  <a:ext uri="{FF2B5EF4-FFF2-40B4-BE49-F238E27FC236}">
                    <a16:creationId xmlns:a16="http://schemas.microsoft.com/office/drawing/2014/main" id="{FA872BF4-CEF4-425D-9224-4FFA1785B017}"/>
                  </a:ext>
                </a:extLst>
              </p:cNvPr>
              <p:cNvPicPr>
                <a:picLocks noChangeAspect="1"/>
              </p:cNvPicPr>
              <p:nvPr/>
            </p:nvPicPr>
            <p:blipFill>
              <a:blip r:embed="rId4"/>
              <a:stretch>
                <a:fillRect/>
              </a:stretch>
            </p:blipFill>
            <p:spPr>
              <a:xfrm>
                <a:off x="1406479" y="4479214"/>
                <a:ext cx="894675" cy="902959"/>
              </a:xfrm>
              <a:prstGeom prst="rect">
                <a:avLst/>
              </a:prstGeom>
            </p:spPr>
          </p:pic>
        </p:grpSp>
        <p:grpSp>
          <p:nvGrpSpPr>
            <p:cNvPr id="42" name="グループ化 41">
              <a:extLst>
                <a:ext uri="{FF2B5EF4-FFF2-40B4-BE49-F238E27FC236}">
                  <a16:creationId xmlns:a16="http://schemas.microsoft.com/office/drawing/2014/main" id="{494A278A-A858-4361-9693-772631BD061D}"/>
                </a:ext>
              </a:extLst>
            </p:cNvPr>
            <p:cNvGrpSpPr/>
            <p:nvPr/>
          </p:nvGrpSpPr>
          <p:grpSpPr>
            <a:xfrm>
              <a:off x="4054260" y="4891789"/>
              <a:ext cx="894675" cy="1461377"/>
              <a:chOff x="3168517" y="4929940"/>
              <a:chExt cx="894675" cy="1461377"/>
            </a:xfrm>
          </p:grpSpPr>
          <p:pic>
            <p:nvPicPr>
              <p:cNvPr id="45" name="図 44">
                <a:extLst>
                  <a:ext uri="{FF2B5EF4-FFF2-40B4-BE49-F238E27FC236}">
                    <a16:creationId xmlns:a16="http://schemas.microsoft.com/office/drawing/2014/main" id="{9362BF77-7592-48D8-82BB-F01E0DFAB677}"/>
                  </a:ext>
                </a:extLst>
              </p:cNvPr>
              <p:cNvPicPr>
                <a:picLocks noChangeAspect="1"/>
              </p:cNvPicPr>
              <p:nvPr/>
            </p:nvPicPr>
            <p:blipFill>
              <a:blip r:embed="rId5"/>
              <a:stretch>
                <a:fillRect/>
              </a:stretch>
            </p:blipFill>
            <p:spPr>
              <a:xfrm>
                <a:off x="3303284" y="4929940"/>
                <a:ext cx="619627" cy="557664"/>
              </a:xfrm>
              <a:prstGeom prst="rect">
                <a:avLst/>
              </a:prstGeom>
            </p:spPr>
          </p:pic>
          <p:pic>
            <p:nvPicPr>
              <p:cNvPr id="50" name="図 49">
                <a:extLst>
                  <a:ext uri="{FF2B5EF4-FFF2-40B4-BE49-F238E27FC236}">
                    <a16:creationId xmlns:a16="http://schemas.microsoft.com/office/drawing/2014/main" id="{5105E090-A166-499E-8A3B-6146B8474E01}"/>
                  </a:ext>
                </a:extLst>
              </p:cNvPr>
              <p:cNvPicPr>
                <a:picLocks noChangeAspect="1"/>
              </p:cNvPicPr>
              <p:nvPr/>
            </p:nvPicPr>
            <p:blipFill>
              <a:blip r:embed="rId4"/>
              <a:stretch>
                <a:fillRect/>
              </a:stretch>
            </p:blipFill>
            <p:spPr>
              <a:xfrm>
                <a:off x="3168517" y="5488358"/>
                <a:ext cx="894675" cy="902959"/>
              </a:xfrm>
              <a:prstGeom prst="rect">
                <a:avLst/>
              </a:prstGeom>
            </p:spPr>
          </p:pic>
        </p:grpSp>
        <p:grpSp>
          <p:nvGrpSpPr>
            <p:cNvPr id="53" name="グループ化 52">
              <a:extLst>
                <a:ext uri="{FF2B5EF4-FFF2-40B4-BE49-F238E27FC236}">
                  <a16:creationId xmlns:a16="http://schemas.microsoft.com/office/drawing/2014/main" id="{CBC31E1E-2DD8-4479-9EBD-B1E6ACCB09D9}"/>
                </a:ext>
              </a:extLst>
            </p:cNvPr>
            <p:cNvGrpSpPr/>
            <p:nvPr/>
          </p:nvGrpSpPr>
          <p:grpSpPr>
            <a:xfrm>
              <a:off x="6796671" y="4871890"/>
              <a:ext cx="894675" cy="1447238"/>
              <a:chOff x="7364402" y="4983713"/>
              <a:chExt cx="894675" cy="1447238"/>
            </a:xfrm>
          </p:grpSpPr>
          <p:pic>
            <p:nvPicPr>
              <p:cNvPr id="46" name="図 45">
                <a:extLst>
                  <a:ext uri="{FF2B5EF4-FFF2-40B4-BE49-F238E27FC236}">
                    <a16:creationId xmlns:a16="http://schemas.microsoft.com/office/drawing/2014/main" id="{3498605E-6EBE-4CF4-AE31-EF717B935C00}"/>
                  </a:ext>
                </a:extLst>
              </p:cNvPr>
              <p:cNvPicPr>
                <a:picLocks noChangeAspect="1"/>
              </p:cNvPicPr>
              <p:nvPr/>
            </p:nvPicPr>
            <p:blipFill>
              <a:blip r:embed="rId6"/>
              <a:stretch>
                <a:fillRect/>
              </a:stretch>
            </p:blipFill>
            <p:spPr>
              <a:xfrm>
                <a:off x="7469377" y="4983713"/>
                <a:ext cx="684726" cy="557664"/>
              </a:xfrm>
              <a:prstGeom prst="rect">
                <a:avLst/>
              </a:prstGeom>
            </p:spPr>
          </p:pic>
          <p:pic>
            <p:nvPicPr>
              <p:cNvPr id="51" name="図 50">
                <a:extLst>
                  <a:ext uri="{FF2B5EF4-FFF2-40B4-BE49-F238E27FC236}">
                    <a16:creationId xmlns:a16="http://schemas.microsoft.com/office/drawing/2014/main" id="{4C4C3B42-5EA3-4773-AABD-84A9F055DD57}"/>
                  </a:ext>
                </a:extLst>
              </p:cNvPr>
              <p:cNvPicPr>
                <a:picLocks noChangeAspect="1"/>
              </p:cNvPicPr>
              <p:nvPr/>
            </p:nvPicPr>
            <p:blipFill>
              <a:blip r:embed="rId4"/>
              <a:stretch>
                <a:fillRect/>
              </a:stretch>
            </p:blipFill>
            <p:spPr>
              <a:xfrm>
                <a:off x="7364402" y="5527992"/>
                <a:ext cx="894675" cy="902959"/>
              </a:xfrm>
              <a:prstGeom prst="rect">
                <a:avLst/>
              </a:prstGeom>
            </p:spPr>
          </p:pic>
        </p:grpSp>
        <p:grpSp>
          <p:nvGrpSpPr>
            <p:cNvPr id="54" name="グループ化 53">
              <a:extLst>
                <a:ext uri="{FF2B5EF4-FFF2-40B4-BE49-F238E27FC236}">
                  <a16:creationId xmlns:a16="http://schemas.microsoft.com/office/drawing/2014/main" id="{1B253BC4-F424-4BED-A500-7F9ACE8C155A}"/>
                </a:ext>
              </a:extLst>
            </p:cNvPr>
            <p:cNvGrpSpPr/>
            <p:nvPr/>
          </p:nvGrpSpPr>
          <p:grpSpPr>
            <a:xfrm>
              <a:off x="8784689" y="3841097"/>
              <a:ext cx="894675" cy="1407425"/>
              <a:chOff x="9140307" y="4080933"/>
              <a:chExt cx="894675" cy="1407425"/>
            </a:xfrm>
          </p:grpSpPr>
          <p:pic>
            <p:nvPicPr>
              <p:cNvPr id="48" name="図 47">
                <a:extLst>
                  <a:ext uri="{FF2B5EF4-FFF2-40B4-BE49-F238E27FC236}">
                    <a16:creationId xmlns:a16="http://schemas.microsoft.com/office/drawing/2014/main" id="{A0F1E9F6-619C-424F-8B6D-6A98FE4641FA}"/>
                  </a:ext>
                </a:extLst>
              </p:cNvPr>
              <p:cNvPicPr>
                <a:picLocks noChangeAspect="1"/>
              </p:cNvPicPr>
              <p:nvPr/>
            </p:nvPicPr>
            <p:blipFill>
              <a:blip r:embed="rId7"/>
              <a:stretch>
                <a:fillRect/>
              </a:stretch>
            </p:blipFill>
            <p:spPr>
              <a:xfrm>
                <a:off x="9313520" y="4080933"/>
                <a:ext cx="531659" cy="466997"/>
              </a:xfrm>
              <a:prstGeom prst="rect">
                <a:avLst/>
              </a:prstGeom>
            </p:spPr>
          </p:pic>
          <p:pic>
            <p:nvPicPr>
              <p:cNvPr id="52" name="図 51">
                <a:extLst>
                  <a:ext uri="{FF2B5EF4-FFF2-40B4-BE49-F238E27FC236}">
                    <a16:creationId xmlns:a16="http://schemas.microsoft.com/office/drawing/2014/main" id="{AE3A16E1-4679-44E4-B479-A074ED7A87FC}"/>
                  </a:ext>
                </a:extLst>
              </p:cNvPr>
              <p:cNvPicPr>
                <a:picLocks noChangeAspect="1"/>
              </p:cNvPicPr>
              <p:nvPr/>
            </p:nvPicPr>
            <p:blipFill>
              <a:blip r:embed="rId4"/>
              <a:stretch>
                <a:fillRect/>
              </a:stretch>
            </p:blipFill>
            <p:spPr>
              <a:xfrm>
                <a:off x="9140307" y="4585399"/>
                <a:ext cx="894675" cy="902959"/>
              </a:xfrm>
              <a:prstGeom prst="rect">
                <a:avLst/>
              </a:prstGeom>
            </p:spPr>
          </p:pic>
        </p:grpSp>
        <p:cxnSp>
          <p:nvCxnSpPr>
            <p:cNvPr id="57" name="直線矢印コネクタ 56">
              <a:extLst>
                <a:ext uri="{FF2B5EF4-FFF2-40B4-BE49-F238E27FC236}">
                  <a16:creationId xmlns:a16="http://schemas.microsoft.com/office/drawing/2014/main" id="{7A91699F-0826-495C-B0FD-8C7824CB6144}"/>
                </a:ext>
              </a:extLst>
            </p:cNvPr>
            <p:cNvCxnSpPr>
              <a:cxnSpLocks/>
            </p:cNvCxnSpPr>
            <p:nvPr/>
          </p:nvCxnSpPr>
          <p:spPr>
            <a:xfrm flipH="1">
              <a:off x="3045234" y="3579704"/>
              <a:ext cx="2506913" cy="73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A79C4C8-429B-4BC5-9D78-64EE380E29CE}"/>
                </a:ext>
              </a:extLst>
            </p:cNvPr>
            <p:cNvCxnSpPr>
              <a:cxnSpLocks/>
            </p:cNvCxnSpPr>
            <p:nvPr/>
          </p:nvCxnSpPr>
          <p:spPr>
            <a:xfrm flipH="1">
              <a:off x="4628259" y="3579704"/>
              <a:ext cx="1122055" cy="1292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508FDFF-0745-425D-A9D2-799DAF1BC9ED}"/>
                </a:ext>
              </a:extLst>
            </p:cNvPr>
            <p:cNvCxnSpPr>
              <a:cxnSpLocks/>
            </p:cNvCxnSpPr>
            <p:nvPr/>
          </p:nvCxnSpPr>
          <p:spPr>
            <a:xfrm rot="12600000" flipH="1">
              <a:off x="6257923" y="3554999"/>
              <a:ext cx="2506913" cy="73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A0FDAF4F-E546-4F3D-96C5-D1FCEF6ADBE3}"/>
                </a:ext>
              </a:extLst>
            </p:cNvPr>
            <p:cNvCxnSpPr>
              <a:cxnSpLocks/>
            </p:cNvCxnSpPr>
            <p:nvPr/>
          </p:nvCxnSpPr>
          <p:spPr>
            <a:xfrm>
              <a:off x="6016107" y="3566388"/>
              <a:ext cx="927951" cy="1302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4" name="吹き出し: 角を丸めた四角形 63">
              <a:extLst>
                <a:ext uri="{FF2B5EF4-FFF2-40B4-BE49-F238E27FC236}">
                  <a16:creationId xmlns:a16="http://schemas.microsoft.com/office/drawing/2014/main" id="{4F125717-8C29-4902-AD3B-E442409D19A3}"/>
                </a:ext>
              </a:extLst>
            </p:cNvPr>
            <p:cNvSpPr/>
            <p:nvPr/>
          </p:nvSpPr>
          <p:spPr>
            <a:xfrm>
              <a:off x="998941" y="3431627"/>
              <a:ext cx="1788688" cy="251443"/>
            </a:xfrm>
            <a:prstGeom prst="wedgeRoundRectCallout">
              <a:avLst>
                <a:gd name="adj1" fmla="val 31753"/>
                <a:gd name="adj2" fmla="val 7596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任せろ，なでしこ</a:t>
              </a:r>
            </a:p>
          </p:txBody>
        </p:sp>
        <p:sp>
          <p:nvSpPr>
            <p:cNvPr id="69" name="吹き出し: 角を丸めた四角形 68">
              <a:extLst>
                <a:ext uri="{FF2B5EF4-FFF2-40B4-BE49-F238E27FC236}">
                  <a16:creationId xmlns:a16="http://schemas.microsoft.com/office/drawing/2014/main" id="{6A9AB595-0402-4422-9C84-AC1ED8459749}"/>
                </a:ext>
              </a:extLst>
            </p:cNvPr>
            <p:cNvSpPr/>
            <p:nvPr/>
          </p:nvSpPr>
          <p:spPr>
            <a:xfrm>
              <a:off x="3215726" y="4600931"/>
              <a:ext cx="1271606" cy="251443"/>
            </a:xfrm>
            <a:prstGeom prst="wedgeRoundRectCallout">
              <a:avLst>
                <a:gd name="adj1" fmla="val 31753"/>
                <a:gd name="adj2" fmla="val 7596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うい！</a:t>
              </a:r>
            </a:p>
          </p:txBody>
        </p:sp>
        <p:sp>
          <p:nvSpPr>
            <p:cNvPr id="70" name="吹き出し: 角を丸めた四角形 69">
              <a:extLst>
                <a:ext uri="{FF2B5EF4-FFF2-40B4-BE49-F238E27FC236}">
                  <a16:creationId xmlns:a16="http://schemas.microsoft.com/office/drawing/2014/main" id="{599A2860-3B2D-4B36-862C-096E6F3F3436}"/>
                </a:ext>
              </a:extLst>
            </p:cNvPr>
            <p:cNvSpPr/>
            <p:nvPr/>
          </p:nvSpPr>
          <p:spPr>
            <a:xfrm>
              <a:off x="5435668" y="4753213"/>
              <a:ext cx="1271606" cy="251443"/>
            </a:xfrm>
            <a:prstGeom prst="wedgeRoundRectCallout">
              <a:avLst>
                <a:gd name="adj1" fmla="val 67708"/>
                <a:gd name="adj2" fmla="val 591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了解やでぇ</a:t>
              </a:r>
            </a:p>
          </p:txBody>
        </p:sp>
        <p:sp>
          <p:nvSpPr>
            <p:cNvPr id="71" name="吹き出し: 角を丸めた四角形 70">
              <a:extLst>
                <a:ext uri="{FF2B5EF4-FFF2-40B4-BE49-F238E27FC236}">
                  <a16:creationId xmlns:a16="http://schemas.microsoft.com/office/drawing/2014/main" id="{9B714845-7498-416A-BA1D-0243DC317B5C}"/>
                </a:ext>
              </a:extLst>
            </p:cNvPr>
            <p:cNvSpPr/>
            <p:nvPr/>
          </p:nvSpPr>
          <p:spPr>
            <a:xfrm>
              <a:off x="9232025" y="3338495"/>
              <a:ext cx="1613773" cy="401702"/>
            </a:xfrm>
            <a:prstGeom prst="wedgeRoundRectCallout">
              <a:avLst>
                <a:gd name="adj1" fmla="val -40156"/>
                <a:gd name="adj2" fmla="val 8943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ありがとう，</a:t>
              </a:r>
              <a:endParaRPr kumimoji="1" lang="en-US" altLang="ja-JP" sz="1200" dirty="0">
                <a:latin typeface="游明朝" panose="02020400000000000000" pitchFamily="18" charset="-128"/>
                <a:ea typeface="游明朝" panose="02020400000000000000" pitchFamily="18" charset="-128"/>
              </a:endParaRPr>
            </a:p>
            <a:p>
              <a:pPr algn="ctr"/>
              <a:r>
                <a:rPr kumimoji="1" lang="ja-JP" altLang="en-US" sz="1200" dirty="0">
                  <a:latin typeface="游明朝" panose="02020400000000000000" pitchFamily="18" charset="-128"/>
                  <a:ea typeface="游明朝" panose="02020400000000000000" pitchFamily="18" charset="-128"/>
                </a:rPr>
                <a:t>なでしこちゃん</a:t>
              </a:r>
            </a:p>
          </p:txBody>
        </p:sp>
      </p:grpSp>
    </p:spTree>
    <p:extLst>
      <p:ext uri="{BB962C8B-B14F-4D97-AF65-F5344CB8AC3E}">
        <p14:creationId xmlns:p14="http://schemas.microsoft.com/office/powerpoint/2010/main" val="10925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GitHub</a:t>
            </a:r>
            <a:r>
              <a:rPr kumimoji="1" lang="ja-JP" altLang="en-US" dirty="0"/>
              <a:t>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lang="ja-JP" altLang="en-US" dirty="0"/>
              <a:t>プルリクエストとは</a:t>
            </a:r>
            <a:endParaRPr lang="en-US" altLang="ja-JP" dirty="0"/>
          </a:p>
          <a:p>
            <a:pPr marL="0" indent="0">
              <a:buNone/>
            </a:pPr>
            <a:r>
              <a:rPr lang="ja-JP" altLang="en-US" dirty="0"/>
              <a:t>　プルリクエストは「</a:t>
            </a:r>
            <a:r>
              <a:rPr lang="ja-JP" altLang="en-US" b="1" dirty="0">
                <a:solidFill>
                  <a:srgbClr val="FF0000"/>
                </a:solidFill>
              </a:rPr>
              <a:t>却下</a:t>
            </a:r>
            <a:r>
              <a:rPr lang="ja-JP" altLang="en-US" dirty="0"/>
              <a:t>」できたり，「</a:t>
            </a:r>
            <a:r>
              <a:rPr lang="ja-JP" altLang="en-US" b="1" dirty="0">
                <a:solidFill>
                  <a:srgbClr val="FF0000"/>
                </a:solidFill>
              </a:rPr>
              <a:t>修正依頼</a:t>
            </a:r>
            <a:r>
              <a:rPr lang="ja-JP" altLang="en-US" dirty="0"/>
              <a:t>」を出すことが可能．この機能のおかげでコードレビューがしやすく，チームでの開発がやりやすくなった．</a:t>
            </a: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5</a:t>
            </a:fld>
            <a:endParaRPr kumimoji="1" lang="ja-JP" altLang="en-US"/>
          </a:p>
        </p:txBody>
      </p:sp>
      <p:pic>
        <p:nvPicPr>
          <p:cNvPr id="43" name="図 42">
            <a:extLst>
              <a:ext uri="{FF2B5EF4-FFF2-40B4-BE49-F238E27FC236}">
                <a16:creationId xmlns:a16="http://schemas.microsoft.com/office/drawing/2014/main" id="{9FEB71C8-BAC5-4AAA-9690-D2677D6F5AFC}"/>
              </a:ext>
            </a:extLst>
          </p:cNvPr>
          <p:cNvPicPr>
            <a:picLocks noChangeAspect="1"/>
          </p:cNvPicPr>
          <p:nvPr/>
        </p:nvPicPr>
        <p:blipFill>
          <a:blip r:embed="rId2"/>
          <a:stretch>
            <a:fillRect/>
          </a:stretch>
        </p:blipFill>
        <p:spPr>
          <a:xfrm>
            <a:off x="5778516" y="2356469"/>
            <a:ext cx="725714" cy="635000"/>
          </a:xfrm>
          <a:prstGeom prst="rect">
            <a:avLst/>
          </a:prstGeom>
        </p:spPr>
      </p:pic>
      <p:sp>
        <p:nvSpPr>
          <p:cNvPr id="44" name="吹き出し: 角を丸めた四角形 43">
            <a:extLst>
              <a:ext uri="{FF2B5EF4-FFF2-40B4-BE49-F238E27FC236}">
                <a16:creationId xmlns:a16="http://schemas.microsoft.com/office/drawing/2014/main" id="{345486BD-524F-4D47-910E-D01162CECECD}"/>
              </a:ext>
            </a:extLst>
          </p:cNvPr>
          <p:cNvSpPr/>
          <p:nvPr/>
        </p:nvSpPr>
        <p:spPr>
          <a:xfrm>
            <a:off x="2758606" y="2266514"/>
            <a:ext cx="2791924" cy="407455"/>
          </a:xfrm>
          <a:prstGeom prst="wedgeRoundRectCallout">
            <a:avLst>
              <a:gd name="adj1" fmla="val 56670"/>
              <a:gd name="adj2" fmla="val 313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機能追加した</a:t>
            </a:r>
            <a:r>
              <a:rPr lang="ja-JP" altLang="en-US" sz="1200" dirty="0">
                <a:solidFill>
                  <a:schemeClr val="tx1"/>
                </a:solidFill>
                <a:latin typeface="游明朝" panose="02020400000000000000" pitchFamily="18" charset="-128"/>
                <a:ea typeface="游明朝" panose="02020400000000000000" pitchFamily="18" charset="-128"/>
              </a:rPr>
              <a:t>から自分のローカル</a:t>
            </a:r>
            <a:endParaRPr lang="en-US" altLang="ja-JP" sz="1200" dirty="0">
              <a:solidFill>
                <a:schemeClr val="tx1"/>
              </a:solidFill>
              <a:latin typeface="游明朝" panose="02020400000000000000" pitchFamily="18" charset="-128"/>
              <a:ea typeface="游明朝" panose="02020400000000000000" pitchFamily="18" charset="-128"/>
            </a:endParaRPr>
          </a:p>
          <a:p>
            <a:pPr algn="ctr"/>
            <a:r>
              <a:rPr lang="ja-JP" altLang="en-US" sz="1200" dirty="0">
                <a:solidFill>
                  <a:schemeClr val="tx1"/>
                </a:solidFill>
                <a:latin typeface="游明朝" panose="02020400000000000000" pitchFamily="18" charset="-128"/>
                <a:ea typeface="游明朝" panose="02020400000000000000" pitchFamily="18" charset="-128"/>
              </a:rPr>
              <a:t>リポジトリに反映しておいて</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pic>
        <p:nvPicPr>
          <p:cNvPr id="29" name="図 28">
            <a:extLst>
              <a:ext uri="{FF2B5EF4-FFF2-40B4-BE49-F238E27FC236}">
                <a16:creationId xmlns:a16="http://schemas.microsoft.com/office/drawing/2014/main" id="{49187DF2-E16F-4B6D-9EEC-0A05EB7C62CE}"/>
              </a:ext>
            </a:extLst>
          </p:cNvPr>
          <p:cNvPicPr>
            <a:picLocks noChangeAspect="1"/>
          </p:cNvPicPr>
          <p:nvPr/>
        </p:nvPicPr>
        <p:blipFill>
          <a:blip r:embed="rId3"/>
          <a:stretch>
            <a:fillRect/>
          </a:stretch>
        </p:blipFill>
        <p:spPr>
          <a:xfrm>
            <a:off x="376446" y="3411121"/>
            <a:ext cx="619627" cy="557664"/>
          </a:xfrm>
          <a:prstGeom prst="rect">
            <a:avLst/>
          </a:prstGeom>
        </p:spPr>
      </p:pic>
      <p:sp>
        <p:nvSpPr>
          <p:cNvPr id="30" name="吹き出し: 角を丸めた四角形 29">
            <a:extLst>
              <a:ext uri="{FF2B5EF4-FFF2-40B4-BE49-F238E27FC236}">
                <a16:creationId xmlns:a16="http://schemas.microsoft.com/office/drawing/2014/main" id="{EB2F1740-836C-409F-9E55-910F8D96B933}"/>
              </a:ext>
            </a:extLst>
          </p:cNvPr>
          <p:cNvSpPr/>
          <p:nvPr/>
        </p:nvSpPr>
        <p:spPr>
          <a:xfrm>
            <a:off x="1251685" y="3456157"/>
            <a:ext cx="3549142" cy="251443"/>
          </a:xfrm>
          <a:prstGeom prst="wedgeRoundRectCallout">
            <a:avLst>
              <a:gd name="adj1" fmla="val -55081"/>
              <a:gd name="adj2" fmla="val 355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なでしこ，ここのコードだけど間違えてない？</a:t>
            </a:r>
            <a:endParaRPr kumimoji="1" lang="en-US" altLang="ja-JP" sz="1200" dirty="0">
              <a:latin typeface="游明朝" panose="02020400000000000000" pitchFamily="18" charset="-128"/>
              <a:ea typeface="游明朝" panose="02020400000000000000" pitchFamily="18" charset="-128"/>
            </a:endParaRPr>
          </a:p>
        </p:txBody>
      </p:sp>
      <p:pic>
        <p:nvPicPr>
          <p:cNvPr id="31" name="図 30">
            <a:extLst>
              <a:ext uri="{FF2B5EF4-FFF2-40B4-BE49-F238E27FC236}">
                <a16:creationId xmlns:a16="http://schemas.microsoft.com/office/drawing/2014/main" id="{7FB5100B-1FF8-491D-B662-9B5B4CD8B6C0}"/>
              </a:ext>
            </a:extLst>
          </p:cNvPr>
          <p:cNvPicPr>
            <a:picLocks noChangeAspect="1"/>
          </p:cNvPicPr>
          <p:nvPr/>
        </p:nvPicPr>
        <p:blipFill>
          <a:blip r:embed="rId4"/>
          <a:stretch>
            <a:fillRect/>
          </a:stretch>
        </p:blipFill>
        <p:spPr>
          <a:xfrm>
            <a:off x="376446" y="4079556"/>
            <a:ext cx="704850" cy="534202"/>
          </a:xfrm>
          <a:prstGeom prst="rect">
            <a:avLst/>
          </a:prstGeom>
        </p:spPr>
      </p:pic>
      <p:sp>
        <p:nvSpPr>
          <p:cNvPr id="32" name="吹き出し: 角を丸めた四角形 31">
            <a:extLst>
              <a:ext uri="{FF2B5EF4-FFF2-40B4-BE49-F238E27FC236}">
                <a16:creationId xmlns:a16="http://schemas.microsoft.com/office/drawing/2014/main" id="{40A45C3F-F50E-4FFA-A9D0-D9A9E41CD6FB}"/>
              </a:ext>
            </a:extLst>
          </p:cNvPr>
          <p:cNvSpPr/>
          <p:nvPr/>
        </p:nvSpPr>
        <p:spPr>
          <a:xfrm>
            <a:off x="1251685" y="4014430"/>
            <a:ext cx="3549142" cy="251443"/>
          </a:xfrm>
          <a:prstGeom prst="wedgeRoundRectCallout">
            <a:avLst>
              <a:gd name="adj1" fmla="val -56274"/>
              <a:gd name="adj2" fmla="val 4566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あとここのコードの書き方直してくれないか？</a:t>
            </a:r>
          </a:p>
        </p:txBody>
      </p:sp>
      <p:sp>
        <p:nvSpPr>
          <p:cNvPr id="7" name="矢印: 左 6">
            <a:extLst>
              <a:ext uri="{FF2B5EF4-FFF2-40B4-BE49-F238E27FC236}">
                <a16:creationId xmlns:a16="http://schemas.microsoft.com/office/drawing/2014/main" id="{8C7D263D-388D-403F-BA3C-7D1FB340CEAC}"/>
              </a:ext>
            </a:extLst>
          </p:cNvPr>
          <p:cNvSpPr/>
          <p:nvPr/>
        </p:nvSpPr>
        <p:spPr>
          <a:xfrm>
            <a:off x="1762331" y="2745433"/>
            <a:ext cx="3682875" cy="539357"/>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プルリクエスト</a:t>
            </a:r>
          </a:p>
        </p:txBody>
      </p:sp>
      <p:pic>
        <p:nvPicPr>
          <p:cNvPr id="34" name="図 33">
            <a:extLst>
              <a:ext uri="{FF2B5EF4-FFF2-40B4-BE49-F238E27FC236}">
                <a16:creationId xmlns:a16="http://schemas.microsoft.com/office/drawing/2014/main" id="{9ABDC1B4-8657-438A-BB59-E5E020F4262B}"/>
              </a:ext>
            </a:extLst>
          </p:cNvPr>
          <p:cNvPicPr>
            <a:picLocks noChangeAspect="1"/>
          </p:cNvPicPr>
          <p:nvPr/>
        </p:nvPicPr>
        <p:blipFill>
          <a:blip r:embed="rId2"/>
          <a:stretch>
            <a:fillRect/>
          </a:stretch>
        </p:blipFill>
        <p:spPr>
          <a:xfrm>
            <a:off x="5778516" y="5248876"/>
            <a:ext cx="725714" cy="635000"/>
          </a:xfrm>
          <a:prstGeom prst="rect">
            <a:avLst/>
          </a:prstGeom>
        </p:spPr>
      </p:pic>
      <p:sp>
        <p:nvSpPr>
          <p:cNvPr id="35" name="吹き出し: 角を丸めた四角形 34">
            <a:extLst>
              <a:ext uri="{FF2B5EF4-FFF2-40B4-BE49-F238E27FC236}">
                <a16:creationId xmlns:a16="http://schemas.microsoft.com/office/drawing/2014/main" id="{19FF5FC9-DFDF-45FA-B8DE-AE866E830FEF}"/>
              </a:ext>
            </a:extLst>
          </p:cNvPr>
          <p:cNvSpPr/>
          <p:nvPr/>
        </p:nvSpPr>
        <p:spPr>
          <a:xfrm>
            <a:off x="2758606" y="5158921"/>
            <a:ext cx="2791924" cy="407455"/>
          </a:xfrm>
          <a:prstGeom prst="wedgeRoundRectCallout">
            <a:avLst>
              <a:gd name="adj1" fmla="val 56670"/>
              <a:gd name="adj2" fmla="val 313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確認ありがとう！！</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lang="ja-JP" altLang="en-US" sz="1200" dirty="0">
                <a:solidFill>
                  <a:schemeClr val="tx1"/>
                </a:solidFill>
                <a:latin typeface="游明朝" panose="02020400000000000000" pitchFamily="18" charset="-128"/>
                <a:ea typeface="游明朝" panose="02020400000000000000" pitchFamily="18" charset="-128"/>
              </a:rPr>
              <a:t>修正したらまたあげておくね！</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sp>
        <p:nvSpPr>
          <p:cNvPr id="36" name="矢印: 左 35">
            <a:extLst>
              <a:ext uri="{FF2B5EF4-FFF2-40B4-BE49-F238E27FC236}">
                <a16:creationId xmlns:a16="http://schemas.microsoft.com/office/drawing/2014/main" id="{AF0C00B8-EAC6-468A-91D8-5EAEE2BA08B9}"/>
              </a:ext>
            </a:extLst>
          </p:cNvPr>
          <p:cNvSpPr/>
          <p:nvPr/>
        </p:nvSpPr>
        <p:spPr>
          <a:xfrm flipH="1">
            <a:off x="1762330" y="4490075"/>
            <a:ext cx="3682873" cy="539357"/>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却下・修正依頼</a:t>
            </a:r>
          </a:p>
        </p:txBody>
      </p:sp>
      <p:pic>
        <p:nvPicPr>
          <p:cNvPr id="9" name="図 8">
            <a:extLst>
              <a:ext uri="{FF2B5EF4-FFF2-40B4-BE49-F238E27FC236}">
                <a16:creationId xmlns:a16="http://schemas.microsoft.com/office/drawing/2014/main" id="{9982C093-7EBE-442C-969B-B64492A34CDE}"/>
              </a:ext>
            </a:extLst>
          </p:cNvPr>
          <p:cNvPicPr>
            <a:picLocks noChangeAspect="1"/>
          </p:cNvPicPr>
          <p:nvPr/>
        </p:nvPicPr>
        <p:blipFill>
          <a:blip r:embed="rId5"/>
          <a:stretch>
            <a:fillRect/>
          </a:stretch>
        </p:blipFill>
        <p:spPr>
          <a:xfrm>
            <a:off x="6676452" y="2356469"/>
            <a:ext cx="5146992" cy="3598032"/>
          </a:xfrm>
          <a:prstGeom prst="rect">
            <a:avLst/>
          </a:prstGeom>
        </p:spPr>
      </p:pic>
    </p:spTree>
    <p:extLst>
      <p:ext uri="{BB962C8B-B14F-4D97-AF65-F5344CB8AC3E}">
        <p14:creationId xmlns:p14="http://schemas.microsoft.com/office/powerpoint/2010/main" val="268218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lang="en-US" altLang="ja-JP" dirty="0"/>
              <a:t>Hub</a:t>
            </a:r>
            <a:r>
              <a:rPr lang="ja-JP" altLang="en-US" dirty="0"/>
              <a:t>の基本的な仕組み</a:t>
            </a:r>
            <a:endParaRPr kumimoji="1" lang="ja-JP" altLang="en-US" dirty="0"/>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GitHub</a:t>
            </a:r>
            <a:r>
              <a:rPr kumimoji="1" lang="ja-JP" altLang="en-US" sz="2400" dirty="0"/>
              <a:t>では，バージョンとバージョンの差分ではなく「スナップショット」</a:t>
            </a:r>
            <a:br>
              <a:rPr kumimoji="1" lang="en-US" altLang="ja-JP" sz="2400" dirty="0"/>
            </a:br>
            <a:r>
              <a:rPr kumimoji="1" lang="ja-JP" altLang="en-US" sz="2400" dirty="0"/>
              <a:t>として保存する．</a:t>
            </a:r>
            <a:endParaRPr lang="en-US" altLang="ja-JP"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6</a:t>
            </a:fld>
            <a:endParaRPr kumimoji="1" lang="ja-JP" altLang="en-US"/>
          </a:p>
        </p:txBody>
      </p:sp>
      <p:sp>
        <p:nvSpPr>
          <p:cNvPr id="13" name="正方形/長方形 12">
            <a:extLst>
              <a:ext uri="{FF2B5EF4-FFF2-40B4-BE49-F238E27FC236}">
                <a16:creationId xmlns:a16="http://schemas.microsoft.com/office/drawing/2014/main" id="{67CD9FF0-D184-4E2A-9A7B-AF1C093A7365}"/>
              </a:ext>
            </a:extLst>
          </p:cNvPr>
          <p:cNvSpPr/>
          <p:nvPr/>
        </p:nvSpPr>
        <p:spPr>
          <a:xfrm>
            <a:off x="1051522" y="1498394"/>
            <a:ext cx="10022878" cy="11266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latin typeface="游明朝" panose="02020400000000000000" pitchFamily="18" charset="-128"/>
                <a:ea typeface="游明朝" panose="02020400000000000000" pitchFamily="18" charset="-128"/>
                <a:cs typeface="Times New Roman" panose="02020603050405020304" pitchFamily="18" charset="0"/>
              </a:rPr>
              <a:t>≪スナップショットとは≫</a:t>
            </a:r>
            <a:endParaRPr kumimoji="1" lang="en-US" altLang="ja-JP" sz="14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400" dirty="0">
                <a:latin typeface="游明朝" panose="02020400000000000000" pitchFamily="18" charset="-128"/>
                <a:ea typeface="游明朝" panose="02020400000000000000" pitchFamily="18" charset="-128"/>
                <a:cs typeface="Times New Roman" panose="02020603050405020304" pitchFamily="18" charset="0"/>
              </a:rPr>
              <a:t>スナップションとは，</a:t>
            </a:r>
            <a:r>
              <a:rPr lang="ja-JP" altLang="en-US" sz="1400" b="1" i="0" dirty="0">
                <a:solidFill>
                  <a:srgbClr val="CC0000"/>
                </a:solidFill>
                <a:effectLst/>
                <a:latin typeface="游明朝" panose="02020400000000000000" pitchFamily="18" charset="-128"/>
                <a:ea typeface="游明朝" panose="02020400000000000000" pitchFamily="18" charset="-128"/>
              </a:rPr>
              <a:t>その時点の状態を、そのまま丸ごと保存したもの</a:t>
            </a:r>
            <a:r>
              <a:rPr lang="ja-JP" altLang="en-US" sz="1400" i="0" dirty="0">
                <a:solidFill>
                  <a:schemeClr val="tx1"/>
                </a:solidFill>
                <a:effectLst/>
                <a:latin typeface="游明朝" panose="02020400000000000000" pitchFamily="18" charset="-128"/>
                <a:ea typeface="游明朝" panose="02020400000000000000" pitchFamily="18" charset="-128"/>
              </a:rPr>
              <a:t>を指す．</a:t>
            </a:r>
            <a:endParaRPr lang="en-US" altLang="ja-JP" sz="1400" i="0" dirty="0">
              <a:solidFill>
                <a:schemeClr val="tx1"/>
              </a:solidFill>
              <a:effectLst/>
              <a:latin typeface="游明朝" panose="02020400000000000000" pitchFamily="18" charset="-128"/>
              <a:ea typeface="游明朝" panose="02020400000000000000" pitchFamily="18" charset="-128"/>
            </a:endParaRPr>
          </a:p>
          <a:p>
            <a:r>
              <a:rPr kumimoji="1" lang="ja-JP" altLang="en-US"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≪記録（コミット）とは≫</a:t>
            </a:r>
            <a:endParaRPr kumimoji="1" lang="en-US" altLang="ja-JP"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endParaRPr>
          </a:p>
          <a:p>
            <a:r>
              <a:rPr kumimoji="1" lang="ja-JP" altLang="en-US"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ユーザーが任意のタイミングで記録を保存する操作を「コミット」するといい，コミットを連続して保存していくことで，</a:t>
            </a:r>
            <a:br>
              <a:rPr kumimoji="1" lang="en-US" altLang="ja-JP"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kumimoji="1" lang="ja-JP" altLang="en-US"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ファイルの変更履歴が分かるようになる．</a:t>
            </a:r>
          </a:p>
        </p:txBody>
      </p:sp>
      <p:sp>
        <p:nvSpPr>
          <p:cNvPr id="28" name="吹き出し: 角を丸めた四角形 27">
            <a:extLst>
              <a:ext uri="{FF2B5EF4-FFF2-40B4-BE49-F238E27FC236}">
                <a16:creationId xmlns:a16="http://schemas.microsoft.com/office/drawing/2014/main" id="{BB10785E-61DE-4D02-9E53-4EE838C57028}"/>
              </a:ext>
            </a:extLst>
          </p:cNvPr>
          <p:cNvSpPr/>
          <p:nvPr/>
        </p:nvSpPr>
        <p:spPr>
          <a:xfrm>
            <a:off x="8327629" y="2850624"/>
            <a:ext cx="3364651" cy="1662110"/>
          </a:xfrm>
          <a:prstGeom prst="wedgeRoundRectCallout">
            <a:avLst>
              <a:gd name="adj1" fmla="val -56669"/>
              <a:gd name="adj2" fmla="val -101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このとき，ファイル</a:t>
            </a:r>
            <a:r>
              <a:rPr kumimoji="1" lang="en-US" altLang="ja-JP" sz="1200" dirty="0">
                <a:latin typeface="游明朝" panose="02020400000000000000" pitchFamily="18" charset="-128"/>
                <a:ea typeface="游明朝" panose="02020400000000000000" pitchFamily="18" charset="-128"/>
              </a:rPr>
              <a:t>A</a:t>
            </a:r>
            <a:r>
              <a:rPr kumimoji="1" lang="ja-JP" altLang="en-US" sz="1200" dirty="0">
                <a:latin typeface="游明朝" panose="02020400000000000000" pitchFamily="18" charset="-128"/>
                <a:ea typeface="游明朝" panose="02020400000000000000" pitchFamily="18" charset="-128"/>
              </a:rPr>
              <a:t>はバージョン</a:t>
            </a:r>
            <a:r>
              <a:rPr kumimoji="1" lang="en-US" altLang="ja-JP" sz="1200" dirty="0">
                <a:latin typeface="游明朝" panose="02020400000000000000" pitchFamily="18" charset="-128"/>
                <a:ea typeface="游明朝" panose="02020400000000000000" pitchFamily="18" charset="-128"/>
              </a:rPr>
              <a:t>1</a:t>
            </a:r>
            <a:r>
              <a:rPr kumimoji="1" lang="ja-JP" altLang="en-US" sz="1200" dirty="0">
                <a:latin typeface="游明朝" panose="02020400000000000000" pitchFamily="18" charset="-128"/>
                <a:ea typeface="游明朝" panose="02020400000000000000" pitchFamily="18" charset="-128"/>
              </a:rPr>
              <a:t>と</a:t>
            </a:r>
            <a:r>
              <a:rPr kumimoji="1" lang="en-US" altLang="ja-JP" sz="1200" dirty="0">
                <a:latin typeface="游明朝" panose="02020400000000000000" pitchFamily="18" charset="-128"/>
                <a:ea typeface="游明朝" panose="02020400000000000000" pitchFamily="18" charset="-128"/>
              </a:rPr>
              <a:t>2</a:t>
            </a:r>
            <a:r>
              <a:rPr kumimoji="1" lang="ja-JP" altLang="en-US" sz="1200" dirty="0">
                <a:latin typeface="游明朝" panose="02020400000000000000" pitchFamily="18" charset="-128"/>
                <a:ea typeface="游明朝" panose="02020400000000000000" pitchFamily="18" charset="-128"/>
              </a:rPr>
              <a:t>で変わらないから「バージョン</a:t>
            </a:r>
            <a:r>
              <a:rPr kumimoji="1" lang="en-US" altLang="ja-JP" sz="1200" dirty="0">
                <a:latin typeface="游明朝" panose="02020400000000000000" pitchFamily="18" charset="-128"/>
                <a:ea typeface="游明朝" panose="02020400000000000000" pitchFamily="18" charset="-128"/>
              </a:rPr>
              <a:t>1</a:t>
            </a:r>
            <a:r>
              <a:rPr kumimoji="1" lang="ja-JP" altLang="en-US" sz="1200" dirty="0">
                <a:latin typeface="游明朝" panose="02020400000000000000" pitchFamily="18" charset="-128"/>
                <a:ea typeface="游明朝" panose="02020400000000000000" pitchFamily="18" charset="-128"/>
              </a:rPr>
              <a:t>」の状態が保存されるんだよ．</a:t>
            </a:r>
            <a:endParaRPr kumimoji="1" lang="en-US" altLang="ja-JP" sz="1200" dirty="0">
              <a:latin typeface="游明朝" panose="02020400000000000000" pitchFamily="18" charset="-128"/>
              <a:ea typeface="游明朝" panose="02020400000000000000" pitchFamily="18" charset="-128"/>
            </a:endParaRPr>
          </a:p>
          <a:p>
            <a:r>
              <a:rPr lang="ja-JP" altLang="en-US" sz="1200" dirty="0">
                <a:latin typeface="游明朝" panose="02020400000000000000" pitchFamily="18" charset="-128"/>
                <a:ea typeface="游明朝" panose="02020400000000000000" pitchFamily="18" charset="-128"/>
              </a:rPr>
              <a:t>一方で，ファイル</a:t>
            </a:r>
            <a:r>
              <a:rPr lang="en-US" altLang="ja-JP" sz="1200" dirty="0">
                <a:latin typeface="游明朝" panose="02020400000000000000" pitchFamily="18" charset="-128"/>
                <a:ea typeface="游明朝" panose="02020400000000000000" pitchFamily="18" charset="-128"/>
              </a:rPr>
              <a:t>B1</a:t>
            </a:r>
            <a:r>
              <a:rPr lang="ja-JP" altLang="en-US" sz="1200" dirty="0">
                <a:latin typeface="游明朝" panose="02020400000000000000" pitchFamily="18" charset="-128"/>
                <a:ea typeface="游明朝" panose="02020400000000000000" pitchFamily="18" charset="-128"/>
              </a:rPr>
              <a:t>と</a:t>
            </a:r>
            <a:r>
              <a:rPr lang="en-US" altLang="ja-JP" sz="1200" dirty="0">
                <a:latin typeface="游明朝" panose="02020400000000000000" pitchFamily="18" charset="-128"/>
                <a:ea typeface="游明朝" panose="02020400000000000000" pitchFamily="18" charset="-128"/>
              </a:rPr>
              <a:t>C1</a:t>
            </a:r>
            <a:r>
              <a:rPr lang="ja-JP" altLang="en-US" sz="1200" dirty="0">
                <a:latin typeface="游明朝" panose="02020400000000000000" pitchFamily="18" charset="-128"/>
                <a:ea typeface="游明朝" panose="02020400000000000000" pitchFamily="18" charset="-128"/>
              </a:rPr>
              <a:t>は更新されたから「バージョン</a:t>
            </a:r>
            <a:r>
              <a:rPr lang="en-US" altLang="ja-JP" sz="1200" dirty="0">
                <a:latin typeface="游明朝" panose="02020400000000000000" pitchFamily="18" charset="-128"/>
                <a:ea typeface="游明朝" panose="02020400000000000000" pitchFamily="18" charset="-128"/>
              </a:rPr>
              <a:t>2</a:t>
            </a:r>
            <a:r>
              <a:rPr lang="ja-JP" altLang="en-US" sz="1200" dirty="0">
                <a:latin typeface="游明朝" panose="02020400000000000000" pitchFamily="18" charset="-128"/>
                <a:ea typeface="游明朝" panose="02020400000000000000" pitchFamily="18" charset="-128"/>
              </a:rPr>
              <a:t>」のものを</a:t>
            </a:r>
            <a:r>
              <a:rPr lang="ja-JP" altLang="en-US" sz="1200" b="1" dirty="0">
                <a:latin typeface="游明朝" panose="02020400000000000000" pitchFamily="18" charset="-128"/>
                <a:ea typeface="游明朝" panose="02020400000000000000" pitchFamily="18" charset="-128"/>
              </a:rPr>
              <a:t>丸ごと記録</a:t>
            </a:r>
            <a:r>
              <a:rPr lang="ja-JP" altLang="en-US" sz="1200" dirty="0">
                <a:latin typeface="游明朝" panose="02020400000000000000" pitchFamily="18" charset="-128"/>
                <a:ea typeface="游明朝" panose="02020400000000000000" pitchFamily="18" charset="-128"/>
              </a:rPr>
              <a:t>しておくんだ．</a:t>
            </a:r>
            <a:r>
              <a:rPr kumimoji="1" lang="ja-JP" altLang="en-US" sz="1200" dirty="0">
                <a:latin typeface="游明朝" panose="02020400000000000000" pitchFamily="18" charset="-128"/>
                <a:ea typeface="游明朝" panose="02020400000000000000" pitchFamily="18" charset="-128"/>
              </a:rPr>
              <a:t>そうすることで，一一差分を計算する必要がなくなるから，ブランチを切ったりマージをするのが早くなるんだって．</a:t>
            </a:r>
            <a:endParaRPr kumimoji="1" lang="en-US" altLang="ja-JP" sz="1200" dirty="0">
              <a:latin typeface="游明朝" panose="02020400000000000000" pitchFamily="18" charset="-128"/>
              <a:ea typeface="游明朝" panose="02020400000000000000" pitchFamily="18" charset="-128"/>
            </a:endParaRPr>
          </a:p>
        </p:txBody>
      </p:sp>
      <p:pic>
        <p:nvPicPr>
          <p:cNvPr id="29" name="図 28">
            <a:extLst>
              <a:ext uri="{FF2B5EF4-FFF2-40B4-BE49-F238E27FC236}">
                <a16:creationId xmlns:a16="http://schemas.microsoft.com/office/drawing/2014/main" id="{D835A863-EA66-43CB-8EE9-BA8DED98820C}"/>
              </a:ext>
            </a:extLst>
          </p:cNvPr>
          <p:cNvPicPr>
            <a:picLocks noChangeAspect="1"/>
          </p:cNvPicPr>
          <p:nvPr/>
        </p:nvPicPr>
        <p:blipFill>
          <a:blip r:embed="rId2"/>
          <a:stretch>
            <a:fillRect/>
          </a:stretch>
        </p:blipFill>
        <p:spPr>
          <a:xfrm>
            <a:off x="7480378" y="3343292"/>
            <a:ext cx="577889" cy="520100"/>
          </a:xfrm>
          <a:prstGeom prst="rect">
            <a:avLst/>
          </a:prstGeom>
        </p:spPr>
      </p:pic>
      <p:grpSp>
        <p:nvGrpSpPr>
          <p:cNvPr id="16" name="グループ化 15">
            <a:extLst>
              <a:ext uri="{FF2B5EF4-FFF2-40B4-BE49-F238E27FC236}">
                <a16:creationId xmlns:a16="http://schemas.microsoft.com/office/drawing/2014/main" id="{4241B48F-42E3-448D-BEAA-8945F684CC16}"/>
              </a:ext>
            </a:extLst>
          </p:cNvPr>
          <p:cNvGrpSpPr/>
          <p:nvPr/>
        </p:nvGrpSpPr>
        <p:grpSpPr>
          <a:xfrm>
            <a:off x="572953" y="2747334"/>
            <a:ext cx="6807047" cy="3094668"/>
            <a:chOff x="572953" y="2747334"/>
            <a:chExt cx="6807047" cy="3094668"/>
          </a:xfrm>
        </p:grpSpPr>
        <p:pic>
          <p:nvPicPr>
            <p:cNvPr id="8" name="図 7">
              <a:extLst>
                <a:ext uri="{FF2B5EF4-FFF2-40B4-BE49-F238E27FC236}">
                  <a16:creationId xmlns:a16="http://schemas.microsoft.com/office/drawing/2014/main" id="{5F8C1B7F-C9EE-4625-BDB7-CC6CB88C1786}"/>
                </a:ext>
              </a:extLst>
            </p:cNvPr>
            <p:cNvPicPr>
              <a:picLocks noChangeAspect="1"/>
            </p:cNvPicPr>
            <p:nvPr/>
          </p:nvPicPr>
          <p:blipFill>
            <a:blip r:embed="rId3"/>
            <a:stretch>
              <a:fillRect/>
            </a:stretch>
          </p:blipFill>
          <p:spPr>
            <a:xfrm>
              <a:off x="1443930" y="3272664"/>
              <a:ext cx="1924050" cy="2569338"/>
            </a:xfrm>
            <a:prstGeom prst="rect">
              <a:avLst/>
            </a:prstGeom>
          </p:spPr>
        </p:pic>
        <p:pic>
          <p:nvPicPr>
            <p:cNvPr id="14" name="図 13">
              <a:extLst>
                <a:ext uri="{FF2B5EF4-FFF2-40B4-BE49-F238E27FC236}">
                  <a16:creationId xmlns:a16="http://schemas.microsoft.com/office/drawing/2014/main" id="{40E1D29F-1DCE-4920-8DB6-C02A10D1E64B}"/>
                </a:ext>
              </a:extLst>
            </p:cNvPr>
            <p:cNvPicPr>
              <a:picLocks noChangeAspect="1"/>
            </p:cNvPicPr>
            <p:nvPr/>
          </p:nvPicPr>
          <p:blipFill>
            <a:blip r:embed="rId4"/>
            <a:stretch>
              <a:fillRect/>
            </a:stretch>
          </p:blipFill>
          <p:spPr>
            <a:xfrm>
              <a:off x="5091395" y="3214541"/>
              <a:ext cx="1905000" cy="2569338"/>
            </a:xfrm>
            <a:prstGeom prst="rect">
              <a:avLst/>
            </a:prstGeom>
          </p:spPr>
        </p:pic>
        <p:pic>
          <p:nvPicPr>
            <p:cNvPr id="18" name="図 17">
              <a:extLst>
                <a:ext uri="{FF2B5EF4-FFF2-40B4-BE49-F238E27FC236}">
                  <a16:creationId xmlns:a16="http://schemas.microsoft.com/office/drawing/2014/main" id="{3EC4747F-8199-4602-9F3D-7ACE3311A2E1}"/>
                </a:ext>
              </a:extLst>
            </p:cNvPr>
            <p:cNvPicPr>
              <a:picLocks noChangeAspect="1"/>
            </p:cNvPicPr>
            <p:nvPr/>
          </p:nvPicPr>
          <p:blipFill>
            <a:blip r:embed="rId5"/>
            <a:stretch>
              <a:fillRect/>
            </a:stretch>
          </p:blipFill>
          <p:spPr>
            <a:xfrm>
              <a:off x="572953" y="2768025"/>
              <a:ext cx="592561" cy="505024"/>
            </a:xfrm>
            <a:prstGeom prst="rect">
              <a:avLst/>
            </a:prstGeom>
          </p:spPr>
        </p:pic>
        <p:sp>
          <p:nvSpPr>
            <p:cNvPr id="19" name="吹き出し: 角を丸めた四角形 18">
              <a:extLst>
                <a:ext uri="{FF2B5EF4-FFF2-40B4-BE49-F238E27FC236}">
                  <a16:creationId xmlns:a16="http://schemas.microsoft.com/office/drawing/2014/main" id="{41203393-5722-475D-973B-2766BE2A5091}"/>
                </a:ext>
              </a:extLst>
            </p:cNvPr>
            <p:cNvSpPr/>
            <p:nvPr/>
          </p:nvSpPr>
          <p:spPr>
            <a:xfrm>
              <a:off x="1360321" y="2747334"/>
              <a:ext cx="2192867" cy="407455"/>
            </a:xfrm>
            <a:prstGeom prst="wedgeRoundRectCallout">
              <a:avLst>
                <a:gd name="adj1" fmla="val -55502"/>
                <a:gd name="adj2" fmla="val 1262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いったん現状のもので記録</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kumimoji="1" lang="ja-JP" altLang="en-US" sz="1200" dirty="0">
                  <a:solidFill>
                    <a:schemeClr val="tx1"/>
                  </a:solidFill>
                  <a:latin typeface="游明朝" panose="02020400000000000000" pitchFamily="18" charset="-128"/>
                  <a:ea typeface="游明朝" panose="02020400000000000000" pitchFamily="18" charset="-128"/>
                </a:rPr>
                <a:t>（コミット）しておこう</a:t>
              </a:r>
            </a:p>
          </p:txBody>
        </p:sp>
        <p:sp>
          <p:nvSpPr>
            <p:cNvPr id="26" name="吹き出し: 角を丸めた四角形 25">
              <a:extLst>
                <a:ext uri="{FF2B5EF4-FFF2-40B4-BE49-F238E27FC236}">
                  <a16:creationId xmlns:a16="http://schemas.microsoft.com/office/drawing/2014/main" id="{CAC102AA-3E8C-4299-A38D-4900CCBA5491}"/>
                </a:ext>
              </a:extLst>
            </p:cNvPr>
            <p:cNvSpPr/>
            <p:nvPr/>
          </p:nvSpPr>
          <p:spPr>
            <a:xfrm>
              <a:off x="5073351" y="2747334"/>
              <a:ext cx="2306649" cy="407455"/>
            </a:xfrm>
            <a:prstGeom prst="wedgeRoundRectCallout">
              <a:avLst>
                <a:gd name="adj1" fmla="val -55502"/>
                <a:gd name="adj2" fmla="val 1262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ファイル</a:t>
              </a:r>
              <a:r>
                <a:rPr kumimoji="1" lang="en-US" altLang="ja-JP" sz="1200" dirty="0">
                  <a:solidFill>
                    <a:schemeClr val="tx1"/>
                  </a:solidFill>
                  <a:latin typeface="游明朝" panose="02020400000000000000" pitchFamily="18" charset="-128"/>
                  <a:ea typeface="游明朝" panose="02020400000000000000" pitchFamily="18" charset="-128"/>
                </a:rPr>
                <a:t>B1</a:t>
              </a:r>
              <a:r>
                <a:rPr kumimoji="1" lang="ja-JP" altLang="en-US" sz="1200" dirty="0">
                  <a:solidFill>
                    <a:schemeClr val="tx1"/>
                  </a:solidFill>
                  <a:latin typeface="游明朝" panose="02020400000000000000" pitchFamily="18" charset="-128"/>
                  <a:ea typeface="游明朝" panose="02020400000000000000" pitchFamily="18" charset="-128"/>
                </a:rPr>
                <a:t>と</a:t>
              </a:r>
              <a:r>
                <a:rPr kumimoji="1" lang="en-US" altLang="ja-JP" sz="1200" dirty="0">
                  <a:solidFill>
                    <a:schemeClr val="tx1"/>
                  </a:solidFill>
                  <a:latin typeface="游明朝" panose="02020400000000000000" pitchFamily="18" charset="-128"/>
                  <a:ea typeface="游明朝" panose="02020400000000000000" pitchFamily="18" charset="-128"/>
                </a:rPr>
                <a:t>C1</a:t>
              </a:r>
              <a:r>
                <a:rPr kumimoji="1" lang="ja-JP" altLang="en-US" sz="1200" dirty="0">
                  <a:solidFill>
                    <a:schemeClr val="tx1"/>
                  </a:solidFill>
                  <a:latin typeface="游明朝" panose="02020400000000000000" pitchFamily="18" charset="-128"/>
                  <a:ea typeface="游明朝" panose="02020400000000000000" pitchFamily="18" charset="-128"/>
                </a:rPr>
                <a:t>を更新したからもう一回コミットしよう</a:t>
              </a:r>
            </a:p>
          </p:txBody>
        </p:sp>
        <p:sp>
          <p:nvSpPr>
            <p:cNvPr id="27" name="矢印: 左 26">
              <a:extLst>
                <a:ext uri="{FF2B5EF4-FFF2-40B4-BE49-F238E27FC236}">
                  <a16:creationId xmlns:a16="http://schemas.microsoft.com/office/drawing/2014/main" id="{E795EB52-72C7-4D7C-89E8-974B39BEDA79}"/>
                </a:ext>
              </a:extLst>
            </p:cNvPr>
            <p:cNvSpPr/>
            <p:nvPr/>
          </p:nvSpPr>
          <p:spPr>
            <a:xfrm flipH="1">
              <a:off x="3472838" y="3537413"/>
              <a:ext cx="1497998" cy="539357"/>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latin typeface="游明朝" panose="02020400000000000000" pitchFamily="18" charset="-128"/>
                <a:ea typeface="游明朝" panose="02020400000000000000" pitchFamily="18" charset="-128"/>
              </a:endParaRPr>
            </a:p>
          </p:txBody>
        </p:sp>
        <p:pic>
          <p:nvPicPr>
            <p:cNvPr id="32" name="図 31">
              <a:extLst>
                <a:ext uri="{FF2B5EF4-FFF2-40B4-BE49-F238E27FC236}">
                  <a16:creationId xmlns:a16="http://schemas.microsoft.com/office/drawing/2014/main" id="{8BF52A98-F5E6-44D1-9521-4A9CB1D36F22}"/>
                </a:ext>
              </a:extLst>
            </p:cNvPr>
            <p:cNvPicPr>
              <a:picLocks noChangeAspect="1"/>
            </p:cNvPicPr>
            <p:nvPr/>
          </p:nvPicPr>
          <p:blipFill>
            <a:blip r:embed="rId5"/>
            <a:stretch>
              <a:fillRect/>
            </a:stretch>
          </p:blipFill>
          <p:spPr>
            <a:xfrm>
              <a:off x="4313018" y="2747334"/>
              <a:ext cx="592561" cy="505024"/>
            </a:xfrm>
            <a:prstGeom prst="rect">
              <a:avLst/>
            </a:prstGeom>
          </p:spPr>
        </p:pic>
      </p:grpSp>
      <p:pic>
        <p:nvPicPr>
          <p:cNvPr id="36" name="図 35">
            <a:extLst>
              <a:ext uri="{FF2B5EF4-FFF2-40B4-BE49-F238E27FC236}">
                <a16:creationId xmlns:a16="http://schemas.microsoft.com/office/drawing/2014/main" id="{145CDD5D-E619-4C6B-A5CC-FFBC45A0E11F}"/>
              </a:ext>
            </a:extLst>
          </p:cNvPr>
          <p:cNvPicPr>
            <a:picLocks noChangeAspect="1"/>
          </p:cNvPicPr>
          <p:nvPr/>
        </p:nvPicPr>
        <p:blipFill>
          <a:blip r:embed="rId6"/>
          <a:stretch>
            <a:fillRect/>
          </a:stretch>
        </p:blipFill>
        <p:spPr>
          <a:xfrm>
            <a:off x="10922276" y="4993879"/>
            <a:ext cx="684726" cy="557664"/>
          </a:xfrm>
          <a:prstGeom prst="rect">
            <a:avLst/>
          </a:prstGeom>
        </p:spPr>
      </p:pic>
      <p:sp>
        <p:nvSpPr>
          <p:cNvPr id="37" name="吹き出し: 角を丸めた四角形 36">
            <a:extLst>
              <a:ext uri="{FF2B5EF4-FFF2-40B4-BE49-F238E27FC236}">
                <a16:creationId xmlns:a16="http://schemas.microsoft.com/office/drawing/2014/main" id="{27E8939D-BF16-4C39-A90D-6B067D8B450C}"/>
              </a:ext>
            </a:extLst>
          </p:cNvPr>
          <p:cNvSpPr/>
          <p:nvPr/>
        </p:nvSpPr>
        <p:spPr>
          <a:xfrm>
            <a:off x="7783078" y="4763889"/>
            <a:ext cx="2947037" cy="839798"/>
          </a:xfrm>
          <a:prstGeom prst="wedgeRoundRectCallout">
            <a:avLst>
              <a:gd name="adj1" fmla="val 58515"/>
              <a:gd name="adj2" fmla="val -740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コミットのタイミングは自分で決めることができるから，コミットの工夫で履歴が追いやすくなるのも</a:t>
            </a:r>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の利点なんや．</a:t>
            </a:r>
          </a:p>
        </p:txBody>
      </p:sp>
    </p:spTree>
    <p:extLst>
      <p:ext uri="{BB962C8B-B14F-4D97-AF65-F5344CB8AC3E}">
        <p14:creationId xmlns:p14="http://schemas.microsoft.com/office/powerpoint/2010/main" val="320227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kumimoji="1" lang="ja-JP" altLang="en-US" dirty="0"/>
              <a:t>の操作の流れ（自分内での作業）</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pPr marL="0" indent="0">
              <a:buNone/>
            </a:pPr>
            <a:endParaRPr lang="en-US" altLang="ja-JP" sz="2400" dirty="0"/>
          </a:p>
          <a:p>
            <a:endParaRPr lang="en-US" altLang="ja-JP" sz="2400" dirty="0"/>
          </a:p>
          <a:p>
            <a:pPr marL="0" indent="0">
              <a:buNone/>
            </a:pPr>
            <a:endParaRPr lang="en-US" altLang="ja-JP"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7</a:t>
            </a:fld>
            <a:endParaRPr kumimoji="1" lang="ja-JP" altLang="en-US"/>
          </a:p>
        </p:txBody>
      </p:sp>
      <p:pic>
        <p:nvPicPr>
          <p:cNvPr id="12" name="図 11">
            <a:extLst>
              <a:ext uri="{FF2B5EF4-FFF2-40B4-BE49-F238E27FC236}">
                <a16:creationId xmlns:a16="http://schemas.microsoft.com/office/drawing/2014/main" id="{6745A407-AA1B-4AF5-A221-70EF664CC27D}"/>
              </a:ext>
            </a:extLst>
          </p:cNvPr>
          <p:cNvPicPr>
            <a:picLocks noChangeAspect="1"/>
          </p:cNvPicPr>
          <p:nvPr/>
        </p:nvPicPr>
        <p:blipFill>
          <a:blip r:embed="rId2"/>
          <a:stretch>
            <a:fillRect/>
          </a:stretch>
        </p:blipFill>
        <p:spPr>
          <a:xfrm>
            <a:off x="11128575" y="1125023"/>
            <a:ext cx="637331" cy="557665"/>
          </a:xfrm>
          <a:prstGeom prst="rect">
            <a:avLst/>
          </a:prstGeom>
        </p:spPr>
      </p:pic>
      <p:sp>
        <p:nvSpPr>
          <p:cNvPr id="13" name="正方形/長方形 12">
            <a:extLst>
              <a:ext uri="{FF2B5EF4-FFF2-40B4-BE49-F238E27FC236}">
                <a16:creationId xmlns:a16="http://schemas.microsoft.com/office/drawing/2014/main" id="{E9DB40BC-BEFD-4DCE-A9C2-D487B1E65FB2}"/>
              </a:ext>
            </a:extLst>
          </p:cNvPr>
          <p:cNvSpPr/>
          <p:nvPr/>
        </p:nvSpPr>
        <p:spPr>
          <a:xfrm>
            <a:off x="561496" y="878888"/>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游明朝" panose="02020400000000000000" pitchFamily="18" charset="-128"/>
                <a:ea typeface="游明朝" panose="02020400000000000000" pitchFamily="18" charset="-128"/>
              </a:rPr>
              <a:t>ローカルでファイルの変更をしていく．ファイルの変更をしたら</a:t>
            </a:r>
            <a:endParaRPr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そのスナップショットを記録（コミット）する．</a:t>
            </a:r>
            <a:endParaRPr kumimoji="1" lang="ja-JP" altLang="en-US" dirty="0">
              <a:latin typeface="游明朝" panose="02020400000000000000" pitchFamily="18" charset="-128"/>
              <a:ea typeface="游明朝" panose="02020400000000000000" pitchFamily="18" charset="-128"/>
            </a:endParaRPr>
          </a:p>
        </p:txBody>
      </p:sp>
      <p:sp>
        <p:nvSpPr>
          <p:cNvPr id="17" name="吹き出し: 角を丸めた四角形 16">
            <a:extLst>
              <a:ext uri="{FF2B5EF4-FFF2-40B4-BE49-F238E27FC236}">
                <a16:creationId xmlns:a16="http://schemas.microsoft.com/office/drawing/2014/main" id="{7D2410C7-2472-4988-AA7C-D64F6B6DA62A}"/>
              </a:ext>
            </a:extLst>
          </p:cNvPr>
          <p:cNvSpPr/>
          <p:nvPr/>
        </p:nvSpPr>
        <p:spPr>
          <a:xfrm>
            <a:off x="7934621" y="943939"/>
            <a:ext cx="2957572" cy="557664"/>
          </a:xfrm>
          <a:prstGeom prst="wedgeRoundRectCallout">
            <a:avLst>
              <a:gd name="adj1" fmla="val 56187"/>
              <a:gd name="adj2" fmla="val 2558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ローカルは自分の手元の</a:t>
            </a:r>
            <a:r>
              <a:rPr kumimoji="1" lang="en-US" altLang="ja-JP" sz="1200" dirty="0">
                <a:solidFill>
                  <a:schemeClr val="tx1"/>
                </a:solidFill>
                <a:latin typeface="游明朝" panose="02020400000000000000" pitchFamily="18" charset="-128"/>
                <a:ea typeface="游明朝" panose="02020400000000000000" pitchFamily="18" charset="-128"/>
              </a:rPr>
              <a:t>PC</a:t>
            </a:r>
            <a:r>
              <a:rPr kumimoji="1" lang="ja-JP" altLang="en-US" sz="1200" dirty="0">
                <a:solidFill>
                  <a:schemeClr val="tx1"/>
                </a:solidFill>
                <a:latin typeface="游明朝" panose="02020400000000000000" pitchFamily="18" charset="-128"/>
                <a:ea typeface="游明朝" panose="02020400000000000000" pitchFamily="18" charset="-128"/>
              </a:rPr>
              <a:t>のことだよ</a:t>
            </a:r>
          </a:p>
        </p:txBody>
      </p:sp>
      <p:sp>
        <p:nvSpPr>
          <p:cNvPr id="18" name="正方形/長方形 17">
            <a:extLst>
              <a:ext uri="{FF2B5EF4-FFF2-40B4-BE49-F238E27FC236}">
                <a16:creationId xmlns:a16="http://schemas.microsoft.com/office/drawing/2014/main" id="{DE764119-8A16-4F27-810D-09EDFF22DA61}"/>
              </a:ext>
            </a:extLst>
          </p:cNvPr>
          <p:cNvSpPr/>
          <p:nvPr/>
        </p:nvSpPr>
        <p:spPr>
          <a:xfrm>
            <a:off x="561496" y="2105730"/>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游明朝" panose="02020400000000000000" pitchFamily="18" charset="-128"/>
                <a:ea typeface="游明朝" panose="02020400000000000000" pitchFamily="18" charset="-128"/>
              </a:rPr>
              <a:t>ローカルで保存した</a:t>
            </a:r>
            <a:r>
              <a:rPr lang="en-US" altLang="ja-JP" dirty="0">
                <a:latin typeface="游明朝" panose="02020400000000000000" pitchFamily="18" charset="-128"/>
                <a:ea typeface="游明朝" panose="02020400000000000000" pitchFamily="18" charset="-128"/>
              </a:rPr>
              <a:t>Git</a:t>
            </a:r>
            <a:r>
              <a:rPr lang="ja-JP" altLang="en-US" dirty="0">
                <a:latin typeface="游明朝" panose="02020400000000000000" pitchFamily="18" charset="-128"/>
                <a:ea typeface="游明朝" panose="02020400000000000000" pitchFamily="18" charset="-128"/>
              </a:rPr>
              <a:t>（コード等）を</a:t>
            </a:r>
            <a:endParaRPr lang="en-US" altLang="ja-JP" dirty="0">
              <a:latin typeface="游明朝" panose="02020400000000000000" pitchFamily="18" charset="-128"/>
              <a:ea typeface="游明朝" panose="02020400000000000000" pitchFamily="18" charset="-128"/>
            </a:endParaRPr>
          </a:p>
          <a:p>
            <a:pPr algn="ctr"/>
            <a:r>
              <a:rPr lang="en-US" altLang="ja-JP" dirty="0">
                <a:latin typeface="游明朝" panose="02020400000000000000" pitchFamily="18" charset="-128"/>
                <a:ea typeface="游明朝" panose="02020400000000000000" pitchFamily="18" charset="-128"/>
              </a:rPr>
              <a:t>GitHub</a:t>
            </a:r>
            <a:r>
              <a:rPr lang="ja-JP" altLang="en-US" dirty="0">
                <a:latin typeface="游明朝" panose="02020400000000000000" pitchFamily="18" charset="-128"/>
                <a:ea typeface="游明朝" panose="02020400000000000000" pitchFamily="18" charset="-128"/>
              </a:rPr>
              <a:t>（オンライン）上へアップロードする．</a:t>
            </a:r>
            <a:endParaRPr kumimoji="1" lang="ja-JP" altLang="en-US" dirty="0">
              <a:latin typeface="游明朝" panose="02020400000000000000" pitchFamily="18" charset="-128"/>
              <a:ea typeface="游明朝" panose="02020400000000000000" pitchFamily="18" charset="-128"/>
            </a:endParaRPr>
          </a:p>
        </p:txBody>
      </p:sp>
      <p:pic>
        <p:nvPicPr>
          <p:cNvPr id="16" name="図 15">
            <a:extLst>
              <a:ext uri="{FF2B5EF4-FFF2-40B4-BE49-F238E27FC236}">
                <a16:creationId xmlns:a16="http://schemas.microsoft.com/office/drawing/2014/main" id="{AD14B53F-4EC0-4B52-A035-FC2CCC211CF5}"/>
              </a:ext>
            </a:extLst>
          </p:cNvPr>
          <p:cNvPicPr>
            <a:picLocks noChangeAspect="1"/>
          </p:cNvPicPr>
          <p:nvPr/>
        </p:nvPicPr>
        <p:blipFill>
          <a:blip r:embed="rId3"/>
          <a:stretch>
            <a:fillRect/>
          </a:stretch>
        </p:blipFill>
        <p:spPr>
          <a:xfrm>
            <a:off x="11128575" y="2169797"/>
            <a:ext cx="686979" cy="557665"/>
          </a:xfrm>
          <a:prstGeom prst="rect">
            <a:avLst/>
          </a:prstGeom>
        </p:spPr>
      </p:pic>
      <p:pic>
        <p:nvPicPr>
          <p:cNvPr id="23" name="図 22">
            <a:extLst>
              <a:ext uri="{FF2B5EF4-FFF2-40B4-BE49-F238E27FC236}">
                <a16:creationId xmlns:a16="http://schemas.microsoft.com/office/drawing/2014/main" id="{F83F1BC1-D811-4230-9BF5-80B051F7FA09}"/>
              </a:ext>
            </a:extLst>
          </p:cNvPr>
          <p:cNvPicPr>
            <a:picLocks noChangeAspect="1"/>
          </p:cNvPicPr>
          <p:nvPr/>
        </p:nvPicPr>
        <p:blipFill>
          <a:blip r:embed="rId4"/>
          <a:stretch>
            <a:fillRect/>
          </a:stretch>
        </p:blipFill>
        <p:spPr>
          <a:xfrm>
            <a:off x="5548342" y="4811018"/>
            <a:ext cx="704850" cy="619125"/>
          </a:xfrm>
          <a:prstGeom prst="rect">
            <a:avLst/>
          </a:prstGeom>
        </p:spPr>
      </p:pic>
      <p:sp>
        <p:nvSpPr>
          <p:cNvPr id="25" name="吹き出し: 角を丸めた四角形 24">
            <a:extLst>
              <a:ext uri="{FF2B5EF4-FFF2-40B4-BE49-F238E27FC236}">
                <a16:creationId xmlns:a16="http://schemas.microsoft.com/office/drawing/2014/main" id="{A12356DA-546F-4DEC-A0A6-07C7E601311D}"/>
              </a:ext>
            </a:extLst>
          </p:cNvPr>
          <p:cNvSpPr/>
          <p:nvPr/>
        </p:nvSpPr>
        <p:spPr>
          <a:xfrm>
            <a:off x="7780867" y="2021528"/>
            <a:ext cx="3084586" cy="811581"/>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オンライン上の</a:t>
            </a:r>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の置き場をリモートリポジトリ（</a:t>
            </a:r>
            <a:r>
              <a:rPr kumimoji="1" lang="en-US" altLang="ja-JP" sz="1200" dirty="0">
                <a:latin typeface="游明朝" panose="02020400000000000000" pitchFamily="18" charset="-128"/>
                <a:ea typeface="游明朝" panose="02020400000000000000" pitchFamily="18" charset="-128"/>
              </a:rPr>
              <a:t>GitHub</a:t>
            </a:r>
            <a:r>
              <a:rPr kumimoji="1" lang="ja-JP" altLang="en-US" sz="1200" dirty="0">
                <a:latin typeface="游明朝" panose="02020400000000000000" pitchFamily="18" charset="-128"/>
                <a:ea typeface="游明朝" panose="02020400000000000000" pitchFamily="18" charset="-128"/>
              </a:rPr>
              <a:t>）っていうよ！</a:t>
            </a:r>
            <a:endParaRPr kumimoji="1" lang="en-US" altLang="ja-JP" sz="1200" dirty="0">
              <a:latin typeface="游明朝" panose="02020400000000000000" pitchFamily="18" charset="-128"/>
              <a:ea typeface="游明朝" panose="02020400000000000000" pitchFamily="18" charset="-128"/>
            </a:endParaRPr>
          </a:p>
          <a:p>
            <a:pPr algn="just"/>
            <a:r>
              <a:rPr lang="ja-JP" altLang="en-US" sz="1200" dirty="0">
                <a:latin typeface="游明朝" panose="02020400000000000000" pitchFamily="18" charset="-128"/>
                <a:ea typeface="游明朝" panose="02020400000000000000" pitchFamily="18" charset="-128"/>
              </a:rPr>
              <a:t>ちなみに，リポジトリというのは「履歴の置き場」という意味だってさ．</a:t>
            </a:r>
            <a:endParaRPr kumimoji="1" lang="en-US" altLang="ja-JP" sz="1200" dirty="0">
              <a:latin typeface="游明朝" panose="02020400000000000000" pitchFamily="18" charset="-128"/>
              <a:ea typeface="游明朝" panose="02020400000000000000" pitchFamily="18" charset="-128"/>
            </a:endParaRPr>
          </a:p>
        </p:txBody>
      </p:sp>
      <p:sp>
        <p:nvSpPr>
          <p:cNvPr id="26" name="矢印: 左 25">
            <a:extLst>
              <a:ext uri="{FF2B5EF4-FFF2-40B4-BE49-F238E27FC236}">
                <a16:creationId xmlns:a16="http://schemas.microsoft.com/office/drawing/2014/main" id="{12799EB2-2865-457D-9159-A62FCB168CAD}"/>
              </a:ext>
            </a:extLst>
          </p:cNvPr>
          <p:cNvSpPr/>
          <p:nvPr/>
        </p:nvSpPr>
        <p:spPr>
          <a:xfrm rot="5400000" flipH="1">
            <a:off x="3543549" y="1516508"/>
            <a:ext cx="525039" cy="652622"/>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latin typeface="游明朝" panose="02020400000000000000" pitchFamily="18" charset="-128"/>
              <a:ea typeface="游明朝" panose="02020400000000000000" pitchFamily="18" charset="-128"/>
            </a:endParaRPr>
          </a:p>
        </p:txBody>
      </p:sp>
      <p:pic>
        <p:nvPicPr>
          <p:cNvPr id="20" name="図 19">
            <a:extLst>
              <a:ext uri="{FF2B5EF4-FFF2-40B4-BE49-F238E27FC236}">
                <a16:creationId xmlns:a16="http://schemas.microsoft.com/office/drawing/2014/main" id="{8F08018B-47D1-4323-8160-55B2D428F73E}"/>
              </a:ext>
            </a:extLst>
          </p:cNvPr>
          <p:cNvPicPr>
            <a:picLocks noChangeAspect="1"/>
          </p:cNvPicPr>
          <p:nvPr/>
        </p:nvPicPr>
        <p:blipFill>
          <a:blip r:embed="rId5"/>
          <a:stretch>
            <a:fillRect/>
          </a:stretch>
        </p:blipFill>
        <p:spPr>
          <a:xfrm>
            <a:off x="6399280" y="3532891"/>
            <a:ext cx="5416274" cy="2428151"/>
          </a:xfrm>
          <a:prstGeom prst="rect">
            <a:avLst/>
          </a:prstGeom>
        </p:spPr>
      </p:pic>
      <p:pic>
        <p:nvPicPr>
          <p:cNvPr id="28" name="図 27">
            <a:extLst>
              <a:ext uri="{FF2B5EF4-FFF2-40B4-BE49-F238E27FC236}">
                <a16:creationId xmlns:a16="http://schemas.microsoft.com/office/drawing/2014/main" id="{E9853D78-A113-4CB1-A3D0-BC91F48ED363}"/>
              </a:ext>
            </a:extLst>
          </p:cNvPr>
          <p:cNvPicPr>
            <a:picLocks noChangeAspect="1"/>
          </p:cNvPicPr>
          <p:nvPr/>
        </p:nvPicPr>
        <p:blipFill>
          <a:blip r:embed="rId6"/>
          <a:stretch>
            <a:fillRect/>
          </a:stretch>
        </p:blipFill>
        <p:spPr>
          <a:xfrm>
            <a:off x="436103" y="3002961"/>
            <a:ext cx="575537" cy="468460"/>
          </a:xfrm>
          <a:prstGeom prst="rect">
            <a:avLst/>
          </a:prstGeom>
        </p:spPr>
      </p:pic>
      <p:sp>
        <p:nvSpPr>
          <p:cNvPr id="34" name="吹き出し: 角を丸めた四角形 33">
            <a:extLst>
              <a:ext uri="{FF2B5EF4-FFF2-40B4-BE49-F238E27FC236}">
                <a16:creationId xmlns:a16="http://schemas.microsoft.com/office/drawing/2014/main" id="{F8DFD47F-ABFA-4599-8C29-589A6D312EA3}"/>
              </a:ext>
            </a:extLst>
          </p:cNvPr>
          <p:cNvSpPr/>
          <p:nvPr/>
        </p:nvSpPr>
        <p:spPr>
          <a:xfrm>
            <a:off x="1164867" y="2905832"/>
            <a:ext cx="4219496" cy="1654007"/>
          </a:xfrm>
          <a:prstGeom prst="wedgeRoundRectCallout">
            <a:avLst>
              <a:gd name="adj1" fmla="val -53883"/>
              <a:gd name="adj2" fmla="val -2476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リポジトリというのが，履歴データを保管している場所で</a:t>
            </a:r>
            <a:r>
              <a:rPr lang="ja-JP" altLang="en-US" sz="1200" dirty="0">
                <a:latin typeface="游明朝" panose="02020400000000000000" pitchFamily="18" charset="-128"/>
                <a:ea typeface="游明朝" panose="02020400000000000000" pitchFamily="18" charset="-128"/>
              </a:rPr>
              <a:t>，</a:t>
            </a:r>
            <a:r>
              <a:rPr kumimoji="1" lang="ja-JP" altLang="en-US" sz="1200" dirty="0">
                <a:latin typeface="游明朝" panose="02020400000000000000" pitchFamily="18" charset="-128"/>
                <a:ea typeface="游明朝" panose="02020400000000000000" pitchFamily="18" charset="-128"/>
              </a:rPr>
              <a:t>ローカルは自分の</a:t>
            </a:r>
            <a:r>
              <a:rPr kumimoji="1" lang="en-US" altLang="ja-JP" sz="1200" dirty="0">
                <a:latin typeface="游明朝" panose="02020400000000000000" pitchFamily="18" charset="-128"/>
                <a:ea typeface="游明朝" panose="02020400000000000000" pitchFamily="18" charset="-128"/>
              </a:rPr>
              <a:t>PC</a:t>
            </a:r>
            <a:r>
              <a:rPr kumimoji="1" lang="ja-JP" altLang="en-US" sz="1200" dirty="0">
                <a:latin typeface="游明朝" panose="02020400000000000000" pitchFamily="18" charset="-128"/>
                <a:ea typeface="游明朝" panose="02020400000000000000" pitchFamily="18" charset="-128"/>
              </a:rPr>
              <a:t>という意味やから，ローカルリポジトリは「自分の</a:t>
            </a:r>
            <a:r>
              <a:rPr kumimoji="1" lang="en-US" altLang="ja-JP" sz="1200" dirty="0">
                <a:latin typeface="游明朝" panose="02020400000000000000" pitchFamily="18" charset="-128"/>
                <a:ea typeface="游明朝" panose="02020400000000000000" pitchFamily="18" charset="-128"/>
              </a:rPr>
              <a:t>PC</a:t>
            </a:r>
            <a:r>
              <a:rPr kumimoji="1" lang="ja-JP" altLang="en-US" sz="1200" dirty="0">
                <a:latin typeface="游明朝" panose="02020400000000000000" pitchFamily="18" charset="-128"/>
                <a:ea typeface="游明朝" panose="02020400000000000000" pitchFamily="18" charset="-128"/>
              </a:rPr>
              <a:t>上の履歴データの保管場所」を言ってるんやで．</a:t>
            </a:r>
            <a:endParaRPr kumimoji="1" lang="en-US" altLang="ja-JP" sz="1200" dirty="0">
              <a:latin typeface="游明朝" panose="02020400000000000000" pitchFamily="18" charset="-128"/>
              <a:ea typeface="游明朝" panose="02020400000000000000" pitchFamily="18" charset="-128"/>
            </a:endParaRPr>
          </a:p>
          <a:p>
            <a:pPr algn="just"/>
            <a:r>
              <a:rPr lang="ja-JP" altLang="en-US" sz="1200" dirty="0">
                <a:latin typeface="游明朝" panose="02020400000000000000" pitchFamily="18" charset="-128"/>
                <a:ea typeface="游明朝" panose="02020400000000000000" pitchFamily="18" charset="-128"/>
              </a:rPr>
              <a:t>ワークツリーは，簡単に自分が作業している場所やと思っといて．詳しく言うとなぁ，ワークは自分の作業場所を指して，ツリーはそのディレクトリやフォルダを指すんや．</a:t>
            </a:r>
            <a:endParaRPr kumimoji="1" lang="en-US" altLang="ja-JP" sz="1200" dirty="0">
              <a:latin typeface="游明朝" panose="02020400000000000000" pitchFamily="18" charset="-128"/>
              <a:ea typeface="游明朝" panose="02020400000000000000" pitchFamily="18" charset="-128"/>
            </a:endParaRPr>
          </a:p>
        </p:txBody>
      </p:sp>
      <p:sp>
        <p:nvSpPr>
          <p:cNvPr id="35" name="吹き出し: 角を丸めた四角形 34">
            <a:extLst>
              <a:ext uri="{FF2B5EF4-FFF2-40B4-BE49-F238E27FC236}">
                <a16:creationId xmlns:a16="http://schemas.microsoft.com/office/drawing/2014/main" id="{EF410718-4521-4CD5-AEA6-A61E3278EC83}"/>
              </a:ext>
            </a:extLst>
          </p:cNvPr>
          <p:cNvSpPr/>
          <p:nvPr/>
        </p:nvSpPr>
        <p:spPr>
          <a:xfrm>
            <a:off x="1164867" y="4733949"/>
            <a:ext cx="4219496" cy="696194"/>
          </a:xfrm>
          <a:prstGeom prst="wedgeRoundRectCallout">
            <a:avLst>
              <a:gd name="adj1" fmla="val 52960"/>
              <a:gd name="adj2" fmla="val -711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つまりローカル作業全体は，ワークツリーでファイルとかを変更して，そのスナップショットをローカルリポジトリに保存するという流れやね．</a:t>
            </a:r>
          </a:p>
        </p:txBody>
      </p:sp>
      <p:pic>
        <p:nvPicPr>
          <p:cNvPr id="36" name="図 35">
            <a:extLst>
              <a:ext uri="{FF2B5EF4-FFF2-40B4-BE49-F238E27FC236}">
                <a16:creationId xmlns:a16="http://schemas.microsoft.com/office/drawing/2014/main" id="{68356E97-81B2-4B8B-9008-1AC9CA0DA897}"/>
              </a:ext>
            </a:extLst>
          </p:cNvPr>
          <p:cNvPicPr>
            <a:picLocks noChangeAspect="1"/>
          </p:cNvPicPr>
          <p:nvPr/>
        </p:nvPicPr>
        <p:blipFill>
          <a:blip r:embed="rId7"/>
          <a:stretch>
            <a:fillRect/>
          </a:stretch>
        </p:blipFill>
        <p:spPr>
          <a:xfrm>
            <a:off x="436103" y="5600147"/>
            <a:ext cx="704850" cy="534202"/>
          </a:xfrm>
          <a:prstGeom prst="rect">
            <a:avLst/>
          </a:prstGeom>
        </p:spPr>
      </p:pic>
      <p:sp>
        <p:nvSpPr>
          <p:cNvPr id="37" name="吹き出し: 角を丸めた四角形 36">
            <a:extLst>
              <a:ext uri="{FF2B5EF4-FFF2-40B4-BE49-F238E27FC236}">
                <a16:creationId xmlns:a16="http://schemas.microsoft.com/office/drawing/2014/main" id="{BA4EBDC6-9884-47A0-A11D-F6FC2B18B8E2}"/>
              </a:ext>
            </a:extLst>
          </p:cNvPr>
          <p:cNvSpPr/>
          <p:nvPr/>
        </p:nvSpPr>
        <p:spPr>
          <a:xfrm>
            <a:off x="1164867" y="5535021"/>
            <a:ext cx="4219496" cy="444091"/>
          </a:xfrm>
          <a:prstGeom prst="wedgeRoundRectCallout">
            <a:avLst>
              <a:gd name="adj1" fmla="val -52447"/>
              <a:gd name="adj2" fmla="val 189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じゃあ，他の人がファイルを変更したらどうなるんや？</a:t>
            </a:r>
          </a:p>
        </p:txBody>
      </p:sp>
    </p:spTree>
    <p:extLst>
      <p:ext uri="{BB962C8B-B14F-4D97-AF65-F5344CB8AC3E}">
        <p14:creationId xmlns:p14="http://schemas.microsoft.com/office/powerpoint/2010/main" val="360640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kumimoji="1" lang="ja-JP" altLang="en-US" dirty="0"/>
              <a:t>の操作の流れ（他人の作業を反映）</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pPr marL="0" indent="0">
              <a:buNone/>
            </a:pPr>
            <a:endParaRPr lang="en-US" altLang="ja-JP" sz="2400" dirty="0"/>
          </a:p>
          <a:p>
            <a:endParaRPr lang="en-US" altLang="ja-JP" sz="2400" dirty="0"/>
          </a:p>
          <a:p>
            <a:pPr marL="0" indent="0">
              <a:buNone/>
            </a:pPr>
            <a:endParaRPr lang="en-US" altLang="ja-JP"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8</a:t>
            </a:fld>
            <a:endParaRPr kumimoji="1" lang="ja-JP" altLang="en-US"/>
          </a:p>
        </p:txBody>
      </p:sp>
      <p:pic>
        <p:nvPicPr>
          <p:cNvPr id="12" name="図 11">
            <a:extLst>
              <a:ext uri="{FF2B5EF4-FFF2-40B4-BE49-F238E27FC236}">
                <a16:creationId xmlns:a16="http://schemas.microsoft.com/office/drawing/2014/main" id="{6745A407-AA1B-4AF5-A221-70EF664CC27D}"/>
              </a:ext>
            </a:extLst>
          </p:cNvPr>
          <p:cNvPicPr>
            <a:picLocks noChangeAspect="1"/>
          </p:cNvPicPr>
          <p:nvPr/>
        </p:nvPicPr>
        <p:blipFill>
          <a:blip r:embed="rId2"/>
          <a:stretch>
            <a:fillRect/>
          </a:stretch>
        </p:blipFill>
        <p:spPr>
          <a:xfrm>
            <a:off x="5458669" y="3387722"/>
            <a:ext cx="637331" cy="557665"/>
          </a:xfrm>
          <a:prstGeom prst="rect">
            <a:avLst/>
          </a:prstGeom>
        </p:spPr>
      </p:pic>
      <p:sp>
        <p:nvSpPr>
          <p:cNvPr id="13" name="正方形/長方形 12">
            <a:extLst>
              <a:ext uri="{FF2B5EF4-FFF2-40B4-BE49-F238E27FC236}">
                <a16:creationId xmlns:a16="http://schemas.microsoft.com/office/drawing/2014/main" id="{E9DB40BC-BEFD-4DCE-A9C2-D487B1E65FB2}"/>
              </a:ext>
            </a:extLst>
          </p:cNvPr>
          <p:cNvSpPr/>
          <p:nvPr/>
        </p:nvSpPr>
        <p:spPr>
          <a:xfrm>
            <a:off x="561496" y="878888"/>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他人の変更</a:t>
            </a:r>
            <a:r>
              <a:rPr lang="ja-JP" altLang="en-US" dirty="0">
                <a:latin typeface="游明朝" panose="02020400000000000000" pitchFamily="18" charset="-128"/>
                <a:ea typeface="游明朝" panose="02020400000000000000" pitchFamily="18" charset="-128"/>
              </a:rPr>
              <a:t>を反映する際は，</a:t>
            </a:r>
            <a:r>
              <a:rPr lang="en-US" altLang="ja-JP" dirty="0">
                <a:latin typeface="游明朝" panose="02020400000000000000" pitchFamily="18" charset="-128"/>
                <a:ea typeface="游明朝" panose="02020400000000000000" pitchFamily="18" charset="-128"/>
              </a:rPr>
              <a:t>GitHub</a:t>
            </a:r>
            <a:r>
              <a:rPr lang="ja-JP" altLang="en-US" dirty="0">
                <a:latin typeface="游明朝" panose="02020400000000000000" pitchFamily="18" charset="-128"/>
                <a:ea typeface="游明朝" panose="02020400000000000000" pitchFamily="18" charset="-128"/>
              </a:rPr>
              <a:t>（リモートリポジトリ）</a:t>
            </a:r>
            <a:endParaRPr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から記録を取得し，ローカルリポジトリに反映</a:t>
            </a:r>
            <a:endParaRPr kumimoji="1" lang="ja-JP" altLang="en-US" dirty="0">
              <a:latin typeface="游明朝" panose="02020400000000000000" pitchFamily="18" charset="-128"/>
              <a:ea typeface="游明朝" panose="02020400000000000000" pitchFamily="18" charset="-128"/>
            </a:endParaRPr>
          </a:p>
        </p:txBody>
      </p:sp>
      <p:sp>
        <p:nvSpPr>
          <p:cNvPr id="18" name="正方形/長方形 17">
            <a:extLst>
              <a:ext uri="{FF2B5EF4-FFF2-40B4-BE49-F238E27FC236}">
                <a16:creationId xmlns:a16="http://schemas.microsoft.com/office/drawing/2014/main" id="{DE764119-8A16-4F27-810D-09EDFF22DA61}"/>
              </a:ext>
            </a:extLst>
          </p:cNvPr>
          <p:cNvSpPr/>
          <p:nvPr/>
        </p:nvSpPr>
        <p:spPr>
          <a:xfrm>
            <a:off x="561496" y="2105730"/>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游明朝" panose="02020400000000000000" pitchFamily="18" charset="-128"/>
                <a:ea typeface="游明朝" panose="02020400000000000000" pitchFamily="18" charset="-128"/>
              </a:rPr>
              <a:t>ローカルリポジトリに記録した内容を</a:t>
            </a:r>
            <a:endParaRPr lang="en-US" altLang="ja-JP" dirty="0">
              <a:latin typeface="游明朝" panose="02020400000000000000" pitchFamily="18" charset="-128"/>
              <a:ea typeface="游明朝" panose="02020400000000000000" pitchFamily="18" charset="-128"/>
            </a:endParaRPr>
          </a:p>
          <a:p>
            <a:pPr algn="ctr"/>
            <a:r>
              <a:rPr kumimoji="1" lang="ja-JP" altLang="en-US" dirty="0">
                <a:latin typeface="游明朝" panose="02020400000000000000" pitchFamily="18" charset="-128"/>
                <a:ea typeface="游明朝" panose="02020400000000000000" pitchFamily="18" charset="-128"/>
              </a:rPr>
              <a:t>ワークツリーに反映させる</a:t>
            </a:r>
          </a:p>
        </p:txBody>
      </p:sp>
      <p:sp>
        <p:nvSpPr>
          <p:cNvPr id="26" name="矢印: 左 25">
            <a:extLst>
              <a:ext uri="{FF2B5EF4-FFF2-40B4-BE49-F238E27FC236}">
                <a16:creationId xmlns:a16="http://schemas.microsoft.com/office/drawing/2014/main" id="{12799EB2-2865-457D-9159-A62FCB168CAD}"/>
              </a:ext>
            </a:extLst>
          </p:cNvPr>
          <p:cNvSpPr/>
          <p:nvPr/>
        </p:nvSpPr>
        <p:spPr>
          <a:xfrm rot="5400000" flipH="1">
            <a:off x="3543549" y="1516508"/>
            <a:ext cx="525039" cy="652622"/>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latin typeface="游明朝" panose="02020400000000000000" pitchFamily="18" charset="-128"/>
              <a:ea typeface="游明朝" panose="02020400000000000000" pitchFamily="18" charset="-128"/>
            </a:endParaRPr>
          </a:p>
        </p:txBody>
      </p:sp>
      <p:pic>
        <p:nvPicPr>
          <p:cNvPr id="36" name="図 35">
            <a:extLst>
              <a:ext uri="{FF2B5EF4-FFF2-40B4-BE49-F238E27FC236}">
                <a16:creationId xmlns:a16="http://schemas.microsoft.com/office/drawing/2014/main" id="{68356E97-81B2-4B8B-9008-1AC9CA0DA897}"/>
              </a:ext>
            </a:extLst>
          </p:cNvPr>
          <p:cNvPicPr>
            <a:picLocks noChangeAspect="1"/>
          </p:cNvPicPr>
          <p:nvPr/>
        </p:nvPicPr>
        <p:blipFill>
          <a:blip r:embed="rId3"/>
          <a:stretch>
            <a:fillRect/>
          </a:stretch>
        </p:blipFill>
        <p:spPr>
          <a:xfrm>
            <a:off x="510409" y="4185673"/>
            <a:ext cx="704850" cy="534202"/>
          </a:xfrm>
          <a:prstGeom prst="rect">
            <a:avLst/>
          </a:prstGeom>
        </p:spPr>
      </p:pic>
      <p:sp>
        <p:nvSpPr>
          <p:cNvPr id="37" name="吹き出し: 角を丸めた四角形 36">
            <a:extLst>
              <a:ext uri="{FF2B5EF4-FFF2-40B4-BE49-F238E27FC236}">
                <a16:creationId xmlns:a16="http://schemas.microsoft.com/office/drawing/2014/main" id="{BA4EBDC6-9884-47A0-A11D-F6FC2B18B8E2}"/>
              </a:ext>
            </a:extLst>
          </p:cNvPr>
          <p:cNvSpPr/>
          <p:nvPr/>
        </p:nvSpPr>
        <p:spPr>
          <a:xfrm>
            <a:off x="1227216" y="4047837"/>
            <a:ext cx="3987998" cy="688020"/>
          </a:xfrm>
          <a:prstGeom prst="wedgeRoundRectCallout">
            <a:avLst>
              <a:gd name="adj1" fmla="val -52447"/>
              <a:gd name="adj2" fmla="val -317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なるほど</a:t>
            </a:r>
            <a:r>
              <a:rPr lang="ja-JP" altLang="en-US" sz="1200" dirty="0">
                <a:latin typeface="游明朝" panose="02020400000000000000" pitchFamily="18" charset="-128"/>
                <a:ea typeface="游明朝" panose="02020400000000000000" pitchFamily="18" charset="-128"/>
              </a:rPr>
              <a:t>な，じゃあリモートリポジトリを操作する機会ってのはあんまりない感じなのか？</a:t>
            </a:r>
            <a:endParaRPr kumimoji="1" lang="en-US" altLang="ja-JP" sz="1200" dirty="0">
              <a:latin typeface="游明朝" panose="02020400000000000000" pitchFamily="18" charset="-128"/>
              <a:ea typeface="游明朝" panose="02020400000000000000" pitchFamily="18" charset="-128"/>
            </a:endParaRPr>
          </a:p>
        </p:txBody>
      </p:sp>
      <p:pic>
        <p:nvPicPr>
          <p:cNvPr id="8" name="図 7">
            <a:extLst>
              <a:ext uri="{FF2B5EF4-FFF2-40B4-BE49-F238E27FC236}">
                <a16:creationId xmlns:a16="http://schemas.microsoft.com/office/drawing/2014/main" id="{60E727DA-8E6D-4975-9FE6-F20E09A873D9}"/>
              </a:ext>
            </a:extLst>
          </p:cNvPr>
          <p:cNvPicPr>
            <a:picLocks noChangeAspect="1"/>
          </p:cNvPicPr>
          <p:nvPr/>
        </p:nvPicPr>
        <p:blipFill>
          <a:blip r:embed="rId4"/>
          <a:stretch>
            <a:fillRect/>
          </a:stretch>
        </p:blipFill>
        <p:spPr>
          <a:xfrm>
            <a:off x="6325986" y="3332572"/>
            <a:ext cx="5489568" cy="2445847"/>
          </a:xfrm>
          <a:prstGeom prst="rect">
            <a:avLst/>
          </a:prstGeom>
        </p:spPr>
      </p:pic>
      <p:sp>
        <p:nvSpPr>
          <p:cNvPr id="27" name="吹き出し: 角を丸めた四角形 26">
            <a:extLst>
              <a:ext uri="{FF2B5EF4-FFF2-40B4-BE49-F238E27FC236}">
                <a16:creationId xmlns:a16="http://schemas.microsoft.com/office/drawing/2014/main" id="{00A4EAA9-4B78-4707-A824-4F5505B2CA80}"/>
              </a:ext>
            </a:extLst>
          </p:cNvPr>
          <p:cNvSpPr/>
          <p:nvPr/>
        </p:nvSpPr>
        <p:spPr>
          <a:xfrm>
            <a:off x="1215259" y="3281322"/>
            <a:ext cx="4011912" cy="557665"/>
          </a:xfrm>
          <a:prstGeom prst="wedgeRoundRectCallout">
            <a:avLst>
              <a:gd name="adj1" fmla="val 56187"/>
              <a:gd name="adj2" fmla="val 2558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他者の変更を反映させたいときは，</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kumimoji="1" lang="ja-JP" altLang="en-US" sz="1200" dirty="0">
                <a:solidFill>
                  <a:schemeClr val="tx1"/>
                </a:solidFill>
                <a:latin typeface="游明朝" panose="02020400000000000000" pitchFamily="18" charset="-128"/>
                <a:ea typeface="游明朝" panose="02020400000000000000" pitchFamily="18" charset="-128"/>
              </a:rPr>
              <a:t>リモートリポジトリから情報を取得すればいいよ</a:t>
            </a:r>
          </a:p>
        </p:txBody>
      </p:sp>
      <p:pic>
        <p:nvPicPr>
          <p:cNvPr id="29" name="図 28">
            <a:extLst>
              <a:ext uri="{FF2B5EF4-FFF2-40B4-BE49-F238E27FC236}">
                <a16:creationId xmlns:a16="http://schemas.microsoft.com/office/drawing/2014/main" id="{653D2E55-15C5-412A-9919-28C4C1F7A7EC}"/>
              </a:ext>
            </a:extLst>
          </p:cNvPr>
          <p:cNvPicPr>
            <a:picLocks noChangeAspect="1"/>
          </p:cNvPicPr>
          <p:nvPr/>
        </p:nvPicPr>
        <p:blipFill>
          <a:blip r:embed="rId5"/>
          <a:stretch>
            <a:fillRect/>
          </a:stretch>
        </p:blipFill>
        <p:spPr>
          <a:xfrm>
            <a:off x="5409021" y="4976948"/>
            <a:ext cx="686979" cy="557665"/>
          </a:xfrm>
          <a:prstGeom prst="rect">
            <a:avLst/>
          </a:prstGeom>
        </p:spPr>
      </p:pic>
      <p:sp>
        <p:nvSpPr>
          <p:cNvPr id="30" name="吹き出し: 角を丸めた四角形 29">
            <a:extLst>
              <a:ext uri="{FF2B5EF4-FFF2-40B4-BE49-F238E27FC236}">
                <a16:creationId xmlns:a16="http://schemas.microsoft.com/office/drawing/2014/main" id="{727E56D2-A236-409C-B764-07806657AED9}"/>
              </a:ext>
            </a:extLst>
          </p:cNvPr>
          <p:cNvSpPr/>
          <p:nvPr/>
        </p:nvSpPr>
        <p:spPr>
          <a:xfrm>
            <a:off x="1227215" y="4849991"/>
            <a:ext cx="3987997" cy="811581"/>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を使うときは，ローカルでの作業がほとんどだよ．ローカルは「ワークツリー，ステージ，リポジトリ」の</a:t>
            </a:r>
            <a:r>
              <a:rPr kumimoji="1" lang="en-US" altLang="ja-JP" sz="1200" dirty="0">
                <a:latin typeface="游明朝" panose="02020400000000000000" pitchFamily="18" charset="-128"/>
                <a:ea typeface="游明朝" panose="02020400000000000000" pitchFamily="18" charset="-128"/>
              </a:rPr>
              <a:t>3</a:t>
            </a:r>
            <a:r>
              <a:rPr kumimoji="1" lang="ja-JP" altLang="en-US" sz="1200" dirty="0">
                <a:latin typeface="游明朝" panose="02020400000000000000" pitchFamily="18" charset="-128"/>
                <a:ea typeface="游明朝" panose="02020400000000000000" pitchFamily="18" charset="-128"/>
              </a:rPr>
              <a:t>つに分かれているんだけど，ややこしいから次で説明するね．</a:t>
            </a:r>
            <a:endParaRPr kumimoji="1" lang="en-US" altLang="ja-JP" sz="1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84399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dirty="0"/>
              <a:t>ローカルの</a:t>
            </a:r>
            <a:r>
              <a:rPr kumimoji="1" lang="en-US" altLang="ja-JP" dirty="0"/>
              <a:t>3</a:t>
            </a:r>
            <a:r>
              <a:rPr kumimoji="1" lang="ja-JP" altLang="en-US" dirty="0"/>
              <a:t>つのエリア</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ja-JP" altLang="en-US" sz="2400" dirty="0"/>
              <a:t>ローカルは</a:t>
            </a:r>
            <a:r>
              <a:rPr kumimoji="1" lang="en-US" altLang="ja-JP" sz="2400" dirty="0"/>
              <a:t>3</a:t>
            </a:r>
            <a:r>
              <a:rPr kumimoji="1" lang="ja-JP" altLang="en-US" sz="2400" dirty="0"/>
              <a:t>つのエリア</a:t>
            </a:r>
            <a:br>
              <a:rPr lang="en-US" altLang="ja-JP" dirty="0"/>
            </a:br>
            <a:r>
              <a:rPr kumimoji="1" lang="ja-JP" altLang="en-US" sz="2400" dirty="0"/>
              <a:t>「ワークツリー➡ステージ➡リポジトリ」に分かれている．</a:t>
            </a:r>
            <a:endParaRPr lang="en-US" altLang="ja-JP" dirty="0"/>
          </a:p>
          <a:p>
            <a:endParaRPr kumimoji="1" lang="en-US" altLang="ja-JP" sz="2400" dirty="0"/>
          </a:p>
          <a:p>
            <a:endParaRPr lang="en-US" altLang="ja-JP" dirty="0"/>
          </a:p>
          <a:p>
            <a:pPr marL="0" indent="0">
              <a:buNone/>
            </a:pP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2023/1/10</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9</a:t>
            </a:fld>
            <a:endParaRPr kumimoji="1" lang="ja-JP" altLang="en-US"/>
          </a:p>
        </p:txBody>
      </p:sp>
      <p:pic>
        <p:nvPicPr>
          <p:cNvPr id="32" name="図 31">
            <a:extLst>
              <a:ext uri="{FF2B5EF4-FFF2-40B4-BE49-F238E27FC236}">
                <a16:creationId xmlns:a16="http://schemas.microsoft.com/office/drawing/2014/main" id="{CD2B1969-2306-4241-A8E8-BB6E247F6746}"/>
              </a:ext>
            </a:extLst>
          </p:cNvPr>
          <p:cNvPicPr>
            <a:picLocks noChangeAspect="1"/>
          </p:cNvPicPr>
          <p:nvPr/>
        </p:nvPicPr>
        <p:blipFill>
          <a:blip r:embed="rId2"/>
          <a:stretch>
            <a:fillRect/>
          </a:stretch>
        </p:blipFill>
        <p:spPr>
          <a:xfrm>
            <a:off x="11225385" y="1542980"/>
            <a:ext cx="686979" cy="557665"/>
          </a:xfrm>
          <a:prstGeom prst="rect">
            <a:avLst/>
          </a:prstGeom>
        </p:spPr>
      </p:pic>
      <p:sp>
        <p:nvSpPr>
          <p:cNvPr id="33" name="吹き出し: 角を丸めた四角形 32">
            <a:extLst>
              <a:ext uri="{FF2B5EF4-FFF2-40B4-BE49-F238E27FC236}">
                <a16:creationId xmlns:a16="http://schemas.microsoft.com/office/drawing/2014/main" id="{4234FC34-9AE3-432D-ABFF-6CBFA81B77DE}"/>
              </a:ext>
            </a:extLst>
          </p:cNvPr>
          <p:cNvSpPr/>
          <p:nvPr/>
        </p:nvSpPr>
        <p:spPr>
          <a:xfrm>
            <a:off x="7789431" y="1416024"/>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ワークツリーは何回も出ているけど，ファイルを変更するなどの手元の作業場を指すよ！</a:t>
            </a:r>
            <a:endParaRPr kumimoji="1" lang="en-US" altLang="ja-JP" sz="1200" dirty="0">
              <a:latin typeface="游明朝" panose="02020400000000000000" pitchFamily="18" charset="-128"/>
              <a:ea typeface="游明朝" panose="02020400000000000000" pitchFamily="18" charset="-128"/>
            </a:endParaRPr>
          </a:p>
        </p:txBody>
      </p:sp>
      <p:pic>
        <p:nvPicPr>
          <p:cNvPr id="34" name="図 33">
            <a:extLst>
              <a:ext uri="{FF2B5EF4-FFF2-40B4-BE49-F238E27FC236}">
                <a16:creationId xmlns:a16="http://schemas.microsoft.com/office/drawing/2014/main" id="{682F67F8-2F48-4CA9-9933-8671DE20AD35}"/>
              </a:ext>
            </a:extLst>
          </p:cNvPr>
          <p:cNvPicPr>
            <a:picLocks noChangeAspect="1"/>
          </p:cNvPicPr>
          <p:nvPr/>
        </p:nvPicPr>
        <p:blipFill>
          <a:blip r:embed="rId3"/>
          <a:stretch>
            <a:fillRect/>
          </a:stretch>
        </p:blipFill>
        <p:spPr>
          <a:xfrm>
            <a:off x="7050323" y="2244924"/>
            <a:ext cx="592561" cy="505024"/>
          </a:xfrm>
          <a:prstGeom prst="rect">
            <a:avLst/>
          </a:prstGeom>
        </p:spPr>
      </p:pic>
      <p:sp>
        <p:nvSpPr>
          <p:cNvPr id="35" name="吹き出し: 角を丸めた四角形 34">
            <a:extLst>
              <a:ext uri="{FF2B5EF4-FFF2-40B4-BE49-F238E27FC236}">
                <a16:creationId xmlns:a16="http://schemas.microsoft.com/office/drawing/2014/main" id="{7B190FCE-C428-4F45-ACA2-9128F8CB9C8B}"/>
              </a:ext>
            </a:extLst>
          </p:cNvPr>
          <p:cNvSpPr/>
          <p:nvPr/>
        </p:nvSpPr>
        <p:spPr>
          <a:xfrm>
            <a:off x="7789432" y="2226714"/>
            <a:ext cx="3242144" cy="620864"/>
          </a:xfrm>
          <a:prstGeom prst="wedgeRoundRectCallout">
            <a:avLst>
              <a:gd name="adj1" fmla="val -55575"/>
              <a:gd name="adj2" fmla="val -354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前の話だと，ワークツリーのファイル変更をリポジトリにスナップショットするんだよね？</a:t>
            </a:r>
          </a:p>
        </p:txBody>
      </p:sp>
      <p:pic>
        <p:nvPicPr>
          <p:cNvPr id="39" name="図 38">
            <a:extLst>
              <a:ext uri="{FF2B5EF4-FFF2-40B4-BE49-F238E27FC236}">
                <a16:creationId xmlns:a16="http://schemas.microsoft.com/office/drawing/2014/main" id="{211F294B-905D-4F92-824A-40EF2937F4E4}"/>
              </a:ext>
            </a:extLst>
          </p:cNvPr>
          <p:cNvPicPr>
            <a:picLocks noChangeAspect="1"/>
          </p:cNvPicPr>
          <p:nvPr/>
        </p:nvPicPr>
        <p:blipFill>
          <a:blip r:embed="rId2"/>
          <a:stretch>
            <a:fillRect/>
          </a:stretch>
        </p:blipFill>
        <p:spPr>
          <a:xfrm>
            <a:off x="11225386" y="3062423"/>
            <a:ext cx="686979" cy="557665"/>
          </a:xfrm>
          <a:prstGeom prst="rect">
            <a:avLst/>
          </a:prstGeom>
        </p:spPr>
      </p:pic>
      <p:sp>
        <p:nvSpPr>
          <p:cNvPr id="40" name="吹き出し: 角を丸めた四角形 39">
            <a:extLst>
              <a:ext uri="{FF2B5EF4-FFF2-40B4-BE49-F238E27FC236}">
                <a16:creationId xmlns:a16="http://schemas.microsoft.com/office/drawing/2014/main" id="{1E48CE70-BE0A-4976-B3EA-06FBAB4B58B0}"/>
              </a:ext>
            </a:extLst>
          </p:cNvPr>
          <p:cNvSpPr/>
          <p:nvPr/>
        </p:nvSpPr>
        <p:spPr>
          <a:xfrm>
            <a:off x="7789432" y="2935467"/>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実は，その前にステージに変更を追加する必要があるよ．ステージは「コミットする変更を準備する場所」だよ．</a:t>
            </a:r>
            <a:endParaRPr kumimoji="1" lang="en-US" altLang="ja-JP" sz="1200" dirty="0">
              <a:latin typeface="游明朝" panose="02020400000000000000" pitchFamily="18" charset="-128"/>
              <a:ea typeface="游明朝" panose="02020400000000000000" pitchFamily="18" charset="-128"/>
            </a:endParaRPr>
          </a:p>
        </p:txBody>
      </p:sp>
      <p:pic>
        <p:nvPicPr>
          <p:cNvPr id="41" name="図 40">
            <a:extLst>
              <a:ext uri="{FF2B5EF4-FFF2-40B4-BE49-F238E27FC236}">
                <a16:creationId xmlns:a16="http://schemas.microsoft.com/office/drawing/2014/main" id="{6403FB7E-182B-414A-94F3-1D17A7A43CAC}"/>
              </a:ext>
            </a:extLst>
          </p:cNvPr>
          <p:cNvPicPr>
            <a:picLocks noChangeAspect="1"/>
          </p:cNvPicPr>
          <p:nvPr/>
        </p:nvPicPr>
        <p:blipFill>
          <a:blip r:embed="rId4"/>
          <a:stretch>
            <a:fillRect/>
          </a:stretch>
        </p:blipFill>
        <p:spPr>
          <a:xfrm>
            <a:off x="7099598" y="3768353"/>
            <a:ext cx="684060" cy="534202"/>
          </a:xfrm>
          <a:prstGeom prst="rect">
            <a:avLst/>
          </a:prstGeom>
        </p:spPr>
      </p:pic>
      <p:sp>
        <p:nvSpPr>
          <p:cNvPr id="42" name="吹き出し: 角を丸めた四角形 41">
            <a:extLst>
              <a:ext uri="{FF2B5EF4-FFF2-40B4-BE49-F238E27FC236}">
                <a16:creationId xmlns:a16="http://schemas.microsoft.com/office/drawing/2014/main" id="{B87B3C71-CA6B-445A-839F-F8099C6A029E}"/>
              </a:ext>
            </a:extLst>
          </p:cNvPr>
          <p:cNvSpPr/>
          <p:nvPr/>
        </p:nvSpPr>
        <p:spPr>
          <a:xfrm>
            <a:off x="7828361" y="3703227"/>
            <a:ext cx="3203215" cy="425917"/>
          </a:xfrm>
          <a:prstGeom prst="wedgeRoundRectCallout">
            <a:avLst>
              <a:gd name="adj1" fmla="val -52447"/>
              <a:gd name="adj2" fmla="val 189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コミットってのは，スナップショットを</a:t>
            </a:r>
            <a:r>
              <a:rPr kumimoji="1" lang="ja-JP" altLang="en-US" sz="1200" b="1" dirty="0">
                <a:latin typeface="游明朝" panose="02020400000000000000" pitchFamily="18" charset="-128"/>
                <a:ea typeface="游明朝" panose="02020400000000000000" pitchFamily="18" charset="-128"/>
              </a:rPr>
              <a:t>記録</a:t>
            </a:r>
            <a:r>
              <a:rPr kumimoji="1" lang="ja-JP" altLang="en-US" sz="1200" dirty="0">
                <a:latin typeface="游明朝" panose="02020400000000000000" pitchFamily="18" charset="-128"/>
                <a:ea typeface="游明朝" panose="02020400000000000000" pitchFamily="18" charset="-128"/>
              </a:rPr>
              <a:t>することでいいよな？</a:t>
            </a:r>
          </a:p>
        </p:txBody>
      </p:sp>
      <p:pic>
        <p:nvPicPr>
          <p:cNvPr id="43" name="図 42">
            <a:extLst>
              <a:ext uri="{FF2B5EF4-FFF2-40B4-BE49-F238E27FC236}">
                <a16:creationId xmlns:a16="http://schemas.microsoft.com/office/drawing/2014/main" id="{DD876E56-9D75-4AE6-8919-682A600F4C6B}"/>
              </a:ext>
            </a:extLst>
          </p:cNvPr>
          <p:cNvPicPr>
            <a:picLocks noChangeAspect="1"/>
          </p:cNvPicPr>
          <p:nvPr/>
        </p:nvPicPr>
        <p:blipFill>
          <a:blip r:embed="rId2"/>
          <a:stretch>
            <a:fillRect/>
          </a:stretch>
        </p:blipFill>
        <p:spPr>
          <a:xfrm>
            <a:off x="11225384" y="4343977"/>
            <a:ext cx="686979" cy="557665"/>
          </a:xfrm>
          <a:prstGeom prst="rect">
            <a:avLst/>
          </a:prstGeom>
        </p:spPr>
      </p:pic>
      <p:sp>
        <p:nvSpPr>
          <p:cNvPr id="44" name="吹き出し: 角を丸めた四角形 43">
            <a:extLst>
              <a:ext uri="{FF2B5EF4-FFF2-40B4-BE49-F238E27FC236}">
                <a16:creationId xmlns:a16="http://schemas.microsoft.com/office/drawing/2014/main" id="{02098B39-5CB2-429D-B95B-1C50133C922F}"/>
              </a:ext>
            </a:extLst>
          </p:cNvPr>
          <p:cNvSpPr/>
          <p:nvPr/>
        </p:nvSpPr>
        <p:spPr>
          <a:xfrm>
            <a:off x="7783658" y="4217021"/>
            <a:ext cx="3247918"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大垣の言う通りだよ．</a:t>
            </a:r>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はいったんステージに変更を追加してからリポジトリに反映するという流れを踏むんだよ</a:t>
            </a:r>
            <a:endParaRPr kumimoji="1" lang="en-US" altLang="ja-JP" sz="1200" dirty="0">
              <a:latin typeface="游明朝" panose="02020400000000000000" pitchFamily="18" charset="-128"/>
              <a:ea typeface="游明朝" panose="02020400000000000000" pitchFamily="18" charset="-128"/>
            </a:endParaRPr>
          </a:p>
        </p:txBody>
      </p:sp>
      <p:pic>
        <p:nvPicPr>
          <p:cNvPr id="45" name="図 44">
            <a:extLst>
              <a:ext uri="{FF2B5EF4-FFF2-40B4-BE49-F238E27FC236}">
                <a16:creationId xmlns:a16="http://schemas.microsoft.com/office/drawing/2014/main" id="{0E3D2595-93EA-4ED2-A9BD-ED904A12935B}"/>
              </a:ext>
            </a:extLst>
          </p:cNvPr>
          <p:cNvPicPr>
            <a:picLocks noChangeAspect="1"/>
          </p:cNvPicPr>
          <p:nvPr/>
        </p:nvPicPr>
        <p:blipFill>
          <a:blip r:embed="rId5"/>
          <a:stretch>
            <a:fillRect/>
          </a:stretch>
        </p:blipFill>
        <p:spPr>
          <a:xfrm>
            <a:off x="7099598" y="4986539"/>
            <a:ext cx="684062" cy="509217"/>
          </a:xfrm>
          <a:prstGeom prst="rect">
            <a:avLst/>
          </a:prstGeom>
        </p:spPr>
      </p:pic>
      <p:sp>
        <p:nvSpPr>
          <p:cNvPr id="46" name="吹き出し: 角を丸めた四角形 45">
            <a:extLst>
              <a:ext uri="{FF2B5EF4-FFF2-40B4-BE49-F238E27FC236}">
                <a16:creationId xmlns:a16="http://schemas.microsoft.com/office/drawing/2014/main" id="{AB4EDCB6-7B1A-4551-B17D-BD17A6526E11}"/>
              </a:ext>
            </a:extLst>
          </p:cNvPr>
          <p:cNvSpPr/>
          <p:nvPr/>
        </p:nvSpPr>
        <p:spPr>
          <a:xfrm>
            <a:off x="7828362" y="4986540"/>
            <a:ext cx="3203215" cy="684622"/>
          </a:xfrm>
          <a:prstGeom prst="wedgeRoundRectCallout">
            <a:avLst>
              <a:gd name="adj1" fmla="val -53883"/>
              <a:gd name="adj2" fmla="val -2476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ステージがあるのは，作業が完了したファイルとそうでないファイルを分けるためだよね？</a:t>
            </a:r>
            <a:endParaRPr kumimoji="1" lang="en-US" altLang="ja-JP" sz="1200" dirty="0">
              <a:latin typeface="游明朝" panose="02020400000000000000" pitchFamily="18" charset="-128"/>
              <a:ea typeface="游明朝" panose="02020400000000000000" pitchFamily="18" charset="-128"/>
            </a:endParaRPr>
          </a:p>
        </p:txBody>
      </p:sp>
      <p:pic>
        <p:nvPicPr>
          <p:cNvPr id="49" name="図 48">
            <a:extLst>
              <a:ext uri="{FF2B5EF4-FFF2-40B4-BE49-F238E27FC236}">
                <a16:creationId xmlns:a16="http://schemas.microsoft.com/office/drawing/2014/main" id="{9A5D4EAF-E333-43FD-ACE5-FACDEC62C73C}"/>
              </a:ext>
            </a:extLst>
          </p:cNvPr>
          <p:cNvPicPr>
            <a:picLocks noChangeAspect="1"/>
          </p:cNvPicPr>
          <p:nvPr/>
        </p:nvPicPr>
        <p:blipFill>
          <a:blip r:embed="rId2"/>
          <a:stretch>
            <a:fillRect/>
          </a:stretch>
        </p:blipFill>
        <p:spPr>
          <a:xfrm>
            <a:off x="11225384" y="5795501"/>
            <a:ext cx="686979" cy="557665"/>
          </a:xfrm>
          <a:prstGeom prst="rect">
            <a:avLst/>
          </a:prstGeom>
        </p:spPr>
      </p:pic>
      <p:sp>
        <p:nvSpPr>
          <p:cNvPr id="51" name="吹き出し: 角を丸めた四角形 50">
            <a:extLst>
              <a:ext uri="{FF2B5EF4-FFF2-40B4-BE49-F238E27FC236}">
                <a16:creationId xmlns:a16="http://schemas.microsoft.com/office/drawing/2014/main" id="{821F6229-EA55-4DE0-9AC2-C9DCE20D6188}"/>
              </a:ext>
            </a:extLst>
          </p:cNvPr>
          <p:cNvSpPr/>
          <p:nvPr/>
        </p:nvSpPr>
        <p:spPr>
          <a:xfrm>
            <a:off x="7828360" y="5756058"/>
            <a:ext cx="3203215" cy="667325"/>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そうだよ，作業が完了していないファイルを</a:t>
            </a:r>
            <a:r>
              <a:rPr kumimoji="1" lang="en-US" altLang="ja-JP" sz="1200" dirty="0">
                <a:latin typeface="游明朝" panose="02020400000000000000" pitchFamily="18" charset="-128"/>
                <a:ea typeface="游明朝" panose="02020400000000000000" pitchFamily="18" charset="-128"/>
              </a:rPr>
              <a:t>GitHub</a:t>
            </a:r>
            <a:r>
              <a:rPr kumimoji="1" lang="ja-JP" altLang="en-US" sz="1200" dirty="0">
                <a:latin typeface="游明朝" panose="02020400000000000000" pitchFamily="18" charset="-128"/>
                <a:ea typeface="游明朝" panose="02020400000000000000" pitchFamily="18" charset="-128"/>
              </a:rPr>
              <a:t>に上げないように再確認するフローだと思っていいよ．</a:t>
            </a:r>
            <a:endParaRPr kumimoji="1" lang="en-US" altLang="ja-JP" sz="1200" dirty="0">
              <a:latin typeface="游明朝" panose="02020400000000000000" pitchFamily="18" charset="-128"/>
              <a:ea typeface="游明朝" panose="02020400000000000000" pitchFamily="18" charset="-128"/>
            </a:endParaRPr>
          </a:p>
        </p:txBody>
      </p:sp>
      <p:pic>
        <p:nvPicPr>
          <p:cNvPr id="8" name="図 7">
            <a:extLst>
              <a:ext uri="{FF2B5EF4-FFF2-40B4-BE49-F238E27FC236}">
                <a16:creationId xmlns:a16="http://schemas.microsoft.com/office/drawing/2014/main" id="{56B34A27-157A-4F64-A36E-52115D6DE2CA}"/>
              </a:ext>
            </a:extLst>
          </p:cNvPr>
          <p:cNvPicPr>
            <a:picLocks noChangeAspect="1"/>
          </p:cNvPicPr>
          <p:nvPr/>
        </p:nvPicPr>
        <p:blipFill>
          <a:blip r:embed="rId6"/>
          <a:stretch>
            <a:fillRect/>
          </a:stretch>
        </p:blipFill>
        <p:spPr>
          <a:xfrm>
            <a:off x="376446" y="2048933"/>
            <a:ext cx="6673880" cy="3393043"/>
          </a:xfrm>
          <a:prstGeom prst="rect">
            <a:avLst/>
          </a:prstGeom>
        </p:spPr>
      </p:pic>
    </p:spTree>
    <p:extLst>
      <p:ext uri="{BB962C8B-B14F-4D97-AF65-F5344CB8AC3E}">
        <p14:creationId xmlns:p14="http://schemas.microsoft.com/office/powerpoint/2010/main" val="2840930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1710</TotalTime>
  <Words>1732</Words>
  <Application>Microsoft Office PowerPoint</Application>
  <PresentationFormat>ワイド画面</PresentationFormat>
  <Paragraphs>199</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游明朝</vt:lpstr>
      <vt:lpstr>Arial</vt:lpstr>
      <vt:lpstr>Times New Roman</vt:lpstr>
      <vt:lpstr>Wingdings</vt:lpstr>
      <vt:lpstr>Office テーマ</vt:lpstr>
      <vt:lpstr>GitHub勉強会</vt:lpstr>
      <vt:lpstr>Git・バージョン管理とは何か？</vt:lpstr>
      <vt:lpstr>GitHubとは何か？</vt:lpstr>
      <vt:lpstr>GitHubとは何か？</vt:lpstr>
      <vt:lpstr>GitHubとは何か？</vt:lpstr>
      <vt:lpstr>GitHubの基本的な仕組み</vt:lpstr>
      <vt:lpstr>Gitの操作の流れ（自分内での作業）</vt:lpstr>
      <vt:lpstr>Gitの操作の流れ（他人の作業を反映）</vt:lpstr>
      <vt:lpstr>ローカルの3つのエリア</vt:lpstr>
      <vt:lpstr>リポジトリの役割</vt:lpstr>
      <vt:lpstr>リモートリポジトリに対する操作イメージ</vt:lpstr>
      <vt:lpstr>ブランチとは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4</cp:revision>
  <dcterms:created xsi:type="dcterms:W3CDTF">2021-11-16T14:21:45Z</dcterms:created>
  <dcterms:modified xsi:type="dcterms:W3CDTF">2023-01-10T14:24:17Z</dcterms:modified>
</cp:coreProperties>
</file>