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9" r:id="rId3"/>
    <p:sldId id="260" r:id="rId4"/>
    <p:sldId id="261" r:id="rId5"/>
    <p:sldId id="263" r:id="rId6"/>
    <p:sldId id="262" r:id="rId7"/>
    <p:sldId id="264" r:id="rId8"/>
    <p:sldId id="266" r:id="rId9"/>
    <p:sldId id="267" r:id="rId10"/>
    <p:sldId id="265" r:id="rId11"/>
    <p:sldId id="268" r:id="rId12"/>
    <p:sldId id="269" r:id="rId13"/>
    <p:sldId id="271" r:id="rId14"/>
    <p:sldId id="270" r:id="rId15"/>
    <p:sldId id="272" r:id="rId16"/>
    <p:sldId id="273" r:id="rId17"/>
    <p:sldId id="274" r:id="rId18"/>
    <p:sldId id="275" r:id="rId19"/>
    <p:sldId id="276" r:id="rId20"/>
    <p:sldId id="277"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F82D34-CCB3-4CE8-9CBE-B2B0F442FAD0}" v="49" dt="2023-01-11T03:24:26.75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0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翼" userId="5a6fcaf58e44607b" providerId="LiveId" clId="{76F82D34-CCB3-4CE8-9CBE-B2B0F442FAD0}"/>
    <pc:docChg chg="undo redo custSel addSld delSld modSld sldOrd modMainMaster">
      <pc:chgData name="西村 翼" userId="5a6fcaf58e44607b" providerId="LiveId" clId="{76F82D34-CCB3-4CE8-9CBE-B2B0F442FAD0}" dt="2023-01-11T03:24:28.333" v="13858" actId="1076"/>
      <pc:docMkLst>
        <pc:docMk/>
      </pc:docMkLst>
      <pc:sldChg chg="modSp mod">
        <pc:chgData name="西村 翼" userId="5a6fcaf58e44607b" providerId="LiveId" clId="{76F82D34-CCB3-4CE8-9CBE-B2B0F442FAD0}" dt="2023-01-11T03:09:21.135" v="12768"/>
        <pc:sldMkLst>
          <pc:docMk/>
          <pc:sldMk cId="1452633894" sldId="258"/>
        </pc:sldMkLst>
        <pc:spChg chg="mod">
          <ac:chgData name="西村 翼" userId="5a6fcaf58e44607b" providerId="LiveId" clId="{76F82D34-CCB3-4CE8-9CBE-B2B0F442FAD0}" dt="2023-01-10T18:03:25.648" v="12204" actId="20577"/>
          <ac:spMkLst>
            <pc:docMk/>
            <pc:sldMk cId="1452633894" sldId="258"/>
            <ac:spMk id="2" creationId="{8AD6629C-70A5-41F0-8A5C-F078CAFBAE8A}"/>
          </ac:spMkLst>
        </pc:spChg>
        <pc:spChg chg="mod">
          <ac:chgData name="西村 翼" userId="5a6fcaf58e44607b" providerId="LiveId" clId="{76F82D34-CCB3-4CE8-9CBE-B2B0F442FAD0}" dt="2023-01-10T18:04:00.911" v="12269" actId="1076"/>
          <ac:spMkLst>
            <pc:docMk/>
            <pc:sldMk cId="1452633894" sldId="258"/>
            <ac:spMk id="3" creationId="{2F19CEB5-25FE-45C6-9610-04E7F5D6119F}"/>
          </ac:spMkLst>
        </pc:spChg>
        <pc:spChg chg="mod">
          <ac:chgData name="西村 翼" userId="5a6fcaf58e44607b" providerId="LiveId" clId="{76F82D34-CCB3-4CE8-9CBE-B2B0F442FAD0}" dt="2023-01-11T03:09:21.135" v="12768"/>
          <ac:spMkLst>
            <pc:docMk/>
            <pc:sldMk cId="1452633894" sldId="258"/>
            <ac:spMk id="5" creationId="{73BBA65C-E3B7-49E4-B3C2-61F4E6A3C8B0}"/>
          </ac:spMkLst>
        </pc:spChg>
      </pc:sldChg>
      <pc:sldChg chg="addSp delSp modSp new mod">
        <pc:chgData name="西村 翼" userId="5a6fcaf58e44607b" providerId="LiveId" clId="{76F82D34-CCB3-4CE8-9CBE-B2B0F442FAD0}" dt="2023-01-11T03:09:40.331" v="12770"/>
        <pc:sldMkLst>
          <pc:docMk/>
          <pc:sldMk cId="129357512" sldId="259"/>
        </pc:sldMkLst>
        <pc:spChg chg="mod">
          <ac:chgData name="西村 翼" userId="5a6fcaf58e44607b" providerId="LiveId" clId="{76F82D34-CCB3-4CE8-9CBE-B2B0F442FAD0}" dt="2023-01-10T14:35:54.890" v="135" actId="20577"/>
          <ac:spMkLst>
            <pc:docMk/>
            <pc:sldMk cId="129357512" sldId="259"/>
            <ac:spMk id="2" creationId="{EB5F860D-652F-4D46-9334-76E22AC3FA8F}"/>
          </ac:spMkLst>
        </pc:spChg>
        <pc:spChg chg="mod">
          <ac:chgData name="西村 翼" userId="5a6fcaf58e44607b" providerId="LiveId" clId="{76F82D34-CCB3-4CE8-9CBE-B2B0F442FAD0}" dt="2023-01-11T03:08:58.028" v="12767" actId="20577"/>
          <ac:spMkLst>
            <pc:docMk/>
            <pc:sldMk cId="129357512" sldId="259"/>
            <ac:spMk id="3" creationId="{0E2AEF59-88E3-450C-A00D-B1DEF0A249AC}"/>
          </ac:spMkLst>
        </pc:spChg>
        <pc:spChg chg="mod">
          <ac:chgData name="西村 翼" userId="5a6fcaf58e44607b" providerId="LiveId" clId="{76F82D34-CCB3-4CE8-9CBE-B2B0F442FAD0}" dt="2023-01-11T03:09:40.331" v="12770"/>
          <ac:spMkLst>
            <pc:docMk/>
            <pc:sldMk cId="129357512" sldId="259"/>
            <ac:spMk id="5" creationId="{5DA56E38-0197-49B2-8A68-0B3EE48456E1}"/>
          </ac:spMkLst>
        </pc:spChg>
        <pc:picChg chg="add del">
          <ac:chgData name="西村 翼" userId="5a6fcaf58e44607b" providerId="LiveId" clId="{76F82D34-CCB3-4CE8-9CBE-B2B0F442FAD0}" dt="2023-01-10T14:52:53.380" v="1661" actId="22"/>
          <ac:picMkLst>
            <pc:docMk/>
            <pc:sldMk cId="129357512" sldId="259"/>
            <ac:picMk id="8" creationId="{30F202E4-C63C-45C7-A5F2-2A05A6BE429F}"/>
          </ac:picMkLst>
        </pc:picChg>
      </pc:sldChg>
      <pc:sldChg chg="del">
        <pc:chgData name="西村 翼" userId="5a6fcaf58e44607b" providerId="LiveId" clId="{76F82D34-CCB3-4CE8-9CBE-B2B0F442FAD0}" dt="2023-01-10T14:31:07.932" v="0" actId="47"/>
        <pc:sldMkLst>
          <pc:docMk/>
          <pc:sldMk cId="2902101794" sldId="259"/>
        </pc:sldMkLst>
      </pc:sldChg>
      <pc:sldChg chg="del">
        <pc:chgData name="西村 翼" userId="5a6fcaf58e44607b" providerId="LiveId" clId="{76F82D34-CCB3-4CE8-9CBE-B2B0F442FAD0}" dt="2023-01-10T14:31:07.994" v="1" actId="47"/>
        <pc:sldMkLst>
          <pc:docMk/>
          <pc:sldMk cId="2574684775" sldId="260"/>
        </pc:sldMkLst>
      </pc:sldChg>
      <pc:sldChg chg="addSp delSp modSp add mod">
        <pc:chgData name="西村 翼" userId="5a6fcaf58e44607b" providerId="LiveId" clId="{76F82D34-CCB3-4CE8-9CBE-B2B0F442FAD0}" dt="2023-01-11T03:09:43.321" v="12771"/>
        <pc:sldMkLst>
          <pc:docMk/>
          <pc:sldMk cId="3197199038" sldId="260"/>
        </pc:sldMkLst>
        <pc:spChg chg="mod">
          <ac:chgData name="西村 翼" userId="5a6fcaf58e44607b" providerId="LiveId" clId="{76F82D34-CCB3-4CE8-9CBE-B2B0F442FAD0}" dt="2023-01-10T14:41:50.604" v="756" actId="20577"/>
          <ac:spMkLst>
            <pc:docMk/>
            <pc:sldMk cId="3197199038" sldId="260"/>
            <ac:spMk id="2" creationId="{EB5F860D-652F-4D46-9334-76E22AC3FA8F}"/>
          </ac:spMkLst>
        </pc:spChg>
        <pc:spChg chg="del mod">
          <ac:chgData name="西村 翼" userId="5a6fcaf58e44607b" providerId="LiveId" clId="{76F82D34-CCB3-4CE8-9CBE-B2B0F442FAD0}" dt="2023-01-10T14:42:29.363" v="758" actId="3680"/>
          <ac:spMkLst>
            <pc:docMk/>
            <pc:sldMk cId="3197199038" sldId="260"/>
            <ac:spMk id="3" creationId="{0E2AEF59-88E3-450C-A00D-B1DEF0A249AC}"/>
          </ac:spMkLst>
        </pc:spChg>
        <pc:spChg chg="mod">
          <ac:chgData name="西村 翼" userId="5a6fcaf58e44607b" providerId="LiveId" clId="{76F82D34-CCB3-4CE8-9CBE-B2B0F442FAD0}" dt="2023-01-11T03:09:43.321" v="12771"/>
          <ac:spMkLst>
            <pc:docMk/>
            <pc:sldMk cId="3197199038" sldId="260"/>
            <ac:spMk id="5" creationId="{5DA56E38-0197-49B2-8A68-0B3EE48456E1}"/>
          </ac:spMkLst>
        </pc:spChg>
        <pc:graphicFrameChg chg="add mod ord modGraphic">
          <ac:chgData name="西村 翼" userId="5a6fcaf58e44607b" providerId="LiveId" clId="{76F82D34-CCB3-4CE8-9CBE-B2B0F442FAD0}" dt="2023-01-10T14:50:05.204" v="1570" actId="1076"/>
          <ac:graphicFrameMkLst>
            <pc:docMk/>
            <pc:sldMk cId="3197199038" sldId="260"/>
            <ac:graphicFrameMk id="7" creationId="{25B9B9F6-F9CF-4CAA-9120-3EB86904BF5D}"/>
          </ac:graphicFrameMkLst>
        </pc:graphicFrameChg>
      </pc:sldChg>
      <pc:sldChg chg="del">
        <pc:chgData name="西村 翼" userId="5a6fcaf58e44607b" providerId="LiveId" clId="{76F82D34-CCB3-4CE8-9CBE-B2B0F442FAD0}" dt="2023-01-10T14:31:08.048" v="2" actId="47"/>
        <pc:sldMkLst>
          <pc:docMk/>
          <pc:sldMk cId="109253035" sldId="261"/>
        </pc:sldMkLst>
      </pc:sldChg>
      <pc:sldChg chg="addSp delSp modSp new mod">
        <pc:chgData name="西村 翼" userId="5a6fcaf58e44607b" providerId="LiveId" clId="{76F82D34-CCB3-4CE8-9CBE-B2B0F442FAD0}" dt="2023-01-11T03:09:45.908" v="12772"/>
        <pc:sldMkLst>
          <pc:docMk/>
          <pc:sldMk cId="1072384060" sldId="261"/>
        </pc:sldMkLst>
        <pc:spChg chg="mod">
          <ac:chgData name="西村 翼" userId="5a6fcaf58e44607b" providerId="LiveId" clId="{76F82D34-CCB3-4CE8-9CBE-B2B0F442FAD0}" dt="2023-01-10T18:04:38.363" v="12275" actId="20577"/>
          <ac:spMkLst>
            <pc:docMk/>
            <pc:sldMk cId="1072384060" sldId="261"/>
            <ac:spMk id="2" creationId="{F2119EEE-337A-44B6-8DC1-3900EB3FB946}"/>
          </ac:spMkLst>
        </pc:spChg>
        <pc:spChg chg="mod">
          <ac:chgData name="西村 翼" userId="5a6fcaf58e44607b" providerId="LiveId" clId="{76F82D34-CCB3-4CE8-9CBE-B2B0F442FAD0}" dt="2023-01-10T18:06:05.651" v="12447" actId="20577"/>
          <ac:spMkLst>
            <pc:docMk/>
            <pc:sldMk cId="1072384060" sldId="261"/>
            <ac:spMk id="3" creationId="{562232FA-BC2D-455E-828D-DEA0F904FF57}"/>
          </ac:spMkLst>
        </pc:spChg>
        <pc:spChg chg="mod">
          <ac:chgData name="西村 翼" userId="5a6fcaf58e44607b" providerId="LiveId" clId="{76F82D34-CCB3-4CE8-9CBE-B2B0F442FAD0}" dt="2023-01-11T03:09:45.908" v="12772"/>
          <ac:spMkLst>
            <pc:docMk/>
            <pc:sldMk cId="1072384060" sldId="261"/>
            <ac:spMk id="5" creationId="{53FEA5C0-6238-4540-8B22-1197D41AF41E}"/>
          </ac:spMkLst>
        </pc:spChg>
        <pc:spChg chg="add mod">
          <ac:chgData name="西村 翼" userId="5a6fcaf58e44607b" providerId="LiveId" clId="{76F82D34-CCB3-4CE8-9CBE-B2B0F442FAD0}" dt="2023-01-10T14:54:36.721" v="1783" actId="164"/>
          <ac:spMkLst>
            <pc:docMk/>
            <pc:sldMk cId="1072384060" sldId="261"/>
            <ac:spMk id="11" creationId="{8069A610-9518-4F51-B7DA-74A59021EEF9}"/>
          </ac:spMkLst>
        </pc:spChg>
        <pc:spChg chg="mod">
          <ac:chgData name="西村 翼" userId="5a6fcaf58e44607b" providerId="LiveId" clId="{76F82D34-CCB3-4CE8-9CBE-B2B0F442FAD0}" dt="2023-01-10T15:16:34.909" v="3027"/>
          <ac:spMkLst>
            <pc:docMk/>
            <pc:sldMk cId="1072384060" sldId="261"/>
            <ac:spMk id="20" creationId="{A70B6FBE-A441-4650-A784-ABE12FB6FBCF}"/>
          </ac:spMkLst>
        </pc:spChg>
        <pc:spChg chg="add mod">
          <ac:chgData name="西村 翼" userId="5a6fcaf58e44607b" providerId="LiveId" clId="{76F82D34-CCB3-4CE8-9CBE-B2B0F442FAD0}" dt="2023-01-10T15:19:00.759" v="3054" actId="164"/>
          <ac:spMkLst>
            <pc:docMk/>
            <pc:sldMk cId="1072384060" sldId="261"/>
            <ac:spMk id="25" creationId="{82C36F9E-9BFF-4C7E-BEF6-004A9E09F482}"/>
          </ac:spMkLst>
        </pc:spChg>
        <pc:spChg chg="add del mod">
          <ac:chgData name="西村 翼" userId="5a6fcaf58e44607b" providerId="LiveId" clId="{76F82D34-CCB3-4CE8-9CBE-B2B0F442FAD0}" dt="2023-01-10T18:02:17.373" v="12115" actId="478"/>
          <ac:spMkLst>
            <pc:docMk/>
            <pc:sldMk cId="1072384060" sldId="261"/>
            <ac:spMk id="27" creationId="{8C9EFFF3-DD8E-41FB-B9E3-80F5400F2B13}"/>
          </ac:spMkLst>
        </pc:spChg>
        <pc:spChg chg="add del mod">
          <ac:chgData name="西村 翼" userId="5a6fcaf58e44607b" providerId="LiveId" clId="{76F82D34-CCB3-4CE8-9CBE-B2B0F442FAD0}" dt="2023-01-10T15:20:45.951" v="3145" actId="478"/>
          <ac:spMkLst>
            <pc:docMk/>
            <pc:sldMk cId="1072384060" sldId="261"/>
            <ac:spMk id="28" creationId="{7C683358-BED9-4CE2-B532-F91F579A5CBB}"/>
          </ac:spMkLst>
        </pc:spChg>
        <pc:grpChg chg="add del mod">
          <ac:chgData name="西村 翼" userId="5a6fcaf58e44607b" providerId="LiveId" clId="{76F82D34-CCB3-4CE8-9CBE-B2B0F442FAD0}" dt="2023-01-10T18:04:55.577" v="12279" actId="1076"/>
          <ac:grpSpMkLst>
            <pc:docMk/>
            <pc:sldMk cId="1072384060" sldId="261"/>
            <ac:grpSpMk id="12" creationId="{511FAF69-C32C-4531-9A45-41D7B06FA499}"/>
          </ac:grpSpMkLst>
        </pc:grpChg>
        <pc:grpChg chg="add del mod">
          <ac:chgData name="西村 翼" userId="5a6fcaf58e44607b" providerId="LiveId" clId="{76F82D34-CCB3-4CE8-9CBE-B2B0F442FAD0}" dt="2023-01-10T18:02:17.855" v="12116" actId="1076"/>
          <ac:grpSpMkLst>
            <pc:docMk/>
            <pc:sldMk cId="1072384060" sldId="261"/>
            <ac:grpSpMk id="18" creationId="{5FD52092-C0F6-49D2-B318-ED3236284478}"/>
          </ac:grpSpMkLst>
        </pc:grpChg>
        <pc:grpChg chg="add del mod">
          <ac:chgData name="西村 翼" userId="5a6fcaf58e44607b" providerId="LiveId" clId="{76F82D34-CCB3-4CE8-9CBE-B2B0F442FAD0}" dt="2023-01-10T18:02:17.373" v="12115" actId="478"/>
          <ac:grpSpMkLst>
            <pc:docMk/>
            <pc:sldMk cId="1072384060" sldId="261"/>
            <ac:grpSpMk id="26" creationId="{3AB52A4C-8131-4BCC-80D8-2D01FC954276}"/>
          </ac:grpSpMkLst>
        </pc:grpChg>
        <pc:picChg chg="add del mod">
          <ac:chgData name="西村 翼" userId="5a6fcaf58e44607b" providerId="LiveId" clId="{76F82D34-CCB3-4CE8-9CBE-B2B0F442FAD0}" dt="2023-01-10T15:14:33.297" v="2917" actId="478"/>
          <ac:picMkLst>
            <pc:docMk/>
            <pc:sldMk cId="1072384060" sldId="261"/>
            <ac:picMk id="8" creationId="{5155F489-0E93-4F31-B186-A4AA4DA0311E}"/>
          </ac:picMkLst>
        </pc:picChg>
        <pc:picChg chg="add mod">
          <ac:chgData name="西村 翼" userId="5a6fcaf58e44607b" providerId="LiveId" clId="{76F82D34-CCB3-4CE8-9CBE-B2B0F442FAD0}" dt="2023-01-10T14:54:36.721" v="1783" actId="164"/>
          <ac:picMkLst>
            <pc:docMk/>
            <pc:sldMk cId="1072384060" sldId="261"/>
            <ac:picMk id="10" creationId="{8DDEA1EF-1F6E-42E1-99A1-FB33B1E2A01E}"/>
          </ac:picMkLst>
        </pc:picChg>
        <pc:picChg chg="add del mod">
          <ac:chgData name="西村 翼" userId="5a6fcaf58e44607b" providerId="LiveId" clId="{76F82D34-CCB3-4CE8-9CBE-B2B0F442FAD0}" dt="2023-01-10T15:05:03.276" v="2463" actId="478"/>
          <ac:picMkLst>
            <pc:docMk/>
            <pc:sldMk cId="1072384060" sldId="261"/>
            <ac:picMk id="14" creationId="{BE19EE5F-19FD-41DA-9EA0-ADBCFCDC85FC}"/>
          </ac:picMkLst>
        </pc:picChg>
        <pc:picChg chg="add del mod">
          <ac:chgData name="西村 翼" userId="5a6fcaf58e44607b" providerId="LiveId" clId="{76F82D34-CCB3-4CE8-9CBE-B2B0F442FAD0}" dt="2023-01-10T15:09:49.718" v="2668" actId="478"/>
          <ac:picMkLst>
            <pc:docMk/>
            <pc:sldMk cId="1072384060" sldId="261"/>
            <ac:picMk id="16" creationId="{8931D94A-D0B4-4795-AD94-7A20148E9CD1}"/>
          </ac:picMkLst>
        </pc:picChg>
        <pc:picChg chg="add del mod">
          <ac:chgData name="西村 翼" userId="5a6fcaf58e44607b" providerId="LiveId" clId="{76F82D34-CCB3-4CE8-9CBE-B2B0F442FAD0}" dt="2023-01-10T15:14:33.297" v="2917" actId="478"/>
          <ac:picMkLst>
            <pc:docMk/>
            <pc:sldMk cId="1072384060" sldId="261"/>
            <ac:picMk id="17" creationId="{A91F4611-3E63-41AB-B115-E68C71625B77}"/>
          </ac:picMkLst>
        </pc:picChg>
        <pc:picChg chg="mod">
          <ac:chgData name="西村 翼" userId="5a6fcaf58e44607b" providerId="LiveId" clId="{76F82D34-CCB3-4CE8-9CBE-B2B0F442FAD0}" dt="2023-01-10T15:16:34.909" v="3027"/>
          <ac:picMkLst>
            <pc:docMk/>
            <pc:sldMk cId="1072384060" sldId="261"/>
            <ac:picMk id="19" creationId="{A815E4EA-731D-4C81-90FE-4A04A0DC3D88}"/>
          </ac:picMkLst>
        </pc:picChg>
        <pc:picChg chg="add del mod">
          <ac:chgData name="西村 翼" userId="5a6fcaf58e44607b" providerId="LiveId" clId="{76F82D34-CCB3-4CE8-9CBE-B2B0F442FAD0}" dt="2023-01-10T15:18:14.277" v="3036" actId="478"/>
          <ac:picMkLst>
            <pc:docMk/>
            <pc:sldMk cId="1072384060" sldId="261"/>
            <ac:picMk id="22" creationId="{0E2B0C0A-393B-47F3-8B8F-7A21C460A326}"/>
          </ac:picMkLst>
        </pc:picChg>
        <pc:picChg chg="add mod">
          <ac:chgData name="西村 翼" userId="5a6fcaf58e44607b" providerId="LiveId" clId="{76F82D34-CCB3-4CE8-9CBE-B2B0F442FAD0}" dt="2023-01-10T15:19:00.759" v="3054" actId="164"/>
          <ac:picMkLst>
            <pc:docMk/>
            <pc:sldMk cId="1072384060" sldId="261"/>
            <ac:picMk id="24" creationId="{84289DC1-7F2A-47F8-984D-18EBCE6132B0}"/>
          </ac:picMkLst>
        </pc:picChg>
      </pc:sldChg>
      <pc:sldChg chg="del">
        <pc:chgData name="西村 翼" userId="5a6fcaf58e44607b" providerId="LiveId" clId="{76F82D34-CCB3-4CE8-9CBE-B2B0F442FAD0}" dt="2023-01-10T14:31:10.410" v="9" actId="47"/>
        <pc:sldMkLst>
          <pc:docMk/>
          <pc:sldMk cId="63412713" sldId="262"/>
        </pc:sldMkLst>
      </pc:sldChg>
      <pc:sldChg chg="addSp delSp modSp new mod">
        <pc:chgData name="西村 翼" userId="5a6fcaf58e44607b" providerId="LiveId" clId="{76F82D34-CCB3-4CE8-9CBE-B2B0F442FAD0}" dt="2023-01-11T03:09:50.497" v="12774"/>
        <pc:sldMkLst>
          <pc:docMk/>
          <pc:sldMk cId="1059641191" sldId="262"/>
        </pc:sldMkLst>
        <pc:spChg chg="mod">
          <ac:chgData name="西村 翼" userId="5a6fcaf58e44607b" providerId="LiveId" clId="{76F82D34-CCB3-4CE8-9CBE-B2B0F442FAD0}" dt="2023-01-10T15:24:43.560" v="3335" actId="20577"/>
          <ac:spMkLst>
            <pc:docMk/>
            <pc:sldMk cId="1059641191" sldId="262"/>
            <ac:spMk id="2" creationId="{427B7D47-9EA0-4D19-ADE7-7D0EA63ECD7E}"/>
          </ac:spMkLst>
        </pc:spChg>
        <pc:spChg chg="del mod">
          <ac:chgData name="西村 翼" userId="5a6fcaf58e44607b" providerId="LiveId" clId="{76F82D34-CCB3-4CE8-9CBE-B2B0F442FAD0}" dt="2023-01-10T15:07:32.332" v="2644" actId="478"/>
          <ac:spMkLst>
            <pc:docMk/>
            <pc:sldMk cId="1059641191" sldId="262"/>
            <ac:spMk id="3" creationId="{DF3013F4-F8BC-451F-9FA7-BA5326CC5FE6}"/>
          </ac:spMkLst>
        </pc:spChg>
        <pc:spChg chg="mod">
          <ac:chgData name="西村 翼" userId="5a6fcaf58e44607b" providerId="LiveId" clId="{76F82D34-CCB3-4CE8-9CBE-B2B0F442FAD0}" dt="2023-01-11T03:09:50.497" v="12774"/>
          <ac:spMkLst>
            <pc:docMk/>
            <pc:sldMk cId="1059641191" sldId="262"/>
            <ac:spMk id="5" creationId="{ABCF6A7E-FC00-4905-857A-DA17344FF9C9}"/>
          </ac:spMkLst>
        </pc:spChg>
        <pc:spChg chg="add del mod">
          <ac:chgData name="西村 翼" userId="5a6fcaf58e44607b" providerId="LiveId" clId="{76F82D34-CCB3-4CE8-9CBE-B2B0F442FAD0}" dt="2023-01-10T15:39:40.850" v="4319" actId="207"/>
          <ac:spMkLst>
            <pc:docMk/>
            <pc:sldMk cId="1059641191" sldId="262"/>
            <ac:spMk id="10" creationId="{3B6A24B1-E813-4335-B17F-DD9CB7E7C6D1}"/>
          </ac:spMkLst>
        </pc:spChg>
        <pc:spChg chg="add mod">
          <ac:chgData name="西村 翼" userId="5a6fcaf58e44607b" providerId="LiveId" clId="{76F82D34-CCB3-4CE8-9CBE-B2B0F442FAD0}" dt="2023-01-10T15:36:15.579" v="4063"/>
          <ac:spMkLst>
            <pc:docMk/>
            <pc:sldMk cId="1059641191" sldId="262"/>
            <ac:spMk id="13" creationId="{AA61F611-802E-4F8A-B22A-C0C7A52CEAA7}"/>
          </ac:spMkLst>
        </pc:spChg>
        <pc:spChg chg="add mod">
          <ac:chgData name="西村 翼" userId="5a6fcaf58e44607b" providerId="LiveId" clId="{76F82D34-CCB3-4CE8-9CBE-B2B0F442FAD0}" dt="2023-01-10T15:36:15.579" v="4063"/>
          <ac:spMkLst>
            <pc:docMk/>
            <pc:sldMk cId="1059641191" sldId="262"/>
            <ac:spMk id="21" creationId="{ED76888F-F13D-4D7A-981E-2AFE95BC2985}"/>
          </ac:spMkLst>
        </pc:spChg>
        <pc:spChg chg="add mod">
          <ac:chgData name="西村 翼" userId="5a6fcaf58e44607b" providerId="LiveId" clId="{76F82D34-CCB3-4CE8-9CBE-B2B0F442FAD0}" dt="2023-01-10T15:45:51.689" v="4793" actId="1076"/>
          <ac:spMkLst>
            <pc:docMk/>
            <pc:sldMk cId="1059641191" sldId="262"/>
            <ac:spMk id="22" creationId="{FA758ECF-C70F-4EE6-A105-ACFCD6810000}"/>
          </ac:spMkLst>
        </pc:spChg>
        <pc:grpChg chg="add mod">
          <ac:chgData name="西村 翼" userId="5a6fcaf58e44607b" providerId="LiveId" clId="{76F82D34-CCB3-4CE8-9CBE-B2B0F442FAD0}" dt="2023-01-10T15:36:15.579" v="4063"/>
          <ac:grpSpMkLst>
            <pc:docMk/>
            <pc:sldMk cId="1059641191" sldId="262"/>
            <ac:grpSpMk id="14" creationId="{8BC29519-9F4D-4745-8E40-3CD76512ACEF}"/>
          </ac:grpSpMkLst>
        </pc:grpChg>
        <pc:picChg chg="add del mod">
          <ac:chgData name="西村 翼" userId="5a6fcaf58e44607b" providerId="LiveId" clId="{76F82D34-CCB3-4CE8-9CBE-B2B0F442FAD0}" dt="2023-01-10T15:09:46.131" v="2667" actId="21"/>
          <ac:picMkLst>
            <pc:docMk/>
            <pc:sldMk cId="1059641191" sldId="262"/>
            <ac:picMk id="8" creationId="{A5ECC5A0-BE76-477B-8841-6E64CAAF8122}"/>
          </ac:picMkLst>
        </pc:picChg>
        <pc:picChg chg="add mod">
          <ac:chgData name="西村 翼" userId="5a6fcaf58e44607b" providerId="LiveId" clId="{76F82D34-CCB3-4CE8-9CBE-B2B0F442FAD0}" dt="2023-01-10T15:36:15.579" v="4063"/>
          <ac:picMkLst>
            <pc:docMk/>
            <pc:sldMk cId="1059641191" sldId="262"/>
            <ac:picMk id="12" creationId="{E59355AC-6881-4C70-99E2-D5F5A03C9A4E}"/>
          </ac:picMkLst>
        </pc:picChg>
        <pc:picChg chg="add del mod">
          <ac:chgData name="西村 翼" userId="5a6fcaf58e44607b" providerId="LiveId" clId="{76F82D34-CCB3-4CE8-9CBE-B2B0F442FAD0}" dt="2023-01-10T15:35:56.309" v="4049" actId="478"/>
          <ac:picMkLst>
            <pc:docMk/>
            <pc:sldMk cId="1059641191" sldId="262"/>
            <ac:picMk id="16" creationId="{33A34AB3-0661-4891-9937-F711B0215AE0}"/>
          </ac:picMkLst>
        </pc:picChg>
        <pc:picChg chg="add del">
          <ac:chgData name="西村 翼" userId="5a6fcaf58e44607b" providerId="LiveId" clId="{76F82D34-CCB3-4CE8-9CBE-B2B0F442FAD0}" dt="2023-01-10T15:36:02.339" v="4056" actId="478"/>
          <ac:picMkLst>
            <pc:docMk/>
            <pc:sldMk cId="1059641191" sldId="262"/>
            <ac:picMk id="18" creationId="{011B8AB5-CA23-4BA1-909C-666F89EFEAFA}"/>
          </ac:picMkLst>
        </pc:picChg>
        <pc:picChg chg="add mod">
          <ac:chgData name="西村 翼" userId="5a6fcaf58e44607b" providerId="LiveId" clId="{76F82D34-CCB3-4CE8-9CBE-B2B0F442FAD0}" dt="2023-01-10T15:45:48.071" v="4792" actId="1076"/>
          <ac:picMkLst>
            <pc:docMk/>
            <pc:sldMk cId="1059641191" sldId="262"/>
            <ac:picMk id="20" creationId="{559A1F77-0986-49B4-9A6E-AA80057922BB}"/>
          </ac:picMkLst>
        </pc:picChg>
      </pc:sldChg>
      <pc:sldChg chg="add del">
        <pc:chgData name="西村 翼" userId="5a6fcaf58e44607b" providerId="LiveId" clId="{76F82D34-CCB3-4CE8-9CBE-B2B0F442FAD0}" dt="2023-01-10T15:08:41.617" v="2653"/>
        <pc:sldMkLst>
          <pc:docMk/>
          <pc:sldMk cId="2076866239" sldId="263"/>
        </pc:sldMkLst>
      </pc:sldChg>
      <pc:sldChg chg="addSp delSp modSp add mod">
        <pc:chgData name="西村 翼" userId="5a6fcaf58e44607b" providerId="LiveId" clId="{76F82D34-CCB3-4CE8-9CBE-B2B0F442FAD0}" dt="2023-01-11T03:09:48.348" v="12773"/>
        <pc:sldMkLst>
          <pc:docMk/>
          <pc:sldMk cId="2170814503" sldId="263"/>
        </pc:sldMkLst>
        <pc:spChg chg="mod">
          <ac:chgData name="西村 翼" userId="5a6fcaf58e44607b" providerId="LiveId" clId="{76F82D34-CCB3-4CE8-9CBE-B2B0F442FAD0}" dt="2023-01-10T15:22:27.619" v="3233" actId="20577"/>
          <ac:spMkLst>
            <pc:docMk/>
            <pc:sldMk cId="2170814503" sldId="263"/>
            <ac:spMk id="2" creationId="{F2119EEE-337A-44B6-8DC1-3900EB3FB946}"/>
          </ac:spMkLst>
        </pc:spChg>
        <pc:spChg chg="del mod">
          <ac:chgData name="西村 翼" userId="5a6fcaf58e44607b" providerId="LiveId" clId="{76F82D34-CCB3-4CE8-9CBE-B2B0F442FAD0}" dt="2023-01-10T15:22:32.674" v="3234" actId="478"/>
          <ac:spMkLst>
            <pc:docMk/>
            <pc:sldMk cId="2170814503" sldId="263"/>
            <ac:spMk id="3" creationId="{562232FA-BC2D-455E-828D-DEA0F904FF57}"/>
          </ac:spMkLst>
        </pc:spChg>
        <pc:spChg chg="mod">
          <ac:chgData name="西村 翼" userId="5a6fcaf58e44607b" providerId="LiveId" clId="{76F82D34-CCB3-4CE8-9CBE-B2B0F442FAD0}" dt="2023-01-11T03:09:48.348" v="12773"/>
          <ac:spMkLst>
            <pc:docMk/>
            <pc:sldMk cId="2170814503" sldId="263"/>
            <ac:spMk id="5" creationId="{53FEA5C0-6238-4540-8B22-1197D41AF41E}"/>
          </ac:spMkLst>
        </pc:spChg>
        <pc:spChg chg="add mod">
          <ac:chgData name="西村 翼" userId="5a6fcaf58e44607b" providerId="LiveId" clId="{76F82D34-CCB3-4CE8-9CBE-B2B0F442FAD0}" dt="2023-01-10T15:12:25.871" v="2834" actId="164"/>
          <ac:spMkLst>
            <pc:docMk/>
            <pc:sldMk cId="2170814503" sldId="263"/>
            <ac:spMk id="13" creationId="{67664357-B36B-4978-9B42-7CDA72E183CC}"/>
          </ac:spMkLst>
        </pc:spChg>
        <pc:spChg chg="add mod">
          <ac:chgData name="西村 翼" userId="5a6fcaf58e44607b" providerId="LiveId" clId="{76F82D34-CCB3-4CE8-9CBE-B2B0F442FAD0}" dt="2023-01-10T15:59:55.348" v="5784" actId="1076"/>
          <ac:spMkLst>
            <pc:docMk/>
            <pc:sldMk cId="2170814503" sldId="263"/>
            <ac:spMk id="17" creationId="{0BC89BBF-C435-4704-970D-20CD3C56089F}"/>
          </ac:spMkLst>
        </pc:spChg>
        <pc:grpChg chg="add del mod">
          <ac:chgData name="西村 翼" userId="5a6fcaf58e44607b" providerId="LiveId" clId="{76F82D34-CCB3-4CE8-9CBE-B2B0F442FAD0}" dt="2023-01-10T15:17:25.188" v="3035" actId="478"/>
          <ac:grpSpMkLst>
            <pc:docMk/>
            <pc:sldMk cId="2170814503" sldId="263"/>
            <ac:grpSpMk id="7" creationId="{E4C8A820-FB48-472D-8F1C-3B85CB96594B}"/>
          </ac:grpSpMkLst>
        </pc:grpChg>
        <pc:grpChg chg="del">
          <ac:chgData name="西村 翼" userId="5a6fcaf58e44607b" providerId="LiveId" clId="{76F82D34-CCB3-4CE8-9CBE-B2B0F442FAD0}" dt="2023-01-10T15:11:59.241" v="2826" actId="478"/>
          <ac:grpSpMkLst>
            <pc:docMk/>
            <pc:sldMk cId="2170814503" sldId="263"/>
            <ac:grpSpMk id="12" creationId="{511FAF69-C32C-4531-9A45-41D7B06FA499}"/>
          </ac:grpSpMkLst>
        </pc:grpChg>
        <pc:picChg chg="del">
          <ac:chgData name="西村 翼" userId="5a6fcaf58e44607b" providerId="LiveId" clId="{76F82D34-CCB3-4CE8-9CBE-B2B0F442FAD0}" dt="2023-01-10T15:12:01.664" v="2827" actId="478"/>
          <ac:picMkLst>
            <pc:docMk/>
            <pc:sldMk cId="2170814503" sldId="263"/>
            <ac:picMk id="8" creationId="{5155F489-0E93-4F31-B186-A4AA4DA0311E}"/>
          </ac:picMkLst>
        </pc:picChg>
        <pc:picChg chg="add mod">
          <ac:chgData name="西村 翼" userId="5a6fcaf58e44607b" providerId="LiveId" clId="{76F82D34-CCB3-4CE8-9CBE-B2B0F442FAD0}" dt="2023-01-10T15:22:41.256" v="3237" actId="1076"/>
          <ac:picMkLst>
            <pc:docMk/>
            <pc:sldMk cId="2170814503" sldId="263"/>
            <ac:picMk id="14" creationId="{A27BC78B-844A-4431-8D61-15EBC8B5BCBE}"/>
          </ac:picMkLst>
        </pc:picChg>
        <pc:picChg chg="mod">
          <ac:chgData name="西村 翼" userId="5a6fcaf58e44607b" providerId="LiveId" clId="{76F82D34-CCB3-4CE8-9CBE-B2B0F442FAD0}" dt="2023-01-10T15:12:25.871" v="2834" actId="164"/>
          <ac:picMkLst>
            <pc:docMk/>
            <pc:sldMk cId="2170814503" sldId="263"/>
            <ac:picMk id="16" creationId="{8931D94A-D0B4-4795-AD94-7A20148E9CD1}"/>
          </ac:picMkLst>
        </pc:picChg>
        <pc:picChg chg="add mod">
          <ac:chgData name="西村 翼" userId="5a6fcaf58e44607b" providerId="LiveId" clId="{76F82D34-CCB3-4CE8-9CBE-B2B0F442FAD0}" dt="2023-01-10T15:48:31.191" v="4852" actId="571"/>
          <ac:picMkLst>
            <pc:docMk/>
            <pc:sldMk cId="2170814503" sldId="263"/>
            <ac:picMk id="18" creationId="{2771FB41-5839-4937-AE3C-E78BF6615AE9}"/>
          </ac:picMkLst>
        </pc:picChg>
      </pc:sldChg>
      <pc:sldChg chg="del">
        <pc:chgData name="西村 翼" userId="5a6fcaf58e44607b" providerId="LiveId" clId="{76F82D34-CCB3-4CE8-9CBE-B2B0F442FAD0}" dt="2023-01-10T14:31:08.613" v="5" actId="47"/>
        <pc:sldMkLst>
          <pc:docMk/>
          <pc:sldMk cId="3606405869" sldId="263"/>
        </pc:sldMkLst>
      </pc:sldChg>
      <pc:sldChg chg="addSp delSp modSp add mod ord">
        <pc:chgData name="西村 翼" userId="5a6fcaf58e44607b" providerId="LiveId" clId="{76F82D34-CCB3-4CE8-9CBE-B2B0F442FAD0}" dt="2023-01-11T03:09:52.704" v="12775"/>
        <pc:sldMkLst>
          <pc:docMk/>
          <pc:sldMk cId="2240454367" sldId="264"/>
        </pc:sldMkLst>
        <pc:spChg chg="mod">
          <ac:chgData name="西村 翼" userId="5a6fcaf58e44607b" providerId="LiveId" clId="{76F82D34-CCB3-4CE8-9CBE-B2B0F442FAD0}" dt="2023-01-10T15:40:08.285" v="4395" actId="20577"/>
          <ac:spMkLst>
            <pc:docMk/>
            <pc:sldMk cId="2240454367" sldId="264"/>
            <ac:spMk id="2" creationId="{F2119EEE-337A-44B6-8DC1-3900EB3FB946}"/>
          </ac:spMkLst>
        </pc:spChg>
        <pc:spChg chg="mod">
          <ac:chgData name="西村 翼" userId="5a6fcaf58e44607b" providerId="LiveId" clId="{76F82D34-CCB3-4CE8-9CBE-B2B0F442FAD0}" dt="2023-01-11T03:09:52.704" v="12775"/>
          <ac:spMkLst>
            <pc:docMk/>
            <pc:sldMk cId="2240454367" sldId="264"/>
            <ac:spMk id="5" creationId="{53FEA5C0-6238-4540-8B22-1197D41AF41E}"/>
          </ac:spMkLst>
        </pc:spChg>
        <pc:spChg chg="add mod">
          <ac:chgData name="西村 翼" userId="5a6fcaf58e44607b" providerId="LiveId" clId="{76F82D34-CCB3-4CE8-9CBE-B2B0F442FAD0}" dt="2023-01-10T15:44:58.451" v="4790" actId="20577"/>
          <ac:spMkLst>
            <pc:docMk/>
            <pc:sldMk cId="2240454367" sldId="264"/>
            <ac:spMk id="9" creationId="{BBB29B4C-2ED3-4E45-A113-3738F0304C01}"/>
          </ac:spMkLst>
        </pc:spChg>
        <pc:spChg chg="add mod">
          <ac:chgData name="西村 翼" userId="5a6fcaf58e44607b" providerId="LiveId" clId="{76F82D34-CCB3-4CE8-9CBE-B2B0F442FAD0}" dt="2023-01-10T15:44:46.580" v="4781" actId="20577"/>
          <ac:spMkLst>
            <pc:docMk/>
            <pc:sldMk cId="2240454367" sldId="264"/>
            <ac:spMk id="10" creationId="{835D0A84-1C4E-45D1-BF3B-3B187B9E1541}"/>
          </ac:spMkLst>
        </pc:spChg>
        <pc:picChg chg="add mod">
          <ac:chgData name="西村 翼" userId="5a6fcaf58e44607b" providerId="LiveId" clId="{76F82D34-CCB3-4CE8-9CBE-B2B0F442FAD0}" dt="2023-01-10T15:40:33.005" v="4398" actId="1076"/>
          <ac:picMkLst>
            <pc:docMk/>
            <pc:sldMk cId="2240454367" sldId="264"/>
            <ac:picMk id="7" creationId="{F0E14FB2-0B51-42E0-B4FD-C168627EA648}"/>
          </ac:picMkLst>
        </pc:picChg>
        <pc:picChg chg="del">
          <ac:chgData name="西村 翼" userId="5a6fcaf58e44607b" providerId="LiveId" clId="{76F82D34-CCB3-4CE8-9CBE-B2B0F442FAD0}" dt="2023-01-10T15:40:29.173" v="4396" actId="478"/>
          <ac:picMkLst>
            <pc:docMk/>
            <pc:sldMk cId="2240454367" sldId="264"/>
            <ac:picMk id="14" creationId="{A27BC78B-844A-4431-8D61-15EBC8B5BCBE}"/>
          </ac:picMkLst>
        </pc:picChg>
      </pc:sldChg>
      <pc:sldChg chg="del">
        <pc:chgData name="西村 翼" userId="5a6fcaf58e44607b" providerId="LiveId" clId="{76F82D34-CCB3-4CE8-9CBE-B2B0F442FAD0}" dt="2023-01-10T14:31:08.079" v="3" actId="47"/>
        <pc:sldMkLst>
          <pc:docMk/>
          <pc:sldMk cId="2682182910" sldId="264"/>
        </pc:sldMkLst>
      </pc:sldChg>
      <pc:sldChg chg="addSp delSp modSp new mod">
        <pc:chgData name="西村 翼" userId="5a6fcaf58e44607b" providerId="LiveId" clId="{76F82D34-CCB3-4CE8-9CBE-B2B0F442FAD0}" dt="2023-01-11T03:10:04.432" v="12783" actId="20577"/>
        <pc:sldMkLst>
          <pc:docMk/>
          <pc:sldMk cId="2700359131" sldId="265"/>
        </pc:sldMkLst>
        <pc:spChg chg="mod">
          <ac:chgData name="西村 翼" userId="5a6fcaf58e44607b" providerId="LiveId" clId="{76F82D34-CCB3-4CE8-9CBE-B2B0F442FAD0}" dt="2023-01-10T16:06:20.382" v="6329" actId="20577"/>
          <ac:spMkLst>
            <pc:docMk/>
            <pc:sldMk cId="2700359131" sldId="265"/>
            <ac:spMk id="2" creationId="{98B1D780-3E37-4583-B03D-521ED31B062B}"/>
          </ac:spMkLst>
        </pc:spChg>
        <pc:spChg chg="mod">
          <ac:chgData name="西村 翼" userId="5a6fcaf58e44607b" providerId="LiveId" clId="{76F82D34-CCB3-4CE8-9CBE-B2B0F442FAD0}" dt="2023-01-10T16:17:25.718" v="7222" actId="20577"/>
          <ac:spMkLst>
            <pc:docMk/>
            <pc:sldMk cId="2700359131" sldId="265"/>
            <ac:spMk id="3" creationId="{FDC55A1D-4A30-4C9D-B7D8-CE5B616883E1}"/>
          </ac:spMkLst>
        </pc:spChg>
        <pc:spChg chg="mod">
          <ac:chgData name="西村 翼" userId="5a6fcaf58e44607b" providerId="LiveId" clId="{76F82D34-CCB3-4CE8-9CBE-B2B0F442FAD0}" dt="2023-01-11T03:10:04.432" v="12783" actId="20577"/>
          <ac:spMkLst>
            <pc:docMk/>
            <pc:sldMk cId="2700359131" sldId="265"/>
            <ac:spMk id="5" creationId="{C72A20F6-126C-487A-A671-CF24558C4EAC}"/>
          </ac:spMkLst>
        </pc:spChg>
        <pc:picChg chg="add del mod">
          <ac:chgData name="西村 翼" userId="5a6fcaf58e44607b" providerId="LiveId" clId="{76F82D34-CCB3-4CE8-9CBE-B2B0F442FAD0}" dt="2023-01-10T16:12:16.612" v="7128" actId="478"/>
          <ac:picMkLst>
            <pc:docMk/>
            <pc:sldMk cId="2700359131" sldId="265"/>
            <ac:picMk id="8" creationId="{69F74E99-45CC-4A7D-9C46-8934EDD373A8}"/>
          </ac:picMkLst>
        </pc:picChg>
        <pc:picChg chg="add mod">
          <ac:chgData name="西村 翼" userId="5a6fcaf58e44607b" providerId="LiveId" clId="{76F82D34-CCB3-4CE8-9CBE-B2B0F442FAD0}" dt="2023-01-10T16:12:47.806" v="7136" actId="1076"/>
          <ac:picMkLst>
            <pc:docMk/>
            <pc:sldMk cId="2700359131" sldId="265"/>
            <ac:picMk id="10" creationId="{69EE7E27-107A-41EF-981B-114141044F0F}"/>
          </ac:picMkLst>
        </pc:picChg>
      </pc:sldChg>
      <pc:sldChg chg="del">
        <pc:chgData name="西村 翼" userId="5a6fcaf58e44607b" providerId="LiveId" clId="{76F82D34-CCB3-4CE8-9CBE-B2B0F442FAD0}" dt="2023-01-10T14:31:08.305" v="4" actId="47"/>
        <pc:sldMkLst>
          <pc:docMk/>
          <pc:sldMk cId="3202270156" sldId="265"/>
        </pc:sldMkLst>
      </pc:sldChg>
      <pc:sldChg chg="del">
        <pc:chgData name="西村 翼" userId="5a6fcaf58e44607b" providerId="LiveId" clId="{76F82D34-CCB3-4CE8-9CBE-B2B0F442FAD0}" dt="2023-01-10T14:31:08.891" v="6" actId="47"/>
        <pc:sldMkLst>
          <pc:docMk/>
          <pc:sldMk cId="843992083" sldId="266"/>
        </pc:sldMkLst>
      </pc:sldChg>
      <pc:sldChg chg="addSp delSp modSp add mod ord">
        <pc:chgData name="西村 翼" userId="5a6fcaf58e44607b" providerId="LiveId" clId="{76F82D34-CCB3-4CE8-9CBE-B2B0F442FAD0}" dt="2023-01-11T03:09:55.499" v="12776"/>
        <pc:sldMkLst>
          <pc:docMk/>
          <pc:sldMk cId="3533953356" sldId="266"/>
        </pc:sldMkLst>
        <pc:spChg chg="mod">
          <ac:chgData name="西村 翼" userId="5a6fcaf58e44607b" providerId="LiveId" clId="{76F82D34-CCB3-4CE8-9CBE-B2B0F442FAD0}" dt="2023-01-10T15:50:22.260" v="5050" actId="20577"/>
          <ac:spMkLst>
            <pc:docMk/>
            <pc:sldMk cId="3533953356" sldId="266"/>
            <ac:spMk id="2" creationId="{427B7D47-9EA0-4D19-ADE7-7D0EA63ECD7E}"/>
          </ac:spMkLst>
        </pc:spChg>
        <pc:spChg chg="mod">
          <ac:chgData name="西村 翼" userId="5a6fcaf58e44607b" providerId="LiveId" clId="{76F82D34-CCB3-4CE8-9CBE-B2B0F442FAD0}" dt="2023-01-11T03:09:55.499" v="12776"/>
          <ac:spMkLst>
            <pc:docMk/>
            <pc:sldMk cId="3533953356" sldId="266"/>
            <ac:spMk id="5" creationId="{ABCF6A7E-FC00-4905-857A-DA17344FF9C9}"/>
          </ac:spMkLst>
        </pc:spChg>
        <pc:spChg chg="mod">
          <ac:chgData name="西村 翼" userId="5a6fcaf58e44607b" providerId="LiveId" clId="{76F82D34-CCB3-4CE8-9CBE-B2B0F442FAD0}" dt="2023-01-10T16:16:33.284" v="7213" actId="1076"/>
          <ac:spMkLst>
            <pc:docMk/>
            <pc:sldMk cId="3533953356" sldId="266"/>
            <ac:spMk id="10" creationId="{3B6A24B1-E813-4335-B17F-DD9CB7E7C6D1}"/>
          </ac:spMkLst>
        </pc:spChg>
        <pc:spChg chg="mod topLvl">
          <ac:chgData name="西村 翼" userId="5a6fcaf58e44607b" providerId="LiveId" clId="{76F82D34-CCB3-4CE8-9CBE-B2B0F442FAD0}" dt="2023-01-10T15:55:07.159" v="5437" actId="1076"/>
          <ac:spMkLst>
            <pc:docMk/>
            <pc:sldMk cId="3533953356" sldId="266"/>
            <ac:spMk id="13" creationId="{AA61F611-802E-4F8A-B22A-C0C7A52CEAA7}"/>
          </ac:spMkLst>
        </pc:spChg>
        <pc:spChg chg="add mod">
          <ac:chgData name="西村 翼" userId="5a6fcaf58e44607b" providerId="LiveId" clId="{76F82D34-CCB3-4CE8-9CBE-B2B0F442FAD0}" dt="2023-01-10T15:55:44.371" v="5458" actId="115"/>
          <ac:spMkLst>
            <pc:docMk/>
            <pc:sldMk cId="3533953356" sldId="266"/>
            <ac:spMk id="15" creationId="{A9D392FC-4825-4959-8B6B-8955FC39637F}"/>
          </ac:spMkLst>
        </pc:spChg>
        <pc:spChg chg="add mod">
          <ac:chgData name="西村 翼" userId="5a6fcaf58e44607b" providerId="LiveId" clId="{76F82D34-CCB3-4CE8-9CBE-B2B0F442FAD0}" dt="2023-01-10T16:16:34.957" v="7215" actId="571"/>
          <ac:spMkLst>
            <pc:docMk/>
            <pc:sldMk cId="3533953356" sldId="266"/>
            <ac:spMk id="17" creationId="{3B5D9E7A-5796-4A6A-A8FF-674D8D722BB5}"/>
          </ac:spMkLst>
        </pc:spChg>
        <pc:spChg chg="add del mod">
          <ac:chgData name="西村 翼" userId="5a6fcaf58e44607b" providerId="LiveId" clId="{76F82D34-CCB3-4CE8-9CBE-B2B0F442FAD0}" dt="2023-01-10T16:16:53.131" v="7221" actId="1076"/>
          <ac:spMkLst>
            <pc:docMk/>
            <pc:sldMk cId="3533953356" sldId="266"/>
            <ac:spMk id="22" creationId="{FA758ECF-C70F-4EE6-A105-ACFCD6810000}"/>
          </ac:spMkLst>
        </pc:spChg>
        <pc:grpChg chg="del">
          <ac:chgData name="西村 翼" userId="5a6fcaf58e44607b" providerId="LiveId" clId="{76F82D34-CCB3-4CE8-9CBE-B2B0F442FAD0}" dt="2023-01-10T15:51:29.635" v="5051" actId="478"/>
          <ac:grpSpMkLst>
            <pc:docMk/>
            <pc:sldMk cId="3533953356" sldId="266"/>
            <ac:grpSpMk id="14" creationId="{8BC29519-9F4D-4745-8E40-3CD76512ACEF}"/>
          </ac:grpSpMkLst>
        </pc:grpChg>
        <pc:picChg chg="add mod ord">
          <ac:chgData name="西村 翼" userId="5a6fcaf58e44607b" providerId="LiveId" clId="{76F82D34-CCB3-4CE8-9CBE-B2B0F442FAD0}" dt="2023-01-10T15:51:45.982" v="5061" actId="167"/>
          <ac:picMkLst>
            <pc:docMk/>
            <pc:sldMk cId="3533953356" sldId="266"/>
            <ac:picMk id="7" creationId="{34232C3B-B857-4A12-BBD3-FC071C6BAD27}"/>
          </ac:picMkLst>
        </pc:picChg>
        <pc:picChg chg="add mod">
          <ac:chgData name="西村 翼" userId="5a6fcaf58e44607b" providerId="LiveId" clId="{76F82D34-CCB3-4CE8-9CBE-B2B0F442FAD0}" dt="2023-01-10T16:16:37.472" v="7216" actId="1076"/>
          <ac:picMkLst>
            <pc:docMk/>
            <pc:sldMk cId="3533953356" sldId="266"/>
            <ac:picMk id="9" creationId="{35719557-4CF7-4D18-A8A7-09E0C07BCC04}"/>
          </ac:picMkLst>
        </pc:picChg>
        <pc:picChg chg="del topLvl">
          <ac:chgData name="西村 翼" userId="5a6fcaf58e44607b" providerId="LiveId" clId="{76F82D34-CCB3-4CE8-9CBE-B2B0F442FAD0}" dt="2023-01-10T15:51:29.635" v="5051" actId="478"/>
          <ac:picMkLst>
            <pc:docMk/>
            <pc:sldMk cId="3533953356" sldId="266"/>
            <ac:picMk id="12" creationId="{E59355AC-6881-4C70-99E2-D5F5A03C9A4E}"/>
          </ac:picMkLst>
        </pc:picChg>
        <pc:picChg chg="add mod">
          <ac:chgData name="西村 翼" userId="5a6fcaf58e44607b" providerId="LiveId" clId="{76F82D34-CCB3-4CE8-9CBE-B2B0F442FAD0}" dt="2023-01-10T16:16:34.957" v="7215" actId="571"/>
          <ac:picMkLst>
            <pc:docMk/>
            <pc:sldMk cId="3533953356" sldId="266"/>
            <ac:picMk id="18" creationId="{7453AF89-7037-4B90-B548-25861768D4B8}"/>
          </ac:picMkLst>
        </pc:picChg>
        <pc:picChg chg="del">
          <ac:chgData name="西村 翼" userId="5a6fcaf58e44607b" providerId="LiveId" clId="{76F82D34-CCB3-4CE8-9CBE-B2B0F442FAD0}" dt="2023-01-10T15:58:01.233" v="5586" actId="478"/>
          <ac:picMkLst>
            <pc:docMk/>
            <pc:sldMk cId="3533953356" sldId="266"/>
            <ac:picMk id="20" creationId="{559A1F77-0986-49B4-9A6E-AA80057922BB}"/>
          </ac:picMkLst>
        </pc:picChg>
      </pc:sldChg>
      <pc:sldChg chg="addSp delSp modSp add mod ord">
        <pc:chgData name="西村 翼" userId="5a6fcaf58e44607b" providerId="LiveId" clId="{76F82D34-CCB3-4CE8-9CBE-B2B0F442FAD0}" dt="2023-01-11T03:09:58.125" v="12777"/>
        <pc:sldMkLst>
          <pc:docMk/>
          <pc:sldMk cId="2280913981" sldId="267"/>
        </pc:sldMkLst>
        <pc:spChg chg="mod">
          <ac:chgData name="西村 翼" userId="5a6fcaf58e44607b" providerId="LiveId" clId="{76F82D34-CCB3-4CE8-9CBE-B2B0F442FAD0}" dt="2023-01-10T16:23:12.497" v="7985" actId="20577"/>
          <ac:spMkLst>
            <pc:docMk/>
            <pc:sldMk cId="2280913981" sldId="267"/>
            <ac:spMk id="2" creationId="{F2119EEE-337A-44B6-8DC1-3900EB3FB946}"/>
          </ac:spMkLst>
        </pc:spChg>
        <pc:spChg chg="mod">
          <ac:chgData name="西村 翼" userId="5a6fcaf58e44607b" providerId="LiveId" clId="{76F82D34-CCB3-4CE8-9CBE-B2B0F442FAD0}" dt="2023-01-11T03:09:58.125" v="12777"/>
          <ac:spMkLst>
            <pc:docMk/>
            <pc:sldMk cId="2280913981" sldId="267"/>
            <ac:spMk id="5" creationId="{53FEA5C0-6238-4540-8B22-1197D41AF41E}"/>
          </ac:spMkLst>
        </pc:spChg>
        <pc:spChg chg="mod">
          <ac:chgData name="西村 翼" userId="5a6fcaf58e44607b" providerId="LiveId" clId="{76F82D34-CCB3-4CE8-9CBE-B2B0F442FAD0}" dt="2023-01-10T16:23:17.929" v="7991" actId="20577"/>
          <ac:spMkLst>
            <pc:docMk/>
            <pc:sldMk cId="2280913981" sldId="267"/>
            <ac:spMk id="9" creationId="{BBB29B4C-2ED3-4E45-A113-3738F0304C01}"/>
          </ac:spMkLst>
        </pc:spChg>
        <pc:spChg chg="mod">
          <ac:chgData name="西村 翼" userId="5a6fcaf58e44607b" providerId="LiveId" clId="{76F82D34-CCB3-4CE8-9CBE-B2B0F442FAD0}" dt="2023-01-10T16:13:39.078" v="7144" actId="1076"/>
          <ac:spMkLst>
            <pc:docMk/>
            <pc:sldMk cId="2280913981" sldId="267"/>
            <ac:spMk id="10" creationId="{835D0A84-1C4E-45D1-BF3B-3B187B9E1541}"/>
          </ac:spMkLst>
        </pc:spChg>
        <pc:picChg chg="del">
          <ac:chgData name="西村 翼" userId="5a6fcaf58e44607b" providerId="LiveId" clId="{76F82D34-CCB3-4CE8-9CBE-B2B0F442FAD0}" dt="2023-01-10T16:00:42.832" v="5790" actId="478"/>
          <ac:picMkLst>
            <pc:docMk/>
            <pc:sldMk cId="2280913981" sldId="267"/>
            <ac:picMk id="7" creationId="{F0E14FB2-0B51-42E0-B4FD-C168627EA648}"/>
          </ac:picMkLst>
        </pc:picChg>
        <pc:picChg chg="add mod ord">
          <ac:chgData name="西村 翼" userId="5a6fcaf58e44607b" providerId="LiveId" clId="{76F82D34-CCB3-4CE8-9CBE-B2B0F442FAD0}" dt="2023-01-10T16:13:30.354" v="7142" actId="14100"/>
          <ac:picMkLst>
            <pc:docMk/>
            <pc:sldMk cId="2280913981" sldId="267"/>
            <ac:picMk id="8" creationId="{D3D8A3EE-E67A-4252-AE16-F88B71CD7F3F}"/>
          </ac:picMkLst>
        </pc:picChg>
      </pc:sldChg>
      <pc:sldChg chg="add del">
        <pc:chgData name="西村 翼" userId="5a6fcaf58e44607b" providerId="LiveId" clId="{76F82D34-CCB3-4CE8-9CBE-B2B0F442FAD0}" dt="2023-01-10T16:00:23.659" v="5786" actId="2890"/>
        <pc:sldMkLst>
          <pc:docMk/>
          <pc:sldMk cId="2468361207" sldId="267"/>
        </pc:sldMkLst>
      </pc:sldChg>
      <pc:sldChg chg="del">
        <pc:chgData name="西村 翼" userId="5a6fcaf58e44607b" providerId="LiveId" clId="{76F82D34-CCB3-4CE8-9CBE-B2B0F442FAD0}" dt="2023-01-10T14:31:09.468" v="7" actId="47"/>
        <pc:sldMkLst>
          <pc:docMk/>
          <pc:sldMk cId="2840930859" sldId="267"/>
        </pc:sldMkLst>
      </pc:sldChg>
      <pc:sldChg chg="del">
        <pc:chgData name="西村 翼" userId="5a6fcaf58e44607b" providerId="LiveId" clId="{76F82D34-CCB3-4CE8-9CBE-B2B0F442FAD0}" dt="2023-01-10T14:31:09.846" v="8" actId="47"/>
        <pc:sldMkLst>
          <pc:docMk/>
          <pc:sldMk cId="2269939461" sldId="268"/>
        </pc:sldMkLst>
      </pc:sldChg>
      <pc:sldChg chg="addSp delSp modSp new mod">
        <pc:chgData name="西村 翼" userId="5a6fcaf58e44607b" providerId="LiveId" clId="{76F82D34-CCB3-4CE8-9CBE-B2B0F442FAD0}" dt="2023-01-11T03:10:14.047" v="12787" actId="20577"/>
        <pc:sldMkLst>
          <pc:docMk/>
          <pc:sldMk cId="2875928897" sldId="268"/>
        </pc:sldMkLst>
        <pc:spChg chg="mod">
          <ac:chgData name="西村 翼" userId="5a6fcaf58e44607b" providerId="LiveId" clId="{76F82D34-CCB3-4CE8-9CBE-B2B0F442FAD0}" dt="2023-01-10T16:16:15.114" v="7203" actId="20577"/>
          <ac:spMkLst>
            <pc:docMk/>
            <pc:sldMk cId="2875928897" sldId="268"/>
            <ac:spMk id="2" creationId="{2BF702E3-1E47-4DB2-9E9E-CA8AEB9EF48B}"/>
          </ac:spMkLst>
        </pc:spChg>
        <pc:spChg chg="mod">
          <ac:chgData name="西村 翼" userId="5a6fcaf58e44607b" providerId="LiveId" clId="{76F82D34-CCB3-4CE8-9CBE-B2B0F442FAD0}" dt="2023-01-10T16:22:27.890" v="7976" actId="20577"/>
          <ac:spMkLst>
            <pc:docMk/>
            <pc:sldMk cId="2875928897" sldId="268"/>
            <ac:spMk id="3" creationId="{48FE1B5F-FB93-4CD6-AD2A-57D7B3EA9556}"/>
          </ac:spMkLst>
        </pc:spChg>
        <pc:spChg chg="mod">
          <ac:chgData name="西村 翼" userId="5a6fcaf58e44607b" providerId="LiveId" clId="{76F82D34-CCB3-4CE8-9CBE-B2B0F442FAD0}" dt="2023-01-11T03:10:14.047" v="12787" actId="20577"/>
          <ac:spMkLst>
            <pc:docMk/>
            <pc:sldMk cId="2875928897" sldId="268"/>
            <ac:spMk id="5" creationId="{3F7BF720-9BF1-4D51-A2F4-F5FBA7810578}"/>
          </ac:spMkLst>
        </pc:spChg>
        <pc:spChg chg="add mod">
          <ac:chgData name="西村 翼" userId="5a6fcaf58e44607b" providerId="LiveId" clId="{76F82D34-CCB3-4CE8-9CBE-B2B0F442FAD0}" dt="2023-01-10T16:31:21.923" v="8541" actId="14100"/>
          <ac:spMkLst>
            <pc:docMk/>
            <pc:sldMk cId="2875928897" sldId="268"/>
            <ac:spMk id="13" creationId="{39449828-6D59-46B7-B573-A9292F2DF38B}"/>
          </ac:spMkLst>
        </pc:spChg>
        <pc:grpChg chg="add mod">
          <ac:chgData name="西村 翼" userId="5a6fcaf58e44607b" providerId="LiveId" clId="{76F82D34-CCB3-4CE8-9CBE-B2B0F442FAD0}" dt="2023-01-10T16:31:32.290" v="8543" actId="1076"/>
          <ac:grpSpMkLst>
            <pc:docMk/>
            <pc:sldMk cId="2875928897" sldId="268"/>
            <ac:grpSpMk id="14" creationId="{E74D199F-9CD4-4553-9ECC-A33ADF312D5F}"/>
          </ac:grpSpMkLst>
        </pc:grpChg>
        <pc:picChg chg="add mod">
          <ac:chgData name="西村 翼" userId="5a6fcaf58e44607b" providerId="LiveId" clId="{76F82D34-CCB3-4CE8-9CBE-B2B0F442FAD0}" dt="2023-01-10T16:22:08.155" v="7859" actId="1076"/>
          <ac:picMkLst>
            <pc:docMk/>
            <pc:sldMk cId="2875928897" sldId="268"/>
            <ac:picMk id="8" creationId="{A7C6B6DF-02ED-490B-968A-69B4AD6F979F}"/>
          </ac:picMkLst>
        </pc:picChg>
        <pc:picChg chg="add del mod">
          <ac:chgData name="西村 翼" userId="5a6fcaf58e44607b" providerId="LiveId" clId="{76F82D34-CCB3-4CE8-9CBE-B2B0F442FAD0}" dt="2023-01-10T16:28:59.137" v="8384" actId="478"/>
          <ac:picMkLst>
            <pc:docMk/>
            <pc:sldMk cId="2875928897" sldId="268"/>
            <ac:picMk id="10" creationId="{B8F6B907-4A89-40E9-8084-51D3A50BE4D5}"/>
          </ac:picMkLst>
        </pc:picChg>
        <pc:picChg chg="add mod">
          <ac:chgData name="西村 翼" userId="5a6fcaf58e44607b" providerId="LiveId" clId="{76F82D34-CCB3-4CE8-9CBE-B2B0F442FAD0}" dt="2023-01-10T16:31:27.578" v="8542" actId="1076"/>
          <ac:picMkLst>
            <pc:docMk/>
            <pc:sldMk cId="2875928897" sldId="268"/>
            <ac:picMk id="12" creationId="{124A8F1D-A0F3-479B-8360-DD907BAF0B12}"/>
          </ac:picMkLst>
        </pc:picChg>
      </pc:sldChg>
      <pc:sldChg chg="del">
        <pc:chgData name="西村 翼" userId="5a6fcaf58e44607b" providerId="LiveId" clId="{76F82D34-CCB3-4CE8-9CBE-B2B0F442FAD0}" dt="2023-01-10T14:31:12.832" v="10" actId="47"/>
        <pc:sldMkLst>
          <pc:docMk/>
          <pc:sldMk cId="990221924" sldId="269"/>
        </pc:sldMkLst>
      </pc:sldChg>
      <pc:sldChg chg="addSp delSp modSp add mod ord">
        <pc:chgData name="西村 翼" userId="5a6fcaf58e44607b" providerId="LiveId" clId="{76F82D34-CCB3-4CE8-9CBE-B2B0F442FAD0}" dt="2023-01-11T03:10:17.705" v="12788"/>
        <pc:sldMkLst>
          <pc:docMk/>
          <pc:sldMk cId="3165522903" sldId="269"/>
        </pc:sldMkLst>
        <pc:spChg chg="mod">
          <ac:chgData name="西村 翼" userId="5a6fcaf58e44607b" providerId="LiveId" clId="{76F82D34-CCB3-4CE8-9CBE-B2B0F442FAD0}" dt="2023-01-10T16:31:47.694" v="8558" actId="20577"/>
          <ac:spMkLst>
            <pc:docMk/>
            <pc:sldMk cId="3165522903" sldId="269"/>
            <ac:spMk id="2" creationId="{F2119EEE-337A-44B6-8DC1-3900EB3FB946}"/>
          </ac:spMkLst>
        </pc:spChg>
        <pc:spChg chg="mod">
          <ac:chgData name="西村 翼" userId="5a6fcaf58e44607b" providerId="LiveId" clId="{76F82D34-CCB3-4CE8-9CBE-B2B0F442FAD0}" dt="2023-01-11T03:10:17.705" v="12788"/>
          <ac:spMkLst>
            <pc:docMk/>
            <pc:sldMk cId="3165522903" sldId="269"/>
            <ac:spMk id="5" creationId="{53FEA5C0-6238-4540-8B22-1197D41AF41E}"/>
          </ac:spMkLst>
        </pc:spChg>
        <pc:spChg chg="mod">
          <ac:chgData name="西村 翼" userId="5a6fcaf58e44607b" providerId="LiveId" clId="{76F82D34-CCB3-4CE8-9CBE-B2B0F442FAD0}" dt="2023-01-10T16:27:06.558" v="8202" actId="14100"/>
          <ac:spMkLst>
            <pc:docMk/>
            <pc:sldMk cId="3165522903" sldId="269"/>
            <ac:spMk id="9" creationId="{BBB29B4C-2ED3-4E45-A113-3738F0304C01}"/>
          </ac:spMkLst>
        </pc:spChg>
        <pc:spChg chg="mod">
          <ac:chgData name="西村 翼" userId="5a6fcaf58e44607b" providerId="LiveId" clId="{76F82D34-CCB3-4CE8-9CBE-B2B0F442FAD0}" dt="2023-01-10T16:28:16.725" v="8381" actId="14100"/>
          <ac:spMkLst>
            <pc:docMk/>
            <pc:sldMk cId="3165522903" sldId="269"/>
            <ac:spMk id="10" creationId="{835D0A84-1C4E-45D1-BF3B-3B187B9E1541}"/>
          </ac:spMkLst>
        </pc:spChg>
        <pc:picChg chg="add mod ord">
          <ac:chgData name="西村 翼" userId="5a6fcaf58e44607b" providerId="LiveId" clId="{76F82D34-CCB3-4CE8-9CBE-B2B0F442FAD0}" dt="2023-01-10T16:25:12.660" v="7996" actId="1076"/>
          <ac:picMkLst>
            <pc:docMk/>
            <pc:sldMk cId="3165522903" sldId="269"/>
            <ac:picMk id="7" creationId="{D2524AF9-F339-4052-9277-D5D9263A3CC2}"/>
          </ac:picMkLst>
        </pc:picChg>
        <pc:picChg chg="del">
          <ac:chgData name="西村 翼" userId="5a6fcaf58e44607b" providerId="LiveId" clId="{76F82D34-CCB3-4CE8-9CBE-B2B0F442FAD0}" dt="2023-01-10T16:24:59.856" v="7992" actId="478"/>
          <ac:picMkLst>
            <pc:docMk/>
            <pc:sldMk cId="3165522903" sldId="269"/>
            <ac:picMk id="8" creationId="{D3D8A3EE-E67A-4252-AE16-F88B71CD7F3F}"/>
          </ac:picMkLst>
        </pc:picChg>
      </pc:sldChg>
      <pc:sldChg chg="addSp delSp modSp new mod">
        <pc:chgData name="西村 翼" userId="5a6fcaf58e44607b" providerId="LiveId" clId="{76F82D34-CCB3-4CE8-9CBE-B2B0F442FAD0}" dt="2023-01-11T03:10:22.680" v="12790"/>
        <pc:sldMkLst>
          <pc:docMk/>
          <pc:sldMk cId="121703543" sldId="270"/>
        </pc:sldMkLst>
        <pc:spChg chg="mod">
          <ac:chgData name="西村 翼" userId="5a6fcaf58e44607b" providerId="LiveId" clId="{76F82D34-CCB3-4CE8-9CBE-B2B0F442FAD0}" dt="2023-01-10T16:41:46.541" v="9053" actId="20577"/>
          <ac:spMkLst>
            <pc:docMk/>
            <pc:sldMk cId="121703543" sldId="270"/>
            <ac:spMk id="2" creationId="{DC475E6E-AB7F-499C-AF0E-99C96BE0EBAA}"/>
          </ac:spMkLst>
        </pc:spChg>
        <pc:spChg chg="del">
          <ac:chgData name="西村 翼" userId="5a6fcaf58e44607b" providerId="LiveId" clId="{76F82D34-CCB3-4CE8-9CBE-B2B0F442FAD0}" dt="2023-01-10T16:42:00.584" v="9055" actId="478"/>
          <ac:spMkLst>
            <pc:docMk/>
            <pc:sldMk cId="121703543" sldId="270"/>
            <ac:spMk id="3" creationId="{9C83F528-1B9A-493C-AD7D-EDD7B04F303E}"/>
          </ac:spMkLst>
        </pc:spChg>
        <pc:spChg chg="mod">
          <ac:chgData name="西村 翼" userId="5a6fcaf58e44607b" providerId="LiveId" clId="{76F82D34-CCB3-4CE8-9CBE-B2B0F442FAD0}" dt="2023-01-11T03:10:22.680" v="12790"/>
          <ac:spMkLst>
            <pc:docMk/>
            <pc:sldMk cId="121703543" sldId="270"/>
            <ac:spMk id="5" creationId="{F957D6B3-8A38-4C95-BFCE-28711AAD8A82}"/>
          </ac:spMkLst>
        </pc:spChg>
        <pc:spChg chg="add mod">
          <ac:chgData name="西村 翼" userId="5a6fcaf58e44607b" providerId="LiveId" clId="{76F82D34-CCB3-4CE8-9CBE-B2B0F442FAD0}" dt="2023-01-10T16:50:08.774" v="9692" actId="1038"/>
          <ac:spMkLst>
            <pc:docMk/>
            <pc:sldMk cId="121703543" sldId="270"/>
            <ac:spMk id="8" creationId="{863A1EC3-1650-458C-BB6E-F28EEDA795D6}"/>
          </ac:spMkLst>
        </pc:spChg>
        <pc:picChg chg="add del mod">
          <ac:chgData name="西村 翼" userId="5a6fcaf58e44607b" providerId="LiveId" clId="{76F82D34-CCB3-4CE8-9CBE-B2B0F442FAD0}" dt="2023-01-10T16:42:28.749" v="9056" actId="478"/>
          <ac:picMkLst>
            <pc:docMk/>
            <pc:sldMk cId="121703543" sldId="270"/>
            <ac:picMk id="7" creationId="{AED4E800-7355-4222-8D03-4710F7499E1C}"/>
          </ac:picMkLst>
        </pc:picChg>
        <pc:picChg chg="add mod ord">
          <ac:chgData name="西村 翼" userId="5a6fcaf58e44607b" providerId="LiveId" clId="{76F82D34-CCB3-4CE8-9CBE-B2B0F442FAD0}" dt="2023-01-10T16:50:08.774" v="9692" actId="1038"/>
          <ac:picMkLst>
            <pc:docMk/>
            <pc:sldMk cId="121703543" sldId="270"/>
            <ac:picMk id="10" creationId="{B4858D71-BD65-43BA-B88E-EDAC60CA44C3}"/>
          </ac:picMkLst>
        </pc:picChg>
      </pc:sldChg>
      <pc:sldChg chg="addSp delSp modSp add mod ord">
        <pc:chgData name="西村 翼" userId="5a6fcaf58e44607b" providerId="LiveId" clId="{76F82D34-CCB3-4CE8-9CBE-B2B0F442FAD0}" dt="2023-01-11T03:10:19.798" v="12789"/>
        <pc:sldMkLst>
          <pc:docMk/>
          <pc:sldMk cId="1452103967" sldId="271"/>
        </pc:sldMkLst>
        <pc:spChg chg="mod">
          <ac:chgData name="西村 翼" userId="5a6fcaf58e44607b" providerId="LiveId" clId="{76F82D34-CCB3-4CE8-9CBE-B2B0F442FAD0}" dt="2023-01-10T16:36:09.840" v="8624" actId="20577"/>
          <ac:spMkLst>
            <pc:docMk/>
            <pc:sldMk cId="1452103967" sldId="271"/>
            <ac:spMk id="2" creationId="{427B7D47-9EA0-4D19-ADE7-7D0EA63ECD7E}"/>
          </ac:spMkLst>
        </pc:spChg>
        <pc:spChg chg="mod">
          <ac:chgData name="西村 翼" userId="5a6fcaf58e44607b" providerId="LiveId" clId="{76F82D34-CCB3-4CE8-9CBE-B2B0F442FAD0}" dt="2023-01-11T03:10:19.798" v="12789"/>
          <ac:spMkLst>
            <pc:docMk/>
            <pc:sldMk cId="1452103967" sldId="271"/>
            <ac:spMk id="5" creationId="{ABCF6A7E-FC00-4905-857A-DA17344FF9C9}"/>
          </ac:spMkLst>
        </pc:spChg>
        <pc:spChg chg="mod">
          <ac:chgData name="西村 翼" userId="5a6fcaf58e44607b" providerId="LiveId" clId="{76F82D34-CCB3-4CE8-9CBE-B2B0F442FAD0}" dt="2023-01-10T16:47:55.876" v="9549" actId="20577"/>
          <ac:spMkLst>
            <pc:docMk/>
            <pc:sldMk cId="1452103967" sldId="271"/>
            <ac:spMk id="10" creationId="{3B6A24B1-E813-4335-B17F-DD9CB7E7C6D1}"/>
          </ac:spMkLst>
        </pc:spChg>
        <pc:spChg chg="mod ord">
          <ac:chgData name="西村 翼" userId="5a6fcaf58e44607b" providerId="LiveId" clId="{76F82D34-CCB3-4CE8-9CBE-B2B0F442FAD0}" dt="2023-01-10T16:39:05.078" v="8966" actId="164"/>
          <ac:spMkLst>
            <pc:docMk/>
            <pc:sldMk cId="1452103967" sldId="271"/>
            <ac:spMk id="13" creationId="{AA61F611-802E-4F8A-B22A-C0C7A52CEAA7}"/>
          </ac:spMkLst>
        </pc:spChg>
        <pc:spChg chg="mod ord">
          <ac:chgData name="西村 翼" userId="5a6fcaf58e44607b" providerId="LiveId" clId="{76F82D34-CCB3-4CE8-9CBE-B2B0F442FAD0}" dt="2023-01-10T17:08:46.638" v="11027" actId="20577"/>
          <ac:spMkLst>
            <pc:docMk/>
            <pc:sldMk cId="1452103967" sldId="271"/>
            <ac:spMk id="15" creationId="{A9D392FC-4825-4959-8B6B-8955FC39637F}"/>
          </ac:spMkLst>
        </pc:spChg>
        <pc:spChg chg="del">
          <ac:chgData name="西村 翼" userId="5a6fcaf58e44607b" providerId="LiveId" clId="{76F82D34-CCB3-4CE8-9CBE-B2B0F442FAD0}" dt="2023-01-10T16:41:10.521" v="9024" actId="478"/>
          <ac:spMkLst>
            <pc:docMk/>
            <pc:sldMk cId="1452103967" sldId="271"/>
            <ac:spMk id="22" creationId="{FA758ECF-C70F-4EE6-A105-ACFCD6810000}"/>
          </ac:spMkLst>
        </pc:spChg>
        <pc:grpChg chg="add mod">
          <ac:chgData name="西村 翼" userId="5a6fcaf58e44607b" providerId="LiveId" clId="{76F82D34-CCB3-4CE8-9CBE-B2B0F442FAD0}" dt="2023-01-10T16:48:15.859" v="9550" actId="1076"/>
          <ac:grpSpMkLst>
            <pc:docMk/>
            <pc:sldMk cId="1452103967" sldId="271"/>
            <ac:grpSpMk id="11" creationId="{AC00ECBF-CEF2-4D5E-A6E2-1A055A8B62C0}"/>
          </ac:grpSpMkLst>
        </pc:grpChg>
        <pc:picChg chg="del">
          <ac:chgData name="西村 翼" userId="5a6fcaf58e44607b" providerId="LiveId" clId="{76F82D34-CCB3-4CE8-9CBE-B2B0F442FAD0}" dt="2023-01-10T16:36:50.478" v="8657" actId="478"/>
          <ac:picMkLst>
            <pc:docMk/>
            <pc:sldMk cId="1452103967" sldId="271"/>
            <ac:picMk id="7" creationId="{34232C3B-B857-4A12-BBD3-FC071C6BAD27}"/>
          </ac:picMkLst>
        </pc:picChg>
        <pc:picChg chg="add mod">
          <ac:chgData name="西村 翼" userId="5a6fcaf58e44607b" providerId="LiveId" clId="{76F82D34-CCB3-4CE8-9CBE-B2B0F442FAD0}" dt="2023-01-10T16:39:05.078" v="8966" actId="164"/>
          <ac:picMkLst>
            <pc:docMk/>
            <pc:sldMk cId="1452103967" sldId="271"/>
            <ac:picMk id="8" creationId="{AB704C71-53A3-45E1-9D27-710A27B8E6E6}"/>
          </ac:picMkLst>
        </pc:picChg>
        <pc:picChg chg="del">
          <ac:chgData name="西村 翼" userId="5a6fcaf58e44607b" providerId="LiveId" clId="{76F82D34-CCB3-4CE8-9CBE-B2B0F442FAD0}" dt="2023-01-10T16:40:45.702" v="9016" actId="478"/>
          <ac:picMkLst>
            <pc:docMk/>
            <pc:sldMk cId="1452103967" sldId="271"/>
            <ac:picMk id="9" creationId="{35719557-4CF7-4D18-A8A7-09E0C07BCC04}"/>
          </ac:picMkLst>
        </pc:picChg>
        <pc:picChg chg="add mod">
          <ac:chgData name="西村 翼" userId="5a6fcaf58e44607b" providerId="LiveId" clId="{76F82D34-CCB3-4CE8-9CBE-B2B0F442FAD0}" dt="2023-01-10T16:44:25.634" v="9222" actId="1076"/>
          <ac:picMkLst>
            <pc:docMk/>
            <pc:sldMk cId="1452103967" sldId="271"/>
            <ac:picMk id="14" creationId="{4A7D2E67-3BCE-42CD-9276-D543E4548EE9}"/>
          </ac:picMkLst>
        </pc:picChg>
        <pc:picChg chg="add mod">
          <ac:chgData name="西村 翼" userId="5a6fcaf58e44607b" providerId="LiveId" clId="{76F82D34-CCB3-4CE8-9CBE-B2B0F442FAD0}" dt="2023-01-10T16:46:01.312" v="9303" actId="1076"/>
          <ac:picMkLst>
            <pc:docMk/>
            <pc:sldMk cId="1452103967" sldId="271"/>
            <ac:picMk id="17" creationId="{45A3A450-BC98-490D-A95D-4C4F78872FA9}"/>
          </ac:picMkLst>
        </pc:picChg>
      </pc:sldChg>
      <pc:sldChg chg="addSp modSp new mod">
        <pc:chgData name="西村 翼" userId="5a6fcaf58e44607b" providerId="LiveId" clId="{76F82D34-CCB3-4CE8-9CBE-B2B0F442FAD0}" dt="2023-01-11T03:10:25.430" v="12791"/>
        <pc:sldMkLst>
          <pc:docMk/>
          <pc:sldMk cId="460489642" sldId="272"/>
        </pc:sldMkLst>
        <pc:spChg chg="mod">
          <ac:chgData name="西村 翼" userId="5a6fcaf58e44607b" providerId="LiveId" clId="{76F82D34-CCB3-4CE8-9CBE-B2B0F442FAD0}" dt="2023-01-10T16:51:09.298" v="9728" actId="20577"/>
          <ac:spMkLst>
            <pc:docMk/>
            <pc:sldMk cId="460489642" sldId="272"/>
            <ac:spMk id="2" creationId="{633CA6CC-E50D-4563-91B7-A7C27C2A175B}"/>
          </ac:spMkLst>
        </pc:spChg>
        <pc:spChg chg="mod">
          <ac:chgData name="西村 翼" userId="5a6fcaf58e44607b" providerId="LiveId" clId="{76F82D34-CCB3-4CE8-9CBE-B2B0F442FAD0}" dt="2023-01-10T16:58:57.948" v="10401" actId="20577"/>
          <ac:spMkLst>
            <pc:docMk/>
            <pc:sldMk cId="460489642" sldId="272"/>
            <ac:spMk id="3" creationId="{8DBFAE5C-D9CD-4C23-B37C-E67BDE5B6A3E}"/>
          </ac:spMkLst>
        </pc:spChg>
        <pc:spChg chg="mod">
          <ac:chgData name="西村 翼" userId="5a6fcaf58e44607b" providerId="LiveId" clId="{76F82D34-CCB3-4CE8-9CBE-B2B0F442FAD0}" dt="2023-01-11T03:10:25.430" v="12791"/>
          <ac:spMkLst>
            <pc:docMk/>
            <pc:sldMk cId="460489642" sldId="272"/>
            <ac:spMk id="5" creationId="{51AC55FA-5F93-4374-844B-CF1B9E9ABA6A}"/>
          </ac:spMkLst>
        </pc:spChg>
        <pc:spChg chg="add mod">
          <ac:chgData name="西村 翼" userId="5a6fcaf58e44607b" providerId="LiveId" clId="{76F82D34-CCB3-4CE8-9CBE-B2B0F442FAD0}" dt="2023-01-10T16:58:05.143" v="10300" actId="164"/>
          <ac:spMkLst>
            <pc:docMk/>
            <pc:sldMk cId="460489642" sldId="272"/>
            <ac:spMk id="9" creationId="{F1B643E7-C5AD-40CD-8930-CF8AC1848F18}"/>
          </ac:spMkLst>
        </pc:spChg>
        <pc:spChg chg="add mod">
          <ac:chgData name="西村 翼" userId="5a6fcaf58e44607b" providerId="LiveId" clId="{76F82D34-CCB3-4CE8-9CBE-B2B0F442FAD0}" dt="2023-01-10T16:58:05.143" v="10300" actId="164"/>
          <ac:spMkLst>
            <pc:docMk/>
            <pc:sldMk cId="460489642" sldId="272"/>
            <ac:spMk id="10" creationId="{6405F387-CD60-4D64-87BD-052AF7930870}"/>
          </ac:spMkLst>
        </pc:spChg>
        <pc:spChg chg="add mod">
          <ac:chgData name="西村 翼" userId="5a6fcaf58e44607b" providerId="LiveId" clId="{76F82D34-CCB3-4CE8-9CBE-B2B0F442FAD0}" dt="2023-01-10T17:07:59.348" v="11025" actId="20577"/>
          <ac:spMkLst>
            <pc:docMk/>
            <pc:sldMk cId="460489642" sldId="272"/>
            <ac:spMk id="11" creationId="{3900B233-1B2F-4D15-95B1-8AEB313F56EF}"/>
          </ac:spMkLst>
        </pc:spChg>
        <pc:spChg chg="add mod">
          <ac:chgData name="西村 翼" userId="5a6fcaf58e44607b" providerId="LiveId" clId="{76F82D34-CCB3-4CE8-9CBE-B2B0F442FAD0}" dt="2023-01-10T16:58:05.143" v="10300" actId="164"/>
          <ac:spMkLst>
            <pc:docMk/>
            <pc:sldMk cId="460489642" sldId="272"/>
            <ac:spMk id="12" creationId="{6A77AA09-10D0-485E-9383-6E690B504594}"/>
          </ac:spMkLst>
        </pc:spChg>
        <pc:grpChg chg="add mod">
          <ac:chgData name="西村 翼" userId="5a6fcaf58e44607b" providerId="LiveId" clId="{76F82D34-CCB3-4CE8-9CBE-B2B0F442FAD0}" dt="2023-01-10T16:58:25.890" v="10305" actId="1076"/>
          <ac:grpSpMkLst>
            <pc:docMk/>
            <pc:sldMk cId="460489642" sldId="272"/>
            <ac:grpSpMk id="13" creationId="{9CB5FDF1-02F2-4996-AFF4-EA6ED8424382}"/>
          </ac:grpSpMkLst>
        </pc:grpChg>
        <pc:picChg chg="add mod">
          <ac:chgData name="西村 翼" userId="5a6fcaf58e44607b" providerId="LiveId" clId="{76F82D34-CCB3-4CE8-9CBE-B2B0F442FAD0}" dt="2023-01-10T16:58:05.143" v="10300" actId="164"/>
          <ac:picMkLst>
            <pc:docMk/>
            <pc:sldMk cId="460489642" sldId="272"/>
            <ac:picMk id="8" creationId="{94667EE3-1D85-4DB0-A683-28035FE072AC}"/>
          </ac:picMkLst>
        </pc:picChg>
        <pc:picChg chg="add mod">
          <ac:chgData name="西村 翼" userId="5a6fcaf58e44607b" providerId="LiveId" clId="{76F82D34-CCB3-4CE8-9CBE-B2B0F442FAD0}" dt="2023-01-10T16:58:28.256" v="10306" actId="1076"/>
          <ac:picMkLst>
            <pc:docMk/>
            <pc:sldMk cId="460489642" sldId="272"/>
            <ac:picMk id="15" creationId="{ACD5F2E7-1771-4702-97E2-966D7AF86588}"/>
          </ac:picMkLst>
        </pc:picChg>
      </pc:sldChg>
      <pc:sldChg chg="addSp delSp modSp add mod ord">
        <pc:chgData name="西村 翼" userId="5a6fcaf58e44607b" providerId="LiveId" clId="{76F82D34-CCB3-4CE8-9CBE-B2B0F442FAD0}" dt="2023-01-11T03:10:27.664" v="12792"/>
        <pc:sldMkLst>
          <pc:docMk/>
          <pc:sldMk cId="1738537136" sldId="273"/>
        </pc:sldMkLst>
        <pc:spChg chg="mod">
          <ac:chgData name="西村 翼" userId="5a6fcaf58e44607b" providerId="LiveId" clId="{76F82D34-CCB3-4CE8-9CBE-B2B0F442FAD0}" dt="2023-01-10T16:59:36.513" v="10412" actId="20577"/>
          <ac:spMkLst>
            <pc:docMk/>
            <pc:sldMk cId="1738537136" sldId="273"/>
            <ac:spMk id="2" creationId="{DC475E6E-AB7F-499C-AF0E-99C96BE0EBAA}"/>
          </ac:spMkLst>
        </pc:spChg>
        <pc:spChg chg="mod">
          <ac:chgData name="西村 翼" userId="5a6fcaf58e44607b" providerId="LiveId" clId="{76F82D34-CCB3-4CE8-9CBE-B2B0F442FAD0}" dt="2023-01-11T03:10:27.664" v="12792"/>
          <ac:spMkLst>
            <pc:docMk/>
            <pc:sldMk cId="1738537136" sldId="273"/>
            <ac:spMk id="5" creationId="{F957D6B3-8A38-4C95-BFCE-28711AAD8A82}"/>
          </ac:spMkLst>
        </pc:spChg>
        <pc:spChg chg="mod ord">
          <ac:chgData name="西村 翼" userId="5a6fcaf58e44607b" providerId="LiveId" clId="{76F82D34-CCB3-4CE8-9CBE-B2B0F442FAD0}" dt="2023-01-10T17:01:56.880" v="10505" actId="1076"/>
          <ac:spMkLst>
            <pc:docMk/>
            <pc:sldMk cId="1738537136" sldId="273"/>
            <ac:spMk id="8" creationId="{863A1EC3-1650-458C-BB6E-F28EEDA795D6}"/>
          </ac:spMkLst>
        </pc:spChg>
        <pc:picChg chg="add mod">
          <ac:chgData name="西村 翼" userId="5a6fcaf58e44607b" providerId="LiveId" clId="{76F82D34-CCB3-4CE8-9CBE-B2B0F442FAD0}" dt="2023-01-10T17:01:02.151" v="10415" actId="1076"/>
          <ac:picMkLst>
            <pc:docMk/>
            <pc:sldMk cId="1738537136" sldId="273"/>
            <ac:picMk id="7" creationId="{4EF392CB-2841-4F6B-9391-A623F3702671}"/>
          </ac:picMkLst>
        </pc:picChg>
        <pc:picChg chg="del">
          <ac:chgData name="西村 翼" userId="5a6fcaf58e44607b" providerId="LiveId" clId="{76F82D34-CCB3-4CE8-9CBE-B2B0F442FAD0}" dt="2023-01-10T17:00:08.746" v="10413" actId="478"/>
          <ac:picMkLst>
            <pc:docMk/>
            <pc:sldMk cId="1738537136" sldId="273"/>
            <ac:picMk id="10" creationId="{B4858D71-BD65-43BA-B88E-EDAC60CA44C3}"/>
          </ac:picMkLst>
        </pc:picChg>
      </pc:sldChg>
      <pc:sldChg chg="addSp modSp new mod ord">
        <pc:chgData name="西村 翼" userId="5a6fcaf58e44607b" providerId="LiveId" clId="{76F82D34-CCB3-4CE8-9CBE-B2B0F442FAD0}" dt="2023-01-11T03:10:31.644" v="12795" actId="6549"/>
        <pc:sldMkLst>
          <pc:docMk/>
          <pc:sldMk cId="2284860372" sldId="274"/>
        </pc:sldMkLst>
        <pc:spChg chg="mod">
          <ac:chgData name="西村 翼" userId="5a6fcaf58e44607b" providerId="LiveId" clId="{76F82D34-CCB3-4CE8-9CBE-B2B0F442FAD0}" dt="2023-01-10T17:04:17.292" v="10550" actId="20577"/>
          <ac:spMkLst>
            <pc:docMk/>
            <pc:sldMk cId="2284860372" sldId="274"/>
            <ac:spMk id="2" creationId="{906C1612-AB4B-4C1A-952B-AECF1214467A}"/>
          </ac:spMkLst>
        </pc:spChg>
        <pc:spChg chg="mod">
          <ac:chgData name="西村 翼" userId="5a6fcaf58e44607b" providerId="LiveId" clId="{76F82D34-CCB3-4CE8-9CBE-B2B0F442FAD0}" dt="2023-01-10T17:07:44.931" v="11023" actId="20577"/>
          <ac:spMkLst>
            <pc:docMk/>
            <pc:sldMk cId="2284860372" sldId="274"/>
            <ac:spMk id="3" creationId="{E5A3E4EC-530B-4DA8-BEE2-0F7E2C18E859}"/>
          </ac:spMkLst>
        </pc:spChg>
        <pc:spChg chg="mod">
          <ac:chgData name="西村 翼" userId="5a6fcaf58e44607b" providerId="LiveId" clId="{76F82D34-CCB3-4CE8-9CBE-B2B0F442FAD0}" dt="2023-01-11T03:10:31.644" v="12795" actId="6549"/>
          <ac:spMkLst>
            <pc:docMk/>
            <pc:sldMk cId="2284860372" sldId="274"/>
            <ac:spMk id="5" creationId="{60566228-DEE4-419E-9E9E-B9A7C8618A68}"/>
          </ac:spMkLst>
        </pc:spChg>
        <pc:spChg chg="add mod">
          <ac:chgData name="西村 翼" userId="5a6fcaf58e44607b" providerId="LiveId" clId="{76F82D34-CCB3-4CE8-9CBE-B2B0F442FAD0}" dt="2023-01-10T17:11:06.072" v="11283" actId="164"/>
          <ac:spMkLst>
            <pc:docMk/>
            <pc:sldMk cId="2284860372" sldId="274"/>
            <ac:spMk id="9" creationId="{3575CBC5-2F20-4EB8-B481-7308152F5068}"/>
          </ac:spMkLst>
        </pc:spChg>
        <pc:spChg chg="add mod">
          <ac:chgData name="西村 翼" userId="5a6fcaf58e44607b" providerId="LiveId" clId="{76F82D34-CCB3-4CE8-9CBE-B2B0F442FAD0}" dt="2023-01-10T17:11:06.072" v="11283" actId="164"/>
          <ac:spMkLst>
            <pc:docMk/>
            <pc:sldMk cId="2284860372" sldId="274"/>
            <ac:spMk id="10" creationId="{D63C182A-2BAD-4F41-B668-1D7D8DBC6D43}"/>
          </ac:spMkLst>
        </pc:spChg>
        <pc:grpChg chg="add mod">
          <ac:chgData name="西村 翼" userId="5a6fcaf58e44607b" providerId="LiveId" clId="{76F82D34-CCB3-4CE8-9CBE-B2B0F442FAD0}" dt="2023-01-10T17:12:25.343" v="11292" actId="1076"/>
          <ac:grpSpMkLst>
            <pc:docMk/>
            <pc:sldMk cId="2284860372" sldId="274"/>
            <ac:grpSpMk id="11" creationId="{397E138E-FBAC-4E79-B942-326BA0359879}"/>
          </ac:grpSpMkLst>
        </pc:grpChg>
        <pc:picChg chg="add mod">
          <ac:chgData name="西村 翼" userId="5a6fcaf58e44607b" providerId="LiveId" clId="{76F82D34-CCB3-4CE8-9CBE-B2B0F442FAD0}" dt="2023-01-10T17:11:06.072" v="11283" actId="164"/>
          <ac:picMkLst>
            <pc:docMk/>
            <pc:sldMk cId="2284860372" sldId="274"/>
            <ac:picMk id="8" creationId="{CA955C8F-D5E9-4EBE-9348-2AE328651FCC}"/>
          </ac:picMkLst>
        </pc:picChg>
        <pc:picChg chg="add mod">
          <ac:chgData name="西村 翼" userId="5a6fcaf58e44607b" providerId="LiveId" clId="{76F82D34-CCB3-4CE8-9CBE-B2B0F442FAD0}" dt="2023-01-10T17:12:22.696" v="11291" actId="1076"/>
          <ac:picMkLst>
            <pc:docMk/>
            <pc:sldMk cId="2284860372" sldId="274"/>
            <ac:picMk id="13" creationId="{79CC51C0-272A-4A15-AEA4-83AC9D2026D9}"/>
          </ac:picMkLst>
        </pc:picChg>
      </pc:sldChg>
      <pc:sldChg chg="modSp new del mod">
        <pc:chgData name="西村 翼" userId="5a6fcaf58e44607b" providerId="LiveId" clId="{76F82D34-CCB3-4CE8-9CBE-B2B0F442FAD0}" dt="2023-01-11T03:03:01.497" v="12448" actId="47"/>
        <pc:sldMkLst>
          <pc:docMk/>
          <pc:sldMk cId="348870860" sldId="275"/>
        </pc:sldMkLst>
        <pc:spChg chg="mod">
          <ac:chgData name="西村 翼" userId="5a6fcaf58e44607b" providerId="LiveId" clId="{76F82D34-CCB3-4CE8-9CBE-B2B0F442FAD0}" dt="2023-01-10T17:13:41.860" v="11337" actId="20577"/>
          <ac:spMkLst>
            <pc:docMk/>
            <pc:sldMk cId="348870860" sldId="275"/>
            <ac:spMk id="2" creationId="{09E05E6E-8E83-4C89-80D7-6738F9D7C89A}"/>
          </ac:spMkLst>
        </pc:spChg>
        <pc:spChg chg="mod">
          <ac:chgData name="西村 翼" userId="5a6fcaf58e44607b" providerId="LiveId" clId="{76F82D34-CCB3-4CE8-9CBE-B2B0F442FAD0}" dt="2023-01-10T17:15:27.853" v="11581"/>
          <ac:spMkLst>
            <pc:docMk/>
            <pc:sldMk cId="348870860" sldId="275"/>
            <ac:spMk id="3" creationId="{DD25D1A4-B94F-4E1D-9243-BF1C4612D7C5}"/>
          </ac:spMkLst>
        </pc:spChg>
      </pc:sldChg>
      <pc:sldChg chg="addSp delSp modSp add mod">
        <pc:chgData name="西村 翼" userId="5a6fcaf58e44607b" providerId="LiveId" clId="{76F82D34-CCB3-4CE8-9CBE-B2B0F442FAD0}" dt="2023-01-11T03:10:35.668" v="12796"/>
        <pc:sldMkLst>
          <pc:docMk/>
          <pc:sldMk cId="381017227" sldId="275"/>
        </pc:sldMkLst>
        <pc:spChg chg="mod">
          <ac:chgData name="西村 翼" userId="5a6fcaf58e44607b" providerId="LiveId" clId="{76F82D34-CCB3-4CE8-9CBE-B2B0F442FAD0}" dt="2023-01-11T03:03:50.026" v="12458" actId="20577"/>
          <ac:spMkLst>
            <pc:docMk/>
            <pc:sldMk cId="381017227" sldId="275"/>
            <ac:spMk id="2" creationId="{906C1612-AB4B-4C1A-952B-AECF1214467A}"/>
          </ac:spMkLst>
        </pc:spChg>
        <pc:spChg chg="mod">
          <ac:chgData name="西村 翼" userId="5a6fcaf58e44607b" providerId="LiveId" clId="{76F82D34-CCB3-4CE8-9CBE-B2B0F442FAD0}" dt="2023-01-11T03:04:02.395" v="12467" actId="20577"/>
          <ac:spMkLst>
            <pc:docMk/>
            <pc:sldMk cId="381017227" sldId="275"/>
            <ac:spMk id="3" creationId="{E5A3E4EC-530B-4DA8-BEE2-0F7E2C18E859}"/>
          </ac:spMkLst>
        </pc:spChg>
        <pc:spChg chg="mod">
          <ac:chgData name="西村 翼" userId="5a6fcaf58e44607b" providerId="LiveId" clId="{76F82D34-CCB3-4CE8-9CBE-B2B0F442FAD0}" dt="2023-01-11T03:10:35.668" v="12796"/>
          <ac:spMkLst>
            <pc:docMk/>
            <pc:sldMk cId="381017227" sldId="275"/>
            <ac:spMk id="5" creationId="{60566228-DEE4-419E-9E9E-B9A7C8618A68}"/>
          </ac:spMkLst>
        </pc:spChg>
        <pc:spChg chg="mod">
          <ac:chgData name="西村 翼" userId="5a6fcaf58e44607b" providerId="LiveId" clId="{76F82D34-CCB3-4CE8-9CBE-B2B0F442FAD0}" dt="2023-01-11T03:06:05.655" v="12600" actId="1076"/>
          <ac:spMkLst>
            <pc:docMk/>
            <pc:sldMk cId="381017227" sldId="275"/>
            <ac:spMk id="9" creationId="{3575CBC5-2F20-4EB8-B481-7308152F5068}"/>
          </ac:spMkLst>
        </pc:spChg>
        <pc:spChg chg="mod">
          <ac:chgData name="西村 翼" userId="5a6fcaf58e44607b" providerId="LiveId" clId="{76F82D34-CCB3-4CE8-9CBE-B2B0F442FAD0}" dt="2023-01-11T03:05:55.546" v="12596" actId="14100"/>
          <ac:spMkLst>
            <pc:docMk/>
            <pc:sldMk cId="381017227" sldId="275"/>
            <ac:spMk id="10" creationId="{D63C182A-2BAD-4F41-B668-1D7D8DBC6D43}"/>
          </ac:spMkLst>
        </pc:spChg>
        <pc:spChg chg="add mod">
          <ac:chgData name="西村 翼" userId="5a6fcaf58e44607b" providerId="LiveId" clId="{76F82D34-CCB3-4CE8-9CBE-B2B0F442FAD0}" dt="2023-01-11T03:07:54.055" v="12717" actId="1076"/>
          <ac:spMkLst>
            <pc:docMk/>
            <pc:sldMk cId="381017227" sldId="275"/>
            <ac:spMk id="17" creationId="{880CE39F-605B-41E4-AE8B-BBEC30C95631}"/>
          </ac:spMkLst>
        </pc:spChg>
        <pc:grpChg chg="mod">
          <ac:chgData name="西村 翼" userId="5a6fcaf58e44607b" providerId="LiveId" clId="{76F82D34-CCB3-4CE8-9CBE-B2B0F442FAD0}" dt="2023-01-11T03:06:11.667" v="12601" actId="164"/>
          <ac:grpSpMkLst>
            <pc:docMk/>
            <pc:sldMk cId="381017227" sldId="275"/>
            <ac:grpSpMk id="11" creationId="{397E138E-FBAC-4E79-B942-326BA0359879}"/>
          </ac:grpSpMkLst>
        </pc:grpChg>
        <pc:grpChg chg="add mod">
          <ac:chgData name="西村 翼" userId="5a6fcaf58e44607b" providerId="LiveId" clId="{76F82D34-CCB3-4CE8-9CBE-B2B0F442FAD0}" dt="2023-01-11T03:06:14.557" v="12602" actId="1076"/>
          <ac:grpSpMkLst>
            <pc:docMk/>
            <pc:sldMk cId="381017227" sldId="275"/>
            <ac:grpSpMk id="14" creationId="{40ABEBC7-87A0-4747-A448-47031D216905}"/>
          </ac:grpSpMkLst>
        </pc:grpChg>
        <pc:picChg chg="del">
          <ac:chgData name="西村 翼" userId="5a6fcaf58e44607b" providerId="LiveId" clId="{76F82D34-CCB3-4CE8-9CBE-B2B0F442FAD0}" dt="2023-01-11T03:04:36.643" v="12468" actId="478"/>
          <ac:picMkLst>
            <pc:docMk/>
            <pc:sldMk cId="381017227" sldId="275"/>
            <ac:picMk id="8" creationId="{CA955C8F-D5E9-4EBE-9348-2AE328651FCC}"/>
          </ac:picMkLst>
        </pc:picChg>
        <pc:picChg chg="add mod ord">
          <ac:chgData name="西村 翼" userId="5a6fcaf58e44607b" providerId="LiveId" clId="{76F82D34-CCB3-4CE8-9CBE-B2B0F442FAD0}" dt="2023-01-11T03:06:11.667" v="12601" actId="164"/>
          <ac:picMkLst>
            <pc:docMk/>
            <pc:sldMk cId="381017227" sldId="275"/>
            <ac:picMk id="12" creationId="{C6D481D2-CEE7-467E-82A3-8A4E8D45CBC1}"/>
          </ac:picMkLst>
        </pc:picChg>
        <pc:picChg chg="del">
          <ac:chgData name="西村 翼" userId="5a6fcaf58e44607b" providerId="LiveId" clId="{76F82D34-CCB3-4CE8-9CBE-B2B0F442FAD0}" dt="2023-01-11T03:06:34.056" v="12603" actId="478"/>
          <ac:picMkLst>
            <pc:docMk/>
            <pc:sldMk cId="381017227" sldId="275"/>
            <ac:picMk id="13" creationId="{79CC51C0-272A-4A15-AEA4-83AC9D2026D9}"/>
          </ac:picMkLst>
        </pc:picChg>
        <pc:picChg chg="add mod ord">
          <ac:chgData name="西村 翼" userId="5a6fcaf58e44607b" providerId="LiveId" clId="{76F82D34-CCB3-4CE8-9CBE-B2B0F442FAD0}" dt="2023-01-11T03:07:17.001" v="12629" actId="1076"/>
          <ac:picMkLst>
            <pc:docMk/>
            <pc:sldMk cId="381017227" sldId="275"/>
            <ac:picMk id="16" creationId="{7C52D742-82E5-411E-AF2B-CC25F7638EFD}"/>
          </ac:picMkLst>
        </pc:picChg>
      </pc:sldChg>
      <pc:sldChg chg="addSp delSp modSp add mod">
        <pc:chgData name="西村 翼" userId="5a6fcaf58e44607b" providerId="LiveId" clId="{76F82D34-CCB3-4CE8-9CBE-B2B0F442FAD0}" dt="2023-01-11T03:14:02.051" v="13092" actId="1076"/>
        <pc:sldMkLst>
          <pc:docMk/>
          <pc:sldMk cId="929687199" sldId="276"/>
        </pc:sldMkLst>
        <pc:spChg chg="mod">
          <ac:chgData name="西村 翼" userId="5a6fcaf58e44607b" providerId="LiveId" clId="{76F82D34-CCB3-4CE8-9CBE-B2B0F442FAD0}" dt="2023-01-11T03:10:58.388" v="12857" actId="20577"/>
          <ac:spMkLst>
            <pc:docMk/>
            <pc:sldMk cId="929687199" sldId="276"/>
            <ac:spMk id="2" creationId="{906C1612-AB4B-4C1A-952B-AECF1214467A}"/>
          </ac:spMkLst>
        </pc:spChg>
        <pc:spChg chg="mod">
          <ac:chgData name="西村 翼" userId="5a6fcaf58e44607b" providerId="LiveId" clId="{76F82D34-CCB3-4CE8-9CBE-B2B0F442FAD0}" dt="2023-01-11T03:13:54.343" v="13091" actId="20577"/>
          <ac:spMkLst>
            <pc:docMk/>
            <pc:sldMk cId="929687199" sldId="276"/>
            <ac:spMk id="3" creationId="{E5A3E4EC-530B-4DA8-BEE2-0F7E2C18E859}"/>
          </ac:spMkLst>
        </pc:spChg>
        <pc:spChg chg="del">
          <ac:chgData name="西村 翼" userId="5a6fcaf58e44607b" providerId="LiveId" clId="{76F82D34-CCB3-4CE8-9CBE-B2B0F442FAD0}" dt="2023-01-11T03:12:51.521" v="12912" actId="478"/>
          <ac:spMkLst>
            <pc:docMk/>
            <pc:sldMk cId="929687199" sldId="276"/>
            <ac:spMk id="17" creationId="{880CE39F-605B-41E4-AE8B-BBEC30C95631}"/>
          </ac:spMkLst>
        </pc:spChg>
        <pc:grpChg chg="del topLvl">
          <ac:chgData name="西村 翼" userId="5a6fcaf58e44607b" providerId="LiveId" clId="{76F82D34-CCB3-4CE8-9CBE-B2B0F442FAD0}" dt="2023-01-11T03:12:29.949" v="12908" actId="478"/>
          <ac:grpSpMkLst>
            <pc:docMk/>
            <pc:sldMk cId="929687199" sldId="276"/>
            <ac:grpSpMk id="11" creationId="{397E138E-FBAC-4E79-B942-326BA0359879}"/>
          </ac:grpSpMkLst>
        </pc:grpChg>
        <pc:grpChg chg="del">
          <ac:chgData name="西村 翼" userId="5a6fcaf58e44607b" providerId="LiveId" clId="{76F82D34-CCB3-4CE8-9CBE-B2B0F442FAD0}" dt="2023-01-11T03:12:28.826" v="12907" actId="478"/>
          <ac:grpSpMkLst>
            <pc:docMk/>
            <pc:sldMk cId="929687199" sldId="276"/>
            <ac:grpSpMk id="14" creationId="{40ABEBC7-87A0-4747-A448-47031D216905}"/>
          </ac:grpSpMkLst>
        </pc:grpChg>
        <pc:picChg chg="add mod">
          <ac:chgData name="西村 翼" userId="5a6fcaf58e44607b" providerId="LiveId" clId="{76F82D34-CCB3-4CE8-9CBE-B2B0F442FAD0}" dt="2023-01-11T03:14:02.051" v="13092" actId="1076"/>
          <ac:picMkLst>
            <pc:docMk/>
            <pc:sldMk cId="929687199" sldId="276"/>
            <ac:picMk id="8" creationId="{997217C0-0F7F-46C7-92B4-7AE73E5EA576}"/>
          </ac:picMkLst>
        </pc:picChg>
        <pc:picChg chg="del topLvl">
          <ac:chgData name="西村 翼" userId="5a6fcaf58e44607b" providerId="LiveId" clId="{76F82D34-CCB3-4CE8-9CBE-B2B0F442FAD0}" dt="2023-01-11T03:12:28.826" v="12907" actId="478"/>
          <ac:picMkLst>
            <pc:docMk/>
            <pc:sldMk cId="929687199" sldId="276"/>
            <ac:picMk id="12" creationId="{C6D481D2-CEE7-467E-82A3-8A4E8D45CBC1}"/>
          </ac:picMkLst>
        </pc:picChg>
        <pc:picChg chg="del">
          <ac:chgData name="西村 翼" userId="5a6fcaf58e44607b" providerId="LiveId" clId="{76F82D34-CCB3-4CE8-9CBE-B2B0F442FAD0}" dt="2023-01-11T03:12:33.320" v="12909" actId="478"/>
          <ac:picMkLst>
            <pc:docMk/>
            <pc:sldMk cId="929687199" sldId="276"/>
            <ac:picMk id="16" creationId="{7C52D742-82E5-411E-AF2B-CC25F7638EFD}"/>
          </ac:picMkLst>
        </pc:picChg>
      </pc:sldChg>
      <pc:sldChg chg="addSp delSp modSp add mod">
        <pc:chgData name="西村 翼" userId="5a6fcaf58e44607b" providerId="LiveId" clId="{76F82D34-CCB3-4CE8-9CBE-B2B0F442FAD0}" dt="2023-01-11T03:24:28.333" v="13858" actId="1076"/>
        <pc:sldMkLst>
          <pc:docMk/>
          <pc:sldMk cId="3569989395" sldId="277"/>
        </pc:sldMkLst>
        <pc:spChg chg="mod">
          <ac:chgData name="西村 翼" userId="5a6fcaf58e44607b" providerId="LiveId" clId="{76F82D34-CCB3-4CE8-9CBE-B2B0F442FAD0}" dt="2023-01-11T03:24:20.708" v="13856" actId="20577"/>
          <ac:spMkLst>
            <pc:docMk/>
            <pc:sldMk cId="3569989395" sldId="277"/>
            <ac:spMk id="3" creationId="{E5A3E4EC-530B-4DA8-BEE2-0F7E2C18E859}"/>
          </ac:spMkLst>
        </pc:spChg>
        <pc:spChg chg="add mod">
          <ac:chgData name="西村 翼" userId="5a6fcaf58e44607b" providerId="LiveId" clId="{76F82D34-CCB3-4CE8-9CBE-B2B0F442FAD0}" dt="2023-01-11T03:24:26.758" v="13857" actId="164"/>
          <ac:spMkLst>
            <pc:docMk/>
            <pc:sldMk cId="3569989395" sldId="277"/>
            <ac:spMk id="16" creationId="{7F35071F-D19A-4F17-9E69-60ECCCD49403}"/>
          </ac:spMkLst>
        </pc:spChg>
        <pc:spChg chg="add mod">
          <ac:chgData name="西村 翼" userId="5a6fcaf58e44607b" providerId="LiveId" clId="{76F82D34-CCB3-4CE8-9CBE-B2B0F442FAD0}" dt="2023-01-11T03:24:26.758" v="13857" actId="164"/>
          <ac:spMkLst>
            <pc:docMk/>
            <pc:sldMk cId="3569989395" sldId="277"/>
            <ac:spMk id="17" creationId="{A6E799BF-68CE-42C2-8B03-EE26A3143A1E}"/>
          </ac:spMkLst>
        </pc:spChg>
        <pc:grpChg chg="add mod">
          <ac:chgData name="西村 翼" userId="5a6fcaf58e44607b" providerId="LiveId" clId="{76F82D34-CCB3-4CE8-9CBE-B2B0F442FAD0}" dt="2023-01-11T03:24:28.333" v="13858" actId="1076"/>
          <ac:grpSpMkLst>
            <pc:docMk/>
            <pc:sldMk cId="3569989395" sldId="277"/>
            <ac:grpSpMk id="18" creationId="{6BADDEF5-A537-452B-B533-5E8A8F5814DB}"/>
          </ac:grpSpMkLst>
        </pc:grpChg>
        <pc:picChg chg="del">
          <ac:chgData name="西村 翼" userId="5a6fcaf58e44607b" providerId="LiveId" clId="{76F82D34-CCB3-4CE8-9CBE-B2B0F442FAD0}" dt="2023-01-11T03:15:18.034" v="13094" actId="478"/>
          <ac:picMkLst>
            <pc:docMk/>
            <pc:sldMk cId="3569989395" sldId="277"/>
            <ac:picMk id="8" creationId="{997217C0-0F7F-46C7-92B4-7AE73E5EA576}"/>
          </ac:picMkLst>
        </pc:picChg>
        <pc:picChg chg="add mod">
          <ac:chgData name="西村 翼" userId="5a6fcaf58e44607b" providerId="LiveId" clId="{76F82D34-CCB3-4CE8-9CBE-B2B0F442FAD0}" dt="2023-01-11T03:19:19.192" v="13442" actId="1076"/>
          <ac:picMkLst>
            <pc:docMk/>
            <pc:sldMk cId="3569989395" sldId="277"/>
            <ac:picMk id="9" creationId="{D14C7B13-1642-4C1D-9A2A-EEC359874E3F}"/>
          </ac:picMkLst>
        </pc:picChg>
        <pc:picChg chg="add mod">
          <ac:chgData name="西村 翼" userId="5a6fcaf58e44607b" providerId="LiveId" clId="{76F82D34-CCB3-4CE8-9CBE-B2B0F442FAD0}" dt="2023-01-11T03:21:03.979" v="13584" actId="1076"/>
          <ac:picMkLst>
            <pc:docMk/>
            <pc:sldMk cId="3569989395" sldId="277"/>
            <ac:picMk id="11" creationId="{B2A457F6-EDB9-4977-8E03-8A8420B1B34A}"/>
          </ac:picMkLst>
        </pc:picChg>
        <pc:picChg chg="add mod">
          <ac:chgData name="西村 翼" userId="5a6fcaf58e44607b" providerId="LiveId" clId="{76F82D34-CCB3-4CE8-9CBE-B2B0F442FAD0}" dt="2023-01-11T03:24:26.758" v="13857" actId="164"/>
          <ac:picMkLst>
            <pc:docMk/>
            <pc:sldMk cId="3569989395" sldId="277"/>
            <ac:picMk id="13" creationId="{2DFBB630-757C-49F2-8DA0-670C928957DA}"/>
          </ac:picMkLst>
        </pc:picChg>
        <pc:picChg chg="add mod">
          <ac:chgData name="西村 翼" userId="5a6fcaf58e44607b" providerId="LiveId" clId="{76F82D34-CCB3-4CE8-9CBE-B2B0F442FAD0}" dt="2023-01-11T03:24:26.758" v="13857" actId="164"/>
          <ac:picMkLst>
            <pc:docMk/>
            <pc:sldMk cId="3569989395" sldId="277"/>
            <ac:picMk id="15" creationId="{F68896B8-699F-47F5-AA69-96B6B445C181}"/>
          </ac:picMkLst>
        </pc:picChg>
      </pc:sldChg>
      <pc:sldMasterChg chg="modSldLayout">
        <pc:chgData name="西村 翼" userId="5a6fcaf58e44607b" providerId="LiveId" clId="{76F82D34-CCB3-4CE8-9CBE-B2B0F442FAD0}" dt="2023-01-11T03:09:31.976" v="12769"/>
        <pc:sldMasterMkLst>
          <pc:docMk/>
          <pc:sldMasterMk cId="2086738938" sldId="2147483648"/>
        </pc:sldMasterMkLst>
        <pc:sldLayoutChg chg="modSp mod">
          <pc:chgData name="西村 翼" userId="5a6fcaf58e44607b" providerId="LiveId" clId="{76F82D34-CCB3-4CE8-9CBE-B2B0F442FAD0}" dt="2023-01-11T03:09:31.976" v="12769"/>
          <pc:sldLayoutMkLst>
            <pc:docMk/>
            <pc:sldMasterMk cId="2086738938" sldId="2147483648"/>
            <pc:sldLayoutMk cId="1537242475" sldId="2147483649"/>
          </pc:sldLayoutMkLst>
          <pc:spChg chg="mod">
            <ac:chgData name="西村 翼" userId="5a6fcaf58e44607b" providerId="LiveId" clId="{76F82D34-CCB3-4CE8-9CBE-B2B0F442FAD0}" dt="2023-01-11T03:09:31.976" v="12769"/>
            <ac:spMkLst>
              <pc:docMk/>
              <pc:sldMasterMk cId="2086738938" sldId="2147483648"/>
              <pc:sldLayoutMk cId="1537242475" sldId="2147483649"/>
              <ac:spMk id="8" creationId="{B58270E5-7849-4F9C-94E9-54546E58E5A2}"/>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2023/1/11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1"/>
      </p:bgRef>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524000" y="1578395"/>
            <a:ext cx="9144000" cy="1655763"/>
          </a:xfrm>
          <a:ln>
            <a:solidFill>
              <a:schemeClr val="bg1"/>
            </a:solidFill>
          </a:ln>
        </p:spPr>
        <p:txBody>
          <a:bodyPr anchor="b">
            <a:normAutofit/>
          </a:bodyPr>
          <a:lstStyle>
            <a:lvl1pPr algn="ctr">
              <a:defRPr sz="48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524000" y="3602038"/>
            <a:ext cx="9144000" cy="1655762"/>
          </a:xfrm>
          <a:ln>
            <a:solidFill>
              <a:schemeClr val="bg1"/>
            </a:solidFill>
          </a:ln>
        </p:spPr>
        <p:txBody>
          <a:bodyPr/>
          <a:lstStyle>
            <a:lvl1pPr marL="0" indent="0" algn="ctr">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日付プレースホルダー 3">
            <a:extLst>
              <a:ext uri="{FF2B5EF4-FFF2-40B4-BE49-F238E27FC236}">
                <a16:creationId xmlns:a16="http://schemas.microsoft.com/office/drawing/2014/main" id="{F9AE01C8-B32C-4AC7-A2F8-FEED64CDF4AE}"/>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2023/1/11</a:t>
            </a:fld>
            <a:endParaRPr lang="ja-JP" altLang="en-US"/>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356350"/>
            <a:ext cx="41148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222513"/>
            <a:ext cx="11585196" cy="557664"/>
          </a:xfrm>
          <a:ln>
            <a:solidFill>
              <a:schemeClr val="bg1"/>
            </a:solidFill>
          </a:ln>
        </p:spPr>
        <p:txBody>
          <a:bodyPr>
            <a:noAutofit/>
          </a:bodyPr>
          <a:lstStyle>
            <a:lvl1pPr>
              <a:defRPr sz="3200" b="0">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376446" y="742438"/>
            <a:ext cx="11585196" cy="5408927"/>
          </a:xfrm>
          <a:ln>
            <a:solidFill>
              <a:schemeClr val="bg1"/>
            </a:solidFill>
          </a:ln>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0" y="698469"/>
            <a:ext cx="1219200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222513"/>
            <a:ext cx="11585196" cy="557664"/>
          </a:xfrm>
          <a:ln>
            <a:solidFill>
              <a:schemeClr val="bg1"/>
            </a:solidFill>
          </a:ln>
        </p:spPr>
        <p:txBody>
          <a:bodyPr>
            <a:noAutofit/>
          </a:bodyPr>
          <a:lstStyle>
            <a:lvl1pPr>
              <a:defRPr sz="3200" b="0">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11" name="コンテンツ プレースホルダー 2">
            <a:extLst>
              <a:ext uri="{FF2B5EF4-FFF2-40B4-BE49-F238E27FC236}">
                <a16:creationId xmlns:a16="http://schemas.microsoft.com/office/drawing/2014/main" id="{AA412C64-37EA-4955-980B-CD9A3098919A}"/>
              </a:ext>
            </a:extLst>
          </p:cNvPr>
          <p:cNvSpPr>
            <a:spLocks noGrp="1"/>
          </p:cNvSpPr>
          <p:nvPr>
            <p:ph sz="half" idx="1"/>
          </p:nvPr>
        </p:nvSpPr>
        <p:spPr>
          <a:xfrm>
            <a:off x="374709" y="749136"/>
            <a:ext cx="5707869" cy="5522313"/>
          </a:xfrm>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コンテンツ プレースホルダー 3">
            <a:extLst>
              <a:ext uri="{FF2B5EF4-FFF2-40B4-BE49-F238E27FC236}">
                <a16:creationId xmlns:a16="http://schemas.microsoft.com/office/drawing/2014/main" id="{81E04CF5-8900-46F7-A4D3-396B8F91CA00}"/>
              </a:ext>
            </a:extLst>
          </p:cNvPr>
          <p:cNvSpPr>
            <a:spLocks noGrp="1"/>
          </p:cNvSpPr>
          <p:nvPr>
            <p:ph sz="half" idx="2"/>
          </p:nvPr>
        </p:nvSpPr>
        <p:spPr>
          <a:xfrm>
            <a:off x="6204498" y="749136"/>
            <a:ext cx="5707869" cy="5522313"/>
          </a:xfrm>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9" name="直線コネクタ 8">
            <a:extLst>
              <a:ext uri="{FF2B5EF4-FFF2-40B4-BE49-F238E27FC236}">
                <a16:creationId xmlns:a16="http://schemas.microsoft.com/office/drawing/2014/main" id="{B9571F2A-21DC-4DE0-9A28-4DAA8FFE78E7}"/>
              </a:ext>
            </a:extLst>
          </p:cNvPr>
          <p:cNvCxnSpPr>
            <a:cxnSpLocks/>
          </p:cNvCxnSpPr>
          <p:nvPr userDrawn="1"/>
        </p:nvCxnSpPr>
        <p:spPr>
          <a:xfrm flipH="1">
            <a:off x="0" y="698469"/>
            <a:ext cx="1219200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048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829D1592-4D9F-40F0-BCFE-4788FF790311}"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p:txStyles>
    <p:titleStyle>
      <a:lvl1pPr algn="l" defTabSz="914400" rtl="0" eaLnBrk="1" latinLnBrk="0" hangingPunct="1">
        <a:lnSpc>
          <a:spcPct val="90000"/>
        </a:lnSpc>
        <a:spcBef>
          <a:spcPct val="0"/>
        </a:spcBef>
        <a:buNone/>
        <a:defRPr kumimoji="1" sz="4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6629C-70A5-41F0-8A5C-F078CAFBAE8A}"/>
              </a:ext>
            </a:extLst>
          </p:cNvPr>
          <p:cNvSpPr>
            <a:spLocks noGrp="1"/>
          </p:cNvSpPr>
          <p:nvPr>
            <p:ph type="ctrTitle"/>
          </p:nvPr>
        </p:nvSpPr>
        <p:spPr>
          <a:xfrm>
            <a:off x="1524000" y="1773237"/>
            <a:ext cx="9144000" cy="1655763"/>
          </a:xfrm>
        </p:spPr>
        <p:txBody>
          <a:bodyPr/>
          <a:lstStyle/>
          <a:p>
            <a:r>
              <a:rPr lang="en-US" altLang="ja-JP" dirty="0"/>
              <a:t>GitHub</a:t>
            </a:r>
            <a:r>
              <a:rPr lang="ja-JP" altLang="en-US" dirty="0"/>
              <a:t>勉強会</a:t>
            </a:r>
            <a:endParaRPr kumimoji="1" lang="ja-JP" altLang="en-US" dirty="0"/>
          </a:p>
        </p:txBody>
      </p:sp>
      <p:sp>
        <p:nvSpPr>
          <p:cNvPr id="3" name="字幕 2">
            <a:extLst>
              <a:ext uri="{FF2B5EF4-FFF2-40B4-BE49-F238E27FC236}">
                <a16:creationId xmlns:a16="http://schemas.microsoft.com/office/drawing/2014/main" id="{2F19CEB5-25FE-45C6-9610-04E7F5D6119F}"/>
              </a:ext>
            </a:extLst>
          </p:cNvPr>
          <p:cNvSpPr>
            <a:spLocks noGrp="1"/>
          </p:cNvSpPr>
          <p:nvPr>
            <p:ph type="subTitle" idx="1"/>
          </p:nvPr>
        </p:nvSpPr>
        <p:spPr>
          <a:xfrm>
            <a:off x="1524000" y="3881171"/>
            <a:ext cx="9144000" cy="1655762"/>
          </a:xfrm>
        </p:spPr>
        <p:txBody>
          <a:bodyPr anchor="t"/>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4" name="日付プレースホルダー 3">
            <a:extLst>
              <a:ext uri="{FF2B5EF4-FFF2-40B4-BE49-F238E27FC236}">
                <a16:creationId xmlns:a16="http://schemas.microsoft.com/office/drawing/2014/main" id="{5A6ED37A-837E-4F76-BAC2-56B5192C9F48}"/>
              </a:ext>
            </a:extLst>
          </p:cNvPr>
          <p:cNvSpPr>
            <a:spLocks noGrp="1"/>
          </p:cNvSpPr>
          <p:nvPr>
            <p:ph type="dt" sz="half" idx="10"/>
          </p:nvPr>
        </p:nvSpPr>
        <p:spPr/>
        <p:txBody>
          <a:bodyPr/>
          <a:lstStyle/>
          <a:p>
            <a:fld id="{276F997C-D218-46FB-85FC-22FE962A3E80}" type="datetime1">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73BBA65C-E3B7-49E4-B3C2-61F4E6A3C8B0}"/>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13F4F1D2-572C-4898-B88A-3A1CBF8341FD}"/>
              </a:ext>
            </a:extLst>
          </p:cNvPr>
          <p:cNvSpPr>
            <a:spLocks noGrp="1"/>
          </p:cNvSpPr>
          <p:nvPr>
            <p:ph type="sldNum" sz="quarter" idx="12"/>
          </p:nvPr>
        </p:nvSpPr>
        <p:spPr/>
        <p:txBody>
          <a:bodyPr/>
          <a:lstStyle/>
          <a:p>
            <a:fld id="{6A08F1E3-4537-4A28-BBC1-BB8FB2459995}" type="slidenum">
              <a:rPr kumimoji="1" lang="ja-JP" altLang="en-US" smtClean="0"/>
              <a:t>1</a:t>
            </a:fld>
            <a:endParaRPr kumimoji="1" lang="ja-JP" altLang="en-US"/>
          </a:p>
        </p:txBody>
      </p:sp>
    </p:spTree>
    <p:extLst>
      <p:ext uri="{BB962C8B-B14F-4D97-AF65-F5344CB8AC3E}">
        <p14:creationId xmlns:p14="http://schemas.microsoft.com/office/powerpoint/2010/main" val="1452633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B1D780-3E37-4583-B03D-521ED31B062B}"/>
              </a:ext>
            </a:extLst>
          </p:cNvPr>
          <p:cNvSpPr>
            <a:spLocks noGrp="1"/>
          </p:cNvSpPr>
          <p:nvPr>
            <p:ph type="title"/>
          </p:nvPr>
        </p:nvSpPr>
        <p:spPr/>
        <p:txBody>
          <a:bodyPr/>
          <a:lstStyle/>
          <a:p>
            <a:r>
              <a:rPr kumimoji="1" lang="ja-JP" altLang="en-US" dirty="0"/>
              <a:t>コミットメッセージの書き方について</a:t>
            </a:r>
          </a:p>
        </p:txBody>
      </p:sp>
      <p:sp>
        <p:nvSpPr>
          <p:cNvPr id="3" name="コンテンツ プレースホルダー 2">
            <a:extLst>
              <a:ext uri="{FF2B5EF4-FFF2-40B4-BE49-F238E27FC236}">
                <a16:creationId xmlns:a16="http://schemas.microsoft.com/office/drawing/2014/main" id="{FDC55A1D-4A30-4C9D-B7D8-CE5B616883E1}"/>
              </a:ext>
            </a:extLst>
          </p:cNvPr>
          <p:cNvSpPr>
            <a:spLocks noGrp="1"/>
          </p:cNvSpPr>
          <p:nvPr>
            <p:ph idx="1"/>
          </p:nvPr>
        </p:nvSpPr>
        <p:spPr/>
        <p:txBody>
          <a:bodyPr/>
          <a:lstStyle/>
          <a:p>
            <a:r>
              <a:rPr lang="ja-JP" altLang="en-US" dirty="0"/>
              <a:t>「</a:t>
            </a:r>
            <a:r>
              <a:rPr lang="en-US" altLang="ja-JP" dirty="0"/>
              <a:t>git commit -m</a:t>
            </a:r>
            <a:r>
              <a:rPr lang="ja-JP" altLang="en-US" dirty="0"/>
              <a:t>」コマンドにて，コメントを記載可能であることを説明した</a:t>
            </a:r>
            <a:endParaRPr kumimoji="1" lang="en-US" altLang="ja-JP" dirty="0"/>
          </a:p>
          <a:p>
            <a:r>
              <a:rPr kumimoji="1" lang="ja-JP" altLang="en-US" dirty="0"/>
              <a:t>メッセージは「</a:t>
            </a:r>
            <a:r>
              <a:rPr kumimoji="1" lang="ja-JP" altLang="en-US" b="1" dirty="0">
                <a:solidFill>
                  <a:srgbClr val="FF0000"/>
                </a:solidFill>
              </a:rPr>
              <a:t>わかりやすく書く</a:t>
            </a:r>
            <a:r>
              <a:rPr kumimoji="1" lang="ja-JP" altLang="en-US" dirty="0"/>
              <a:t>」ことが大事</a:t>
            </a:r>
            <a:endParaRPr kumimoji="1" lang="en-US" altLang="ja-JP" dirty="0"/>
          </a:p>
          <a:p>
            <a:r>
              <a:rPr kumimoji="1" lang="ja-JP" altLang="en-US" dirty="0"/>
              <a:t>案件で扱うときは，以下の</a:t>
            </a:r>
            <a:r>
              <a:rPr kumimoji="1" lang="en-US" altLang="ja-JP" dirty="0"/>
              <a:t>2</a:t>
            </a:r>
            <a:r>
              <a:rPr kumimoji="1" lang="ja-JP" altLang="en-US" dirty="0"/>
              <a:t>点を</a:t>
            </a:r>
            <a:r>
              <a:rPr kumimoji="1" lang="en-US" altLang="ja-JP" dirty="0"/>
              <a:t>1</a:t>
            </a:r>
            <a:r>
              <a:rPr kumimoji="1" lang="ja-JP" altLang="en-US" dirty="0"/>
              <a:t>行で簡潔に記載すること</a:t>
            </a:r>
            <a:endParaRPr kumimoji="1" lang="en-US" altLang="ja-JP" dirty="0"/>
          </a:p>
          <a:p>
            <a:pPr lvl="1"/>
            <a:r>
              <a:rPr kumimoji="1" lang="ja-JP" altLang="en-US" dirty="0"/>
              <a:t>変更内容の要点</a:t>
            </a:r>
            <a:endParaRPr kumimoji="1" lang="en-US" altLang="ja-JP" dirty="0"/>
          </a:p>
          <a:p>
            <a:pPr lvl="1"/>
            <a:r>
              <a:rPr lang="ja-JP" altLang="en-US" dirty="0"/>
              <a:t>変更した理由</a:t>
            </a:r>
            <a:endParaRPr kumimoji="1" lang="en-US" altLang="ja-JP" dirty="0"/>
          </a:p>
          <a:p>
            <a:r>
              <a:rPr lang="ja-JP" altLang="en-US" dirty="0"/>
              <a:t>正式に書く時（システム性など証跡が必要な場合）は以下を参考</a:t>
            </a:r>
            <a:endParaRPr lang="en-US" altLang="ja-JP" dirty="0"/>
          </a:p>
          <a:p>
            <a:pPr lvl="1"/>
            <a:r>
              <a:rPr kumimoji="1" lang="en-US" altLang="ja-JP" dirty="0"/>
              <a:t>1</a:t>
            </a:r>
            <a:r>
              <a:rPr kumimoji="1" lang="ja-JP" altLang="en-US" dirty="0"/>
              <a:t>行</a:t>
            </a:r>
            <a:r>
              <a:rPr lang="ja-JP" altLang="en-US" dirty="0"/>
              <a:t>目：変更した内容の要約</a:t>
            </a:r>
            <a:endParaRPr lang="en-US" altLang="ja-JP" dirty="0"/>
          </a:p>
          <a:p>
            <a:pPr lvl="1"/>
            <a:r>
              <a:rPr kumimoji="1" lang="en-US" altLang="ja-JP" dirty="0"/>
              <a:t>2</a:t>
            </a:r>
            <a:r>
              <a:rPr kumimoji="1" lang="ja-JP" altLang="en-US" dirty="0"/>
              <a:t>行目：空行</a:t>
            </a:r>
            <a:endParaRPr kumimoji="1" lang="en-US" altLang="ja-JP" dirty="0"/>
          </a:p>
          <a:p>
            <a:pPr lvl="1"/>
            <a:r>
              <a:rPr lang="en-US" altLang="ja-JP" dirty="0"/>
              <a:t>3</a:t>
            </a:r>
            <a:r>
              <a:rPr lang="ja-JP" altLang="en-US" dirty="0"/>
              <a:t>行目：変更した理由</a:t>
            </a:r>
            <a:endParaRPr kumimoji="1" lang="ja-JP" altLang="en-US" dirty="0"/>
          </a:p>
        </p:txBody>
      </p:sp>
      <p:sp>
        <p:nvSpPr>
          <p:cNvPr id="4" name="日付プレースホルダー 3">
            <a:extLst>
              <a:ext uri="{FF2B5EF4-FFF2-40B4-BE49-F238E27FC236}">
                <a16:creationId xmlns:a16="http://schemas.microsoft.com/office/drawing/2014/main" id="{01D0A21A-CD65-4C71-A6E5-AC039CB1717D}"/>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C72A20F6-126C-487A-A671-CF24558C4EAC}"/>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9FBAEED2-D91A-44FA-8680-BA349B6EBCA7}"/>
              </a:ext>
            </a:extLst>
          </p:cNvPr>
          <p:cNvSpPr>
            <a:spLocks noGrp="1"/>
          </p:cNvSpPr>
          <p:nvPr>
            <p:ph type="sldNum" sz="quarter" idx="12"/>
          </p:nvPr>
        </p:nvSpPr>
        <p:spPr/>
        <p:txBody>
          <a:bodyPr/>
          <a:lstStyle/>
          <a:p>
            <a:fld id="{6A08F1E3-4537-4A28-BBC1-BB8FB2459995}" type="slidenum">
              <a:rPr lang="ja-JP" altLang="en-US" smtClean="0"/>
              <a:pPr/>
              <a:t>10</a:t>
            </a:fld>
            <a:endParaRPr lang="ja-JP" altLang="en-US"/>
          </a:p>
        </p:txBody>
      </p:sp>
      <p:pic>
        <p:nvPicPr>
          <p:cNvPr id="10" name="図 9">
            <a:extLst>
              <a:ext uri="{FF2B5EF4-FFF2-40B4-BE49-F238E27FC236}">
                <a16:creationId xmlns:a16="http://schemas.microsoft.com/office/drawing/2014/main" id="{69EE7E27-107A-41EF-981B-114141044F0F}"/>
              </a:ext>
            </a:extLst>
          </p:cNvPr>
          <p:cNvPicPr>
            <a:picLocks noChangeAspect="1"/>
          </p:cNvPicPr>
          <p:nvPr/>
        </p:nvPicPr>
        <p:blipFill>
          <a:blip r:embed="rId2"/>
          <a:stretch>
            <a:fillRect/>
          </a:stretch>
        </p:blipFill>
        <p:spPr>
          <a:xfrm>
            <a:off x="4803006" y="3312979"/>
            <a:ext cx="6855181" cy="2908820"/>
          </a:xfrm>
          <a:prstGeom prst="rect">
            <a:avLst/>
          </a:prstGeom>
        </p:spPr>
      </p:pic>
    </p:spTree>
    <p:extLst>
      <p:ext uri="{BB962C8B-B14F-4D97-AF65-F5344CB8AC3E}">
        <p14:creationId xmlns:p14="http://schemas.microsoft.com/office/powerpoint/2010/main" val="2700359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702E3-1E47-4DB2-9E9E-CA8AEB9EF48B}"/>
              </a:ext>
            </a:extLst>
          </p:cNvPr>
          <p:cNvSpPr>
            <a:spLocks noGrp="1"/>
          </p:cNvSpPr>
          <p:nvPr>
            <p:ph type="title"/>
          </p:nvPr>
        </p:nvSpPr>
        <p:spPr/>
        <p:txBody>
          <a:bodyPr/>
          <a:lstStyle/>
          <a:p>
            <a:r>
              <a:rPr kumimoji="1" lang="ja-JP" altLang="en-US" dirty="0"/>
              <a:t>現在の変更状況を確認</a:t>
            </a:r>
          </a:p>
        </p:txBody>
      </p:sp>
      <p:sp>
        <p:nvSpPr>
          <p:cNvPr id="3" name="コンテンツ プレースホルダー 2">
            <a:extLst>
              <a:ext uri="{FF2B5EF4-FFF2-40B4-BE49-F238E27FC236}">
                <a16:creationId xmlns:a16="http://schemas.microsoft.com/office/drawing/2014/main" id="{48FE1B5F-FB93-4CD6-AD2A-57D7B3EA9556}"/>
              </a:ext>
            </a:extLst>
          </p:cNvPr>
          <p:cNvSpPr>
            <a:spLocks noGrp="1"/>
          </p:cNvSpPr>
          <p:nvPr>
            <p:ph idx="1"/>
          </p:nvPr>
        </p:nvSpPr>
        <p:spPr/>
        <p:txBody>
          <a:bodyPr/>
          <a:lstStyle/>
          <a:p>
            <a:pPr>
              <a:lnSpc>
                <a:spcPct val="100000"/>
              </a:lnSpc>
            </a:pPr>
            <a:r>
              <a:rPr kumimoji="1" lang="ja-JP" altLang="en-US" dirty="0"/>
              <a:t>コミットやステージに追加する前</a:t>
            </a:r>
            <a:r>
              <a:rPr lang="ja-JP" altLang="en-US" dirty="0"/>
              <a:t>に</a:t>
            </a:r>
            <a:r>
              <a:rPr lang="en-US" altLang="ja-JP" dirty="0"/>
              <a:t>…</a:t>
            </a:r>
          </a:p>
          <a:p>
            <a:pPr lvl="1">
              <a:lnSpc>
                <a:spcPct val="100000"/>
              </a:lnSpc>
            </a:pPr>
            <a:r>
              <a:rPr kumimoji="1" lang="ja-JP" altLang="en-US" dirty="0"/>
              <a:t>どのファイルが変更されたか</a:t>
            </a:r>
            <a:r>
              <a:rPr lang="ja-JP" altLang="en-US" dirty="0"/>
              <a:t>確認する習慣をつけよう</a:t>
            </a:r>
            <a:endParaRPr lang="en-US" altLang="ja-JP" dirty="0"/>
          </a:p>
          <a:p>
            <a:pPr lvl="2">
              <a:lnSpc>
                <a:spcPct val="100000"/>
              </a:lnSpc>
            </a:pPr>
            <a:r>
              <a:rPr kumimoji="1" lang="ja-JP" altLang="en-US" dirty="0"/>
              <a:t>ファイルすべてをコミットした場合，まだコミットすべきでないファイルを記録することも</a:t>
            </a:r>
            <a:r>
              <a:rPr kumimoji="1" lang="en-US" altLang="ja-JP" dirty="0"/>
              <a:t>…</a:t>
            </a:r>
          </a:p>
          <a:p>
            <a:pPr lvl="2">
              <a:lnSpc>
                <a:spcPct val="100000"/>
              </a:lnSpc>
            </a:pPr>
            <a:r>
              <a:rPr lang="ja-JP" altLang="en-US" dirty="0"/>
              <a:t>変更途中だったファイルの履歴も残ることになり得る</a:t>
            </a:r>
            <a:endParaRPr lang="en-US" altLang="ja-JP" dirty="0"/>
          </a:p>
          <a:p>
            <a:pPr lvl="2">
              <a:lnSpc>
                <a:spcPct val="100000"/>
              </a:lnSpc>
            </a:pPr>
            <a:endParaRPr kumimoji="1" lang="en-US" altLang="ja-JP" dirty="0"/>
          </a:p>
          <a:p>
            <a:pPr>
              <a:lnSpc>
                <a:spcPct val="100000"/>
              </a:lnSpc>
            </a:pPr>
            <a:r>
              <a:rPr kumimoji="1" lang="ja-JP" altLang="en-US" dirty="0"/>
              <a:t>「</a:t>
            </a:r>
            <a:r>
              <a:rPr kumimoji="1" lang="en-US" altLang="ja-JP" dirty="0"/>
              <a:t>git status</a:t>
            </a:r>
            <a:r>
              <a:rPr kumimoji="1" lang="ja-JP" altLang="en-US" dirty="0"/>
              <a:t>」コマンドにより変更されたファイルを確認すること</a:t>
            </a:r>
            <a:r>
              <a:rPr lang="ja-JP" altLang="en-US" dirty="0"/>
              <a:t>が可能</a:t>
            </a:r>
            <a:endParaRPr lang="en-US" altLang="ja-JP" dirty="0"/>
          </a:p>
          <a:p>
            <a:pPr lvl="1">
              <a:lnSpc>
                <a:spcPct val="100000"/>
              </a:lnSpc>
            </a:pPr>
            <a:r>
              <a:rPr kumimoji="1" lang="ja-JP" altLang="en-US" dirty="0"/>
              <a:t>ワークツリーとステージ間で，ステージとリポジトリ間で</a:t>
            </a:r>
            <a:br>
              <a:rPr kumimoji="1" lang="en-US" altLang="ja-JP" dirty="0"/>
            </a:br>
            <a:r>
              <a:rPr kumimoji="1" lang="ja-JP" altLang="en-US" dirty="0"/>
              <a:t>変更されたファイルを確認することが可能</a:t>
            </a:r>
            <a:endParaRPr kumimoji="1" lang="en-US" altLang="ja-JP" dirty="0"/>
          </a:p>
        </p:txBody>
      </p:sp>
      <p:sp>
        <p:nvSpPr>
          <p:cNvPr id="4" name="日付プレースホルダー 3">
            <a:extLst>
              <a:ext uri="{FF2B5EF4-FFF2-40B4-BE49-F238E27FC236}">
                <a16:creationId xmlns:a16="http://schemas.microsoft.com/office/drawing/2014/main" id="{6579EA4B-556F-484E-B6E3-D8F3E50E190A}"/>
              </a:ext>
            </a:extLst>
          </p:cNvPr>
          <p:cNvSpPr>
            <a:spLocks noGrp="1"/>
          </p:cNvSpPr>
          <p:nvPr>
            <p:ph type="dt" sz="half" idx="10"/>
          </p:nvPr>
        </p:nvSpPr>
        <p:spPr/>
        <p:txBody>
          <a:bodyPr/>
          <a:lstStyle/>
          <a:p>
            <a:fld id="{276F997C-D218-46FB-85FC-22FE962A3E80}" type="datetime1">
              <a:rPr lang="ja-JP" altLang="en-US" smtClean="0"/>
              <a:pPr/>
              <a:t>2023/1/11</a:t>
            </a:fld>
            <a:endParaRPr lang="ja-JP" altLang="en-US" dirty="0"/>
          </a:p>
        </p:txBody>
      </p:sp>
      <p:sp>
        <p:nvSpPr>
          <p:cNvPr id="5" name="フッター プレースホルダー 4">
            <a:extLst>
              <a:ext uri="{FF2B5EF4-FFF2-40B4-BE49-F238E27FC236}">
                <a16:creationId xmlns:a16="http://schemas.microsoft.com/office/drawing/2014/main" id="{3F7BF720-9BF1-4D51-A2F4-F5FBA7810578}"/>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6A4609AC-47B5-4017-8149-FD613580C8DA}"/>
              </a:ext>
            </a:extLst>
          </p:cNvPr>
          <p:cNvSpPr>
            <a:spLocks noGrp="1"/>
          </p:cNvSpPr>
          <p:nvPr>
            <p:ph type="sldNum" sz="quarter" idx="12"/>
          </p:nvPr>
        </p:nvSpPr>
        <p:spPr/>
        <p:txBody>
          <a:bodyPr/>
          <a:lstStyle/>
          <a:p>
            <a:fld id="{6A08F1E3-4537-4A28-BBC1-BB8FB2459995}" type="slidenum">
              <a:rPr lang="ja-JP" altLang="en-US" smtClean="0"/>
              <a:pPr/>
              <a:t>11</a:t>
            </a:fld>
            <a:endParaRPr lang="ja-JP" altLang="en-US"/>
          </a:p>
        </p:txBody>
      </p:sp>
      <p:pic>
        <p:nvPicPr>
          <p:cNvPr id="8" name="図 7">
            <a:extLst>
              <a:ext uri="{FF2B5EF4-FFF2-40B4-BE49-F238E27FC236}">
                <a16:creationId xmlns:a16="http://schemas.microsoft.com/office/drawing/2014/main" id="{A7C6B6DF-02ED-490B-968A-69B4AD6F979F}"/>
              </a:ext>
            </a:extLst>
          </p:cNvPr>
          <p:cNvPicPr>
            <a:picLocks noChangeAspect="1"/>
          </p:cNvPicPr>
          <p:nvPr/>
        </p:nvPicPr>
        <p:blipFill>
          <a:blip r:embed="rId2"/>
          <a:stretch>
            <a:fillRect/>
          </a:stretch>
        </p:blipFill>
        <p:spPr>
          <a:xfrm>
            <a:off x="8153400" y="3135139"/>
            <a:ext cx="3403643" cy="2980423"/>
          </a:xfrm>
          <a:prstGeom prst="rect">
            <a:avLst/>
          </a:prstGeom>
        </p:spPr>
      </p:pic>
      <p:grpSp>
        <p:nvGrpSpPr>
          <p:cNvPr id="14" name="グループ化 13">
            <a:extLst>
              <a:ext uri="{FF2B5EF4-FFF2-40B4-BE49-F238E27FC236}">
                <a16:creationId xmlns:a16="http://schemas.microsoft.com/office/drawing/2014/main" id="{E74D199F-9CD4-4553-9ECC-A33ADF312D5F}"/>
              </a:ext>
            </a:extLst>
          </p:cNvPr>
          <p:cNvGrpSpPr/>
          <p:nvPr/>
        </p:nvGrpSpPr>
        <p:grpSpPr>
          <a:xfrm>
            <a:off x="1269249" y="4073452"/>
            <a:ext cx="5991349" cy="1648281"/>
            <a:chOff x="721585" y="4362210"/>
            <a:chExt cx="5991349" cy="1648281"/>
          </a:xfrm>
        </p:grpSpPr>
        <p:pic>
          <p:nvPicPr>
            <p:cNvPr id="12" name="図 11">
              <a:extLst>
                <a:ext uri="{FF2B5EF4-FFF2-40B4-BE49-F238E27FC236}">
                  <a16:creationId xmlns:a16="http://schemas.microsoft.com/office/drawing/2014/main" id="{124A8F1D-A0F3-479B-8360-DD907BAF0B12}"/>
                </a:ext>
              </a:extLst>
            </p:cNvPr>
            <p:cNvPicPr>
              <a:picLocks noChangeAspect="1"/>
            </p:cNvPicPr>
            <p:nvPr/>
          </p:nvPicPr>
          <p:blipFill>
            <a:blip r:embed="rId3"/>
            <a:stretch>
              <a:fillRect/>
            </a:stretch>
          </p:blipFill>
          <p:spPr>
            <a:xfrm>
              <a:off x="721585" y="4806336"/>
              <a:ext cx="5852510" cy="1204155"/>
            </a:xfrm>
            <a:prstGeom prst="rect">
              <a:avLst/>
            </a:prstGeom>
          </p:spPr>
        </p:pic>
        <p:sp>
          <p:nvSpPr>
            <p:cNvPr id="13" name="吹き出し: 角を丸めた四角形 12">
              <a:extLst>
                <a:ext uri="{FF2B5EF4-FFF2-40B4-BE49-F238E27FC236}">
                  <a16:creationId xmlns:a16="http://schemas.microsoft.com/office/drawing/2014/main" id="{39449828-6D59-46B7-B573-A9292F2DF38B}"/>
                </a:ext>
              </a:extLst>
            </p:cNvPr>
            <p:cNvSpPr/>
            <p:nvPr/>
          </p:nvSpPr>
          <p:spPr>
            <a:xfrm>
              <a:off x="2099110" y="4362210"/>
              <a:ext cx="4613824" cy="526279"/>
            </a:xfrm>
            <a:prstGeom prst="wedgeRoundRectCallout">
              <a:avLst>
                <a:gd name="adj1" fmla="val -47906"/>
                <a:gd name="adj2" fmla="val 82244"/>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変更されたファイルがステージに</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add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されていないことを指す</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a:p>
              <a:pPr>
                <a:lnSpc>
                  <a:spcPct val="12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（変更されたファイルは</a:t>
              </a:r>
              <a:r>
                <a:rPr lang="ja-JP" altLang="en-US"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赤文字</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grpSp>
    </p:spTree>
    <p:extLst>
      <p:ext uri="{BB962C8B-B14F-4D97-AF65-F5344CB8AC3E}">
        <p14:creationId xmlns:p14="http://schemas.microsoft.com/office/powerpoint/2010/main" val="287592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D2524AF9-F339-4052-9277-D5D9263A3CC2}"/>
              </a:ext>
            </a:extLst>
          </p:cNvPr>
          <p:cNvPicPr>
            <a:picLocks noChangeAspect="1"/>
          </p:cNvPicPr>
          <p:nvPr/>
        </p:nvPicPr>
        <p:blipFill>
          <a:blip r:embed="rId2"/>
          <a:stretch>
            <a:fillRect/>
          </a:stretch>
        </p:blipFill>
        <p:spPr>
          <a:xfrm>
            <a:off x="565834" y="1447790"/>
            <a:ext cx="10887075" cy="4905375"/>
          </a:xfrm>
          <a:prstGeom prst="rect">
            <a:avLst/>
          </a:prstGeom>
        </p:spPr>
      </p:pic>
      <p:sp>
        <p:nvSpPr>
          <p:cNvPr id="2" name="タイトル 1">
            <a:extLst>
              <a:ext uri="{FF2B5EF4-FFF2-40B4-BE49-F238E27FC236}">
                <a16:creationId xmlns:a16="http://schemas.microsoft.com/office/drawing/2014/main" id="{F2119EEE-337A-44B6-8DC1-3900EB3FB946}"/>
              </a:ext>
            </a:extLst>
          </p:cNvPr>
          <p:cNvSpPr>
            <a:spLocks noGrp="1"/>
          </p:cNvSpPr>
          <p:nvPr>
            <p:ph type="title"/>
          </p:nvPr>
        </p:nvSpPr>
        <p:spPr/>
        <p:txBody>
          <a:bodyPr/>
          <a:lstStyle/>
          <a:p>
            <a:r>
              <a:rPr kumimoji="1" lang="ja-JP" altLang="en-US" dirty="0"/>
              <a:t>（参考）</a:t>
            </a:r>
            <a:r>
              <a:rPr kumimoji="1" lang="en-US" altLang="ja-JP" dirty="0"/>
              <a:t>git status </a:t>
            </a:r>
            <a:r>
              <a:rPr kumimoji="1" lang="ja-JP" altLang="en-US" dirty="0"/>
              <a:t>コマンドの裏側で実施されていること</a:t>
            </a:r>
          </a:p>
        </p:txBody>
      </p:sp>
      <p:sp>
        <p:nvSpPr>
          <p:cNvPr id="4" name="日付プレースホルダー 3">
            <a:extLst>
              <a:ext uri="{FF2B5EF4-FFF2-40B4-BE49-F238E27FC236}">
                <a16:creationId xmlns:a16="http://schemas.microsoft.com/office/drawing/2014/main" id="{2FEC0713-D795-4FA7-9A89-12D441EEB5FB}"/>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53FEA5C0-6238-4540-8B22-1197D41AF41E}"/>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CB1819E7-D244-455E-ACAF-E7034C5FB84E}"/>
              </a:ext>
            </a:extLst>
          </p:cNvPr>
          <p:cNvSpPr>
            <a:spLocks noGrp="1"/>
          </p:cNvSpPr>
          <p:nvPr>
            <p:ph type="sldNum" sz="quarter" idx="12"/>
          </p:nvPr>
        </p:nvSpPr>
        <p:spPr/>
        <p:txBody>
          <a:bodyPr/>
          <a:lstStyle/>
          <a:p>
            <a:fld id="{6A08F1E3-4537-4A28-BBC1-BB8FB2459995}" type="slidenum">
              <a:rPr lang="ja-JP" altLang="en-US" smtClean="0"/>
              <a:pPr/>
              <a:t>12</a:t>
            </a:fld>
            <a:endParaRPr lang="ja-JP" altLang="en-US"/>
          </a:p>
        </p:txBody>
      </p:sp>
      <p:sp>
        <p:nvSpPr>
          <p:cNvPr id="9" name="吹き出し: 角を丸めた四角形 8">
            <a:extLst>
              <a:ext uri="{FF2B5EF4-FFF2-40B4-BE49-F238E27FC236}">
                <a16:creationId xmlns:a16="http://schemas.microsoft.com/office/drawing/2014/main" id="{BBB29B4C-2ED3-4E45-A113-3738F0304C01}"/>
              </a:ext>
            </a:extLst>
          </p:cNvPr>
          <p:cNvSpPr/>
          <p:nvPr/>
        </p:nvSpPr>
        <p:spPr>
          <a:xfrm>
            <a:off x="5054066" y="5009060"/>
            <a:ext cx="5149514" cy="526279"/>
          </a:xfrm>
          <a:prstGeom prst="wedgeRoundRectCallout">
            <a:avLst>
              <a:gd name="adj1" fmla="val -54448"/>
              <a:gd name="adj2" fmla="val -7373"/>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git status</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」コマンドにより，インデックスとワークツリー間のファイルを見ることで，差分・変更を確認</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0" name="吹き出し: 角を丸めた四角形 9">
            <a:extLst>
              <a:ext uri="{FF2B5EF4-FFF2-40B4-BE49-F238E27FC236}">
                <a16:creationId xmlns:a16="http://schemas.microsoft.com/office/drawing/2014/main" id="{835D0A84-1C4E-45D1-BF3B-3B187B9E1541}"/>
              </a:ext>
            </a:extLst>
          </p:cNvPr>
          <p:cNvSpPr/>
          <p:nvPr/>
        </p:nvSpPr>
        <p:spPr>
          <a:xfrm>
            <a:off x="4774131" y="794152"/>
            <a:ext cx="5322770" cy="650453"/>
          </a:xfrm>
          <a:prstGeom prst="wedgeRoundRectCallout">
            <a:avLst>
              <a:gd name="adj1" fmla="val -6417"/>
              <a:gd name="adj2" fmla="val 61010"/>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git status</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」コマンドにより，コミットした時点でのスナップショットとステージのインデックスの情報を比較することで，差分・変更を確認</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16552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7B7D47-9EA0-4D19-ADE7-7D0EA63ECD7E}"/>
              </a:ext>
            </a:extLst>
          </p:cNvPr>
          <p:cNvSpPr>
            <a:spLocks noGrp="1"/>
          </p:cNvSpPr>
          <p:nvPr>
            <p:ph type="title"/>
          </p:nvPr>
        </p:nvSpPr>
        <p:spPr/>
        <p:txBody>
          <a:bodyPr/>
          <a:lstStyle/>
          <a:p>
            <a:r>
              <a:rPr lang="ja-JP" altLang="en-US" dirty="0"/>
              <a:t>どのような変更をしたのか確認</a:t>
            </a:r>
            <a:endParaRPr kumimoji="1" lang="ja-JP" altLang="en-US" dirty="0"/>
          </a:p>
        </p:txBody>
      </p:sp>
      <p:sp>
        <p:nvSpPr>
          <p:cNvPr id="4" name="日付プレースホルダー 3">
            <a:extLst>
              <a:ext uri="{FF2B5EF4-FFF2-40B4-BE49-F238E27FC236}">
                <a16:creationId xmlns:a16="http://schemas.microsoft.com/office/drawing/2014/main" id="{AE330472-08F2-48F8-BAD7-0FDBB9948FA1}"/>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ABCF6A7E-FC00-4905-857A-DA17344FF9C9}"/>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D7ED834F-5F95-4B5B-9616-1D48B7AB557D}"/>
              </a:ext>
            </a:extLst>
          </p:cNvPr>
          <p:cNvSpPr>
            <a:spLocks noGrp="1"/>
          </p:cNvSpPr>
          <p:nvPr>
            <p:ph type="sldNum" sz="quarter" idx="12"/>
          </p:nvPr>
        </p:nvSpPr>
        <p:spPr/>
        <p:txBody>
          <a:bodyPr/>
          <a:lstStyle/>
          <a:p>
            <a:fld id="{6A08F1E3-4537-4A28-BBC1-BB8FB2459995}" type="slidenum">
              <a:rPr lang="ja-JP" altLang="en-US" smtClean="0"/>
              <a:pPr/>
              <a:t>13</a:t>
            </a:fld>
            <a:endParaRPr lang="ja-JP" altLang="en-US"/>
          </a:p>
        </p:txBody>
      </p:sp>
      <p:sp>
        <p:nvSpPr>
          <p:cNvPr id="10" name="コンテンツ プレースホルダー 9">
            <a:extLst>
              <a:ext uri="{FF2B5EF4-FFF2-40B4-BE49-F238E27FC236}">
                <a16:creationId xmlns:a16="http://schemas.microsoft.com/office/drawing/2014/main" id="{3B6A24B1-E813-4335-B17F-DD9CB7E7C6D1}"/>
              </a:ext>
            </a:extLst>
          </p:cNvPr>
          <p:cNvSpPr>
            <a:spLocks noGrp="1"/>
          </p:cNvSpPr>
          <p:nvPr>
            <p:ph idx="1"/>
          </p:nvPr>
        </p:nvSpPr>
        <p:spPr/>
        <p:txBody>
          <a:bodyPr/>
          <a:lstStyle/>
          <a:p>
            <a:r>
              <a:rPr lang="ja-JP" altLang="en-US" dirty="0"/>
              <a:t>変更内容を確認するためには「</a:t>
            </a:r>
            <a:r>
              <a:rPr lang="en-US" altLang="ja-JP" dirty="0"/>
              <a:t>git diff</a:t>
            </a:r>
            <a:r>
              <a:rPr lang="ja-JP" altLang="en-US" dirty="0"/>
              <a:t>」コマンドを使用</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例えば右図を見ると</a:t>
            </a:r>
            <a:r>
              <a:rPr lang="en-US" altLang="ja-JP" dirty="0"/>
              <a:t>…</a:t>
            </a:r>
          </a:p>
          <a:p>
            <a:pPr lvl="1"/>
            <a:r>
              <a:rPr lang="ja-JP" altLang="en-US" dirty="0"/>
              <a:t>ステージとワークツリー間の差分が見れる</a:t>
            </a:r>
            <a:endParaRPr lang="en-US" altLang="ja-JP" dirty="0"/>
          </a:p>
          <a:p>
            <a:pPr lvl="1"/>
            <a:r>
              <a:rPr lang="ja-JP" altLang="en-US" dirty="0"/>
              <a:t>右図の </a:t>
            </a:r>
            <a:r>
              <a:rPr lang="en-US" altLang="ja-JP" dirty="0">
                <a:solidFill>
                  <a:schemeClr val="accent6"/>
                </a:solidFill>
              </a:rPr>
              <a:t>+</a:t>
            </a:r>
            <a:r>
              <a:rPr lang="ja-JP" altLang="en-US" dirty="0">
                <a:solidFill>
                  <a:schemeClr val="accent6"/>
                </a:solidFill>
              </a:rPr>
              <a:t>緑</a:t>
            </a:r>
            <a:r>
              <a:rPr lang="ja-JP" altLang="en-US" dirty="0"/>
              <a:t>の箇所は変更・追記された分を指す</a:t>
            </a:r>
            <a:endParaRPr lang="en-US" altLang="ja-JP" dirty="0"/>
          </a:p>
          <a:p>
            <a:pPr lvl="1"/>
            <a:r>
              <a:rPr lang="ja-JP" altLang="en-US" dirty="0"/>
              <a:t>「</a:t>
            </a:r>
            <a:r>
              <a:rPr lang="en-US" altLang="ja-JP" dirty="0"/>
              <a:t>q</a:t>
            </a:r>
            <a:r>
              <a:rPr lang="ja-JP" altLang="en-US" dirty="0"/>
              <a:t>」を押すことで確認を終了できる</a:t>
            </a:r>
            <a:endParaRPr lang="en-US" altLang="ja-JP" dirty="0"/>
          </a:p>
          <a:p>
            <a:endParaRPr lang="en-US" altLang="ja-JP" dirty="0"/>
          </a:p>
        </p:txBody>
      </p:sp>
      <p:grpSp>
        <p:nvGrpSpPr>
          <p:cNvPr id="11" name="グループ化 10">
            <a:extLst>
              <a:ext uri="{FF2B5EF4-FFF2-40B4-BE49-F238E27FC236}">
                <a16:creationId xmlns:a16="http://schemas.microsoft.com/office/drawing/2014/main" id="{AC00ECBF-CEF2-4D5E-A6E2-1A055A8B62C0}"/>
              </a:ext>
            </a:extLst>
          </p:cNvPr>
          <p:cNvGrpSpPr/>
          <p:nvPr/>
        </p:nvGrpSpPr>
        <p:grpSpPr>
          <a:xfrm>
            <a:off x="1310983" y="1301181"/>
            <a:ext cx="5881302" cy="1786112"/>
            <a:chOff x="1651233" y="1437599"/>
            <a:chExt cx="5881302" cy="1786112"/>
          </a:xfrm>
        </p:grpSpPr>
        <p:pic>
          <p:nvPicPr>
            <p:cNvPr id="8" name="図 7">
              <a:extLst>
                <a:ext uri="{FF2B5EF4-FFF2-40B4-BE49-F238E27FC236}">
                  <a16:creationId xmlns:a16="http://schemas.microsoft.com/office/drawing/2014/main" id="{AB704C71-53A3-45E1-9D27-710A27B8E6E6}"/>
                </a:ext>
              </a:extLst>
            </p:cNvPr>
            <p:cNvPicPr>
              <a:picLocks noChangeAspect="1"/>
            </p:cNvPicPr>
            <p:nvPr/>
          </p:nvPicPr>
          <p:blipFill>
            <a:blip r:embed="rId2"/>
            <a:stretch>
              <a:fillRect/>
            </a:stretch>
          </p:blipFill>
          <p:spPr>
            <a:xfrm>
              <a:off x="1651233" y="1437599"/>
              <a:ext cx="3028110" cy="1786112"/>
            </a:xfrm>
            <a:prstGeom prst="rect">
              <a:avLst/>
            </a:prstGeom>
          </p:spPr>
        </p:pic>
        <p:sp>
          <p:nvSpPr>
            <p:cNvPr id="13" name="吹き出し: 角を丸めた四角形 12">
              <a:extLst>
                <a:ext uri="{FF2B5EF4-FFF2-40B4-BE49-F238E27FC236}">
                  <a16:creationId xmlns:a16="http://schemas.microsoft.com/office/drawing/2014/main" id="{AA61F611-802E-4F8A-B22A-C0C7A52CEAA7}"/>
                </a:ext>
              </a:extLst>
            </p:cNvPr>
            <p:cNvSpPr/>
            <p:nvPr/>
          </p:nvSpPr>
          <p:spPr>
            <a:xfrm>
              <a:off x="3892169" y="1511166"/>
              <a:ext cx="3375333" cy="428586"/>
            </a:xfrm>
            <a:prstGeom prst="wedgeRoundRectCallout">
              <a:avLst>
                <a:gd name="adj1" fmla="val -49406"/>
                <a:gd name="adj2" fmla="val 88436"/>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diff &lt;</a:t>
              </a:r>
              <a:r>
                <a:rPr kumimoji="1" lang="ja-JP" altLang="en-US"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ファイル名</a:t>
              </a:r>
              <a:r>
                <a:rPr kumimoji="1"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&gt;</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」コマンドにより，特定のファイルの変更内容を確認可能</a:t>
              </a:r>
            </a:p>
          </p:txBody>
        </p:sp>
        <p:sp>
          <p:nvSpPr>
            <p:cNvPr id="15" name="吹き出し: 角を丸めた四角形 14">
              <a:extLst>
                <a:ext uri="{FF2B5EF4-FFF2-40B4-BE49-F238E27FC236}">
                  <a16:creationId xmlns:a16="http://schemas.microsoft.com/office/drawing/2014/main" id="{A9D392FC-4825-4959-8B6B-8955FC39637F}"/>
                </a:ext>
              </a:extLst>
            </p:cNvPr>
            <p:cNvSpPr/>
            <p:nvPr/>
          </p:nvSpPr>
          <p:spPr>
            <a:xfrm>
              <a:off x="3892169" y="2330654"/>
              <a:ext cx="3640366" cy="792513"/>
            </a:xfrm>
            <a:prstGeom prst="wedgeRoundRectCallout">
              <a:avLst>
                <a:gd name="adj1" fmla="val -60082"/>
                <a:gd name="adj2" fmla="val 28207"/>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ステージに</a:t>
              </a:r>
              <a:r>
                <a:rPr kumimoji="1"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add </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，まだ</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commit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していない</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変更内容を確認したい場合は「</a:t>
              </a:r>
              <a:r>
                <a:rPr kumimoji="1"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diff –staged</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」コマンドを使用</a:t>
              </a:r>
            </a:p>
          </p:txBody>
        </p:sp>
      </p:grpSp>
      <p:pic>
        <p:nvPicPr>
          <p:cNvPr id="14" name="図 13">
            <a:extLst>
              <a:ext uri="{FF2B5EF4-FFF2-40B4-BE49-F238E27FC236}">
                <a16:creationId xmlns:a16="http://schemas.microsoft.com/office/drawing/2014/main" id="{4A7D2E67-3BCE-42CD-9276-D543E4548EE9}"/>
              </a:ext>
            </a:extLst>
          </p:cNvPr>
          <p:cNvPicPr>
            <a:picLocks noChangeAspect="1"/>
          </p:cNvPicPr>
          <p:nvPr/>
        </p:nvPicPr>
        <p:blipFill>
          <a:blip r:embed="rId3"/>
          <a:stretch>
            <a:fillRect/>
          </a:stretch>
        </p:blipFill>
        <p:spPr>
          <a:xfrm>
            <a:off x="8654644" y="856025"/>
            <a:ext cx="2923834" cy="2572975"/>
          </a:xfrm>
          <a:prstGeom prst="rect">
            <a:avLst/>
          </a:prstGeom>
        </p:spPr>
      </p:pic>
      <p:pic>
        <p:nvPicPr>
          <p:cNvPr id="17" name="図 16">
            <a:extLst>
              <a:ext uri="{FF2B5EF4-FFF2-40B4-BE49-F238E27FC236}">
                <a16:creationId xmlns:a16="http://schemas.microsoft.com/office/drawing/2014/main" id="{45A3A450-BC98-490D-A95D-4C4F78872FA9}"/>
              </a:ext>
            </a:extLst>
          </p:cNvPr>
          <p:cNvPicPr>
            <a:picLocks noChangeAspect="1"/>
          </p:cNvPicPr>
          <p:nvPr/>
        </p:nvPicPr>
        <p:blipFill>
          <a:blip r:embed="rId4"/>
          <a:stretch>
            <a:fillRect/>
          </a:stretch>
        </p:blipFill>
        <p:spPr>
          <a:xfrm>
            <a:off x="6941091" y="3770707"/>
            <a:ext cx="4874463" cy="2231268"/>
          </a:xfrm>
          <a:prstGeom prst="rect">
            <a:avLst/>
          </a:prstGeom>
        </p:spPr>
      </p:pic>
    </p:spTree>
    <p:extLst>
      <p:ext uri="{BB962C8B-B14F-4D97-AF65-F5344CB8AC3E}">
        <p14:creationId xmlns:p14="http://schemas.microsoft.com/office/powerpoint/2010/main" val="145210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B4858D71-BD65-43BA-B88E-EDAC60CA44C3}"/>
              </a:ext>
            </a:extLst>
          </p:cNvPr>
          <p:cNvPicPr>
            <a:picLocks noChangeAspect="1"/>
          </p:cNvPicPr>
          <p:nvPr/>
        </p:nvPicPr>
        <p:blipFill>
          <a:blip r:embed="rId2"/>
          <a:stretch>
            <a:fillRect/>
          </a:stretch>
        </p:blipFill>
        <p:spPr>
          <a:xfrm>
            <a:off x="628550" y="1096577"/>
            <a:ext cx="10915650" cy="4895850"/>
          </a:xfrm>
          <a:prstGeom prst="rect">
            <a:avLst/>
          </a:prstGeom>
        </p:spPr>
      </p:pic>
      <p:sp>
        <p:nvSpPr>
          <p:cNvPr id="2" name="タイトル 1">
            <a:extLst>
              <a:ext uri="{FF2B5EF4-FFF2-40B4-BE49-F238E27FC236}">
                <a16:creationId xmlns:a16="http://schemas.microsoft.com/office/drawing/2014/main" id="{DC475E6E-AB7F-499C-AF0E-99C96BE0EBAA}"/>
              </a:ext>
            </a:extLst>
          </p:cNvPr>
          <p:cNvSpPr>
            <a:spLocks noGrp="1"/>
          </p:cNvSpPr>
          <p:nvPr>
            <p:ph type="title"/>
          </p:nvPr>
        </p:nvSpPr>
        <p:spPr/>
        <p:txBody>
          <a:bodyPr/>
          <a:lstStyle/>
          <a:p>
            <a:r>
              <a:rPr kumimoji="1" lang="ja-JP" altLang="en-US" dirty="0"/>
              <a:t>（参考）</a:t>
            </a:r>
            <a:r>
              <a:rPr kumimoji="1" lang="en-US" altLang="ja-JP" dirty="0"/>
              <a:t>git diff </a:t>
            </a:r>
            <a:r>
              <a:rPr kumimoji="1" lang="ja-JP" altLang="en-US" dirty="0"/>
              <a:t>コマンドの裏側で実施されていること</a:t>
            </a:r>
          </a:p>
        </p:txBody>
      </p:sp>
      <p:sp>
        <p:nvSpPr>
          <p:cNvPr id="4" name="日付プレースホルダー 3">
            <a:extLst>
              <a:ext uri="{FF2B5EF4-FFF2-40B4-BE49-F238E27FC236}">
                <a16:creationId xmlns:a16="http://schemas.microsoft.com/office/drawing/2014/main" id="{C2F30700-9B78-4384-9C01-A1A78166AE7D}"/>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F957D6B3-8A38-4C95-BFCE-28711AAD8A82}"/>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4A6162D5-177D-48AC-98FB-324CEBEB2A0A}"/>
              </a:ext>
            </a:extLst>
          </p:cNvPr>
          <p:cNvSpPr>
            <a:spLocks noGrp="1"/>
          </p:cNvSpPr>
          <p:nvPr>
            <p:ph type="sldNum" sz="quarter" idx="12"/>
          </p:nvPr>
        </p:nvSpPr>
        <p:spPr/>
        <p:txBody>
          <a:bodyPr/>
          <a:lstStyle/>
          <a:p>
            <a:fld id="{6A08F1E3-4537-4A28-BBC1-BB8FB2459995}" type="slidenum">
              <a:rPr lang="ja-JP" altLang="en-US" smtClean="0"/>
              <a:pPr/>
              <a:t>14</a:t>
            </a:fld>
            <a:endParaRPr lang="ja-JP" altLang="en-US"/>
          </a:p>
        </p:txBody>
      </p:sp>
      <p:sp>
        <p:nvSpPr>
          <p:cNvPr id="8" name="吹き出し: 角を丸めた四角形 7">
            <a:extLst>
              <a:ext uri="{FF2B5EF4-FFF2-40B4-BE49-F238E27FC236}">
                <a16:creationId xmlns:a16="http://schemas.microsoft.com/office/drawing/2014/main" id="{863A1EC3-1650-458C-BB6E-F28EEDA795D6}"/>
              </a:ext>
            </a:extLst>
          </p:cNvPr>
          <p:cNvSpPr/>
          <p:nvPr/>
        </p:nvSpPr>
        <p:spPr>
          <a:xfrm>
            <a:off x="6599221" y="4476234"/>
            <a:ext cx="5403481" cy="650453"/>
          </a:xfrm>
          <a:prstGeom prst="wedgeRoundRectCallout">
            <a:avLst>
              <a:gd name="adj1" fmla="val -45658"/>
              <a:gd name="adj2" fmla="val -64771"/>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git diff --staged</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」コマンドにより，ステージとリポジトリ間の差分を確認</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a:p>
            <a:pPr>
              <a:lnSpc>
                <a:spcPct val="12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git diff</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」コマンドにより，ワークツリーとステージ間の差分を確認</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21703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3CA6CC-E50D-4563-91B7-A7C27C2A175B}"/>
              </a:ext>
            </a:extLst>
          </p:cNvPr>
          <p:cNvSpPr>
            <a:spLocks noGrp="1"/>
          </p:cNvSpPr>
          <p:nvPr>
            <p:ph type="title"/>
          </p:nvPr>
        </p:nvSpPr>
        <p:spPr/>
        <p:txBody>
          <a:bodyPr/>
          <a:lstStyle/>
          <a:p>
            <a:r>
              <a:rPr kumimoji="1" lang="ja-JP" altLang="en-US" dirty="0"/>
              <a:t>変更履歴を確認</a:t>
            </a:r>
          </a:p>
        </p:txBody>
      </p:sp>
      <p:sp>
        <p:nvSpPr>
          <p:cNvPr id="3" name="コンテンツ プレースホルダー 2">
            <a:extLst>
              <a:ext uri="{FF2B5EF4-FFF2-40B4-BE49-F238E27FC236}">
                <a16:creationId xmlns:a16="http://schemas.microsoft.com/office/drawing/2014/main" id="{8DBFAE5C-D9CD-4C23-B37C-E67BDE5B6A3E}"/>
              </a:ext>
            </a:extLst>
          </p:cNvPr>
          <p:cNvSpPr>
            <a:spLocks noGrp="1"/>
          </p:cNvSpPr>
          <p:nvPr>
            <p:ph idx="1"/>
          </p:nvPr>
        </p:nvSpPr>
        <p:spPr/>
        <p:txBody>
          <a:bodyPr/>
          <a:lstStyle/>
          <a:p>
            <a:r>
              <a:rPr kumimoji="1" lang="ja-JP" altLang="en-US" dirty="0"/>
              <a:t>これまでの変更履歴を見るためには「</a:t>
            </a:r>
            <a:r>
              <a:rPr kumimoji="1" lang="en-US" altLang="ja-JP" dirty="0"/>
              <a:t>git log</a:t>
            </a:r>
            <a:r>
              <a:rPr kumimoji="1" lang="ja-JP" altLang="en-US" dirty="0"/>
              <a:t>」コマンドを使用</a:t>
            </a:r>
            <a:endParaRPr kumimoji="1" lang="en-US" altLang="ja-JP" dirty="0"/>
          </a:p>
          <a:p>
            <a:pPr lvl="1"/>
            <a:r>
              <a:rPr lang="ja-JP" altLang="en-US" dirty="0"/>
              <a:t>最近のものから順を追って履歴を確認する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11470934-AB80-4E06-BD26-097F49FDA6C5}"/>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51AC55FA-5F93-4374-844B-CF1B9E9ABA6A}"/>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2A3D32BD-F323-46BA-ACD4-3F370BF9698D}"/>
              </a:ext>
            </a:extLst>
          </p:cNvPr>
          <p:cNvSpPr>
            <a:spLocks noGrp="1"/>
          </p:cNvSpPr>
          <p:nvPr>
            <p:ph type="sldNum" sz="quarter" idx="12"/>
          </p:nvPr>
        </p:nvSpPr>
        <p:spPr/>
        <p:txBody>
          <a:bodyPr/>
          <a:lstStyle/>
          <a:p>
            <a:fld id="{6A08F1E3-4537-4A28-BBC1-BB8FB2459995}" type="slidenum">
              <a:rPr lang="ja-JP" altLang="en-US" smtClean="0"/>
              <a:pPr/>
              <a:t>15</a:t>
            </a:fld>
            <a:endParaRPr lang="ja-JP" altLang="en-US"/>
          </a:p>
        </p:txBody>
      </p:sp>
      <p:grpSp>
        <p:nvGrpSpPr>
          <p:cNvPr id="13" name="グループ化 12">
            <a:extLst>
              <a:ext uri="{FF2B5EF4-FFF2-40B4-BE49-F238E27FC236}">
                <a16:creationId xmlns:a16="http://schemas.microsoft.com/office/drawing/2014/main" id="{9CB5FDF1-02F2-4996-AFF4-EA6ED8424382}"/>
              </a:ext>
            </a:extLst>
          </p:cNvPr>
          <p:cNvGrpSpPr/>
          <p:nvPr/>
        </p:nvGrpSpPr>
        <p:grpSpPr>
          <a:xfrm>
            <a:off x="369218" y="2033185"/>
            <a:ext cx="6377432" cy="2791629"/>
            <a:chOff x="2447469" y="1211444"/>
            <a:chExt cx="6377432" cy="2791629"/>
          </a:xfrm>
        </p:grpSpPr>
        <p:pic>
          <p:nvPicPr>
            <p:cNvPr id="8" name="図 7">
              <a:extLst>
                <a:ext uri="{FF2B5EF4-FFF2-40B4-BE49-F238E27FC236}">
                  <a16:creationId xmlns:a16="http://schemas.microsoft.com/office/drawing/2014/main" id="{94667EE3-1D85-4DB0-A683-28035FE072AC}"/>
                </a:ext>
              </a:extLst>
            </p:cNvPr>
            <p:cNvPicPr>
              <a:picLocks noChangeAspect="1"/>
            </p:cNvPicPr>
            <p:nvPr/>
          </p:nvPicPr>
          <p:blipFill>
            <a:blip r:embed="rId2"/>
            <a:stretch>
              <a:fillRect/>
            </a:stretch>
          </p:blipFill>
          <p:spPr>
            <a:xfrm>
              <a:off x="2447469" y="1218632"/>
              <a:ext cx="3369955" cy="2784441"/>
            </a:xfrm>
            <a:prstGeom prst="rect">
              <a:avLst/>
            </a:prstGeom>
          </p:spPr>
        </p:pic>
        <p:sp>
          <p:nvSpPr>
            <p:cNvPr id="9" name="吹き出し: 角を丸めた四角形 8">
              <a:extLst>
                <a:ext uri="{FF2B5EF4-FFF2-40B4-BE49-F238E27FC236}">
                  <a16:creationId xmlns:a16="http://schemas.microsoft.com/office/drawing/2014/main" id="{F1B643E7-C5AD-40CD-8930-CF8AC1848F18}"/>
                </a:ext>
              </a:extLst>
            </p:cNvPr>
            <p:cNvSpPr/>
            <p:nvPr/>
          </p:nvSpPr>
          <p:spPr>
            <a:xfrm>
              <a:off x="3826533" y="1211444"/>
              <a:ext cx="3375333" cy="428586"/>
            </a:xfrm>
            <a:prstGeom prst="wedgeRoundRectCallout">
              <a:avLst>
                <a:gd name="adj1" fmla="val -49406"/>
                <a:gd name="adj2" fmla="val 88436"/>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log</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だとかなり多くの情報が出力される（これまでの履歴全て）ので注意</a:t>
              </a:r>
              <a:endPar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0" name="吹き出し: 角を丸めた四角形 9">
              <a:extLst>
                <a:ext uri="{FF2B5EF4-FFF2-40B4-BE49-F238E27FC236}">
                  <a16:creationId xmlns:a16="http://schemas.microsoft.com/office/drawing/2014/main" id="{6405F387-CD60-4D64-87BD-052AF7930870}"/>
                </a:ext>
              </a:extLst>
            </p:cNvPr>
            <p:cNvSpPr/>
            <p:nvPr/>
          </p:nvSpPr>
          <p:spPr>
            <a:xfrm>
              <a:off x="4481377" y="1771068"/>
              <a:ext cx="3375333" cy="428586"/>
            </a:xfrm>
            <a:prstGeom prst="wedgeRoundRectCallout">
              <a:avLst>
                <a:gd name="adj1" fmla="val -49406"/>
                <a:gd name="adj2" fmla="val 88436"/>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log --</a:t>
              </a:r>
              <a:r>
                <a:rPr kumimoji="1" lang="en-US" altLang="ja-JP" sz="1200" dirty="0" err="1">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oneline</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」コマンドにより，要点をまとめた履歴を確認可能</a:t>
              </a:r>
            </a:p>
          </p:txBody>
        </p:sp>
        <p:sp>
          <p:nvSpPr>
            <p:cNvPr id="11" name="吹き出し: 角を丸めた四角形 10">
              <a:extLst>
                <a:ext uri="{FF2B5EF4-FFF2-40B4-BE49-F238E27FC236}">
                  <a16:creationId xmlns:a16="http://schemas.microsoft.com/office/drawing/2014/main" id="{3900B233-1B2F-4D15-95B1-8AEB313F56EF}"/>
                </a:ext>
              </a:extLst>
            </p:cNvPr>
            <p:cNvSpPr/>
            <p:nvPr/>
          </p:nvSpPr>
          <p:spPr>
            <a:xfrm>
              <a:off x="5423048" y="2423816"/>
              <a:ext cx="3375333" cy="428586"/>
            </a:xfrm>
            <a:prstGeom prst="wedgeRoundRectCallout">
              <a:avLst>
                <a:gd name="adj1" fmla="val -49406"/>
                <a:gd name="adj2" fmla="val 88436"/>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log –p &lt;</a:t>
              </a:r>
              <a:r>
                <a:rPr kumimoji="1" lang="ja-JP" altLang="en-US"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ファイル名</a:t>
              </a:r>
              <a:r>
                <a:rPr kumimoji="1"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&gt;</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」コマンドにより，特定ファイルの履歴を確認可能</a:t>
              </a:r>
            </a:p>
          </p:txBody>
        </p:sp>
        <p:sp>
          <p:nvSpPr>
            <p:cNvPr id="12" name="吹き出し: 角を丸めた四角形 11">
              <a:extLst>
                <a:ext uri="{FF2B5EF4-FFF2-40B4-BE49-F238E27FC236}">
                  <a16:creationId xmlns:a16="http://schemas.microsoft.com/office/drawing/2014/main" id="{6A77AA09-10D0-485E-9383-6E690B504594}"/>
                </a:ext>
              </a:extLst>
            </p:cNvPr>
            <p:cNvSpPr/>
            <p:nvPr/>
          </p:nvSpPr>
          <p:spPr>
            <a:xfrm>
              <a:off x="5449568" y="3138085"/>
              <a:ext cx="3375333" cy="428586"/>
            </a:xfrm>
            <a:prstGeom prst="wedgeRoundRectCallout">
              <a:avLst>
                <a:gd name="adj1" fmla="val -49406"/>
                <a:gd name="adj2" fmla="val 88436"/>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log –n &lt;</a:t>
              </a:r>
              <a:r>
                <a:rPr kumimoji="1" lang="ja-JP" altLang="en-US"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コミット</a:t>
              </a:r>
              <a:r>
                <a:rPr kumimoji="1"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&gt;</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」コマンドにより，直近の指定した履歴を確認可能</a:t>
              </a:r>
            </a:p>
          </p:txBody>
        </p:sp>
      </p:grpSp>
      <p:pic>
        <p:nvPicPr>
          <p:cNvPr id="15" name="図 14">
            <a:extLst>
              <a:ext uri="{FF2B5EF4-FFF2-40B4-BE49-F238E27FC236}">
                <a16:creationId xmlns:a16="http://schemas.microsoft.com/office/drawing/2014/main" id="{ACD5F2E7-1771-4702-97E2-966D7AF86588}"/>
              </a:ext>
            </a:extLst>
          </p:cNvPr>
          <p:cNvPicPr>
            <a:picLocks noChangeAspect="1"/>
          </p:cNvPicPr>
          <p:nvPr/>
        </p:nvPicPr>
        <p:blipFill>
          <a:blip r:embed="rId3"/>
          <a:stretch>
            <a:fillRect/>
          </a:stretch>
        </p:blipFill>
        <p:spPr>
          <a:xfrm>
            <a:off x="6998062" y="1700967"/>
            <a:ext cx="4788477" cy="4260273"/>
          </a:xfrm>
          <a:prstGeom prst="rect">
            <a:avLst/>
          </a:prstGeom>
        </p:spPr>
      </p:pic>
    </p:spTree>
    <p:extLst>
      <p:ext uri="{BB962C8B-B14F-4D97-AF65-F5344CB8AC3E}">
        <p14:creationId xmlns:p14="http://schemas.microsoft.com/office/powerpoint/2010/main" val="46048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475E6E-AB7F-499C-AF0E-99C96BE0EBAA}"/>
              </a:ext>
            </a:extLst>
          </p:cNvPr>
          <p:cNvSpPr>
            <a:spLocks noGrp="1"/>
          </p:cNvSpPr>
          <p:nvPr>
            <p:ph type="title"/>
          </p:nvPr>
        </p:nvSpPr>
        <p:spPr/>
        <p:txBody>
          <a:bodyPr/>
          <a:lstStyle/>
          <a:p>
            <a:r>
              <a:rPr kumimoji="1" lang="ja-JP" altLang="en-US" dirty="0"/>
              <a:t>（参考）</a:t>
            </a:r>
            <a:r>
              <a:rPr kumimoji="1" lang="en-US" altLang="ja-JP" dirty="0"/>
              <a:t>git log </a:t>
            </a:r>
            <a:r>
              <a:rPr kumimoji="1" lang="ja-JP" altLang="en-US" dirty="0"/>
              <a:t>コマンドの裏側で実施されていること</a:t>
            </a:r>
          </a:p>
        </p:txBody>
      </p:sp>
      <p:sp>
        <p:nvSpPr>
          <p:cNvPr id="4" name="日付プレースホルダー 3">
            <a:extLst>
              <a:ext uri="{FF2B5EF4-FFF2-40B4-BE49-F238E27FC236}">
                <a16:creationId xmlns:a16="http://schemas.microsoft.com/office/drawing/2014/main" id="{C2F30700-9B78-4384-9C01-A1A78166AE7D}"/>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F957D6B3-8A38-4C95-BFCE-28711AAD8A82}"/>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4A6162D5-177D-48AC-98FB-324CEBEB2A0A}"/>
              </a:ext>
            </a:extLst>
          </p:cNvPr>
          <p:cNvSpPr>
            <a:spLocks noGrp="1"/>
          </p:cNvSpPr>
          <p:nvPr>
            <p:ph type="sldNum" sz="quarter" idx="12"/>
          </p:nvPr>
        </p:nvSpPr>
        <p:spPr/>
        <p:txBody>
          <a:bodyPr/>
          <a:lstStyle/>
          <a:p>
            <a:fld id="{6A08F1E3-4537-4A28-BBC1-BB8FB2459995}" type="slidenum">
              <a:rPr lang="ja-JP" altLang="en-US" smtClean="0"/>
              <a:pPr/>
              <a:t>16</a:t>
            </a:fld>
            <a:endParaRPr lang="ja-JP" altLang="en-US"/>
          </a:p>
        </p:txBody>
      </p:sp>
      <p:pic>
        <p:nvPicPr>
          <p:cNvPr id="7" name="図 6">
            <a:extLst>
              <a:ext uri="{FF2B5EF4-FFF2-40B4-BE49-F238E27FC236}">
                <a16:creationId xmlns:a16="http://schemas.microsoft.com/office/drawing/2014/main" id="{4EF392CB-2841-4F6B-9391-A623F3702671}"/>
              </a:ext>
            </a:extLst>
          </p:cNvPr>
          <p:cNvPicPr>
            <a:picLocks noChangeAspect="1"/>
          </p:cNvPicPr>
          <p:nvPr/>
        </p:nvPicPr>
        <p:blipFill>
          <a:blip r:embed="rId2"/>
          <a:stretch>
            <a:fillRect/>
          </a:stretch>
        </p:blipFill>
        <p:spPr>
          <a:xfrm>
            <a:off x="1181952" y="1112392"/>
            <a:ext cx="9077325" cy="4905375"/>
          </a:xfrm>
          <a:prstGeom prst="rect">
            <a:avLst/>
          </a:prstGeom>
        </p:spPr>
      </p:pic>
      <p:sp>
        <p:nvSpPr>
          <p:cNvPr id="8" name="吹き出し: 角を丸めた四角形 7">
            <a:extLst>
              <a:ext uri="{FF2B5EF4-FFF2-40B4-BE49-F238E27FC236}">
                <a16:creationId xmlns:a16="http://schemas.microsoft.com/office/drawing/2014/main" id="{863A1EC3-1650-458C-BB6E-F28EEDA795D6}"/>
              </a:ext>
            </a:extLst>
          </p:cNvPr>
          <p:cNvSpPr/>
          <p:nvPr/>
        </p:nvSpPr>
        <p:spPr>
          <a:xfrm>
            <a:off x="7890817" y="2764857"/>
            <a:ext cx="2822100" cy="873492"/>
          </a:xfrm>
          <a:prstGeom prst="wedgeRoundRectCallout">
            <a:avLst>
              <a:gd name="adj1" fmla="val -45658"/>
              <a:gd name="adj2" fmla="val -64771"/>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git log</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」コマンドは，リポジトリに記録された履歴の差分を確認</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738537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C1612-AB4B-4C1A-952B-AECF1214467A}"/>
              </a:ext>
            </a:extLst>
          </p:cNvPr>
          <p:cNvSpPr>
            <a:spLocks noGrp="1"/>
          </p:cNvSpPr>
          <p:nvPr>
            <p:ph type="title"/>
          </p:nvPr>
        </p:nvSpPr>
        <p:spPr/>
        <p:txBody>
          <a:bodyPr/>
          <a:lstStyle/>
          <a:p>
            <a:r>
              <a:rPr lang="ja-JP" altLang="en-US" dirty="0"/>
              <a:t>ファイルの削除を記録</a:t>
            </a:r>
            <a:endParaRPr kumimoji="1" lang="ja-JP" altLang="en-US" dirty="0"/>
          </a:p>
        </p:txBody>
      </p:sp>
      <p:sp>
        <p:nvSpPr>
          <p:cNvPr id="3" name="コンテンツ プレースホルダー 2">
            <a:extLst>
              <a:ext uri="{FF2B5EF4-FFF2-40B4-BE49-F238E27FC236}">
                <a16:creationId xmlns:a16="http://schemas.microsoft.com/office/drawing/2014/main" id="{E5A3E4EC-530B-4DA8-BEE2-0F7E2C18E859}"/>
              </a:ext>
            </a:extLst>
          </p:cNvPr>
          <p:cNvSpPr>
            <a:spLocks noGrp="1"/>
          </p:cNvSpPr>
          <p:nvPr>
            <p:ph idx="1"/>
          </p:nvPr>
        </p:nvSpPr>
        <p:spPr/>
        <p:txBody>
          <a:bodyPr/>
          <a:lstStyle/>
          <a:p>
            <a:r>
              <a:rPr kumimoji="1" lang="ja-JP" altLang="en-US" dirty="0"/>
              <a:t>ファイルの削除を記録する場合は，「</a:t>
            </a:r>
            <a:r>
              <a:rPr kumimoji="1" lang="en-US" altLang="ja-JP" dirty="0"/>
              <a:t>git rm</a:t>
            </a:r>
            <a:r>
              <a:rPr kumimoji="1" lang="ja-JP" altLang="en-US" dirty="0"/>
              <a:t>」コマンドを使用</a:t>
            </a:r>
            <a:endParaRPr kumimoji="1" lang="en-US" altLang="ja-JP" dirty="0"/>
          </a:p>
          <a:p>
            <a:pPr lvl="1"/>
            <a:r>
              <a:rPr kumimoji="1" lang="ja-JP" altLang="en-US" dirty="0"/>
              <a:t>ここで，ファイルは</a:t>
            </a:r>
            <a:r>
              <a:rPr kumimoji="1" lang="en-US" altLang="ja-JP" dirty="0"/>
              <a:t>Git </a:t>
            </a:r>
            <a:r>
              <a:rPr kumimoji="1" lang="ja-JP" altLang="en-US" dirty="0"/>
              <a:t>リポジトリだけでなくワークツリーからも削除される</a:t>
            </a:r>
            <a:endParaRPr kumimoji="1" lang="en-US" altLang="ja-JP" dirty="0"/>
          </a:p>
          <a:p>
            <a:pPr lvl="1"/>
            <a:r>
              <a:rPr lang="ja-JP" altLang="en-US" dirty="0"/>
              <a:t>ワークツリーのファイルを削除したくない場合は「</a:t>
            </a:r>
            <a:r>
              <a:rPr lang="en-US" altLang="ja-JP" dirty="0"/>
              <a:t>git rm –cached</a:t>
            </a:r>
            <a:r>
              <a:rPr lang="ja-JP" altLang="en-US" dirty="0"/>
              <a:t> </a:t>
            </a:r>
            <a:r>
              <a:rPr lang="en-US" altLang="ja-JP" dirty="0"/>
              <a:t>&lt;</a:t>
            </a:r>
            <a:r>
              <a:rPr lang="ja-JP" altLang="en-US" dirty="0"/>
              <a:t>ファイル名</a:t>
            </a:r>
            <a:r>
              <a:rPr lang="en-US" altLang="ja-JP" dirty="0"/>
              <a:t>&gt;</a:t>
            </a:r>
            <a:r>
              <a:rPr lang="ja-JP" altLang="en-US" dirty="0"/>
              <a:t>」を使用</a:t>
            </a:r>
            <a:endParaRPr lang="en-US" altLang="ja-JP" dirty="0"/>
          </a:p>
        </p:txBody>
      </p:sp>
      <p:sp>
        <p:nvSpPr>
          <p:cNvPr id="4" name="日付プレースホルダー 3">
            <a:extLst>
              <a:ext uri="{FF2B5EF4-FFF2-40B4-BE49-F238E27FC236}">
                <a16:creationId xmlns:a16="http://schemas.microsoft.com/office/drawing/2014/main" id="{CDFA1F04-97AA-42AF-9CB2-C303DD73F989}"/>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60566228-DEE4-419E-9E9E-B9A7C8618A68}"/>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p>
        </p:txBody>
      </p:sp>
      <p:sp>
        <p:nvSpPr>
          <p:cNvPr id="6" name="スライド番号プレースホルダー 5">
            <a:extLst>
              <a:ext uri="{FF2B5EF4-FFF2-40B4-BE49-F238E27FC236}">
                <a16:creationId xmlns:a16="http://schemas.microsoft.com/office/drawing/2014/main" id="{02AD3A09-6624-4DE2-A6C2-4673FE847511}"/>
              </a:ext>
            </a:extLst>
          </p:cNvPr>
          <p:cNvSpPr>
            <a:spLocks noGrp="1"/>
          </p:cNvSpPr>
          <p:nvPr>
            <p:ph type="sldNum" sz="quarter" idx="12"/>
          </p:nvPr>
        </p:nvSpPr>
        <p:spPr/>
        <p:txBody>
          <a:bodyPr/>
          <a:lstStyle/>
          <a:p>
            <a:fld id="{6A08F1E3-4537-4A28-BBC1-BB8FB2459995}" type="slidenum">
              <a:rPr lang="ja-JP" altLang="en-US" smtClean="0"/>
              <a:pPr/>
              <a:t>17</a:t>
            </a:fld>
            <a:endParaRPr lang="ja-JP" altLang="en-US"/>
          </a:p>
        </p:txBody>
      </p:sp>
      <p:grpSp>
        <p:nvGrpSpPr>
          <p:cNvPr id="11" name="グループ化 10">
            <a:extLst>
              <a:ext uri="{FF2B5EF4-FFF2-40B4-BE49-F238E27FC236}">
                <a16:creationId xmlns:a16="http://schemas.microsoft.com/office/drawing/2014/main" id="{397E138E-FBAC-4E79-B942-326BA0359879}"/>
              </a:ext>
            </a:extLst>
          </p:cNvPr>
          <p:cNvGrpSpPr/>
          <p:nvPr/>
        </p:nvGrpSpPr>
        <p:grpSpPr>
          <a:xfrm>
            <a:off x="525006" y="2742035"/>
            <a:ext cx="6855517" cy="1932195"/>
            <a:chOff x="2008239" y="1914262"/>
            <a:chExt cx="6855517" cy="1932195"/>
          </a:xfrm>
        </p:grpSpPr>
        <p:pic>
          <p:nvPicPr>
            <p:cNvPr id="8" name="図 7">
              <a:extLst>
                <a:ext uri="{FF2B5EF4-FFF2-40B4-BE49-F238E27FC236}">
                  <a16:creationId xmlns:a16="http://schemas.microsoft.com/office/drawing/2014/main" id="{CA955C8F-D5E9-4EBE-9348-2AE328651FCC}"/>
                </a:ext>
              </a:extLst>
            </p:cNvPr>
            <p:cNvPicPr>
              <a:picLocks noChangeAspect="1"/>
            </p:cNvPicPr>
            <p:nvPr/>
          </p:nvPicPr>
          <p:blipFill>
            <a:blip r:embed="rId2"/>
            <a:stretch>
              <a:fillRect/>
            </a:stretch>
          </p:blipFill>
          <p:spPr>
            <a:xfrm>
              <a:off x="2008239" y="1914262"/>
              <a:ext cx="3395977" cy="1932195"/>
            </a:xfrm>
            <a:prstGeom prst="rect">
              <a:avLst/>
            </a:prstGeom>
          </p:spPr>
        </p:pic>
        <p:sp>
          <p:nvSpPr>
            <p:cNvPr id="9" name="吹き出し: 角を丸めた四角形 8">
              <a:extLst>
                <a:ext uri="{FF2B5EF4-FFF2-40B4-BE49-F238E27FC236}">
                  <a16:creationId xmlns:a16="http://schemas.microsoft.com/office/drawing/2014/main" id="{3575CBC5-2F20-4EB8-B481-7308152F5068}"/>
                </a:ext>
              </a:extLst>
            </p:cNvPr>
            <p:cNvSpPr/>
            <p:nvPr/>
          </p:nvSpPr>
          <p:spPr>
            <a:xfrm>
              <a:off x="5042563" y="2199999"/>
              <a:ext cx="3640366" cy="557664"/>
            </a:xfrm>
            <a:prstGeom prst="wedgeRoundRectCallout">
              <a:avLst>
                <a:gd name="adj1" fmla="val -52679"/>
                <a:gd name="adj2" fmla="val 69631"/>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ディレクトリ内のファイルをすべて削除する場合は「</a:t>
              </a:r>
              <a:r>
                <a:rPr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rm –r</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」コマンドを使用</a:t>
              </a:r>
              <a:endPar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0" name="吹き出し: 角を丸めた四角形 9">
              <a:extLst>
                <a:ext uri="{FF2B5EF4-FFF2-40B4-BE49-F238E27FC236}">
                  <a16:creationId xmlns:a16="http://schemas.microsoft.com/office/drawing/2014/main" id="{D63C182A-2BAD-4F41-B668-1D7D8DBC6D43}"/>
                </a:ext>
              </a:extLst>
            </p:cNvPr>
            <p:cNvSpPr/>
            <p:nvPr/>
          </p:nvSpPr>
          <p:spPr>
            <a:xfrm>
              <a:off x="5223390" y="2998756"/>
              <a:ext cx="3640366" cy="557664"/>
            </a:xfrm>
            <a:prstGeom prst="wedgeRoundRectCallout">
              <a:avLst>
                <a:gd name="adj1" fmla="val -55323"/>
                <a:gd name="adj2" fmla="val 33385"/>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ワークツリー内のファイルは削除しない場合は「</a:t>
              </a:r>
              <a:r>
                <a:rPr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rm –-cached</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」コマンドを使用</a:t>
              </a:r>
              <a:endPar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grpSp>
      <p:pic>
        <p:nvPicPr>
          <p:cNvPr id="13" name="図 12">
            <a:extLst>
              <a:ext uri="{FF2B5EF4-FFF2-40B4-BE49-F238E27FC236}">
                <a16:creationId xmlns:a16="http://schemas.microsoft.com/office/drawing/2014/main" id="{79CC51C0-272A-4A15-AEA4-83AC9D2026D9}"/>
              </a:ext>
            </a:extLst>
          </p:cNvPr>
          <p:cNvPicPr>
            <a:picLocks noChangeAspect="1"/>
          </p:cNvPicPr>
          <p:nvPr/>
        </p:nvPicPr>
        <p:blipFill>
          <a:blip r:embed="rId3"/>
          <a:stretch>
            <a:fillRect/>
          </a:stretch>
        </p:blipFill>
        <p:spPr>
          <a:xfrm>
            <a:off x="7691076" y="2221700"/>
            <a:ext cx="4043295" cy="3613918"/>
          </a:xfrm>
          <a:prstGeom prst="rect">
            <a:avLst/>
          </a:prstGeom>
        </p:spPr>
      </p:pic>
    </p:spTree>
    <p:extLst>
      <p:ext uri="{BB962C8B-B14F-4D97-AF65-F5344CB8AC3E}">
        <p14:creationId xmlns:p14="http://schemas.microsoft.com/office/powerpoint/2010/main" val="2284860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7C52D742-82E5-411E-AF2B-CC25F7638EFD}"/>
              </a:ext>
            </a:extLst>
          </p:cNvPr>
          <p:cNvPicPr>
            <a:picLocks noChangeAspect="1"/>
          </p:cNvPicPr>
          <p:nvPr/>
        </p:nvPicPr>
        <p:blipFill>
          <a:blip r:embed="rId2"/>
          <a:stretch>
            <a:fillRect/>
          </a:stretch>
        </p:blipFill>
        <p:spPr>
          <a:xfrm>
            <a:off x="7377668" y="1986355"/>
            <a:ext cx="4416136" cy="3965864"/>
          </a:xfrm>
          <a:prstGeom prst="rect">
            <a:avLst/>
          </a:prstGeom>
        </p:spPr>
      </p:pic>
      <p:sp>
        <p:nvSpPr>
          <p:cNvPr id="2" name="タイトル 1">
            <a:extLst>
              <a:ext uri="{FF2B5EF4-FFF2-40B4-BE49-F238E27FC236}">
                <a16:creationId xmlns:a16="http://schemas.microsoft.com/office/drawing/2014/main" id="{906C1612-AB4B-4C1A-952B-AECF1214467A}"/>
              </a:ext>
            </a:extLst>
          </p:cNvPr>
          <p:cNvSpPr>
            <a:spLocks noGrp="1"/>
          </p:cNvSpPr>
          <p:nvPr>
            <p:ph type="title"/>
          </p:nvPr>
        </p:nvSpPr>
        <p:spPr/>
        <p:txBody>
          <a:bodyPr/>
          <a:lstStyle/>
          <a:p>
            <a:r>
              <a:rPr lang="ja-JP" altLang="en-US" dirty="0"/>
              <a:t>ファイルの移動を記録</a:t>
            </a:r>
            <a:endParaRPr kumimoji="1" lang="ja-JP" altLang="en-US" dirty="0"/>
          </a:p>
        </p:txBody>
      </p:sp>
      <p:sp>
        <p:nvSpPr>
          <p:cNvPr id="3" name="コンテンツ プレースホルダー 2">
            <a:extLst>
              <a:ext uri="{FF2B5EF4-FFF2-40B4-BE49-F238E27FC236}">
                <a16:creationId xmlns:a16="http://schemas.microsoft.com/office/drawing/2014/main" id="{E5A3E4EC-530B-4DA8-BEE2-0F7E2C18E859}"/>
              </a:ext>
            </a:extLst>
          </p:cNvPr>
          <p:cNvSpPr>
            <a:spLocks noGrp="1"/>
          </p:cNvSpPr>
          <p:nvPr>
            <p:ph idx="1"/>
          </p:nvPr>
        </p:nvSpPr>
        <p:spPr/>
        <p:txBody>
          <a:bodyPr/>
          <a:lstStyle/>
          <a:p>
            <a:r>
              <a:rPr kumimoji="1" lang="ja-JP" altLang="en-US" dirty="0"/>
              <a:t>ファイルの削除を記録する場合は，「</a:t>
            </a:r>
            <a:r>
              <a:rPr kumimoji="1" lang="en-US" altLang="ja-JP" dirty="0"/>
              <a:t>git mv</a:t>
            </a:r>
            <a:r>
              <a:rPr kumimoji="1" lang="ja-JP" altLang="en-US" dirty="0"/>
              <a:t>」コマンドを使用</a:t>
            </a:r>
            <a:endParaRPr kumimoji="1" lang="en-US" altLang="ja-JP" dirty="0"/>
          </a:p>
          <a:p>
            <a:pPr lvl="1"/>
            <a:r>
              <a:rPr kumimoji="1" lang="ja-JP" altLang="en-US" dirty="0"/>
              <a:t>ここで，ファイルは</a:t>
            </a:r>
            <a:r>
              <a:rPr kumimoji="1" lang="en-US" altLang="ja-JP" dirty="0"/>
              <a:t>Git </a:t>
            </a:r>
            <a:r>
              <a:rPr kumimoji="1" lang="ja-JP" altLang="en-US" dirty="0"/>
              <a:t>リポジトリだけでなくワークツリーからも削除される</a:t>
            </a:r>
            <a:endParaRPr kumimoji="1" lang="en-US" altLang="ja-JP" dirty="0"/>
          </a:p>
          <a:p>
            <a:pPr lvl="1"/>
            <a:r>
              <a:rPr lang="ja-JP" altLang="en-US" dirty="0"/>
              <a:t>ワークツリーのファイルを削除したくない場合は「</a:t>
            </a:r>
            <a:r>
              <a:rPr lang="en-US" altLang="ja-JP" dirty="0"/>
              <a:t>git rm –cached</a:t>
            </a:r>
            <a:r>
              <a:rPr lang="ja-JP" altLang="en-US" dirty="0"/>
              <a:t> </a:t>
            </a:r>
            <a:r>
              <a:rPr lang="en-US" altLang="ja-JP" dirty="0"/>
              <a:t>&lt;</a:t>
            </a:r>
            <a:r>
              <a:rPr lang="ja-JP" altLang="en-US" dirty="0"/>
              <a:t>ファイル名</a:t>
            </a:r>
            <a:r>
              <a:rPr lang="en-US" altLang="ja-JP" dirty="0"/>
              <a:t>&gt;</a:t>
            </a:r>
            <a:r>
              <a:rPr lang="ja-JP" altLang="en-US" dirty="0"/>
              <a:t>」を使用</a:t>
            </a:r>
            <a:endParaRPr lang="en-US" altLang="ja-JP" dirty="0"/>
          </a:p>
        </p:txBody>
      </p:sp>
      <p:sp>
        <p:nvSpPr>
          <p:cNvPr id="4" name="日付プレースホルダー 3">
            <a:extLst>
              <a:ext uri="{FF2B5EF4-FFF2-40B4-BE49-F238E27FC236}">
                <a16:creationId xmlns:a16="http://schemas.microsoft.com/office/drawing/2014/main" id="{CDFA1F04-97AA-42AF-9CB2-C303DD73F989}"/>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60566228-DEE4-419E-9E9E-B9A7C8618A68}"/>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02AD3A09-6624-4DE2-A6C2-4673FE847511}"/>
              </a:ext>
            </a:extLst>
          </p:cNvPr>
          <p:cNvSpPr>
            <a:spLocks noGrp="1"/>
          </p:cNvSpPr>
          <p:nvPr>
            <p:ph type="sldNum" sz="quarter" idx="12"/>
          </p:nvPr>
        </p:nvSpPr>
        <p:spPr/>
        <p:txBody>
          <a:bodyPr/>
          <a:lstStyle/>
          <a:p>
            <a:fld id="{6A08F1E3-4537-4A28-BBC1-BB8FB2459995}" type="slidenum">
              <a:rPr lang="ja-JP" altLang="en-US" smtClean="0"/>
              <a:pPr/>
              <a:t>18</a:t>
            </a:fld>
            <a:endParaRPr lang="ja-JP" altLang="en-US"/>
          </a:p>
        </p:txBody>
      </p:sp>
      <p:grpSp>
        <p:nvGrpSpPr>
          <p:cNvPr id="14" name="グループ化 13">
            <a:extLst>
              <a:ext uri="{FF2B5EF4-FFF2-40B4-BE49-F238E27FC236}">
                <a16:creationId xmlns:a16="http://schemas.microsoft.com/office/drawing/2014/main" id="{40ABEBC7-87A0-4747-A448-47031D216905}"/>
              </a:ext>
            </a:extLst>
          </p:cNvPr>
          <p:cNvGrpSpPr/>
          <p:nvPr/>
        </p:nvGrpSpPr>
        <p:grpSpPr>
          <a:xfrm>
            <a:off x="376446" y="2667032"/>
            <a:ext cx="6645239" cy="2289821"/>
            <a:chOff x="510557" y="2618906"/>
            <a:chExt cx="6645239" cy="2289821"/>
          </a:xfrm>
        </p:grpSpPr>
        <p:pic>
          <p:nvPicPr>
            <p:cNvPr id="12" name="図 11">
              <a:extLst>
                <a:ext uri="{FF2B5EF4-FFF2-40B4-BE49-F238E27FC236}">
                  <a16:creationId xmlns:a16="http://schemas.microsoft.com/office/drawing/2014/main" id="{C6D481D2-CEE7-467E-82A3-8A4E8D45CBC1}"/>
                </a:ext>
              </a:extLst>
            </p:cNvPr>
            <p:cNvPicPr>
              <a:picLocks noChangeAspect="1"/>
            </p:cNvPicPr>
            <p:nvPr/>
          </p:nvPicPr>
          <p:blipFill>
            <a:blip r:embed="rId3"/>
            <a:stretch>
              <a:fillRect/>
            </a:stretch>
          </p:blipFill>
          <p:spPr>
            <a:xfrm>
              <a:off x="510557" y="2933595"/>
              <a:ext cx="3528043" cy="1975132"/>
            </a:xfrm>
            <a:prstGeom prst="rect">
              <a:avLst/>
            </a:prstGeom>
          </p:spPr>
        </p:pic>
        <p:grpSp>
          <p:nvGrpSpPr>
            <p:cNvPr id="11" name="グループ化 10">
              <a:extLst>
                <a:ext uri="{FF2B5EF4-FFF2-40B4-BE49-F238E27FC236}">
                  <a16:creationId xmlns:a16="http://schemas.microsoft.com/office/drawing/2014/main" id="{397E138E-FBAC-4E79-B942-326BA0359879}"/>
                </a:ext>
              </a:extLst>
            </p:cNvPr>
            <p:cNvGrpSpPr/>
            <p:nvPr/>
          </p:nvGrpSpPr>
          <p:grpSpPr>
            <a:xfrm>
              <a:off x="3222445" y="2618906"/>
              <a:ext cx="3933351" cy="2155225"/>
              <a:chOff x="5042562" y="2199999"/>
              <a:chExt cx="3933351" cy="2155225"/>
            </a:xfrm>
          </p:grpSpPr>
          <p:sp>
            <p:nvSpPr>
              <p:cNvPr id="9" name="吹き出し: 角を丸めた四角形 8">
                <a:extLst>
                  <a:ext uri="{FF2B5EF4-FFF2-40B4-BE49-F238E27FC236}">
                    <a16:creationId xmlns:a16="http://schemas.microsoft.com/office/drawing/2014/main" id="{3575CBC5-2F20-4EB8-B481-7308152F5068}"/>
                  </a:ext>
                </a:extLst>
              </p:cNvPr>
              <p:cNvSpPr/>
              <p:nvPr/>
            </p:nvSpPr>
            <p:spPr>
              <a:xfrm>
                <a:off x="5042562" y="2199999"/>
                <a:ext cx="3933351" cy="557664"/>
              </a:xfrm>
              <a:prstGeom prst="wedgeRoundRectCallout">
                <a:avLst>
                  <a:gd name="adj1" fmla="val -52679"/>
                  <a:gd name="adj2" fmla="val 69631"/>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ディレクトリ内のファイルをすべて削除する場合は「</a:t>
                </a:r>
                <a:r>
                  <a:rPr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mv &lt;</a:t>
                </a:r>
                <a:r>
                  <a:rPr lang="ja-JP" altLang="en-US"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旧ファイル名</a:t>
                </a:r>
                <a:r>
                  <a:rPr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&gt; &lt;</a:t>
                </a:r>
                <a:r>
                  <a:rPr lang="ja-JP" altLang="en-US"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新ファイル名</a:t>
                </a:r>
                <a:r>
                  <a:rPr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&gt;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」コマンドを使用</a:t>
                </a:r>
                <a:endPar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0" name="吹き出し: 角を丸めた四角形 9">
                <a:extLst>
                  <a:ext uri="{FF2B5EF4-FFF2-40B4-BE49-F238E27FC236}">
                    <a16:creationId xmlns:a16="http://schemas.microsoft.com/office/drawing/2014/main" id="{D63C182A-2BAD-4F41-B668-1D7D8DBC6D43}"/>
                  </a:ext>
                </a:extLst>
              </p:cNvPr>
              <p:cNvSpPr/>
              <p:nvPr/>
            </p:nvSpPr>
            <p:spPr>
              <a:xfrm>
                <a:off x="5053537" y="3932156"/>
                <a:ext cx="3311759" cy="423068"/>
              </a:xfrm>
              <a:prstGeom prst="wedgeRoundRectCallout">
                <a:avLst>
                  <a:gd name="adj1" fmla="val -44218"/>
                  <a:gd name="adj2" fmla="val -64997"/>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上記コマンドは以下の</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3</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つの作業と同じ操作</a:t>
                </a:r>
                <a:endPar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grpSp>
      </p:grpSp>
      <p:sp>
        <p:nvSpPr>
          <p:cNvPr id="17" name="吹き出し: 角を丸めた四角形 16">
            <a:extLst>
              <a:ext uri="{FF2B5EF4-FFF2-40B4-BE49-F238E27FC236}">
                <a16:creationId xmlns:a16="http://schemas.microsoft.com/office/drawing/2014/main" id="{880CE39F-605B-41E4-AE8B-BBEC30C95631}"/>
              </a:ext>
            </a:extLst>
          </p:cNvPr>
          <p:cNvSpPr/>
          <p:nvPr/>
        </p:nvSpPr>
        <p:spPr>
          <a:xfrm>
            <a:off x="8619109" y="4399189"/>
            <a:ext cx="3311759" cy="423068"/>
          </a:xfrm>
          <a:prstGeom prst="wedgeRoundRectCallout">
            <a:avLst>
              <a:gd name="adj1" fmla="val -40149"/>
              <a:gd name="adj2" fmla="val -39971"/>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mv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」コマンドでは，ワークツリーとステージの両方のファイル名を修正可能</a:t>
            </a:r>
            <a:endPar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81017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C1612-AB4B-4C1A-952B-AECF1214467A}"/>
              </a:ext>
            </a:extLst>
          </p:cNvPr>
          <p:cNvSpPr>
            <a:spLocks noGrp="1"/>
          </p:cNvSpPr>
          <p:nvPr>
            <p:ph type="title"/>
          </p:nvPr>
        </p:nvSpPr>
        <p:spPr/>
        <p:txBody>
          <a:bodyPr/>
          <a:lstStyle/>
          <a:p>
            <a:r>
              <a:rPr kumimoji="1" lang="ja-JP" altLang="en-US" dirty="0"/>
              <a:t>バージョン管理したくないファイルについて</a:t>
            </a:r>
          </a:p>
        </p:txBody>
      </p:sp>
      <p:sp>
        <p:nvSpPr>
          <p:cNvPr id="3" name="コンテンツ プレースホルダー 2">
            <a:extLst>
              <a:ext uri="{FF2B5EF4-FFF2-40B4-BE49-F238E27FC236}">
                <a16:creationId xmlns:a16="http://schemas.microsoft.com/office/drawing/2014/main" id="{E5A3E4EC-530B-4DA8-BEE2-0F7E2C18E859}"/>
              </a:ext>
            </a:extLst>
          </p:cNvPr>
          <p:cNvSpPr>
            <a:spLocks noGrp="1"/>
          </p:cNvSpPr>
          <p:nvPr>
            <p:ph idx="1"/>
          </p:nvPr>
        </p:nvSpPr>
        <p:spPr/>
        <p:txBody>
          <a:bodyPr/>
          <a:lstStyle/>
          <a:p>
            <a:r>
              <a:rPr kumimoji="1" lang="ja-JP" altLang="en-US" dirty="0"/>
              <a:t>バージョン管理しないファイルは「</a:t>
            </a:r>
            <a:r>
              <a:rPr kumimoji="1" lang="en-US" altLang="ja-JP" dirty="0"/>
              <a:t>.</a:t>
            </a:r>
            <a:r>
              <a:rPr kumimoji="1" lang="en-US" altLang="ja-JP" dirty="0" err="1"/>
              <a:t>gitignore</a:t>
            </a:r>
            <a:r>
              <a:rPr kumimoji="1" lang="ja-JP" altLang="en-US" dirty="0"/>
              <a:t>」ファイルに指定</a:t>
            </a:r>
            <a:endParaRPr kumimoji="1" lang="en-US" altLang="ja-JP" dirty="0"/>
          </a:p>
          <a:p>
            <a:pPr lvl="1"/>
            <a:r>
              <a:rPr kumimoji="1" lang="ja-JP" altLang="en-US" dirty="0"/>
              <a:t>管理したくないファイルは個人情報が入ったファイルなど</a:t>
            </a:r>
            <a:r>
              <a:rPr kumimoji="1" lang="en-US" altLang="ja-JP" dirty="0"/>
              <a:t>…</a:t>
            </a:r>
          </a:p>
          <a:p>
            <a:r>
              <a:rPr kumimoji="1" lang="ja-JP" altLang="en-US" dirty="0"/>
              <a:t>「</a:t>
            </a:r>
            <a:r>
              <a:rPr kumimoji="1" lang="en-US" altLang="ja-JP" dirty="0"/>
              <a:t>.</a:t>
            </a:r>
            <a:r>
              <a:rPr kumimoji="1" lang="en-US" altLang="ja-JP" dirty="0" err="1"/>
              <a:t>gitignore</a:t>
            </a:r>
            <a:r>
              <a:rPr kumimoji="1" lang="ja-JP" altLang="en-US" dirty="0"/>
              <a:t>」ファイルの書き方（イメージ）は以下の通り</a:t>
            </a:r>
            <a:endParaRPr lang="en-US" altLang="ja-JP" dirty="0"/>
          </a:p>
        </p:txBody>
      </p:sp>
      <p:sp>
        <p:nvSpPr>
          <p:cNvPr id="4" name="日付プレースホルダー 3">
            <a:extLst>
              <a:ext uri="{FF2B5EF4-FFF2-40B4-BE49-F238E27FC236}">
                <a16:creationId xmlns:a16="http://schemas.microsoft.com/office/drawing/2014/main" id="{CDFA1F04-97AA-42AF-9CB2-C303DD73F989}"/>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60566228-DEE4-419E-9E9E-B9A7C8618A68}"/>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02AD3A09-6624-4DE2-A6C2-4673FE847511}"/>
              </a:ext>
            </a:extLst>
          </p:cNvPr>
          <p:cNvSpPr>
            <a:spLocks noGrp="1"/>
          </p:cNvSpPr>
          <p:nvPr>
            <p:ph type="sldNum" sz="quarter" idx="12"/>
          </p:nvPr>
        </p:nvSpPr>
        <p:spPr/>
        <p:txBody>
          <a:bodyPr/>
          <a:lstStyle/>
          <a:p>
            <a:fld id="{6A08F1E3-4537-4A28-BBC1-BB8FB2459995}" type="slidenum">
              <a:rPr lang="ja-JP" altLang="en-US" smtClean="0"/>
              <a:pPr/>
              <a:t>19</a:t>
            </a:fld>
            <a:endParaRPr lang="ja-JP" altLang="en-US"/>
          </a:p>
        </p:txBody>
      </p:sp>
      <p:pic>
        <p:nvPicPr>
          <p:cNvPr id="8" name="図 7">
            <a:extLst>
              <a:ext uri="{FF2B5EF4-FFF2-40B4-BE49-F238E27FC236}">
                <a16:creationId xmlns:a16="http://schemas.microsoft.com/office/drawing/2014/main" id="{997217C0-0F7F-46C7-92B4-7AE73E5EA576}"/>
              </a:ext>
            </a:extLst>
          </p:cNvPr>
          <p:cNvPicPr>
            <a:picLocks noChangeAspect="1"/>
          </p:cNvPicPr>
          <p:nvPr/>
        </p:nvPicPr>
        <p:blipFill>
          <a:blip r:embed="rId2"/>
          <a:stretch>
            <a:fillRect/>
          </a:stretch>
        </p:blipFill>
        <p:spPr>
          <a:xfrm>
            <a:off x="1055271" y="2097774"/>
            <a:ext cx="9620250" cy="4152900"/>
          </a:xfrm>
          <a:prstGeom prst="rect">
            <a:avLst/>
          </a:prstGeom>
        </p:spPr>
      </p:pic>
    </p:spTree>
    <p:extLst>
      <p:ext uri="{BB962C8B-B14F-4D97-AF65-F5344CB8AC3E}">
        <p14:creationId xmlns:p14="http://schemas.microsoft.com/office/powerpoint/2010/main" val="92968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F860D-652F-4D46-9334-76E22AC3FA8F}"/>
              </a:ext>
            </a:extLst>
          </p:cNvPr>
          <p:cNvSpPr>
            <a:spLocks noGrp="1"/>
          </p:cNvSpPr>
          <p:nvPr>
            <p:ph type="title"/>
          </p:nvPr>
        </p:nvSpPr>
        <p:spPr/>
        <p:txBody>
          <a:bodyPr/>
          <a:lstStyle/>
          <a:p>
            <a:r>
              <a:rPr kumimoji="1" lang="ja-JP" altLang="en-US" dirty="0"/>
              <a:t>本資料での実施内容・目標</a:t>
            </a:r>
          </a:p>
        </p:txBody>
      </p:sp>
      <p:sp>
        <p:nvSpPr>
          <p:cNvPr id="3" name="コンテンツ プレースホルダー 2">
            <a:extLst>
              <a:ext uri="{FF2B5EF4-FFF2-40B4-BE49-F238E27FC236}">
                <a16:creationId xmlns:a16="http://schemas.microsoft.com/office/drawing/2014/main" id="{0E2AEF59-88E3-450C-A00D-B1DEF0A249AC}"/>
              </a:ext>
            </a:extLst>
          </p:cNvPr>
          <p:cNvSpPr>
            <a:spLocks noGrp="1"/>
          </p:cNvSpPr>
          <p:nvPr>
            <p:ph idx="1"/>
          </p:nvPr>
        </p:nvSpPr>
        <p:spPr/>
        <p:txBody>
          <a:bodyPr/>
          <a:lstStyle/>
          <a:p>
            <a:r>
              <a:rPr kumimoji="1" lang="ja-JP" altLang="en-US" dirty="0"/>
              <a:t>今回の目標</a:t>
            </a:r>
            <a:endParaRPr kumimoji="1" lang="en-US" altLang="ja-JP" dirty="0"/>
          </a:p>
          <a:p>
            <a:pPr lvl="1"/>
            <a:r>
              <a:rPr kumimoji="1" lang="ja-JP" altLang="en-US" dirty="0"/>
              <a:t>ローカルレポジトリでの作業を一通りマスターする</a:t>
            </a:r>
            <a:endParaRPr kumimoji="1" lang="en-US" altLang="ja-JP" dirty="0"/>
          </a:p>
          <a:p>
            <a:r>
              <a:rPr lang="ja-JP" altLang="en-US" dirty="0"/>
              <a:t>取り組み内容</a:t>
            </a:r>
            <a:endParaRPr lang="en-US" altLang="ja-JP" dirty="0"/>
          </a:p>
          <a:p>
            <a:pPr lvl="1"/>
            <a:r>
              <a:rPr kumimoji="1" lang="ja-JP" altLang="en-US" dirty="0"/>
              <a:t>ローカルレポジトリを作成（既存のリモートレポジトリ</a:t>
            </a:r>
            <a:r>
              <a:rPr lang="ja-JP" altLang="en-US" dirty="0"/>
              <a:t>からコピー（クローン）</a:t>
            </a:r>
            <a:r>
              <a:rPr kumimoji="1" lang="ja-JP" altLang="en-US" dirty="0"/>
              <a:t>）</a:t>
            </a:r>
            <a:endParaRPr kumimoji="1" lang="en-US" altLang="ja-JP" dirty="0"/>
          </a:p>
          <a:p>
            <a:pPr lvl="1"/>
            <a:r>
              <a:rPr lang="ja-JP" altLang="en-US" dirty="0"/>
              <a:t>変更をステージングエリアに反映（</a:t>
            </a:r>
            <a:r>
              <a:rPr lang="en-US" altLang="ja-JP" dirty="0"/>
              <a:t>git add</a:t>
            </a:r>
            <a:r>
              <a:rPr lang="ja-JP" altLang="en-US" dirty="0"/>
              <a:t>）</a:t>
            </a:r>
            <a:endParaRPr lang="en-US" altLang="ja-JP" dirty="0"/>
          </a:p>
          <a:p>
            <a:pPr lvl="1"/>
            <a:r>
              <a:rPr lang="ja-JP" altLang="en-US" dirty="0"/>
              <a:t>変更を記録（</a:t>
            </a:r>
            <a:r>
              <a:rPr lang="en-US" altLang="ja-JP" dirty="0"/>
              <a:t>git commit</a:t>
            </a:r>
            <a:r>
              <a:rPr lang="ja-JP" altLang="en-US" dirty="0"/>
              <a:t>）</a:t>
            </a:r>
            <a:endParaRPr lang="en-US" altLang="ja-JP" dirty="0"/>
          </a:p>
          <a:p>
            <a:pPr lvl="1"/>
            <a:r>
              <a:rPr lang="ja-JP" altLang="en-US" dirty="0"/>
              <a:t>現在の変更状況を確認（</a:t>
            </a:r>
            <a:r>
              <a:rPr lang="en-US" altLang="ja-JP" dirty="0"/>
              <a:t>git status</a:t>
            </a:r>
            <a:r>
              <a:rPr lang="ja-JP" altLang="en-US" dirty="0"/>
              <a:t>）</a:t>
            </a:r>
            <a:endParaRPr lang="en-US" altLang="ja-JP" dirty="0"/>
          </a:p>
          <a:p>
            <a:pPr lvl="1"/>
            <a:r>
              <a:rPr lang="ja-JP" altLang="en-US" dirty="0"/>
              <a:t>どのような変更をしたのか確認（</a:t>
            </a:r>
            <a:r>
              <a:rPr lang="en-US" altLang="ja-JP" dirty="0"/>
              <a:t>git diff</a:t>
            </a:r>
            <a:r>
              <a:rPr lang="ja-JP" altLang="en-US" dirty="0"/>
              <a:t>）</a:t>
            </a:r>
            <a:endParaRPr lang="en-US" altLang="ja-JP" dirty="0"/>
          </a:p>
          <a:p>
            <a:pPr lvl="1"/>
            <a:r>
              <a:rPr lang="ja-JP" altLang="en-US" dirty="0"/>
              <a:t>変更履歴を確認（</a:t>
            </a:r>
            <a:r>
              <a:rPr lang="en-US" altLang="ja-JP" dirty="0"/>
              <a:t>git log</a:t>
            </a:r>
            <a:r>
              <a:rPr lang="ja-JP" altLang="en-US" dirty="0"/>
              <a:t>）</a:t>
            </a:r>
            <a:endParaRPr lang="en-US" altLang="ja-JP" dirty="0"/>
          </a:p>
          <a:p>
            <a:pPr lvl="1"/>
            <a:r>
              <a:rPr lang="ja-JP" altLang="en-US" dirty="0"/>
              <a:t>ファイルの削除を記録（</a:t>
            </a:r>
            <a:r>
              <a:rPr lang="en-US" altLang="ja-JP" dirty="0"/>
              <a:t>git rm</a:t>
            </a:r>
            <a:r>
              <a:rPr lang="ja-JP" altLang="en-US" dirty="0"/>
              <a:t>）</a:t>
            </a:r>
            <a:endParaRPr lang="en-US" altLang="ja-JP" dirty="0"/>
          </a:p>
          <a:p>
            <a:pPr lvl="1"/>
            <a:r>
              <a:rPr lang="ja-JP" altLang="en-US" dirty="0"/>
              <a:t>ファイル名を変更・移動（</a:t>
            </a:r>
            <a:r>
              <a:rPr lang="en-US" altLang="ja-JP" dirty="0"/>
              <a:t>git mv</a:t>
            </a:r>
            <a:r>
              <a:rPr lang="ja-JP" altLang="en-US" dirty="0"/>
              <a:t>）</a:t>
            </a:r>
            <a:endParaRPr lang="en-US" altLang="ja-JP" dirty="0"/>
          </a:p>
          <a:p>
            <a:pPr lvl="1"/>
            <a:r>
              <a:rPr lang="ja-JP" altLang="en-US" dirty="0"/>
              <a:t>バージョン管理しないファイルを無視</a:t>
            </a:r>
          </a:p>
          <a:p>
            <a:pPr marL="0" indent="0">
              <a:buNone/>
            </a:pPr>
            <a:endParaRPr lang="en-US" altLang="ja-JP" dirty="0"/>
          </a:p>
        </p:txBody>
      </p:sp>
      <p:sp>
        <p:nvSpPr>
          <p:cNvPr id="4" name="日付プレースホルダー 3">
            <a:extLst>
              <a:ext uri="{FF2B5EF4-FFF2-40B4-BE49-F238E27FC236}">
                <a16:creationId xmlns:a16="http://schemas.microsoft.com/office/drawing/2014/main" id="{2F5EDA58-8EED-4927-9E60-4ABE54800F47}"/>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5DA56E38-0197-49B2-8A68-0B3EE48456E1}"/>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AB898799-83D8-4C50-B2B1-A98B4F71F442}"/>
              </a:ext>
            </a:extLst>
          </p:cNvPr>
          <p:cNvSpPr>
            <a:spLocks noGrp="1"/>
          </p:cNvSpPr>
          <p:nvPr>
            <p:ph type="sldNum" sz="quarter" idx="12"/>
          </p:nvPr>
        </p:nvSpPr>
        <p:spPr/>
        <p:txBody>
          <a:bodyPr/>
          <a:lstStyle/>
          <a:p>
            <a:fld id="{6A08F1E3-4537-4A28-BBC1-BB8FB2459995}" type="slidenum">
              <a:rPr lang="ja-JP" altLang="en-US" smtClean="0"/>
              <a:pPr/>
              <a:t>2</a:t>
            </a:fld>
            <a:endParaRPr lang="ja-JP" altLang="en-US"/>
          </a:p>
        </p:txBody>
      </p:sp>
    </p:spTree>
    <p:extLst>
      <p:ext uri="{BB962C8B-B14F-4D97-AF65-F5344CB8AC3E}">
        <p14:creationId xmlns:p14="http://schemas.microsoft.com/office/powerpoint/2010/main" val="129357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C1612-AB4B-4C1A-952B-AECF1214467A}"/>
              </a:ext>
            </a:extLst>
          </p:cNvPr>
          <p:cNvSpPr>
            <a:spLocks noGrp="1"/>
          </p:cNvSpPr>
          <p:nvPr>
            <p:ph type="title"/>
          </p:nvPr>
        </p:nvSpPr>
        <p:spPr/>
        <p:txBody>
          <a:bodyPr/>
          <a:lstStyle/>
          <a:p>
            <a:r>
              <a:rPr kumimoji="1" lang="ja-JP" altLang="en-US" dirty="0"/>
              <a:t>バージョン管理したくないファイルについて</a:t>
            </a:r>
          </a:p>
        </p:txBody>
      </p:sp>
      <p:sp>
        <p:nvSpPr>
          <p:cNvPr id="3" name="コンテンツ プレースホルダー 2">
            <a:extLst>
              <a:ext uri="{FF2B5EF4-FFF2-40B4-BE49-F238E27FC236}">
                <a16:creationId xmlns:a16="http://schemas.microsoft.com/office/drawing/2014/main" id="{E5A3E4EC-530B-4DA8-BEE2-0F7E2C18E859}"/>
              </a:ext>
            </a:extLst>
          </p:cNvPr>
          <p:cNvSpPr>
            <a:spLocks noGrp="1"/>
          </p:cNvSpPr>
          <p:nvPr>
            <p:ph idx="1"/>
          </p:nvPr>
        </p:nvSpPr>
        <p:spPr/>
        <p:txBody>
          <a:bodyPr/>
          <a:lstStyle/>
          <a:p>
            <a:pPr>
              <a:lnSpc>
                <a:spcPct val="100000"/>
              </a:lnSpc>
            </a:pPr>
            <a:r>
              <a:rPr kumimoji="1" lang="ja-JP" altLang="en-US" dirty="0"/>
              <a:t>実際の手順は以下の通り</a:t>
            </a:r>
            <a:endParaRPr kumimoji="1" lang="en-US" altLang="ja-JP" dirty="0"/>
          </a:p>
          <a:p>
            <a:pPr marL="914400" lvl="1" indent="-457200">
              <a:lnSpc>
                <a:spcPct val="100000"/>
              </a:lnSpc>
              <a:buFont typeface="+mj-lt"/>
              <a:buAutoNum type="arabicPeriod"/>
            </a:pPr>
            <a:r>
              <a:rPr lang="ja-JP" altLang="en-US" dirty="0"/>
              <a:t>メモ帳を作成し管理したくないファイル名を記載する</a:t>
            </a:r>
            <a:br>
              <a:rPr lang="en-US" altLang="ja-JP" dirty="0"/>
            </a:br>
            <a:r>
              <a:rPr lang="ja-JP" altLang="en-US" dirty="0"/>
              <a:t>（</a:t>
            </a:r>
            <a:r>
              <a:rPr lang="en-US" altLang="ja-JP" dirty="0"/>
              <a:t>#</a:t>
            </a:r>
            <a:r>
              <a:rPr lang="ja-JP" altLang="en-US" dirty="0"/>
              <a:t> はコメントとなり反映されないので注意）</a:t>
            </a:r>
            <a:br>
              <a:rPr lang="en-US" altLang="ja-JP" dirty="0"/>
            </a:br>
            <a:r>
              <a:rPr lang="ja-JP" altLang="en-US" dirty="0"/>
              <a:t>（右図では「</a:t>
            </a:r>
            <a:r>
              <a:rPr lang="en-US" altLang="ja-JP" dirty="0" err="1"/>
              <a:t>secret.tet</a:t>
            </a:r>
            <a:r>
              <a:rPr lang="ja-JP" altLang="en-US" dirty="0"/>
              <a:t>」が対象となる）</a:t>
            </a:r>
            <a:endParaRPr lang="en-US" altLang="ja-JP" dirty="0"/>
          </a:p>
          <a:p>
            <a:pPr marL="914400" lvl="1" indent="-457200">
              <a:lnSpc>
                <a:spcPct val="100000"/>
              </a:lnSpc>
              <a:buFont typeface="+mj-lt"/>
              <a:buAutoNum type="arabicPeriod"/>
            </a:pPr>
            <a:r>
              <a:rPr lang="ja-JP" altLang="en-US" dirty="0"/>
              <a:t>ファイル名を「</a:t>
            </a:r>
            <a:r>
              <a:rPr lang="en-US" altLang="ja-JP" dirty="0"/>
              <a:t>.</a:t>
            </a:r>
            <a:r>
              <a:rPr lang="en-US" altLang="ja-JP" dirty="0" err="1"/>
              <a:t>gitignore</a:t>
            </a:r>
            <a:r>
              <a:rPr lang="ja-JP" altLang="en-US" dirty="0"/>
              <a:t>」としてメモ帳を保存</a:t>
            </a:r>
            <a:endParaRPr lang="en-US" altLang="ja-JP" dirty="0"/>
          </a:p>
          <a:p>
            <a:pPr marL="461962" indent="-457200">
              <a:lnSpc>
                <a:spcPct val="100000"/>
              </a:lnSpc>
              <a:buFont typeface="+mj-lt"/>
              <a:buAutoNum type="arabicPeriod"/>
            </a:pPr>
            <a:endParaRPr lang="en-US" altLang="ja-JP" dirty="0"/>
          </a:p>
          <a:p>
            <a:pPr marL="4762" indent="0">
              <a:lnSpc>
                <a:spcPct val="100000"/>
              </a:lnSpc>
              <a:buNone/>
            </a:pPr>
            <a:endParaRPr lang="en-US" altLang="ja-JP" dirty="0"/>
          </a:p>
          <a:p>
            <a:pPr marL="461962" indent="-457200">
              <a:lnSpc>
                <a:spcPct val="100000"/>
              </a:lnSpc>
            </a:pPr>
            <a:r>
              <a:rPr lang="ja-JP" altLang="en-US" dirty="0"/>
              <a:t>実際にファイルを作成すると「</a:t>
            </a:r>
            <a:r>
              <a:rPr lang="en-US" altLang="ja-JP" dirty="0"/>
              <a:t>secret.txt</a:t>
            </a:r>
            <a:r>
              <a:rPr lang="ja-JP" altLang="en-US" dirty="0"/>
              <a:t>」ファイルが反映されていない</a:t>
            </a:r>
            <a:endParaRPr lang="en-US" altLang="ja-JP" dirty="0"/>
          </a:p>
          <a:p>
            <a:pPr marL="914400" lvl="1" indent="-457200">
              <a:lnSpc>
                <a:spcPct val="100000"/>
              </a:lnSpc>
              <a:buFont typeface="+mj-lt"/>
              <a:buAutoNum type="arabicPeriod"/>
            </a:pPr>
            <a:endParaRPr lang="en-US" altLang="ja-JP" dirty="0"/>
          </a:p>
        </p:txBody>
      </p:sp>
      <p:sp>
        <p:nvSpPr>
          <p:cNvPr id="4" name="日付プレースホルダー 3">
            <a:extLst>
              <a:ext uri="{FF2B5EF4-FFF2-40B4-BE49-F238E27FC236}">
                <a16:creationId xmlns:a16="http://schemas.microsoft.com/office/drawing/2014/main" id="{CDFA1F04-97AA-42AF-9CB2-C303DD73F989}"/>
              </a:ext>
            </a:extLst>
          </p:cNvPr>
          <p:cNvSpPr>
            <a:spLocks noGrp="1"/>
          </p:cNvSpPr>
          <p:nvPr>
            <p:ph type="dt" sz="half" idx="10"/>
          </p:nvPr>
        </p:nvSpPr>
        <p:spPr/>
        <p:txBody>
          <a:bodyPr/>
          <a:lstStyle/>
          <a:p>
            <a:fld id="{276F997C-D218-46FB-85FC-22FE962A3E80}" type="datetime1">
              <a:rPr lang="ja-JP" altLang="en-US" smtClean="0"/>
              <a:pPr/>
              <a:t>2023/1/11</a:t>
            </a:fld>
            <a:endParaRPr lang="ja-JP" altLang="en-US" dirty="0"/>
          </a:p>
        </p:txBody>
      </p:sp>
      <p:sp>
        <p:nvSpPr>
          <p:cNvPr id="5" name="フッター プレースホルダー 4">
            <a:extLst>
              <a:ext uri="{FF2B5EF4-FFF2-40B4-BE49-F238E27FC236}">
                <a16:creationId xmlns:a16="http://schemas.microsoft.com/office/drawing/2014/main" id="{60566228-DEE4-419E-9E9E-B9A7C8618A68}"/>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02AD3A09-6624-4DE2-A6C2-4673FE847511}"/>
              </a:ext>
            </a:extLst>
          </p:cNvPr>
          <p:cNvSpPr>
            <a:spLocks noGrp="1"/>
          </p:cNvSpPr>
          <p:nvPr>
            <p:ph type="sldNum" sz="quarter" idx="12"/>
          </p:nvPr>
        </p:nvSpPr>
        <p:spPr/>
        <p:txBody>
          <a:bodyPr/>
          <a:lstStyle/>
          <a:p>
            <a:fld id="{6A08F1E3-4537-4A28-BBC1-BB8FB2459995}" type="slidenum">
              <a:rPr lang="ja-JP" altLang="en-US" smtClean="0"/>
              <a:pPr/>
              <a:t>20</a:t>
            </a:fld>
            <a:endParaRPr lang="ja-JP" altLang="en-US"/>
          </a:p>
        </p:txBody>
      </p:sp>
      <p:pic>
        <p:nvPicPr>
          <p:cNvPr id="9" name="図 8">
            <a:extLst>
              <a:ext uri="{FF2B5EF4-FFF2-40B4-BE49-F238E27FC236}">
                <a16:creationId xmlns:a16="http://schemas.microsoft.com/office/drawing/2014/main" id="{D14C7B13-1642-4C1D-9A2A-EEC359874E3F}"/>
              </a:ext>
            </a:extLst>
          </p:cNvPr>
          <p:cNvPicPr>
            <a:picLocks noChangeAspect="1"/>
          </p:cNvPicPr>
          <p:nvPr/>
        </p:nvPicPr>
        <p:blipFill>
          <a:blip r:embed="rId2"/>
          <a:stretch>
            <a:fillRect/>
          </a:stretch>
        </p:blipFill>
        <p:spPr>
          <a:xfrm>
            <a:off x="8411650" y="1190208"/>
            <a:ext cx="2647777" cy="565683"/>
          </a:xfrm>
          <a:prstGeom prst="rect">
            <a:avLst/>
          </a:prstGeom>
        </p:spPr>
      </p:pic>
      <p:pic>
        <p:nvPicPr>
          <p:cNvPr id="11" name="図 10">
            <a:extLst>
              <a:ext uri="{FF2B5EF4-FFF2-40B4-BE49-F238E27FC236}">
                <a16:creationId xmlns:a16="http://schemas.microsoft.com/office/drawing/2014/main" id="{B2A457F6-EDB9-4977-8E03-8A8420B1B34A}"/>
              </a:ext>
            </a:extLst>
          </p:cNvPr>
          <p:cNvPicPr>
            <a:picLocks noChangeAspect="1"/>
          </p:cNvPicPr>
          <p:nvPr/>
        </p:nvPicPr>
        <p:blipFill>
          <a:blip r:embed="rId3"/>
          <a:stretch>
            <a:fillRect/>
          </a:stretch>
        </p:blipFill>
        <p:spPr>
          <a:xfrm>
            <a:off x="8038992" y="1957693"/>
            <a:ext cx="3776562" cy="1415217"/>
          </a:xfrm>
          <a:prstGeom prst="rect">
            <a:avLst/>
          </a:prstGeom>
        </p:spPr>
      </p:pic>
      <p:grpSp>
        <p:nvGrpSpPr>
          <p:cNvPr id="18" name="グループ化 17">
            <a:extLst>
              <a:ext uri="{FF2B5EF4-FFF2-40B4-BE49-F238E27FC236}">
                <a16:creationId xmlns:a16="http://schemas.microsoft.com/office/drawing/2014/main" id="{6BADDEF5-A537-452B-B533-5E8A8F5814DB}"/>
              </a:ext>
            </a:extLst>
          </p:cNvPr>
          <p:cNvGrpSpPr/>
          <p:nvPr/>
        </p:nvGrpSpPr>
        <p:grpSpPr>
          <a:xfrm>
            <a:off x="780865" y="4204636"/>
            <a:ext cx="10677807" cy="1721916"/>
            <a:chOff x="824024" y="4445268"/>
            <a:chExt cx="10677807" cy="1721916"/>
          </a:xfrm>
        </p:grpSpPr>
        <p:pic>
          <p:nvPicPr>
            <p:cNvPr id="13" name="図 12">
              <a:extLst>
                <a:ext uri="{FF2B5EF4-FFF2-40B4-BE49-F238E27FC236}">
                  <a16:creationId xmlns:a16="http://schemas.microsoft.com/office/drawing/2014/main" id="{2DFBB630-757C-49F2-8DA0-670C928957DA}"/>
                </a:ext>
              </a:extLst>
            </p:cNvPr>
            <p:cNvPicPr>
              <a:picLocks noChangeAspect="1"/>
            </p:cNvPicPr>
            <p:nvPr/>
          </p:nvPicPr>
          <p:blipFill>
            <a:blip r:embed="rId4"/>
            <a:stretch>
              <a:fillRect/>
            </a:stretch>
          </p:blipFill>
          <p:spPr>
            <a:xfrm>
              <a:off x="824024" y="4462374"/>
              <a:ext cx="5098008" cy="1485901"/>
            </a:xfrm>
            <a:prstGeom prst="rect">
              <a:avLst/>
            </a:prstGeom>
          </p:spPr>
        </p:pic>
        <p:pic>
          <p:nvPicPr>
            <p:cNvPr id="15" name="図 14">
              <a:extLst>
                <a:ext uri="{FF2B5EF4-FFF2-40B4-BE49-F238E27FC236}">
                  <a16:creationId xmlns:a16="http://schemas.microsoft.com/office/drawing/2014/main" id="{F68896B8-699F-47F5-AA69-96B6B445C181}"/>
                </a:ext>
              </a:extLst>
            </p:cNvPr>
            <p:cNvPicPr>
              <a:picLocks noChangeAspect="1"/>
            </p:cNvPicPr>
            <p:nvPr/>
          </p:nvPicPr>
          <p:blipFill>
            <a:blip r:embed="rId5"/>
            <a:stretch>
              <a:fillRect/>
            </a:stretch>
          </p:blipFill>
          <p:spPr>
            <a:xfrm>
              <a:off x="6369609" y="4445268"/>
              <a:ext cx="5132222" cy="1520115"/>
            </a:xfrm>
            <a:prstGeom prst="rect">
              <a:avLst/>
            </a:prstGeom>
          </p:spPr>
        </p:pic>
        <p:sp>
          <p:nvSpPr>
            <p:cNvPr id="16" name="吹き出し: 角を丸めた四角形 15">
              <a:extLst>
                <a:ext uri="{FF2B5EF4-FFF2-40B4-BE49-F238E27FC236}">
                  <a16:creationId xmlns:a16="http://schemas.microsoft.com/office/drawing/2014/main" id="{7F35071F-D19A-4F17-9E69-60ECCCD49403}"/>
                </a:ext>
              </a:extLst>
            </p:cNvPr>
            <p:cNvSpPr/>
            <p:nvPr/>
          </p:nvSpPr>
          <p:spPr>
            <a:xfrm>
              <a:off x="2382720" y="5616072"/>
              <a:ext cx="3311759" cy="423068"/>
            </a:xfrm>
            <a:prstGeom prst="wedgeRoundRectCallout">
              <a:avLst>
                <a:gd name="adj1" fmla="val -40149"/>
                <a:gd name="adj2" fmla="val -39971"/>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err="1">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gitignore</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」ファイル作成前は，変更履歴のファイルに「</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secret.txt</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」ファイルが存在</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7" name="吹き出し: 角を丸めた四角形 16">
              <a:extLst>
                <a:ext uri="{FF2B5EF4-FFF2-40B4-BE49-F238E27FC236}">
                  <a16:creationId xmlns:a16="http://schemas.microsoft.com/office/drawing/2014/main" id="{A6E799BF-68CE-42C2-8B03-EE26A3143A1E}"/>
                </a:ext>
              </a:extLst>
            </p:cNvPr>
            <p:cNvSpPr/>
            <p:nvPr/>
          </p:nvSpPr>
          <p:spPr>
            <a:xfrm>
              <a:off x="8079658" y="5674807"/>
              <a:ext cx="3422173" cy="492377"/>
            </a:xfrm>
            <a:prstGeom prst="wedgeRoundRectCallout">
              <a:avLst>
                <a:gd name="adj1" fmla="val -40149"/>
                <a:gd name="adj2" fmla="val -39971"/>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err="1">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gitignore</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」ファイル作成後は，変更履歴のファイルに「</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secret.txt</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」ファイルが存在しない</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grpSp>
    </p:spTree>
    <p:extLst>
      <p:ext uri="{BB962C8B-B14F-4D97-AF65-F5344CB8AC3E}">
        <p14:creationId xmlns:p14="http://schemas.microsoft.com/office/powerpoint/2010/main" val="356998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F860D-652F-4D46-9334-76E22AC3FA8F}"/>
              </a:ext>
            </a:extLst>
          </p:cNvPr>
          <p:cNvSpPr>
            <a:spLocks noGrp="1"/>
          </p:cNvSpPr>
          <p:nvPr>
            <p:ph type="title"/>
          </p:nvPr>
        </p:nvSpPr>
        <p:spPr/>
        <p:txBody>
          <a:bodyPr/>
          <a:lstStyle/>
          <a:p>
            <a:r>
              <a:rPr lang="ja-JP" altLang="en-US" dirty="0"/>
              <a:t>今回使用するコマンド</a:t>
            </a:r>
            <a:endParaRPr kumimoji="1" lang="ja-JP" altLang="en-US" dirty="0"/>
          </a:p>
        </p:txBody>
      </p:sp>
      <p:graphicFrame>
        <p:nvGraphicFramePr>
          <p:cNvPr id="7" name="表 7">
            <a:extLst>
              <a:ext uri="{FF2B5EF4-FFF2-40B4-BE49-F238E27FC236}">
                <a16:creationId xmlns:a16="http://schemas.microsoft.com/office/drawing/2014/main" id="{25B9B9F6-F9CF-4CAA-9120-3EB86904BF5D}"/>
              </a:ext>
            </a:extLst>
          </p:cNvPr>
          <p:cNvGraphicFramePr>
            <a:graphicFrameLocks noGrp="1"/>
          </p:cNvGraphicFramePr>
          <p:nvPr>
            <p:ph idx="1"/>
            <p:extLst>
              <p:ext uri="{D42A27DB-BD31-4B8C-83A1-F6EECF244321}">
                <p14:modId xmlns:p14="http://schemas.microsoft.com/office/powerpoint/2010/main" val="3121308474"/>
              </p:ext>
            </p:extLst>
          </p:nvPr>
        </p:nvGraphicFramePr>
        <p:xfrm>
          <a:off x="890353" y="1389380"/>
          <a:ext cx="10063195" cy="4079240"/>
        </p:xfrm>
        <a:graphic>
          <a:graphicData uri="http://schemas.openxmlformats.org/drawingml/2006/table">
            <a:tbl>
              <a:tblPr firstRow="1" bandRow="1">
                <a:tableStyleId>{5C22544A-7EE6-4342-B048-85BDC9FD1C3A}</a:tableStyleId>
              </a:tblPr>
              <a:tblGrid>
                <a:gridCol w="2351198">
                  <a:extLst>
                    <a:ext uri="{9D8B030D-6E8A-4147-A177-3AD203B41FA5}">
                      <a16:colId xmlns:a16="http://schemas.microsoft.com/office/drawing/2014/main" val="1491362622"/>
                    </a:ext>
                  </a:extLst>
                </a:gridCol>
                <a:gridCol w="7711997">
                  <a:extLst>
                    <a:ext uri="{9D8B030D-6E8A-4147-A177-3AD203B41FA5}">
                      <a16:colId xmlns:a16="http://schemas.microsoft.com/office/drawing/2014/main" val="595627748"/>
                    </a:ext>
                  </a:extLst>
                </a:gridCol>
              </a:tblGrid>
              <a:tr h="370840">
                <a:tc>
                  <a:txBody>
                    <a:bodyP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コマンド</a:t>
                      </a:r>
                    </a:p>
                  </a:txBody>
                  <a:tcPr/>
                </a:tc>
                <a:tc>
                  <a:txBody>
                    <a:bodyP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説明</a:t>
                      </a:r>
                    </a:p>
                  </a:txBody>
                  <a:tcPr/>
                </a:tc>
                <a:extLst>
                  <a:ext uri="{0D108BD9-81ED-4DB2-BD59-A6C34878D82A}">
                    <a16:rowId xmlns:a16="http://schemas.microsoft.com/office/drawing/2014/main" val="3409407798"/>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git clone</a:t>
                      </a:r>
                      <a:endParaRPr kumimoji="1" lang="ja-JP" altLang="en-US" b="0"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GitHub</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上のリモートリポジトリのコピー・ローカルレポジトリを作成</a:t>
                      </a:r>
                    </a:p>
                  </a:txBody>
                  <a:tcPr/>
                </a:tc>
                <a:extLst>
                  <a:ext uri="{0D108BD9-81ED-4DB2-BD59-A6C34878D82A}">
                    <a16:rowId xmlns:a16="http://schemas.microsoft.com/office/drawing/2014/main" val="664215480"/>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git </a:t>
                      </a:r>
                      <a:r>
                        <a:rPr kumimoji="1" lang="en-US" altLang="ja-JP" dirty="0" err="1">
                          <a:latin typeface="Times New Roman" panose="02020603050405020304" pitchFamily="18" charset="0"/>
                          <a:ea typeface="游明朝" panose="02020400000000000000" pitchFamily="18" charset="-128"/>
                          <a:cs typeface="Times New Roman" panose="02020603050405020304" pitchFamily="18" charset="0"/>
                        </a:rPr>
                        <a:t>init</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ローカルレポジトリを作成</a:t>
                      </a:r>
                      <a:endParaRPr kumimoji="1" lang="en-US" altLang="ja-JP" dirty="0">
                        <a:latin typeface="Times New Roman" panose="02020603050405020304" pitchFamily="18" charset="0"/>
                        <a:ea typeface="游明朝" panose="02020400000000000000" pitchFamily="18" charset="-128"/>
                        <a:cs typeface="Times New Roman" panose="02020603050405020304" pitchFamily="18" charset="0"/>
                      </a:endParaRPr>
                    </a:p>
                  </a:txBody>
                  <a:tcPr/>
                </a:tc>
                <a:extLst>
                  <a:ext uri="{0D108BD9-81ED-4DB2-BD59-A6C34878D82A}">
                    <a16:rowId xmlns:a16="http://schemas.microsoft.com/office/drawing/2014/main" val="31941969"/>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git add</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ステージングエリアに変更を登録</a:t>
                      </a:r>
                    </a:p>
                  </a:txBody>
                  <a:tcPr/>
                </a:tc>
                <a:extLst>
                  <a:ext uri="{0D108BD9-81ED-4DB2-BD59-A6C34878D82A}">
                    <a16:rowId xmlns:a16="http://schemas.microsoft.com/office/drawing/2014/main" val="3460864628"/>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git commit</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コミットを作成</a:t>
                      </a:r>
                    </a:p>
                  </a:txBody>
                  <a:tcPr/>
                </a:tc>
                <a:extLst>
                  <a:ext uri="{0D108BD9-81ED-4DB2-BD59-A6C34878D82A}">
                    <a16:rowId xmlns:a16="http://schemas.microsoft.com/office/drawing/2014/main" val="1317594100"/>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git rm</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Git </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管理下のファイルやディレクトリを削除</a:t>
                      </a:r>
                    </a:p>
                  </a:txBody>
                  <a:tcPr/>
                </a:tc>
                <a:extLst>
                  <a:ext uri="{0D108BD9-81ED-4DB2-BD59-A6C34878D82A}">
                    <a16:rowId xmlns:a16="http://schemas.microsoft.com/office/drawing/2014/main" val="903319676"/>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git checkout</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ワークツリーの変更を取り消す</a:t>
                      </a:r>
                    </a:p>
                  </a:txBody>
                  <a:tcPr/>
                </a:tc>
                <a:extLst>
                  <a:ext uri="{0D108BD9-81ED-4DB2-BD59-A6C34878D82A}">
                    <a16:rowId xmlns:a16="http://schemas.microsoft.com/office/drawing/2014/main" val="3210527221"/>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git reset</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ステージングエリアに追加した変更をワークツリーへ戻す</a:t>
                      </a:r>
                    </a:p>
                  </a:txBody>
                  <a:tcPr/>
                </a:tc>
                <a:extLst>
                  <a:ext uri="{0D108BD9-81ED-4DB2-BD59-A6C34878D82A}">
                    <a16:rowId xmlns:a16="http://schemas.microsoft.com/office/drawing/2014/main" val="3337276125"/>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git status</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ローカルレポジトリの状態を確認</a:t>
                      </a:r>
                    </a:p>
                  </a:txBody>
                  <a:tcPr/>
                </a:tc>
                <a:extLst>
                  <a:ext uri="{0D108BD9-81ED-4DB2-BD59-A6C34878D82A}">
                    <a16:rowId xmlns:a16="http://schemas.microsoft.com/office/drawing/2014/main" val="399823871"/>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git diff</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各エリアの差分を確認</a:t>
                      </a:r>
                    </a:p>
                  </a:txBody>
                  <a:tcPr/>
                </a:tc>
                <a:extLst>
                  <a:ext uri="{0D108BD9-81ED-4DB2-BD59-A6C34878D82A}">
                    <a16:rowId xmlns:a16="http://schemas.microsoft.com/office/drawing/2014/main" val="2336166842"/>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git log</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コミットの履歴を確認</a:t>
                      </a:r>
                    </a:p>
                  </a:txBody>
                  <a:tcPr/>
                </a:tc>
                <a:extLst>
                  <a:ext uri="{0D108BD9-81ED-4DB2-BD59-A6C34878D82A}">
                    <a16:rowId xmlns:a16="http://schemas.microsoft.com/office/drawing/2014/main" val="1508648756"/>
                  </a:ext>
                </a:extLst>
              </a:tr>
            </a:tbl>
          </a:graphicData>
        </a:graphic>
      </p:graphicFrame>
      <p:sp>
        <p:nvSpPr>
          <p:cNvPr id="4" name="日付プレースホルダー 3">
            <a:extLst>
              <a:ext uri="{FF2B5EF4-FFF2-40B4-BE49-F238E27FC236}">
                <a16:creationId xmlns:a16="http://schemas.microsoft.com/office/drawing/2014/main" id="{2F5EDA58-8EED-4927-9E60-4ABE54800F47}"/>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5DA56E38-0197-49B2-8A68-0B3EE48456E1}"/>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AB898799-83D8-4C50-B2B1-A98B4F71F442}"/>
              </a:ext>
            </a:extLst>
          </p:cNvPr>
          <p:cNvSpPr>
            <a:spLocks noGrp="1"/>
          </p:cNvSpPr>
          <p:nvPr>
            <p:ph type="sldNum" sz="quarter" idx="12"/>
          </p:nvPr>
        </p:nvSpPr>
        <p:spPr/>
        <p:txBody>
          <a:bodyPr/>
          <a:lstStyle/>
          <a:p>
            <a:fld id="{6A08F1E3-4537-4A28-BBC1-BB8FB2459995}" type="slidenum">
              <a:rPr lang="ja-JP" altLang="en-US" smtClean="0"/>
              <a:pPr/>
              <a:t>3</a:t>
            </a:fld>
            <a:endParaRPr lang="ja-JP" altLang="en-US"/>
          </a:p>
        </p:txBody>
      </p:sp>
    </p:spTree>
    <p:extLst>
      <p:ext uri="{BB962C8B-B14F-4D97-AF65-F5344CB8AC3E}">
        <p14:creationId xmlns:p14="http://schemas.microsoft.com/office/powerpoint/2010/main" val="319719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119EEE-337A-44B6-8DC1-3900EB3FB946}"/>
              </a:ext>
            </a:extLst>
          </p:cNvPr>
          <p:cNvSpPr>
            <a:spLocks noGrp="1"/>
          </p:cNvSpPr>
          <p:nvPr>
            <p:ph type="title"/>
          </p:nvPr>
        </p:nvSpPr>
        <p:spPr/>
        <p:txBody>
          <a:bodyPr/>
          <a:lstStyle/>
          <a:p>
            <a:r>
              <a:rPr kumimoji="1" lang="ja-JP" altLang="en-US" dirty="0"/>
              <a:t>既存のリモートレポジトリからコピー（クローン）</a:t>
            </a:r>
          </a:p>
        </p:txBody>
      </p:sp>
      <p:sp>
        <p:nvSpPr>
          <p:cNvPr id="3" name="コンテンツ プレースホルダー 2">
            <a:extLst>
              <a:ext uri="{FF2B5EF4-FFF2-40B4-BE49-F238E27FC236}">
                <a16:creationId xmlns:a16="http://schemas.microsoft.com/office/drawing/2014/main" id="{562232FA-BC2D-455E-828D-DEA0F904FF57}"/>
              </a:ext>
            </a:extLst>
          </p:cNvPr>
          <p:cNvSpPr>
            <a:spLocks noGrp="1"/>
          </p:cNvSpPr>
          <p:nvPr>
            <p:ph idx="1"/>
          </p:nvPr>
        </p:nvSpPr>
        <p:spPr/>
        <p:txBody>
          <a:bodyPr/>
          <a:lstStyle/>
          <a:p>
            <a:pPr>
              <a:lnSpc>
                <a:spcPct val="100000"/>
              </a:lnSpc>
            </a:pPr>
            <a:r>
              <a:rPr kumimoji="1" lang="ja-JP" altLang="en-US" dirty="0"/>
              <a:t>所定のディレクトにて，</a:t>
            </a:r>
            <a:r>
              <a:rPr lang="ja-JP" altLang="en-US" dirty="0"/>
              <a:t>「</a:t>
            </a:r>
            <a:r>
              <a:rPr lang="en-US" altLang="ja-JP" dirty="0"/>
              <a:t>Git Bash Here</a:t>
            </a:r>
            <a:r>
              <a:rPr lang="ja-JP" altLang="en-US" dirty="0"/>
              <a:t>」を立ち上げる</a:t>
            </a:r>
            <a:br>
              <a:rPr lang="en-US" altLang="ja-JP" dirty="0"/>
            </a:br>
            <a:r>
              <a:rPr lang="ja-JP" altLang="en-US" dirty="0"/>
              <a:t>（</a:t>
            </a:r>
            <a:r>
              <a:rPr lang="en-US" altLang="ja-JP" dirty="0"/>
              <a:t>Git</a:t>
            </a:r>
            <a:r>
              <a:rPr lang="ja-JP" altLang="en-US"/>
              <a:t>をインストールして右クリック）</a:t>
            </a:r>
            <a:endParaRPr kumimoji="1" lang="en-US" altLang="ja-JP" dirty="0"/>
          </a:p>
          <a:p>
            <a:endParaRPr kumimoji="1" lang="en-US" altLang="ja-JP" dirty="0"/>
          </a:p>
          <a:p>
            <a:r>
              <a:rPr kumimoji="1" lang="ja-JP" altLang="en-US" dirty="0"/>
              <a:t>ターミナル内にて「</a:t>
            </a:r>
            <a:r>
              <a:rPr kumimoji="1" lang="en-US" altLang="ja-JP" dirty="0"/>
              <a:t>git clone</a:t>
            </a:r>
            <a:r>
              <a:rPr kumimoji="1" lang="ja-JP" altLang="en-US" dirty="0"/>
              <a:t>」コマンドを入力</a:t>
            </a:r>
            <a:endParaRPr kumimoji="1" lang="en-US" altLang="ja-JP" dirty="0"/>
          </a:p>
          <a:p>
            <a:pPr lvl="1"/>
            <a:r>
              <a:rPr kumimoji="1" lang="ja-JP" altLang="en-US" dirty="0"/>
              <a:t>（参考）</a:t>
            </a:r>
            <a:r>
              <a:rPr lang="en-US" altLang="ja-JP" dirty="0"/>
              <a:t>Git clone </a:t>
            </a:r>
            <a:r>
              <a:rPr lang="ja-JP" altLang="en-US" dirty="0"/>
              <a:t>は，</a:t>
            </a:r>
            <a:r>
              <a:rPr lang="en-US" altLang="ja-JP" dirty="0"/>
              <a:t>GitHub</a:t>
            </a:r>
            <a:r>
              <a:rPr lang="ja-JP" altLang="en-US" dirty="0"/>
              <a:t>上の以下</a:t>
            </a:r>
            <a:r>
              <a:rPr lang="en-US" altLang="ja-JP" dirty="0"/>
              <a:t>2</a:t>
            </a:r>
            <a:r>
              <a:rPr lang="ja-JP" altLang="en-US" dirty="0"/>
              <a:t>つの情報ローカルリポジトリにコピーする</a:t>
            </a:r>
            <a:endParaRPr lang="en-US" altLang="ja-JP" dirty="0"/>
          </a:p>
          <a:p>
            <a:pPr lvl="2"/>
            <a:r>
              <a:rPr kumimoji="1" lang="ja-JP" altLang="en-US" dirty="0"/>
              <a:t>リモートリポジトリ上のファイル</a:t>
            </a:r>
            <a:endParaRPr kumimoji="1" lang="en-US" altLang="ja-JP" dirty="0"/>
          </a:p>
          <a:p>
            <a:pPr lvl="2"/>
            <a:r>
              <a:rPr lang="ja-JP" altLang="en-US" dirty="0"/>
              <a:t>レポジトリ（</a:t>
            </a:r>
            <a:r>
              <a:rPr lang="en-US" altLang="ja-JP" dirty="0"/>
              <a:t>.git</a:t>
            </a:r>
            <a:r>
              <a:rPr lang="ja-JP" altLang="en-US" dirty="0"/>
              <a:t>リポジトリ）</a:t>
            </a:r>
            <a:endParaRPr lang="en-US" altLang="ja-JP" dirty="0"/>
          </a:p>
          <a:p>
            <a:pPr lvl="2"/>
            <a:endParaRPr lang="en-US" altLang="ja-JP" dirty="0"/>
          </a:p>
          <a:p>
            <a:r>
              <a:rPr kumimoji="1" lang="en-US" altLang="ja-JP" dirty="0"/>
              <a:t>GitHub</a:t>
            </a:r>
            <a:r>
              <a:rPr lang="ja-JP" altLang="en-US" dirty="0"/>
              <a:t> の「</a:t>
            </a:r>
            <a:r>
              <a:rPr lang="en-US" altLang="ja-JP" dirty="0"/>
              <a:t>Clone or download</a:t>
            </a:r>
            <a:r>
              <a:rPr lang="ja-JP" altLang="en-US" dirty="0"/>
              <a:t>」にて，リモートリポジトリの</a:t>
            </a:r>
            <a:r>
              <a:rPr lang="en-US" altLang="ja-JP" dirty="0"/>
              <a:t>URL</a:t>
            </a:r>
            <a:r>
              <a:rPr lang="ja-JP" altLang="en-US" dirty="0"/>
              <a:t>をコピーし，</a:t>
            </a:r>
            <a:br>
              <a:rPr lang="en-US" altLang="ja-JP" dirty="0"/>
            </a:br>
            <a:r>
              <a:rPr lang="ja-JP" altLang="en-US" dirty="0"/>
              <a:t>「</a:t>
            </a:r>
            <a:r>
              <a:rPr lang="en-US" altLang="ja-JP" dirty="0"/>
              <a:t>git clone &lt; </a:t>
            </a:r>
            <a:r>
              <a:rPr lang="ja-JP" altLang="en-US" dirty="0"/>
              <a:t>コピーした</a:t>
            </a:r>
            <a:r>
              <a:rPr lang="en-US" altLang="ja-JP" dirty="0"/>
              <a:t>URL &gt;</a:t>
            </a:r>
            <a:r>
              <a:rPr lang="ja-JP" altLang="en-US" dirty="0"/>
              <a:t>」を入力</a:t>
            </a:r>
            <a:endParaRPr lang="en-US" altLang="ja-JP" dirty="0"/>
          </a:p>
        </p:txBody>
      </p:sp>
      <p:sp>
        <p:nvSpPr>
          <p:cNvPr id="4" name="日付プレースホルダー 3">
            <a:extLst>
              <a:ext uri="{FF2B5EF4-FFF2-40B4-BE49-F238E27FC236}">
                <a16:creationId xmlns:a16="http://schemas.microsoft.com/office/drawing/2014/main" id="{2FEC0713-D795-4FA7-9A89-12D441EEB5FB}"/>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53FEA5C0-6238-4540-8B22-1197D41AF41E}"/>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CB1819E7-D244-455E-ACAF-E7034C5FB84E}"/>
              </a:ext>
            </a:extLst>
          </p:cNvPr>
          <p:cNvSpPr>
            <a:spLocks noGrp="1"/>
          </p:cNvSpPr>
          <p:nvPr>
            <p:ph type="sldNum" sz="quarter" idx="12"/>
          </p:nvPr>
        </p:nvSpPr>
        <p:spPr/>
        <p:txBody>
          <a:bodyPr/>
          <a:lstStyle/>
          <a:p>
            <a:fld id="{6A08F1E3-4537-4A28-BBC1-BB8FB2459995}" type="slidenum">
              <a:rPr lang="ja-JP" altLang="en-US" smtClean="0"/>
              <a:pPr/>
              <a:t>4</a:t>
            </a:fld>
            <a:endParaRPr lang="ja-JP" altLang="en-US"/>
          </a:p>
        </p:txBody>
      </p:sp>
      <p:grpSp>
        <p:nvGrpSpPr>
          <p:cNvPr id="12" name="グループ化 11">
            <a:extLst>
              <a:ext uri="{FF2B5EF4-FFF2-40B4-BE49-F238E27FC236}">
                <a16:creationId xmlns:a16="http://schemas.microsoft.com/office/drawing/2014/main" id="{511FAF69-C32C-4531-9A45-41D7B06FA499}"/>
              </a:ext>
            </a:extLst>
          </p:cNvPr>
          <p:cNvGrpSpPr/>
          <p:nvPr/>
        </p:nvGrpSpPr>
        <p:grpSpPr>
          <a:xfrm>
            <a:off x="9169167" y="1207924"/>
            <a:ext cx="2113850" cy="1137391"/>
            <a:chOff x="3705726" y="1496068"/>
            <a:chExt cx="2823511" cy="1700020"/>
          </a:xfrm>
        </p:grpSpPr>
        <p:pic>
          <p:nvPicPr>
            <p:cNvPr id="10" name="図 9">
              <a:extLst>
                <a:ext uri="{FF2B5EF4-FFF2-40B4-BE49-F238E27FC236}">
                  <a16:creationId xmlns:a16="http://schemas.microsoft.com/office/drawing/2014/main" id="{8DDEA1EF-1F6E-42E1-99A1-FB33B1E2A01E}"/>
                </a:ext>
              </a:extLst>
            </p:cNvPr>
            <p:cNvPicPr>
              <a:picLocks noChangeAspect="1"/>
            </p:cNvPicPr>
            <p:nvPr/>
          </p:nvPicPr>
          <p:blipFill>
            <a:blip r:embed="rId2"/>
            <a:stretch>
              <a:fillRect/>
            </a:stretch>
          </p:blipFill>
          <p:spPr>
            <a:xfrm>
              <a:off x="3705726" y="1496068"/>
              <a:ext cx="2823511" cy="1700020"/>
            </a:xfrm>
            <a:prstGeom prst="rect">
              <a:avLst/>
            </a:prstGeom>
          </p:spPr>
        </p:pic>
        <p:sp>
          <p:nvSpPr>
            <p:cNvPr id="11" name="フレーム 10">
              <a:extLst>
                <a:ext uri="{FF2B5EF4-FFF2-40B4-BE49-F238E27FC236}">
                  <a16:creationId xmlns:a16="http://schemas.microsoft.com/office/drawing/2014/main" id="{8069A610-9518-4F51-B7DA-74A59021EEF9}"/>
                </a:ext>
              </a:extLst>
            </p:cNvPr>
            <p:cNvSpPr/>
            <p:nvPr/>
          </p:nvSpPr>
          <p:spPr>
            <a:xfrm>
              <a:off x="3705726" y="2703478"/>
              <a:ext cx="2823510" cy="290140"/>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8" name="グループ化 17">
            <a:extLst>
              <a:ext uri="{FF2B5EF4-FFF2-40B4-BE49-F238E27FC236}">
                <a16:creationId xmlns:a16="http://schemas.microsoft.com/office/drawing/2014/main" id="{5FD52092-C0F6-49D2-B318-ED3236284478}"/>
              </a:ext>
            </a:extLst>
          </p:cNvPr>
          <p:cNvGrpSpPr/>
          <p:nvPr/>
        </p:nvGrpSpPr>
        <p:grpSpPr>
          <a:xfrm>
            <a:off x="755187" y="4589804"/>
            <a:ext cx="4789111" cy="1660869"/>
            <a:chOff x="1049154" y="3324928"/>
            <a:chExt cx="5547310" cy="2046869"/>
          </a:xfrm>
        </p:grpSpPr>
        <p:pic>
          <p:nvPicPr>
            <p:cNvPr id="19" name="図 18">
              <a:extLst>
                <a:ext uri="{FF2B5EF4-FFF2-40B4-BE49-F238E27FC236}">
                  <a16:creationId xmlns:a16="http://schemas.microsoft.com/office/drawing/2014/main" id="{A815E4EA-731D-4C81-90FE-4A04A0DC3D88}"/>
                </a:ext>
              </a:extLst>
            </p:cNvPr>
            <p:cNvPicPr>
              <a:picLocks noChangeAspect="1"/>
            </p:cNvPicPr>
            <p:nvPr/>
          </p:nvPicPr>
          <p:blipFill>
            <a:blip r:embed="rId3"/>
            <a:stretch>
              <a:fillRect/>
            </a:stretch>
          </p:blipFill>
          <p:spPr>
            <a:xfrm>
              <a:off x="1049154" y="3324928"/>
              <a:ext cx="5547310" cy="2046869"/>
            </a:xfrm>
            <a:prstGeom prst="rect">
              <a:avLst/>
            </a:prstGeom>
          </p:spPr>
        </p:pic>
        <p:sp>
          <p:nvSpPr>
            <p:cNvPr id="20" name="フレーム 19">
              <a:extLst>
                <a:ext uri="{FF2B5EF4-FFF2-40B4-BE49-F238E27FC236}">
                  <a16:creationId xmlns:a16="http://schemas.microsoft.com/office/drawing/2014/main" id="{A70B6FBE-A441-4650-A784-ABE12FB6FBCF}"/>
                </a:ext>
              </a:extLst>
            </p:cNvPr>
            <p:cNvSpPr/>
            <p:nvPr/>
          </p:nvSpPr>
          <p:spPr>
            <a:xfrm>
              <a:off x="4215864" y="4725294"/>
              <a:ext cx="2204187" cy="22209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a:extLst>
              <a:ext uri="{FF2B5EF4-FFF2-40B4-BE49-F238E27FC236}">
                <a16:creationId xmlns:a16="http://schemas.microsoft.com/office/drawing/2014/main" id="{3AB52A4C-8131-4BCC-80D8-2D01FC954276}"/>
              </a:ext>
            </a:extLst>
          </p:cNvPr>
          <p:cNvGrpSpPr/>
          <p:nvPr/>
        </p:nvGrpSpPr>
        <p:grpSpPr>
          <a:xfrm>
            <a:off x="5729111" y="4618563"/>
            <a:ext cx="5817495" cy="1215115"/>
            <a:chOff x="5729111" y="4812680"/>
            <a:chExt cx="5817495" cy="1215115"/>
          </a:xfrm>
        </p:grpSpPr>
        <p:pic>
          <p:nvPicPr>
            <p:cNvPr id="24" name="図 23">
              <a:extLst>
                <a:ext uri="{FF2B5EF4-FFF2-40B4-BE49-F238E27FC236}">
                  <a16:creationId xmlns:a16="http://schemas.microsoft.com/office/drawing/2014/main" id="{84289DC1-7F2A-47F8-984D-18EBCE6132B0}"/>
                </a:ext>
              </a:extLst>
            </p:cNvPr>
            <p:cNvPicPr>
              <a:picLocks noChangeAspect="1"/>
            </p:cNvPicPr>
            <p:nvPr/>
          </p:nvPicPr>
          <p:blipFill>
            <a:blip r:embed="rId4"/>
            <a:stretch>
              <a:fillRect/>
            </a:stretch>
          </p:blipFill>
          <p:spPr>
            <a:xfrm>
              <a:off x="5729111" y="4812680"/>
              <a:ext cx="5817495" cy="1215115"/>
            </a:xfrm>
            <a:prstGeom prst="rect">
              <a:avLst/>
            </a:prstGeom>
          </p:spPr>
        </p:pic>
        <p:sp>
          <p:nvSpPr>
            <p:cNvPr id="25" name="フレーム 24">
              <a:extLst>
                <a:ext uri="{FF2B5EF4-FFF2-40B4-BE49-F238E27FC236}">
                  <a16:creationId xmlns:a16="http://schemas.microsoft.com/office/drawing/2014/main" id="{82C36F9E-9BFF-4C7E-BEF6-004A9E09F482}"/>
                </a:ext>
              </a:extLst>
            </p:cNvPr>
            <p:cNvSpPr/>
            <p:nvPr/>
          </p:nvSpPr>
          <p:spPr>
            <a:xfrm>
              <a:off x="6096930" y="4812680"/>
              <a:ext cx="3441706" cy="19411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7" name="吹き出し: 角を丸めた四角形 26">
            <a:extLst>
              <a:ext uri="{FF2B5EF4-FFF2-40B4-BE49-F238E27FC236}">
                <a16:creationId xmlns:a16="http://schemas.microsoft.com/office/drawing/2014/main" id="{8C9EFFF3-DD8E-41FB-B9E3-80F5400F2B13}"/>
              </a:ext>
            </a:extLst>
          </p:cNvPr>
          <p:cNvSpPr/>
          <p:nvPr/>
        </p:nvSpPr>
        <p:spPr>
          <a:xfrm>
            <a:off x="6423553" y="5945083"/>
            <a:ext cx="1988927" cy="365125"/>
          </a:xfrm>
          <a:prstGeom prst="wedgeRoundRectCallout">
            <a:avLst>
              <a:gd name="adj1" fmla="val -6786"/>
              <a:gd name="adj2" fmla="val -79853"/>
              <a:gd name="adj3" fmla="val 1666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ここが</a:t>
            </a:r>
            <a:r>
              <a:rPr kumimoji="1"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100%</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になれば終了</a:t>
            </a:r>
          </a:p>
        </p:txBody>
      </p:sp>
    </p:spTree>
    <p:extLst>
      <p:ext uri="{BB962C8B-B14F-4D97-AF65-F5344CB8AC3E}">
        <p14:creationId xmlns:p14="http://schemas.microsoft.com/office/powerpoint/2010/main" val="107238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119EEE-337A-44B6-8DC1-3900EB3FB946}"/>
              </a:ext>
            </a:extLst>
          </p:cNvPr>
          <p:cNvSpPr>
            <a:spLocks noGrp="1"/>
          </p:cNvSpPr>
          <p:nvPr>
            <p:ph type="title"/>
          </p:nvPr>
        </p:nvSpPr>
        <p:spPr/>
        <p:txBody>
          <a:bodyPr/>
          <a:lstStyle/>
          <a:p>
            <a:r>
              <a:rPr kumimoji="1" lang="ja-JP" altLang="en-US" dirty="0"/>
              <a:t>（参考）</a:t>
            </a:r>
            <a:r>
              <a:rPr kumimoji="1" lang="en-US" altLang="ja-JP" dirty="0"/>
              <a:t>git clone </a:t>
            </a:r>
            <a:r>
              <a:rPr kumimoji="1" lang="ja-JP" altLang="en-US" dirty="0"/>
              <a:t>のイメージ図</a:t>
            </a:r>
          </a:p>
        </p:txBody>
      </p:sp>
      <p:sp>
        <p:nvSpPr>
          <p:cNvPr id="4" name="日付プレースホルダー 3">
            <a:extLst>
              <a:ext uri="{FF2B5EF4-FFF2-40B4-BE49-F238E27FC236}">
                <a16:creationId xmlns:a16="http://schemas.microsoft.com/office/drawing/2014/main" id="{2FEC0713-D795-4FA7-9A89-12D441EEB5FB}"/>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53FEA5C0-6238-4540-8B22-1197D41AF41E}"/>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CB1819E7-D244-455E-ACAF-E7034C5FB84E}"/>
              </a:ext>
            </a:extLst>
          </p:cNvPr>
          <p:cNvSpPr>
            <a:spLocks noGrp="1"/>
          </p:cNvSpPr>
          <p:nvPr>
            <p:ph type="sldNum" sz="quarter" idx="12"/>
          </p:nvPr>
        </p:nvSpPr>
        <p:spPr/>
        <p:txBody>
          <a:bodyPr/>
          <a:lstStyle/>
          <a:p>
            <a:fld id="{6A08F1E3-4537-4A28-BBC1-BB8FB2459995}" type="slidenum">
              <a:rPr lang="ja-JP" altLang="en-US" smtClean="0"/>
              <a:pPr/>
              <a:t>5</a:t>
            </a:fld>
            <a:endParaRPr lang="ja-JP" altLang="en-US"/>
          </a:p>
        </p:txBody>
      </p:sp>
      <p:pic>
        <p:nvPicPr>
          <p:cNvPr id="14" name="図 13">
            <a:extLst>
              <a:ext uri="{FF2B5EF4-FFF2-40B4-BE49-F238E27FC236}">
                <a16:creationId xmlns:a16="http://schemas.microsoft.com/office/drawing/2014/main" id="{A27BC78B-844A-4431-8D61-15EBC8B5BCBE}"/>
              </a:ext>
            </a:extLst>
          </p:cNvPr>
          <p:cNvPicPr>
            <a:picLocks noChangeAspect="1"/>
          </p:cNvPicPr>
          <p:nvPr/>
        </p:nvPicPr>
        <p:blipFill>
          <a:blip r:embed="rId2"/>
          <a:stretch>
            <a:fillRect/>
          </a:stretch>
        </p:blipFill>
        <p:spPr>
          <a:xfrm>
            <a:off x="401002" y="1095475"/>
            <a:ext cx="11190714" cy="4920314"/>
          </a:xfrm>
          <a:prstGeom prst="rect">
            <a:avLst/>
          </a:prstGeom>
        </p:spPr>
      </p:pic>
      <p:sp>
        <p:nvSpPr>
          <p:cNvPr id="17" name="吹き出し: 角を丸めた四角形 16">
            <a:extLst>
              <a:ext uri="{FF2B5EF4-FFF2-40B4-BE49-F238E27FC236}">
                <a16:creationId xmlns:a16="http://schemas.microsoft.com/office/drawing/2014/main" id="{0BC89BBF-C435-4704-970D-20CD3C56089F}"/>
              </a:ext>
            </a:extLst>
          </p:cNvPr>
          <p:cNvSpPr/>
          <p:nvPr/>
        </p:nvSpPr>
        <p:spPr>
          <a:xfrm>
            <a:off x="5630779" y="2092169"/>
            <a:ext cx="2733575" cy="961705"/>
          </a:xfrm>
          <a:prstGeom prst="wedgeRoundRectCallout">
            <a:avLst>
              <a:gd name="adj1" fmla="val 66268"/>
              <a:gd name="adj2" fmla="val 41542"/>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git clone</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」コマンドにより，</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リモートリポジトリの情報をコピー，ローカルリポジトリを作成</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17081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7B7D47-9EA0-4D19-ADE7-7D0EA63ECD7E}"/>
              </a:ext>
            </a:extLst>
          </p:cNvPr>
          <p:cNvSpPr>
            <a:spLocks noGrp="1"/>
          </p:cNvSpPr>
          <p:nvPr>
            <p:ph type="title"/>
          </p:nvPr>
        </p:nvSpPr>
        <p:spPr/>
        <p:txBody>
          <a:bodyPr/>
          <a:lstStyle/>
          <a:p>
            <a:r>
              <a:rPr kumimoji="1" lang="ja-JP" altLang="en-US" dirty="0"/>
              <a:t>変更をステージに反映</a:t>
            </a:r>
          </a:p>
        </p:txBody>
      </p:sp>
      <p:sp>
        <p:nvSpPr>
          <p:cNvPr id="4" name="日付プレースホルダー 3">
            <a:extLst>
              <a:ext uri="{FF2B5EF4-FFF2-40B4-BE49-F238E27FC236}">
                <a16:creationId xmlns:a16="http://schemas.microsoft.com/office/drawing/2014/main" id="{AE330472-08F2-48F8-BAD7-0FDBB9948FA1}"/>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ABCF6A7E-FC00-4905-857A-DA17344FF9C9}"/>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D7ED834F-5F95-4B5B-9616-1D48B7AB557D}"/>
              </a:ext>
            </a:extLst>
          </p:cNvPr>
          <p:cNvSpPr>
            <a:spLocks noGrp="1"/>
          </p:cNvSpPr>
          <p:nvPr>
            <p:ph type="sldNum" sz="quarter" idx="12"/>
          </p:nvPr>
        </p:nvSpPr>
        <p:spPr/>
        <p:txBody>
          <a:bodyPr/>
          <a:lstStyle/>
          <a:p>
            <a:fld id="{6A08F1E3-4537-4A28-BBC1-BB8FB2459995}" type="slidenum">
              <a:rPr lang="ja-JP" altLang="en-US" smtClean="0"/>
              <a:pPr/>
              <a:t>6</a:t>
            </a:fld>
            <a:endParaRPr lang="ja-JP" altLang="en-US"/>
          </a:p>
        </p:txBody>
      </p:sp>
      <p:sp>
        <p:nvSpPr>
          <p:cNvPr id="10" name="コンテンツ プレースホルダー 9">
            <a:extLst>
              <a:ext uri="{FF2B5EF4-FFF2-40B4-BE49-F238E27FC236}">
                <a16:creationId xmlns:a16="http://schemas.microsoft.com/office/drawing/2014/main" id="{3B6A24B1-E813-4335-B17F-DD9CB7E7C6D1}"/>
              </a:ext>
            </a:extLst>
          </p:cNvPr>
          <p:cNvSpPr>
            <a:spLocks noGrp="1"/>
          </p:cNvSpPr>
          <p:nvPr>
            <p:ph idx="1"/>
          </p:nvPr>
        </p:nvSpPr>
        <p:spPr/>
        <p:txBody>
          <a:bodyPr/>
          <a:lstStyle/>
          <a:p>
            <a:r>
              <a:rPr lang="ja-JP" altLang="en-US" dirty="0"/>
              <a:t>変更をステージに反映するためには「</a:t>
            </a:r>
            <a:r>
              <a:rPr lang="en-US" altLang="ja-JP" dirty="0"/>
              <a:t>git add</a:t>
            </a:r>
            <a:r>
              <a:rPr lang="ja-JP" altLang="en-US" dirty="0"/>
              <a:t>」コマンドを使用</a:t>
            </a:r>
            <a:endParaRPr lang="en-US" altLang="ja-JP" dirty="0"/>
          </a:p>
          <a:p>
            <a:pPr lvl="1"/>
            <a:r>
              <a:rPr lang="ja-JP" altLang="en-US" dirty="0"/>
              <a:t>主には以下図の</a:t>
            </a:r>
            <a:r>
              <a:rPr lang="en-US" altLang="ja-JP" dirty="0"/>
              <a:t>3</a:t>
            </a:r>
            <a:r>
              <a:rPr lang="ja-JP" altLang="en-US" dirty="0"/>
              <a:t>つを使用</a:t>
            </a:r>
            <a:endParaRPr lang="en-US" altLang="ja-JP" dirty="0"/>
          </a:p>
          <a:p>
            <a:pPr lvl="1"/>
            <a:endParaRPr lang="en-US" altLang="ja-JP" dirty="0"/>
          </a:p>
          <a:p>
            <a:pPr lvl="1"/>
            <a:endParaRPr lang="en-US" altLang="ja-JP" dirty="0"/>
          </a:p>
          <a:p>
            <a:pPr lvl="1"/>
            <a:endParaRPr lang="en-US" altLang="ja-JP" dirty="0"/>
          </a:p>
          <a:p>
            <a:pPr marL="457200" lvl="1" indent="0">
              <a:buNone/>
            </a:pPr>
            <a:endParaRPr lang="en-US" altLang="ja-JP" dirty="0"/>
          </a:p>
          <a:p>
            <a:pPr marL="457200" lvl="1" indent="0">
              <a:buNone/>
            </a:pPr>
            <a:endParaRPr lang="en-US" altLang="ja-JP" dirty="0"/>
          </a:p>
          <a:p>
            <a:r>
              <a:rPr lang="ja-JP" altLang="en-US" dirty="0"/>
              <a:t>ステージがある目的は「</a:t>
            </a:r>
            <a:r>
              <a:rPr lang="en-US" altLang="ja-JP" b="1" dirty="0">
                <a:solidFill>
                  <a:srgbClr val="FF0000"/>
                </a:solidFill>
              </a:rPr>
              <a:t>commit </a:t>
            </a:r>
            <a:r>
              <a:rPr lang="ja-JP" altLang="en-US" b="1" dirty="0">
                <a:solidFill>
                  <a:srgbClr val="FF0000"/>
                </a:solidFill>
              </a:rPr>
              <a:t>する内容を準備</a:t>
            </a:r>
            <a:r>
              <a:rPr lang="ja-JP" altLang="en-US" dirty="0"/>
              <a:t>」するため</a:t>
            </a:r>
            <a:endParaRPr lang="en-US" altLang="ja-JP" dirty="0"/>
          </a:p>
          <a:p>
            <a:pPr lvl="1"/>
            <a:r>
              <a:rPr lang="ja-JP" altLang="en-US" dirty="0"/>
              <a:t>例えば，変更した複数ファイルのうち，</a:t>
            </a:r>
            <a:br>
              <a:rPr lang="en-US" altLang="ja-JP" dirty="0"/>
            </a:br>
            <a:r>
              <a:rPr lang="ja-JP" altLang="en-US" dirty="0"/>
              <a:t>一部のファイルのみ記録したいなど</a:t>
            </a:r>
            <a:r>
              <a:rPr lang="en-US" altLang="ja-JP" dirty="0"/>
              <a:t>…</a:t>
            </a:r>
          </a:p>
        </p:txBody>
      </p:sp>
      <p:grpSp>
        <p:nvGrpSpPr>
          <p:cNvPr id="14" name="グループ化 13">
            <a:extLst>
              <a:ext uri="{FF2B5EF4-FFF2-40B4-BE49-F238E27FC236}">
                <a16:creationId xmlns:a16="http://schemas.microsoft.com/office/drawing/2014/main" id="{8BC29519-9F4D-4745-8E40-3CD76512ACEF}"/>
              </a:ext>
            </a:extLst>
          </p:cNvPr>
          <p:cNvGrpSpPr/>
          <p:nvPr/>
        </p:nvGrpSpPr>
        <p:grpSpPr>
          <a:xfrm>
            <a:off x="4621230" y="1172585"/>
            <a:ext cx="5919537" cy="1619451"/>
            <a:chOff x="1550806" y="1215680"/>
            <a:chExt cx="6432848" cy="1912677"/>
          </a:xfrm>
        </p:grpSpPr>
        <p:pic>
          <p:nvPicPr>
            <p:cNvPr id="12" name="図 11">
              <a:extLst>
                <a:ext uri="{FF2B5EF4-FFF2-40B4-BE49-F238E27FC236}">
                  <a16:creationId xmlns:a16="http://schemas.microsoft.com/office/drawing/2014/main" id="{E59355AC-6881-4C70-99E2-D5F5A03C9A4E}"/>
                </a:ext>
              </a:extLst>
            </p:cNvPr>
            <p:cNvPicPr>
              <a:picLocks noChangeAspect="1"/>
            </p:cNvPicPr>
            <p:nvPr/>
          </p:nvPicPr>
          <p:blipFill>
            <a:blip r:embed="rId2"/>
            <a:stretch>
              <a:fillRect/>
            </a:stretch>
          </p:blipFill>
          <p:spPr>
            <a:xfrm>
              <a:off x="1550806" y="1215680"/>
              <a:ext cx="2986118" cy="1912677"/>
            </a:xfrm>
            <a:prstGeom prst="rect">
              <a:avLst/>
            </a:prstGeom>
          </p:spPr>
        </p:pic>
        <p:sp>
          <p:nvSpPr>
            <p:cNvPr id="13" name="吹き出し: 角を丸めた四角形 12">
              <a:extLst>
                <a:ext uri="{FF2B5EF4-FFF2-40B4-BE49-F238E27FC236}">
                  <a16:creationId xmlns:a16="http://schemas.microsoft.com/office/drawing/2014/main" id="{AA61F611-802E-4F8A-B22A-C0C7A52CEAA7}"/>
                </a:ext>
              </a:extLst>
            </p:cNvPr>
            <p:cNvSpPr/>
            <p:nvPr/>
          </p:nvSpPr>
          <p:spPr>
            <a:xfrm>
              <a:off x="4586199" y="1989455"/>
              <a:ext cx="3397455" cy="557663"/>
            </a:xfrm>
            <a:prstGeom prst="wedgeRoundRectCallout">
              <a:avLst>
                <a:gd name="adj1" fmla="val -56487"/>
                <a:gd name="adj2" fmla="val 15049"/>
                <a:gd name="adj3" fmla="val 1666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ワークツリーのすべての変更を反映したい場合は「</a:t>
              </a:r>
              <a:r>
                <a:rPr kumimoji="1"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add .</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p>
          </p:txBody>
        </p:sp>
      </p:grpSp>
      <p:pic>
        <p:nvPicPr>
          <p:cNvPr id="20" name="図 19">
            <a:extLst>
              <a:ext uri="{FF2B5EF4-FFF2-40B4-BE49-F238E27FC236}">
                <a16:creationId xmlns:a16="http://schemas.microsoft.com/office/drawing/2014/main" id="{559A1F77-0986-49B4-9A6E-AA80057922BB}"/>
              </a:ext>
            </a:extLst>
          </p:cNvPr>
          <p:cNvPicPr>
            <a:picLocks noChangeAspect="1"/>
          </p:cNvPicPr>
          <p:nvPr/>
        </p:nvPicPr>
        <p:blipFill>
          <a:blip r:embed="rId3"/>
          <a:stretch>
            <a:fillRect/>
          </a:stretch>
        </p:blipFill>
        <p:spPr>
          <a:xfrm>
            <a:off x="7981200" y="3629544"/>
            <a:ext cx="3212693" cy="2870679"/>
          </a:xfrm>
          <a:prstGeom prst="rect">
            <a:avLst/>
          </a:prstGeom>
        </p:spPr>
      </p:pic>
      <p:sp>
        <p:nvSpPr>
          <p:cNvPr id="22" name="吹き出し: 角を丸めた四角形 21">
            <a:extLst>
              <a:ext uri="{FF2B5EF4-FFF2-40B4-BE49-F238E27FC236}">
                <a16:creationId xmlns:a16="http://schemas.microsoft.com/office/drawing/2014/main" id="{FA758ECF-C70F-4EE6-A105-ACFCD6810000}"/>
              </a:ext>
            </a:extLst>
          </p:cNvPr>
          <p:cNvSpPr/>
          <p:nvPr/>
        </p:nvSpPr>
        <p:spPr>
          <a:xfrm>
            <a:off x="3638349" y="4784576"/>
            <a:ext cx="3984859" cy="1077209"/>
          </a:xfrm>
          <a:prstGeom prst="wedgeRoundRectCallout">
            <a:avLst>
              <a:gd name="adj1" fmla="val 57522"/>
              <a:gd name="adj2" fmla="val -16898"/>
              <a:gd name="adj3" fmla="val 1666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git add</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」コマンドにて，変更したファイルのうち，記録したいファイルを指定することが可能</a:t>
            </a:r>
            <a:endParaRPr kumimoji="1"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a:p>
            <a:pPr>
              <a:lnSpc>
                <a:spcPct val="120000"/>
              </a:lnSpc>
            </a:pP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例えば</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p>
          <a:p>
            <a:pPr>
              <a:lnSpc>
                <a:spcPct val="120000"/>
              </a:lnSpc>
            </a:pPr>
            <a:r>
              <a:rPr lang="en-US" altLang="ja-JP"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add index.html</a:t>
            </a:r>
            <a:endParaRPr kumimoji="1" lang="ja-JP" altLang="en-US"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05964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119EEE-337A-44B6-8DC1-3900EB3FB946}"/>
              </a:ext>
            </a:extLst>
          </p:cNvPr>
          <p:cNvSpPr>
            <a:spLocks noGrp="1"/>
          </p:cNvSpPr>
          <p:nvPr>
            <p:ph type="title"/>
          </p:nvPr>
        </p:nvSpPr>
        <p:spPr/>
        <p:txBody>
          <a:bodyPr/>
          <a:lstStyle/>
          <a:p>
            <a:r>
              <a:rPr kumimoji="1" lang="ja-JP" altLang="en-US" dirty="0"/>
              <a:t>（参考）</a:t>
            </a:r>
            <a:r>
              <a:rPr kumimoji="1" lang="en-US" altLang="ja-JP" dirty="0"/>
              <a:t>git add </a:t>
            </a:r>
            <a:r>
              <a:rPr kumimoji="1" lang="ja-JP" altLang="en-US" dirty="0"/>
              <a:t>コマンドの裏側で実施されていること</a:t>
            </a:r>
          </a:p>
        </p:txBody>
      </p:sp>
      <p:sp>
        <p:nvSpPr>
          <p:cNvPr id="4" name="日付プレースホルダー 3">
            <a:extLst>
              <a:ext uri="{FF2B5EF4-FFF2-40B4-BE49-F238E27FC236}">
                <a16:creationId xmlns:a16="http://schemas.microsoft.com/office/drawing/2014/main" id="{2FEC0713-D795-4FA7-9A89-12D441EEB5FB}"/>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53FEA5C0-6238-4540-8B22-1197D41AF41E}"/>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CB1819E7-D244-455E-ACAF-E7034C5FB84E}"/>
              </a:ext>
            </a:extLst>
          </p:cNvPr>
          <p:cNvSpPr>
            <a:spLocks noGrp="1"/>
          </p:cNvSpPr>
          <p:nvPr>
            <p:ph type="sldNum" sz="quarter" idx="12"/>
          </p:nvPr>
        </p:nvSpPr>
        <p:spPr/>
        <p:txBody>
          <a:bodyPr/>
          <a:lstStyle/>
          <a:p>
            <a:fld id="{6A08F1E3-4537-4A28-BBC1-BB8FB2459995}" type="slidenum">
              <a:rPr lang="ja-JP" altLang="en-US" smtClean="0"/>
              <a:pPr/>
              <a:t>7</a:t>
            </a:fld>
            <a:endParaRPr lang="ja-JP" altLang="en-US"/>
          </a:p>
        </p:txBody>
      </p:sp>
      <p:pic>
        <p:nvPicPr>
          <p:cNvPr id="7" name="図 6">
            <a:extLst>
              <a:ext uri="{FF2B5EF4-FFF2-40B4-BE49-F238E27FC236}">
                <a16:creationId xmlns:a16="http://schemas.microsoft.com/office/drawing/2014/main" id="{F0E14FB2-0B51-42E0-B4FD-C168627EA648}"/>
              </a:ext>
            </a:extLst>
          </p:cNvPr>
          <p:cNvPicPr>
            <a:picLocks noChangeAspect="1"/>
          </p:cNvPicPr>
          <p:nvPr/>
        </p:nvPicPr>
        <p:blipFill>
          <a:blip r:embed="rId2"/>
          <a:stretch>
            <a:fillRect/>
          </a:stretch>
        </p:blipFill>
        <p:spPr>
          <a:xfrm>
            <a:off x="823010" y="1083817"/>
            <a:ext cx="10372725" cy="4962525"/>
          </a:xfrm>
          <a:prstGeom prst="rect">
            <a:avLst/>
          </a:prstGeom>
        </p:spPr>
      </p:pic>
      <p:sp>
        <p:nvSpPr>
          <p:cNvPr id="9" name="吹き出し: 角を丸めた四角形 8">
            <a:extLst>
              <a:ext uri="{FF2B5EF4-FFF2-40B4-BE49-F238E27FC236}">
                <a16:creationId xmlns:a16="http://schemas.microsoft.com/office/drawing/2014/main" id="{BBB29B4C-2ED3-4E45-A113-3738F0304C01}"/>
              </a:ext>
            </a:extLst>
          </p:cNvPr>
          <p:cNvSpPr/>
          <p:nvPr/>
        </p:nvSpPr>
        <p:spPr>
          <a:xfrm>
            <a:off x="5582653" y="1386858"/>
            <a:ext cx="3984859" cy="961705"/>
          </a:xfrm>
          <a:prstGeom prst="wedgeRoundRectCallout">
            <a:avLst>
              <a:gd name="adj1" fmla="val -63734"/>
              <a:gd name="adj2" fmla="val 21524"/>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git add</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」コマンドにより，ワークツリーにある変更後の＜</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index.html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ファイル内容を圧縮した「圧縮ファイル</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」が作成される</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0" name="吹き出し: 角を丸めた四角形 9">
            <a:extLst>
              <a:ext uri="{FF2B5EF4-FFF2-40B4-BE49-F238E27FC236}">
                <a16:creationId xmlns:a16="http://schemas.microsoft.com/office/drawing/2014/main" id="{835D0A84-1C4E-45D1-BF3B-3B187B9E1541}"/>
              </a:ext>
            </a:extLst>
          </p:cNvPr>
          <p:cNvSpPr/>
          <p:nvPr/>
        </p:nvSpPr>
        <p:spPr>
          <a:xfrm>
            <a:off x="6160970" y="4990289"/>
            <a:ext cx="3984859" cy="961705"/>
          </a:xfrm>
          <a:prstGeom prst="wedgeRoundRectCallout">
            <a:avLst>
              <a:gd name="adj1" fmla="val -40546"/>
              <a:gd name="adj2" fmla="val -81564"/>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「圧縮ファイル</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」の内容は，＜ </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index.html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＞であるというファイル名とファイル内容をマッピングした情報がインデックスに記載される</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24045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34232C3B-B857-4A12-BBD3-FC071C6BAD27}"/>
              </a:ext>
            </a:extLst>
          </p:cNvPr>
          <p:cNvPicPr>
            <a:picLocks noChangeAspect="1"/>
          </p:cNvPicPr>
          <p:nvPr/>
        </p:nvPicPr>
        <p:blipFill>
          <a:blip r:embed="rId2"/>
          <a:stretch>
            <a:fillRect/>
          </a:stretch>
        </p:blipFill>
        <p:spPr>
          <a:xfrm>
            <a:off x="1436149" y="1527133"/>
            <a:ext cx="3467540" cy="1359692"/>
          </a:xfrm>
          <a:prstGeom prst="rect">
            <a:avLst/>
          </a:prstGeom>
        </p:spPr>
      </p:pic>
      <p:sp>
        <p:nvSpPr>
          <p:cNvPr id="2" name="タイトル 1">
            <a:extLst>
              <a:ext uri="{FF2B5EF4-FFF2-40B4-BE49-F238E27FC236}">
                <a16:creationId xmlns:a16="http://schemas.microsoft.com/office/drawing/2014/main" id="{427B7D47-9EA0-4D19-ADE7-7D0EA63ECD7E}"/>
              </a:ext>
            </a:extLst>
          </p:cNvPr>
          <p:cNvSpPr>
            <a:spLocks noGrp="1"/>
          </p:cNvSpPr>
          <p:nvPr>
            <p:ph type="title"/>
          </p:nvPr>
        </p:nvSpPr>
        <p:spPr/>
        <p:txBody>
          <a:bodyPr/>
          <a:lstStyle/>
          <a:p>
            <a:r>
              <a:rPr kumimoji="1" lang="ja-JP" altLang="en-US" dirty="0"/>
              <a:t>変更を</a:t>
            </a:r>
            <a:r>
              <a:rPr lang="ja-JP" altLang="en-US" dirty="0"/>
              <a:t>記録（ローカルリポジトリに反映）</a:t>
            </a:r>
            <a:endParaRPr kumimoji="1" lang="ja-JP" altLang="en-US" dirty="0"/>
          </a:p>
        </p:txBody>
      </p:sp>
      <p:sp>
        <p:nvSpPr>
          <p:cNvPr id="4" name="日付プレースホルダー 3">
            <a:extLst>
              <a:ext uri="{FF2B5EF4-FFF2-40B4-BE49-F238E27FC236}">
                <a16:creationId xmlns:a16="http://schemas.microsoft.com/office/drawing/2014/main" id="{AE330472-08F2-48F8-BAD7-0FDBB9948FA1}"/>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ABCF6A7E-FC00-4905-857A-DA17344FF9C9}"/>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D7ED834F-5F95-4B5B-9616-1D48B7AB557D}"/>
              </a:ext>
            </a:extLst>
          </p:cNvPr>
          <p:cNvSpPr>
            <a:spLocks noGrp="1"/>
          </p:cNvSpPr>
          <p:nvPr>
            <p:ph type="sldNum" sz="quarter" idx="12"/>
          </p:nvPr>
        </p:nvSpPr>
        <p:spPr/>
        <p:txBody>
          <a:bodyPr/>
          <a:lstStyle/>
          <a:p>
            <a:fld id="{6A08F1E3-4537-4A28-BBC1-BB8FB2459995}" type="slidenum">
              <a:rPr lang="ja-JP" altLang="en-US" smtClean="0"/>
              <a:pPr/>
              <a:t>8</a:t>
            </a:fld>
            <a:endParaRPr lang="ja-JP" altLang="en-US"/>
          </a:p>
        </p:txBody>
      </p:sp>
      <p:sp>
        <p:nvSpPr>
          <p:cNvPr id="10" name="コンテンツ プレースホルダー 9">
            <a:extLst>
              <a:ext uri="{FF2B5EF4-FFF2-40B4-BE49-F238E27FC236}">
                <a16:creationId xmlns:a16="http://schemas.microsoft.com/office/drawing/2014/main" id="{3B6A24B1-E813-4335-B17F-DD9CB7E7C6D1}"/>
              </a:ext>
            </a:extLst>
          </p:cNvPr>
          <p:cNvSpPr>
            <a:spLocks noGrp="1"/>
          </p:cNvSpPr>
          <p:nvPr>
            <p:ph idx="1"/>
          </p:nvPr>
        </p:nvSpPr>
        <p:spPr/>
        <p:txBody>
          <a:bodyPr/>
          <a:lstStyle/>
          <a:p>
            <a:r>
              <a:rPr lang="ja-JP" altLang="en-US" dirty="0"/>
              <a:t>変更をステージに反映するためには「</a:t>
            </a:r>
            <a:r>
              <a:rPr lang="en-US" altLang="ja-JP" dirty="0"/>
              <a:t>git add</a:t>
            </a:r>
            <a:r>
              <a:rPr lang="ja-JP" altLang="en-US" dirty="0"/>
              <a:t>」コマンドを使用</a:t>
            </a:r>
            <a:endParaRPr lang="en-US" altLang="ja-JP" dirty="0"/>
          </a:p>
          <a:p>
            <a:pPr lvl="1"/>
            <a:r>
              <a:rPr lang="ja-JP" altLang="en-US" dirty="0"/>
              <a:t>主には以下図の</a:t>
            </a:r>
            <a:r>
              <a:rPr lang="en-US" altLang="ja-JP" dirty="0"/>
              <a:t>3</a:t>
            </a:r>
            <a:r>
              <a:rPr lang="ja-JP" altLang="en-US" dirty="0"/>
              <a:t>つを使用</a:t>
            </a:r>
            <a:endParaRPr lang="en-US" altLang="ja-JP" dirty="0"/>
          </a:p>
          <a:p>
            <a:pPr lvl="1"/>
            <a:endParaRPr lang="en-US" altLang="ja-JP" dirty="0"/>
          </a:p>
          <a:p>
            <a:pPr lvl="1"/>
            <a:endParaRPr lang="en-US" altLang="ja-JP" dirty="0"/>
          </a:p>
          <a:p>
            <a:pPr lvl="1"/>
            <a:endParaRPr lang="en-US" altLang="ja-JP" dirty="0"/>
          </a:p>
          <a:p>
            <a:pPr marL="457200" lvl="1" indent="0">
              <a:buNone/>
            </a:pPr>
            <a:endParaRPr lang="en-US" altLang="ja-JP" dirty="0"/>
          </a:p>
          <a:p>
            <a:pPr marL="457200" lvl="1" indent="0">
              <a:buNone/>
            </a:pPr>
            <a:endParaRPr lang="en-US" altLang="ja-JP" dirty="0"/>
          </a:p>
          <a:p>
            <a:pPr>
              <a:lnSpc>
                <a:spcPct val="120000"/>
              </a:lnSpc>
            </a:pPr>
            <a:r>
              <a:rPr lang="ja-JP" altLang="en-US" dirty="0"/>
              <a:t>「</a:t>
            </a:r>
            <a:r>
              <a:rPr lang="en-US" altLang="ja-JP" dirty="0"/>
              <a:t>git commit</a:t>
            </a:r>
            <a:r>
              <a:rPr lang="ja-JP" altLang="en-US" dirty="0"/>
              <a:t>」コマンド</a:t>
            </a:r>
            <a:endParaRPr lang="en-US" altLang="ja-JP" dirty="0"/>
          </a:p>
          <a:p>
            <a:pPr lvl="1">
              <a:lnSpc>
                <a:spcPct val="120000"/>
              </a:lnSpc>
            </a:pPr>
            <a:r>
              <a:rPr lang="ja-JP" altLang="en-US" dirty="0"/>
              <a:t>ステージの情報をスナップショットとしてリポジトリに記録</a:t>
            </a:r>
            <a:endParaRPr lang="en-US" altLang="ja-JP" dirty="0"/>
          </a:p>
        </p:txBody>
      </p:sp>
      <p:sp>
        <p:nvSpPr>
          <p:cNvPr id="13" name="吹き出し: 角を丸めた四角形 12">
            <a:extLst>
              <a:ext uri="{FF2B5EF4-FFF2-40B4-BE49-F238E27FC236}">
                <a16:creationId xmlns:a16="http://schemas.microsoft.com/office/drawing/2014/main" id="{AA61F611-802E-4F8A-B22A-C0C7A52CEAA7}"/>
              </a:ext>
            </a:extLst>
          </p:cNvPr>
          <p:cNvSpPr/>
          <p:nvPr/>
        </p:nvSpPr>
        <p:spPr>
          <a:xfrm>
            <a:off x="4605867" y="1262597"/>
            <a:ext cx="3375333" cy="677155"/>
          </a:xfrm>
          <a:prstGeom prst="wedgeRoundRectCallout">
            <a:avLst>
              <a:gd name="adj1" fmla="val -49406"/>
              <a:gd name="adj2" fmla="val 88436"/>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commit -m</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」コマンドは，</a:t>
            </a:r>
            <a:r>
              <a:rPr kumimoji="1"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Git</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エディタを立ち上げてコメントを記載する必要なく，直接コメントを載せることが可能</a:t>
            </a:r>
          </a:p>
        </p:txBody>
      </p:sp>
      <p:sp>
        <p:nvSpPr>
          <p:cNvPr id="22" name="吹き出し: 角を丸めた四角形 21">
            <a:extLst>
              <a:ext uri="{FF2B5EF4-FFF2-40B4-BE49-F238E27FC236}">
                <a16:creationId xmlns:a16="http://schemas.microsoft.com/office/drawing/2014/main" id="{FA758ECF-C70F-4EE6-A105-ACFCD6810000}"/>
              </a:ext>
            </a:extLst>
          </p:cNvPr>
          <p:cNvSpPr/>
          <p:nvPr/>
        </p:nvSpPr>
        <p:spPr>
          <a:xfrm>
            <a:off x="3641538" y="4376729"/>
            <a:ext cx="4511862" cy="792513"/>
          </a:xfrm>
          <a:prstGeom prst="wedgeRoundRectCallout">
            <a:avLst>
              <a:gd name="adj1" fmla="val 57764"/>
              <a:gd name="adj2" fmla="val -40070"/>
              <a:gd name="adj3" fmla="val 1666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先ほど「</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git add</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」コマンドでステージングエリアの反映した情報を，ローカルリポジトリにスナップショットとして記録</a:t>
            </a:r>
            <a:endParaRPr kumimoji="1" lang="ja-JP" altLang="en-US"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5" name="吹き出し: 角を丸めた四角形 14">
            <a:extLst>
              <a:ext uri="{FF2B5EF4-FFF2-40B4-BE49-F238E27FC236}">
                <a16:creationId xmlns:a16="http://schemas.microsoft.com/office/drawing/2014/main" id="{A9D392FC-4825-4959-8B6B-8955FC39637F}"/>
              </a:ext>
            </a:extLst>
          </p:cNvPr>
          <p:cNvSpPr/>
          <p:nvPr/>
        </p:nvSpPr>
        <p:spPr>
          <a:xfrm>
            <a:off x="5152902" y="2144737"/>
            <a:ext cx="3375333" cy="880039"/>
          </a:xfrm>
          <a:prstGeom prst="wedgeRoundRectCallout">
            <a:avLst>
              <a:gd name="adj1" fmla="val -69653"/>
              <a:gd name="adj2" fmla="val 8836"/>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git commit -v</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」コマンドは，</a:t>
            </a:r>
            <a:r>
              <a:rPr kumimoji="1"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Git</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エディタを立ち上げて，その際に</a:t>
            </a:r>
            <a:r>
              <a:rPr kumimoji="1" lang="ja-JP" altLang="en-US" sz="1200" u="sng"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ファイルのどのような変更をしたのかなどをエディタ上で確認することが可能</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（推奨）</a:t>
            </a:r>
          </a:p>
        </p:txBody>
      </p:sp>
      <p:pic>
        <p:nvPicPr>
          <p:cNvPr id="9" name="図 8">
            <a:extLst>
              <a:ext uri="{FF2B5EF4-FFF2-40B4-BE49-F238E27FC236}">
                <a16:creationId xmlns:a16="http://schemas.microsoft.com/office/drawing/2014/main" id="{35719557-4CF7-4D18-A8A7-09E0C07BCC04}"/>
              </a:ext>
            </a:extLst>
          </p:cNvPr>
          <p:cNvPicPr>
            <a:picLocks noChangeAspect="1"/>
          </p:cNvPicPr>
          <p:nvPr/>
        </p:nvPicPr>
        <p:blipFill>
          <a:blip r:embed="rId3"/>
          <a:stretch>
            <a:fillRect/>
          </a:stretch>
        </p:blipFill>
        <p:spPr>
          <a:xfrm>
            <a:off x="8528235" y="3499438"/>
            <a:ext cx="3080800" cy="2752827"/>
          </a:xfrm>
          <a:prstGeom prst="rect">
            <a:avLst/>
          </a:prstGeom>
        </p:spPr>
      </p:pic>
    </p:spTree>
    <p:extLst>
      <p:ext uri="{BB962C8B-B14F-4D97-AF65-F5344CB8AC3E}">
        <p14:creationId xmlns:p14="http://schemas.microsoft.com/office/powerpoint/2010/main" val="353395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D3D8A3EE-E67A-4252-AE16-F88B71CD7F3F}"/>
              </a:ext>
            </a:extLst>
          </p:cNvPr>
          <p:cNvPicPr>
            <a:picLocks noChangeAspect="1"/>
          </p:cNvPicPr>
          <p:nvPr/>
        </p:nvPicPr>
        <p:blipFill>
          <a:blip r:embed="rId2"/>
          <a:stretch>
            <a:fillRect/>
          </a:stretch>
        </p:blipFill>
        <p:spPr>
          <a:xfrm>
            <a:off x="1056373" y="1688946"/>
            <a:ext cx="9906000" cy="4442114"/>
          </a:xfrm>
          <a:prstGeom prst="rect">
            <a:avLst/>
          </a:prstGeom>
        </p:spPr>
      </p:pic>
      <p:sp>
        <p:nvSpPr>
          <p:cNvPr id="2" name="タイトル 1">
            <a:extLst>
              <a:ext uri="{FF2B5EF4-FFF2-40B4-BE49-F238E27FC236}">
                <a16:creationId xmlns:a16="http://schemas.microsoft.com/office/drawing/2014/main" id="{F2119EEE-337A-44B6-8DC1-3900EB3FB946}"/>
              </a:ext>
            </a:extLst>
          </p:cNvPr>
          <p:cNvSpPr>
            <a:spLocks noGrp="1"/>
          </p:cNvSpPr>
          <p:nvPr>
            <p:ph type="title"/>
          </p:nvPr>
        </p:nvSpPr>
        <p:spPr/>
        <p:txBody>
          <a:bodyPr/>
          <a:lstStyle/>
          <a:p>
            <a:r>
              <a:rPr kumimoji="1" lang="ja-JP" altLang="en-US" dirty="0"/>
              <a:t>（参考）</a:t>
            </a:r>
            <a:r>
              <a:rPr kumimoji="1" lang="en-US" altLang="ja-JP" dirty="0"/>
              <a:t>git commit </a:t>
            </a:r>
            <a:r>
              <a:rPr kumimoji="1" lang="ja-JP" altLang="en-US" dirty="0"/>
              <a:t>コマンドの裏側で実施されていること</a:t>
            </a:r>
          </a:p>
        </p:txBody>
      </p:sp>
      <p:sp>
        <p:nvSpPr>
          <p:cNvPr id="4" name="日付プレースホルダー 3">
            <a:extLst>
              <a:ext uri="{FF2B5EF4-FFF2-40B4-BE49-F238E27FC236}">
                <a16:creationId xmlns:a16="http://schemas.microsoft.com/office/drawing/2014/main" id="{2FEC0713-D795-4FA7-9A89-12D441EEB5FB}"/>
              </a:ext>
            </a:extLst>
          </p:cNvPr>
          <p:cNvSpPr>
            <a:spLocks noGrp="1"/>
          </p:cNvSpPr>
          <p:nvPr>
            <p:ph type="dt" sz="half" idx="10"/>
          </p:nvPr>
        </p:nvSpPr>
        <p:spPr/>
        <p:txBody>
          <a:bodyPr/>
          <a:lstStyle/>
          <a:p>
            <a:fld id="{276F997C-D218-46FB-85FC-22FE962A3E80}" type="datetime1">
              <a:rPr lang="ja-JP" altLang="en-US" smtClean="0"/>
              <a:pPr/>
              <a:t>2023/1/11</a:t>
            </a:fld>
            <a:endParaRPr lang="ja-JP" altLang="en-US"/>
          </a:p>
        </p:txBody>
      </p:sp>
      <p:sp>
        <p:nvSpPr>
          <p:cNvPr id="5" name="フッター プレースホルダー 4">
            <a:extLst>
              <a:ext uri="{FF2B5EF4-FFF2-40B4-BE49-F238E27FC236}">
                <a16:creationId xmlns:a16="http://schemas.microsoft.com/office/drawing/2014/main" id="{53FEA5C0-6238-4540-8B22-1197D41AF41E}"/>
              </a:ext>
            </a:extLst>
          </p:cNvPr>
          <p:cNvSpPr>
            <a:spLocks noGrp="1"/>
          </p:cNvSpPr>
          <p:nvPr>
            <p:ph type="ftr" sz="quarter" idx="11"/>
          </p:nvPr>
        </p:nvSpPr>
        <p:spPr/>
        <p:txBody>
          <a:bodyPr/>
          <a:lstStyle/>
          <a:p>
            <a:r>
              <a:rPr lang="ja-JP" altLang="en-US" dirty="0"/>
              <a:t>第</a:t>
            </a:r>
            <a:r>
              <a:rPr lang="en-US" altLang="ja-JP" dirty="0"/>
              <a:t>2</a:t>
            </a:r>
            <a:r>
              <a:rPr lang="ja-JP" altLang="en-US" dirty="0"/>
              <a:t>回　ローカル環境での操作について</a:t>
            </a:r>
            <a:endParaRPr kumimoji="1" lang="ja-JP" altLang="en-US" dirty="0"/>
          </a:p>
        </p:txBody>
      </p:sp>
      <p:sp>
        <p:nvSpPr>
          <p:cNvPr id="6" name="スライド番号プレースホルダー 5">
            <a:extLst>
              <a:ext uri="{FF2B5EF4-FFF2-40B4-BE49-F238E27FC236}">
                <a16:creationId xmlns:a16="http://schemas.microsoft.com/office/drawing/2014/main" id="{CB1819E7-D244-455E-ACAF-E7034C5FB84E}"/>
              </a:ext>
            </a:extLst>
          </p:cNvPr>
          <p:cNvSpPr>
            <a:spLocks noGrp="1"/>
          </p:cNvSpPr>
          <p:nvPr>
            <p:ph type="sldNum" sz="quarter" idx="12"/>
          </p:nvPr>
        </p:nvSpPr>
        <p:spPr/>
        <p:txBody>
          <a:bodyPr/>
          <a:lstStyle/>
          <a:p>
            <a:fld id="{6A08F1E3-4537-4A28-BBC1-BB8FB2459995}" type="slidenum">
              <a:rPr lang="ja-JP" altLang="en-US" smtClean="0"/>
              <a:pPr/>
              <a:t>9</a:t>
            </a:fld>
            <a:endParaRPr lang="ja-JP" altLang="en-US"/>
          </a:p>
        </p:txBody>
      </p:sp>
      <p:sp>
        <p:nvSpPr>
          <p:cNvPr id="9" name="吹き出し: 角を丸めた四角形 8">
            <a:extLst>
              <a:ext uri="{FF2B5EF4-FFF2-40B4-BE49-F238E27FC236}">
                <a16:creationId xmlns:a16="http://schemas.microsoft.com/office/drawing/2014/main" id="{BBB29B4C-2ED3-4E45-A113-3738F0304C01}"/>
              </a:ext>
            </a:extLst>
          </p:cNvPr>
          <p:cNvSpPr/>
          <p:nvPr/>
        </p:nvSpPr>
        <p:spPr>
          <a:xfrm>
            <a:off x="1574231" y="899071"/>
            <a:ext cx="5149514" cy="789875"/>
          </a:xfrm>
          <a:prstGeom prst="wedgeRoundRectCallout">
            <a:avLst>
              <a:gd name="adj1" fmla="val 35272"/>
              <a:gd name="adj2" fmla="val 58468"/>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git commit</a:t>
            </a:r>
            <a:r>
              <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」コマンドにより，</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ツリーと呼ばれるツリーが作成される（ファイル名とファイル内容をマッピングした情報を記録したもの）．ツリー</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により，そのときのスナップショットの内容が把握可能．</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0" name="吹き出し: 角を丸めた四角形 9">
            <a:extLst>
              <a:ext uri="{FF2B5EF4-FFF2-40B4-BE49-F238E27FC236}">
                <a16:creationId xmlns:a16="http://schemas.microsoft.com/office/drawing/2014/main" id="{835D0A84-1C4E-45D1-BF3B-3B187B9E1541}"/>
              </a:ext>
            </a:extLst>
          </p:cNvPr>
          <p:cNvSpPr/>
          <p:nvPr/>
        </p:nvSpPr>
        <p:spPr>
          <a:xfrm>
            <a:off x="7152699" y="899070"/>
            <a:ext cx="4032936" cy="789875"/>
          </a:xfrm>
          <a:prstGeom prst="wedgeRoundRectCallout">
            <a:avLst>
              <a:gd name="adj1" fmla="val -6417"/>
              <a:gd name="adj2" fmla="val 61010"/>
              <a:gd name="adj3" fmla="val 16667"/>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次にコミットファイルを作成．コミットファイルには「ツリー名，作成者，日付，コミットメッセージ」が記録．</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2809139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1910</TotalTime>
  <Words>1872</Words>
  <Application>Microsoft Office PowerPoint</Application>
  <PresentationFormat>ワイド画面</PresentationFormat>
  <Paragraphs>217</Paragraphs>
  <Slides>20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Arial</vt:lpstr>
      <vt:lpstr>Times New Roman</vt:lpstr>
      <vt:lpstr>Wingdings</vt:lpstr>
      <vt:lpstr>Office テーマ</vt:lpstr>
      <vt:lpstr>GitHub勉強会</vt:lpstr>
      <vt:lpstr>本資料での実施内容・目標</vt:lpstr>
      <vt:lpstr>今回使用するコマンド</vt:lpstr>
      <vt:lpstr>既存のリモートレポジトリからコピー（クローン）</vt:lpstr>
      <vt:lpstr>（参考）git clone のイメージ図</vt:lpstr>
      <vt:lpstr>変更をステージに反映</vt:lpstr>
      <vt:lpstr>（参考）git add コマンドの裏側で実施されていること</vt:lpstr>
      <vt:lpstr>変更を記録（ローカルリポジトリに反映）</vt:lpstr>
      <vt:lpstr>（参考）git commit コマンドの裏側で実施されていること</vt:lpstr>
      <vt:lpstr>コミットメッセージの書き方について</vt:lpstr>
      <vt:lpstr>現在の変更状況を確認</vt:lpstr>
      <vt:lpstr>（参考）git status コマンドの裏側で実施されていること</vt:lpstr>
      <vt:lpstr>どのような変更をしたのか確認</vt:lpstr>
      <vt:lpstr>（参考）git diff コマンドの裏側で実施されていること</vt:lpstr>
      <vt:lpstr>変更履歴を確認</vt:lpstr>
      <vt:lpstr>（参考）git log コマンドの裏側で実施されていること</vt:lpstr>
      <vt:lpstr>ファイルの削除を記録</vt:lpstr>
      <vt:lpstr>ファイルの移動を記録</vt:lpstr>
      <vt:lpstr>バージョン管理したくないファイルについて</vt:lpstr>
      <vt:lpstr>バージョン管理したくないファイルについて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lastModifiedBy>西村 翼</cp:lastModifiedBy>
  <cp:revision>5</cp:revision>
  <dcterms:created xsi:type="dcterms:W3CDTF">2021-11-16T14:21:45Z</dcterms:created>
  <dcterms:modified xsi:type="dcterms:W3CDTF">2023-01-11T03:24:29Z</dcterms:modified>
</cp:coreProperties>
</file>