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75" r:id="rId4"/>
    <p:sldId id="276" r:id="rId5"/>
    <p:sldId id="278" r:id="rId6"/>
    <p:sldId id="277" r:id="rId7"/>
    <p:sldId id="279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村 翼" initials="西村" lastIdx="1" clrIdx="0">
    <p:extLst>
      <p:ext uri="{19B8F6BF-5375-455C-9EA6-DF929625EA0E}">
        <p15:presenceInfo xmlns:p15="http://schemas.microsoft.com/office/powerpoint/2012/main" userId="5a6fcaf58e44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253AA-F8BD-4BF0-9B8B-72CBC57620E6}" v="30" dt="2023-01-11T01:54:49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E54253AA-F8BD-4BF0-9B8B-72CBC57620E6}"/>
    <pc:docChg chg="undo custSel addSld delSld modSld sldOrd">
      <pc:chgData name="西村 翼" userId="5a6fcaf58e44607b" providerId="LiveId" clId="{E54253AA-F8BD-4BF0-9B8B-72CBC57620E6}" dt="2023-01-11T03:02:01.269" v="6379" actId="20577"/>
      <pc:docMkLst>
        <pc:docMk/>
      </pc:docMkLst>
      <pc:sldChg chg="modSp mod">
        <pc:chgData name="西村 翼" userId="5a6fcaf58e44607b" providerId="LiveId" clId="{E54253AA-F8BD-4BF0-9B8B-72CBC57620E6}" dt="2023-01-11T02:25:47.783" v="6347" actId="20577"/>
        <pc:sldMkLst>
          <pc:docMk/>
          <pc:sldMk cId="1452633894" sldId="258"/>
        </pc:sldMkLst>
        <pc:spChg chg="mod">
          <ac:chgData name="西村 翼" userId="5a6fcaf58e44607b" providerId="LiveId" clId="{E54253AA-F8BD-4BF0-9B8B-72CBC57620E6}" dt="2023-01-10T18:07:11.994" v="62" actId="20577"/>
          <ac:spMkLst>
            <pc:docMk/>
            <pc:sldMk cId="1452633894" sldId="258"/>
            <ac:spMk id="2" creationId="{8AD6629C-70A5-41F0-8A5C-F078CAFBAE8A}"/>
          </ac:spMkLst>
        </pc:spChg>
        <pc:spChg chg="mod">
          <ac:chgData name="西村 翼" userId="5a6fcaf58e44607b" providerId="LiveId" clId="{E54253AA-F8BD-4BF0-9B8B-72CBC57620E6}" dt="2023-01-11T02:25:47.783" v="6347" actId="20577"/>
          <ac:spMkLst>
            <pc:docMk/>
            <pc:sldMk cId="1452633894" sldId="258"/>
            <ac:spMk id="3" creationId="{2F19CEB5-25FE-45C6-9610-04E7F5D6119F}"/>
          </ac:spMkLst>
        </pc:spChg>
        <pc:spChg chg="mod">
          <ac:chgData name="西村 翼" userId="5a6fcaf58e44607b" providerId="LiveId" clId="{E54253AA-F8BD-4BF0-9B8B-72CBC57620E6}" dt="2023-01-11T02:03:42.054" v="6216" actId="20577"/>
          <ac:spMkLst>
            <pc:docMk/>
            <pc:sldMk cId="1452633894" sldId="258"/>
            <ac:spMk id="5" creationId="{73BBA65C-E3B7-49E4-B3C2-61F4E6A3C8B0}"/>
          </ac:spMkLst>
        </pc:spChg>
      </pc:sldChg>
      <pc:sldChg chg="modSp del mod">
        <pc:chgData name="西村 翼" userId="5a6fcaf58e44607b" providerId="LiveId" clId="{E54253AA-F8BD-4BF0-9B8B-72CBC57620E6}" dt="2023-01-11T02:25:25.442" v="6278" actId="47"/>
        <pc:sldMkLst>
          <pc:docMk/>
          <pc:sldMk cId="129357512" sldId="259"/>
        </pc:sldMkLst>
        <pc:spChg chg="mod">
          <ac:chgData name="西村 翼" userId="5a6fcaf58e44607b" providerId="LiveId" clId="{E54253AA-F8BD-4BF0-9B8B-72CBC57620E6}" dt="2023-01-11T01:51:13.837" v="5187" actId="20577"/>
          <ac:spMkLst>
            <pc:docMk/>
            <pc:sldMk cId="129357512" sldId="259"/>
            <ac:spMk id="3" creationId="{0E2AEF59-88E3-450C-A00D-B1DEF0A249AC}"/>
          </ac:spMkLst>
        </pc:spChg>
      </pc:sldChg>
      <pc:sldChg chg="del">
        <pc:chgData name="西村 翼" userId="5a6fcaf58e44607b" providerId="LiveId" clId="{E54253AA-F8BD-4BF0-9B8B-72CBC57620E6}" dt="2023-01-11T01:43:00.319" v="4504" actId="47"/>
        <pc:sldMkLst>
          <pc:docMk/>
          <pc:sldMk cId="3197199038" sldId="260"/>
        </pc:sldMkLst>
      </pc:sldChg>
      <pc:sldChg chg="addSp delSp modSp mod">
        <pc:chgData name="西村 翼" userId="5a6fcaf58e44607b" providerId="LiveId" clId="{E54253AA-F8BD-4BF0-9B8B-72CBC57620E6}" dt="2023-01-11T02:35:01.109" v="6370" actId="20577"/>
        <pc:sldMkLst>
          <pc:docMk/>
          <pc:sldMk cId="1072384060" sldId="261"/>
        </pc:sldMkLst>
        <pc:spChg chg="mod">
          <ac:chgData name="西村 翼" userId="5a6fcaf58e44607b" providerId="LiveId" clId="{E54253AA-F8BD-4BF0-9B8B-72CBC57620E6}" dt="2023-01-11T00:01:16.026" v="1054" actId="20577"/>
          <ac:spMkLst>
            <pc:docMk/>
            <pc:sldMk cId="1072384060" sldId="261"/>
            <ac:spMk id="2" creationId="{F2119EEE-337A-44B6-8DC1-3900EB3FB946}"/>
          </ac:spMkLst>
        </pc:spChg>
        <pc:spChg chg="mod">
          <ac:chgData name="西村 翼" userId="5a6fcaf58e44607b" providerId="LiveId" clId="{E54253AA-F8BD-4BF0-9B8B-72CBC57620E6}" dt="2023-01-11T02:35:01.109" v="6370" actId="20577"/>
          <ac:spMkLst>
            <pc:docMk/>
            <pc:sldMk cId="1072384060" sldId="261"/>
            <ac:spMk id="3" creationId="{562232FA-BC2D-455E-828D-DEA0F904FF57}"/>
          </ac:spMkLst>
        </pc:spChg>
        <pc:spChg chg="mod">
          <ac:chgData name="西村 翼" userId="5a6fcaf58e44607b" providerId="LiveId" clId="{E54253AA-F8BD-4BF0-9B8B-72CBC57620E6}" dt="2023-01-11T02:25:52.949" v="6348"/>
          <ac:spMkLst>
            <pc:docMk/>
            <pc:sldMk cId="1072384060" sldId="261"/>
            <ac:spMk id="5" creationId="{53FEA5C0-6238-4540-8B22-1197D41AF41E}"/>
          </ac:spMkLst>
        </pc:spChg>
        <pc:spChg chg="del">
          <ac:chgData name="西村 翼" userId="5a6fcaf58e44607b" providerId="LiveId" clId="{E54253AA-F8BD-4BF0-9B8B-72CBC57620E6}" dt="2023-01-10T23:52:51.625" v="527" actId="478"/>
          <ac:spMkLst>
            <pc:docMk/>
            <pc:sldMk cId="1072384060" sldId="261"/>
            <ac:spMk id="27" creationId="{8C9EFFF3-DD8E-41FB-B9E3-80F5400F2B13}"/>
          </ac:spMkLst>
        </pc:spChg>
        <pc:grpChg chg="del">
          <ac:chgData name="西村 翼" userId="5a6fcaf58e44607b" providerId="LiveId" clId="{E54253AA-F8BD-4BF0-9B8B-72CBC57620E6}" dt="2023-01-10T18:09:57.747" v="522" actId="478"/>
          <ac:grpSpMkLst>
            <pc:docMk/>
            <pc:sldMk cId="1072384060" sldId="261"/>
            <ac:grpSpMk id="12" creationId="{511FAF69-C32C-4531-9A45-41D7B06FA499}"/>
          </ac:grpSpMkLst>
        </pc:grpChg>
        <pc:grpChg chg="del">
          <ac:chgData name="西村 翼" userId="5a6fcaf58e44607b" providerId="LiveId" clId="{E54253AA-F8BD-4BF0-9B8B-72CBC57620E6}" dt="2023-01-10T23:52:45.784" v="525" actId="478"/>
          <ac:grpSpMkLst>
            <pc:docMk/>
            <pc:sldMk cId="1072384060" sldId="261"/>
            <ac:grpSpMk id="18" creationId="{5FD52092-C0F6-49D2-B318-ED3236284478}"/>
          </ac:grpSpMkLst>
        </pc:grpChg>
        <pc:grpChg chg="del">
          <ac:chgData name="西村 翼" userId="5a6fcaf58e44607b" providerId="LiveId" clId="{E54253AA-F8BD-4BF0-9B8B-72CBC57620E6}" dt="2023-01-10T23:52:48.197" v="526" actId="478"/>
          <ac:grpSpMkLst>
            <pc:docMk/>
            <pc:sldMk cId="1072384060" sldId="261"/>
            <ac:grpSpMk id="26" creationId="{3AB52A4C-8131-4BCC-80D8-2D01FC954276}"/>
          </ac:grpSpMkLst>
        </pc:grpChg>
        <pc:picChg chg="add mod">
          <ac:chgData name="西村 翼" userId="5a6fcaf58e44607b" providerId="LiveId" clId="{E54253AA-F8BD-4BF0-9B8B-72CBC57620E6}" dt="2023-01-10T23:59:10.497" v="1017" actId="1076"/>
          <ac:picMkLst>
            <pc:docMk/>
            <pc:sldMk cId="1072384060" sldId="261"/>
            <ac:picMk id="8" creationId="{897DE8AE-6F25-4E73-B6A2-A4C6B773420F}"/>
          </ac:picMkLst>
        </pc:picChg>
      </pc:sldChg>
      <pc:sldChg chg="del">
        <pc:chgData name="西村 翼" userId="5a6fcaf58e44607b" providerId="LiveId" clId="{E54253AA-F8BD-4BF0-9B8B-72CBC57620E6}" dt="2023-01-10T23:59:45.458" v="1019" actId="47"/>
        <pc:sldMkLst>
          <pc:docMk/>
          <pc:sldMk cId="1059641191" sldId="262"/>
        </pc:sldMkLst>
      </pc:sldChg>
      <pc:sldChg chg="del">
        <pc:chgData name="西村 翼" userId="5a6fcaf58e44607b" providerId="LiveId" clId="{E54253AA-F8BD-4BF0-9B8B-72CBC57620E6}" dt="2023-01-10T23:59:44.775" v="1018" actId="47"/>
        <pc:sldMkLst>
          <pc:docMk/>
          <pc:sldMk cId="2170814503" sldId="263"/>
        </pc:sldMkLst>
      </pc:sldChg>
      <pc:sldChg chg="del">
        <pc:chgData name="西村 翼" userId="5a6fcaf58e44607b" providerId="LiveId" clId="{E54253AA-F8BD-4BF0-9B8B-72CBC57620E6}" dt="2023-01-10T23:59:45.727" v="1020" actId="47"/>
        <pc:sldMkLst>
          <pc:docMk/>
          <pc:sldMk cId="2240454367" sldId="264"/>
        </pc:sldMkLst>
      </pc:sldChg>
      <pc:sldChg chg="del">
        <pc:chgData name="西村 翼" userId="5a6fcaf58e44607b" providerId="LiveId" clId="{E54253AA-F8BD-4BF0-9B8B-72CBC57620E6}" dt="2023-01-10T23:59:46.416" v="1023" actId="47"/>
        <pc:sldMkLst>
          <pc:docMk/>
          <pc:sldMk cId="2700359131" sldId="265"/>
        </pc:sldMkLst>
      </pc:sldChg>
      <pc:sldChg chg="del">
        <pc:chgData name="西村 翼" userId="5a6fcaf58e44607b" providerId="LiveId" clId="{E54253AA-F8BD-4BF0-9B8B-72CBC57620E6}" dt="2023-01-10T23:59:45.913" v="1021" actId="47"/>
        <pc:sldMkLst>
          <pc:docMk/>
          <pc:sldMk cId="3533953356" sldId="266"/>
        </pc:sldMkLst>
      </pc:sldChg>
      <pc:sldChg chg="del">
        <pc:chgData name="西村 翼" userId="5a6fcaf58e44607b" providerId="LiveId" clId="{E54253AA-F8BD-4BF0-9B8B-72CBC57620E6}" dt="2023-01-10T23:59:46.235" v="1022" actId="47"/>
        <pc:sldMkLst>
          <pc:docMk/>
          <pc:sldMk cId="2280913981" sldId="267"/>
        </pc:sldMkLst>
      </pc:sldChg>
      <pc:sldChg chg="del">
        <pc:chgData name="西村 翼" userId="5a6fcaf58e44607b" providerId="LiveId" clId="{E54253AA-F8BD-4BF0-9B8B-72CBC57620E6}" dt="2023-01-10T23:59:46.598" v="1024" actId="47"/>
        <pc:sldMkLst>
          <pc:docMk/>
          <pc:sldMk cId="2875928897" sldId="268"/>
        </pc:sldMkLst>
      </pc:sldChg>
      <pc:sldChg chg="del">
        <pc:chgData name="西村 翼" userId="5a6fcaf58e44607b" providerId="LiveId" clId="{E54253AA-F8BD-4BF0-9B8B-72CBC57620E6}" dt="2023-01-10T23:59:46.808" v="1025" actId="47"/>
        <pc:sldMkLst>
          <pc:docMk/>
          <pc:sldMk cId="3165522903" sldId="269"/>
        </pc:sldMkLst>
      </pc:sldChg>
      <pc:sldChg chg="del">
        <pc:chgData name="西村 翼" userId="5a6fcaf58e44607b" providerId="LiveId" clId="{E54253AA-F8BD-4BF0-9B8B-72CBC57620E6}" dt="2023-01-10T23:59:47.301" v="1027" actId="47"/>
        <pc:sldMkLst>
          <pc:docMk/>
          <pc:sldMk cId="121703543" sldId="270"/>
        </pc:sldMkLst>
      </pc:sldChg>
      <pc:sldChg chg="del">
        <pc:chgData name="西村 翼" userId="5a6fcaf58e44607b" providerId="LiveId" clId="{E54253AA-F8BD-4BF0-9B8B-72CBC57620E6}" dt="2023-01-10T23:59:46.999" v="1026" actId="47"/>
        <pc:sldMkLst>
          <pc:docMk/>
          <pc:sldMk cId="1452103967" sldId="271"/>
        </pc:sldMkLst>
      </pc:sldChg>
      <pc:sldChg chg="del">
        <pc:chgData name="西村 翼" userId="5a6fcaf58e44607b" providerId="LiveId" clId="{E54253AA-F8BD-4BF0-9B8B-72CBC57620E6}" dt="2023-01-10T23:59:47.903" v="1028" actId="47"/>
        <pc:sldMkLst>
          <pc:docMk/>
          <pc:sldMk cId="460489642" sldId="272"/>
        </pc:sldMkLst>
      </pc:sldChg>
      <pc:sldChg chg="del">
        <pc:chgData name="西村 翼" userId="5a6fcaf58e44607b" providerId="LiveId" clId="{E54253AA-F8BD-4BF0-9B8B-72CBC57620E6}" dt="2023-01-10T23:59:48.237" v="1029" actId="47"/>
        <pc:sldMkLst>
          <pc:docMk/>
          <pc:sldMk cId="1738537136" sldId="273"/>
        </pc:sldMkLst>
      </pc:sldChg>
      <pc:sldChg chg="del">
        <pc:chgData name="西村 翼" userId="5a6fcaf58e44607b" providerId="LiveId" clId="{E54253AA-F8BD-4BF0-9B8B-72CBC57620E6}" dt="2023-01-10T23:59:48.893" v="1030" actId="47"/>
        <pc:sldMkLst>
          <pc:docMk/>
          <pc:sldMk cId="2284860372" sldId="274"/>
        </pc:sldMkLst>
      </pc:sldChg>
      <pc:sldChg chg="addSp modSp mod">
        <pc:chgData name="西村 翼" userId="5a6fcaf58e44607b" providerId="LiveId" clId="{E54253AA-F8BD-4BF0-9B8B-72CBC57620E6}" dt="2023-01-11T02:25:55.672" v="6349"/>
        <pc:sldMkLst>
          <pc:docMk/>
          <pc:sldMk cId="348870860" sldId="275"/>
        </pc:sldMkLst>
        <pc:spChg chg="mod">
          <ac:chgData name="西村 翼" userId="5a6fcaf58e44607b" providerId="LiveId" clId="{E54253AA-F8BD-4BF0-9B8B-72CBC57620E6}" dt="2023-01-11T00:01:38.690" v="1088" actId="20577"/>
          <ac:spMkLst>
            <pc:docMk/>
            <pc:sldMk cId="348870860" sldId="275"/>
            <ac:spMk id="2" creationId="{09E05E6E-8E83-4C89-80D7-6738F9D7C89A}"/>
          </ac:spMkLst>
        </pc:spChg>
        <pc:spChg chg="mod">
          <ac:chgData name="西村 翼" userId="5a6fcaf58e44607b" providerId="LiveId" clId="{E54253AA-F8BD-4BF0-9B8B-72CBC57620E6}" dt="2023-01-11T00:11:57.499" v="1825" actId="20577"/>
          <ac:spMkLst>
            <pc:docMk/>
            <pc:sldMk cId="348870860" sldId="275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5:55.672" v="6349"/>
          <ac:spMkLst>
            <pc:docMk/>
            <pc:sldMk cId="348870860" sldId="275"/>
            <ac:spMk id="5" creationId="{13B4C61E-2AF7-4173-8DFF-AF4DDDDCE2C3}"/>
          </ac:spMkLst>
        </pc:spChg>
        <pc:spChg chg="add mod">
          <ac:chgData name="西村 翼" userId="5a6fcaf58e44607b" providerId="LiveId" clId="{E54253AA-F8BD-4BF0-9B8B-72CBC57620E6}" dt="2023-01-11T00:07:46.633" v="1460" actId="14100"/>
          <ac:spMkLst>
            <pc:docMk/>
            <pc:sldMk cId="348870860" sldId="275"/>
            <ac:spMk id="11" creationId="{61E3C8EC-7EF7-47DC-AB10-BDCE4D1F7E9F}"/>
          </ac:spMkLst>
        </pc:spChg>
        <pc:picChg chg="add mod">
          <ac:chgData name="西村 翼" userId="5a6fcaf58e44607b" providerId="LiveId" clId="{E54253AA-F8BD-4BF0-9B8B-72CBC57620E6}" dt="2023-01-11T00:08:00.134" v="1479" actId="1038"/>
          <ac:picMkLst>
            <pc:docMk/>
            <pc:sldMk cId="348870860" sldId="275"/>
            <ac:picMk id="8" creationId="{82524AC8-8825-415B-B220-46B99C4800D9}"/>
          </ac:picMkLst>
        </pc:picChg>
        <pc:picChg chg="add mod">
          <ac:chgData name="西村 翼" userId="5a6fcaf58e44607b" providerId="LiveId" clId="{E54253AA-F8BD-4BF0-9B8B-72CBC57620E6}" dt="2023-01-11T00:05:34.728" v="1301" actId="1076"/>
          <ac:picMkLst>
            <pc:docMk/>
            <pc:sldMk cId="348870860" sldId="275"/>
            <ac:picMk id="10" creationId="{D086C03B-F9C9-4B7C-80C5-7929CF1CB8D2}"/>
          </ac:picMkLst>
        </pc:picChg>
        <pc:picChg chg="add mod">
          <ac:chgData name="西村 翼" userId="5a6fcaf58e44607b" providerId="LiveId" clId="{E54253AA-F8BD-4BF0-9B8B-72CBC57620E6}" dt="2023-01-11T00:09:54.320" v="1632" actId="1076"/>
          <ac:picMkLst>
            <pc:docMk/>
            <pc:sldMk cId="348870860" sldId="275"/>
            <ac:picMk id="13" creationId="{319C4720-EE47-4891-A763-471B00701369}"/>
          </ac:picMkLst>
        </pc:picChg>
        <pc:picChg chg="add mod">
          <ac:chgData name="西村 翼" userId="5a6fcaf58e44607b" providerId="LiveId" clId="{E54253AA-F8BD-4BF0-9B8B-72CBC57620E6}" dt="2023-01-11T00:12:16.161" v="1834" actId="1076"/>
          <ac:picMkLst>
            <pc:docMk/>
            <pc:sldMk cId="348870860" sldId="275"/>
            <ac:picMk id="15" creationId="{D7D39BA2-1C65-4DB6-ABCD-319227558DAD}"/>
          </ac:picMkLst>
        </pc:picChg>
      </pc:sldChg>
      <pc:sldChg chg="addSp delSp modSp add mod">
        <pc:chgData name="西村 翼" userId="5a6fcaf58e44607b" providerId="LiveId" clId="{E54253AA-F8BD-4BF0-9B8B-72CBC57620E6}" dt="2023-01-11T02:26:01.100" v="6353" actId="20577"/>
        <pc:sldMkLst>
          <pc:docMk/>
          <pc:sldMk cId="982610173" sldId="276"/>
        </pc:sldMkLst>
        <pc:spChg chg="mod">
          <ac:chgData name="西村 翼" userId="5a6fcaf58e44607b" providerId="LiveId" clId="{E54253AA-F8BD-4BF0-9B8B-72CBC57620E6}" dt="2023-01-11T00:16:57.852" v="2347" actId="20577"/>
          <ac:spMkLst>
            <pc:docMk/>
            <pc:sldMk cId="982610173" sldId="276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6:01.100" v="6353" actId="20577"/>
          <ac:spMkLst>
            <pc:docMk/>
            <pc:sldMk cId="982610173" sldId="276"/>
            <ac:spMk id="5" creationId="{13B4C61E-2AF7-4173-8DFF-AF4DDDDCE2C3}"/>
          </ac:spMkLst>
        </pc:spChg>
        <pc:spChg chg="add mod">
          <ac:chgData name="西村 翼" userId="5a6fcaf58e44607b" providerId="LiveId" clId="{E54253AA-F8BD-4BF0-9B8B-72CBC57620E6}" dt="2023-01-11T00:14:49.351" v="2125" actId="20577"/>
          <ac:spMkLst>
            <pc:docMk/>
            <pc:sldMk cId="982610173" sldId="276"/>
            <ac:spMk id="11" creationId="{64A85787-3AE6-4812-9CC4-4730EDF9CF66}"/>
          </ac:spMkLst>
        </pc:spChg>
        <pc:spChg chg="add mod">
          <ac:chgData name="西村 翼" userId="5a6fcaf58e44607b" providerId="LiveId" clId="{E54253AA-F8BD-4BF0-9B8B-72CBC57620E6}" dt="2023-01-11T00:18:00.272" v="2497" actId="14100"/>
          <ac:spMkLst>
            <pc:docMk/>
            <pc:sldMk cId="982610173" sldId="276"/>
            <ac:spMk id="14" creationId="{A48864A6-3091-4C08-A7B8-9308221100D4}"/>
          </ac:spMkLst>
        </pc:spChg>
        <pc:picChg chg="del">
          <ac:chgData name="西村 翼" userId="5a6fcaf58e44607b" providerId="LiveId" clId="{E54253AA-F8BD-4BF0-9B8B-72CBC57620E6}" dt="2023-01-11T00:12:38.730" v="1839" actId="478"/>
          <ac:picMkLst>
            <pc:docMk/>
            <pc:sldMk cId="982610173" sldId="276"/>
            <ac:picMk id="8" creationId="{82524AC8-8825-415B-B220-46B99C4800D9}"/>
          </ac:picMkLst>
        </pc:picChg>
        <pc:picChg chg="add mod">
          <ac:chgData name="西村 翼" userId="5a6fcaf58e44607b" providerId="LiveId" clId="{E54253AA-F8BD-4BF0-9B8B-72CBC57620E6}" dt="2023-01-11T00:14:03.443" v="1959" actId="1076"/>
          <ac:picMkLst>
            <pc:docMk/>
            <pc:sldMk cId="982610173" sldId="276"/>
            <ac:picMk id="9" creationId="{109A5AB8-7457-4F9D-8347-A678BAFF37B7}"/>
          </ac:picMkLst>
        </pc:picChg>
        <pc:picChg chg="del">
          <ac:chgData name="西村 翼" userId="5a6fcaf58e44607b" providerId="LiveId" clId="{E54253AA-F8BD-4BF0-9B8B-72CBC57620E6}" dt="2023-01-11T00:12:38.730" v="1839" actId="478"/>
          <ac:picMkLst>
            <pc:docMk/>
            <pc:sldMk cId="982610173" sldId="276"/>
            <ac:picMk id="10" creationId="{D086C03B-F9C9-4B7C-80C5-7929CF1CB8D2}"/>
          </ac:picMkLst>
        </pc:picChg>
        <pc:picChg chg="add mod">
          <ac:chgData name="西村 翼" userId="5a6fcaf58e44607b" providerId="LiveId" clId="{E54253AA-F8BD-4BF0-9B8B-72CBC57620E6}" dt="2023-01-11T00:15:35.594" v="2141" actId="1076"/>
          <ac:picMkLst>
            <pc:docMk/>
            <pc:sldMk cId="982610173" sldId="276"/>
            <ac:picMk id="13" creationId="{3D445A4D-8552-4ECA-A023-3A596E0AD023}"/>
          </ac:picMkLst>
        </pc:picChg>
      </pc:sldChg>
      <pc:sldChg chg="addSp delSp modSp add mod">
        <pc:chgData name="西村 翼" userId="5a6fcaf58e44607b" providerId="LiveId" clId="{E54253AA-F8BD-4BF0-9B8B-72CBC57620E6}" dt="2023-01-11T02:26:07.523" v="6355"/>
        <pc:sldMkLst>
          <pc:docMk/>
          <pc:sldMk cId="2153558470" sldId="277"/>
        </pc:sldMkLst>
        <pc:spChg chg="add del mod">
          <ac:chgData name="西村 翼" userId="5a6fcaf58e44607b" providerId="LiveId" clId="{E54253AA-F8BD-4BF0-9B8B-72CBC57620E6}" dt="2023-01-11T00:36:15.883" v="3758" actId="20577"/>
          <ac:spMkLst>
            <pc:docMk/>
            <pc:sldMk cId="2153558470" sldId="277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6:07.523" v="6355"/>
          <ac:spMkLst>
            <pc:docMk/>
            <pc:sldMk cId="2153558470" sldId="277"/>
            <ac:spMk id="5" creationId="{13B4C61E-2AF7-4173-8DFF-AF4DDDDCE2C3}"/>
          </ac:spMkLst>
        </pc:spChg>
        <pc:spChg chg="add mod">
          <ac:chgData name="西村 翼" userId="5a6fcaf58e44607b" providerId="LiveId" clId="{E54253AA-F8BD-4BF0-9B8B-72CBC57620E6}" dt="2023-01-11T00:20:08.040" v="2593" actId="164"/>
          <ac:spMkLst>
            <pc:docMk/>
            <pc:sldMk cId="2153558470" sldId="277"/>
            <ac:spMk id="10" creationId="{B01D0A36-3035-4FA7-AEC3-B3166410CB18}"/>
          </ac:spMkLst>
        </pc:spChg>
        <pc:spChg chg="add del mod ord">
          <ac:chgData name="西村 翼" userId="5a6fcaf58e44607b" providerId="LiveId" clId="{E54253AA-F8BD-4BF0-9B8B-72CBC57620E6}" dt="2023-01-11T00:26:32.450" v="3023" actId="478"/>
          <ac:spMkLst>
            <pc:docMk/>
            <pc:sldMk cId="2153558470" sldId="277"/>
            <ac:spMk id="11" creationId="{64A85787-3AE6-4812-9CC4-4730EDF9CF66}"/>
          </ac:spMkLst>
        </pc:spChg>
        <pc:spChg chg="add mod ord">
          <ac:chgData name="西村 翼" userId="5a6fcaf58e44607b" providerId="LiveId" clId="{E54253AA-F8BD-4BF0-9B8B-72CBC57620E6}" dt="2023-01-11T00:28:03.571" v="3126" actId="164"/>
          <ac:spMkLst>
            <pc:docMk/>
            <pc:sldMk cId="2153558470" sldId="277"/>
            <ac:spMk id="16" creationId="{1501BE33-3EB5-468B-9FC9-F765AADCBD8B}"/>
          </ac:spMkLst>
        </pc:spChg>
        <pc:spChg chg="add mod">
          <ac:chgData name="西村 翼" userId="5a6fcaf58e44607b" providerId="LiveId" clId="{E54253AA-F8BD-4BF0-9B8B-72CBC57620E6}" dt="2023-01-11T00:36:42.411" v="3766" actId="1076"/>
          <ac:spMkLst>
            <pc:docMk/>
            <pc:sldMk cId="2153558470" sldId="277"/>
            <ac:spMk id="17" creationId="{0AB2EBED-3BF2-4AA3-8883-5E30BE594D7B}"/>
          </ac:spMkLst>
        </pc:spChg>
        <pc:spChg chg="add mod ord">
          <ac:chgData name="西村 翼" userId="5a6fcaf58e44607b" providerId="LiveId" clId="{E54253AA-F8BD-4BF0-9B8B-72CBC57620E6}" dt="2023-01-11T00:30:11.410" v="3281" actId="164"/>
          <ac:spMkLst>
            <pc:docMk/>
            <pc:sldMk cId="2153558470" sldId="277"/>
            <ac:spMk id="18" creationId="{B8EEF0C3-55BF-4CC2-9019-4843525CEB4B}"/>
          </ac:spMkLst>
        </pc:spChg>
        <pc:spChg chg="add mod">
          <ac:chgData name="西村 翼" userId="5a6fcaf58e44607b" providerId="LiveId" clId="{E54253AA-F8BD-4BF0-9B8B-72CBC57620E6}" dt="2023-01-11T00:25:42.126" v="3013" actId="164"/>
          <ac:spMkLst>
            <pc:docMk/>
            <pc:sldMk cId="2153558470" sldId="277"/>
            <ac:spMk id="21" creationId="{7E1C2D46-6672-4BEE-862E-010E254CABA1}"/>
          </ac:spMkLst>
        </pc:spChg>
        <pc:spChg chg="mod">
          <ac:chgData name="西村 翼" userId="5a6fcaf58e44607b" providerId="LiveId" clId="{E54253AA-F8BD-4BF0-9B8B-72CBC57620E6}" dt="2023-01-11T00:26:07.402" v="3016"/>
          <ac:spMkLst>
            <pc:docMk/>
            <pc:sldMk cId="2153558470" sldId="277"/>
            <ac:spMk id="25" creationId="{F02859EC-CD06-4A76-A383-ADFDFEFAFE9C}"/>
          </ac:spMkLst>
        </pc:spChg>
        <pc:spChg chg="add del mod">
          <ac:chgData name="西村 翼" userId="5a6fcaf58e44607b" providerId="LiveId" clId="{E54253AA-F8BD-4BF0-9B8B-72CBC57620E6}" dt="2023-01-11T00:26:28.961" v="3022" actId="478"/>
          <ac:spMkLst>
            <pc:docMk/>
            <pc:sldMk cId="2153558470" sldId="277"/>
            <ac:spMk id="27" creationId="{73A26DF1-811D-40C9-A473-D8DCFC8437D9}"/>
          </ac:spMkLst>
        </pc:spChg>
        <pc:spChg chg="add mod">
          <ac:chgData name="西村 翼" userId="5a6fcaf58e44607b" providerId="LiveId" clId="{E54253AA-F8BD-4BF0-9B8B-72CBC57620E6}" dt="2023-01-11T00:31:20.418" v="3360" actId="164"/>
          <ac:spMkLst>
            <pc:docMk/>
            <pc:sldMk cId="2153558470" sldId="277"/>
            <ac:spMk id="34" creationId="{7090BFC4-025B-41C2-B018-157F0C6C8293}"/>
          </ac:spMkLst>
        </pc:spChg>
        <pc:spChg chg="add mod topLvl">
          <ac:chgData name="西村 翼" userId="5a6fcaf58e44607b" providerId="LiveId" clId="{E54253AA-F8BD-4BF0-9B8B-72CBC57620E6}" dt="2023-01-11T00:36:34.423" v="3762" actId="14100"/>
          <ac:spMkLst>
            <pc:docMk/>
            <pc:sldMk cId="2153558470" sldId="277"/>
            <ac:spMk id="38" creationId="{92E0CB29-E44F-41B8-B8F0-229717325D28}"/>
          </ac:spMkLst>
        </pc:spChg>
        <pc:spChg chg="add mod">
          <ac:chgData name="西村 翼" userId="5a6fcaf58e44607b" providerId="LiveId" clId="{E54253AA-F8BD-4BF0-9B8B-72CBC57620E6}" dt="2023-01-11T00:36:40.202" v="3765" actId="14100"/>
          <ac:spMkLst>
            <pc:docMk/>
            <pc:sldMk cId="2153558470" sldId="277"/>
            <ac:spMk id="44" creationId="{5C1BE845-38A5-4EA7-BF83-4C9B772A5416}"/>
          </ac:spMkLst>
        </pc:spChg>
        <pc:spChg chg="add mod">
          <ac:chgData name="西村 翼" userId="5a6fcaf58e44607b" providerId="LiveId" clId="{E54253AA-F8BD-4BF0-9B8B-72CBC57620E6}" dt="2023-01-11T00:37:08.339" v="3884" actId="20577"/>
          <ac:spMkLst>
            <pc:docMk/>
            <pc:sldMk cId="2153558470" sldId="277"/>
            <ac:spMk id="45" creationId="{86287FCD-A119-49B7-B309-DD394AC9B600}"/>
          </ac:spMkLst>
        </pc:spChg>
        <pc:grpChg chg="add del mod">
          <ac:chgData name="西村 翼" userId="5a6fcaf58e44607b" providerId="LiveId" clId="{E54253AA-F8BD-4BF0-9B8B-72CBC57620E6}" dt="2023-01-11T00:26:32.450" v="3023" actId="478"/>
          <ac:grpSpMkLst>
            <pc:docMk/>
            <pc:sldMk cId="2153558470" sldId="277"/>
            <ac:grpSpMk id="12" creationId="{E563E921-3033-42D7-91CB-0D45593B8C73}"/>
          </ac:grpSpMkLst>
        </pc:grpChg>
        <pc:grpChg chg="add del mod">
          <ac:chgData name="西村 翼" userId="5a6fcaf58e44607b" providerId="LiveId" clId="{E54253AA-F8BD-4BF0-9B8B-72CBC57620E6}" dt="2023-01-11T00:26:32.450" v="3023" actId="478"/>
          <ac:grpSpMkLst>
            <pc:docMk/>
            <pc:sldMk cId="2153558470" sldId="277"/>
            <ac:grpSpMk id="22" creationId="{04C83351-BB54-4665-B9C4-DF60420A01E7}"/>
          </ac:grpSpMkLst>
        </pc:grpChg>
        <pc:grpChg chg="add mod">
          <ac:chgData name="西村 翼" userId="5a6fcaf58e44607b" providerId="LiveId" clId="{E54253AA-F8BD-4BF0-9B8B-72CBC57620E6}" dt="2023-01-11T00:26:07.402" v="3016"/>
          <ac:grpSpMkLst>
            <pc:docMk/>
            <pc:sldMk cId="2153558470" sldId="277"/>
            <ac:grpSpMk id="23" creationId="{5A398F54-86C1-4BC2-9903-71BE1C6D0D9C}"/>
          </ac:grpSpMkLst>
        </pc:grpChg>
        <pc:grpChg chg="add mod">
          <ac:chgData name="西村 翼" userId="5a6fcaf58e44607b" providerId="LiveId" clId="{E54253AA-F8BD-4BF0-9B8B-72CBC57620E6}" dt="2023-01-11T00:30:11.410" v="3281" actId="164"/>
          <ac:grpSpMkLst>
            <pc:docMk/>
            <pc:sldMk cId="2153558470" sldId="277"/>
            <ac:grpSpMk id="30" creationId="{D8FDBBCB-CEBB-41EF-88AE-4BB79FF91120}"/>
          </ac:grpSpMkLst>
        </pc:grpChg>
        <pc:grpChg chg="add mod">
          <ac:chgData name="西村 翼" userId="5a6fcaf58e44607b" providerId="LiveId" clId="{E54253AA-F8BD-4BF0-9B8B-72CBC57620E6}" dt="2023-01-11T00:31:37.223" v="3365" actId="1076"/>
          <ac:grpSpMkLst>
            <pc:docMk/>
            <pc:sldMk cId="2153558470" sldId="277"/>
            <ac:grpSpMk id="31" creationId="{9823D5FF-B68A-45EC-9A57-D0EFCF63F70C}"/>
          </ac:grpSpMkLst>
        </pc:grpChg>
        <pc:grpChg chg="add mod">
          <ac:chgData name="西村 翼" userId="5a6fcaf58e44607b" providerId="LiveId" clId="{E54253AA-F8BD-4BF0-9B8B-72CBC57620E6}" dt="2023-01-11T00:36:14.142" v="3756" actId="1076"/>
          <ac:grpSpMkLst>
            <pc:docMk/>
            <pc:sldMk cId="2153558470" sldId="277"/>
            <ac:grpSpMk id="35" creationId="{CD03C45D-61CD-45DB-AEF9-E4F7F0FE7813}"/>
          </ac:grpSpMkLst>
        </pc:grpChg>
        <pc:grpChg chg="add del mod">
          <ac:chgData name="西村 翼" userId="5a6fcaf58e44607b" providerId="LiveId" clId="{E54253AA-F8BD-4BF0-9B8B-72CBC57620E6}" dt="2023-01-11T00:35:36.401" v="3662" actId="478"/>
          <ac:grpSpMkLst>
            <pc:docMk/>
            <pc:sldMk cId="2153558470" sldId="277"/>
            <ac:grpSpMk id="39" creationId="{0CF35B3F-3449-46AB-8A6D-4BC17FDB41C6}"/>
          </ac:grpSpMkLst>
        </pc:grpChg>
        <pc:picChg chg="add mod">
          <ac:chgData name="西村 翼" userId="5a6fcaf58e44607b" providerId="LiveId" clId="{E54253AA-F8BD-4BF0-9B8B-72CBC57620E6}" dt="2023-01-11T00:20:08.040" v="2593" actId="164"/>
          <ac:picMkLst>
            <pc:docMk/>
            <pc:sldMk cId="2153558470" sldId="277"/>
            <ac:picMk id="8" creationId="{AB1B93C9-94C4-4036-989F-E94DE1647D8C}"/>
          </ac:picMkLst>
        </pc:picChg>
        <pc:picChg chg="del">
          <ac:chgData name="西村 翼" userId="5a6fcaf58e44607b" providerId="LiveId" clId="{E54253AA-F8BD-4BF0-9B8B-72CBC57620E6}" dt="2023-01-11T00:18:08.069" v="2499" actId="478"/>
          <ac:picMkLst>
            <pc:docMk/>
            <pc:sldMk cId="2153558470" sldId="277"/>
            <ac:picMk id="9" creationId="{109A5AB8-7457-4F9D-8347-A678BAFF37B7}"/>
          </ac:picMkLst>
        </pc:picChg>
        <pc:picChg chg="del">
          <ac:chgData name="西村 翼" userId="5a6fcaf58e44607b" providerId="LiveId" clId="{E54253AA-F8BD-4BF0-9B8B-72CBC57620E6}" dt="2023-01-11T00:18:06.423" v="2498" actId="478"/>
          <ac:picMkLst>
            <pc:docMk/>
            <pc:sldMk cId="2153558470" sldId="277"/>
            <ac:picMk id="13" creationId="{3D445A4D-8552-4ECA-A023-3A596E0AD023}"/>
          </ac:picMkLst>
        </pc:picChg>
        <pc:picChg chg="add del mod">
          <ac:chgData name="西村 翼" userId="5a6fcaf58e44607b" providerId="LiveId" clId="{E54253AA-F8BD-4BF0-9B8B-72CBC57620E6}" dt="2023-01-11T00:26:32.450" v="3023" actId="478"/>
          <ac:picMkLst>
            <pc:docMk/>
            <pc:sldMk cId="2153558470" sldId="277"/>
            <ac:picMk id="15" creationId="{C3735D99-C4B0-471D-8099-9A4888F75E52}"/>
          </ac:picMkLst>
        </pc:picChg>
        <pc:picChg chg="add mod">
          <ac:chgData name="西村 翼" userId="5a6fcaf58e44607b" providerId="LiveId" clId="{E54253AA-F8BD-4BF0-9B8B-72CBC57620E6}" dt="2023-01-11T00:25:42.126" v="3013" actId="164"/>
          <ac:picMkLst>
            <pc:docMk/>
            <pc:sldMk cId="2153558470" sldId="277"/>
            <ac:picMk id="20" creationId="{DB05DB18-D2B1-4A3A-9BF6-6863C794174B}"/>
          </ac:picMkLst>
        </pc:picChg>
        <pc:picChg chg="mod">
          <ac:chgData name="西村 翼" userId="5a6fcaf58e44607b" providerId="LiveId" clId="{E54253AA-F8BD-4BF0-9B8B-72CBC57620E6}" dt="2023-01-11T00:26:07.402" v="3016"/>
          <ac:picMkLst>
            <pc:docMk/>
            <pc:sldMk cId="2153558470" sldId="277"/>
            <ac:picMk id="24" creationId="{546F0E4C-3C21-4DD6-84F3-2FBE22889488}"/>
          </ac:picMkLst>
        </pc:picChg>
        <pc:picChg chg="add mod">
          <ac:chgData name="西村 翼" userId="5a6fcaf58e44607b" providerId="LiveId" clId="{E54253AA-F8BD-4BF0-9B8B-72CBC57620E6}" dt="2023-01-11T00:28:03.571" v="3126" actId="164"/>
          <ac:picMkLst>
            <pc:docMk/>
            <pc:sldMk cId="2153558470" sldId="277"/>
            <ac:picMk id="29" creationId="{B93CF496-F36E-49E0-89E9-7AD5A2BEC83E}"/>
          </ac:picMkLst>
        </pc:picChg>
        <pc:picChg chg="add mod">
          <ac:chgData name="西村 翼" userId="5a6fcaf58e44607b" providerId="LiveId" clId="{E54253AA-F8BD-4BF0-9B8B-72CBC57620E6}" dt="2023-01-11T00:31:20.418" v="3360" actId="164"/>
          <ac:picMkLst>
            <pc:docMk/>
            <pc:sldMk cId="2153558470" sldId="277"/>
            <ac:picMk id="33" creationId="{086A5EB5-83A4-421D-B3F0-642098D3705F}"/>
          </ac:picMkLst>
        </pc:picChg>
        <pc:picChg chg="add del mod topLvl">
          <ac:chgData name="西村 翼" userId="5a6fcaf58e44607b" providerId="LiveId" clId="{E54253AA-F8BD-4BF0-9B8B-72CBC57620E6}" dt="2023-01-11T00:35:36.401" v="3662" actId="478"/>
          <ac:picMkLst>
            <pc:docMk/>
            <pc:sldMk cId="2153558470" sldId="277"/>
            <ac:picMk id="37" creationId="{2173E378-8144-46A4-97CB-BEE1E66C4A62}"/>
          </ac:picMkLst>
        </pc:picChg>
        <pc:picChg chg="add del mod ord">
          <ac:chgData name="西村 翼" userId="5a6fcaf58e44607b" providerId="LiveId" clId="{E54253AA-F8BD-4BF0-9B8B-72CBC57620E6}" dt="2023-01-11T00:35:51.116" v="3745" actId="478"/>
          <ac:picMkLst>
            <pc:docMk/>
            <pc:sldMk cId="2153558470" sldId="277"/>
            <ac:picMk id="41" creationId="{84CFA8EC-58EA-4850-816D-B13A00E6162D}"/>
          </ac:picMkLst>
        </pc:picChg>
        <pc:picChg chg="add mod ord">
          <ac:chgData name="西村 翼" userId="5a6fcaf58e44607b" providerId="LiveId" clId="{E54253AA-F8BD-4BF0-9B8B-72CBC57620E6}" dt="2023-01-11T00:36:25.631" v="3760" actId="167"/>
          <ac:picMkLst>
            <pc:docMk/>
            <pc:sldMk cId="2153558470" sldId="277"/>
            <ac:picMk id="43" creationId="{1468264F-5CE0-4725-8AB1-2723073F4E00}"/>
          </ac:picMkLst>
        </pc:picChg>
      </pc:sldChg>
      <pc:sldChg chg="modSp add mod ord">
        <pc:chgData name="西村 翼" userId="5a6fcaf58e44607b" providerId="LiveId" clId="{E54253AA-F8BD-4BF0-9B8B-72CBC57620E6}" dt="2023-01-11T02:26:04.295" v="6354"/>
        <pc:sldMkLst>
          <pc:docMk/>
          <pc:sldMk cId="3613444294" sldId="278"/>
        </pc:sldMkLst>
        <pc:spChg chg="mod">
          <ac:chgData name="西村 翼" userId="5a6fcaf58e44607b" providerId="LiveId" clId="{E54253AA-F8BD-4BF0-9B8B-72CBC57620E6}" dt="2023-01-11T00:33:24.103" v="3550" actId="20577"/>
          <ac:spMkLst>
            <pc:docMk/>
            <pc:sldMk cId="3613444294" sldId="278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6:04.295" v="6354"/>
          <ac:spMkLst>
            <pc:docMk/>
            <pc:sldMk cId="3613444294" sldId="278"/>
            <ac:spMk id="5" creationId="{13B4C61E-2AF7-4173-8DFF-AF4DDDDCE2C3}"/>
          </ac:spMkLst>
        </pc:spChg>
        <pc:grpChg chg="mod">
          <ac:chgData name="西村 翼" userId="5a6fcaf58e44607b" providerId="LiveId" clId="{E54253AA-F8BD-4BF0-9B8B-72CBC57620E6}" dt="2023-01-11T00:33:27.119" v="3551" actId="1076"/>
          <ac:grpSpMkLst>
            <pc:docMk/>
            <pc:sldMk cId="3613444294" sldId="278"/>
            <ac:grpSpMk id="22" creationId="{04C83351-BB54-4665-B9C4-DF60420A01E7}"/>
          </ac:grpSpMkLst>
        </pc:grpChg>
      </pc:sldChg>
      <pc:sldChg chg="addSp delSp modSp add mod">
        <pc:chgData name="西村 翼" userId="5a6fcaf58e44607b" providerId="LiveId" clId="{E54253AA-F8BD-4BF0-9B8B-72CBC57620E6}" dt="2023-01-11T02:26:10.884" v="6356"/>
        <pc:sldMkLst>
          <pc:docMk/>
          <pc:sldMk cId="2639513784" sldId="279"/>
        </pc:sldMkLst>
        <pc:spChg chg="mod">
          <ac:chgData name="西村 翼" userId="5a6fcaf58e44607b" providerId="LiveId" clId="{E54253AA-F8BD-4BF0-9B8B-72CBC57620E6}" dt="2023-01-11T01:45:17.399" v="4740" actId="20577"/>
          <ac:spMkLst>
            <pc:docMk/>
            <pc:sldMk cId="2639513784" sldId="279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6:10.884" v="6356"/>
          <ac:spMkLst>
            <pc:docMk/>
            <pc:sldMk cId="2639513784" sldId="279"/>
            <ac:spMk id="5" creationId="{13B4C61E-2AF7-4173-8DFF-AF4DDDDCE2C3}"/>
          </ac:spMkLst>
        </pc:spChg>
        <pc:spChg chg="del">
          <ac:chgData name="西村 翼" userId="5a6fcaf58e44607b" providerId="LiveId" clId="{E54253AA-F8BD-4BF0-9B8B-72CBC57620E6}" dt="2023-01-11T00:34:56.916" v="3661" actId="478"/>
          <ac:spMkLst>
            <pc:docMk/>
            <pc:sldMk cId="2639513784" sldId="279"/>
            <ac:spMk id="17" creationId="{0AB2EBED-3BF2-4AA3-8883-5E30BE594D7B}"/>
          </ac:spMkLst>
        </pc:spChg>
        <pc:spChg chg="del topLvl">
          <ac:chgData name="西村 翼" userId="5a6fcaf58e44607b" providerId="LiveId" clId="{E54253AA-F8BD-4BF0-9B8B-72CBC57620E6}" dt="2023-01-11T00:57:22.415" v="4095" actId="21"/>
          <ac:spMkLst>
            <pc:docMk/>
            <pc:sldMk cId="2639513784" sldId="279"/>
            <ac:spMk id="18" creationId="{B8EEF0C3-55BF-4CC2-9019-4843525CEB4B}"/>
          </ac:spMkLst>
        </pc:spChg>
        <pc:spChg chg="add mod">
          <ac:chgData name="西村 翼" userId="5a6fcaf58e44607b" providerId="LiveId" clId="{E54253AA-F8BD-4BF0-9B8B-72CBC57620E6}" dt="2023-01-11T00:59:24.224" v="4323" actId="164"/>
          <ac:spMkLst>
            <pc:docMk/>
            <pc:sldMk cId="2639513784" sldId="279"/>
            <ac:spMk id="19" creationId="{BD6C1BB2-D4AA-44C4-9109-167E89F1E369}"/>
          </ac:spMkLst>
        </pc:spChg>
        <pc:spChg chg="add mod">
          <ac:chgData name="西村 翼" userId="5a6fcaf58e44607b" providerId="LiveId" clId="{E54253AA-F8BD-4BF0-9B8B-72CBC57620E6}" dt="2023-01-11T00:59:24.224" v="4323" actId="164"/>
          <ac:spMkLst>
            <pc:docMk/>
            <pc:sldMk cId="2639513784" sldId="279"/>
            <ac:spMk id="20" creationId="{772F0493-5528-475D-A2B5-D0742E421BAB}"/>
          </ac:spMkLst>
        </pc:spChg>
        <pc:spChg chg="add mod">
          <ac:chgData name="西村 翼" userId="5a6fcaf58e44607b" providerId="LiveId" clId="{E54253AA-F8BD-4BF0-9B8B-72CBC57620E6}" dt="2023-01-11T00:59:24.224" v="4323" actId="164"/>
          <ac:spMkLst>
            <pc:docMk/>
            <pc:sldMk cId="2639513784" sldId="279"/>
            <ac:spMk id="21" creationId="{42E7DEE3-E670-4AC2-9176-117E1D9698FA}"/>
          </ac:spMkLst>
        </pc:spChg>
        <pc:spChg chg="add mod">
          <ac:chgData name="西村 翼" userId="5a6fcaf58e44607b" providerId="LiveId" clId="{E54253AA-F8BD-4BF0-9B8B-72CBC57620E6}" dt="2023-01-11T01:00:04.490" v="4328" actId="14100"/>
          <ac:spMkLst>
            <pc:docMk/>
            <pc:sldMk cId="2639513784" sldId="279"/>
            <ac:spMk id="22" creationId="{EBC1218C-0B93-4F1C-A543-07F1A5F1736B}"/>
          </ac:spMkLst>
        </pc:spChg>
        <pc:spChg chg="add mod">
          <ac:chgData name="西村 翼" userId="5a6fcaf58e44607b" providerId="LiveId" clId="{E54253AA-F8BD-4BF0-9B8B-72CBC57620E6}" dt="2023-01-11T00:59:24.224" v="4323" actId="164"/>
          <ac:spMkLst>
            <pc:docMk/>
            <pc:sldMk cId="2639513784" sldId="279"/>
            <ac:spMk id="23" creationId="{DF312B51-62EB-44E2-AD68-F75E64D7168D}"/>
          </ac:spMkLst>
        </pc:spChg>
        <pc:spChg chg="add mod">
          <ac:chgData name="西村 翼" userId="5a6fcaf58e44607b" providerId="LiveId" clId="{E54253AA-F8BD-4BF0-9B8B-72CBC57620E6}" dt="2023-01-11T01:42:12.557" v="4480" actId="14100"/>
          <ac:spMkLst>
            <pc:docMk/>
            <pc:sldMk cId="2639513784" sldId="279"/>
            <ac:spMk id="27" creationId="{8EAEBBFC-0636-4FC7-B8C9-79CA49692816}"/>
          </ac:spMkLst>
        </pc:spChg>
        <pc:spChg chg="add mod">
          <ac:chgData name="西村 翼" userId="5a6fcaf58e44607b" providerId="LiveId" clId="{E54253AA-F8BD-4BF0-9B8B-72CBC57620E6}" dt="2023-01-11T01:42:40.465" v="4503" actId="20577"/>
          <ac:spMkLst>
            <pc:docMk/>
            <pc:sldMk cId="2639513784" sldId="279"/>
            <ac:spMk id="28" creationId="{C386E2DC-9157-4393-A123-46522CFDA18D}"/>
          </ac:spMkLst>
        </pc:spChg>
        <pc:spChg chg="add mod">
          <ac:chgData name="西村 翼" userId="5a6fcaf58e44607b" providerId="LiveId" clId="{E54253AA-F8BD-4BF0-9B8B-72CBC57620E6}" dt="2023-01-11T01:46:32.947" v="4801" actId="20577"/>
          <ac:spMkLst>
            <pc:docMk/>
            <pc:sldMk cId="2639513784" sldId="279"/>
            <ac:spMk id="32" creationId="{54BDF2AA-B83D-4F40-9364-0553B5E92C98}"/>
          </ac:spMkLst>
        </pc:spChg>
        <pc:spChg chg="add mod">
          <ac:chgData name="西村 翼" userId="5a6fcaf58e44607b" providerId="LiveId" clId="{E54253AA-F8BD-4BF0-9B8B-72CBC57620E6}" dt="2023-01-11T01:47:30.336" v="4865" actId="14100"/>
          <ac:spMkLst>
            <pc:docMk/>
            <pc:sldMk cId="2639513784" sldId="279"/>
            <ac:spMk id="36" creationId="{79B8ADBE-6C98-4B66-811A-824AAD36DF97}"/>
          </ac:spMkLst>
        </pc:spChg>
        <pc:grpChg chg="add mod">
          <ac:chgData name="西村 翼" userId="5a6fcaf58e44607b" providerId="LiveId" clId="{E54253AA-F8BD-4BF0-9B8B-72CBC57620E6}" dt="2023-01-11T01:41:10.780" v="4343" actId="1076"/>
          <ac:grpSpMkLst>
            <pc:docMk/>
            <pc:sldMk cId="2639513784" sldId="279"/>
            <ac:grpSpMk id="9" creationId="{12B0529D-010E-44CE-B0DE-29741A11F14F}"/>
          </ac:grpSpMkLst>
        </pc:grpChg>
        <pc:grpChg chg="del topLvl">
          <ac:chgData name="西村 翼" userId="5a6fcaf58e44607b" providerId="LiveId" clId="{E54253AA-F8BD-4BF0-9B8B-72CBC57620E6}" dt="2023-01-11T01:00:06.801" v="4329" actId="478"/>
          <ac:grpSpMkLst>
            <pc:docMk/>
            <pc:sldMk cId="2639513784" sldId="279"/>
            <ac:grpSpMk id="30" creationId="{D8FDBBCB-CEBB-41EF-88AE-4BB79FF91120}"/>
          </ac:grpSpMkLst>
        </pc:grpChg>
        <pc:grpChg chg="del mod">
          <ac:chgData name="西村 翼" userId="5a6fcaf58e44607b" providerId="LiveId" clId="{E54253AA-F8BD-4BF0-9B8B-72CBC57620E6}" dt="2023-01-11T00:57:22.415" v="4095" actId="21"/>
          <ac:grpSpMkLst>
            <pc:docMk/>
            <pc:sldMk cId="2639513784" sldId="279"/>
            <ac:grpSpMk id="31" creationId="{9823D5FF-B68A-45EC-9A57-D0EFCF63F70C}"/>
          </ac:grpSpMkLst>
        </pc:grpChg>
        <pc:grpChg chg="del">
          <ac:chgData name="西村 翼" userId="5a6fcaf58e44607b" providerId="LiveId" clId="{E54253AA-F8BD-4BF0-9B8B-72CBC57620E6}" dt="2023-01-11T00:34:56.916" v="3661" actId="478"/>
          <ac:grpSpMkLst>
            <pc:docMk/>
            <pc:sldMk cId="2639513784" sldId="279"/>
            <ac:grpSpMk id="35" creationId="{CD03C45D-61CD-45DB-AEF9-E4F7F0FE7813}"/>
          </ac:grpSpMkLst>
        </pc:grpChg>
        <pc:picChg chg="add mod">
          <ac:chgData name="西村 翼" userId="5a6fcaf58e44607b" providerId="LiveId" clId="{E54253AA-F8BD-4BF0-9B8B-72CBC57620E6}" dt="2023-01-11T00:59:24.224" v="4323" actId="164"/>
          <ac:picMkLst>
            <pc:docMk/>
            <pc:sldMk cId="2639513784" sldId="279"/>
            <ac:picMk id="8" creationId="{B2CA1ADC-D9C2-40ED-9CA8-1BA8F779F289}"/>
          </ac:picMkLst>
        </pc:picChg>
        <pc:picChg chg="add mod">
          <ac:chgData name="西村 翼" userId="5a6fcaf58e44607b" providerId="LiveId" clId="{E54253AA-F8BD-4BF0-9B8B-72CBC57620E6}" dt="2023-01-11T01:41:13.728" v="4344" actId="1076"/>
          <ac:picMkLst>
            <pc:docMk/>
            <pc:sldMk cId="2639513784" sldId="279"/>
            <ac:picMk id="11" creationId="{BC5E81CF-E1B3-48C1-BAB3-2461EC4267B0}"/>
          </ac:picMkLst>
        </pc:picChg>
        <pc:picChg chg="add mod">
          <ac:chgData name="西村 翼" userId="5a6fcaf58e44607b" providerId="LiveId" clId="{E54253AA-F8BD-4BF0-9B8B-72CBC57620E6}" dt="2023-01-11T01:45:49.502" v="4750" actId="1076"/>
          <ac:picMkLst>
            <pc:docMk/>
            <pc:sldMk cId="2639513784" sldId="279"/>
            <ac:picMk id="13" creationId="{DDAF6B73-F9A7-4A93-AF0E-917DD4B2FCAF}"/>
          </ac:picMkLst>
        </pc:picChg>
        <pc:picChg chg="add mod">
          <ac:chgData name="西村 翼" userId="5a6fcaf58e44607b" providerId="LiveId" clId="{E54253AA-F8BD-4BF0-9B8B-72CBC57620E6}" dt="2023-01-11T01:46:51.018" v="4810" actId="1076"/>
          <ac:picMkLst>
            <pc:docMk/>
            <pc:sldMk cId="2639513784" sldId="279"/>
            <ac:picMk id="15" creationId="{48DEA5EA-FD8E-496D-AD2A-BAC979F49D53}"/>
          </ac:picMkLst>
        </pc:picChg>
        <pc:picChg chg="del mod">
          <ac:chgData name="西村 翼" userId="5a6fcaf58e44607b" providerId="LiveId" clId="{E54253AA-F8BD-4BF0-9B8B-72CBC57620E6}" dt="2023-01-11T00:34:56.916" v="3661" actId="478"/>
          <ac:picMkLst>
            <pc:docMk/>
            <pc:sldMk cId="2639513784" sldId="279"/>
            <ac:picMk id="37" creationId="{2173E378-8144-46A4-97CB-BEE1E66C4A62}"/>
          </ac:picMkLst>
        </pc:picChg>
      </pc:sldChg>
      <pc:sldChg chg="add del">
        <pc:chgData name="西村 翼" userId="5a6fcaf58e44607b" providerId="LiveId" clId="{E54253AA-F8BD-4BF0-9B8B-72CBC57620E6}" dt="2023-01-11T00:37:17.822" v="3886" actId="47"/>
        <pc:sldMkLst>
          <pc:docMk/>
          <pc:sldMk cId="1874633824" sldId="280"/>
        </pc:sldMkLst>
      </pc:sldChg>
      <pc:sldChg chg="addSp delSp modSp add mod">
        <pc:chgData name="西村 翼" userId="5a6fcaf58e44607b" providerId="LiveId" clId="{E54253AA-F8BD-4BF0-9B8B-72CBC57620E6}" dt="2023-01-11T02:26:13.999" v="6357"/>
        <pc:sldMkLst>
          <pc:docMk/>
          <pc:sldMk cId="2250628058" sldId="280"/>
        </pc:sldMkLst>
        <pc:spChg chg="mod">
          <ac:chgData name="西村 翼" userId="5a6fcaf58e44607b" providerId="LiveId" clId="{E54253AA-F8BD-4BF0-9B8B-72CBC57620E6}" dt="2023-01-11T01:48:44.254" v="5034" actId="20577"/>
          <ac:spMkLst>
            <pc:docMk/>
            <pc:sldMk cId="2250628058" sldId="280"/>
            <ac:spMk id="3" creationId="{DD25D1A4-B94F-4E1D-9243-BF1C4612D7C5}"/>
          </ac:spMkLst>
        </pc:spChg>
        <pc:spChg chg="mod">
          <ac:chgData name="西村 翼" userId="5a6fcaf58e44607b" providerId="LiveId" clId="{E54253AA-F8BD-4BF0-9B8B-72CBC57620E6}" dt="2023-01-11T02:26:13.999" v="6357"/>
          <ac:spMkLst>
            <pc:docMk/>
            <pc:sldMk cId="2250628058" sldId="280"/>
            <ac:spMk id="5" creationId="{13B4C61E-2AF7-4173-8DFF-AF4DDDDCE2C3}"/>
          </ac:spMkLst>
        </pc:spChg>
        <pc:spChg chg="del">
          <ac:chgData name="西村 翼" userId="5a6fcaf58e44607b" providerId="LiveId" clId="{E54253AA-F8BD-4BF0-9B8B-72CBC57620E6}" dt="2023-01-11T01:49:06.226" v="5041" actId="478"/>
          <ac:spMkLst>
            <pc:docMk/>
            <pc:sldMk cId="2250628058" sldId="280"/>
            <ac:spMk id="27" creationId="{8EAEBBFC-0636-4FC7-B8C9-79CA49692816}"/>
          </ac:spMkLst>
        </pc:spChg>
        <pc:spChg chg="del">
          <ac:chgData name="西村 翼" userId="5a6fcaf58e44607b" providerId="LiveId" clId="{E54253AA-F8BD-4BF0-9B8B-72CBC57620E6}" dt="2023-01-11T01:49:12.882" v="5042" actId="478"/>
          <ac:spMkLst>
            <pc:docMk/>
            <pc:sldMk cId="2250628058" sldId="280"/>
            <ac:spMk id="28" creationId="{C386E2DC-9157-4393-A123-46522CFDA18D}"/>
          </ac:spMkLst>
        </pc:spChg>
        <pc:grpChg chg="del">
          <ac:chgData name="西村 翼" userId="5a6fcaf58e44607b" providerId="LiveId" clId="{E54253AA-F8BD-4BF0-9B8B-72CBC57620E6}" dt="2023-01-11T01:47:35.834" v="4866" actId="478"/>
          <ac:grpSpMkLst>
            <pc:docMk/>
            <pc:sldMk cId="2250628058" sldId="280"/>
            <ac:grpSpMk id="9" creationId="{12B0529D-010E-44CE-B0DE-29741A11F14F}"/>
          </ac:grpSpMkLst>
        </pc:grpChg>
        <pc:picChg chg="add mod">
          <ac:chgData name="西村 翼" userId="5a6fcaf58e44607b" providerId="LiveId" clId="{E54253AA-F8BD-4BF0-9B8B-72CBC57620E6}" dt="2023-01-11T01:48:49.944" v="5039" actId="1076"/>
          <ac:picMkLst>
            <pc:docMk/>
            <pc:sldMk cId="2250628058" sldId="280"/>
            <ac:picMk id="10" creationId="{8359A251-D347-4EA2-A7C4-1C44963EC031}"/>
          </ac:picMkLst>
        </pc:picChg>
        <pc:picChg chg="del">
          <ac:chgData name="西村 翼" userId="5a6fcaf58e44607b" providerId="LiveId" clId="{E54253AA-F8BD-4BF0-9B8B-72CBC57620E6}" dt="2023-01-11T01:49:03.777" v="5040" actId="478"/>
          <ac:picMkLst>
            <pc:docMk/>
            <pc:sldMk cId="2250628058" sldId="280"/>
            <ac:picMk id="11" creationId="{BC5E81CF-E1B3-48C1-BAB3-2461EC4267B0}"/>
          </ac:picMkLst>
        </pc:picChg>
      </pc:sldChg>
      <pc:sldChg chg="delSp modSp add del mod">
        <pc:chgData name="西村 翼" userId="5a6fcaf58e44607b" providerId="LiveId" clId="{E54253AA-F8BD-4BF0-9B8B-72CBC57620E6}" dt="2023-01-11T01:52:05.386" v="5215" actId="47"/>
        <pc:sldMkLst>
          <pc:docMk/>
          <pc:sldMk cId="3654757711" sldId="281"/>
        </pc:sldMkLst>
        <pc:spChg chg="mod">
          <ac:chgData name="西村 翼" userId="5a6fcaf58e44607b" providerId="LiveId" clId="{E54253AA-F8BD-4BF0-9B8B-72CBC57620E6}" dt="2023-01-11T01:52:02.218" v="5213" actId="21"/>
          <ac:spMkLst>
            <pc:docMk/>
            <pc:sldMk cId="3654757711" sldId="281"/>
            <ac:spMk id="2" creationId="{09E05E6E-8E83-4C89-80D7-6738F9D7C89A}"/>
          </ac:spMkLst>
        </pc:spChg>
        <pc:picChg chg="del">
          <ac:chgData name="西村 翼" userId="5a6fcaf58e44607b" providerId="LiveId" clId="{E54253AA-F8BD-4BF0-9B8B-72CBC57620E6}" dt="2023-01-11T01:51:53.745" v="5209" actId="478"/>
          <ac:picMkLst>
            <pc:docMk/>
            <pc:sldMk cId="3654757711" sldId="281"/>
            <ac:picMk id="10" creationId="{8359A251-D347-4EA2-A7C4-1C44963EC031}"/>
          </ac:picMkLst>
        </pc:picChg>
      </pc:sldChg>
      <pc:sldChg chg="addSp modSp new mod ord">
        <pc:chgData name="西村 翼" userId="5a6fcaf58e44607b" providerId="LiveId" clId="{E54253AA-F8BD-4BF0-9B8B-72CBC57620E6}" dt="2023-01-11T02:26:17.143" v="6358"/>
        <pc:sldMkLst>
          <pc:docMk/>
          <pc:sldMk cId="962695568" sldId="282"/>
        </pc:sldMkLst>
        <pc:spChg chg="mod">
          <ac:chgData name="西村 翼" userId="5a6fcaf58e44607b" providerId="LiveId" clId="{E54253AA-F8BD-4BF0-9B8B-72CBC57620E6}" dt="2023-01-11T01:52:19.038" v="5243" actId="20577"/>
          <ac:spMkLst>
            <pc:docMk/>
            <pc:sldMk cId="962695568" sldId="282"/>
            <ac:spMk id="2" creationId="{D97877D7-F26B-4606-A655-E2A4B01AB8F3}"/>
          </ac:spMkLst>
        </pc:spChg>
        <pc:spChg chg="mod">
          <ac:chgData name="西村 翼" userId="5a6fcaf58e44607b" providerId="LiveId" clId="{E54253AA-F8BD-4BF0-9B8B-72CBC57620E6}" dt="2023-01-11T01:54:37.943" v="5390" actId="20577"/>
          <ac:spMkLst>
            <pc:docMk/>
            <pc:sldMk cId="962695568" sldId="282"/>
            <ac:spMk id="3" creationId="{5790861F-32AF-437A-925C-629E9AE574A8}"/>
          </ac:spMkLst>
        </pc:spChg>
        <pc:spChg chg="mod">
          <ac:chgData name="西村 翼" userId="5a6fcaf58e44607b" providerId="LiveId" clId="{E54253AA-F8BD-4BF0-9B8B-72CBC57620E6}" dt="2023-01-11T02:26:17.143" v="6358"/>
          <ac:spMkLst>
            <pc:docMk/>
            <pc:sldMk cId="962695568" sldId="282"/>
            <ac:spMk id="5" creationId="{2BFA2AEE-3B3E-47F3-8EBB-DAC13DED942E}"/>
          </ac:spMkLst>
        </pc:spChg>
        <pc:picChg chg="add mod">
          <ac:chgData name="西村 翼" userId="5a6fcaf58e44607b" providerId="LiveId" clId="{E54253AA-F8BD-4BF0-9B8B-72CBC57620E6}" dt="2023-01-11T01:54:40.371" v="5391" actId="1076"/>
          <ac:picMkLst>
            <pc:docMk/>
            <pc:sldMk cId="962695568" sldId="282"/>
            <ac:picMk id="8" creationId="{C440363C-954B-43C7-941E-699981AC140B}"/>
          </ac:picMkLst>
        </pc:picChg>
        <pc:picChg chg="add mod">
          <ac:chgData name="西村 翼" userId="5a6fcaf58e44607b" providerId="LiveId" clId="{E54253AA-F8BD-4BF0-9B8B-72CBC57620E6}" dt="2023-01-11T01:54:49.756" v="5393"/>
          <ac:picMkLst>
            <pc:docMk/>
            <pc:sldMk cId="962695568" sldId="282"/>
            <ac:picMk id="9" creationId="{538FEDD2-40A8-43C3-B66D-47091FB2561D}"/>
          </ac:picMkLst>
        </pc:picChg>
      </pc:sldChg>
      <pc:sldChg chg="delSp modSp add mod">
        <pc:chgData name="西村 翼" userId="5a6fcaf58e44607b" providerId="LiveId" clId="{E54253AA-F8BD-4BF0-9B8B-72CBC57620E6}" dt="2023-01-11T03:02:01.269" v="6379" actId="20577"/>
        <pc:sldMkLst>
          <pc:docMk/>
          <pc:sldMk cId="607535172" sldId="283"/>
        </pc:sldMkLst>
        <pc:spChg chg="mod">
          <ac:chgData name="西村 翼" userId="5a6fcaf58e44607b" providerId="LiveId" clId="{E54253AA-F8BD-4BF0-9B8B-72CBC57620E6}" dt="2023-01-11T03:02:01.269" v="6379" actId="20577"/>
          <ac:spMkLst>
            <pc:docMk/>
            <pc:sldMk cId="607535172" sldId="283"/>
            <ac:spMk id="3" creationId="{5790861F-32AF-437A-925C-629E9AE574A8}"/>
          </ac:spMkLst>
        </pc:spChg>
        <pc:spChg chg="mod">
          <ac:chgData name="西村 翼" userId="5a6fcaf58e44607b" providerId="LiveId" clId="{E54253AA-F8BD-4BF0-9B8B-72CBC57620E6}" dt="2023-01-11T02:26:19.768" v="6359"/>
          <ac:spMkLst>
            <pc:docMk/>
            <pc:sldMk cId="607535172" sldId="283"/>
            <ac:spMk id="5" creationId="{2BFA2AEE-3B3E-47F3-8EBB-DAC13DED942E}"/>
          </ac:spMkLst>
        </pc:spChg>
        <pc:picChg chg="del">
          <ac:chgData name="西村 翼" userId="5a6fcaf58e44607b" providerId="LiveId" clId="{E54253AA-F8BD-4BF0-9B8B-72CBC57620E6}" dt="2023-01-11T01:55:30.605" v="5499" actId="478"/>
          <ac:picMkLst>
            <pc:docMk/>
            <pc:sldMk cId="607535172" sldId="283"/>
            <ac:picMk id="8" creationId="{C440363C-954B-43C7-941E-699981AC14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9AE01C8-B32C-4AC7-A2F8-FEED64CD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46" y="742438"/>
            <a:ext cx="11585196" cy="540892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A412C64-37EA-4955-980B-CD9A3098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09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81E04CF5-8900-46F7-A4D3-396B8F91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98" y="749136"/>
            <a:ext cx="5707869" cy="5522313"/>
          </a:xfrm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20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9571F2A-21DC-4DE0-9A28-4DAA8FFE7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98469"/>
            <a:ext cx="121920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829D1592-4D9F-40F0-BCFE-4788FF790311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629C-70A5-41F0-8A5C-F078CAFB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7"/>
            <a:ext cx="9144000" cy="1655763"/>
          </a:xfrm>
        </p:spPr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9CEB5-25FE-45C6-9610-04E7F5D6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171"/>
            <a:ext cx="9144000" cy="1655762"/>
          </a:xfrm>
        </p:spPr>
        <p:txBody>
          <a:bodyPr anchor="t"/>
          <a:lstStyle/>
          <a:p>
            <a:r>
              <a:rPr kumimoji="1" lang="ja-JP" altLang="en-US" dirty="0"/>
              <a:t>チームでの開発に必要な操作方法について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D37A-837E-4F76-BAC2-56B5192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BA65C-E3B7-49E4-B3C2-61F4E6A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4F1D2-572C-4898-B88A-3A1CBF83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877D7-F26B-4606-A655-E2A4B01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（参考）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Flow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0861F-32AF-437A-925C-629E9AE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GitHub Flow </a:t>
            </a:r>
            <a:r>
              <a:rPr kumimoji="1" lang="ja-JP" altLang="en-US" dirty="0"/>
              <a:t>を実践する上でのポイント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ブランチは常にデプロイできる状態を保つ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 dirty="0"/>
              <a:t>新開発は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ブランチから新しいブランチを作成してスタート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 dirty="0"/>
              <a:t>作成した新しいブランチ上で作業し，コミットする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 dirty="0"/>
              <a:t>定期的に </a:t>
            </a:r>
            <a:r>
              <a:rPr lang="en-US" altLang="ja-JP" dirty="0"/>
              <a:t>Push </a:t>
            </a:r>
            <a:r>
              <a:rPr lang="ja-JP" altLang="en-US" dirty="0"/>
              <a:t>する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 dirty="0"/>
              <a:t>完全に作業が終わらなくても，途中で</a:t>
            </a:r>
            <a:r>
              <a:rPr lang="en-US" altLang="ja-JP" dirty="0"/>
              <a:t>Push </a:t>
            </a:r>
            <a:r>
              <a:rPr lang="ja-JP" altLang="en-US" dirty="0"/>
              <a:t>することを推奨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GitHub</a:t>
            </a:r>
            <a:r>
              <a:rPr lang="ja-JP" altLang="en-US" dirty="0"/>
              <a:t>にプッシュすることで，他のメンバーがどういった開発状況か把握できる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 dirty="0"/>
              <a:t>開発完了後に，マージするためにプルリクエストを使用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 dirty="0"/>
              <a:t>直接マージしないこと（他メンバーのレビューを必ず受けること）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 dirty="0"/>
              <a:t>直接マージすると，</a:t>
            </a:r>
            <a:r>
              <a:rPr lang="ja-JP" altLang="en-US"/>
              <a:t>コードの信憑性を</a:t>
            </a:r>
            <a:r>
              <a:rPr lang="ja-JP" altLang="en-US" dirty="0"/>
              <a:t>担保できなくなる，またコードが実行できないことも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859D6-2EF6-4ADB-9D00-6E3DE9EC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A2AEE-3B3E-47F3-8EBB-DAC13DE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D9A69-0A55-4647-AB5F-E5B6C1A5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7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19EEE-337A-44B6-8DC1-3900EB3F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232FA-BC2D-455E-828D-DEA0F904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「自分の変更したコード・ファイル」をチームメンバー等の</a:t>
            </a:r>
            <a:br>
              <a:rPr kumimoji="1" lang="en-US" altLang="ja-JP" dirty="0"/>
            </a:br>
            <a:r>
              <a:rPr kumimoji="1" lang="ja-JP" altLang="en-US" dirty="0"/>
              <a:t>ローカルリポジトリに取り込んでもらえるよう</a:t>
            </a:r>
            <a:r>
              <a:rPr lang="ja-JP" altLang="en-US" dirty="0"/>
              <a:t>に</a:t>
            </a:r>
            <a:r>
              <a:rPr kumimoji="1" lang="ja-JP" altLang="en-US" dirty="0"/>
              <a:t>依頼する機能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関係者のレポジトリに取り込む前にレビューをしてもらうことでバグの発生などを防ぐ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プルリクエストを用いた手順は以下の通り．</a:t>
            </a:r>
            <a:endParaRPr kumimoji="1"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ブランチを最新に更新</a:t>
            </a:r>
            <a:endParaRPr kumimoji="1"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ブランチを作成</a:t>
            </a:r>
            <a:endParaRPr kumimoji="1"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ファイルを変更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変更をローカルブランチにコミット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dirty="0"/>
              <a:t>GitHub</a:t>
            </a:r>
            <a:r>
              <a:rPr kumimoji="1" lang="ja-JP" altLang="en-US" dirty="0"/>
              <a:t>へプッシュ</a:t>
            </a:r>
            <a:endParaRPr kumimoji="1"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プルリクエストを送る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コードレビュー</a:t>
            </a:r>
            <a:endParaRPr kumimoji="1"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プルリクエストをマージ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ブランチを削除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EC0713-D795-4FA7-9A89-12D441EE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FEA5C0-6238-4540-8B22-1197D41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819E7-D244-455E-ACAF-E7034C5F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97DE8AE-6F25-4E73-B6A2-A4C6B773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05" y="2997206"/>
            <a:ext cx="6467937" cy="29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sz="2000" dirty="0"/>
              <a:t>Master</a:t>
            </a:r>
            <a:r>
              <a:rPr kumimoji="1" lang="ja-JP" altLang="en-US" sz="2000" dirty="0"/>
              <a:t>ブランチを最新に更新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GitHub</a:t>
            </a:r>
            <a:r>
              <a:rPr lang="ja-JP" altLang="en-US" sz="1600" dirty="0"/>
              <a:t>の</a:t>
            </a:r>
            <a:r>
              <a:rPr lang="en-US" altLang="ja-JP" sz="1600" dirty="0"/>
              <a:t>master</a:t>
            </a:r>
            <a:r>
              <a:rPr lang="ja-JP" altLang="en-US" sz="1600" dirty="0"/>
              <a:t>ブランチをプルし，ローカルの</a:t>
            </a:r>
            <a:r>
              <a:rPr lang="en-US" altLang="ja-JP" sz="1600" dirty="0"/>
              <a:t>master</a:t>
            </a:r>
            <a:r>
              <a:rPr lang="ja-JP" altLang="en-US" sz="1600" dirty="0"/>
              <a:t>を最新にする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kumimoji="1" lang="en-US" altLang="ja-JP" sz="1600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sz="1600" dirty="0"/>
          </a:p>
          <a:p>
            <a:pPr marL="461962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2000" dirty="0"/>
              <a:t>ブランチを作成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「</a:t>
            </a:r>
            <a:r>
              <a:rPr lang="en-US" altLang="ja-JP" sz="1600" dirty="0"/>
              <a:t>git checkout –b &lt;</a:t>
            </a:r>
            <a:r>
              <a:rPr lang="ja-JP" altLang="en-US" sz="1600" dirty="0"/>
              <a:t>作成するブランチ名</a:t>
            </a:r>
            <a:r>
              <a:rPr lang="en-US" altLang="ja-JP" sz="1600" dirty="0"/>
              <a:t>&gt;</a:t>
            </a:r>
            <a:r>
              <a:rPr lang="ja-JP" altLang="en-US" sz="1600" dirty="0"/>
              <a:t>」コマンドで，新しいブランチを作成</a:t>
            </a:r>
            <a:endParaRPr lang="en-US" altLang="ja-JP" sz="16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kumimoji="1" lang="en-US" altLang="ja-JP" sz="1600" dirty="0"/>
          </a:p>
          <a:p>
            <a:pPr marL="461962" indent="-457200">
              <a:lnSpc>
                <a:spcPct val="100000"/>
              </a:lnSpc>
              <a:buFont typeface="+mj-lt"/>
              <a:buAutoNum type="arabicPeriod"/>
            </a:pPr>
            <a:endParaRPr kumimoji="1" lang="en-US" altLang="ja-JP" sz="2000" dirty="0"/>
          </a:p>
          <a:p>
            <a:pPr marL="461962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000" dirty="0"/>
              <a:t>ファイルを変更，ステージングエリアに</a:t>
            </a:r>
            <a:r>
              <a:rPr lang="en-US" altLang="ja-JP" sz="2000" dirty="0"/>
              <a:t>add</a:t>
            </a:r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ワークツリー内にて，必要な作業を実施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変更後に「</a:t>
            </a:r>
            <a:r>
              <a:rPr lang="en-US" altLang="ja-JP" sz="1600" dirty="0"/>
              <a:t>git add</a:t>
            </a:r>
            <a:r>
              <a:rPr lang="ja-JP" altLang="en-US" sz="1600" dirty="0"/>
              <a:t>」コマンドでステージングエリアに</a:t>
            </a:r>
            <a:r>
              <a:rPr lang="en-US" altLang="ja-JP" sz="1600" dirty="0"/>
              <a:t>add</a:t>
            </a:r>
            <a:r>
              <a:rPr lang="ja-JP" altLang="en-US" sz="1600" dirty="0"/>
              <a:t>する</a:t>
            </a: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2524AC8-8825-415B-B220-46B99C48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2" y="1573350"/>
            <a:ext cx="5170598" cy="5764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086C03B-F9C9-4B7C-80C5-7929CF1C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12" y="1544526"/>
            <a:ext cx="5185987" cy="1055772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1E3C8EC-7EF7-47DC-AB10-BDCE4D1F7E9F}"/>
              </a:ext>
            </a:extLst>
          </p:cNvPr>
          <p:cNvSpPr/>
          <p:nvPr/>
        </p:nvSpPr>
        <p:spPr>
          <a:xfrm>
            <a:off x="7467902" y="962931"/>
            <a:ext cx="3402530" cy="678379"/>
          </a:xfrm>
          <a:prstGeom prst="wedgeRoundRectCallout">
            <a:avLst>
              <a:gd name="adj1" fmla="val -40635"/>
              <a:gd name="adj2" fmla="val 951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git status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」で現在の状態を確認すると，リベース（自分のブランチが書き換えられた）と出ている</a:t>
            </a:r>
            <a:endParaRPr kumimoji="1" lang="ja-JP" altLang="en-US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19C4720-EE47-4891-A763-471B0070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72" y="3494003"/>
            <a:ext cx="5607809" cy="5645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7D39BA2-1C65-4DB6-ABCD-319227558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72" y="5275057"/>
            <a:ext cx="6139018" cy="6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 startAt="4"/>
            </a:pPr>
            <a:r>
              <a:rPr kumimoji="1" lang="ja-JP" altLang="en-US" sz="2000" dirty="0"/>
              <a:t>変更をローカルブランチにコミット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ステージングエリアに</a:t>
            </a:r>
            <a:r>
              <a:rPr lang="en-US" altLang="ja-JP" sz="1600" dirty="0"/>
              <a:t>add</a:t>
            </a:r>
            <a:r>
              <a:rPr lang="ja-JP" altLang="en-US" sz="1600" dirty="0"/>
              <a:t>した後に，「</a:t>
            </a:r>
            <a:r>
              <a:rPr lang="en-US" altLang="ja-JP" sz="1600" dirty="0"/>
              <a:t>git commit –m &lt;</a:t>
            </a:r>
            <a:r>
              <a:rPr lang="ja-JP" altLang="en-US" sz="1600" dirty="0"/>
              <a:t>メッセージ</a:t>
            </a:r>
            <a:r>
              <a:rPr lang="en-US" altLang="ja-JP" sz="1600" dirty="0"/>
              <a:t>&gt;</a:t>
            </a:r>
            <a:r>
              <a:rPr lang="ja-JP" altLang="en-US" sz="1600" dirty="0"/>
              <a:t>」でコミットする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sz="1600" dirty="0"/>
          </a:p>
          <a:p>
            <a:pPr marL="461962" indent="-457200">
              <a:lnSpc>
                <a:spcPct val="100000"/>
              </a:lnSpc>
              <a:buFont typeface="+mj-lt"/>
              <a:buAutoNum type="arabicPeriod" startAt="4"/>
            </a:pPr>
            <a:r>
              <a:rPr kumimoji="1" lang="en-US" altLang="ja-JP" sz="2000" dirty="0"/>
              <a:t>GitHub</a:t>
            </a:r>
            <a:r>
              <a:rPr kumimoji="1" lang="ja-JP" altLang="en-US" sz="2000" dirty="0"/>
              <a:t>へプッシュ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「</a:t>
            </a:r>
            <a:r>
              <a:rPr lang="en-US" altLang="ja-JP" sz="1600" dirty="0"/>
              <a:t>git pull origin &lt;</a:t>
            </a:r>
            <a:r>
              <a:rPr lang="ja-JP" altLang="en-US" sz="1600" dirty="0"/>
              <a:t>ブランチ名</a:t>
            </a:r>
            <a:r>
              <a:rPr lang="en-US" altLang="ja-JP" sz="1600" dirty="0"/>
              <a:t>&gt;</a:t>
            </a:r>
            <a:r>
              <a:rPr lang="ja-JP" altLang="en-US" sz="1600" dirty="0"/>
              <a:t>」コマンドで</a:t>
            </a:r>
            <a:r>
              <a:rPr lang="en-US" altLang="ja-JP" sz="1600" dirty="0"/>
              <a:t>GitHub</a:t>
            </a:r>
            <a:r>
              <a:rPr lang="ja-JP" altLang="en-US" sz="1600" dirty="0"/>
              <a:t>にプルする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kumimoji="1" lang="en-US" altLang="ja-JP" sz="1600" dirty="0"/>
              <a:t>GitHub</a:t>
            </a:r>
            <a:r>
              <a:rPr kumimoji="1" lang="ja-JP" altLang="en-US" sz="1600" dirty="0"/>
              <a:t>のリモートリポジトリ上にブランチがない場合は新しく作成される</a:t>
            </a:r>
            <a:endParaRPr kumimoji="1"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9A5AB8-7457-4F9D-8347-A678BAFF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1" y="1548314"/>
            <a:ext cx="5656198" cy="989297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4A85787-3AE6-4812-9CC4-4730EDF9CF66}"/>
              </a:ext>
            </a:extLst>
          </p:cNvPr>
          <p:cNvSpPr/>
          <p:nvPr/>
        </p:nvSpPr>
        <p:spPr>
          <a:xfrm>
            <a:off x="5485098" y="1859232"/>
            <a:ext cx="3402530" cy="678379"/>
          </a:xfrm>
          <a:prstGeom prst="wedgeRoundRectCallout">
            <a:avLst>
              <a:gd name="adj1" fmla="val -64114"/>
              <a:gd name="adj2" fmla="val 71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つのファイルが変更されたことが確認できる．</a:t>
            </a:r>
            <a:endParaRPr lang="en-US" altLang="ja-JP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変更内容を確認したい場合は「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git commit -v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」コマンドを用いること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D445A4D-8552-4ECA-A023-3A596E0A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01" y="3763853"/>
            <a:ext cx="5127335" cy="214087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A48864A6-3091-4C08-A7B8-9308221100D4}"/>
              </a:ext>
            </a:extLst>
          </p:cNvPr>
          <p:cNvSpPr/>
          <p:nvPr/>
        </p:nvSpPr>
        <p:spPr>
          <a:xfrm>
            <a:off x="5747208" y="5349665"/>
            <a:ext cx="3521919" cy="678379"/>
          </a:xfrm>
          <a:prstGeom prst="wedgeRoundRectCallout">
            <a:avLst>
              <a:gd name="adj1" fmla="val -64114"/>
              <a:gd name="adj2" fmla="val 71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new branch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」とあるので，「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pull_request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」という名前のブランチが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GitHub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に作成されたことが分かる</a:t>
            </a:r>
            <a:endParaRPr kumimoji="1" lang="ja-JP" altLang="en-US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 startAt="6"/>
            </a:pPr>
            <a:r>
              <a:rPr lang="ja-JP" altLang="en-US" sz="2000" dirty="0"/>
              <a:t>プルリクエストを送る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GitHub</a:t>
            </a:r>
            <a:r>
              <a:rPr lang="ja-JP" altLang="en-US" sz="1600" dirty="0"/>
              <a:t>上でプルリクエストを作成する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「</a:t>
            </a:r>
            <a:r>
              <a:rPr kumimoji="1" lang="en-US" altLang="ja-JP" sz="16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Create pull request </a:t>
            </a:r>
            <a:r>
              <a:rPr lang="ja-JP" altLang="en-US" sz="1600" dirty="0"/>
              <a:t>」を押下後，レビュー依頼に関するメッセージを記載可能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5</a:t>
            </a:fld>
            <a:endParaRPr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563E921-3033-42D7-91CB-0D45593B8C73}"/>
              </a:ext>
            </a:extLst>
          </p:cNvPr>
          <p:cNvGrpSpPr/>
          <p:nvPr/>
        </p:nvGrpSpPr>
        <p:grpSpPr>
          <a:xfrm>
            <a:off x="856949" y="1544587"/>
            <a:ext cx="5312095" cy="930154"/>
            <a:chOff x="1201169" y="1435125"/>
            <a:chExt cx="5843305" cy="102316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B1B93C9-94C4-4036-989F-E94DE164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169" y="1435125"/>
              <a:ext cx="5843305" cy="1023169"/>
            </a:xfrm>
            <a:prstGeom prst="rect">
              <a:avLst/>
            </a:prstGeom>
          </p:spPr>
        </p:pic>
        <p:sp>
          <p:nvSpPr>
            <p:cNvPr id="10" name="フレーム 9">
              <a:extLst>
                <a:ext uri="{FF2B5EF4-FFF2-40B4-BE49-F238E27FC236}">
                  <a16:creationId xmlns:a16="http://schemas.microsoft.com/office/drawing/2014/main" id="{B01D0A36-3035-4FA7-AEC3-B3166410CB18}"/>
                </a:ext>
              </a:extLst>
            </p:cNvPr>
            <p:cNvSpPr/>
            <p:nvPr/>
          </p:nvSpPr>
          <p:spPr>
            <a:xfrm>
              <a:off x="2565357" y="1699198"/>
              <a:ext cx="1217372" cy="350983"/>
            </a:xfrm>
            <a:prstGeom prst="frame">
              <a:avLst>
                <a:gd name="adj1" fmla="val 475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4A85787-3AE6-4812-9CC4-4730EDF9CF66}"/>
              </a:ext>
            </a:extLst>
          </p:cNvPr>
          <p:cNvSpPr/>
          <p:nvPr/>
        </p:nvSpPr>
        <p:spPr>
          <a:xfrm>
            <a:off x="3551548" y="1560095"/>
            <a:ext cx="2289817" cy="449116"/>
          </a:xfrm>
          <a:prstGeom prst="wedgeRoundRectCallout">
            <a:avLst>
              <a:gd name="adj1" fmla="val -63181"/>
              <a:gd name="adj2" fmla="val 3838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Pull requests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」ボタンを押下</a:t>
            </a:r>
            <a:endParaRPr kumimoji="1" lang="ja-JP" altLang="en-US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3735D99-C4B0-471D-8099-9A4888F7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70" y="1468054"/>
            <a:ext cx="5050792" cy="1082313"/>
          </a:xfrm>
          <a:prstGeom prst="rect">
            <a:avLst/>
          </a:prstGeom>
        </p:spPr>
      </p:pic>
      <p:sp>
        <p:nvSpPr>
          <p:cNvPr id="16" name="フレーム 15">
            <a:extLst>
              <a:ext uri="{FF2B5EF4-FFF2-40B4-BE49-F238E27FC236}">
                <a16:creationId xmlns:a16="http://schemas.microsoft.com/office/drawing/2014/main" id="{1501BE33-3EB5-468B-9FC9-F765AADCBD8B}"/>
              </a:ext>
            </a:extLst>
          </p:cNvPr>
          <p:cNvSpPr/>
          <p:nvPr/>
        </p:nvSpPr>
        <p:spPr>
          <a:xfrm>
            <a:off x="7832173" y="1634628"/>
            <a:ext cx="1336994" cy="319076"/>
          </a:xfrm>
          <a:prstGeom prst="frame">
            <a:avLst>
              <a:gd name="adj1" fmla="val 47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AB2EBED-3BF2-4AA3-8883-5E30BE594D7B}"/>
              </a:ext>
            </a:extLst>
          </p:cNvPr>
          <p:cNvSpPr/>
          <p:nvPr/>
        </p:nvSpPr>
        <p:spPr>
          <a:xfrm>
            <a:off x="8296977" y="899739"/>
            <a:ext cx="3270585" cy="557664"/>
          </a:xfrm>
          <a:prstGeom prst="wedgeRoundRectCallout">
            <a:avLst>
              <a:gd name="adj1" fmla="val -50991"/>
              <a:gd name="adj2" fmla="val 833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先ほどプルしたブランチを選択</a:t>
            </a:r>
            <a:endParaRPr lang="en-US" altLang="ja-JP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（今回は「</a:t>
            </a:r>
            <a:r>
              <a:rPr lang="en-US" altLang="ja-JP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pull_request</a:t>
            </a:r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」ブランチを選択）</a:t>
            </a:r>
            <a:endParaRPr kumimoji="1" lang="ja-JP" altLang="en-US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8EEF0C3-55BF-4CC2-9019-4843525CEB4B}"/>
              </a:ext>
            </a:extLst>
          </p:cNvPr>
          <p:cNvSpPr/>
          <p:nvPr/>
        </p:nvSpPr>
        <p:spPr>
          <a:xfrm>
            <a:off x="8064466" y="2194797"/>
            <a:ext cx="3110465" cy="557664"/>
          </a:xfrm>
          <a:prstGeom prst="wedgeRoundRectCallout">
            <a:avLst>
              <a:gd name="adj1" fmla="val -58643"/>
              <a:gd name="adj2" fmla="val -339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ブランチを選択後に「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Create pull request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  <a:endParaRPr kumimoji="1" lang="en-US" altLang="ja-JP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ボタンを押下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4C83351-BB54-4665-B9C4-DF60420A01E7}"/>
              </a:ext>
            </a:extLst>
          </p:cNvPr>
          <p:cNvGrpSpPr/>
          <p:nvPr/>
        </p:nvGrpSpPr>
        <p:grpSpPr>
          <a:xfrm>
            <a:off x="1174464" y="3429000"/>
            <a:ext cx="4666901" cy="2478619"/>
            <a:chOff x="6508030" y="3272386"/>
            <a:chExt cx="4666901" cy="2478619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B05DB18-D2B1-4A3A-9BF6-6863C794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8030" y="3272386"/>
              <a:ext cx="4666901" cy="2478619"/>
            </a:xfrm>
            <a:prstGeom prst="rect">
              <a:avLst/>
            </a:prstGeom>
          </p:spPr>
        </p:pic>
        <p:sp>
          <p:nvSpPr>
            <p:cNvPr id="21" name="フレーム 20">
              <a:extLst>
                <a:ext uri="{FF2B5EF4-FFF2-40B4-BE49-F238E27FC236}">
                  <a16:creationId xmlns:a16="http://schemas.microsoft.com/office/drawing/2014/main" id="{7E1C2D46-6672-4BEE-862E-010E254CABA1}"/>
                </a:ext>
              </a:extLst>
            </p:cNvPr>
            <p:cNvSpPr/>
            <p:nvPr/>
          </p:nvSpPr>
          <p:spPr>
            <a:xfrm>
              <a:off x="6536257" y="3872252"/>
              <a:ext cx="4571295" cy="1372418"/>
            </a:xfrm>
            <a:prstGeom prst="frame">
              <a:avLst>
                <a:gd name="adj1" fmla="val 264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4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1468264F-5CE0-4725-8AB1-2723073F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4" y="3868859"/>
            <a:ext cx="5494900" cy="24409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 startAt="7"/>
            </a:pPr>
            <a:r>
              <a:rPr kumimoji="1" lang="ja-JP" altLang="en-US" sz="2000" dirty="0"/>
              <a:t>コードレビュー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kumimoji="1" lang="ja-JP" altLang="en-US" sz="1600" dirty="0"/>
              <a:t>レビューを依頼する人は「</a:t>
            </a:r>
            <a:r>
              <a:rPr kumimoji="1" lang="en-US" altLang="ja-JP" sz="1600" dirty="0"/>
              <a:t>Reviewers</a:t>
            </a:r>
            <a:r>
              <a:rPr kumimoji="1" lang="ja-JP" altLang="en-US" sz="1600" dirty="0"/>
              <a:t>」にて選択可能</a:t>
            </a: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r>
              <a:rPr kumimoji="1" lang="ja-JP" altLang="en-US" sz="1600" dirty="0"/>
              <a:t>レビュアーはメールにてレビュー依頼を確認した後に，「</a:t>
            </a:r>
            <a:r>
              <a:rPr kumimoji="1" lang="en-US" altLang="ja-JP" sz="1600" dirty="0"/>
              <a:t>Pull requests</a:t>
            </a:r>
            <a:r>
              <a:rPr kumimoji="1" lang="ja-JP" altLang="en-US" sz="1600" dirty="0"/>
              <a:t>」にて</a:t>
            </a:r>
            <a:br>
              <a:rPr kumimoji="1" lang="en-US" altLang="ja-JP" sz="1600" dirty="0"/>
            </a:br>
            <a:r>
              <a:rPr kumimoji="1" lang="ja-JP" altLang="en-US" sz="1600" dirty="0"/>
              <a:t>所定のリクエストを押下</a:t>
            </a: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kumimoji="1" lang="en-US" altLang="ja-JP" sz="1600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レビュアーは，「</a:t>
            </a:r>
            <a:r>
              <a:rPr lang="en-US" altLang="ja-JP" sz="1600" dirty="0"/>
              <a:t>Files changed</a:t>
            </a:r>
            <a:r>
              <a:rPr lang="ja-JP" altLang="en-US" sz="1600" dirty="0"/>
              <a:t>」にて前回からの変更・差分を確認し，問題がないか確認する</a:t>
            </a: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AB2EBED-3BF2-4AA3-8883-5E30BE594D7B}"/>
              </a:ext>
            </a:extLst>
          </p:cNvPr>
          <p:cNvSpPr/>
          <p:nvPr/>
        </p:nvSpPr>
        <p:spPr>
          <a:xfrm>
            <a:off x="6837998" y="4763350"/>
            <a:ext cx="3270585" cy="557664"/>
          </a:xfrm>
          <a:prstGeom prst="wedgeRoundRectCallout">
            <a:avLst>
              <a:gd name="adj1" fmla="val -50991"/>
              <a:gd name="adj2" fmla="val 833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変更箇所には色がつく</a:t>
            </a:r>
            <a:endParaRPr lang="en-US" altLang="ja-JP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kumimoji="1" lang="ja-JP" alt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緑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：追加箇所，</a:t>
            </a:r>
            <a:r>
              <a:rPr kumimoji="1" lang="ja-JP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赤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：削除箇所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823D5FF-B68A-45EC-9A57-D0EFCF63F70C}"/>
              </a:ext>
            </a:extLst>
          </p:cNvPr>
          <p:cNvGrpSpPr/>
          <p:nvPr/>
        </p:nvGrpSpPr>
        <p:grpSpPr>
          <a:xfrm>
            <a:off x="7587920" y="780177"/>
            <a:ext cx="4168843" cy="1799757"/>
            <a:chOff x="6371924" y="904010"/>
            <a:chExt cx="4168843" cy="1799757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D8FDBBCB-CEBB-41EF-88AE-4BB79FF91120}"/>
                </a:ext>
              </a:extLst>
            </p:cNvPr>
            <p:cNvGrpSpPr/>
            <p:nvPr/>
          </p:nvGrpSpPr>
          <p:grpSpPr>
            <a:xfrm>
              <a:off x="8937057" y="904010"/>
              <a:ext cx="1603710" cy="1799757"/>
              <a:chOff x="6390007" y="827939"/>
              <a:chExt cx="2096171" cy="2405915"/>
            </a:xfrm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B93CF496-F36E-49E0-89E9-7AD5A2BEC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0007" y="827939"/>
                <a:ext cx="2096171" cy="2405915"/>
              </a:xfrm>
              <a:prstGeom prst="rect">
                <a:avLst/>
              </a:prstGeom>
            </p:spPr>
          </p:pic>
          <p:sp>
            <p:nvSpPr>
              <p:cNvPr id="16" name="フレーム 15">
                <a:extLst>
                  <a:ext uri="{FF2B5EF4-FFF2-40B4-BE49-F238E27FC236}">
                    <a16:creationId xmlns:a16="http://schemas.microsoft.com/office/drawing/2014/main" id="{1501BE33-3EB5-468B-9FC9-F765AADCBD8B}"/>
                  </a:ext>
                </a:extLst>
              </p:cNvPr>
              <p:cNvSpPr/>
              <p:nvPr/>
            </p:nvSpPr>
            <p:spPr>
              <a:xfrm>
                <a:off x="6390007" y="1413247"/>
                <a:ext cx="2096170" cy="319076"/>
              </a:xfrm>
              <a:prstGeom prst="frame">
                <a:avLst>
                  <a:gd name="adj1" fmla="val 475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吹き出し: 角を丸めた四角形 17">
              <a:extLst>
                <a:ext uri="{FF2B5EF4-FFF2-40B4-BE49-F238E27FC236}">
                  <a16:creationId xmlns:a16="http://schemas.microsoft.com/office/drawing/2014/main" id="{B8EEF0C3-55BF-4CC2-9019-4843525CEB4B}"/>
                </a:ext>
              </a:extLst>
            </p:cNvPr>
            <p:cNvSpPr/>
            <p:nvPr/>
          </p:nvSpPr>
          <p:spPr>
            <a:xfrm>
              <a:off x="6371924" y="1063021"/>
              <a:ext cx="2444242" cy="398175"/>
            </a:xfrm>
            <a:prstGeom prst="wedgeRoundRectCallout">
              <a:avLst>
                <a:gd name="adj1" fmla="val 55543"/>
                <a:gd name="adj2" fmla="val 2125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「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Reviewers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」にて関係者を指定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D03C45D-61CD-45DB-AEF9-E4F7F0FE7813}"/>
              </a:ext>
            </a:extLst>
          </p:cNvPr>
          <p:cNvGrpSpPr/>
          <p:nvPr/>
        </p:nvGrpSpPr>
        <p:grpSpPr>
          <a:xfrm>
            <a:off x="3754916" y="1857288"/>
            <a:ext cx="5414251" cy="1462439"/>
            <a:chOff x="1333059" y="2295789"/>
            <a:chExt cx="5414251" cy="1462439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086A5EB5-83A4-421D-B3F0-642098D37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3059" y="2295789"/>
              <a:ext cx="5414251" cy="1462439"/>
            </a:xfrm>
            <a:prstGeom prst="rect">
              <a:avLst/>
            </a:prstGeom>
          </p:spPr>
        </p:pic>
        <p:sp>
          <p:nvSpPr>
            <p:cNvPr id="34" name="フレーム 33">
              <a:extLst>
                <a:ext uri="{FF2B5EF4-FFF2-40B4-BE49-F238E27FC236}">
                  <a16:creationId xmlns:a16="http://schemas.microsoft.com/office/drawing/2014/main" id="{7090BFC4-025B-41C2-B018-157F0C6C8293}"/>
                </a:ext>
              </a:extLst>
            </p:cNvPr>
            <p:cNvSpPr/>
            <p:nvPr/>
          </p:nvSpPr>
          <p:spPr>
            <a:xfrm>
              <a:off x="1419124" y="3359780"/>
              <a:ext cx="2238476" cy="398448"/>
            </a:xfrm>
            <a:prstGeom prst="frame">
              <a:avLst>
                <a:gd name="adj1" fmla="val 475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フレーム 37">
            <a:extLst>
              <a:ext uri="{FF2B5EF4-FFF2-40B4-BE49-F238E27FC236}">
                <a16:creationId xmlns:a16="http://schemas.microsoft.com/office/drawing/2014/main" id="{92E0CB29-E44F-41B8-B8F0-229717325D28}"/>
              </a:ext>
            </a:extLst>
          </p:cNvPr>
          <p:cNvSpPr/>
          <p:nvPr/>
        </p:nvSpPr>
        <p:spPr>
          <a:xfrm>
            <a:off x="3192348" y="3868859"/>
            <a:ext cx="975391" cy="260379"/>
          </a:xfrm>
          <a:prstGeom prst="frame">
            <a:avLst>
              <a:gd name="adj1" fmla="val 47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フレーム 43">
            <a:extLst>
              <a:ext uri="{FF2B5EF4-FFF2-40B4-BE49-F238E27FC236}">
                <a16:creationId xmlns:a16="http://schemas.microsoft.com/office/drawing/2014/main" id="{5C1BE845-38A5-4EA7-BF83-4C9B772A5416}"/>
              </a:ext>
            </a:extLst>
          </p:cNvPr>
          <p:cNvSpPr/>
          <p:nvPr/>
        </p:nvSpPr>
        <p:spPr>
          <a:xfrm>
            <a:off x="1795081" y="5321014"/>
            <a:ext cx="1227752" cy="260379"/>
          </a:xfrm>
          <a:prstGeom prst="frame">
            <a:avLst>
              <a:gd name="adj1" fmla="val 47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86287FCD-A119-49B7-B309-DD394AC9B600}"/>
              </a:ext>
            </a:extLst>
          </p:cNvPr>
          <p:cNvSpPr/>
          <p:nvPr/>
        </p:nvSpPr>
        <p:spPr>
          <a:xfrm>
            <a:off x="3022833" y="4531686"/>
            <a:ext cx="3270585" cy="557664"/>
          </a:xfrm>
          <a:prstGeom prst="wedgeRoundRectCallout">
            <a:avLst>
              <a:gd name="adj1" fmla="val -50991"/>
              <a:gd name="adj2" fmla="val 833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修正してほしい箇所などにはコメントを残すことが可能</a:t>
            </a:r>
            <a:endParaRPr kumimoji="1" lang="ja-JP" altLang="en-US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5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 startAt="8"/>
            </a:pPr>
            <a:r>
              <a:rPr lang="ja-JP" altLang="en-US" sz="2000" dirty="0"/>
              <a:t>プルリクエストをマージ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全てのレビューが完了すれば，レビュアーは「</a:t>
            </a:r>
            <a:r>
              <a:rPr lang="en-US" altLang="ja-JP" sz="1600" dirty="0"/>
              <a:t>Review changes</a:t>
            </a:r>
            <a:r>
              <a:rPr lang="ja-JP" altLang="en-US" sz="1600" dirty="0"/>
              <a:t>」を押下し，「</a:t>
            </a:r>
            <a:r>
              <a:rPr lang="en-US" altLang="ja-JP" sz="1600" dirty="0"/>
              <a:t>Approve</a:t>
            </a:r>
            <a:r>
              <a:rPr lang="ja-JP" altLang="en-US" sz="1600" dirty="0"/>
              <a:t>」を選択する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「</a:t>
            </a:r>
            <a:r>
              <a:rPr lang="en-US" altLang="ja-JP" sz="1600" dirty="0"/>
              <a:t>Pull requests</a:t>
            </a:r>
            <a:r>
              <a:rPr lang="ja-JP" altLang="en-US" sz="1600" dirty="0"/>
              <a:t>」に戻り，「</a:t>
            </a:r>
            <a:r>
              <a:rPr lang="en-US" altLang="ja-JP" sz="1600" dirty="0"/>
              <a:t>Merge pull request</a:t>
            </a:r>
            <a:r>
              <a:rPr lang="ja-JP" altLang="en-US" sz="1600" dirty="0"/>
              <a:t>」を押下し，</a:t>
            </a:r>
            <a:r>
              <a:rPr lang="en-US" altLang="ja-JP" sz="1600" dirty="0"/>
              <a:t>master</a:t>
            </a:r>
            <a:r>
              <a:rPr lang="ja-JP" altLang="en-US" sz="1600" dirty="0"/>
              <a:t>ブランチへのマージする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リモートリポジトリの</a:t>
            </a:r>
            <a:r>
              <a:rPr lang="en-US" altLang="ja-JP" sz="1600" dirty="0"/>
              <a:t>master</a:t>
            </a:r>
            <a:r>
              <a:rPr lang="ja-JP" altLang="en-US" sz="1600" dirty="0"/>
              <a:t>ブランチへのマージが完了後，ローカルリポジトリへの反映を忘れないように！！</a:t>
            </a: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2B0529D-010E-44CE-B0DE-29741A11F14F}"/>
              </a:ext>
            </a:extLst>
          </p:cNvPr>
          <p:cNvGrpSpPr/>
          <p:nvPr/>
        </p:nvGrpSpPr>
        <p:grpSpPr>
          <a:xfrm>
            <a:off x="763134" y="1909882"/>
            <a:ext cx="5332864" cy="2736205"/>
            <a:chOff x="2101047" y="1418994"/>
            <a:chExt cx="5332864" cy="273620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2CA1ADC-D9C2-40ED-9CA8-1BA8F779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047" y="1418994"/>
              <a:ext cx="2768956" cy="2704436"/>
            </a:xfrm>
            <a:prstGeom prst="rect">
              <a:avLst/>
            </a:prstGeom>
          </p:spPr>
        </p:pic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BD6C1BB2-D4AA-44C4-9109-167E89F1E369}"/>
                </a:ext>
              </a:extLst>
            </p:cNvPr>
            <p:cNvSpPr/>
            <p:nvPr/>
          </p:nvSpPr>
          <p:spPr>
            <a:xfrm>
              <a:off x="4946923" y="1516276"/>
              <a:ext cx="1059241" cy="398175"/>
            </a:xfrm>
            <a:prstGeom prst="wedgeRoundRectCallout">
              <a:avLst>
                <a:gd name="adj1" fmla="val -58263"/>
                <a:gd name="adj2" fmla="val -34349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ここを選択</a:t>
              </a:r>
            </a:p>
          </p:txBody>
        </p:sp>
        <p:sp>
          <p:nvSpPr>
            <p:cNvPr id="20" name="フレーム 19">
              <a:extLst>
                <a:ext uri="{FF2B5EF4-FFF2-40B4-BE49-F238E27FC236}">
                  <a16:creationId xmlns:a16="http://schemas.microsoft.com/office/drawing/2014/main" id="{772F0493-5528-475D-A2B5-D0742E421BAB}"/>
                </a:ext>
              </a:extLst>
            </p:cNvPr>
            <p:cNvSpPr/>
            <p:nvPr/>
          </p:nvSpPr>
          <p:spPr>
            <a:xfrm>
              <a:off x="2139168" y="3125217"/>
              <a:ext cx="2480958" cy="294303"/>
            </a:xfrm>
            <a:prstGeom prst="frame">
              <a:avLst>
                <a:gd name="adj1" fmla="val 475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フレーム 20">
              <a:extLst>
                <a:ext uri="{FF2B5EF4-FFF2-40B4-BE49-F238E27FC236}">
                  <a16:creationId xmlns:a16="http://schemas.microsoft.com/office/drawing/2014/main" id="{42E7DEE3-E670-4AC2-9176-117E1D9698FA}"/>
                </a:ext>
              </a:extLst>
            </p:cNvPr>
            <p:cNvSpPr/>
            <p:nvPr/>
          </p:nvSpPr>
          <p:spPr>
            <a:xfrm>
              <a:off x="3881293" y="1423536"/>
              <a:ext cx="988710" cy="294303"/>
            </a:xfrm>
            <a:prstGeom prst="frame">
              <a:avLst>
                <a:gd name="adj1" fmla="val 475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EBC1218C-0B93-4F1C-A543-07F1A5F1736B}"/>
                </a:ext>
              </a:extLst>
            </p:cNvPr>
            <p:cNvSpPr/>
            <p:nvPr/>
          </p:nvSpPr>
          <p:spPr>
            <a:xfrm>
              <a:off x="4669400" y="2650551"/>
              <a:ext cx="2764511" cy="901172"/>
            </a:xfrm>
            <a:prstGeom prst="wedgeRoundRectCallout">
              <a:avLst>
                <a:gd name="adj1" fmla="val -58162"/>
                <a:gd name="adj2" fmla="val 1872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全ての修正が完了したことを確認後，「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Approve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」を選択し，</a:t>
              </a:r>
              <a:r>
                <a: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Submit review</a:t>
              </a:r>
              <a:r>
                <a: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」を選択</a:t>
              </a:r>
              <a:endPara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フレーム 22">
              <a:extLst>
                <a:ext uri="{FF2B5EF4-FFF2-40B4-BE49-F238E27FC236}">
                  <a16:creationId xmlns:a16="http://schemas.microsoft.com/office/drawing/2014/main" id="{DF312B51-62EB-44E2-AD68-F75E64D7168D}"/>
                </a:ext>
              </a:extLst>
            </p:cNvPr>
            <p:cNvSpPr/>
            <p:nvPr/>
          </p:nvSpPr>
          <p:spPr>
            <a:xfrm>
              <a:off x="3881293" y="3860896"/>
              <a:ext cx="988710" cy="294303"/>
            </a:xfrm>
            <a:prstGeom prst="frame">
              <a:avLst>
                <a:gd name="adj1" fmla="val 475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C5E81CF-E1B3-48C1-BAB3-2461EC42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96" y="2594275"/>
            <a:ext cx="5322848" cy="1225868"/>
          </a:xfrm>
          <a:prstGeom prst="rect">
            <a:avLst/>
          </a:prstGeom>
        </p:spPr>
      </p:pic>
      <p:sp>
        <p:nvSpPr>
          <p:cNvPr id="27" name="フレーム 26">
            <a:extLst>
              <a:ext uri="{FF2B5EF4-FFF2-40B4-BE49-F238E27FC236}">
                <a16:creationId xmlns:a16="http://schemas.microsoft.com/office/drawing/2014/main" id="{8EAEBBFC-0636-4FC7-B8C9-79CA49692816}"/>
              </a:ext>
            </a:extLst>
          </p:cNvPr>
          <p:cNvSpPr/>
          <p:nvPr/>
        </p:nvSpPr>
        <p:spPr>
          <a:xfrm>
            <a:off x="6873144" y="3408298"/>
            <a:ext cx="1280256" cy="294303"/>
          </a:xfrm>
          <a:prstGeom prst="frame">
            <a:avLst>
              <a:gd name="adj1" fmla="val 47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C386E2DC-9157-4393-A123-46522CFDA18D}"/>
              </a:ext>
            </a:extLst>
          </p:cNvPr>
          <p:cNvSpPr/>
          <p:nvPr/>
        </p:nvSpPr>
        <p:spPr>
          <a:xfrm>
            <a:off x="7969579" y="3843523"/>
            <a:ext cx="2300577" cy="398175"/>
          </a:xfrm>
          <a:prstGeom prst="wedgeRoundRectCallout">
            <a:avLst>
              <a:gd name="adj1" fmla="val -39030"/>
              <a:gd name="adj2" fmla="val -923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Merge pull request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」を押下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AF6B73-F9A7-4A93-AF0E-917DD4B2F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5" y="5236122"/>
            <a:ext cx="5146886" cy="865145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54BDF2AA-B83D-4F40-9364-0553B5E92C98}"/>
              </a:ext>
            </a:extLst>
          </p:cNvPr>
          <p:cNvSpPr/>
          <p:nvPr/>
        </p:nvSpPr>
        <p:spPr>
          <a:xfrm>
            <a:off x="3331487" y="5409654"/>
            <a:ext cx="2300577" cy="398175"/>
          </a:xfrm>
          <a:prstGeom prst="wedgeRoundRectCallout">
            <a:avLst>
              <a:gd name="adj1" fmla="val -68736"/>
              <a:gd name="adj2" fmla="val 139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master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」ブランチへ移行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8DEA5EA-FD8E-496D-AD2A-BAC979F49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044" y="5236122"/>
            <a:ext cx="5146886" cy="733175"/>
          </a:xfrm>
          <a:prstGeom prst="rect">
            <a:avLst/>
          </a:prstGeom>
        </p:spPr>
      </p:pic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79B8ADBE-6C98-4B66-811A-824AAD36DF97}"/>
              </a:ext>
            </a:extLst>
          </p:cNvPr>
          <p:cNvSpPr/>
          <p:nvPr/>
        </p:nvSpPr>
        <p:spPr>
          <a:xfrm>
            <a:off x="9043984" y="5472935"/>
            <a:ext cx="2492849" cy="698164"/>
          </a:xfrm>
          <a:prstGeom prst="wedgeRoundRectCallout">
            <a:avLst>
              <a:gd name="adj1" fmla="val -66689"/>
              <a:gd name="adj2" fmla="val -232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リモートリポジトリの「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master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  <a:endParaRPr kumimoji="1" lang="en-US" altLang="ja-JP" sz="1200" dirty="0">
              <a:solidFill>
                <a:schemeClr val="tx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ブランチの内容を反映（</a:t>
            </a:r>
            <a:r>
              <a:rPr kumimoji="1"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pull</a:t>
            </a:r>
            <a:r>
              <a: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3951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05E6E-8E83-4C89-80D7-6738F9D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D1A4-B94F-4E1D-9243-BF1C461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2" indent="-457200">
              <a:lnSpc>
                <a:spcPct val="100000"/>
              </a:lnSpc>
              <a:buFont typeface="+mj-lt"/>
              <a:buAutoNum type="arabicPeriod" startAt="9"/>
            </a:pPr>
            <a:r>
              <a:rPr kumimoji="1" lang="ja-JP" altLang="en-US" sz="2000" dirty="0"/>
              <a:t>ブランチを削除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kumimoji="1" lang="ja-JP" altLang="en-US" sz="1600" dirty="0"/>
              <a:t>先ほど作成した「</a:t>
            </a:r>
            <a:r>
              <a:rPr kumimoji="1" lang="en-US" altLang="ja-JP" sz="1600" dirty="0" err="1"/>
              <a:t>pull_request</a:t>
            </a:r>
            <a:r>
              <a:rPr kumimoji="1" lang="ja-JP" altLang="en-US" sz="1600" dirty="0"/>
              <a:t>」ブランチは不要なので削除する</a:t>
            </a:r>
            <a:endParaRPr kumimoji="1" lang="en-US" altLang="ja-JP" sz="16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削除は「</a:t>
            </a:r>
            <a:r>
              <a:rPr lang="en-US" altLang="ja-JP" sz="1600" dirty="0"/>
              <a:t>git branch –d &lt;</a:t>
            </a:r>
            <a:r>
              <a:rPr lang="ja-JP" altLang="en-US" sz="1600" dirty="0"/>
              <a:t>ブランチ名</a:t>
            </a:r>
            <a:r>
              <a:rPr lang="en-US" altLang="ja-JP" sz="1600" dirty="0"/>
              <a:t>&gt;</a:t>
            </a:r>
            <a:r>
              <a:rPr lang="ja-JP" altLang="en-US" sz="1600" dirty="0"/>
              <a:t>」コマンドで実施</a:t>
            </a:r>
            <a:endParaRPr kumimoji="1"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4B328-13D3-4656-9C2C-C0C93FD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4C61E-2AF7-4173-8DFF-AF4DDDD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6C0A0-41F4-49F7-AC22-EFA135B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59A251-D347-4EA2-A7C4-1C44963E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12" y="2007108"/>
            <a:ext cx="6883034" cy="9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877D7-F26B-4606-A655-E2A4B01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（参考）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Flow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0861F-32AF-437A-925C-629E9AE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 Flow </a:t>
            </a:r>
            <a:r>
              <a:rPr kumimoji="1" lang="ja-JP" altLang="en-US" dirty="0"/>
              <a:t>とは，「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社のワークフロー」</a:t>
            </a:r>
            <a:endParaRPr kumimoji="1" lang="en-US" altLang="ja-JP" dirty="0"/>
          </a:p>
          <a:p>
            <a:r>
              <a:rPr kumimoji="1" lang="en-US" altLang="ja-JP" dirty="0"/>
              <a:t>GitHub Flow </a:t>
            </a:r>
            <a:r>
              <a:rPr kumimoji="1" lang="ja-JP" altLang="en-US" dirty="0"/>
              <a:t>の手順は以下の通り．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859D6-2EF6-4ADB-9D00-6E3DE9EC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lang="ja-JP" altLang="en-US" smtClean="0"/>
              <a:pPr/>
              <a:t>2023/1/11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A2AEE-3B3E-47F3-8EBB-DAC13DE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r>
              <a:rPr lang="ja-JP" altLang="en-US" dirty="0"/>
              <a:t>を活用した開発手順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D9A69-0A55-4647-AB5F-E5B6C1A5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440363C-954B-43C7-941E-699981AC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699875"/>
            <a:ext cx="9810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863</Words>
  <Application>Microsoft Office PowerPoint</Application>
  <PresentationFormat>ワイド画面</PresentationFormat>
  <Paragraphs>142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Times New Roman</vt:lpstr>
      <vt:lpstr>Wingdings</vt:lpstr>
      <vt:lpstr>Office テーマ</vt:lpstr>
      <vt:lpstr>GitHubを活用した開発手順</vt:lpstr>
      <vt:lpstr>プルリクエストとは</vt:lpstr>
      <vt:lpstr>プルリクエストの手順</vt:lpstr>
      <vt:lpstr>プルリクエストの手順</vt:lpstr>
      <vt:lpstr>プルリクエストの手順</vt:lpstr>
      <vt:lpstr>プルリクエストの手順</vt:lpstr>
      <vt:lpstr>プルリクエストの手順</vt:lpstr>
      <vt:lpstr>プルリクエストの手順</vt:lpstr>
      <vt:lpstr>（参考）GitHub Flow について</vt:lpstr>
      <vt:lpstr>（参考）GitHub Flow 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6</cp:revision>
  <dcterms:created xsi:type="dcterms:W3CDTF">2021-11-16T14:21:45Z</dcterms:created>
  <dcterms:modified xsi:type="dcterms:W3CDTF">2023-01-11T03:02:03Z</dcterms:modified>
</cp:coreProperties>
</file>