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村 翼" initials="西村" lastIdx="1" clrIdx="0">
    <p:extLst>
      <p:ext uri="{19B8F6BF-5375-455C-9EA6-DF929625EA0E}">
        <p15:presenceInfo xmlns:p15="http://schemas.microsoft.com/office/powerpoint/2012/main" userId="5a6fcaf58e44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B77D-C968-4906-8FB6-3A2DA1100E10}" v="37" dt="2023-01-24T06:51:3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02F9B77D-C968-4906-8FB6-3A2DA1100E10}"/>
    <pc:docChg chg="undo custSel addSld delSld modSld sldOrd modMainMaster">
      <pc:chgData name="西村 翼" userId="5a6fcaf58e44607b" providerId="LiveId" clId="{02F9B77D-C968-4906-8FB6-3A2DA1100E10}" dt="2023-01-24T06:52:40.468" v="8198" actId="14100"/>
      <pc:docMkLst>
        <pc:docMk/>
      </pc:docMkLst>
      <pc:sldChg chg="modSp mod">
        <pc:chgData name="西村 翼" userId="5a6fcaf58e44607b" providerId="LiveId" clId="{02F9B77D-C968-4906-8FB6-3A2DA1100E10}" dt="2023-01-23T04:31:51.758" v="57"/>
        <pc:sldMkLst>
          <pc:docMk/>
          <pc:sldMk cId="1452633894" sldId="258"/>
        </pc:sldMkLst>
        <pc:spChg chg="mod">
          <ac:chgData name="西村 翼" userId="5a6fcaf58e44607b" providerId="LiveId" clId="{02F9B77D-C968-4906-8FB6-3A2DA1100E10}" dt="2023-01-23T04:31:29.637" v="16" actId="20577"/>
          <ac:spMkLst>
            <pc:docMk/>
            <pc:sldMk cId="1452633894" sldId="258"/>
            <ac:spMk id="2" creationId="{8AD6629C-70A5-41F0-8A5C-F078CAFBAE8A}"/>
          </ac:spMkLst>
        </pc:spChg>
        <pc:spChg chg="mod">
          <ac:chgData name="西村 翼" userId="5a6fcaf58e44607b" providerId="LiveId" clId="{02F9B77D-C968-4906-8FB6-3A2DA1100E10}" dt="2023-01-23T04:31:39.880" v="56" actId="20577"/>
          <ac:spMkLst>
            <pc:docMk/>
            <pc:sldMk cId="1452633894" sldId="258"/>
            <ac:spMk id="3" creationId="{2F19CEB5-25FE-45C6-9610-04E7F5D6119F}"/>
          </ac:spMkLst>
        </pc:spChg>
        <pc:spChg chg="mod">
          <ac:chgData name="西村 翼" userId="5a6fcaf58e44607b" providerId="LiveId" clId="{02F9B77D-C968-4906-8FB6-3A2DA1100E10}" dt="2023-01-23T04:31:51.758" v="57"/>
          <ac:spMkLst>
            <pc:docMk/>
            <pc:sldMk cId="1452633894" sldId="258"/>
            <ac:spMk id="5" creationId="{73BBA65C-E3B7-49E4-B3C2-61F4E6A3C8B0}"/>
          </ac:spMkLst>
        </pc:spChg>
      </pc:sldChg>
      <pc:sldChg chg="del">
        <pc:chgData name="西村 翼" userId="5a6fcaf58e44607b" providerId="LiveId" clId="{02F9B77D-C968-4906-8FB6-3A2DA1100E10}" dt="2023-01-23T04:34:03.779" v="86" actId="47"/>
        <pc:sldMkLst>
          <pc:docMk/>
          <pc:sldMk cId="1072384060" sldId="261"/>
        </pc:sldMkLst>
      </pc:sldChg>
      <pc:sldChg chg="del">
        <pc:chgData name="西村 翼" userId="5a6fcaf58e44607b" providerId="LiveId" clId="{02F9B77D-C968-4906-8FB6-3A2DA1100E10}" dt="2023-01-23T04:34:04.071" v="87" actId="47"/>
        <pc:sldMkLst>
          <pc:docMk/>
          <pc:sldMk cId="348870860" sldId="275"/>
        </pc:sldMkLst>
      </pc:sldChg>
      <pc:sldChg chg="del">
        <pc:chgData name="西村 翼" userId="5a6fcaf58e44607b" providerId="LiveId" clId="{02F9B77D-C968-4906-8FB6-3A2DA1100E10}" dt="2023-01-23T04:34:04.397" v="88" actId="47"/>
        <pc:sldMkLst>
          <pc:docMk/>
          <pc:sldMk cId="982610173" sldId="276"/>
        </pc:sldMkLst>
      </pc:sldChg>
      <pc:sldChg chg="del">
        <pc:chgData name="西村 翼" userId="5a6fcaf58e44607b" providerId="LiveId" clId="{02F9B77D-C968-4906-8FB6-3A2DA1100E10}" dt="2023-01-23T04:34:04.893" v="90" actId="47"/>
        <pc:sldMkLst>
          <pc:docMk/>
          <pc:sldMk cId="2153558470" sldId="277"/>
        </pc:sldMkLst>
      </pc:sldChg>
      <pc:sldChg chg="del">
        <pc:chgData name="西村 翼" userId="5a6fcaf58e44607b" providerId="LiveId" clId="{02F9B77D-C968-4906-8FB6-3A2DA1100E10}" dt="2023-01-23T04:34:04.648" v="89" actId="47"/>
        <pc:sldMkLst>
          <pc:docMk/>
          <pc:sldMk cId="3613444294" sldId="278"/>
        </pc:sldMkLst>
      </pc:sldChg>
      <pc:sldChg chg="del">
        <pc:chgData name="西村 翼" userId="5a6fcaf58e44607b" providerId="LiveId" clId="{02F9B77D-C968-4906-8FB6-3A2DA1100E10}" dt="2023-01-23T04:34:05.034" v="91" actId="47"/>
        <pc:sldMkLst>
          <pc:docMk/>
          <pc:sldMk cId="2639513784" sldId="279"/>
        </pc:sldMkLst>
      </pc:sldChg>
      <pc:sldChg chg="del">
        <pc:chgData name="西村 翼" userId="5a6fcaf58e44607b" providerId="LiveId" clId="{02F9B77D-C968-4906-8FB6-3A2DA1100E10}" dt="2023-01-23T04:34:05.246" v="92" actId="47"/>
        <pc:sldMkLst>
          <pc:docMk/>
          <pc:sldMk cId="2250628058" sldId="280"/>
        </pc:sldMkLst>
      </pc:sldChg>
      <pc:sldChg chg="del">
        <pc:chgData name="西村 翼" userId="5a6fcaf58e44607b" providerId="LiveId" clId="{02F9B77D-C968-4906-8FB6-3A2DA1100E10}" dt="2023-01-23T04:34:05.792" v="93" actId="47"/>
        <pc:sldMkLst>
          <pc:docMk/>
          <pc:sldMk cId="962695568" sldId="282"/>
        </pc:sldMkLst>
      </pc:sldChg>
      <pc:sldChg chg="del">
        <pc:chgData name="西村 翼" userId="5a6fcaf58e44607b" providerId="LiveId" clId="{02F9B77D-C968-4906-8FB6-3A2DA1100E10}" dt="2023-01-23T04:34:06.518" v="94" actId="47"/>
        <pc:sldMkLst>
          <pc:docMk/>
          <pc:sldMk cId="607535172" sldId="283"/>
        </pc:sldMkLst>
      </pc:sldChg>
      <pc:sldChg chg="addSp delSp modSp new mod ord">
        <pc:chgData name="西村 翼" userId="5a6fcaf58e44607b" providerId="LiveId" clId="{02F9B77D-C968-4906-8FB6-3A2DA1100E10}" dt="2023-01-24T05:29:52.613" v="4591" actId="14"/>
        <pc:sldMkLst>
          <pc:docMk/>
          <pc:sldMk cId="1275142681" sldId="284"/>
        </pc:sldMkLst>
        <pc:spChg chg="mod">
          <ac:chgData name="西村 翼" userId="5a6fcaf58e44607b" providerId="LiveId" clId="{02F9B77D-C968-4906-8FB6-3A2DA1100E10}" dt="2023-01-23T04:33:57.680" v="85" actId="20577"/>
          <ac:spMkLst>
            <pc:docMk/>
            <pc:sldMk cId="1275142681" sldId="284"/>
            <ac:spMk id="2" creationId="{C52F03E8-C6A8-4559-A043-5ECBBCF7EDA8}"/>
          </ac:spMkLst>
        </pc:spChg>
        <pc:spChg chg="mod">
          <ac:chgData name="西村 翼" userId="5a6fcaf58e44607b" providerId="LiveId" clId="{02F9B77D-C968-4906-8FB6-3A2DA1100E10}" dt="2023-01-24T05:29:52.613" v="4591" actId="14"/>
          <ac:spMkLst>
            <pc:docMk/>
            <pc:sldMk cId="1275142681" sldId="284"/>
            <ac:spMk id="3" creationId="{406AC56B-3E26-4732-AEF8-27DE2C26D076}"/>
          </ac:spMkLst>
        </pc:spChg>
        <pc:spChg chg="mod">
          <ac:chgData name="西村 翼" userId="5a6fcaf58e44607b" providerId="LiveId" clId="{02F9B77D-C968-4906-8FB6-3A2DA1100E10}" dt="2023-01-23T04:34:18.019" v="95"/>
          <ac:spMkLst>
            <pc:docMk/>
            <pc:sldMk cId="1275142681" sldId="284"/>
            <ac:spMk id="5" creationId="{9E7E4B36-40BE-45FA-BFE9-786ACC689CB3}"/>
          </ac:spMkLst>
        </pc:spChg>
        <pc:spChg chg="add del mod">
          <ac:chgData name="西村 翼" userId="5a6fcaf58e44607b" providerId="LiveId" clId="{02F9B77D-C968-4906-8FB6-3A2DA1100E10}" dt="2023-01-24T05:28:33.307" v="4402" actId="478"/>
          <ac:spMkLst>
            <pc:docMk/>
            <pc:sldMk cId="1275142681" sldId="284"/>
            <ac:spMk id="9" creationId="{CD75D411-8DFC-4CA6-AC13-A56F032C8BFA}"/>
          </ac:spMkLst>
        </pc:spChg>
        <pc:spChg chg="add del mod">
          <ac:chgData name="西村 翼" userId="5a6fcaf58e44607b" providerId="LiveId" clId="{02F9B77D-C968-4906-8FB6-3A2DA1100E10}" dt="2023-01-23T04:42:53.525" v="385"/>
          <ac:spMkLst>
            <pc:docMk/>
            <pc:sldMk cId="1275142681" sldId="284"/>
            <ac:spMk id="11" creationId="{C978E4F5-AC78-47C5-B348-0B2B052440A8}"/>
          </ac:spMkLst>
        </pc:spChg>
        <pc:spChg chg="add del mod">
          <ac:chgData name="西村 翼" userId="5a6fcaf58e44607b" providerId="LiveId" clId="{02F9B77D-C968-4906-8FB6-3A2DA1100E10}" dt="2023-01-24T05:28:33.307" v="4402" actId="478"/>
          <ac:spMkLst>
            <pc:docMk/>
            <pc:sldMk cId="1275142681" sldId="284"/>
            <ac:spMk id="12" creationId="{FE517150-90DF-4D11-9353-18BD46709982}"/>
          </ac:spMkLst>
        </pc:spChg>
        <pc:picChg chg="add del mod">
          <ac:chgData name="西村 翼" userId="5a6fcaf58e44607b" providerId="LiveId" clId="{02F9B77D-C968-4906-8FB6-3A2DA1100E10}" dt="2023-01-24T05:28:33.307" v="4402" actId="478"/>
          <ac:picMkLst>
            <pc:docMk/>
            <pc:sldMk cId="1275142681" sldId="284"/>
            <ac:picMk id="7" creationId="{5A7EA38E-D436-49C6-9B8B-C032F209FB57}"/>
          </ac:picMkLst>
        </pc:picChg>
        <pc:picChg chg="add del mod">
          <ac:chgData name="西村 翼" userId="5a6fcaf58e44607b" providerId="LiveId" clId="{02F9B77D-C968-4906-8FB6-3A2DA1100E10}" dt="2023-01-24T05:28:33.307" v="4402" actId="478"/>
          <ac:picMkLst>
            <pc:docMk/>
            <pc:sldMk cId="1275142681" sldId="284"/>
            <ac:picMk id="8" creationId="{63ECFF18-4B27-4974-B754-B9D77A33B14B}"/>
          </ac:picMkLst>
        </pc:picChg>
        <pc:picChg chg="add del mod">
          <ac:chgData name="西村 翼" userId="5a6fcaf58e44607b" providerId="LiveId" clId="{02F9B77D-C968-4906-8FB6-3A2DA1100E10}" dt="2023-01-23T04:42:53.525" v="385"/>
          <ac:picMkLst>
            <pc:docMk/>
            <pc:sldMk cId="1275142681" sldId="284"/>
            <ac:picMk id="10" creationId="{6144C61D-70D0-4B14-81CC-8F2A15C7F701}"/>
          </ac:picMkLst>
        </pc:picChg>
      </pc:sldChg>
      <pc:sldChg chg="new del ord">
        <pc:chgData name="西村 翼" userId="5a6fcaf58e44607b" providerId="LiveId" clId="{02F9B77D-C968-4906-8FB6-3A2DA1100E10}" dt="2023-01-23T04:33:46.665" v="63" actId="47"/>
        <pc:sldMkLst>
          <pc:docMk/>
          <pc:sldMk cId="2639501036" sldId="284"/>
        </pc:sldMkLst>
      </pc:sldChg>
      <pc:sldChg chg="addSp modSp new mod">
        <pc:chgData name="西村 翼" userId="5a6fcaf58e44607b" providerId="LiveId" clId="{02F9B77D-C968-4906-8FB6-3A2DA1100E10}" dt="2023-01-24T04:58:06.886" v="2501"/>
        <pc:sldMkLst>
          <pc:docMk/>
          <pc:sldMk cId="171784313" sldId="285"/>
        </pc:sldMkLst>
        <pc:spChg chg="mod">
          <ac:chgData name="西村 翼" userId="5a6fcaf58e44607b" providerId="LiveId" clId="{02F9B77D-C968-4906-8FB6-3A2DA1100E10}" dt="2023-01-23T04:46:04.893" v="527"/>
          <ac:spMkLst>
            <pc:docMk/>
            <pc:sldMk cId="171784313" sldId="285"/>
            <ac:spMk id="2" creationId="{EE5DFDC9-2B38-4518-A49C-1CFAC84EAE33}"/>
          </ac:spMkLst>
        </pc:spChg>
        <pc:spChg chg="mod">
          <ac:chgData name="西村 翼" userId="5a6fcaf58e44607b" providerId="LiveId" clId="{02F9B77D-C968-4906-8FB6-3A2DA1100E10}" dt="2023-01-24T04:50:48.601" v="2179"/>
          <ac:spMkLst>
            <pc:docMk/>
            <pc:sldMk cId="171784313" sldId="285"/>
            <ac:spMk id="3" creationId="{5D84D9B6-D9E5-4B6C-AB9E-4FF3F04B2576}"/>
          </ac:spMkLst>
        </pc:spChg>
        <pc:spChg chg="mod">
          <ac:chgData name="西村 翼" userId="5a6fcaf58e44607b" providerId="LiveId" clId="{02F9B77D-C968-4906-8FB6-3A2DA1100E10}" dt="2023-01-24T04:58:06.886" v="2501"/>
          <ac:spMkLst>
            <pc:docMk/>
            <pc:sldMk cId="171784313" sldId="285"/>
            <ac:spMk id="5" creationId="{55B3DA88-F0AE-457F-B42E-044A9258F47C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14" creationId="{5CB15D93-07D0-4855-A20C-1492CC97EA28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16" creationId="{A2E76515-1CBE-4448-AD59-DF0A70ABCFE0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18" creationId="{588FB5ED-1D3A-40FB-ACC0-4306B07B2923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20" creationId="{E4008E43-8E46-4FB6-8629-A9383816631B}"/>
          </ac:spMkLst>
        </pc:spChg>
        <pc:spChg chg="add mod">
          <ac:chgData name="西村 翼" userId="5a6fcaf58e44607b" providerId="LiveId" clId="{02F9B77D-C968-4906-8FB6-3A2DA1100E10}" dt="2023-01-24T04:42:14.001" v="1504" actId="164"/>
          <ac:spMkLst>
            <pc:docMk/>
            <pc:sldMk cId="171784313" sldId="285"/>
            <ac:spMk id="21" creationId="{647C87EF-F006-41A1-8BF8-AACF05E5A104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24" creationId="{203EB80A-8704-4841-BAB5-E360769B5724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26" creationId="{3C9C7897-5C0E-4C30-AE45-0E5ED09D8CAA}"/>
          </ac:spMkLst>
        </pc:spChg>
        <pc:spChg chg="add mod">
          <ac:chgData name="西村 翼" userId="5a6fcaf58e44607b" providerId="LiveId" clId="{02F9B77D-C968-4906-8FB6-3A2DA1100E10}" dt="2023-01-24T04:47:46.498" v="1958" actId="1076"/>
          <ac:spMkLst>
            <pc:docMk/>
            <pc:sldMk cId="171784313" sldId="285"/>
            <ac:spMk id="28" creationId="{43623486-3754-4068-8CB9-03FB088195D2}"/>
          </ac:spMkLst>
        </pc:spChg>
        <pc:spChg chg="add mod">
          <ac:chgData name="西村 翼" userId="5a6fcaf58e44607b" providerId="LiveId" clId="{02F9B77D-C968-4906-8FB6-3A2DA1100E10}" dt="2023-01-24T04:48:00.413" v="1961" actId="1076"/>
          <ac:spMkLst>
            <pc:docMk/>
            <pc:sldMk cId="171784313" sldId="285"/>
            <ac:spMk id="29" creationId="{AB3AEDE8-35ED-40B6-A73D-FCD7CE853722}"/>
          </ac:spMkLst>
        </pc:spChg>
        <pc:spChg chg="add mod">
          <ac:chgData name="西村 翼" userId="5a6fcaf58e44607b" providerId="LiveId" clId="{02F9B77D-C968-4906-8FB6-3A2DA1100E10}" dt="2023-01-24T04:48:16.646" v="1965" actId="2085"/>
          <ac:spMkLst>
            <pc:docMk/>
            <pc:sldMk cId="171784313" sldId="285"/>
            <ac:spMk id="30" creationId="{FBF4A9E6-91F8-4285-B5D0-AFFE74D0848D}"/>
          </ac:spMkLst>
        </pc:spChg>
        <pc:spChg chg="add mod">
          <ac:chgData name="西村 翼" userId="5a6fcaf58e44607b" providerId="LiveId" clId="{02F9B77D-C968-4906-8FB6-3A2DA1100E10}" dt="2023-01-24T04:50:46.612" v="2177"/>
          <ac:spMkLst>
            <pc:docMk/>
            <pc:sldMk cId="171784313" sldId="285"/>
            <ac:spMk id="32" creationId="{EFDC0CE0-EAD9-4339-B574-0F659AAF2C8C}"/>
          </ac:spMkLst>
        </pc:spChg>
        <pc:spChg chg="add mod">
          <ac:chgData name="西村 翼" userId="5a6fcaf58e44607b" providerId="LiveId" clId="{02F9B77D-C968-4906-8FB6-3A2DA1100E10}" dt="2023-01-24T04:50:16.565" v="2176" actId="14100"/>
          <ac:spMkLst>
            <pc:docMk/>
            <pc:sldMk cId="171784313" sldId="285"/>
            <ac:spMk id="34" creationId="{FC251DEA-B357-4273-917F-AA04A50A9C7D}"/>
          </ac:spMkLst>
        </pc:spChg>
        <pc:spChg chg="add mod">
          <ac:chgData name="西村 翼" userId="5a6fcaf58e44607b" providerId="LiveId" clId="{02F9B77D-C968-4906-8FB6-3A2DA1100E10}" dt="2023-01-24T04:51:37.975" v="2297" actId="1076"/>
          <ac:spMkLst>
            <pc:docMk/>
            <pc:sldMk cId="171784313" sldId="285"/>
            <ac:spMk id="36" creationId="{DCEC52EC-9CCA-456F-B77A-96F2E16BC4D9}"/>
          </ac:spMkLst>
        </pc:spChg>
        <pc:grpChg chg="add mod">
          <ac:chgData name="西村 翼" userId="5a6fcaf58e44607b" providerId="LiveId" clId="{02F9B77D-C968-4906-8FB6-3A2DA1100E10}" dt="2023-01-24T04:42:18.144" v="1505" actId="1076"/>
          <ac:grpSpMkLst>
            <pc:docMk/>
            <pc:sldMk cId="171784313" sldId="285"/>
            <ac:grpSpMk id="22" creationId="{C7B622A5-FAE8-4AD2-8412-3044985E63EC}"/>
          </ac:grpSpMkLst>
        </pc:grpChg>
        <pc:picChg chg="add mod">
          <ac:chgData name="西村 翼" userId="5a6fcaf58e44607b" providerId="LiveId" clId="{02F9B77D-C968-4906-8FB6-3A2DA1100E10}" dt="2023-01-24T04:40:39.579" v="1436" actId="1076"/>
          <ac:picMkLst>
            <pc:docMk/>
            <pc:sldMk cId="171784313" sldId="285"/>
            <ac:picMk id="8" creationId="{32007C81-7A35-4436-92F5-3B75BE18CD40}"/>
          </ac:picMkLst>
        </pc:picChg>
        <pc:picChg chg="add mod">
          <ac:chgData name="西村 翼" userId="5a6fcaf58e44607b" providerId="LiveId" clId="{02F9B77D-C968-4906-8FB6-3A2DA1100E10}" dt="2023-01-24T04:42:14.001" v="1504" actId="164"/>
          <ac:picMkLst>
            <pc:docMk/>
            <pc:sldMk cId="171784313" sldId="285"/>
            <ac:picMk id="10" creationId="{9B311560-2E61-46D0-8A14-5E714E93B100}"/>
          </ac:picMkLst>
        </pc:picChg>
        <pc:picChg chg="add mod">
          <ac:chgData name="西村 翼" userId="5a6fcaf58e44607b" providerId="LiveId" clId="{02F9B77D-C968-4906-8FB6-3A2DA1100E10}" dt="2023-01-24T04:42:14.001" v="1504" actId="164"/>
          <ac:picMkLst>
            <pc:docMk/>
            <pc:sldMk cId="171784313" sldId="285"/>
            <ac:picMk id="12" creationId="{772DEC79-40D0-452A-87AF-E899AA40B74F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13" creationId="{023F25FA-B31A-46B2-996E-896DCBBBE894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15" creationId="{562847F2-B62F-4803-B594-9F693A011526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17" creationId="{7A384620-A372-4B78-B9B5-F52F59656A56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19" creationId="{BCC2ADA9-9EAF-47B5-B7F4-B07C68D961C6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23" creationId="{86E2807F-E33C-4231-B293-4C7090DCFDCE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25" creationId="{109A422C-2553-4EA9-AC4E-321547F4D2A6}"/>
          </ac:picMkLst>
        </pc:picChg>
        <pc:picChg chg="add mod">
          <ac:chgData name="西村 翼" userId="5a6fcaf58e44607b" providerId="LiveId" clId="{02F9B77D-C968-4906-8FB6-3A2DA1100E10}" dt="2023-01-24T04:47:46.498" v="1958" actId="1076"/>
          <ac:picMkLst>
            <pc:docMk/>
            <pc:sldMk cId="171784313" sldId="285"/>
            <ac:picMk id="27" creationId="{76778AA2-DA68-4A2E-B571-48AA871506D1}"/>
          </ac:picMkLst>
        </pc:picChg>
        <pc:picChg chg="add mod">
          <ac:chgData name="西村 翼" userId="5a6fcaf58e44607b" providerId="LiveId" clId="{02F9B77D-C968-4906-8FB6-3A2DA1100E10}" dt="2023-01-24T04:49:35.475" v="2029" actId="1076"/>
          <ac:picMkLst>
            <pc:docMk/>
            <pc:sldMk cId="171784313" sldId="285"/>
            <ac:picMk id="33" creationId="{F1B14E7F-9666-46EA-8C9B-340213FE8ACE}"/>
          </ac:picMkLst>
        </pc:picChg>
      </pc:sldChg>
      <pc:sldChg chg="addSp delSp modSp new mod">
        <pc:chgData name="西村 翼" userId="5a6fcaf58e44607b" providerId="LiveId" clId="{02F9B77D-C968-4906-8FB6-3A2DA1100E10}" dt="2023-01-24T05:23:46.888" v="4019" actId="14100"/>
        <pc:sldMkLst>
          <pc:docMk/>
          <pc:sldMk cId="3047839040" sldId="286"/>
        </pc:sldMkLst>
        <pc:spChg chg="mod">
          <ac:chgData name="西村 翼" userId="5a6fcaf58e44607b" providerId="LiveId" clId="{02F9B77D-C968-4906-8FB6-3A2DA1100E10}" dt="2023-01-24T04:52:02.769" v="2329" actId="20577"/>
          <ac:spMkLst>
            <pc:docMk/>
            <pc:sldMk cId="3047839040" sldId="286"/>
            <ac:spMk id="2" creationId="{20CF0A3D-9DB7-463F-8154-B58087FBA4D3}"/>
          </ac:spMkLst>
        </pc:spChg>
        <pc:spChg chg="add del">
          <ac:chgData name="西村 翼" userId="5a6fcaf58e44607b" providerId="LiveId" clId="{02F9B77D-C968-4906-8FB6-3A2DA1100E10}" dt="2023-01-24T04:58:20.963" v="2503" actId="478"/>
          <ac:spMkLst>
            <pc:docMk/>
            <pc:sldMk cId="3047839040" sldId="286"/>
            <ac:spMk id="3" creationId="{3E89C73D-E99C-469E-8BDD-5DF9EBE548A1}"/>
          </ac:spMkLst>
        </pc:spChg>
        <pc:spChg chg="mod">
          <ac:chgData name="西村 翼" userId="5a6fcaf58e44607b" providerId="LiveId" clId="{02F9B77D-C968-4906-8FB6-3A2DA1100E10}" dt="2023-01-24T04:58:09.706" v="2502"/>
          <ac:spMkLst>
            <pc:docMk/>
            <pc:sldMk cId="3047839040" sldId="286"/>
            <ac:spMk id="5" creationId="{AF75A354-E5BF-401F-9295-0BF773953FEC}"/>
          </ac:spMkLst>
        </pc:spChg>
        <pc:spChg chg="add mod">
          <ac:chgData name="西村 翼" userId="5a6fcaf58e44607b" providerId="LiveId" clId="{02F9B77D-C968-4906-8FB6-3A2DA1100E10}" dt="2023-01-24T05:15:06.565" v="3725" actId="20577"/>
          <ac:spMkLst>
            <pc:docMk/>
            <pc:sldMk cId="3047839040" sldId="286"/>
            <ac:spMk id="16" creationId="{EB972B7B-A17B-43FC-A15D-E00FFFB6286D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17" creationId="{47418EF9-7961-40EE-8ABF-514908BF3A4E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18" creationId="{AEC10B0A-D325-40C4-823D-A0CF73C33CA9}"/>
          </ac:spMkLst>
        </pc:spChg>
        <pc:spChg chg="add mod">
          <ac:chgData name="西村 翼" userId="5a6fcaf58e44607b" providerId="LiveId" clId="{02F9B77D-C968-4906-8FB6-3A2DA1100E10}" dt="2023-01-24T05:15:18.589" v="3730" actId="20577"/>
          <ac:spMkLst>
            <pc:docMk/>
            <pc:sldMk cId="3047839040" sldId="286"/>
            <ac:spMk id="21" creationId="{EE47771F-F954-4C0A-BBDD-CED2F3ED291A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22" creationId="{25318F78-28C8-4292-A961-CBB0415320E7}"/>
          </ac:spMkLst>
        </pc:spChg>
        <pc:spChg chg="add mod">
          <ac:chgData name="西村 翼" userId="5a6fcaf58e44607b" providerId="LiveId" clId="{02F9B77D-C968-4906-8FB6-3A2DA1100E10}" dt="2023-01-24T05:05:37.086" v="3064" actId="20577"/>
          <ac:spMkLst>
            <pc:docMk/>
            <pc:sldMk cId="3047839040" sldId="286"/>
            <ac:spMk id="24" creationId="{3845716D-7F6C-4B0B-8CF5-F65277419E1E}"/>
          </ac:spMkLst>
        </pc:spChg>
        <pc:spChg chg="add mod">
          <ac:chgData name="西村 翼" userId="5a6fcaf58e44607b" providerId="LiveId" clId="{02F9B77D-C968-4906-8FB6-3A2DA1100E10}" dt="2023-01-24T05:15:30.454" v="3755" actId="20577"/>
          <ac:spMkLst>
            <pc:docMk/>
            <pc:sldMk cId="3047839040" sldId="286"/>
            <ac:spMk id="26" creationId="{B7DADFDD-F947-484A-9594-DCEFF48093EC}"/>
          </ac:spMkLst>
        </pc:spChg>
        <pc:spChg chg="add mod">
          <ac:chgData name="西村 翼" userId="5a6fcaf58e44607b" providerId="LiveId" clId="{02F9B77D-C968-4906-8FB6-3A2DA1100E10}" dt="2023-01-24T05:07:45.004" v="3320" actId="14100"/>
          <ac:spMkLst>
            <pc:docMk/>
            <pc:sldMk cId="3047839040" sldId="286"/>
            <ac:spMk id="28" creationId="{C035CAE6-E9AB-407B-A72A-B981230B7FE6}"/>
          </ac:spMkLst>
        </pc:spChg>
        <pc:spChg chg="add mod">
          <ac:chgData name="西村 翼" userId="5a6fcaf58e44607b" providerId="LiveId" clId="{02F9B77D-C968-4906-8FB6-3A2DA1100E10}" dt="2023-01-24T05:09:57.383" v="3387" actId="14100"/>
          <ac:spMkLst>
            <pc:docMk/>
            <pc:sldMk cId="3047839040" sldId="286"/>
            <ac:spMk id="30" creationId="{8B48C4C9-976F-4995-AA82-526D6449C90D}"/>
          </ac:spMkLst>
        </pc:spChg>
        <pc:spChg chg="add mod">
          <ac:chgData name="西村 翼" userId="5a6fcaf58e44607b" providerId="LiveId" clId="{02F9B77D-C968-4906-8FB6-3A2DA1100E10}" dt="2023-01-24T05:23:46.888" v="4019" actId="14100"/>
          <ac:spMkLst>
            <pc:docMk/>
            <pc:sldMk cId="3047839040" sldId="286"/>
            <ac:spMk id="32" creationId="{53CACA10-3790-467C-A466-457CB4BC44CF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36" creationId="{D9404AD9-99C8-4C25-9245-570AB9E0BE8B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38" creationId="{85AEA359-01CF-44CB-A653-B892FAB66EA5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39" creationId="{FB084782-443A-49E5-B854-8F7180900E90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40" creationId="{C50A0D5C-837B-4204-B671-E28C14C1212B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41" creationId="{5B66C262-7F58-4C60-9295-B9542530F225}"/>
          </ac:spMkLst>
        </pc:spChg>
        <pc:spChg chg="add mo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45" creationId="{9A873A99-025E-498F-89A1-018DB27CC6E1}"/>
          </ac:spMkLst>
        </pc:spChg>
        <pc:spChg chg="add mod ord">
          <ac:chgData name="西村 翼" userId="5a6fcaf58e44607b" providerId="LiveId" clId="{02F9B77D-C968-4906-8FB6-3A2DA1100E10}" dt="2023-01-24T05:21:33.927" v="3859"/>
          <ac:spMkLst>
            <pc:docMk/>
            <pc:sldMk cId="3047839040" sldId="286"/>
            <ac:spMk id="46" creationId="{2AD9DFF0-42D6-4CB1-A2FA-97FAFE1DD25F}"/>
          </ac:spMkLst>
        </pc:spChg>
        <pc:spChg chg="add mod">
          <ac:chgData name="西村 翼" userId="5a6fcaf58e44607b" providerId="LiveId" clId="{02F9B77D-C968-4906-8FB6-3A2DA1100E10}" dt="2023-01-24T05:22:16.005" v="3957" actId="1076"/>
          <ac:spMkLst>
            <pc:docMk/>
            <pc:sldMk cId="3047839040" sldId="286"/>
            <ac:spMk id="47" creationId="{25F214F8-F4BC-4C29-AA05-F25265277C74}"/>
          </ac:spMkLst>
        </pc:spChg>
        <pc:grpChg chg="add mod">
          <ac:chgData name="西村 翼" userId="5a6fcaf58e44607b" providerId="LiveId" clId="{02F9B77D-C968-4906-8FB6-3A2DA1100E10}" dt="2023-01-24T05:21:33.927" v="3859"/>
          <ac:grpSpMkLst>
            <pc:docMk/>
            <pc:sldMk cId="3047839040" sldId="286"/>
            <ac:grpSpMk id="19" creationId="{8439E12A-2421-41C8-B681-7945B7C7D002}"/>
          </ac:grpSpMkLst>
        </pc:grpChg>
        <pc:grpChg chg="add mod">
          <ac:chgData name="西村 翼" userId="5a6fcaf58e44607b" providerId="LiveId" clId="{02F9B77D-C968-4906-8FB6-3A2DA1100E10}" dt="2023-01-24T05:21:33.927" v="3859"/>
          <ac:grpSpMkLst>
            <pc:docMk/>
            <pc:sldMk cId="3047839040" sldId="286"/>
            <ac:grpSpMk id="42" creationId="{B1F36594-A399-40F5-8486-BFDBF0EB572A}"/>
          </ac:grpSpMkLst>
        </pc:grpChg>
        <pc:picChg chg="add del mod ord">
          <ac:chgData name="西村 翼" userId="5a6fcaf58e44607b" providerId="LiveId" clId="{02F9B77D-C968-4906-8FB6-3A2DA1100E10}" dt="2023-01-24T04:52:52.485" v="2331" actId="22"/>
          <ac:picMkLst>
            <pc:docMk/>
            <pc:sldMk cId="3047839040" sldId="286"/>
            <ac:picMk id="8" creationId="{32B64767-0648-4D37-8E8B-75DB55300799}"/>
          </ac:picMkLst>
        </pc:picChg>
        <pc:picChg chg="add mod">
          <ac:chgData name="西村 翼" userId="5a6fcaf58e44607b" providerId="LiveId" clId="{02F9B77D-C968-4906-8FB6-3A2DA1100E10}" dt="2023-01-24T05:21:33.927" v="3859"/>
          <ac:picMkLst>
            <pc:docMk/>
            <pc:sldMk cId="3047839040" sldId="286"/>
            <ac:picMk id="10" creationId="{F0B0757B-C0A5-443D-B3A9-90A6B1032653}"/>
          </ac:picMkLst>
        </pc:picChg>
        <pc:picChg chg="add mod">
          <ac:chgData name="西村 翼" userId="5a6fcaf58e44607b" providerId="LiveId" clId="{02F9B77D-C968-4906-8FB6-3A2DA1100E10}" dt="2023-01-24T05:21:33.927" v="3859"/>
          <ac:picMkLst>
            <pc:docMk/>
            <pc:sldMk cId="3047839040" sldId="286"/>
            <ac:picMk id="12" creationId="{1C8B096F-1BF5-4284-A012-A608632F634A}"/>
          </ac:picMkLst>
        </pc:picChg>
        <pc:picChg chg="add mod">
          <ac:chgData name="西村 翼" userId="5a6fcaf58e44607b" providerId="LiveId" clId="{02F9B77D-C968-4906-8FB6-3A2DA1100E10}" dt="2023-01-24T05:21:33.927" v="3859"/>
          <ac:picMkLst>
            <pc:docMk/>
            <pc:sldMk cId="3047839040" sldId="286"/>
            <ac:picMk id="14" creationId="{26E5CBC1-DE03-4407-B0B4-6803784D4178}"/>
          </ac:picMkLst>
        </pc:picChg>
        <pc:picChg chg="add mod">
          <ac:chgData name="西村 翼" userId="5a6fcaf58e44607b" providerId="LiveId" clId="{02F9B77D-C968-4906-8FB6-3A2DA1100E10}" dt="2023-01-24T05:01:23.553" v="2713" actId="1076"/>
          <ac:picMkLst>
            <pc:docMk/>
            <pc:sldMk cId="3047839040" sldId="286"/>
            <ac:picMk id="15" creationId="{A6BD37C1-5930-42D8-9A9D-2C6AD3D95AC6}"/>
          </ac:picMkLst>
        </pc:picChg>
        <pc:picChg chg="add mod">
          <ac:chgData name="西村 翼" userId="5a6fcaf58e44607b" providerId="LiveId" clId="{02F9B77D-C968-4906-8FB6-3A2DA1100E10}" dt="2023-01-24T05:02:36.143" v="2862" actId="1076"/>
          <ac:picMkLst>
            <pc:docMk/>
            <pc:sldMk cId="3047839040" sldId="286"/>
            <ac:picMk id="20" creationId="{209E75F0-9474-4341-9881-DD767DD91E78}"/>
          </ac:picMkLst>
        </pc:picChg>
        <pc:picChg chg="add mod">
          <ac:chgData name="西村 翼" userId="5a6fcaf58e44607b" providerId="LiveId" clId="{02F9B77D-C968-4906-8FB6-3A2DA1100E10}" dt="2023-01-24T05:03:39.109" v="2876" actId="1076"/>
          <ac:picMkLst>
            <pc:docMk/>
            <pc:sldMk cId="3047839040" sldId="286"/>
            <ac:picMk id="23" creationId="{A18AC31A-45DD-48AB-A35A-AA15DA135C73}"/>
          </ac:picMkLst>
        </pc:picChg>
        <pc:picChg chg="add mod">
          <ac:chgData name="西村 翼" userId="5a6fcaf58e44607b" providerId="LiveId" clId="{02F9B77D-C968-4906-8FB6-3A2DA1100E10}" dt="2023-01-24T05:04:53.243" v="3028" actId="1076"/>
          <ac:picMkLst>
            <pc:docMk/>
            <pc:sldMk cId="3047839040" sldId="286"/>
            <ac:picMk id="25" creationId="{0BE2CDCF-3904-446B-A22E-215887D2ADD0}"/>
          </ac:picMkLst>
        </pc:picChg>
        <pc:picChg chg="add mod">
          <ac:chgData name="西村 翼" userId="5a6fcaf58e44607b" providerId="LiveId" clId="{02F9B77D-C968-4906-8FB6-3A2DA1100E10}" dt="2023-01-24T05:06:10.485" v="3106" actId="1076"/>
          <ac:picMkLst>
            <pc:docMk/>
            <pc:sldMk cId="3047839040" sldId="286"/>
            <ac:picMk id="27" creationId="{46201FE1-5151-4EA0-B8BE-44DD5C854353}"/>
          </ac:picMkLst>
        </pc:picChg>
        <pc:picChg chg="add mod">
          <ac:chgData name="西村 翼" userId="5a6fcaf58e44607b" providerId="LiveId" clId="{02F9B77D-C968-4906-8FB6-3A2DA1100E10}" dt="2023-01-24T05:07:39.497" v="3318" actId="1076"/>
          <ac:picMkLst>
            <pc:docMk/>
            <pc:sldMk cId="3047839040" sldId="286"/>
            <ac:picMk id="29" creationId="{52BD9508-4B42-4AD1-8F2F-95B6E6E7D863}"/>
          </ac:picMkLst>
        </pc:picChg>
        <pc:picChg chg="add mod">
          <ac:chgData name="西村 翼" userId="5a6fcaf58e44607b" providerId="LiveId" clId="{02F9B77D-C968-4906-8FB6-3A2DA1100E10}" dt="2023-01-24T05:10:05.034" v="3389" actId="1076"/>
          <ac:picMkLst>
            <pc:docMk/>
            <pc:sldMk cId="3047839040" sldId="286"/>
            <ac:picMk id="31" creationId="{D8606B08-3765-4802-A1EB-DA0BD91D9316}"/>
          </ac:picMkLst>
        </pc:picChg>
        <pc:picChg chg="add mod">
          <ac:chgData name="西村 翼" userId="5a6fcaf58e44607b" providerId="LiveId" clId="{02F9B77D-C968-4906-8FB6-3A2DA1100E10}" dt="2023-01-24T05:21:33.927" v="3859"/>
          <ac:picMkLst>
            <pc:docMk/>
            <pc:sldMk cId="3047839040" sldId="286"/>
            <ac:picMk id="34" creationId="{5D8BFC6A-B4EC-4B41-9DC1-4917FFB1F45F}"/>
          </ac:picMkLst>
        </pc:picChg>
        <pc:picChg chg="add mod">
          <ac:chgData name="西村 翼" userId="5a6fcaf58e44607b" providerId="LiveId" clId="{02F9B77D-C968-4906-8FB6-3A2DA1100E10}" dt="2023-01-24T05:20:49.751" v="3843" actId="1076"/>
          <ac:picMkLst>
            <pc:docMk/>
            <pc:sldMk cId="3047839040" sldId="286"/>
            <ac:picMk id="44" creationId="{04D963DA-D4E0-483E-BF46-DDF1453012A9}"/>
          </ac:picMkLst>
        </pc:picChg>
      </pc:sldChg>
      <pc:sldChg chg="addSp modSp new mod">
        <pc:chgData name="西村 翼" userId="5a6fcaf58e44607b" providerId="LiveId" clId="{02F9B77D-C968-4906-8FB6-3A2DA1100E10}" dt="2023-01-24T05:36:26.984" v="5147"/>
        <pc:sldMkLst>
          <pc:docMk/>
          <pc:sldMk cId="198955810" sldId="287"/>
        </pc:sldMkLst>
        <pc:spChg chg="mod">
          <ac:chgData name="西村 翼" userId="5a6fcaf58e44607b" providerId="LiveId" clId="{02F9B77D-C968-4906-8FB6-3A2DA1100E10}" dt="2023-01-24T05:24:15.823" v="4055" actId="20577"/>
          <ac:spMkLst>
            <pc:docMk/>
            <pc:sldMk cId="198955810" sldId="287"/>
            <ac:spMk id="2" creationId="{2F3B16ED-32DC-4116-811E-EC5B2DC8DE13}"/>
          </ac:spMkLst>
        </pc:spChg>
        <pc:spChg chg="mod">
          <ac:chgData name="西村 翼" userId="5a6fcaf58e44607b" providerId="LiveId" clId="{02F9B77D-C968-4906-8FB6-3A2DA1100E10}" dt="2023-01-24T05:27:51.859" v="4400" actId="20577"/>
          <ac:spMkLst>
            <pc:docMk/>
            <pc:sldMk cId="198955810" sldId="287"/>
            <ac:spMk id="3" creationId="{20A39EDA-357A-439F-8B8E-D2E9448C7B82}"/>
          </ac:spMkLst>
        </pc:spChg>
        <pc:spChg chg="mod">
          <ac:chgData name="西村 翼" userId="5a6fcaf58e44607b" providerId="LiveId" clId="{02F9B77D-C968-4906-8FB6-3A2DA1100E10}" dt="2023-01-24T05:36:26.984" v="5147"/>
          <ac:spMkLst>
            <pc:docMk/>
            <pc:sldMk cId="198955810" sldId="287"/>
            <ac:spMk id="5" creationId="{3D1007A4-160A-4A8F-AEE2-D8DD0E2C7843}"/>
          </ac:spMkLst>
        </pc:spChg>
        <pc:picChg chg="add mod">
          <ac:chgData name="西村 翼" userId="5a6fcaf58e44607b" providerId="LiveId" clId="{02F9B77D-C968-4906-8FB6-3A2DA1100E10}" dt="2023-01-24T05:25:46.878" v="4057" actId="1076"/>
          <ac:picMkLst>
            <pc:docMk/>
            <pc:sldMk cId="198955810" sldId="287"/>
            <ac:picMk id="8" creationId="{D287965F-779D-45C6-ACCC-F240160DCEB4}"/>
          </ac:picMkLst>
        </pc:picChg>
      </pc:sldChg>
      <pc:sldChg chg="addSp delSp modSp new mod">
        <pc:chgData name="西村 翼" userId="5a6fcaf58e44607b" providerId="LiveId" clId="{02F9B77D-C968-4906-8FB6-3A2DA1100E10}" dt="2023-01-24T05:37:55.733" v="5249" actId="207"/>
        <pc:sldMkLst>
          <pc:docMk/>
          <pc:sldMk cId="3541562183" sldId="288"/>
        </pc:sldMkLst>
        <pc:spChg chg="mod">
          <ac:chgData name="西村 翼" userId="5a6fcaf58e44607b" providerId="LiveId" clId="{02F9B77D-C968-4906-8FB6-3A2DA1100E10}" dt="2023-01-24T05:31:39.942" v="4643" actId="20577"/>
          <ac:spMkLst>
            <pc:docMk/>
            <pc:sldMk cId="3541562183" sldId="288"/>
            <ac:spMk id="2" creationId="{A6E7E97A-3467-4F7B-9C87-8DD8959DE614}"/>
          </ac:spMkLst>
        </pc:spChg>
        <pc:spChg chg="mod">
          <ac:chgData name="西村 翼" userId="5a6fcaf58e44607b" providerId="LiveId" clId="{02F9B77D-C968-4906-8FB6-3A2DA1100E10}" dt="2023-01-24T05:36:06.264" v="5146" actId="20577"/>
          <ac:spMkLst>
            <pc:docMk/>
            <pc:sldMk cId="3541562183" sldId="288"/>
            <ac:spMk id="3" creationId="{766AE5C5-AD21-4184-B37A-1F0A3190D83F}"/>
          </ac:spMkLst>
        </pc:spChg>
        <pc:spChg chg="mod">
          <ac:chgData name="西村 翼" userId="5a6fcaf58e44607b" providerId="LiveId" clId="{02F9B77D-C968-4906-8FB6-3A2DA1100E10}" dt="2023-01-24T05:36:29.713" v="5148"/>
          <ac:spMkLst>
            <pc:docMk/>
            <pc:sldMk cId="3541562183" sldId="288"/>
            <ac:spMk id="5" creationId="{25CE578C-E928-4781-BA6A-BCD8F5D46073}"/>
          </ac:spMkLst>
        </pc:spChg>
        <pc:spChg chg="add mod">
          <ac:chgData name="西村 翼" userId="5a6fcaf58e44607b" providerId="LiveId" clId="{02F9B77D-C968-4906-8FB6-3A2DA1100E10}" dt="2023-01-24T05:37:55.733" v="5249" actId="207"/>
          <ac:spMkLst>
            <pc:docMk/>
            <pc:sldMk cId="3541562183" sldId="288"/>
            <ac:spMk id="11" creationId="{FF553323-EA97-4CD9-8263-B122ECC2A16F}"/>
          </ac:spMkLst>
        </pc:spChg>
        <pc:picChg chg="add del mod">
          <ac:chgData name="西村 翼" userId="5a6fcaf58e44607b" providerId="LiveId" clId="{02F9B77D-C968-4906-8FB6-3A2DA1100E10}" dt="2023-01-24T05:31:33.796" v="4615" actId="478"/>
          <ac:picMkLst>
            <pc:docMk/>
            <pc:sldMk cId="3541562183" sldId="288"/>
            <ac:picMk id="8" creationId="{01D900AF-A6F2-43DA-98CB-D1F1BAC9F8E0}"/>
          </ac:picMkLst>
        </pc:picChg>
        <pc:picChg chg="add mod">
          <ac:chgData name="西村 翼" userId="5a6fcaf58e44607b" providerId="LiveId" clId="{02F9B77D-C968-4906-8FB6-3A2DA1100E10}" dt="2023-01-24T05:35:33.631" v="5030" actId="1076"/>
          <ac:picMkLst>
            <pc:docMk/>
            <pc:sldMk cId="3541562183" sldId="288"/>
            <ac:picMk id="10" creationId="{ED319F49-0845-41D4-909D-F28103909767}"/>
          </ac:picMkLst>
        </pc:picChg>
      </pc:sldChg>
      <pc:sldChg chg="addSp delSp modSp new mod">
        <pc:chgData name="西村 翼" userId="5a6fcaf58e44607b" providerId="LiveId" clId="{02F9B77D-C968-4906-8FB6-3A2DA1100E10}" dt="2023-01-24T05:58:57.189" v="7159"/>
        <pc:sldMkLst>
          <pc:docMk/>
          <pc:sldMk cId="2859761155" sldId="289"/>
        </pc:sldMkLst>
        <pc:spChg chg="mod">
          <ac:chgData name="西村 翼" userId="5a6fcaf58e44607b" providerId="LiveId" clId="{02F9B77D-C968-4906-8FB6-3A2DA1100E10}" dt="2023-01-24T05:38:28.339" v="5296" actId="20577"/>
          <ac:spMkLst>
            <pc:docMk/>
            <pc:sldMk cId="2859761155" sldId="289"/>
            <ac:spMk id="2" creationId="{3427B053-736B-4109-871F-EC34D3E6AB90}"/>
          </ac:spMkLst>
        </pc:spChg>
        <pc:spChg chg="mod">
          <ac:chgData name="西村 翼" userId="5a6fcaf58e44607b" providerId="LiveId" clId="{02F9B77D-C968-4906-8FB6-3A2DA1100E10}" dt="2023-01-24T05:56:20.202" v="7157" actId="20577"/>
          <ac:spMkLst>
            <pc:docMk/>
            <pc:sldMk cId="2859761155" sldId="289"/>
            <ac:spMk id="3" creationId="{B7509FC6-87A8-4900-9131-950C4F33E53E}"/>
          </ac:spMkLst>
        </pc:spChg>
        <pc:spChg chg="mod">
          <ac:chgData name="西村 翼" userId="5a6fcaf58e44607b" providerId="LiveId" clId="{02F9B77D-C968-4906-8FB6-3A2DA1100E10}" dt="2023-01-24T05:58:57.189" v="7159"/>
          <ac:spMkLst>
            <pc:docMk/>
            <pc:sldMk cId="2859761155" sldId="289"/>
            <ac:spMk id="5" creationId="{61E09FBA-8A2E-490F-99E5-E79553C6D33B}"/>
          </ac:spMkLst>
        </pc:spChg>
        <pc:spChg chg="add del">
          <ac:chgData name="西村 翼" userId="5a6fcaf58e44607b" providerId="LiveId" clId="{02F9B77D-C968-4906-8FB6-3A2DA1100E10}" dt="2023-01-24T05:46:08.655" v="6139" actId="22"/>
          <ac:spMkLst>
            <pc:docMk/>
            <pc:sldMk cId="2859761155" sldId="289"/>
            <ac:spMk id="9" creationId="{14CD3454-C253-4AD8-8785-B4B1E41611E3}"/>
          </ac:spMkLst>
        </pc:spChg>
        <pc:spChg chg="add mod">
          <ac:chgData name="西村 翼" userId="5a6fcaf58e44607b" providerId="LiveId" clId="{02F9B77D-C968-4906-8FB6-3A2DA1100E10}" dt="2023-01-24T05:56:01.035" v="7091" actId="1076"/>
          <ac:spMkLst>
            <pc:docMk/>
            <pc:sldMk cId="2859761155" sldId="289"/>
            <ac:spMk id="11" creationId="{B01049FE-3EDE-4F4E-B664-7E20FC0D476E}"/>
          </ac:spMkLst>
        </pc:spChg>
        <pc:graphicFrameChg chg="add mod modGraphic">
          <ac:chgData name="西村 翼" userId="5a6fcaf58e44607b" providerId="LiveId" clId="{02F9B77D-C968-4906-8FB6-3A2DA1100E10}" dt="2023-01-24T05:55:56.041" v="7090" actId="1076"/>
          <ac:graphicFrameMkLst>
            <pc:docMk/>
            <pc:sldMk cId="2859761155" sldId="289"/>
            <ac:graphicFrameMk id="7" creationId="{86C33120-3762-4D28-A5DF-AFEFCC5C1322}"/>
          </ac:graphicFrameMkLst>
        </pc:graphicFrameChg>
      </pc:sldChg>
      <pc:sldChg chg="addSp modSp new mod">
        <pc:chgData name="西村 翼" userId="5a6fcaf58e44607b" providerId="LiveId" clId="{02F9B77D-C968-4906-8FB6-3A2DA1100E10}" dt="2023-01-24T05:59:00.065" v="7160"/>
        <pc:sldMkLst>
          <pc:docMk/>
          <pc:sldMk cId="2002109414" sldId="290"/>
        </pc:sldMkLst>
        <pc:spChg chg="mod">
          <ac:chgData name="西村 翼" userId="5a6fcaf58e44607b" providerId="LiveId" clId="{02F9B77D-C968-4906-8FB6-3A2DA1100E10}" dt="2023-01-24T05:47:58.090" v="6277" actId="20577"/>
          <ac:spMkLst>
            <pc:docMk/>
            <pc:sldMk cId="2002109414" sldId="290"/>
            <ac:spMk id="2" creationId="{A12F9D07-1485-46CB-912F-B4AAF88E3186}"/>
          </ac:spMkLst>
        </pc:spChg>
        <pc:spChg chg="mod">
          <ac:chgData name="西村 翼" userId="5a6fcaf58e44607b" providerId="LiveId" clId="{02F9B77D-C968-4906-8FB6-3A2DA1100E10}" dt="2023-01-24T05:54:07.921" v="7017" actId="20577"/>
          <ac:spMkLst>
            <pc:docMk/>
            <pc:sldMk cId="2002109414" sldId="290"/>
            <ac:spMk id="3" creationId="{10C2965A-8C06-44AE-BD4E-FEB2697FE40E}"/>
          </ac:spMkLst>
        </pc:spChg>
        <pc:spChg chg="mod">
          <ac:chgData name="西村 翼" userId="5a6fcaf58e44607b" providerId="LiveId" clId="{02F9B77D-C968-4906-8FB6-3A2DA1100E10}" dt="2023-01-24T05:59:00.065" v="7160"/>
          <ac:spMkLst>
            <pc:docMk/>
            <pc:sldMk cId="2002109414" sldId="290"/>
            <ac:spMk id="5" creationId="{96C65166-D4AF-4BEF-9B5C-78AD97D50E49}"/>
          </ac:spMkLst>
        </pc:spChg>
        <pc:picChg chg="add mod">
          <ac:chgData name="西村 翼" userId="5a6fcaf58e44607b" providerId="LiveId" clId="{02F9B77D-C968-4906-8FB6-3A2DA1100E10}" dt="2023-01-24T05:54:28.249" v="7022" actId="1076"/>
          <ac:picMkLst>
            <pc:docMk/>
            <pc:sldMk cId="2002109414" sldId="290"/>
            <ac:picMk id="8" creationId="{AD52AEA8-9E50-4E1B-9D10-320160554A0B}"/>
          </ac:picMkLst>
        </pc:picChg>
      </pc:sldChg>
      <pc:sldChg chg="addSp modSp new mod">
        <pc:chgData name="西村 翼" userId="5a6fcaf58e44607b" providerId="LiveId" clId="{02F9B77D-C968-4906-8FB6-3A2DA1100E10}" dt="2023-01-24T06:45:29.187" v="7880" actId="20577"/>
        <pc:sldMkLst>
          <pc:docMk/>
          <pc:sldMk cId="2071869012" sldId="291"/>
        </pc:sldMkLst>
        <pc:spChg chg="mod">
          <ac:chgData name="西村 翼" userId="5a6fcaf58e44607b" providerId="LiveId" clId="{02F9B77D-C968-4906-8FB6-3A2DA1100E10}" dt="2023-01-24T05:59:34.006" v="7215" actId="20577"/>
          <ac:spMkLst>
            <pc:docMk/>
            <pc:sldMk cId="2071869012" sldId="291"/>
            <ac:spMk id="2" creationId="{E7311094-5154-4DC4-B5EC-A85B785D8CCF}"/>
          </ac:spMkLst>
        </pc:spChg>
        <pc:spChg chg="mod">
          <ac:chgData name="西村 翼" userId="5a6fcaf58e44607b" providerId="LiveId" clId="{02F9B77D-C968-4906-8FB6-3A2DA1100E10}" dt="2023-01-24T06:45:29.187" v="7880" actId="20577"/>
          <ac:spMkLst>
            <pc:docMk/>
            <pc:sldMk cId="2071869012" sldId="291"/>
            <ac:spMk id="3" creationId="{645852AA-5ADC-4178-BA32-858D133E23F2}"/>
          </ac:spMkLst>
        </pc:spChg>
        <pc:spChg chg="mod">
          <ac:chgData name="西村 翼" userId="5a6fcaf58e44607b" providerId="LiveId" clId="{02F9B77D-C968-4906-8FB6-3A2DA1100E10}" dt="2023-01-24T05:59:02.734" v="7161"/>
          <ac:spMkLst>
            <pc:docMk/>
            <pc:sldMk cId="2071869012" sldId="291"/>
            <ac:spMk id="5" creationId="{17C6D0D0-4603-4FA9-A69F-243416242D18}"/>
          </ac:spMkLst>
        </pc:spChg>
        <pc:picChg chg="add mod">
          <ac:chgData name="西村 翼" userId="5a6fcaf58e44607b" providerId="LiveId" clId="{02F9B77D-C968-4906-8FB6-3A2DA1100E10}" dt="2023-01-24T06:33:20.919" v="7542" actId="1076"/>
          <ac:picMkLst>
            <pc:docMk/>
            <pc:sldMk cId="2071869012" sldId="291"/>
            <ac:picMk id="8" creationId="{C9993EF1-7E23-42C3-B53F-D8BBDBD95A41}"/>
          </ac:picMkLst>
        </pc:picChg>
        <pc:picChg chg="add mod">
          <ac:chgData name="西村 翼" userId="5a6fcaf58e44607b" providerId="LiveId" clId="{02F9B77D-C968-4906-8FB6-3A2DA1100E10}" dt="2023-01-24T06:35:26.635" v="7683" actId="1076"/>
          <ac:picMkLst>
            <pc:docMk/>
            <pc:sldMk cId="2071869012" sldId="291"/>
            <ac:picMk id="10" creationId="{27D8CB99-AE64-4807-BD9C-62075FAFC7D5}"/>
          </ac:picMkLst>
        </pc:picChg>
      </pc:sldChg>
      <pc:sldChg chg="addSp delSp modSp add mod">
        <pc:chgData name="西村 翼" userId="5a6fcaf58e44607b" providerId="LiveId" clId="{02F9B77D-C968-4906-8FB6-3A2DA1100E10}" dt="2023-01-24T06:52:40.468" v="8198" actId="14100"/>
        <pc:sldMkLst>
          <pc:docMk/>
          <pc:sldMk cId="190137109" sldId="292"/>
        </pc:sldMkLst>
        <pc:spChg chg="mod">
          <ac:chgData name="西村 翼" userId="5a6fcaf58e44607b" providerId="LiveId" clId="{02F9B77D-C968-4906-8FB6-3A2DA1100E10}" dt="2023-01-24T06:49:49.825" v="7980" actId="20577"/>
          <ac:spMkLst>
            <pc:docMk/>
            <pc:sldMk cId="190137109" sldId="292"/>
            <ac:spMk id="3" creationId="{645852AA-5ADC-4178-BA32-858D133E23F2}"/>
          </ac:spMkLst>
        </pc:spChg>
        <pc:spChg chg="add mod">
          <ac:chgData name="西村 翼" userId="5a6fcaf58e44607b" providerId="LiveId" clId="{02F9B77D-C968-4906-8FB6-3A2DA1100E10}" dt="2023-01-24T06:51:35.142" v="8042" actId="14100"/>
          <ac:spMkLst>
            <pc:docMk/>
            <pc:sldMk cId="190137109" sldId="292"/>
            <ac:spMk id="11" creationId="{3A519185-347C-4813-9C2A-D76BDD2800E6}"/>
          </ac:spMkLst>
        </pc:spChg>
        <pc:spChg chg="add mod">
          <ac:chgData name="西村 翼" userId="5a6fcaf58e44607b" providerId="LiveId" clId="{02F9B77D-C968-4906-8FB6-3A2DA1100E10}" dt="2023-01-24T06:52:40.468" v="8198" actId="14100"/>
          <ac:spMkLst>
            <pc:docMk/>
            <pc:sldMk cId="190137109" sldId="292"/>
            <ac:spMk id="12" creationId="{C108A83A-D7C8-4F63-B87B-026454D5F5EB}"/>
          </ac:spMkLst>
        </pc:spChg>
        <pc:picChg chg="del">
          <ac:chgData name="西村 翼" userId="5a6fcaf58e44607b" providerId="LiveId" clId="{02F9B77D-C968-4906-8FB6-3A2DA1100E10}" dt="2023-01-24T06:46:25" v="7908" actId="478"/>
          <ac:picMkLst>
            <pc:docMk/>
            <pc:sldMk cId="190137109" sldId="292"/>
            <ac:picMk id="8" creationId="{C9993EF1-7E23-42C3-B53F-D8BBDBD95A41}"/>
          </ac:picMkLst>
        </pc:picChg>
        <pc:picChg chg="add mod">
          <ac:chgData name="西村 翼" userId="5a6fcaf58e44607b" providerId="LiveId" clId="{02F9B77D-C968-4906-8FB6-3A2DA1100E10}" dt="2023-01-24T06:50:50.208" v="7990" actId="1076"/>
          <ac:picMkLst>
            <pc:docMk/>
            <pc:sldMk cId="190137109" sldId="292"/>
            <ac:picMk id="9" creationId="{0678DC50-80CF-409B-949F-9C16FB585EE9}"/>
          </ac:picMkLst>
        </pc:picChg>
        <pc:picChg chg="del">
          <ac:chgData name="西村 翼" userId="5a6fcaf58e44607b" providerId="LiveId" clId="{02F9B77D-C968-4906-8FB6-3A2DA1100E10}" dt="2023-01-24T06:46:25" v="7908" actId="478"/>
          <ac:picMkLst>
            <pc:docMk/>
            <pc:sldMk cId="190137109" sldId="292"/>
            <ac:picMk id="10" creationId="{27D8CB99-AE64-4807-BD9C-62075FAFC7D5}"/>
          </ac:picMkLst>
        </pc:picChg>
      </pc:sldChg>
      <pc:sldMasterChg chg="modSp mod modSldLayout">
        <pc:chgData name="西村 翼" userId="5a6fcaf58e44607b" providerId="LiveId" clId="{02F9B77D-C968-4906-8FB6-3A2DA1100E10}" dt="2023-01-23T04:33:37.385" v="62"/>
        <pc:sldMasterMkLst>
          <pc:docMk/>
          <pc:sldMasterMk cId="2086738938" sldId="2147483648"/>
        </pc:sldMasterMkLst>
        <pc:spChg chg="mod">
          <ac:chgData name="西村 翼" userId="5a6fcaf58e44607b" providerId="LiveId" clId="{02F9B77D-C968-4906-8FB6-3A2DA1100E10}" dt="2023-01-23T04:33:37.385" v="62"/>
          <ac:spMkLst>
            <pc:docMk/>
            <pc:sldMasterMk cId="2086738938" sldId="2147483648"/>
            <ac:spMk id="5" creationId="{FAE414AC-6A13-49FB-A2C6-98667A156190}"/>
          </ac:spMkLst>
        </pc:spChg>
        <pc:sldLayoutChg chg="modSp mod">
          <pc:chgData name="西村 翼" userId="5a6fcaf58e44607b" providerId="LiveId" clId="{02F9B77D-C968-4906-8FB6-3A2DA1100E10}" dt="2023-01-23T04:33:33.571" v="61"/>
          <pc:sldLayoutMkLst>
            <pc:docMk/>
            <pc:sldMasterMk cId="2086738938" sldId="2147483648"/>
            <pc:sldLayoutMk cId="1537242475" sldId="2147483649"/>
          </pc:sldLayoutMkLst>
          <pc:spChg chg="mod">
            <ac:chgData name="西村 翼" userId="5a6fcaf58e44607b" providerId="LiveId" clId="{02F9B77D-C968-4906-8FB6-3A2DA1100E10}" dt="2023-01-23T04:33:33.571" v="61"/>
            <ac:spMkLst>
              <pc:docMk/>
              <pc:sldMasterMk cId="2086738938" sldId="2147483648"/>
              <pc:sldLayoutMk cId="1537242475" sldId="2147483649"/>
              <ac:spMk id="8" creationId="{B58270E5-7849-4F9C-94E9-54546E58E5A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9AE01C8-B32C-4AC7-A2F8-FEED64CD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2023/1/23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46" y="742438"/>
            <a:ext cx="11585196" cy="540892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2023/1/23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2023/1/23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A412C64-37EA-4955-980B-CD9A3098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9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81E04CF5-8900-46F7-A4D3-396B8F91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98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9571F2A-21DC-4DE0-9A28-4DAA8FFE7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829D1592-4D9F-40F0-BCFE-4788FF790311}" type="datetime1">
              <a:rPr lang="ja-JP" altLang="en-US" smtClean="0"/>
              <a:pPr/>
              <a:t>2023/1/23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629C-70A5-41F0-8A5C-F078CAFB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7"/>
            <a:ext cx="9144000" cy="1655763"/>
          </a:xfrm>
        </p:spPr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9CEB5-25FE-45C6-9610-04E7F5D6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171"/>
            <a:ext cx="9144000" cy="1655762"/>
          </a:xfrm>
        </p:spPr>
        <p:txBody>
          <a:bodyPr anchor="t"/>
          <a:lstStyle/>
          <a:p>
            <a:r>
              <a:rPr kumimoji="1" lang="ja-JP" altLang="en-US" dirty="0"/>
              <a:t>履歴をきれいに整える方法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D37A-837E-4F76-BAC2-56B5192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BA65C-E3B7-49E4-B3C2-61F4E6A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F1D2-572C-4898-B88A-3A1CBF8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11094-5154-4DC4-B5EC-A85B785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プルの設定をリベースに変更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852AA-5ADC-4178-BA32-858D133E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デフォルト設定をリベース型に変更したい場合，以下コマンド</a:t>
            </a:r>
            <a:r>
              <a:rPr lang="ja-JP" altLang="en-US" dirty="0"/>
              <a:t>を実行．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8565D-69C4-48D4-ABA7-4800FF3E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6D0D0-4603-4FA9-A69F-24341624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518BB-DF5C-4154-BA12-D9D05AC9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678DC50-80CF-409B-949F-9C16FB58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31" y="1583001"/>
            <a:ext cx="8221467" cy="3468973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A519185-347C-4813-9C2A-D76BDD2800E6}"/>
              </a:ext>
            </a:extLst>
          </p:cNvPr>
          <p:cNvSpPr/>
          <p:nvPr/>
        </p:nvSpPr>
        <p:spPr>
          <a:xfrm>
            <a:off x="639584" y="1907872"/>
            <a:ext cx="1640809" cy="557665"/>
          </a:xfrm>
          <a:prstGeom prst="wedgeRoundRectCallout">
            <a:avLst>
              <a:gd name="adj1" fmla="val 66171"/>
              <a:gd name="adj2" fmla="val -20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全ての場合でリベース型にする場合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C108A83A-D7C8-4F63-B87B-026454D5F5EB}"/>
              </a:ext>
            </a:extLst>
          </p:cNvPr>
          <p:cNvSpPr/>
          <p:nvPr/>
        </p:nvSpPr>
        <p:spPr>
          <a:xfrm>
            <a:off x="490888" y="2706629"/>
            <a:ext cx="1886551" cy="1364857"/>
          </a:xfrm>
          <a:prstGeom prst="wedgeRoundRectCallout">
            <a:avLst>
              <a:gd name="adj1" fmla="val 63110"/>
              <a:gd name="adj2" fmla="val -281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ブランチによってリベース型にするかどうかを設定可能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（図の場合は，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master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ブランチへのプルの場合のみリベース型）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F03E8-C6A8-4559-A043-5ECBBCF7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リベースとは何か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AC56B-3E26-4732-AEF8-27DE2C26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リベースとは「変更を統合する際に，履歴をきれいに整える方法」である．</a:t>
            </a:r>
            <a:endParaRPr kumimoji="1" lang="en-US" altLang="ja-JP" dirty="0"/>
          </a:p>
          <a:p>
            <a:r>
              <a:rPr lang="ja-JP" altLang="en-US" dirty="0"/>
              <a:t>今まで変更・統合を取り込む方法として，マージ（</a:t>
            </a:r>
            <a:r>
              <a:rPr lang="en-US" altLang="ja-JP" dirty="0"/>
              <a:t>merge</a:t>
            </a:r>
            <a:r>
              <a:rPr lang="ja-JP" altLang="en-US" dirty="0"/>
              <a:t>）を紹介してきた．</a:t>
            </a:r>
            <a:endParaRPr kumimoji="1" lang="en-US" altLang="ja-JP" dirty="0"/>
          </a:p>
          <a:p>
            <a:r>
              <a:rPr lang="ja-JP" altLang="en-US" dirty="0"/>
              <a:t>実は取り込む方法はマージ以外に「リベース（</a:t>
            </a:r>
            <a:r>
              <a:rPr lang="en-US" altLang="ja-JP" dirty="0"/>
              <a:t>rebase</a:t>
            </a:r>
            <a:r>
              <a:rPr lang="ja-JP" altLang="en-US" dirty="0"/>
              <a:t>）」と呼ばれる方法がある．</a:t>
            </a:r>
            <a:endParaRPr lang="en-US" altLang="ja-JP" dirty="0"/>
          </a:p>
          <a:p>
            <a:r>
              <a:rPr lang="ja-JP" altLang="en-US" dirty="0"/>
              <a:t>次頁以降で，リベースについて説明していく．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目標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リベースの意味を理解しよう</a:t>
            </a:r>
            <a:endParaRPr lang="en-US" altLang="ja-JP" dirty="0"/>
          </a:p>
          <a:p>
            <a:r>
              <a:rPr lang="ja-JP" altLang="en-US" dirty="0"/>
              <a:t>マージとリベースの違いを理解しよう</a:t>
            </a:r>
            <a:endParaRPr lang="en-US" altLang="ja-JP" dirty="0"/>
          </a:p>
          <a:p>
            <a:r>
              <a:rPr lang="ja-JP" altLang="en-US" dirty="0"/>
              <a:t>リベースの操作方法を理解しよう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DB738-4D06-4AAB-AF20-3593E858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E4B36-40BE-45FA-BFE9-786ACC6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3DD71-F2B2-4662-9C75-65AA2CBA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7514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DFDC9-2B38-4518-A49C-1CFAC84E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リベースとは何か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84D9B6-D9E5-4B6C-AB9E-4FF3F04B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リベースのコマンドは「</a:t>
            </a:r>
            <a:r>
              <a:rPr kumimoji="1" lang="en-US" altLang="ja-JP" dirty="0"/>
              <a:t>git rebase </a:t>
            </a:r>
            <a:r>
              <a:rPr kumimoji="1" lang="ja-JP" altLang="en-US" dirty="0"/>
              <a:t>＜ブランチ名＞」．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実行すると，ブランチの起点となるコミットを別のコミットへ</a:t>
            </a:r>
            <a:br>
              <a:rPr kumimoji="1" lang="en-US" altLang="ja-JP" dirty="0"/>
            </a:br>
            <a:r>
              <a:rPr kumimoji="1" lang="ja-JP" altLang="en-US" dirty="0"/>
              <a:t>移動することが可能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40DCB-83CE-42CC-B1E3-A473E9DD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3DA88-F0AE-457F-B42E-044A9258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FD38F-D915-411F-AC84-9A1EF6F2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2007C81-7A35-4436-92F5-3B75BE18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493" y="780177"/>
            <a:ext cx="2536800" cy="13279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3F25FA-B31A-46B2-996E-896DCBBB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9" y="2125533"/>
            <a:ext cx="550476" cy="495428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5CB15D93-07D0-4855-A20C-1492CC97EA28}"/>
              </a:ext>
            </a:extLst>
          </p:cNvPr>
          <p:cNvSpPr/>
          <p:nvPr/>
        </p:nvSpPr>
        <p:spPr>
          <a:xfrm>
            <a:off x="1062630" y="2238996"/>
            <a:ext cx="4152802" cy="648919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絵を見ながら，少し確認していこうか．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今，「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」と「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master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」ブランチがあるとするよ．</a:t>
            </a:r>
            <a:endParaRPr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このときの履歴は左図のとおり．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62847F2-B62F-4803-B594-9F693A011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67" y="1765675"/>
            <a:ext cx="577170" cy="505024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2E76515-1CBE-4448-AD59-DF0A70ABCFE0}"/>
              </a:ext>
            </a:extLst>
          </p:cNvPr>
          <p:cNvSpPr/>
          <p:nvPr/>
        </p:nvSpPr>
        <p:spPr>
          <a:xfrm>
            <a:off x="1729795" y="1825663"/>
            <a:ext cx="3945530" cy="352992"/>
          </a:xfrm>
          <a:prstGeom prst="wedgeRoundRectCallout">
            <a:avLst>
              <a:gd name="adj1" fmla="val 57013"/>
              <a:gd name="adj2" fmla="val 1711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りんちゃーん，リベースの意味が分からないよぉ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A384620-A372-4B78-B9B5-F52F59656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67" y="2954958"/>
            <a:ext cx="577170" cy="505024"/>
          </a:xfrm>
          <a:prstGeom prst="rect">
            <a:avLst/>
          </a:prstGeom>
        </p:spPr>
      </p:pic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88FB5ED-1D3A-40FB-ACC0-4306B07B2923}"/>
              </a:ext>
            </a:extLst>
          </p:cNvPr>
          <p:cNvSpPr/>
          <p:nvPr/>
        </p:nvSpPr>
        <p:spPr>
          <a:xfrm>
            <a:off x="1691294" y="2948256"/>
            <a:ext cx="3984031" cy="426269"/>
          </a:xfrm>
          <a:prstGeom prst="wedgeRoundRectCallout">
            <a:avLst>
              <a:gd name="adj1" fmla="val 56525"/>
              <a:gd name="adj2" fmla="val 1711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コミットを別コミットに移動するとあるから，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つの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ブランチが対象になるのかなぁ？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CC2ADA9-9EAF-47B5-B7F4-B07C68D9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3" y="3346519"/>
            <a:ext cx="550476" cy="495428"/>
          </a:xfrm>
          <a:prstGeom prst="rect">
            <a:avLst/>
          </a:prstGeom>
        </p:spPr>
      </p:pic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E4008E43-8E46-4FB6-8629-A9383816631B}"/>
              </a:ext>
            </a:extLst>
          </p:cNvPr>
          <p:cNvSpPr/>
          <p:nvPr/>
        </p:nvSpPr>
        <p:spPr>
          <a:xfrm>
            <a:off x="1059344" y="3459983"/>
            <a:ext cx="4302384" cy="478342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なでしこの言う通りだよ．このときに＜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git rebase master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＞コマンドを実行すると，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コミット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が移動するよ．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7B622A5-FAE8-4AD2-8412-3044985E63EC}"/>
              </a:ext>
            </a:extLst>
          </p:cNvPr>
          <p:cNvGrpSpPr/>
          <p:nvPr/>
        </p:nvGrpSpPr>
        <p:grpSpPr>
          <a:xfrm>
            <a:off x="6647620" y="2895133"/>
            <a:ext cx="5264747" cy="2124633"/>
            <a:chOff x="6638064" y="3028878"/>
            <a:chExt cx="5264747" cy="2124633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B311560-2E61-46D0-8A14-5E714E93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8064" y="3028878"/>
              <a:ext cx="2012463" cy="212463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72DEC79-40D0-452A-87AF-E899AA40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330" y="3280938"/>
              <a:ext cx="2726481" cy="1620512"/>
            </a:xfrm>
            <a:prstGeom prst="rect">
              <a:avLst/>
            </a:prstGeom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647C87EF-F006-41A1-8BF8-AACF05E5A104}"/>
                </a:ext>
              </a:extLst>
            </p:cNvPr>
            <p:cNvSpPr/>
            <p:nvPr/>
          </p:nvSpPr>
          <p:spPr>
            <a:xfrm>
              <a:off x="8699802" y="3709736"/>
              <a:ext cx="410178" cy="8991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86E2807F-E33C-4231-B293-4C7090DC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67" y="3905451"/>
            <a:ext cx="577170" cy="505024"/>
          </a:xfrm>
          <a:prstGeom prst="rect">
            <a:avLst/>
          </a:prstGeom>
        </p:spPr>
      </p:pic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03EB80A-8704-4841-BAB5-E360769B5724}"/>
              </a:ext>
            </a:extLst>
          </p:cNvPr>
          <p:cNvSpPr/>
          <p:nvPr/>
        </p:nvSpPr>
        <p:spPr>
          <a:xfrm>
            <a:off x="2665808" y="3983170"/>
            <a:ext cx="3009517" cy="376469"/>
          </a:xfrm>
          <a:prstGeom prst="wedgeRoundRectCallout">
            <a:avLst>
              <a:gd name="adj1" fmla="val 56525"/>
              <a:gd name="adj2" fmla="val 1711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何が起こったのかよくわからないよぉ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09A422C-2553-4EA9-AC4E-321547F4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3" y="4319113"/>
            <a:ext cx="550476" cy="495428"/>
          </a:xfrm>
          <a:prstGeom prst="rect">
            <a:avLst/>
          </a:prstGeom>
        </p:spPr>
      </p:pic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3C9C7897-5C0E-4C30-AE45-0E5ED09D8CAA}"/>
              </a:ext>
            </a:extLst>
          </p:cNvPr>
          <p:cNvSpPr/>
          <p:nvPr/>
        </p:nvSpPr>
        <p:spPr>
          <a:xfrm>
            <a:off x="1079590" y="4423505"/>
            <a:ext cx="4387922" cy="793388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つまりはね，「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」ブランチの親コミットがコミット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だったのを，コミット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に変更しているんだよ．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こうすることで，「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master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」ブランチの履歴を「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」ブランチに反映することが出来るんだよ．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6778AA2-DA68-4A2E-B571-48AA87150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67" y="5177616"/>
            <a:ext cx="577170" cy="505024"/>
          </a:xfrm>
          <a:prstGeom prst="rect">
            <a:avLst/>
          </a:prstGeom>
        </p:spPr>
      </p:pic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3623486-3754-4068-8CB9-03FB088195D2}"/>
              </a:ext>
            </a:extLst>
          </p:cNvPr>
          <p:cNvSpPr/>
          <p:nvPr/>
        </p:nvSpPr>
        <p:spPr>
          <a:xfrm>
            <a:off x="2204548" y="5255335"/>
            <a:ext cx="3470777" cy="446738"/>
          </a:xfrm>
          <a:prstGeom prst="wedgeRoundRectCallout">
            <a:avLst>
              <a:gd name="adj1" fmla="val 56525"/>
              <a:gd name="adj2" fmla="val 1711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けど，それだと「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merge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」と変わらないとおもんだけど，何か違うの？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9" name="円: 塗りつぶしなし 28">
            <a:extLst>
              <a:ext uri="{FF2B5EF4-FFF2-40B4-BE49-F238E27FC236}">
                <a16:creationId xmlns:a16="http://schemas.microsoft.com/office/drawing/2014/main" id="{AB3AEDE8-35ED-40B6-A73D-FCD7CE853722}"/>
              </a:ext>
            </a:extLst>
          </p:cNvPr>
          <p:cNvSpPr/>
          <p:nvPr/>
        </p:nvSpPr>
        <p:spPr>
          <a:xfrm>
            <a:off x="7525643" y="2817554"/>
            <a:ext cx="1255513" cy="1106903"/>
          </a:xfrm>
          <a:prstGeom prst="donut">
            <a:avLst>
              <a:gd name="adj" fmla="val 2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: 塗りつぶしなし 29">
            <a:extLst>
              <a:ext uri="{FF2B5EF4-FFF2-40B4-BE49-F238E27FC236}">
                <a16:creationId xmlns:a16="http://schemas.microsoft.com/office/drawing/2014/main" id="{FBF4A9E6-91F8-4285-B5D0-AFFE74D0848D}"/>
              </a:ext>
            </a:extLst>
          </p:cNvPr>
          <p:cNvSpPr/>
          <p:nvPr/>
        </p:nvSpPr>
        <p:spPr>
          <a:xfrm>
            <a:off x="10772479" y="3429000"/>
            <a:ext cx="1255513" cy="1106903"/>
          </a:xfrm>
          <a:prstGeom prst="donut">
            <a:avLst>
              <a:gd name="adj" fmla="val 25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FDC0CE0-EAD9-4339-B574-0F659AAF2C8C}"/>
              </a:ext>
            </a:extLst>
          </p:cNvPr>
          <p:cNvSpPr txBox="1"/>
          <p:nvPr/>
        </p:nvSpPr>
        <p:spPr>
          <a:xfrm>
            <a:off x="7266020" y="2442993"/>
            <a:ext cx="40366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&lt; git rebase master&gt; 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コマンド実行後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F1B14E7F-9666-46EA-8C9B-340213FE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3" y="5680176"/>
            <a:ext cx="550476" cy="495428"/>
          </a:xfrm>
          <a:prstGeom prst="rect">
            <a:avLst/>
          </a:prstGeom>
        </p:spPr>
      </p:pic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FC251DEA-B357-4273-917F-AA04A50A9C7D}"/>
              </a:ext>
            </a:extLst>
          </p:cNvPr>
          <p:cNvSpPr/>
          <p:nvPr/>
        </p:nvSpPr>
        <p:spPr>
          <a:xfrm>
            <a:off x="1079590" y="5784568"/>
            <a:ext cx="4387922" cy="446738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リベースを使うことで，コミット履歴を整理することが出来るんだよ．これによって，過去の履歴が追いやすくなるんだ．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EC52EC-9CCA-456F-B77A-96F2E16BC4D9}"/>
              </a:ext>
            </a:extLst>
          </p:cNvPr>
          <p:cNvSpPr txBox="1"/>
          <p:nvPr/>
        </p:nvSpPr>
        <p:spPr>
          <a:xfrm>
            <a:off x="8914447" y="4927864"/>
            <a:ext cx="2825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他のブランチの履歴を取り込みながら．履歴をきれいにすることが可能．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78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F0A3D-9DB7-463F-8154-B58087FB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リベースの一連の流れ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A749B-9CEA-4A76-B2A5-BA6BA07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5A354-E5BF-401F-9295-0BF77395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0D2E55-6BCB-453B-850F-A9626020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6BD37C1-5930-42D8-9A9D-2C6AD3D9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826295"/>
            <a:ext cx="550476" cy="495428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B972B7B-A17B-43FC-A15D-E00FFFB6286D}"/>
              </a:ext>
            </a:extLst>
          </p:cNvPr>
          <p:cNvSpPr/>
          <p:nvPr/>
        </p:nvSpPr>
        <p:spPr>
          <a:xfrm>
            <a:off x="1106882" y="939758"/>
            <a:ext cx="3603027" cy="750569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順を追ってリベースを確認していこうか．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今，コミット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に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つのブランチがあるとしよう．「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master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」ブランチ上で操作して，コミットすると図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のようにコミット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が作成されるよ．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9E75F0-9474-4341-9881-DD767DD9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2" y="1759913"/>
            <a:ext cx="684726" cy="557664"/>
          </a:xfrm>
          <a:prstGeom prst="rect">
            <a:avLst/>
          </a:prstGeom>
        </p:spPr>
      </p:pic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EE47771F-F954-4C0A-BBDD-CED2F3ED291A}"/>
              </a:ext>
            </a:extLst>
          </p:cNvPr>
          <p:cNvSpPr/>
          <p:nvPr/>
        </p:nvSpPr>
        <p:spPr>
          <a:xfrm>
            <a:off x="1106882" y="1803790"/>
            <a:ext cx="3603027" cy="557664"/>
          </a:xfrm>
          <a:prstGeom prst="wedgeRoundRectCallout">
            <a:avLst>
              <a:gd name="adj1" fmla="val 54775"/>
              <a:gd name="adj2" fmla="val -1258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この後「</a:t>
            </a:r>
            <a:r>
              <a:rPr kumimoji="1"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kumimoji="1"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」ブランチに戻って，ワークツリーを変更してコミットすると図</a:t>
            </a:r>
            <a:r>
              <a:rPr kumimoji="1"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kumimoji="1"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の出来上がりやな．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18AC31A-45DD-48AB-A35A-AA15DA13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2359247"/>
            <a:ext cx="550476" cy="495428"/>
          </a:xfrm>
          <a:prstGeom prst="rect">
            <a:avLst/>
          </a:prstGeom>
        </p:spPr>
      </p:pic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3845716D-7F6C-4B0B-8CF5-F65277419E1E}"/>
              </a:ext>
            </a:extLst>
          </p:cNvPr>
          <p:cNvSpPr/>
          <p:nvPr/>
        </p:nvSpPr>
        <p:spPr>
          <a:xfrm>
            <a:off x="1106882" y="2472710"/>
            <a:ext cx="3603027" cy="626625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この状態で「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 master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」ブランチに「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」ブランチの履歴を反映させたいときはどうすればよかったかな？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BE2CDCF-3904-446B-A22E-215887D2A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9" y="3141251"/>
            <a:ext cx="512444" cy="450120"/>
          </a:xfrm>
          <a:prstGeom prst="rect">
            <a:avLst/>
          </a:prstGeom>
        </p:spPr>
      </p:pic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B7DADFDD-F947-484A-9594-DCEFF48093EC}"/>
              </a:ext>
            </a:extLst>
          </p:cNvPr>
          <p:cNvSpPr/>
          <p:nvPr/>
        </p:nvSpPr>
        <p:spPr>
          <a:xfrm>
            <a:off x="1106881" y="3180170"/>
            <a:ext cx="3603028" cy="450120"/>
          </a:xfrm>
          <a:prstGeom prst="wedgeRoundRectCallout">
            <a:avLst>
              <a:gd name="adj1" fmla="val 53416"/>
              <a:gd name="adj2" fmla="val -209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これまでの話だと＜</a:t>
            </a:r>
            <a:r>
              <a:rPr kumimoji="1"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git merge feature</a:t>
            </a:r>
            <a:r>
              <a:rPr kumimoji="1"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＞コマンドで済んだね．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46201FE1-5151-4EA0-B8BE-44DD5C85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3597662"/>
            <a:ext cx="550476" cy="495428"/>
          </a:xfrm>
          <a:prstGeom prst="rect">
            <a:avLst/>
          </a:prstGeom>
        </p:spPr>
      </p:pic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C035CAE6-E9AB-407B-A72A-B981230B7FE6}"/>
              </a:ext>
            </a:extLst>
          </p:cNvPr>
          <p:cNvSpPr/>
          <p:nvPr/>
        </p:nvSpPr>
        <p:spPr>
          <a:xfrm>
            <a:off x="1106882" y="3711125"/>
            <a:ext cx="3603027" cy="785422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その通りだね，でもそれだと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」ブランチの履歴（コミット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）は残ったままなんだよ．履歴も併せて整理したいときにリベースが有効なんだよ．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2BD9508-4B42-4AD1-8F2F-95B6E6E7D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812" y="4508935"/>
            <a:ext cx="577170" cy="505024"/>
          </a:xfrm>
          <a:prstGeom prst="rect">
            <a:avLst/>
          </a:prstGeom>
        </p:spPr>
      </p:pic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B48C4C9-976F-4995-AA82-526D6449C90D}"/>
              </a:ext>
            </a:extLst>
          </p:cNvPr>
          <p:cNvSpPr/>
          <p:nvPr/>
        </p:nvSpPr>
        <p:spPr>
          <a:xfrm>
            <a:off x="1203158" y="4586654"/>
            <a:ext cx="3493862" cy="340384"/>
          </a:xfrm>
          <a:prstGeom prst="wedgeRoundRectCallout">
            <a:avLst>
              <a:gd name="adj1" fmla="val 54655"/>
              <a:gd name="adj2" fmla="val -195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なるほど，イメージできたよ．りんちゃん！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D8606B08-3765-4802-A1EB-DA0BD91D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4900496"/>
            <a:ext cx="550476" cy="495428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53CACA10-3790-467C-A466-457CB4BC44CF}"/>
              </a:ext>
            </a:extLst>
          </p:cNvPr>
          <p:cNvSpPr/>
          <p:nvPr/>
        </p:nvSpPr>
        <p:spPr>
          <a:xfrm>
            <a:off x="1106882" y="5013959"/>
            <a:ext cx="3603027" cy="911900"/>
          </a:xfrm>
          <a:prstGeom prst="wedgeRoundRectCallout">
            <a:avLst>
              <a:gd name="adj1" fmla="val -54672"/>
              <a:gd name="adj2" fmla="val -31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実際に操作するときは，まず「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」ブランチに移動（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git checkout feature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）に移動してから＜</a:t>
            </a:r>
            <a:r>
              <a:rPr kumimoji="1"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git rebase master</a:t>
            </a:r>
            <a:r>
              <a:rPr kumimoji="1"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＞をすれば良いよ．</a:t>
            </a:r>
            <a:endParaRPr kumimoji="1" lang="en-US" altLang="ja-JP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すると，図</a:t>
            </a:r>
            <a:r>
              <a:rPr lang="en-US" altLang="ja-JP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12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のような履歴になるよ．</a:t>
            </a:r>
            <a:endParaRPr kumimoji="1" lang="ja-JP" altLang="en-US" sz="12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1F36594-A399-40F5-8486-BFDBF0EB572A}"/>
              </a:ext>
            </a:extLst>
          </p:cNvPr>
          <p:cNvGrpSpPr/>
          <p:nvPr/>
        </p:nvGrpSpPr>
        <p:grpSpPr>
          <a:xfrm>
            <a:off x="5850632" y="780177"/>
            <a:ext cx="6061735" cy="5349279"/>
            <a:chOff x="5631436" y="860591"/>
            <a:chExt cx="6483161" cy="566840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439E12A-2421-41C8-B681-7945B7C7D002}"/>
                </a:ext>
              </a:extLst>
            </p:cNvPr>
            <p:cNvGrpSpPr/>
            <p:nvPr/>
          </p:nvGrpSpPr>
          <p:grpSpPr>
            <a:xfrm>
              <a:off x="5631436" y="1201649"/>
              <a:ext cx="6049243" cy="4102682"/>
              <a:chOff x="886181" y="1963554"/>
              <a:chExt cx="6049243" cy="4102682"/>
            </a:xfrm>
          </p:grpSpPr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F0B0757B-C0A5-443D-B3A9-90A6B1032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181" y="1963554"/>
                <a:ext cx="909331" cy="128622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C8B096F-1BF5-4284-A012-A608632F6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0262" y="2022360"/>
                <a:ext cx="1797940" cy="1194684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26E5CBC1-DE03-4407-B0B4-6803784D4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1028" y="2000344"/>
                <a:ext cx="1904396" cy="1922140"/>
              </a:xfrm>
              <a:prstGeom prst="rect">
                <a:avLst/>
              </a:prstGeom>
            </p:spPr>
          </p:pic>
          <p:sp>
            <p:nvSpPr>
              <p:cNvPr id="17" name="矢印: 右 16">
                <a:extLst>
                  <a:ext uri="{FF2B5EF4-FFF2-40B4-BE49-F238E27FC236}">
                    <a16:creationId xmlns:a16="http://schemas.microsoft.com/office/drawing/2014/main" id="{47418EF9-7961-40EE-8ABF-514908BF3A4E}"/>
                  </a:ext>
                </a:extLst>
              </p:cNvPr>
              <p:cNvSpPr/>
              <p:nvPr/>
            </p:nvSpPr>
            <p:spPr>
              <a:xfrm>
                <a:off x="1942798" y="2072243"/>
                <a:ext cx="410178" cy="8991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AEC10B0A-D325-40C4-823D-A0CF73C33CA9}"/>
                  </a:ext>
                </a:extLst>
              </p:cNvPr>
              <p:cNvSpPr/>
              <p:nvPr/>
            </p:nvSpPr>
            <p:spPr>
              <a:xfrm>
                <a:off x="4459526" y="2072243"/>
                <a:ext cx="410178" cy="8991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矢印: 右 21">
                <a:extLst>
                  <a:ext uri="{FF2B5EF4-FFF2-40B4-BE49-F238E27FC236}">
                    <a16:creationId xmlns:a16="http://schemas.microsoft.com/office/drawing/2014/main" id="{25318F78-28C8-4292-A961-CBB0415320E7}"/>
                  </a:ext>
                </a:extLst>
              </p:cNvPr>
              <p:cNvSpPr/>
              <p:nvPr/>
            </p:nvSpPr>
            <p:spPr>
              <a:xfrm rot="5400000">
                <a:off x="5778136" y="3780125"/>
                <a:ext cx="410178" cy="8991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2AD9DFF0-42D6-4CB1-A2FA-97FAFE1DD25F}"/>
                  </a:ext>
                </a:extLst>
              </p:cNvPr>
              <p:cNvSpPr/>
              <p:nvPr/>
            </p:nvSpPr>
            <p:spPr>
              <a:xfrm rot="5400000">
                <a:off x="2910719" y="5411571"/>
                <a:ext cx="410178" cy="8991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5D8BFC6A-B4EC-4B41-9DC1-4917FFB1F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4827" y="3790323"/>
              <a:ext cx="3338162" cy="1506010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9404AD9-99C8-4C25-9245-570AB9E0BE8B}"/>
                </a:ext>
              </a:extLst>
            </p:cNvPr>
            <p:cNvSpPr txBox="1"/>
            <p:nvPr/>
          </p:nvSpPr>
          <p:spPr>
            <a:xfrm>
              <a:off x="5875347" y="2786022"/>
              <a:ext cx="3611796" cy="55443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リベースする際は，移したいブランチに移動したうえで実行すること</a:t>
              </a:r>
              <a:r>
                <a:rPr kumimoji="1" lang="en-US" altLang="ja-JP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!!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5AEA359-01CF-44CB-A653-B892FAB66EA5}"/>
                </a:ext>
              </a:extLst>
            </p:cNvPr>
            <p:cNvSpPr txBox="1"/>
            <p:nvPr/>
          </p:nvSpPr>
          <p:spPr>
            <a:xfrm>
              <a:off x="5743737" y="860591"/>
              <a:ext cx="6847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図１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B084782-443A-49E5-B854-8F7180900E90}"/>
                </a:ext>
              </a:extLst>
            </p:cNvPr>
            <p:cNvSpPr txBox="1"/>
            <p:nvPr/>
          </p:nvSpPr>
          <p:spPr>
            <a:xfrm>
              <a:off x="7816161" y="895195"/>
              <a:ext cx="6847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図２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50A0D5C-837B-4204-B671-E28C14C1212B}"/>
                </a:ext>
              </a:extLst>
            </p:cNvPr>
            <p:cNvSpPr txBox="1"/>
            <p:nvPr/>
          </p:nvSpPr>
          <p:spPr>
            <a:xfrm>
              <a:off x="10412180" y="882304"/>
              <a:ext cx="6847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図３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B66C262-7F58-4C60-9295-B9542530F225}"/>
                </a:ext>
              </a:extLst>
            </p:cNvPr>
            <p:cNvSpPr txBox="1"/>
            <p:nvPr/>
          </p:nvSpPr>
          <p:spPr>
            <a:xfrm>
              <a:off x="9691544" y="3443988"/>
              <a:ext cx="6847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図４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A873A99-025E-498F-89A1-018DB27CC6E1}"/>
                </a:ext>
              </a:extLst>
            </p:cNvPr>
            <p:cNvSpPr txBox="1"/>
            <p:nvPr/>
          </p:nvSpPr>
          <p:spPr>
            <a:xfrm>
              <a:off x="6755868" y="4985001"/>
              <a:ext cx="684727" cy="391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図５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5F214F8-F4BC-4C29-AA05-F25265277C74}"/>
                </a:ext>
              </a:extLst>
            </p:cNvPr>
            <p:cNvSpPr txBox="1"/>
            <p:nvPr/>
          </p:nvSpPr>
          <p:spPr>
            <a:xfrm>
              <a:off x="9285197" y="5725849"/>
              <a:ext cx="2829400" cy="8031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最後に</a:t>
              </a:r>
              <a:r>
                <a:rPr kumimoji="1" lang="en-US" altLang="ja-JP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master</a:t>
              </a:r>
              <a:r>
                <a:rPr kumimoji="1" lang="ja-JP" altLang="en-US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ブランチの内容を更新することを忘れない</a:t>
              </a:r>
              <a:endParaRPr kumimoji="1" lang="en-US" altLang="ja-JP" sz="14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kumimoji="1" lang="ja-JP" altLang="en-US" sz="1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ように！！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図 43">
            <a:extLst>
              <a:ext uri="{FF2B5EF4-FFF2-40B4-BE49-F238E27FC236}">
                <a16:creationId xmlns:a16="http://schemas.microsoft.com/office/drawing/2014/main" id="{04D963DA-D4E0-483E-BF46-DDF145301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1582" y="5001632"/>
            <a:ext cx="3227585" cy="13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3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B16ED-32DC-4116-811E-EC5B2DC8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リベースとマージの違い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39EDA-357A-439F-8B8E-D2E9448C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共通する点として，どちらも「</a:t>
            </a:r>
            <a:r>
              <a:rPr kumimoji="1" lang="en-US" altLang="ja-JP" dirty="0"/>
              <a:t>feature</a:t>
            </a:r>
            <a:r>
              <a:rPr kumimoji="1" lang="ja-JP" altLang="en-US" dirty="0"/>
              <a:t>」ブランチの履歴を取り込んでいる．</a:t>
            </a:r>
            <a:endParaRPr kumimoji="1" lang="en-US" altLang="ja-JP" dirty="0"/>
          </a:p>
          <a:p>
            <a:r>
              <a:rPr kumimoji="1" lang="ja-JP" altLang="en-US" dirty="0"/>
              <a:t>リベースの場合，新たなコミットは生まれず，履歴は一直線となる．一方で，マージの場合は</a:t>
            </a:r>
            <a:r>
              <a:rPr lang="ja-JP" altLang="en-US" dirty="0"/>
              <a:t>「</a:t>
            </a:r>
            <a:r>
              <a:rPr lang="en-US" altLang="ja-JP" dirty="0"/>
              <a:t>feature</a:t>
            </a:r>
            <a:r>
              <a:rPr lang="ja-JP" altLang="en-US" dirty="0"/>
              <a:t>」ブランチでの枝分かれが残った状態となる．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42A39-CBCC-45C2-ADF4-BC449B94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1007A4-160A-4A8F-AEE2-D8DD0E2C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A4F76-6008-4E01-AAC0-96CDBE0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87965F-779D-45C6-ACCC-F240160D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181737"/>
            <a:ext cx="9096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7E97A-3467-4F7B-9C87-8DD8959D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リベースでしてはいけないこと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AE5C5-AD21-4184-B37A-1F0A3190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にプッシュしたコミットをリベースするのは</a:t>
            </a:r>
            <a:r>
              <a:rPr kumimoji="1" lang="en-US" altLang="ja-JP" dirty="0"/>
              <a:t>NG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pPr lvl="1"/>
            <a:r>
              <a:rPr lang="en-US" altLang="ja-JP" dirty="0"/>
              <a:t>GitHub</a:t>
            </a:r>
            <a:r>
              <a:rPr lang="ja-JP" altLang="en-US" dirty="0"/>
              <a:t>は一度プッシュするとその履歴を変更することが不可能．</a:t>
            </a:r>
            <a:endParaRPr lang="en-US" altLang="ja-JP" dirty="0"/>
          </a:p>
          <a:p>
            <a:r>
              <a:rPr kumimoji="1" lang="ja-JP" altLang="en-US" dirty="0"/>
              <a:t>例えば，一度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にプッシュした履歴（コミット</a:t>
            </a:r>
            <a:r>
              <a:rPr lang="en-US" altLang="ja-JP" dirty="0"/>
              <a:t>2</a:t>
            </a:r>
            <a:r>
              <a:rPr kumimoji="1" lang="ja-JP" altLang="en-US" dirty="0"/>
              <a:t>）をリベースした後に，</a:t>
            </a:r>
            <a:br>
              <a:rPr kumimoji="1" lang="en-US" altLang="ja-JP" dirty="0"/>
            </a:br>
            <a:r>
              <a:rPr kumimoji="1" lang="en-US" altLang="ja-JP" dirty="0"/>
              <a:t>GitHub</a:t>
            </a:r>
            <a:r>
              <a:rPr kumimoji="1" lang="ja-JP" altLang="en-US" dirty="0"/>
              <a:t>へプッシュしようとすると出来なくなる．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GitHub</a:t>
            </a:r>
            <a:r>
              <a:rPr kumimoji="1" lang="ja-JP" altLang="en-US" dirty="0"/>
              <a:t>とローカルの履歴が矛盾してしまうため，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へのプッシュが不可能となる．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9B31D-3CB0-448A-8E96-48A7A5F2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E578C-E928-4781-BA6A-BCD8F5D4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611B8-A2FB-412B-B10C-634E8F2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D319F49-0845-41D4-909D-F2810390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29" y="2736633"/>
            <a:ext cx="8033742" cy="361653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553323-EA97-4CD9-8263-B122ECC2A16F}"/>
              </a:ext>
            </a:extLst>
          </p:cNvPr>
          <p:cNvSpPr txBox="1"/>
          <p:nvPr/>
        </p:nvSpPr>
        <p:spPr>
          <a:xfrm>
            <a:off x="8153400" y="5546585"/>
            <a:ext cx="3154515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＜</a:t>
            </a:r>
            <a:r>
              <a:rPr kumimoji="1" lang="en-US" altLang="ja-JP" sz="14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git push -f</a:t>
            </a:r>
            <a:r>
              <a:rPr kumimoji="1" lang="ja-JP" altLang="en-US" sz="14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＞（プッシュを強制）</a:t>
            </a:r>
            <a:endParaRPr kumimoji="1" lang="en-US" altLang="ja-JP" sz="14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は絶対に使用しないこと！！</a:t>
            </a:r>
            <a:endParaRPr lang="en-US" altLang="ja-JP" sz="14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5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7B053-736B-4109-871F-EC34D3E6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マージとリベースをどちらを使うべき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09FC6-87A8-4900-9131-950C4F33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790333"/>
            <a:ext cx="11585196" cy="5408927"/>
          </a:xfrm>
        </p:spPr>
        <p:txBody>
          <a:bodyPr/>
          <a:lstStyle/>
          <a:p>
            <a:r>
              <a:rPr kumimoji="1" lang="ja-JP" altLang="en-US" dirty="0"/>
              <a:t>どちらを使うかは，開発チームの運営方法によって異なる．</a:t>
            </a:r>
            <a:endParaRPr kumimoji="1" lang="en-US" altLang="ja-JP" dirty="0"/>
          </a:p>
          <a:p>
            <a:r>
              <a:rPr kumimoji="1" lang="ja-JP" altLang="en-US" dirty="0"/>
              <a:t>両者のどちらを利用すべきか迷った場合は，各々のメリットを踏まえて判断</a:t>
            </a:r>
            <a:br>
              <a:rPr kumimoji="1" lang="en-US" altLang="ja-JP" dirty="0"/>
            </a:br>
            <a:r>
              <a:rPr lang="ja-JP" altLang="en-US" dirty="0"/>
              <a:t>してほしい．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マージを使う場合</a:t>
            </a:r>
            <a:endParaRPr kumimoji="1" lang="en-US" altLang="ja-JP" dirty="0"/>
          </a:p>
          <a:p>
            <a:pPr lvl="2"/>
            <a:r>
              <a:rPr lang="ja-JP" altLang="en-US" dirty="0"/>
              <a:t>作業の履歴を残しておきたい場合</a:t>
            </a:r>
            <a:endParaRPr lang="en-US" altLang="ja-JP" dirty="0"/>
          </a:p>
          <a:p>
            <a:pPr lvl="2"/>
            <a:r>
              <a:rPr lang="ja-JP" altLang="en-US" dirty="0"/>
              <a:t>コンフリクトが発生しそうな場合</a:t>
            </a:r>
            <a:endParaRPr lang="en-US" altLang="ja-JP" dirty="0"/>
          </a:p>
          <a:p>
            <a:pPr lvl="1"/>
            <a:r>
              <a:rPr kumimoji="1" lang="ja-JP" altLang="en-US" dirty="0"/>
              <a:t>リベースを使う場合</a:t>
            </a:r>
            <a:endParaRPr kumimoji="1" lang="en-US" altLang="ja-JP" dirty="0"/>
          </a:p>
          <a:p>
            <a:pPr lvl="2"/>
            <a:r>
              <a:rPr lang="ja-JP" altLang="en-US" dirty="0"/>
              <a:t>作業の全履歴よりも，整理した履歴を残したい場合</a:t>
            </a:r>
            <a:endParaRPr lang="en-US" altLang="ja-JP" dirty="0"/>
          </a:p>
          <a:p>
            <a:pPr lvl="2"/>
            <a:r>
              <a:rPr kumimoji="1" lang="ja-JP" altLang="en-US" dirty="0"/>
              <a:t>まだプッシュしていないローカルの変更の場合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EEC8B-9DEF-4D78-A909-F20F9158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09FBA-8A2E-490F-99E5-E79553C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454D4-AF0F-44A7-8C64-201C7D9A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6C33120-3762-4D28-A5DF-AFEFCC5C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23494"/>
              </p:ext>
            </p:extLst>
          </p:nvPr>
        </p:nvGraphicFramePr>
        <p:xfrm>
          <a:off x="425721" y="4424074"/>
          <a:ext cx="114391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262">
                  <a:extLst>
                    <a:ext uri="{9D8B030D-6E8A-4147-A177-3AD203B41FA5}">
                      <a16:colId xmlns:a16="http://schemas.microsoft.com/office/drawing/2014/main" val="334339644"/>
                    </a:ext>
                  </a:extLst>
                </a:gridCol>
                <a:gridCol w="4488423">
                  <a:extLst>
                    <a:ext uri="{9D8B030D-6E8A-4147-A177-3AD203B41FA5}">
                      <a16:colId xmlns:a16="http://schemas.microsoft.com/office/drawing/2014/main" val="2648094473"/>
                    </a:ext>
                  </a:extLst>
                </a:gridCol>
                <a:gridCol w="4488423">
                  <a:extLst>
                    <a:ext uri="{9D8B030D-6E8A-4147-A177-3AD203B41FA5}">
                      <a16:colId xmlns:a16="http://schemas.microsoft.com/office/drawing/2014/main" val="1983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リベース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7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コンフリクトの解決が比較的簡単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履歴をきれいに保つことが可能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デメリット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マージ・コミットの履歴が複雑化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コンフリクトの解決が若干面倒</a:t>
                      </a:r>
                      <a:endParaRPr kumimoji="1" lang="en-US" altLang="ja-JP" dirty="0"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  <a:p>
                      <a:r>
                        <a:rPr kumimoji="1" lang="ja-JP" altLang="en-US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（コミットそれぞれに解消が必要）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0198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1049FE-3EDE-4F4E-B664-7E20FC0D476E}"/>
              </a:ext>
            </a:extLst>
          </p:cNvPr>
          <p:cNvSpPr txBox="1"/>
          <p:nvPr/>
        </p:nvSpPr>
        <p:spPr>
          <a:xfrm>
            <a:off x="279633" y="3945419"/>
            <a:ext cx="4146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【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マージ・リベースのメリデリ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】</a:t>
            </a:r>
            <a:endParaRPr lang="ja-JP" altLang="en-US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76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F9D07-1485-46CB-912F-B4AAF88E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マージとリベースのコンフリクトの違い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2965A-8C06-44AE-BD4E-FEB2697F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マージの場合</a:t>
            </a:r>
            <a:endParaRPr kumimoji="1" lang="en-US" altLang="ja-JP" dirty="0"/>
          </a:p>
          <a:p>
            <a:pPr lvl="1"/>
            <a:r>
              <a:rPr lang="ja-JP" altLang="en-US" dirty="0"/>
              <a:t>コミット</a:t>
            </a:r>
            <a:r>
              <a:rPr lang="en-US" altLang="ja-JP" dirty="0"/>
              <a:t>2</a:t>
            </a:r>
            <a:r>
              <a:rPr lang="ja-JP" altLang="en-US" dirty="0"/>
              <a:t>にコミット</a:t>
            </a:r>
            <a:r>
              <a:rPr lang="en-US" altLang="ja-JP" dirty="0"/>
              <a:t>4 </a:t>
            </a:r>
            <a:r>
              <a:rPr lang="ja-JP" altLang="en-US" dirty="0"/>
              <a:t>の内容を取り込もうとしたとき，コンフリクトが発生（</a:t>
            </a:r>
            <a:r>
              <a:rPr lang="en-US" altLang="ja-JP" dirty="0"/>
              <a:t>1</a:t>
            </a:r>
            <a:r>
              <a:rPr lang="ja-JP" altLang="en-US" dirty="0"/>
              <a:t>行目）</a:t>
            </a:r>
            <a:endParaRPr lang="en-US" altLang="ja-JP" dirty="0"/>
          </a:p>
          <a:p>
            <a:pPr lvl="1"/>
            <a:r>
              <a:rPr kumimoji="1" lang="ja-JP" altLang="en-US" dirty="0"/>
              <a:t>ただし，コンフリクトの箇所は一か所，つまり一度しか発生しない</a:t>
            </a:r>
            <a:endParaRPr kumimoji="1" lang="en-US" altLang="ja-JP" dirty="0"/>
          </a:p>
          <a:p>
            <a:r>
              <a:rPr kumimoji="1" lang="ja-JP" altLang="en-US" dirty="0"/>
              <a:t>リベースの場合</a:t>
            </a:r>
            <a:endParaRPr kumimoji="1" lang="en-US" altLang="ja-JP" dirty="0"/>
          </a:p>
          <a:p>
            <a:pPr lvl="1"/>
            <a:r>
              <a:rPr lang="ja-JP" altLang="en-US" dirty="0"/>
              <a:t>マージに記載の通りのコミットがあるとし，コミット</a:t>
            </a:r>
            <a:r>
              <a:rPr lang="en-US" altLang="ja-JP" dirty="0"/>
              <a:t>4</a:t>
            </a:r>
            <a:r>
              <a:rPr lang="ja-JP" altLang="en-US" dirty="0"/>
              <a:t>のリベースを行おうとすると，</a:t>
            </a:r>
            <a:br>
              <a:rPr lang="en-US" altLang="ja-JP" dirty="0"/>
            </a:br>
            <a:r>
              <a:rPr lang="ja-JP" altLang="en-US" dirty="0"/>
              <a:t>コンフリクトが発生（</a:t>
            </a:r>
            <a:r>
              <a:rPr lang="en-US" altLang="ja-JP" dirty="0"/>
              <a:t>1</a:t>
            </a:r>
            <a:r>
              <a:rPr lang="ja-JP" altLang="en-US" dirty="0"/>
              <a:t>行目）．</a:t>
            </a:r>
            <a:endParaRPr lang="en-US" altLang="ja-JP" dirty="0"/>
          </a:p>
          <a:p>
            <a:pPr lvl="1"/>
            <a:r>
              <a:rPr lang="ja-JP" altLang="en-US" dirty="0"/>
              <a:t>リベースの場合，コンフリクトが各コミットで発生する．</a:t>
            </a:r>
            <a:endParaRPr lang="en-US" altLang="ja-JP" dirty="0"/>
          </a:p>
          <a:p>
            <a:pPr lvl="2"/>
            <a:r>
              <a:rPr kumimoji="1" lang="ja-JP" altLang="en-US" dirty="0"/>
              <a:t>複数コミットがある場合，すべてのコミットのリベースを実施するため，</a:t>
            </a:r>
            <a:br>
              <a:rPr kumimoji="1" lang="en-US" altLang="ja-JP" dirty="0"/>
            </a:br>
            <a:r>
              <a:rPr kumimoji="1" lang="ja-JP" altLang="en-US" dirty="0"/>
              <a:t>各コミットでコンフリクトが発生．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9AFB7-B6DC-46A3-B851-FF5FA33E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65166-D4AF-4BEF-9B5C-78AD97D5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BE154-FE4A-4257-A7AF-EE549A92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52AEA8-9E50-4E1B-9D10-32016055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27" y="3567121"/>
            <a:ext cx="6128307" cy="26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11094-5154-4DC4-B5EC-A85B785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プルの設定をリベースに変更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852AA-5ADC-4178-BA32-858D133E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プルにはマージ型とリベース型が存在する．</a:t>
            </a:r>
            <a:endParaRPr kumimoji="1" lang="en-US" altLang="ja-JP" dirty="0"/>
          </a:p>
          <a:p>
            <a:r>
              <a:rPr kumimoji="1" lang="ja-JP" altLang="en-US" dirty="0"/>
              <a:t>マージ型は一般的なプルとなり，</a:t>
            </a:r>
            <a:br>
              <a:rPr kumimoji="1" lang="en-US" altLang="ja-JP" dirty="0"/>
            </a:br>
            <a:r>
              <a:rPr kumimoji="1" lang="ja-JP" altLang="en-US" dirty="0"/>
              <a:t>履歴が残るため記録を残したい場合に使用．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リベース型は＜</a:t>
            </a:r>
            <a:r>
              <a:rPr kumimoji="1" lang="en-US" altLang="ja-JP" dirty="0"/>
              <a:t>git pull --rebase &lt;</a:t>
            </a:r>
            <a:r>
              <a:rPr kumimoji="1" lang="ja-JP" altLang="en-US" dirty="0"/>
              <a:t>リモート名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ブランチ名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＞コマンド．</a:t>
            </a:r>
            <a:endParaRPr kumimoji="1" lang="en-US" altLang="ja-JP" dirty="0"/>
          </a:p>
          <a:p>
            <a:r>
              <a:rPr lang="ja-JP" altLang="en-US" dirty="0"/>
              <a:t>フェッチまではマージ型と変わらないが，</a:t>
            </a:r>
            <a:br>
              <a:rPr lang="en-US" altLang="ja-JP" dirty="0"/>
            </a:br>
            <a:r>
              <a:rPr lang="ja-JP" altLang="en-US" dirty="0"/>
              <a:t>マージの箇所がリベースとなる．</a:t>
            </a:r>
            <a:endParaRPr lang="en-US" altLang="ja-JP" dirty="0"/>
          </a:p>
          <a:p>
            <a:r>
              <a:rPr kumimoji="1" lang="ja-JP" altLang="en-US" dirty="0"/>
              <a:t>このことで，コミットなどの履歴が</a:t>
            </a:r>
            <a:br>
              <a:rPr kumimoji="1" lang="en-US" altLang="ja-JP" dirty="0"/>
            </a:br>
            <a:r>
              <a:rPr kumimoji="1" lang="ja-JP" altLang="en-US" dirty="0"/>
              <a:t>残らなくなる．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8565D-69C4-48D4-ABA7-4800FF3E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2023/1/24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6D0D0-4603-4FA9-A69F-24341624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リベースについて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518BB-DF5C-4154-BA12-D9D05AC9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9993EF1-7E23-42C3-B53F-D8BBDBD9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10" y="981979"/>
            <a:ext cx="4808344" cy="21250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7D8CB99-AE64-4807-BD9C-62075FA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11" y="3845614"/>
            <a:ext cx="4808343" cy="21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1219</Words>
  <Application>Microsoft Office PowerPoint</Application>
  <PresentationFormat>ワイド画面</PresentationFormat>
  <Paragraphs>132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游明朝</vt:lpstr>
      <vt:lpstr>Arial</vt:lpstr>
      <vt:lpstr>Times New Roman</vt:lpstr>
      <vt:lpstr>Wingdings</vt:lpstr>
      <vt:lpstr>Office テーマ</vt:lpstr>
      <vt:lpstr>リベースについて</vt:lpstr>
      <vt:lpstr>リベースとは何か</vt:lpstr>
      <vt:lpstr>リベースとは何か</vt:lpstr>
      <vt:lpstr>リベースの一連の流れ</vt:lpstr>
      <vt:lpstr>リベースとマージの違い</vt:lpstr>
      <vt:lpstr>リベースでしてはいけないこと</vt:lpstr>
      <vt:lpstr>マージとリベースをどちらを使うべき</vt:lpstr>
      <vt:lpstr>マージとリベースのコンフリクトの違い</vt:lpstr>
      <vt:lpstr>プルの設定をリベースに変更</vt:lpstr>
      <vt:lpstr>プルの設定をリベースに変更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7</cp:revision>
  <dcterms:created xsi:type="dcterms:W3CDTF">2021-11-16T14:21:45Z</dcterms:created>
  <dcterms:modified xsi:type="dcterms:W3CDTF">2023-01-24T06:52:49Z</dcterms:modified>
</cp:coreProperties>
</file>