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8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05404-E983-4805-BE3A-967D5110AFAD}" v="82" dt="2021-11-17T07:39:52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村 翼" userId="5a6fcaf58e44607b" providerId="LiveId" clId="{54D05404-E983-4805-BE3A-967D5110AFAD}"/>
    <pc:docChg chg="undo custSel addSld delSld modSld sldOrd modMainMaster">
      <pc:chgData name="西村 翼" userId="5a6fcaf58e44607b" providerId="LiveId" clId="{54D05404-E983-4805-BE3A-967D5110AFAD}" dt="2021-11-17T07:42:13.385" v="2421" actId="20577"/>
      <pc:docMkLst>
        <pc:docMk/>
      </pc:docMkLst>
      <pc:sldChg chg="modSp mod">
        <pc:chgData name="西村 翼" userId="5a6fcaf58e44607b" providerId="LiveId" clId="{54D05404-E983-4805-BE3A-967D5110AFAD}" dt="2021-11-17T07:42:06.612" v="2410" actId="20577"/>
        <pc:sldMkLst>
          <pc:docMk/>
          <pc:sldMk cId="2012133413" sldId="256"/>
        </pc:sldMkLst>
        <pc:spChg chg="mod">
          <ac:chgData name="西村 翼" userId="5a6fcaf58e44607b" providerId="LiveId" clId="{54D05404-E983-4805-BE3A-967D5110AFAD}" dt="2021-11-17T07:42:06.612" v="2410" actId="20577"/>
          <ac:spMkLst>
            <pc:docMk/>
            <pc:sldMk cId="2012133413" sldId="256"/>
            <ac:spMk id="5" creationId="{4C5D6892-ACDF-4878-9335-D67D20FBC6B4}"/>
          </ac:spMkLst>
        </pc:spChg>
      </pc:sldChg>
      <pc:sldChg chg="addSp modSp mod">
        <pc:chgData name="西村 翼" userId="5a6fcaf58e44607b" providerId="LiveId" clId="{54D05404-E983-4805-BE3A-967D5110AFAD}" dt="2021-11-17T07:42:13.385" v="2421" actId="20577"/>
        <pc:sldMkLst>
          <pc:docMk/>
          <pc:sldMk cId="3014077447" sldId="257"/>
        </pc:sldMkLst>
        <pc:spChg chg="mod">
          <ac:chgData name="西村 翼" userId="5a6fcaf58e44607b" providerId="LiveId" clId="{54D05404-E983-4805-BE3A-967D5110AFAD}" dt="2021-11-17T03:10:17.592" v="422" actId="5793"/>
          <ac:spMkLst>
            <pc:docMk/>
            <pc:sldMk cId="3014077447" sldId="257"/>
            <ac:spMk id="3" creationId="{1A4BD45D-3B1D-49CC-97CC-81D2D2DC99D1}"/>
          </ac:spMkLst>
        </pc:spChg>
        <pc:spChg chg="mod">
          <ac:chgData name="西村 翼" userId="5a6fcaf58e44607b" providerId="LiveId" clId="{54D05404-E983-4805-BE3A-967D5110AFAD}" dt="2021-11-17T07:42:13.385" v="2421" actId="20577"/>
          <ac:spMkLst>
            <pc:docMk/>
            <pc:sldMk cId="3014077447" sldId="257"/>
            <ac:spMk id="4" creationId="{03ABDC2C-17EC-48A6-9006-DE50C663F2FC}"/>
          </ac:spMkLst>
        </pc:spChg>
        <pc:spChg chg="add mod">
          <ac:chgData name="西村 翼" userId="5a6fcaf58e44607b" providerId="LiveId" clId="{54D05404-E983-4805-BE3A-967D5110AFAD}" dt="2021-11-17T03:15:09.698" v="650" actId="1076"/>
          <ac:spMkLst>
            <pc:docMk/>
            <pc:sldMk cId="3014077447" sldId="257"/>
            <ac:spMk id="7" creationId="{9AFEA6AC-47EC-4286-851C-1993E5C11717}"/>
          </ac:spMkLst>
        </pc:spChg>
      </pc:sldChg>
      <pc:sldChg chg="addSp delSp modSp new mod">
        <pc:chgData name="西村 翼" userId="5a6fcaf58e44607b" providerId="LiveId" clId="{54D05404-E983-4805-BE3A-967D5110AFAD}" dt="2021-11-17T03:36:39.584" v="1031" actId="1076"/>
        <pc:sldMkLst>
          <pc:docMk/>
          <pc:sldMk cId="2041572247" sldId="258"/>
        </pc:sldMkLst>
        <pc:spChg chg="mod">
          <ac:chgData name="西村 翼" userId="5a6fcaf58e44607b" providerId="LiveId" clId="{54D05404-E983-4805-BE3A-967D5110AFAD}" dt="2021-11-17T03:15:53.579" v="683" actId="20577"/>
          <ac:spMkLst>
            <pc:docMk/>
            <pc:sldMk cId="2041572247" sldId="258"/>
            <ac:spMk id="2" creationId="{1067E62D-40C7-4213-9341-8449955FC975}"/>
          </ac:spMkLst>
        </pc:spChg>
        <pc:spChg chg="del">
          <ac:chgData name="西村 翼" userId="5a6fcaf58e44607b" providerId="LiveId" clId="{54D05404-E983-4805-BE3A-967D5110AFAD}" dt="2021-11-17T03:30:29.147" v="684" actId="22"/>
          <ac:spMkLst>
            <pc:docMk/>
            <pc:sldMk cId="2041572247" sldId="258"/>
            <ac:spMk id="3" creationId="{CF563E57-FBDE-4227-AD21-84F4B096B0B0}"/>
          </ac:spMkLst>
        </pc:spChg>
        <pc:spChg chg="add mod">
          <ac:chgData name="西村 翼" userId="5a6fcaf58e44607b" providerId="LiveId" clId="{54D05404-E983-4805-BE3A-967D5110AFAD}" dt="2021-11-17T03:36:35.496" v="1030" actId="164"/>
          <ac:spMkLst>
            <pc:docMk/>
            <pc:sldMk cId="2041572247" sldId="258"/>
            <ac:spMk id="9" creationId="{1174F05E-10BB-4BAC-A74D-638C0B10C0D2}"/>
          </ac:spMkLst>
        </pc:spChg>
        <pc:spChg chg="add mod">
          <ac:chgData name="西村 翼" userId="5a6fcaf58e44607b" providerId="LiveId" clId="{54D05404-E983-4805-BE3A-967D5110AFAD}" dt="2021-11-17T03:36:35.496" v="1030" actId="164"/>
          <ac:spMkLst>
            <pc:docMk/>
            <pc:sldMk cId="2041572247" sldId="258"/>
            <ac:spMk id="11" creationId="{06E6A602-EF76-4001-A2BF-3612EC3B7232}"/>
          </ac:spMkLst>
        </pc:spChg>
        <pc:spChg chg="add mod">
          <ac:chgData name="西村 翼" userId="5a6fcaf58e44607b" providerId="LiveId" clId="{54D05404-E983-4805-BE3A-967D5110AFAD}" dt="2021-11-17T03:36:35.496" v="1030" actId="164"/>
          <ac:spMkLst>
            <pc:docMk/>
            <pc:sldMk cId="2041572247" sldId="258"/>
            <ac:spMk id="13" creationId="{71C393EB-6FFF-442D-A1F1-9028DB635075}"/>
          </ac:spMkLst>
        </pc:spChg>
        <pc:grpChg chg="add mod">
          <ac:chgData name="西村 翼" userId="5a6fcaf58e44607b" providerId="LiveId" clId="{54D05404-E983-4805-BE3A-967D5110AFAD}" dt="2021-11-17T03:36:39.584" v="1031" actId="1076"/>
          <ac:grpSpMkLst>
            <pc:docMk/>
            <pc:sldMk cId="2041572247" sldId="258"/>
            <ac:grpSpMk id="14" creationId="{CB76D2CA-9AF4-4545-B1C2-2BA7E7E34035}"/>
          </ac:grpSpMkLst>
        </pc:grpChg>
        <pc:picChg chg="add mod ord">
          <ac:chgData name="西村 翼" userId="5a6fcaf58e44607b" providerId="LiveId" clId="{54D05404-E983-4805-BE3A-967D5110AFAD}" dt="2021-11-17T03:36:18.310" v="1027" actId="1076"/>
          <ac:picMkLst>
            <pc:docMk/>
            <pc:sldMk cId="2041572247" sldId="258"/>
            <ac:picMk id="8" creationId="{3DACB4DF-25C4-4844-A9F0-3446E11912BA}"/>
          </ac:picMkLst>
        </pc:picChg>
      </pc:sldChg>
      <pc:sldChg chg="addSp delSp modSp new mod">
        <pc:chgData name="西村 翼" userId="5a6fcaf58e44607b" providerId="LiveId" clId="{54D05404-E983-4805-BE3A-967D5110AFAD}" dt="2021-11-17T04:23:44.916" v="1753" actId="1076"/>
        <pc:sldMkLst>
          <pc:docMk/>
          <pc:sldMk cId="1240063757" sldId="259"/>
        </pc:sldMkLst>
        <pc:spChg chg="mod">
          <ac:chgData name="西村 翼" userId="5a6fcaf58e44607b" providerId="LiveId" clId="{54D05404-E983-4805-BE3A-967D5110AFAD}" dt="2021-11-17T03:45:01.029" v="1234" actId="20577"/>
          <ac:spMkLst>
            <pc:docMk/>
            <pc:sldMk cId="1240063757" sldId="259"/>
            <ac:spMk id="2" creationId="{98A2A82A-DF8B-4138-A0BC-CABA9DFBFC49}"/>
          </ac:spMkLst>
        </pc:spChg>
        <pc:spChg chg="del">
          <ac:chgData name="西村 翼" userId="5a6fcaf58e44607b" providerId="LiveId" clId="{54D05404-E983-4805-BE3A-967D5110AFAD}" dt="2021-11-17T03:38:40.277" v="1096" actId="478"/>
          <ac:spMkLst>
            <pc:docMk/>
            <pc:sldMk cId="1240063757" sldId="259"/>
            <ac:spMk id="3" creationId="{630CB1AC-0C4E-49F8-AE08-1A227F9B39FB}"/>
          </ac:spMkLst>
        </pc:spChg>
        <pc:spChg chg="add mod">
          <ac:chgData name="西村 翼" userId="5a6fcaf58e44607b" providerId="LiveId" clId="{54D05404-E983-4805-BE3A-967D5110AFAD}" dt="2021-11-17T04:09:36.486" v="1654" actId="20577"/>
          <ac:spMkLst>
            <pc:docMk/>
            <pc:sldMk cId="1240063757" sldId="259"/>
            <ac:spMk id="7" creationId="{7B9067D2-5F6F-4D09-BB36-BD9553311FE2}"/>
          </ac:spMkLst>
        </pc:spChg>
        <pc:spChg chg="add mod">
          <ac:chgData name="西村 翼" userId="5a6fcaf58e44607b" providerId="LiveId" clId="{54D05404-E983-4805-BE3A-967D5110AFAD}" dt="2021-11-17T04:23:44.916" v="1753" actId="1076"/>
          <ac:spMkLst>
            <pc:docMk/>
            <pc:sldMk cId="1240063757" sldId="259"/>
            <ac:spMk id="21" creationId="{314970F3-FD04-4576-ACF6-FF4EF8B70918}"/>
          </ac:spMkLst>
        </pc:spChg>
        <pc:picChg chg="add del mod">
          <ac:chgData name="西村 翼" userId="5a6fcaf58e44607b" providerId="LiveId" clId="{54D05404-E983-4805-BE3A-967D5110AFAD}" dt="2021-11-17T04:09:22.139" v="1637" actId="478"/>
          <ac:picMkLst>
            <pc:docMk/>
            <pc:sldMk cId="1240063757" sldId="259"/>
            <ac:picMk id="9" creationId="{EAB49587-53D8-4462-AC73-C928A40A983D}"/>
          </ac:picMkLst>
        </pc:picChg>
        <pc:picChg chg="add del mod">
          <ac:chgData name="西村 翼" userId="5a6fcaf58e44607b" providerId="LiveId" clId="{54D05404-E983-4805-BE3A-967D5110AFAD}" dt="2021-11-17T04:14:01.503" v="1656" actId="478"/>
          <ac:picMkLst>
            <pc:docMk/>
            <pc:sldMk cId="1240063757" sldId="259"/>
            <ac:picMk id="11" creationId="{98552184-FC4B-4369-862D-D5C08CCB7C7E}"/>
          </ac:picMkLst>
        </pc:picChg>
        <pc:picChg chg="add del mod">
          <ac:chgData name="西村 翼" userId="5a6fcaf58e44607b" providerId="LiveId" clId="{54D05404-E983-4805-BE3A-967D5110AFAD}" dt="2021-11-17T04:15:09.594" v="1672" actId="478"/>
          <ac:picMkLst>
            <pc:docMk/>
            <pc:sldMk cId="1240063757" sldId="259"/>
            <ac:picMk id="12" creationId="{D587727F-517C-4FDF-926B-1372D64CDD48}"/>
          </ac:picMkLst>
        </pc:picChg>
        <pc:picChg chg="add mod">
          <ac:chgData name="西村 翼" userId="5a6fcaf58e44607b" providerId="LiveId" clId="{54D05404-E983-4805-BE3A-967D5110AFAD}" dt="2021-11-17T04:16:36.291" v="1674" actId="1076"/>
          <ac:picMkLst>
            <pc:docMk/>
            <pc:sldMk cId="1240063757" sldId="259"/>
            <ac:picMk id="14" creationId="{9FB4AAA0-CEE8-4B26-8DB0-3DBD3318D5C0}"/>
          </ac:picMkLst>
        </pc:picChg>
        <pc:picChg chg="add del mod">
          <ac:chgData name="西村 翼" userId="5a6fcaf58e44607b" providerId="LiveId" clId="{54D05404-E983-4805-BE3A-967D5110AFAD}" dt="2021-11-17T04:14:35.458" v="1665" actId="478"/>
          <ac:picMkLst>
            <pc:docMk/>
            <pc:sldMk cId="1240063757" sldId="259"/>
            <ac:picMk id="16" creationId="{8B93925B-BF9D-431E-9E44-2B8F25FD732B}"/>
          </ac:picMkLst>
        </pc:picChg>
        <pc:picChg chg="add mod">
          <ac:chgData name="西村 翼" userId="5a6fcaf58e44607b" providerId="LiveId" clId="{54D05404-E983-4805-BE3A-967D5110AFAD}" dt="2021-11-17T04:16:40.405" v="1675" actId="1076"/>
          <ac:picMkLst>
            <pc:docMk/>
            <pc:sldMk cId="1240063757" sldId="259"/>
            <ac:picMk id="18" creationId="{5342FF3C-2B88-4AA9-879C-0EC382E84F84}"/>
          </ac:picMkLst>
        </pc:picChg>
        <pc:picChg chg="add mod">
          <ac:chgData name="西村 翼" userId="5a6fcaf58e44607b" providerId="LiveId" clId="{54D05404-E983-4805-BE3A-967D5110AFAD}" dt="2021-11-17T04:23:41.744" v="1752" actId="1076"/>
          <ac:picMkLst>
            <pc:docMk/>
            <pc:sldMk cId="1240063757" sldId="259"/>
            <ac:picMk id="20" creationId="{0B775B61-FC2B-4D5B-A040-3ABE6410BCB2}"/>
          </ac:picMkLst>
        </pc:picChg>
      </pc:sldChg>
      <pc:sldChg chg="modSp add del mod ord">
        <pc:chgData name="西村 翼" userId="5a6fcaf58e44607b" providerId="LiveId" clId="{54D05404-E983-4805-BE3A-967D5110AFAD}" dt="2021-11-17T03:55:12.024" v="1288" actId="2696"/>
        <pc:sldMkLst>
          <pc:docMk/>
          <pc:sldMk cId="1577284693" sldId="260"/>
        </pc:sldMkLst>
        <pc:spChg chg="mod">
          <ac:chgData name="西村 翼" userId="5a6fcaf58e44607b" providerId="LiveId" clId="{54D05404-E983-4805-BE3A-967D5110AFAD}" dt="2021-11-17T03:41:33.297" v="1181" actId="20577"/>
          <ac:spMkLst>
            <pc:docMk/>
            <pc:sldMk cId="1577284693" sldId="260"/>
            <ac:spMk id="2" creationId="{98A2A82A-DF8B-4138-A0BC-CABA9DFBFC49}"/>
          </ac:spMkLst>
        </pc:spChg>
      </pc:sldChg>
      <pc:sldChg chg="addSp delSp modSp add mod ord">
        <pc:chgData name="西村 翼" userId="5a6fcaf58e44607b" providerId="LiveId" clId="{54D05404-E983-4805-BE3A-967D5110AFAD}" dt="2021-11-17T03:48:35.327" v="1282" actId="1076"/>
        <pc:sldMkLst>
          <pc:docMk/>
          <pc:sldMk cId="3692823517" sldId="261"/>
        </pc:sldMkLst>
        <pc:spChg chg="mod">
          <ac:chgData name="西村 翼" userId="5a6fcaf58e44607b" providerId="LiveId" clId="{54D05404-E983-4805-BE3A-967D5110AFAD}" dt="2021-11-17T03:44:48.711" v="1222"/>
          <ac:spMkLst>
            <pc:docMk/>
            <pc:sldMk cId="3692823517" sldId="261"/>
            <ac:spMk id="2" creationId="{98A2A82A-DF8B-4138-A0BC-CABA9DFBFC49}"/>
          </ac:spMkLst>
        </pc:spChg>
        <pc:spChg chg="add mod">
          <ac:chgData name="西村 翼" userId="5a6fcaf58e44607b" providerId="LiveId" clId="{54D05404-E983-4805-BE3A-967D5110AFAD}" dt="2021-11-17T03:48:35.327" v="1282" actId="1076"/>
          <ac:spMkLst>
            <pc:docMk/>
            <pc:sldMk cId="3692823517" sldId="261"/>
            <ac:spMk id="18" creationId="{EC242471-3042-4957-BC0E-596A33D9C351}"/>
          </ac:spMkLst>
        </pc:spChg>
        <pc:picChg chg="add mod">
          <ac:chgData name="西村 翼" userId="5a6fcaf58e44607b" providerId="LiveId" clId="{54D05404-E983-4805-BE3A-967D5110AFAD}" dt="2021-11-17T03:44:29.412" v="1217" actId="1076"/>
          <ac:picMkLst>
            <pc:docMk/>
            <pc:sldMk cId="3692823517" sldId="261"/>
            <ac:picMk id="8" creationId="{D1CF8946-8FF0-4C1C-B774-7AB2FA113DD4}"/>
          </ac:picMkLst>
        </pc:picChg>
        <pc:picChg chg="mod">
          <ac:chgData name="西村 翼" userId="5a6fcaf58e44607b" providerId="LiveId" clId="{54D05404-E983-4805-BE3A-967D5110AFAD}" dt="2021-11-17T03:44:33.439" v="1219" actId="1076"/>
          <ac:picMkLst>
            <pc:docMk/>
            <pc:sldMk cId="3692823517" sldId="261"/>
            <ac:picMk id="11" creationId="{98552184-FC4B-4369-862D-D5C08CCB7C7E}"/>
          </ac:picMkLst>
        </pc:picChg>
        <pc:picChg chg="add del mod">
          <ac:chgData name="西村 翼" userId="5a6fcaf58e44607b" providerId="LiveId" clId="{54D05404-E983-4805-BE3A-967D5110AFAD}" dt="2021-11-17T03:43:29.916" v="1208" actId="478"/>
          <ac:picMkLst>
            <pc:docMk/>
            <pc:sldMk cId="3692823517" sldId="261"/>
            <ac:picMk id="12" creationId="{271A7F1F-9B81-4868-A0C7-8C8B9B5A1371}"/>
          </ac:picMkLst>
        </pc:picChg>
        <pc:picChg chg="add mod">
          <ac:chgData name="西村 翼" userId="5a6fcaf58e44607b" providerId="LiveId" clId="{54D05404-E983-4805-BE3A-967D5110AFAD}" dt="2021-11-17T03:44:14.488" v="1214" actId="1076"/>
          <ac:picMkLst>
            <pc:docMk/>
            <pc:sldMk cId="3692823517" sldId="261"/>
            <ac:picMk id="14" creationId="{FE729685-6858-423B-BADD-A4C42D038D65}"/>
          </ac:picMkLst>
        </pc:picChg>
        <pc:picChg chg="add mod">
          <ac:chgData name="西村 翼" userId="5a6fcaf58e44607b" providerId="LiveId" clId="{54D05404-E983-4805-BE3A-967D5110AFAD}" dt="2021-11-17T03:44:12.120" v="1213" actId="1076"/>
          <ac:picMkLst>
            <pc:docMk/>
            <pc:sldMk cId="3692823517" sldId="261"/>
            <ac:picMk id="16" creationId="{EA40EF76-8116-4B1B-9008-C366DB1E12B9}"/>
          </ac:picMkLst>
        </pc:picChg>
      </pc:sldChg>
      <pc:sldChg chg="addSp delSp modSp add mod">
        <pc:chgData name="西村 翼" userId="5a6fcaf58e44607b" providerId="LiveId" clId="{54D05404-E983-4805-BE3A-967D5110AFAD}" dt="2021-11-17T06:39:32.348" v="2195" actId="1076"/>
        <pc:sldMkLst>
          <pc:docMk/>
          <pc:sldMk cId="1417421744" sldId="262"/>
        </pc:sldMkLst>
        <pc:spChg chg="mod">
          <ac:chgData name="西村 翼" userId="5a6fcaf58e44607b" providerId="LiveId" clId="{54D05404-E983-4805-BE3A-967D5110AFAD}" dt="2021-11-17T03:59:47.972" v="1330" actId="14100"/>
          <ac:spMkLst>
            <pc:docMk/>
            <pc:sldMk cId="1417421744" sldId="262"/>
            <ac:spMk id="7" creationId="{7B9067D2-5F6F-4D09-BB36-BD9553311FE2}"/>
          </ac:spMkLst>
        </pc:spChg>
        <pc:spChg chg="add mod">
          <ac:chgData name="西村 翼" userId="5a6fcaf58e44607b" providerId="LiveId" clId="{54D05404-E983-4805-BE3A-967D5110AFAD}" dt="2021-11-17T04:05:33.943" v="1586" actId="1076"/>
          <ac:spMkLst>
            <pc:docMk/>
            <pc:sldMk cId="1417421744" sldId="262"/>
            <ac:spMk id="17" creationId="{9B4C2F32-5797-4C11-B0D5-8545B1F580E3}"/>
          </ac:spMkLst>
        </pc:spChg>
        <pc:spChg chg="add mod">
          <ac:chgData name="西村 翼" userId="5a6fcaf58e44607b" providerId="LiveId" clId="{54D05404-E983-4805-BE3A-967D5110AFAD}" dt="2021-11-17T04:05:33.943" v="1586" actId="1076"/>
          <ac:spMkLst>
            <pc:docMk/>
            <pc:sldMk cId="1417421744" sldId="262"/>
            <ac:spMk id="18" creationId="{E028127A-A448-485F-87C5-7DADEE772ED5}"/>
          </ac:spMkLst>
        </pc:spChg>
        <pc:spChg chg="add mod">
          <ac:chgData name="西村 翼" userId="5a6fcaf58e44607b" providerId="LiveId" clId="{54D05404-E983-4805-BE3A-967D5110AFAD}" dt="2021-11-17T04:07:28.631" v="1634" actId="20577"/>
          <ac:spMkLst>
            <pc:docMk/>
            <pc:sldMk cId="1417421744" sldId="262"/>
            <ac:spMk id="19" creationId="{7B205A17-04E5-479E-9B0A-1F9ED6D13587}"/>
          </ac:spMkLst>
        </pc:spChg>
        <pc:spChg chg="add del mod">
          <ac:chgData name="西村 翼" userId="5a6fcaf58e44607b" providerId="LiveId" clId="{54D05404-E983-4805-BE3A-967D5110AFAD}" dt="2021-11-17T04:06:16.601" v="1599" actId="478"/>
          <ac:spMkLst>
            <pc:docMk/>
            <pc:sldMk cId="1417421744" sldId="262"/>
            <ac:spMk id="20" creationId="{376F236B-C86E-47F0-9354-2E95737C1219}"/>
          </ac:spMkLst>
        </pc:spChg>
        <pc:spChg chg="add mod">
          <ac:chgData name="西村 翼" userId="5a6fcaf58e44607b" providerId="LiveId" clId="{54D05404-E983-4805-BE3A-967D5110AFAD}" dt="2021-11-17T04:07:52.917" v="1636"/>
          <ac:spMkLst>
            <pc:docMk/>
            <pc:sldMk cId="1417421744" sldId="262"/>
            <ac:spMk id="21" creationId="{419EB10E-134F-4ED8-8C6C-8947B3DD18CA}"/>
          </ac:spMkLst>
        </pc:spChg>
        <pc:spChg chg="add del mod">
          <ac:chgData name="西村 翼" userId="5a6fcaf58e44607b" providerId="LiveId" clId="{54D05404-E983-4805-BE3A-967D5110AFAD}" dt="2021-11-17T04:18:21.276" v="1683" actId="21"/>
          <ac:spMkLst>
            <pc:docMk/>
            <pc:sldMk cId="1417421744" sldId="262"/>
            <ac:spMk id="24" creationId="{D1CE789D-FF54-4E52-9EAD-3A9FD08D27CE}"/>
          </ac:spMkLst>
        </pc:spChg>
        <pc:spChg chg="add del mod">
          <ac:chgData name="西村 翼" userId="5a6fcaf58e44607b" providerId="LiveId" clId="{54D05404-E983-4805-BE3A-967D5110AFAD}" dt="2021-11-17T04:18:21.276" v="1683" actId="21"/>
          <ac:spMkLst>
            <pc:docMk/>
            <pc:sldMk cId="1417421744" sldId="262"/>
            <ac:spMk id="25" creationId="{7C3CB0D9-96DC-4A01-AACD-68635BF7C0E0}"/>
          </ac:spMkLst>
        </pc:spChg>
        <pc:spChg chg="add del mod">
          <ac:chgData name="西村 翼" userId="5a6fcaf58e44607b" providerId="LiveId" clId="{54D05404-E983-4805-BE3A-967D5110AFAD}" dt="2021-11-17T04:45:25.901" v="2071" actId="21"/>
          <ac:spMkLst>
            <pc:docMk/>
            <pc:sldMk cId="1417421744" sldId="262"/>
            <ac:spMk id="26" creationId="{4C2F322D-8A58-426F-BA77-E8333852110D}"/>
          </ac:spMkLst>
        </pc:spChg>
        <pc:spChg chg="add mod">
          <ac:chgData name="西村 翼" userId="5a6fcaf58e44607b" providerId="LiveId" clId="{54D05404-E983-4805-BE3A-967D5110AFAD}" dt="2021-11-17T06:39:32.348" v="2195" actId="1076"/>
          <ac:spMkLst>
            <pc:docMk/>
            <pc:sldMk cId="1417421744" sldId="262"/>
            <ac:spMk id="27" creationId="{72A4C6BB-E76F-41E3-817D-24FE98A18E89}"/>
          </ac:spMkLst>
        </pc:spChg>
        <pc:picChg chg="del">
          <ac:chgData name="西村 翼" userId="5a6fcaf58e44607b" providerId="LiveId" clId="{54D05404-E983-4805-BE3A-967D5110AFAD}" dt="2021-11-17T03:46:00.940" v="1236" actId="478"/>
          <ac:picMkLst>
            <pc:docMk/>
            <pc:sldMk cId="1417421744" sldId="262"/>
            <ac:picMk id="8" creationId="{D1CF8946-8FF0-4C1C-B774-7AB2FA113DD4}"/>
          </ac:picMkLst>
        </pc:picChg>
        <pc:picChg chg="add mod">
          <ac:chgData name="西村 翼" userId="5a6fcaf58e44607b" providerId="LiveId" clId="{54D05404-E983-4805-BE3A-967D5110AFAD}" dt="2021-11-17T04:06:01.218" v="1593" actId="1076"/>
          <ac:picMkLst>
            <pc:docMk/>
            <pc:sldMk cId="1417421744" sldId="262"/>
            <ac:picMk id="10" creationId="{23AA0384-B227-4E9D-9F99-7DA5E6A95075}"/>
          </ac:picMkLst>
        </pc:picChg>
        <pc:picChg chg="del">
          <ac:chgData name="西村 翼" userId="5a6fcaf58e44607b" providerId="LiveId" clId="{54D05404-E983-4805-BE3A-967D5110AFAD}" dt="2021-11-17T03:46:00.940" v="1236" actId="478"/>
          <ac:picMkLst>
            <pc:docMk/>
            <pc:sldMk cId="1417421744" sldId="262"/>
            <ac:picMk id="11" creationId="{98552184-FC4B-4369-862D-D5C08CCB7C7E}"/>
          </ac:picMkLst>
        </pc:picChg>
        <pc:picChg chg="add del mod">
          <ac:chgData name="西村 翼" userId="5a6fcaf58e44607b" providerId="LiveId" clId="{54D05404-E983-4805-BE3A-967D5110AFAD}" dt="2021-11-17T03:53:15.105" v="1283" actId="21"/>
          <ac:picMkLst>
            <pc:docMk/>
            <pc:sldMk cId="1417421744" sldId="262"/>
            <ac:picMk id="13" creationId="{339E6577-6741-48F7-89E6-E534375A75DA}"/>
          </ac:picMkLst>
        </pc:picChg>
        <pc:picChg chg="del">
          <ac:chgData name="西村 翼" userId="5a6fcaf58e44607b" providerId="LiveId" clId="{54D05404-E983-4805-BE3A-967D5110AFAD}" dt="2021-11-17T03:46:00.940" v="1236" actId="478"/>
          <ac:picMkLst>
            <pc:docMk/>
            <pc:sldMk cId="1417421744" sldId="262"/>
            <ac:picMk id="16" creationId="{EA40EF76-8116-4B1B-9008-C366DB1E12B9}"/>
          </ac:picMkLst>
        </pc:picChg>
        <pc:picChg chg="add mod">
          <ac:chgData name="西村 翼" userId="5a6fcaf58e44607b" providerId="LiveId" clId="{54D05404-E983-4805-BE3A-967D5110AFAD}" dt="2021-11-17T04:07:16.324" v="1614" actId="14100"/>
          <ac:picMkLst>
            <pc:docMk/>
            <pc:sldMk cId="1417421744" sldId="262"/>
            <ac:picMk id="23" creationId="{258BDB51-4EAC-4E9A-989F-CEE219A94AB4}"/>
          </ac:picMkLst>
        </pc:picChg>
      </pc:sldChg>
      <pc:sldChg chg="addSp delSp modSp add mod">
        <pc:chgData name="西村 翼" userId="5a6fcaf58e44607b" providerId="LiveId" clId="{54D05404-E983-4805-BE3A-967D5110AFAD}" dt="2021-11-17T06:40:34.069" v="2213" actId="1076"/>
        <pc:sldMkLst>
          <pc:docMk/>
          <pc:sldMk cId="2835085118" sldId="263"/>
        </pc:sldMkLst>
        <pc:spChg chg="mod">
          <ac:chgData name="西村 翼" userId="5a6fcaf58e44607b" providerId="LiveId" clId="{54D05404-E983-4805-BE3A-967D5110AFAD}" dt="2021-11-17T04:36:45.298" v="1957" actId="1076"/>
          <ac:spMkLst>
            <pc:docMk/>
            <pc:sldMk cId="2835085118" sldId="263"/>
            <ac:spMk id="6" creationId="{4380F204-0599-442E-A86A-985A9EC6D5EB}"/>
          </ac:spMkLst>
        </pc:spChg>
        <pc:spChg chg="add mod">
          <ac:chgData name="西村 翼" userId="5a6fcaf58e44607b" providerId="LiveId" clId="{54D05404-E983-4805-BE3A-967D5110AFAD}" dt="2021-11-17T04:36:50.393" v="1958" actId="1076"/>
          <ac:spMkLst>
            <pc:docMk/>
            <pc:sldMk cId="2835085118" sldId="263"/>
            <ac:spMk id="15" creationId="{24072B1D-C0B9-4135-9860-7205057DF3FC}"/>
          </ac:spMkLst>
        </pc:spChg>
        <pc:spChg chg="add mod">
          <ac:chgData name="西村 翼" userId="5a6fcaf58e44607b" providerId="LiveId" clId="{54D05404-E983-4805-BE3A-967D5110AFAD}" dt="2021-11-17T04:36:50.393" v="1958" actId="1076"/>
          <ac:spMkLst>
            <pc:docMk/>
            <pc:sldMk cId="2835085118" sldId="263"/>
            <ac:spMk id="16" creationId="{00933166-EC4D-4FA9-AB3E-FB26FCE37ECD}"/>
          </ac:spMkLst>
        </pc:spChg>
        <pc:spChg chg="add del mod">
          <ac:chgData name="西村 翼" userId="5a6fcaf58e44607b" providerId="LiveId" clId="{54D05404-E983-4805-BE3A-967D5110AFAD}" dt="2021-11-17T04:37:20.860" v="1960" actId="21"/>
          <ac:spMkLst>
            <pc:docMk/>
            <pc:sldMk cId="2835085118" sldId="263"/>
            <ac:spMk id="17" creationId="{74E25E00-DB2E-4786-80A5-62346B41CD70}"/>
          </ac:spMkLst>
        </pc:spChg>
        <pc:spChg chg="add mod">
          <ac:chgData name="西村 翼" userId="5a6fcaf58e44607b" providerId="LiveId" clId="{54D05404-E983-4805-BE3A-967D5110AFAD}" dt="2021-11-17T06:40:34.069" v="2213" actId="1076"/>
          <ac:spMkLst>
            <pc:docMk/>
            <pc:sldMk cId="2835085118" sldId="263"/>
            <ac:spMk id="19" creationId="{3A389E34-85C5-412B-8C0E-87BDEA516E0F}"/>
          </ac:spMkLst>
        </pc:spChg>
        <pc:spChg chg="add mod">
          <ac:chgData name="西村 翼" userId="5a6fcaf58e44607b" providerId="LiveId" clId="{54D05404-E983-4805-BE3A-967D5110AFAD}" dt="2021-11-17T06:40:26.171" v="2210"/>
          <ac:spMkLst>
            <pc:docMk/>
            <pc:sldMk cId="2835085118" sldId="263"/>
            <ac:spMk id="21" creationId="{014A7E78-D23A-40BE-9B85-32170F0B26A6}"/>
          </ac:spMkLst>
        </pc:spChg>
        <pc:picChg chg="add mod">
          <ac:chgData name="西村 翼" userId="5a6fcaf58e44607b" providerId="LiveId" clId="{54D05404-E983-4805-BE3A-967D5110AFAD}" dt="2021-11-17T04:36:50.393" v="1958" actId="1076"/>
          <ac:picMkLst>
            <pc:docMk/>
            <pc:sldMk cId="2835085118" sldId="263"/>
            <ac:picMk id="8" creationId="{849A0A6B-F369-4765-80CC-37FB481512DB}"/>
          </ac:picMkLst>
        </pc:picChg>
        <pc:picChg chg="add mod">
          <ac:chgData name="西村 翼" userId="5a6fcaf58e44607b" providerId="LiveId" clId="{54D05404-E983-4805-BE3A-967D5110AFAD}" dt="2021-11-17T06:40:28.608" v="2212" actId="1076"/>
          <ac:picMkLst>
            <pc:docMk/>
            <pc:sldMk cId="2835085118" sldId="263"/>
            <ac:picMk id="10" creationId="{35A9A8FC-4C1F-41D8-8899-295660E77147}"/>
          </ac:picMkLst>
        </pc:picChg>
        <pc:picChg chg="del">
          <ac:chgData name="西村 翼" userId="5a6fcaf58e44607b" providerId="LiveId" clId="{54D05404-E983-4805-BE3A-967D5110AFAD}" dt="2021-11-17T04:17:30.282" v="1677" actId="478"/>
          <ac:picMkLst>
            <pc:docMk/>
            <pc:sldMk cId="2835085118" sldId="263"/>
            <ac:picMk id="18" creationId="{5342FF3C-2B88-4AA9-879C-0EC382E84F84}"/>
          </ac:picMkLst>
        </pc:picChg>
        <pc:picChg chg="del">
          <ac:chgData name="西村 翼" userId="5a6fcaf58e44607b" providerId="LiveId" clId="{54D05404-E983-4805-BE3A-967D5110AFAD}" dt="2021-11-17T04:17:30.282" v="1677" actId="478"/>
          <ac:picMkLst>
            <pc:docMk/>
            <pc:sldMk cId="2835085118" sldId="263"/>
            <ac:picMk id="20" creationId="{0B775B61-FC2B-4D5B-A040-3ABE6410BCB2}"/>
          </ac:picMkLst>
        </pc:picChg>
      </pc:sldChg>
      <pc:sldChg chg="addSp delSp modSp new mod">
        <pc:chgData name="西村 翼" userId="5a6fcaf58e44607b" providerId="LiveId" clId="{54D05404-E983-4805-BE3A-967D5110AFAD}" dt="2021-11-17T04:43:00.305" v="2061" actId="20577"/>
        <pc:sldMkLst>
          <pc:docMk/>
          <pc:sldMk cId="1106760590" sldId="264"/>
        </pc:sldMkLst>
        <pc:spChg chg="mod">
          <ac:chgData name="西村 翼" userId="5a6fcaf58e44607b" providerId="LiveId" clId="{54D05404-E983-4805-BE3A-967D5110AFAD}" dt="2021-11-17T04:22:21.316" v="1749" actId="20577"/>
          <ac:spMkLst>
            <pc:docMk/>
            <pc:sldMk cId="1106760590" sldId="264"/>
            <ac:spMk id="2" creationId="{06AC3359-8DB2-4783-BC4E-F2FD19092A36}"/>
          </ac:spMkLst>
        </pc:spChg>
        <pc:spChg chg="del">
          <ac:chgData name="西村 翼" userId="5a6fcaf58e44607b" providerId="LiveId" clId="{54D05404-E983-4805-BE3A-967D5110AFAD}" dt="2021-11-17T04:29:55.841" v="1754" actId="22"/>
          <ac:spMkLst>
            <pc:docMk/>
            <pc:sldMk cId="1106760590" sldId="264"/>
            <ac:spMk id="3" creationId="{4F9ABBDE-B2DD-44C5-9416-53D0D041DF32}"/>
          </ac:spMkLst>
        </pc:spChg>
        <pc:spChg chg="add mod">
          <ac:chgData name="西村 翼" userId="5a6fcaf58e44607b" providerId="LiveId" clId="{54D05404-E983-4805-BE3A-967D5110AFAD}" dt="2021-11-17T04:30:46.437" v="1786" actId="20577"/>
          <ac:spMkLst>
            <pc:docMk/>
            <pc:sldMk cId="1106760590" sldId="264"/>
            <ac:spMk id="9" creationId="{D753B495-7B66-402E-A19D-760D0B59BCB5}"/>
          </ac:spMkLst>
        </pc:spChg>
        <pc:spChg chg="add mod">
          <ac:chgData name="西村 翼" userId="5a6fcaf58e44607b" providerId="LiveId" clId="{54D05404-E983-4805-BE3A-967D5110AFAD}" dt="2021-11-17T04:36:03.830" v="1952" actId="20577"/>
          <ac:spMkLst>
            <pc:docMk/>
            <pc:sldMk cId="1106760590" sldId="264"/>
            <ac:spMk id="11" creationId="{EFCE48BA-2FA5-44DF-A409-C79FCD3A7FB4}"/>
          </ac:spMkLst>
        </pc:spChg>
        <pc:spChg chg="add del mod">
          <ac:chgData name="西村 翼" userId="5a6fcaf58e44607b" providerId="LiveId" clId="{54D05404-E983-4805-BE3A-967D5110AFAD}" dt="2021-11-17T04:36:35.915" v="1955" actId="478"/>
          <ac:spMkLst>
            <pc:docMk/>
            <pc:sldMk cId="1106760590" sldId="264"/>
            <ac:spMk id="13" creationId="{A94D712A-4CA4-4FDD-A045-9AC232DF19CB}"/>
          </ac:spMkLst>
        </pc:spChg>
        <pc:spChg chg="add mod">
          <ac:chgData name="西村 翼" userId="5a6fcaf58e44607b" providerId="LiveId" clId="{54D05404-E983-4805-BE3A-967D5110AFAD}" dt="2021-11-17T04:37:54.470" v="1998" actId="1076"/>
          <ac:spMkLst>
            <pc:docMk/>
            <pc:sldMk cId="1106760590" sldId="264"/>
            <ac:spMk id="14" creationId="{741271FA-5F29-4397-A045-1DC5EB593283}"/>
          </ac:spMkLst>
        </pc:spChg>
        <pc:spChg chg="add mod">
          <ac:chgData name="西村 翼" userId="5a6fcaf58e44607b" providerId="LiveId" clId="{54D05404-E983-4805-BE3A-967D5110AFAD}" dt="2021-11-17T04:38:15.919" v="2004"/>
          <ac:spMkLst>
            <pc:docMk/>
            <pc:sldMk cId="1106760590" sldId="264"/>
            <ac:spMk id="17" creationId="{70B7AAEF-0C32-4B65-9B68-9CA2BFF8FEA0}"/>
          </ac:spMkLst>
        </pc:spChg>
        <pc:spChg chg="add del mod">
          <ac:chgData name="西村 翼" userId="5a6fcaf58e44607b" providerId="LiveId" clId="{54D05404-E983-4805-BE3A-967D5110AFAD}" dt="2021-11-17T04:40:00.152" v="2033" actId="478"/>
          <ac:spMkLst>
            <pc:docMk/>
            <pc:sldMk cId="1106760590" sldId="264"/>
            <ac:spMk id="21" creationId="{7492C152-52F6-4BF8-BC00-FD7A733B267C}"/>
          </ac:spMkLst>
        </pc:spChg>
        <pc:spChg chg="add mod">
          <ac:chgData name="西村 翼" userId="5a6fcaf58e44607b" providerId="LiveId" clId="{54D05404-E983-4805-BE3A-967D5110AFAD}" dt="2021-11-17T04:43:00.305" v="2061" actId="20577"/>
          <ac:spMkLst>
            <pc:docMk/>
            <pc:sldMk cId="1106760590" sldId="264"/>
            <ac:spMk id="24" creationId="{6CE7DCD8-9CC9-4B1F-8DDE-00DFC35415A9}"/>
          </ac:spMkLst>
        </pc:spChg>
        <pc:picChg chg="add del mod ord">
          <ac:chgData name="西村 翼" userId="5a6fcaf58e44607b" providerId="LiveId" clId="{54D05404-E983-4805-BE3A-967D5110AFAD}" dt="2021-11-17T04:36:15.747" v="1953" actId="478"/>
          <ac:picMkLst>
            <pc:docMk/>
            <pc:sldMk cId="1106760590" sldId="264"/>
            <ac:picMk id="8" creationId="{7D60DD05-FB1A-4BB9-B9ED-D86F9DEC814F}"/>
          </ac:picMkLst>
        </pc:picChg>
        <pc:picChg chg="add mod">
          <ac:chgData name="西村 翼" userId="5a6fcaf58e44607b" providerId="LiveId" clId="{54D05404-E983-4805-BE3A-967D5110AFAD}" dt="2021-11-17T04:37:56.377" v="1999" actId="1076"/>
          <ac:picMkLst>
            <pc:docMk/>
            <pc:sldMk cId="1106760590" sldId="264"/>
            <ac:picMk id="16" creationId="{BBE8A557-6097-4F27-91FC-49ED7BCA78AB}"/>
          </ac:picMkLst>
        </pc:picChg>
        <pc:picChg chg="add mod">
          <ac:chgData name="西村 翼" userId="5a6fcaf58e44607b" providerId="LiveId" clId="{54D05404-E983-4805-BE3A-967D5110AFAD}" dt="2021-11-17T04:38:33.121" v="2006" actId="1076"/>
          <ac:picMkLst>
            <pc:docMk/>
            <pc:sldMk cId="1106760590" sldId="264"/>
            <ac:picMk id="19" creationId="{4F881E64-6EC0-4A1B-9B54-136F402E29A1}"/>
          </ac:picMkLst>
        </pc:picChg>
        <pc:picChg chg="add mod">
          <ac:chgData name="西村 翼" userId="5a6fcaf58e44607b" providerId="LiveId" clId="{54D05404-E983-4805-BE3A-967D5110AFAD}" dt="2021-11-17T04:42:34.205" v="2036" actId="1076"/>
          <ac:picMkLst>
            <pc:docMk/>
            <pc:sldMk cId="1106760590" sldId="264"/>
            <ac:picMk id="23" creationId="{560B36A4-AB2E-4798-99EA-5083826A3646}"/>
          </ac:picMkLst>
        </pc:picChg>
      </pc:sldChg>
      <pc:sldChg chg="addSp delSp modSp add mod">
        <pc:chgData name="西村 翼" userId="5a6fcaf58e44607b" providerId="LiveId" clId="{54D05404-E983-4805-BE3A-967D5110AFAD}" dt="2021-11-17T07:09:05.740" v="2233" actId="17032"/>
        <pc:sldMkLst>
          <pc:docMk/>
          <pc:sldMk cId="1909536023" sldId="265"/>
        </pc:sldMkLst>
        <pc:spChg chg="mod">
          <ac:chgData name="西村 翼" userId="5a6fcaf58e44607b" providerId="LiveId" clId="{54D05404-E983-4805-BE3A-967D5110AFAD}" dt="2021-11-17T06:39:08.742" v="2189" actId="1076"/>
          <ac:spMkLst>
            <pc:docMk/>
            <pc:sldMk cId="1909536023" sldId="265"/>
            <ac:spMk id="5" creationId="{D0EF774C-5179-4CDA-B831-CA22732760CF}"/>
          </ac:spMkLst>
        </pc:spChg>
        <pc:spChg chg="mod">
          <ac:chgData name="西村 翼" userId="5a6fcaf58e44607b" providerId="LiveId" clId="{54D05404-E983-4805-BE3A-967D5110AFAD}" dt="2021-11-17T04:44:25.458" v="2063" actId="20577"/>
          <ac:spMkLst>
            <pc:docMk/>
            <pc:sldMk cId="1909536023" sldId="265"/>
            <ac:spMk id="11" creationId="{EFCE48BA-2FA5-44DF-A409-C79FCD3A7FB4}"/>
          </ac:spMkLst>
        </pc:spChg>
        <pc:spChg chg="del">
          <ac:chgData name="西村 翼" userId="5a6fcaf58e44607b" providerId="LiveId" clId="{54D05404-E983-4805-BE3A-967D5110AFAD}" dt="2021-11-17T04:44:32.256" v="2064" actId="478"/>
          <ac:spMkLst>
            <pc:docMk/>
            <pc:sldMk cId="1909536023" sldId="265"/>
            <ac:spMk id="14" creationId="{741271FA-5F29-4397-A045-1DC5EB593283}"/>
          </ac:spMkLst>
        </pc:spChg>
        <pc:spChg chg="del">
          <ac:chgData name="西村 翼" userId="5a6fcaf58e44607b" providerId="LiveId" clId="{54D05404-E983-4805-BE3A-967D5110AFAD}" dt="2021-11-17T04:44:32.256" v="2064" actId="478"/>
          <ac:spMkLst>
            <pc:docMk/>
            <pc:sldMk cId="1909536023" sldId="265"/>
            <ac:spMk id="17" creationId="{70B7AAEF-0C32-4B65-9B68-9CA2BFF8FEA0}"/>
          </ac:spMkLst>
        </pc:spChg>
        <pc:spChg chg="add mod">
          <ac:chgData name="西村 翼" userId="5a6fcaf58e44607b" providerId="LiveId" clId="{54D05404-E983-4805-BE3A-967D5110AFAD}" dt="2021-11-17T07:08:49.643" v="2231" actId="17032"/>
          <ac:spMkLst>
            <pc:docMk/>
            <pc:sldMk cId="1909536023" sldId="265"/>
            <ac:spMk id="18" creationId="{A4416718-B793-48C8-9225-FE011C2CF37D}"/>
          </ac:spMkLst>
        </pc:spChg>
        <pc:spChg chg="add mod">
          <ac:chgData name="西村 翼" userId="5a6fcaf58e44607b" providerId="LiveId" clId="{54D05404-E983-4805-BE3A-967D5110AFAD}" dt="2021-11-17T07:09:05.740" v="2233" actId="17032"/>
          <ac:spMkLst>
            <pc:docMk/>
            <pc:sldMk cId="1909536023" sldId="265"/>
            <ac:spMk id="20" creationId="{5E311A1A-66A2-466F-9CA8-561EA442BAF6}"/>
          </ac:spMkLst>
        </pc:spChg>
        <pc:spChg chg="add mod">
          <ac:chgData name="西村 翼" userId="5a6fcaf58e44607b" providerId="LiveId" clId="{54D05404-E983-4805-BE3A-967D5110AFAD}" dt="2021-11-17T06:39:02.338" v="2187" actId="207"/>
          <ac:spMkLst>
            <pc:docMk/>
            <pc:sldMk cId="1909536023" sldId="265"/>
            <ac:spMk id="21" creationId="{76FA19DE-1308-4DEB-9F23-FC685E34CC10}"/>
          </ac:spMkLst>
        </pc:spChg>
        <pc:spChg chg="add del mod">
          <ac:chgData name="西村 翼" userId="5a6fcaf58e44607b" providerId="LiveId" clId="{54D05404-E983-4805-BE3A-967D5110AFAD}" dt="2021-11-17T06:39:13.636" v="2191" actId="21"/>
          <ac:spMkLst>
            <pc:docMk/>
            <pc:sldMk cId="1909536023" sldId="265"/>
            <ac:spMk id="22" creationId="{1B912D13-A065-456C-B2F1-33DF23E930EA}"/>
          </ac:spMkLst>
        </pc:spChg>
        <pc:spChg chg="del">
          <ac:chgData name="西村 翼" userId="5a6fcaf58e44607b" providerId="LiveId" clId="{54D05404-E983-4805-BE3A-967D5110AFAD}" dt="2021-11-17T04:44:32.256" v="2064" actId="478"/>
          <ac:spMkLst>
            <pc:docMk/>
            <pc:sldMk cId="1909536023" sldId="265"/>
            <ac:spMk id="24" creationId="{6CE7DCD8-9CC9-4B1F-8DDE-00DFC35415A9}"/>
          </ac:spMkLst>
        </pc:spChg>
        <pc:spChg chg="add mod">
          <ac:chgData name="西村 翼" userId="5a6fcaf58e44607b" providerId="LiveId" clId="{54D05404-E983-4805-BE3A-967D5110AFAD}" dt="2021-11-17T06:40:16.237" v="2205"/>
          <ac:spMkLst>
            <pc:docMk/>
            <pc:sldMk cId="1909536023" sldId="265"/>
            <ac:spMk id="25" creationId="{D582C80F-A087-4D9D-A4CC-634FCA3956B5}"/>
          </ac:spMkLst>
        </pc:spChg>
        <pc:spChg chg="add del mod">
          <ac:chgData name="西村 翼" userId="5a6fcaf58e44607b" providerId="LiveId" clId="{54D05404-E983-4805-BE3A-967D5110AFAD}" dt="2021-11-17T06:40:19.658" v="2207" actId="21"/>
          <ac:spMkLst>
            <pc:docMk/>
            <pc:sldMk cId="1909536023" sldId="265"/>
            <ac:spMk id="26" creationId="{0D0CDB0C-A04B-4047-A91E-7BB67E9C3EA6}"/>
          </ac:spMkLst>
        </pc:spChg>
        <pc:picChg chg="add del mod">
          <ac:chgData name="西村 翼" userId="5a6fcaf58e44607b" providerId="LiveId" clId="{54D05404-E983-4805-BE3A-967D5110AFAD}" dt="2021-11-17T06:38:48.672" v="2176" actId="478"/>
          <ac:picMkLst>
            <pc:docMk/>
            <pc:sldMk cId="1909536023" sldId="265"/>
            <ac:picMk id="7" creationId="{34B0AAC7-BDAF-4111-BF6F-9327805FD53F}"/>
          </ac:picMkLst>
        </pc:picChg>
        <pc:picChg chg="add mod">
          <ac:chgData name="西村 翼" userId="5a6fcaf58e44607b" providerId="LiveId" clId="{54D05404-E983-4805-BE3A-967D5110AFAD}" dt="2021-11-17T04:45:13.669" v="2069" actId="1076"/>
          <ac:picMkLst>
            <pc:docMk/>
            <pc:sldMk cId="1909536023" sldId="265"/>
            <ac:picMk id="10" creationId="{6E5FA7A3-B0E0-40AF-A510-698095C97333}"/>
          </ac:picMkLst>
        </pc:picChg>
        <pc:picChg chg="del">
          <ac:chgData name="西村 翼" userId="5a6fcaf58e44607b" providerId="LiveId" clId="{54D05404-E983-4805-BE3A-967D5110AFAD}" dt="2021-11-17T04:44:32.256" v="2064" actId="478"/>
          <ac:picMkLst>
            <pc:docMk/>
            <pc:sldMk cId="1909536023" sldId="265"/>
            <ac:picMk id="16" creationId="{BBE8A557-6097-4F27-91FC-49ED7BCA78AB}"/>
          </ac:picMkLst>
        </pc:picChg>
        <pc:picChg chg="del">
          <ac:chgData name="西村 翼" userId="5a6fcaf58e44607b" providerId="LiveId" clId="{54D05404-E983-4805-BE3A-967D5110AFAD}" dt="2021-11-17T04:44:32.256" v="2064" actId="478"/>
          <ac:picMkLst>
            <pc:docMk/>
            <pc:sldMk cId="1909536023" sldId="265"/>
            <ac:picMk id="19" creationId="{4F881E64-6EC0-4A1B-9B54-136F402E29A1}"/>
          </ac:picMkLst>
        </pc:picChg>
        <pc:picChg chg="del">
          <ac:chgData name="西村 翼" userId="5a6fcaf58e44607b" providerId="LiveId" clId="{54D05404-E983-4805-BE3A-967D5110AFAD}" dt="2021-11-17T04:44:32.256" v="2064" actId="478"/>
          <ac:picMkLst>
            <pc:docMk/>
            <pc:sldMk cId="1909536023" sldId="265"/>
            <ac:picMk id="23" creationId="{560B36A4-AB2E-4798-99EA-5083826A3646}"/>
          </ac:picMkLst>
        </pc:picChg>
      </pc:sldChg>
      <pc:sldChg chg="addSp delSp modSp add mod">
        <pc:chgData name="西村 翼" userId="5a6fcaf58e44607b" providerId="LiveId" clId="{54D05404-E983-4805-BE3A-967D5110AFAD}" dt="2021-11-17T07:15:15.870" v="2275" actId="1076"/>
        <pc:sldMkLst>
          <pc:docMk/>
          <pc:sldMk cId="1044437189" sldId="266"/>
        </pc:sldMkLst>
        <pc:spChg chg="mod">
          <ac:chgData name="西村 翼" userId="5a6fcaf58e44607b" providerId="LiveId" clId="{54D05404-E983-4805-BE3A-967D5110AFAD}" dt="2021-11-17T04:46:54.943" v="2105" actId="20577"/>
          <ac:spMkLst>
            <pc:docMk/>
            <pc:sldMk cId="1044437189" sldId="266"/>
            <ac:spMk id="2" creationId="{06AC3359-8DB2-4783-BC4E-F2FD19092A36}"/>
          </ac:spMkLst>
        </pc:spChg>
        <pc:spChg chg="mod">
          <ac:chgData name="西村 翼" userId="5a6fcaf58e44607b" providerId="LiveId" clId="{54D05404-E983-4805-BE3A-967D5110AFAD}" dt="2021-11-17T04:48:40.809" v="2119" actId="20577"/>
          <ac:spMkLst>
            <pc:docMk/>
            <pc:sldMk cId="1044437189" sldId="266"/>
            <ac:spMk id="9" creationId="{D753B495-7B66-402E-A19D-760D0B59BCB5}"/>
          </ac:spMkLst>
        </pc:spChg>
        <pc:spChg chg="mod">
          <ac:chgData name="西村 翼" userId="5a6fcaf58e44607b" providerId="LiveId" clId="{54D05404-E983-4805-BE3A-967D5110AFAD}" dt="2021-11-17T04:49:17.969" v="2162" actId="20577"/>
          <ac:spMkLst>
            <pc:docMk/>
            <pc:sldMk cId="1044437189" sldId="266"/>
            <ac:spMk id="11" creationId="{EFCE48BA-2FA5-44DF-A409-C79FCD3A7FB4}"/>
          </ac:spMkLst>
        </pc:spChg>
        <pc:spChg chg="del">
          <ac:chgData name="西村 翼" userId="5a6fcaf58e44607b" providerId="LiveId" clId="{54D05404-E983-4805-BE3A-967D5110AFAD}" dt="2021-11-17T04:49:25.458" v="2163" actId="478"/>
          <ac:spMkLst>
            <pc:docMk/>
            <pc:sldMk cId="1044437189" sldId="266"/>
            <ac:spMk id="18" creationId="{A4416718-B793-48C8-9225-FE011C2CF37D}"/>
          </ac:spMkLst>
        </pc:spChg>
        <pc:spChg chg="del">
          <ac:chgData name="西村 翼" userId="5a6fcaf58e44607b" providerId="LiveId" clId="{54D05404-E983-4805-BE3A-967D5110AFAD}" dt="2021-11-17T04:49:25.458" v="2163" actId="478"/>
          <ac:spMkLst>
            <pc:docMk/>
            <pc:sldMk cId="1044437189" sldId="266"/>
            <ac:spMk id="20" creationId="{5E311A1A-66A2-466F-9CA8-561EA442BAF6}"/>
          </ac:spMkLst>
        </pc:spChg>
        <pc:spChg chg="add del mod">
          <ac:chgData name="西村 翼" userId="5a6fcaf58e44607b" providerId="LiveId" clId="{54D05404-E983-4805-BE3A-967D5110AFAD}" dt="2021-11-17T07:14:19.245" v="2252" actId="478"/>
          <ac:spMkLst>
            <pc:docMk/>
            <pc:sldMk cId="1044437189" sldId="266"/>
            <ac:spMk id="21" creationId="{558611D6-E600-4901-92A7-38F5EF5A4D8E}"/>
          </ac:spMkLst>
        </pc:spChg>
        <pc:spChg chg="add del mod">
          <ac:chgData name="西村 翼" userId="5a6fcaf58e44607b" providerId="LiveId" clId="{54D05404-E983-4805-BE3A-967D5110AFAD}" dt="2021-11-17T07:14:19.245" v="2252" actId="478"/>
          <ac:spMkLst>
            <pc:docMk/>
            <pc:sldMk cId="1044437189" sldId="266"/>
            <ac:spMk id="22" creationId="{8CA52AFF-9A17-49EF-ACC2-D689F3C067CF}"/>
          </ac:spMkLst>
        </pc:spChg>
        <pc:spChg chg="add mod">
          <ac:chgData name="西村 翼" userId="5a6fcaf58e44607b" providerId="LiveId" clId="{54D05404-E983-4805-BE3A-967D5110AFAD}" dt="2021-11-17T07:13:02.880" v="2244" actId="1076"/>
          <ac:spMkLst>
            <pc:docMk/>
            <pc:sldMk cId="1044437189" sldId="266"/>
            <ac:spMk id="23" creationId="{977092BD-EEFD-41D8-A309-44D30D82CBB2}"/>
          </ac:spMkLst>
        </pc:spChg>
        <pc:spChg chg="add mod">
          <ac:chgData name="西村 翼" userId="5a6fcaf58e44607b" providerId="LiveId" clId="{54D05404-E983-4805-BE3A-967D5110AFAD}" dt="2021-11-17T07:15:11.119" v="2274" actId="1076"/>
          <ac:spMkLst>
            <pc:docMk/>
            <pc:sldMk cId="1044437189" sldId="266"/>
            <ac:spMk id="27" creationId="{8D5E587F-BDD7-4097-BDD1-A886B06F8E05}"/>
          </ac:spMkLst>
        </pc:spChg>
        <pc:grpChg chg="add mod">
          <ac:chgData name="西村 翼" userId="5a6fcaf58e44607b" providerId="LiveId" clId="{54D05404-E983-4805-BE3A-967D5110AFAD}" dt="2021-11-17T07:14:52.018" v="2261" actId="1076"/>
          <ac:grpSpMkLst>
            <pc:docMk/>
            <pc:sldMk cId="1044437189" sldId="266"/>
            <ac:grpSpMk id="14" creationId="{92390130-41F8-4C47-A3FF-940782651883}"/>
          </ac:grpSpMkLst>
        </pc:grpChg>
        <pc:picChg chg="del">
          <ac:chgData name="西村 翼" userId="5a6fcaf58e44607b" providerId="LiveId" clId="{54D05404-E983-4805-BE3A-967D5110AFAD}" dt="2021-11-17T04:49:25.458" v="2163" actId="478"/>
          <ac:picMkLst>
            <pc:docMk/>
            <pc:sldMk cId="1044437189" sldId="266"/>
            <ac:picMk id="7" creationId="{34B0AAC7-BDAF-4111-BF6F-9327805FD53F}"/>
          </ac:picMkLst>
        </pc:picChg>
        <pc:picChg chg="add mod">
          <ac:chgData name="西村 翼" userId="5a6fcaf58e44607b" providerId="LiveId" clId="{54D05404-E983-4805-BE3A-967D5110AFAD}" dt="2021-11-17T07:14:42.572" v="2258" actId="1076"/>
          <ac:picMkLst>
            <pc:docMk/>
            <pc:sldMk cId="1044437189" sldId="266"/>
            <ac:picMk id="8" creationId="{D06F7938-2E88-422E-B905-21125300D265}"/>
          </ac:picMkLst>
        </pc:picChg>
        <pc:picChg chg="del">
          <ac:chgData name="西村 翼" userId="5a6fcaf58e44607b" providerId="LiveId" clId="{54D05404-E983-4805-BE3A-967D5110AFAD}" dt="2021-11-17T04:49:25.458" v="2163" actId="478"/>
          <ac:picMkLst>
            <pc:docMk/>
            <pc:sldMk cId="1044437189" sldId="266"/>
            <ac:picMk id="10" creationId="{6E5FA7A3-B0E0-40AF-A510-698095C97333}"/>
          </ac:picMkLst>
        </pc:picChg>
        <pc:picChg chg="add mod">
          <ac:chgData name="西村 翼" userId="5a6fcaf58e44607b" providerId="LiveId" clId="{54D05404-E983-4805-BE3A-967D5110AFAD}" dt="2021-11-17T07:14:40.087" v="2257" actId="1076"/>
          <ac:picMkLst>
            <pc:docMk/>
            <pc:sldMk cId="1044437189" sldId="266"/>
            <ac:picMk id="13" creationId="{C9F73688-607F-4FDE-A841-38680687B426}"/>
          </ac:picMkLst>
        </pc:picChg>
        <pc:picChg chg="add del mod">
          <ac:chgData name="西村 翼" userId="5a6fcaf58e44607b" providerId="LiveId" clId="{54D05404-E983-4805-BE3A-967D5110AFAD}" dt="2021-11-17T07:14:19.245" v="2252" actId="478"/>
          <ac:picMkLst>
            <pc:docMk/>
            <pc:sldMk cId="1044437189" sldId="266"/>
            <ac:picMk id="16" creationId="{345CC0CB-8061-48B5-8EB3-34547CF2DBCE}"/>
          </ac:picMkLst>
        </pc:picChg>
        <pc:picChg chg="add del mod">
          <ac:chgData name="西村 翼" userId="5a6fcaf58e44607b" providerId="LiveId" clId="{54D05404-E983-4805-BE3A-967D5110AFAD}" dt="2021-11-17T07:14:19.245" v="2252" actId="478"/>
          <ac:picMkLst>
            <pc:docMk/>
            <pc:sldMk cId="1044437189" sldId="266"/>
            <ac:picMk id="19" creationId="{387E6FA3-89EF-4312-9C68-8B1E3DEF95BE}"/>
          </ac:picMkLst>
        </pc:picChg>
        <pc:picChg chg="add mod">
          <ac:chgData name="西村 翼" userId="5a6fcaf58e44607b" providerId="LiveId" clId="{54D05404-E983-4805-BE3A-967D5110AFAD}" dt="2021-11-17T07:15:15.870" v="2275" actId="1076"/>
          <ac:picMkLst>
            <pc:docMk/>
            <pc:sldMk cId="1044437189" sldId="266"/>
            <ac:picMk id="25" creationId="{F2E512AF-09B2-412D-9539-660F91147617}"/>
          </ac:picMkLst>
        </pc:picChg>
      </pc:sldChg>
      <pc:sldChg chg="add del">
        <pc:chgData name="西村 翼" userId="5a6fcaf58e44607b" providerId="LiveId" clId="{54D05404-E983-4805-BE3A-967D5110AFAD}" dt="2021-11-17T06:39:20.184" v="2193"/>
        <pc:sldMkLst>
          <pc:docMk/>
          <pc:sldMk cId="2250807190" sldId="267"/>
        </pc:sldMkLst>
      </pc:sldChg>
      <pc:sldChg chg="addSp delSp modSp add mod">
        <pc:chgData name="西村 翼" userId="5a6fcaf58e44607b" providerId="LiveId" clId="{54D05404-E983-4805-BE3A-967D5110AFAD}" dt="2021-11-17T07:13:54.249" v="2251" actId="1076"/>
        <pc:sldMkLst>
          <pc:docMk/>
          <pc:sldMk cId="2724554053" sldId="267"/>
        </pc:sldMkLst>
        <pc:spChg chg="mod">
          <ac:chgData name="西村 翼" userId="5a6fcaf58e44607b" providerId="LiveId" clId="{54D05404-E983-4805-BE3A-967D5110AFAD}" dt="2021-11-17T07:13:54.249" v="2251" actId="1076"/>
          <ac:spMkLst>
            <pc:docMk/>
            <pc:sldMk cId="2724554053" sldId="267"/>
            <ac:spMk id="21" creationId="{558611D6-E600-4901-92A7-38F5EF5A4D8E}"/>
          </ac:spMkLst>
        </pc:spChg>
        <pc:spChg chg="mod">
          <ac:chgData name="西村 翼" userId="5a6fcaf58e44607b" providerId="LiveId" clId="{54D05404-E983-4805-BE3A-967D5110AFAD}" dt="2021-11-17T07:13:54.249" v="2251" actId="1076"/>
          <ac:spMkLst>
            <pc:docMk/>
            <pc:sldMk cId="2724554053" sldId="267"/>
            <ac:spMk id="22" creationId="{8CA52AFF-9A17-49EF-ACC2-D689F3C067CF}"/>
          </ac:spMkLst>
        </pc:spChg>
        <pc:grpChg chg="add del">
          <ac:chgData name="西村 翼" userId="5a6fcaf58e44607b" providerId="LiveId" clId="{54D05404-E983-4805-BE3A-967D5110AFAD}" dt="2021-11-17T07:13:49.197" v="2250" actId="478"/>
          <ac:grpSpMkLst>
            <pc:docMk/>
            <pc:sldMk cId="2724554053" sldId="267"/>
            <ac:grpSpMk id="14" creationId="{92390130-41F8-4C47-A3FF-940782651883}"/>
          </ac:grpSpMkLst>
        </pc:grpChg>
        <pc:picChg chg="mod">
          <ac:chgData name="西村 翼" userId="5a6fcaf58e44607b" providerId="LiveId" clId="{54D05404-E983-4805-BE3A-967D5110AFAD}" dt="2021-11-17T07:13:54.249" v="2251" actId="1076"/>
          <ac:picMkLst>
            <pc:docMk/>
            <pc:sldMk cId="2724554053" sldId="267"/>
            <ac:picMk id="16" creationId="{345CC0CB-8061-48B5-8EB3-34547CF2DBCE}"/>
          </ac:picMkLst>
        </pc:picChg>
        <pc:picChg chg="mod">
          <ac:chgData name="西村 翼" userId="5a6fcaf58e44607b" providerId="LiveId" clId="{54D05404-E983-4805-BE3A-967D5110AFAD}" dt="2021-11-17T07:13:54.249" v="2251" actId="1076"/>
          <ac:picMkLst>
            <pc:docMk/>
            <pc:sldMk cId="2724554053" sldId="267"/>
            <ac:picMk id="19" creationId="{387E6FA3-89EF-4312-9C68-8B1E3DEF95BE}"/>
          </ac:picMkLst>
        </pc:picChg>
      </pc:sldChg>
      <pc:sldChg chg="addSp delSp modSp add mod">
        <pc:chgData name="西村 翼" userId="5a6fcaf58e44607b" providerId="LiveId" clId="{54D05404-E983-4805-BE3A-967D5110AFAD}" dt="2021-11-17T07:20:02.039" v="2280" actId="1076"/>
        <pc:sldMkLst>
          <pc:docMk/>
          <pc:sldMk cId="1604940456" sldId="268"/>
        </pc:sldMkLst>
        <pc:spChg chg="del">
          <ac:chgData name="西村 翼" userId="5a6fcaf58e44607b" providerId="LiveId" clId="{54D05404-E983-4805-BE3A-967D5110AFAD}" dt="2021-11-17T07:19:53.740" v="2277" actId="478"/>
          <ac:spMkLst>
            <pc:docMk/>
            <pc:sldMk cId="1604940456" sldId="268"/>
            <ac:spMk id="27" creationId="{8D5E587F-BDD7-4097-BDD1-A886B06F8E05}"/>
          </ac:spMkLst>
        </pc:spChg>
        <pc:grpChg chg="del">
          <ac:chgData name="西村 翼" userId="5a6fcaf58e44607b" providerId="LiveId" clId="{54D05404-E983-4805-BE3A-967D5110AFAD}" dt="2021-11-17T07:19:53.740" v="2277" actId="478"/>
          <ac:grpSpMkLst>
            <pc:docMk/>
            <pc:sldMk cId="1604940456" sldId="268"/>
            <ac:grpSpMk id="14" creationId="{92390130-41F8-4C47-A3FF-940782651883}"/>
          </ac:grpSpMkLst>
        </pc:grpChg>
        <pc:picChg chg="add mod">
          <ac:chgData name="西村 翼" userId="5a6fcaf58e44607b" providerId="LiveId" clId="{54D05404-E983-4805-BE3A-967D5110AFAD}" dt="2021-11-17T07:20:02.039" v="2280" actId="1076"/>
          <ac:picMkLst>
            <pc:docMk/>
            <pc:sldMk cId="1604940456" sldId="268"/>
            <ac:picMk id="7" creationId="{8957F9DB-1F73-400A-8A5D-1F04DDC15A19}"/>
          </ac:picMkLst>
        </pc:picChg>
        <pc:picChg chg="del">
          <ac:chgData name="西村 翼" userId="5a6fcaf58e44607b" providerId="LiveId" clId="{54D05404-E983-4805-BE3A-967D5110AFAD}" dt="2021-11-17T07:19:53.740" v="2277" actId="478"/>
          <ac:picMkLst>
            <pc:docMk/>
            <pc:sldMk cId="1604940456" sldId="268"/>
            <ac:picMk id="25" creationId="{F2E512AF-09B2-412D-9539-660F91147617}"/>
          </ac:picMkLst>
        </pc:picChg>
      </pc:sldChg>
      <pc:sldChg chg="addSp delSp modSp add mod">
        <pc:chgData name="西村 翼" userId="5a6fcaf58e44607b" providerId="LiveId" clId="{54D05404-E983-4805-BE3A-967D5110AFAD}" dt="2021-11-17T07:39:20.393" v="2391" actId="1076"/>
        <pc:sldMkLst>
          <pc:docMk/>
          <pc:sldMk cId="3536460495" sldId="269"/>
        </pc:sldMkLst>
        <pc:spChg chg="mod">
          <ac:chgData name="西村 翼" userId="5a6fcaf58e44607b" providerId="LiveId" clId="{54D05404-E983-4805-BE3A-967D5110AFAD}" dt="2021-11-17T07:22:16.448" v="2347" actId="20577"/>
          <ac:spMkLst>
            <pc:docMk/>
            <pc:sldMk cId="3536460495" sldId="269"/>
            <ac:spMk id="2" creationId="{06AC3359-8DB2-4783-BC4E-F2FD19092A36}"/>
          </ac:spMkLst>
        </pc:spChg>
        <pc:spChg chg="mod">
          <ac:chgData name="西村 翼" userId="5a6fcaf58e44607b" providerId="LiveId" clId="{54D05404-E983-4805-BE3A-967D5110AFAD}" dt="2021-11-17T07:26:20.734" v="2349" actId="14100"/>
          <ac:spMkLst>
            <pc:docMk/>
            <pc:sldMk cId="3536460495" sldId="269"/>
            <ac:spMk id="9" creationId="{D753B495-7B66-402E-A19D-760D0B59BCB5}"/>
          </ac:spMkLst>
        </pc:spChg>
        <pc:spChg chg="del">
          <ac:chgData name="西村 翼" userId="5a6fcaf58e44607b" providerId="LiveId" clId="{54D05404-E983-4805-BE3A-967D5110AFAD}" dt="2021-11-17T07:26:34.091" v="2351" actId="478"/>
          <ac:spMkLst>
            <pc:docMk/>
            <pc:sldMk cId="3536460495" sldId="269"/>
            <ac:spMk id="11" creationId="{EFCE48BA-2FA5-44DF-A409-C79FCD3A7FB4}"/>
          </ac:spMkLst>
        </pc:spChg>
        <pc:spChg chg="del">
          <ac:chgData name="西村 翼" userId="5a6fcaf58e44607b" providerId="LiveId" clId="{54D05404-E983-4805-BE3A-967D5110AFAD}" dt="2021-11-17T07:26:30.818" v="2350" actId="478"/>
          <ac:spMkLst>
            <pc:docMk/>
            <pc:sldMk cId="3536460495" sldId="269"/>
            <ac:spMk id="21" creationId="{558611D6-E600-4901-92A7-38F5EF5A4D8E}"/>
          </ac:spMkLst>
        </pc:spChg>
        <pc:spChg chg="del">
          <ac:chgData name="西村 翼" userId="5a6fcaf58e44607b" providerId="LiveId" clId="{54D05404-E983-4805-BE3A-967D5110AFAD}" dt="2021-11-17T07:26:30.818" v="2350" actId="478"/>
          <ac:spMkLst>
            <pc:docMk/>
            <pc:sldMk cId="3536460495" sldId="269"/>
            <ac:spMk id="22" creationId="{8CA52AFF-9A17-49EF-ACC2-D689F3C067CF}"/>
          </ac:spMkLst>
        </pc:spChg>
        <pc:spChg chg="mod">
          <ac:chgData name="西村 翼" userId="5a6fcaf58e44607b" providerId="LiveId" clId="{54D05404-E983-4805-BE3A-967D5110AFAD}" dt="2021-11-17T07:39:20.393" v="2391" actId="1076"/>
          <ac:spMkLst>
            <pc:docMk/>
            <pc:sldMk cId="3536460495" sldId="269"/>
            <ac:spMk id="23" creationId="{977092BD-EEFD-41D8-A309-44D30D82CBB2}"/>
          </ac:spMkLst>
        </pc:spChg>
        <pc:picChg chg="add mod">
          <ac:chgData name="西村 翼" userId="5a6fcaf58e44607b" providerId="LiveId" clId="{54D05404-E983-4805-BE3A-967D5110AFAD}" dt="2021-11-17T07:26:59.258" v="2355" actId="1076"/>
          <ac:picMkLst>
            <pc:docMk/>
            <pc:sldMk cId="3536460495" sldId="269"/>
            <ac:picMk id="7" creationId="{7F0F8BE7-811F-45F7-8797-2D345B185774}"/>
          </ac:picMkLst>
        </pc:picChg>
        <pc:picChg chg="del">
          <ac:chgData name="西村 翼" userId="5a6fcaf58e44607b" providerId="LiveId" clId="{54D05404-E983-4805-BE3A-967D5110AFAD}" dt="2021-11-17T07:26:30.818" v="2350" actId="478"/>
          <ac:picMkLst>
            <pc:docMk/>
            <pc:sldMk cId="3536460495" sldId="269"/>
            <ac:picMk id="16" creationId="{345CC0CB-8061-48B5-8EB3-34547CF2DBCE}"/>
          </ac:picMkLst>
        </pc:picChg>
        <pc:picChg chg="del">
          <ac:chgData name="西村 翼" userId="5a6fcaf58e44607b" providerId="LiveId" clId="{54D05404-E983-4805-BE3A-967D5110AFAD}" dt="2021-11-17T07:26:30.818" v="2350" actId="478"/>
          <ac:picMkLst>
            <pc:docMk/>
            <pc:sldMk cId="3536460495" sldId="269"/>
            <ac:picMk id="19" creationId="{387E6FA3-89EF-4312-9C68-8B1E3DEF95BE}"/>
          </ac:picMkLst>
        </pc:picChg>
      </pc:sldChg>
      <pc:sldChg chg="addSp delSp modSp add mod ord">
        <pc:chgData name="西村 翼" userId="5a6fcaf58e44607b" providerId="LiveId" clId="{54D05404-E983-4805-BE3A-967D5110AFAD}" dt="2021-11-17T07:39:58.281" v="2392" actId="1076"/>
        <pc:sldMkLst>
          <pc:docMk/>
          <pc:sldMk cId="4261301842" sldId="270"/>
        </pc:sldMkLst>
        <pc:spChg chg="mod">
          <ac:chgData name="西村 翼" userId="5a6fcaf58e44607b" providerId="LiveId" clId="{54D05404-E983-4805-BE3A-967D5110AFAD}" dt="2021-11-17T07:34:39.003" v="2385" actId="14100"/>
          <ac:spMkLst>
            <pc:docMk/>
            <pc:sldMk cId="4261301842" sldId="270"/>
            <ac:spMk id="9" creationId="{D753B495-7B66-402E-A19D-760D0B59BCB5}"/>
          </ac:spMkLst>
        </pc:spChg>
        <pc:spChg chg="mod">
          <ac:chgData name="西村 翼" userId="5a6fcaf58e44607b" providerId="LiveId" clId="{54D05404-E983-4805-BE3A-967D5110AFAD}" dt="2021-11-17T07:39:58.281" v="2392" actId="1076"/>
          <ac:spMkLst>
            <pc:docMk/>
            <pc:sldMk cId="4261301842" sldId="270"/>
            <ac:spMk id="23" creationId="{977092BD-EEFD-41D8-A309-44D30D82CBB2}"/>
          </ac:spMkLst>
        </pc:spChg>
        <pc:picChg chg="del">
          <ac:chgData name="西村 翼" userId="5a6fcaf58e44607b" providerId="LiveId" clId="{54D05404-E983-4805-BE3A-967D5110AFAD}" dt="2021-11-17T07:33:36.315" v="2359" actId="478"/>
          <ac:picMkLst>
            <pc:docMk/>
            <pc:sldMk cId="4261301842" sldId="270"/>
            <ac:picMk id="7" creationId="{7F0F8BE7-811F-45F7-8797-2D345B185774}"/>
          </ac:picMkLst>
        </pc:picChg>
        <pc:picChg chg="add mod">
          <ac:chgData name="西村 翼" userId="5a6fcaf58e44607b" providerId="LiveId" clId="{54D05404-E983-4805-BE3A-967D5110AFAD}" dt="2021-11-17T07:34:11.007" v="2367" actId="1076"/>
          <ac:picMkLst>
            <pc:docMk/>
            <pc:sldMk cId="4261301842" sldId="270"/>
            <ac:picMk id="8" creationId="{DE042162-E74F-4989-966E-387A999FA651}"/>
          </ac:picMkLst>
        </pc:picChg>
        <pc:picChg chg="add mod">
          <ac:chgData name="西村 翼" userId="5a6fcaf58e44607b" providerId="LiveId" clId="{54D05404-E983-4805-BE3A-967D5110AFAD}" dt="2021-11-17T07:34:15.461" v="2369" actId="14100"/>
          <ac:picMkLst>
            <pc:docMk/>
            <pc:sldMk cId="4261301842" sldId="270"/>
            <ac:picMk id="11" creationId="{C25AC8E9-D419-46E0-876D-755D0348488D}"/>
          </ac:picMkLst>
        </pc:picChg>
      </pc:sldChg>
      <pc:sldMasterChg chg="modSldLayout">
        <pc:chgData name="西村 翼" userId="5a6fcaf58e44607b" providerId="LiveId" clId="{54D05404-E983-4805-BE3A-967D5110AFAD}" dt="2021-11-17T01:12:30.186" v="104" actId="12"/>
        <pc:sldMasterMkLst>
          <pc:docMk/>
          <pc:sldMasterMk cId="2086738938" sldId="2147483648"/>
        </pc:sldMasterMkLst>
        <pc:sldLayoutChg chg="modSp">
          <pc:chgData name="西村 翼" userId="5a6fcaf58e44607b" providerId="LiveId" clId="{54D05404-E983-4805-BE3A-967D5110AFAD}" dt="2021-11-17T01:12:30.186" v="104" actId="12"/>
          <pc:sldLayoutMkLst>
            <pc:docMk/>
            <pc:sldMasterMk cId="2086738938" sldId="2147483648"/>
            <pc:sldLayoutMk cId="3122641388" sldId="2147483650"/>
          </pc:sldLayoutMkLst>
          <pc:spChg chg="mod">
            <ac:chgData name="西村 翼" userId="5a6fcaf58e44607b" providerId="LiveId" clId="{54D05404-E983-4805-BE3A-967D5110AFAD}" dt="2021-11-17T01:12:30.186" v="104" actId="12"/>
            <ac:spMkLst>
              <pc:docMk/>
              <pc:sldMasterMk cId="2086738938" sldId="2147483648"/>
              <pc:sldLayoutMk cId="3122641388" sldId="2147483650"/>
              <ac:spMk id="3" creationId="{55387B83-8B2E-46B8-B5E0-1F12F05741B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43AAD-C151-4C67-8EC9-2AC048A6CE80}" type="datetimeFigureOut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DF422-09E2-4C4A-AB4D-363175EB1D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D72B-C134-467C-A499-DA86EE56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8395"/>
            <a:ext cx="9144000" cy="1655763"/>
          </a:xfrm>
          <a:ln>
            <a:solidFill>
              <a:schemeClr val="bg1"/>
            </a:solidFill>
          </a:ln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7025A-1B2C-41C7-BF67-36C7C08C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D3FDC-A9F7-4350-B745-53452229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9693" y="6356350"/>
            <a:ext cx="2743200" cy="365125"/>
          </a:xfrm>
        </p:spPr>
        <p:txBody>
          <a:bodyPr/>
          <a:lstStyle/>
          <a:p>
            <a:fld id="{DC612DD3-CA99-473B-AE7B-F9F36147B62C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52B25-AB76-4A6A-AA00-B42C0747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765E0-45D5-411A-99E5-216A9285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107" y="6345456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242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0AEF8A-7023-41C7-97F9-BF12605E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72604A-4336-4841-8631-374D7CA4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848990-A1B4-4117-9677-1FAD5BF3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00F1-74E7-4607-862C-F9A811063C6F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649D6-8650-482C-93DC-232F32C4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E2A5A-9B26-459D-8F75-0E07EB48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79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F21317-2134-4F6C-9A6A-4D8D7BCF3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032233-F131-4877-9056-8BC21DA48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44CC3D-4DFC-4EC8-91A2-7598B9D5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C340-4F70-4B6B-9599-037A15FCB2B3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DD3E6-A5C6-462E-9553-7A6AF2F8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782DC-F35A-4264-95A0-2428AA95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0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A63FD-A9CF-4F17-B75C-238D06A2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222513"/>
            <a:ext cx="11585196" cy="55766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87B83-8B2E-46B8-B5E0-1F12F057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171" y="995114"/>
            <a:ext cx="11585196" cy="5204345"/>
          </a:xfrm>
          <a:ln>
            <a:solidFill>
              <a:schemeClr val="bg1"/>
            </a:solidFill>
          </a:ln>
        </p:spPr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ü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2A4FFD-16A7-41E3-99C4-8E42B629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9633" y="6353166"/>
            <a:ext cx="2743200" cy="365125"/>
          </a:xfrm>
        </p:spPr>
        <p:txBody>
          <a:bodyPr/>
          <a:lstStyle/>
          <a:p>
            <a:fld id="{276F997C-D218-46FB-85FC-22FE962A3E80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5E9A27-4A62-4E1C-9107-256A8454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7B95C-FC11-41B9-9018-BBC6B55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167" y="6353167"/>
            <a:ext cx="2743200" cy="365125"/>
          </a:xfrm>
        </p:spPr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D077C19-F45D-4544-84F1-072A7EFA0DAC}"/>
              </a:ext>
            </a:extLst>
          </p:cNvPr>
          <p:cNvCxnSpPr>
            <a:cxnSpLocks/>
          </p:cNvCxnSpPr>
          <p:nvPr userDrawn="1"/>
        </p:nvCxnSpPr>
        <p:spPr>
          <a:xfrm flipH="1">
            <a:off x="327171" y="805344"/>
            <a:ext cx="115851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4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9AD4D-C2C7-459E-B287-A3156AC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69AB4-77F0-43E8-A006-0430C28EE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0F27E7-3474-40B9-BA15-6A4ED44D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46F31-E4D5-4B4A-9522-C9D269A3B374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B29226-6F45-43C9-8527-8586E051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7349CA-B4A3-489C-8518-7EC4E2A4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77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C4486-8F67-42B4-ABFC-D16C8EA2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D140A2-8348-4033-A1AE-C3AFE769F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5932FB-1766-40FD-90B9-480FD7763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61C4CF-7882-4B17-9289-48C1F6C9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2240A-6EE3-47D9-874E-F2F1EC352F0A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7D63D-91AF-458C-AEDE-FB74969D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BFC8F9-9835-460B-B093-59FD42D9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71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8B1E1-F4D5-4402-ABE5-52E678EA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2E5EA-120F-4ED2-83A9-52E5631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006D1B-1FAA-477F-B896-BEAD90DF2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902234-8E9C-46D9-A43A-A2AA49A3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5B2772-24EA-4DF6-BDC1-AB49697DF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7872C86-7360-44AE-8DB6-C365763E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D7FE-5A92-48D8-B95E-4F2688EFEE59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6489A-EA54-4970-B0A7-44E51D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7B47A6-97DF-47CD-8BCE-2D9547E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3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FA2F7-1D64-42D6-9C57-39C68849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56BCD-A05D-419E-8C7D-F54C7C49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2C07-4189-4E70-BD67-21E682A3065C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D39D6D-9662-4682-B991-5D9B3FA8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9B1AA8-4B15-42D0-BDB5-35E39FDA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2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C90665-2F18-4052-B4F1-8DF77C17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96DA-6392-45AD-BEE8-C5E4B2DBBD7F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48342-599C-4453-988E-2275F247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D3CCC3-ED4F-486C-9FFD-680F3932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19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40914-521A-4ADC-8F12-498E3B5E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2662B9-788E-4551-BEE3-E7A67A12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50EF7-5253-4A22-833F-C0D1D418A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C0BE48-1274-4463-8EEB-0C36459B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7753-C695-47AD-9CC0-856502EAE5E8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94E441-77A6-4A27-AF37-F0A7834A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8596CF-FDC9-4866-964A-53F6CAD9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01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1789A-12B5-4C81-AE68-36A9CB0B9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2AED40-CCD5-466C-8A57-1D2B0DA83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D5FE21-2F9D-4FA7-8623-9DDC3C5C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80CA6E-D200-410E-9793-93B3FA2D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C42A-BFFB-4E4B-9721-259252333E8F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D179B4-8F72-4B1C-8CE6-BC60B419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1A0A7C-5A3D-4A96-8493-0EAFC4F4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64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D5331-4B35-45F5-B3DF-8C4A4891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10A09-0E77-4D44-9D36-2B3EE07E4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86D214-18CE-4C00-ACD5-195B7C43E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1592-4D9F-40F0-BCFE-4788FF790311}" type="datetime1">
              <a:rPr kumimoji="1" lang="ja-JP" altLang="en-US" smtClean="0"/>
              <a:t>2021/11/16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E414AC-6A13-49FB-A2C6-98667A156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8111A-3868-4FDD-91BE-D94E00353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8F1E3-4537-4A28-BBC1-BB8FB2459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73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qiita.com/shuva/items/9625bc326e2998f1fa2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qiita.com/shuva/items/9625bc326e2998f1fa2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shuva/items/9625bc326e2998f1fa2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ipsj-kyushu.jp/page/ronbun/hinokuni/1007/B2/B2-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mathwills.com/posts/5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qiita.com/shoku-pan/items/cef42c9a3f472eb571b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words.net/auc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decomposition.html#:~:text=SparsePCA%20is%20a%20variant%20of%20PCA%2C%20with%20the,of%20features%2C%20for%20a%20given%20number%20of%20iterations.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9AEAB-1B67-477E-AE75-28BC216BE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回</a:t>
            </a:r>
            <a:r>
              <a:rPr lang="ja-JP" altLang="en-US" dirty="0"/>
              <a:t>　</a:t>
            </a:r>
            <a:r>
              <a:rPr kumimoji="1" lang="ja-JP" altLang="en-US" dirty="0"/>
              <a:t>異常検出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EEF494-0AB8-4824-97E6-53A03616E8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DDE3EF-EF2C-40BA-8DAD-9A87A49F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5D6892-ACDF-4878-9335-D67D20F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2021/11/17</a:t>
            </a:r>
            <a:endParaRPr kumimoji="1"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5EF590-4AE3-44DC-90F1-92D0C81C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</p:spTree>
    <p:extLst>
      <p:ext uri="{BB962C8B-B14F-4D97-AF65-F5344CB8AC3E}">
        <p14:creationId xmlns:p14="http://schemas.microsoft.com/office/powerpoint/2010/main" val="201213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カーネル</a:t>
            </a:r>
            <a:r>
              <a:rPr kumimoji="1" lang="en-US" altLang="ja-JP" dirty="0"/>
              <a:t>PCA</a:t>
            </a:r>
            <a:r>
              <a:rPr kumimoji="1" lang="ja-JP" altLang="en-US" dirty="0"/>
              <a:t>による異常検出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カーネル</a:t>
            </a:r>
            <a:r>
              <a:rPr lang="en-US" altLang="ja-JP" sz="2400" b="1" dirty="0"/>
              <a:t>PCA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CE48BA-2FA5-44DF-A409-C79FCD3A7FB4}"/>
              </a:ext>
            </a:extLst>
          </p:cNvPr>
          <p:cNvSpPr txBox="1"/>
          <p:nvPr/>
        </p:nvSpPr>
        <p:spPr>
          <a:xfrm>
            <a:off x="516272" y="1537995"/>
            <a:ext cx="801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≪目的≫</a:t>
            </a:r>
            <a:endParaRPr kumimoji="1" lang="en-US" altLang="ja-JP" b="1" dirty="0"/>
          </a:p>
          <a:p>
            <a:r>
              <a:rPr lang="ja-JP" altLang="en-US" dirty="0"/>
              <a:t>データが線形分離できない時にカーネル</a:t>
            </a:r>
            <a:r>
              <a:rPr lang="en-US" altLang="ja-JP" dirty="0"/>
              <a:t>PCA</a:t>
            </a:r>
            <a:r>
              <a:rPr lang="ja-JP" altLang="en-US" dirty="0"/>
              <a:t>を利用．</a:t>
            </a:r>
            <a:endParaRPr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2390130-41F8-4C47-A3FF-940782651883}"/>
              </a:ext>
            </a:extLst>
          </p:cNvPr>
          <p:cNvGrpSpPr/>
          <p:nvPr/>
        </p:nvGrpSpPr>
        <p:grpSpPr>
          <a:xfrm>
            <a:off x="7754880" y="1992731"/>
            <a:ext cx="3117252" cy="3134599"/>
            <a:chOff x="6295195" y="1505615"/>
            <a:chExt cx="2866894" cy="2920349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06F7938-2E88-422E-B905-21125300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195" y="1505615"/>
              <a:ext cx="2556240" cy="1642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9F73688-607F-4FDE-A841-38680687B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5195" y="3272106"/>
              <a:ext cx="2866894" cy="11538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092BD-EEFD-41D8-A309-44D30D82CBB2}"/>
              </a:ext>
            </a:extLst>
          </p:cNvPr>
          <p:cNvSpPr txBox="1"/>
          <p:nvPr/>
        </p:nvSpPr>
        <p:spPr>
          <a:xfrm>
            <a:off x="8506131" y="6366451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4"/>
              </a:rPr>
              <a:t>カーネル</a:t>
            </a:r>
            <a:r>
              <a:rPr lang="en-US" altLang="ja-JP" sz="1600" dirty="0">
                <a:hlinkClick r:id="rId4"/>
              </a:rPr>
              <a:t>PCA</a:t>
            </a:r>
            <a:endParaRPr lang="ja-JP" altLang="en-US" sz="16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2E512AF-09B2-412D-9539-660F91147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32" y="2980445"/>
            <a:ext cx="5942316" cy="2639690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5E587F-BDD7-4097-BDD1-A886B06F8E05}"/>
              </a:ext>
            </a:extLst>
          </p:cNvPr>
          <p:cNvSpPr txBox="1"/>
          <p:nvPr/>
        </p:nvSpPr>
        <p:spPr>
          <a:xfrm>
            <a:off x="516272" y="257281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≪イメージ≫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04443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カーネル</a:t>
            </a:r>
            <a:r>
              <a:rPr kumimoji="1" lang="en-US" altLang="ja-JP" dirty="0"/>
              <a:t>PCA</a:t>
            </a:r>
            <a:r>
              <a:rPr kumimoji="1" lang="ja-JP" altLang="en-US" dirty="0"/>
              <a:t>による異常検出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カーネル</a:t>
            </a:r>
            <a:r>
              <a:rPr lang="en-US" altLang="ja-JP" sz="2400" b="1" dirty="0"/>
              <a:t>PCA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CE48BA-2FA5-44DF-A409-C79FCD3A7FB4}"/>
              </a:ext>
            </a:extLst>
          </p:cNvPr>
          <p:cNvSpPr txBox="1"/>
          <p:nvPr/>
        </p:nvSpPr>
        <p:spPr>
          <a:xfrm>
            <a:off x="516272" y="1537995"/>
            <a:ext cx="801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≪目的≫</a:t>
            </a:r>
            <a:endParaRPr kumimoji="1" lang="en-US" altLang="ja-JP" b="1" dirty="0"/>
          </a:p>
          <a:p>
            <a:r>
              <a:rPr lang="ja-JP" altLang="en-US" dirty="0"/>
              <a:t>データが線形分離できない時にカーネル</a:t>
            </a:r>
            <a:r>
              <a:rPr lang="en-US" altLang="ja-JP" dirty="0"/>
              <a:t>PCA</a:t>
            </a:r>
            <a:r>
              <a:rPr lang="ja-JP" altLang="en-US" dirty="0"/>
              <a:t>を利用．</a:t>
            </a:r>
            <a:endParaRPr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092BD-EEFD-41D8-A309-44D30D82CBB2}"/>
              </a:ext>
            </a:extLst>
          </p:cNvPr>
          <p:cNvSpPr txBox="1"/>
          <p:nvPr/>
        </p:nvSpPr>
        <p:spPr>
          <a:xfrm>
            <a:off x="8506131" y="6366451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2"/>
              </a:rPr>
              <a:t>カーネル</a:t>
            </a:r>
            <a:r>
              <a:rPr lang="en-US" altLang="ja-JP" sz="1600" dirty="0">
                <a:hlinkClick r:id="rId2"/>
              </a:rPr>
              <a:t>PCA</a:t>
            </a:r>
            <a:endParaRPr lang="ja-JP" altLang="en-US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957F9DB-1F73-400A-8A5D-1F04DDC15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29" y="2316344"/>
            <a:ext cx="7791318" cy="38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4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カーネル</a:t>
            </a:r>
            <a:r>
              <a:rPr kumimoji="1" lang="en-US" altLang="ja-JP" dirty="0"/>
              <a:t>PCA</a:t>
            </a:r>
            <a:r>
              <a:rPr kumimoji="1" lang="ja-JP" altLang="en-US" dirty="0"/>
              <a:t>による異常検出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カーネル</a:t>
            </a:r>
            <a:r>
              <a:rPr lang="en-US" altLang="ja-JP" sz="2400" b="1" dirty="0"/>
              <a:t>PCA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CE48BA-2FA5-44DF-A409-C79FCD3A7FB4}"/>
              </a:ext>
            </a:extLst>
          </p:cNvPr>
          <p:cNvSpPr txBox="1"/>
          <p:nvPr/>
        </p:nvSpPr>
        <p:spPr>
          <a:xfrm>
            <a:off x="516272" y="1537995"/>
            <a:ext cx="801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≪目的≫</a:t>
            </a:r>
            <a:endParaRPr kumimoji="1" lang="en-US" altLang="ja-JP" b="1" dirty="0"/>
          </a:p>
          <a:p>
            <a:r>
              <a:rPr lang="ja-JP" altLang="en-US" dirty="0"/>
              <a:t>データが線形分離できない時にカーネル</a:t>
            </a:r>
            <a:r>
              <a:rPr lang="en-US" altLang="ja-JP" dirty="0"/>
              <a:t>PCA</a:t>
            </a:r>
            <a:r>
              <a:rPr lang="ja-JP" altLang="en-US" dirty="0"/>
              <a:t>を利用．</a:t>
            </a:r>
            <a:endParaRPr lang="en-US" altLang="ja-JP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345CC0CB-8061-48B5-8EB3-34547CF2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65" y="3176121"/>
            <a:ext cx="3848100" cy="2600325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87E6FA3-89EF-4312-9C68-8B1E3DEF9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696" y="3176121"/>
            <a:ext cx="4048125" cy="2600325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58611D6-E600-4901-92A7-38F5EF5A4D8E}"/>
              </a:ext>
            </a:extLst>
          </p:cNvPr>
          <p:cNvSpPr/>
          <p:nvPr/>
        </p:nvSpPr>
        <p:spPr>
          <a:xfrm>
            <a:off x="1551090" y="2747762"/>
            <a:ext cx="3325886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適合率</a:t>
            </a:r>
            <a:r>
              <a:rPr lang="en-US" altLang="ja-JP" sz="2400" b="1" dirty="0"/>
              <a:t>-</a:t>
            </a:r>
            <a:r>
              <a:rPr lang="ja-JP" altLang="en-US" sz="2400" b="1" dirty="0"/>
              <a:t>再現率曲線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CA52AFF-9A17-49EF-ACC2-D689F3C067CF}"/>
              </a:ext>
            </a:extLst>
          </p:cNvPr>
          <p:cNvSpPr/>
          <p:nvPr/>
        </p:nvSpPr>
        <p:spPr>
          <a:xfrm>
            <a:off x="7154587" y="2747761"/>
            <a:ext cx="2269922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092BD-EEFD-41D8-A309-44D30D82CBB2}"/>
              </a:ext>
            </a:extLst>
          </p:cNvPr>
          <p:cNvSpPr txBox="1"/>
          <p:nvPr/>
        </p:nvSpPr>
        <p:spPr>
          <a:xfrm>
            <a:off x="8506131" y="6366451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4"/>
              </a:rPr>
              <a:t>カーネル</a:t>
            </a:r>
            <a:r>
              <a:rPr lang="en-US" altLang="ja-JP" sz="1600" dirty="0">
                <a:hlinkClick r:id="rId4"/>
              </a:rPr>
              <a:t>PCA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455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ガウス型ランダム射影を用いた異常検出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2" y="1030254"/>
            <a:ext cx="250656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ランダム射影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092BD-EEFD-41D8-A309-44D30D82CBB2}"/>
              </a:ext>
            </a:extLst>
          </p:cNvPr>
          <p:cNvSpPr txBox="1"/>
          <p:nvPr/>
        </p:nvSpPr>
        <p:spPr>
          <a:xfrm>
            <a:off x="9069548" y="5938613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2"/>
              </a:rPr>
              <a:t>ランダム射影</a:t>
            </a:r>
            <a:endParaRPr lang="ja-JP" altLang="en-US" sz="1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E042162-E74F-4989-966E-387A999F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5" y="1907289"/>
            <a:ext cx="5135697" cy="28117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25AC8E9-D419-46E0-876D-755D03484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394" y="1907289"/>
            <a:ext cx="5311694" cy="164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ガウス型ランダム射影を用いた異常検出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1" y="1030254"/>
            <a:ext cx="5196631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Johnson–</a:t>
            </a:r>
            <a:r>
              <a:rPr lang="en-US" altLang="ja-JP" sz="2400" b="1" dirty="0" err="1"/>
              <a:t>Lindenstrauss</a:t>
            </a:r>
            <a:r>
              <a:rPr lang="en-US" altLang="ja-JP" sz="2400" b="1" dirty="0"/>
              <a:t> Lemma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77092BD-EEFD-41D8-A309-44D30D82CBB2}"/>
              </a:ext>
            </a:extLst>
          </p:cNvPr>
          <p:cNvSpPr txBox="1"/>
          <p:nvPr/>
        </p:nvSpPr>
        <p:spPr>
          <a:xfrm>
            <a:off x="7589940" y="5571611"/>
            <a:ext cx="37100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en-US" altLang="ja-JP" sz="1600" dirty="0">
                <a:hlinkClick r:id="rId2"/>
              </a:rPr>
              <a:t>Johnson-</a:t>
            </a:r>
            <a:r>
              <a:rPr lang="en-US" altLang="ja-JP" sz="1600" dirty="0" err="1">
                <a:hlinkClick r:id="rId2"/>
              </a:rPr>
              <a:t>Lindenstrauss</a:t>
            </a:r>
            <a:r>
              <a:rPr lang="ja-JP" altLang="en-US" sz="1600" dirty="0">
                <a:hlinkClick r:id="rId2"/>
              </a:rPr>
              <a:t>の補題</a:t>
            </a:r>
            <a:endParaRPr lang="ja-JP" altLang="en-US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F0F8BE7-811F-45F7-8797-2D345B18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25" y="1701372"/>
            <a:ext cx="9977281" cy="37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6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68E5C-4D83-4640-A5CF-13498B6E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4BD45D-3B1D-49CC-97CC-81D2D2DC9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lang="ja-JP" altLang="en-US" dirty="0"/>
              <a:t>章</a:t>
            </a:r>
            <a:r>
              <a:rPr kumimoji="1" lang="ja-JP" altLang="en-US" dirty="0"/>
              <a:t>では「次元削減」の代表的な手法を紹介</a:t>
            </a:r>
            <a:endParaRPr kumimoji="1" lang="en-US" altLang="ja-JP" dirty="0"/>
          </a:p>
          <a:p>
            <a:pPr lvl="1"/>
            <a:r>
              <a:rPr lang="ja-JP" altLang="en-US" dirty="0"/>
              <a:t>代表的な手法</a:t>
            </a:r>
            <a:endParaRPr lang="en-US" altLang="ja-JP" dirty="0"/>
          </a:p>
          <a:p>
            <a:pPr lvl="2"/>
            <a:r>
              <a:rPr kumimoji="1" lang="en-US" altLang="ja-JP" dirty="0"/>
              <a:t>PCA</a:t>
            </a:r>
            <a:r>
              <a:rPr kumimoji="1" lang="ja-JP" altLang="en-US" dirty="0"/>
              <a:t>，スパーズ</a:t>
            </a:r>
            <a:r>
              <a:rPr kumimoji="1" lang="en-US" altLang="ja-JP" dirty="0"/>
              <a:t>PCA</a:t>
            </a:r>
            <a:r>
              <a:rPr kumimoji="1" lang="ja-JP" altLang="en-US" dirty="0"/>
              <a:t>，ランダム射影，</a:t>
            </a:r>
            <a:r>
              <a:rPr kumimoji="1" lang="en-US" altLang="ja-JP" dirty="0" err="1"/>
              <a:t>etc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教師なし学習利点</a:t>
            </a:r>
            <a:endParaRPr lang="en-US" altLang="ja-JP" dirty="0"/>
          </a:p>
          <a:p>
            <a:pPr lvl="1"/>
            <a:r>
              <a:rPr lang="ja-JP" altLang="en-US" dirty="0"/>
              <a:t>ラベルがなくても特徴量を抽出できる</a:t>
            </a:r>
            <a:endParaRPr lang="en-US" altLang="ja-JP" dirty="0"/>
          </a:p>
          <a:p>
            <a:pPr lvl="1"/>
            <a:r>
              <a:rPr lang="ja-JP" altLang="en-US" dirty="0"/>
              <a:t>隠されたパターンの発見の手助けになる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ABDC2C-17EC-48A6-9006-DE50C663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dirty="0"/>
              <a:t>2021/11/17</a:t>
            </a:r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20698-E6C7-4FFA-81CB-7F460F34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8E591A-FA33-4500-9D81-568B61E4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AFEA6AC-47EC-4286-851C-1993E5C11717}"/>
              </a:ext>
            </a:extLst>
          </p:cNvPr>
          <p:cNvSpPr/>
          <p:nvPr/>
        </p:nvSpPr>
        <p:spPr>
          <a:xfrm>
            <a:off x="1768678" y="3916067"/>
            <a:ext cx="8355435" cy="147805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クレジットカード不正検出システムをラベルなしで作成</a:t>
            </a:r>
            <a:endParaRPr lang="en-US" altLang="ja-JP" sz="2400" b="1" dirty="0"/>
          </a:p>
          <a:p>
            <a:r>
              <a:rPr lang="en-US" altLang="ja-JP" sz="2400" b="1" dirty="0">
                <a:solidFill>
                  <a:schemeClr val="tx1"/>
                </a:solidFill>
              </a:rPr>
              <a:t>	</a:t>
            </a:r>
            <a:r>
              <a:rPr lang="ja-JP" altLang="en-US" sz="2000" b="1" dirty="0">
                <a:solidFill>
                  <a:schemeClr val="tx1"/>
                </a:solidFill>
              </a:rPr>
              <a:t>◆ 正解ラベル（不正データ）が多く得られない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en-US" altLang="ja-JP" sz="2000" b="1" dirty="0">
                <a:solidFill>
                  <a:schemeClr val="tx1"/>
                </a:solidFill>
              </a:rPr>
              <a:t>	</a:t>
            </a:r>
            <a:r>
              <a:rPr lang="ja-JP" altLang="en-US" sz="2000" b="1" dirty="0">
                <a:solidFill>
                  <a:schemeClr val="tx1"/>
                </a:solidFill>
              </a:rPr>
              <a:t>◆ 教師なし学習を用いた不正検出システムが広く利用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7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7E62D-40C7-4213-9341-8449955F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異常スコア関数の定義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3DACB4DF-25C4-4844-A9F0-3446E1191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92" y="1489940"/>
            <a:ext cx="4829175" cy="4105275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00512D-76A0-47DB-943D-6D82CE69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43766-9EF6-47BE-AFD4-132A1C3C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E418E-14A6-4B82-B666-689A3B4D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CB76D2CA-9AF4-4545-B1C2-2BA7E7E34035}"/>
              </a:ext>
            </a:extLst>
          </p:cNvPr>
          <p:cNvGrpSpPr/>
          <p:nvPr/>
        </p:nvGrpSpPr>
        <p:grpSpPr>
          <a:xfrm>
            <a:off x="5410900" y="1755558"/>
            <a:ext cx="6289908" cy="3185558"/>
            <a:chOff x="5486400" y="1654890"/>
            <a:chExt cx="6289908" cy="3185558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174F05E-10BB-4BAC-A74D-638C0B10C0D2}"/>
                </a:ext>
              </a:extLst>
            </p:cNvPr>
            <p:cNvSpPr/>
            <p:nvPr/>
          </p:nvSpPr>
          <p:spPr>
            <a:xfrm>
              <a:off x="5486400" y="1654890"/>
              <a:ext cx="6289908" cy="318555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sz="2400" b="1" dirty="0">
                  <a:solidFill>
                    <a:schemeClr val="tx1"/>
                  </a:solidFill>
                </a:rPr>
                <a:t>異常なデータであった場合，</a:t>
              </a:r>
              <a:endParaRPr lang="en-US" altLang="ja-JP" sz="2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2400" b="1" dirty="0">
                  <a:solidFill>
                    <a:schemeClr val="tx1"/>
                  </a:solidFill>
                </a:rPr>
                <a:t>	</a:t>
              </a:r>
            </a:p>
            <a:p>
              <a:endParaRPr lang="en-US" altLang="ja-JP" sz="2000" b="1" dirty="0">
                <a:solidFill>
                  <a:schemeClr val="tx1"/>
                </a:solidFill>
              </a:endParaRPr>
            </a:p>
            <a:p>
              <a:r>
                <a:rPr lang="ja-JP" altLang="en-US" sz="2000" b="1" dirty="0">
                  <a:solidFill>
                    <a:schemeClr val="tx1"/>
                  </a:solidFill>
                </a:rPr>
                <a:t>◆ 元の特徴量ベクトルと再構成されたベクトルの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r>
                <a:rPr lang="ja-JP" altLang="en-US" sz="2000" b="1" dirty="0">
                  <a:solidFill>
                    <a:schemeClr val="tx1"/>
                  </a:solidFill>
                </a:rPr>
                <a:t>　 二乗誤差で評価する</a:t>
              </a:r>
              <a:endParaRPr lang="en-US" altLang="ja-JP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6E6A602-EF76-4001-A2BF-3612EC3B7232}"/>
                </a:ext>
              </a:extLst>
            </p:cNvPr>
            <p:cNvSpPr txBox="1"/>
            <p:nvPr/>
          </p:nvSpPr>
          <p:spPr>
            <a:xfrm>
              <a:off x="6305506" y="2838974"/>
              <a:ext cx="495251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800" b="1" dirty="0">
                  <a:solidFill>
                    <a:schemeClr val="bg1"/>
                  </a:solidFill>
                </a:rPr>
                <a:t>再構成誤差が大きくなるはず</a:t>
              </a:r>
              <a:endParaRPr lang="ja-JP" altLang="en-US" sz="28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1C393EB-6FFF-442D-A1F1-9028DB635075}"/>
                    </a:ext>
                  </a:extLst>
                </p:cNvPr>
                <p:cNvSpPr txBox="1"/>
                <p:nvPr/>
              </p:nvSpPr>
              <p:spPr>
                <a:xfrm>
                  <a:off x="6305506" y="4236907"/>
                  <a:ext cx="4310890" cy="375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𝒐𝒓𝒊𝒈𝒊𝒏𝒂𝒍</m:t>
                                </m:r>
                                <m:r>
                                  <a:rPr lang="en-US" altLang="ja-JP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𝒓𝒆𝒅𝒖𝒄𝒆𝒅</m:t>
                                </m:r>
                              </m:e>
                            </m:d>
                          </m:e>
                          <m:sup>
                            <m:r>
                              <a:rPr lang="en-US" altLang="ja-JP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71C393EB-6FFF-442D-A1F1-9028DB635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506" y="4236907"/>
                  <a:ext cx="4310890" cy="37555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157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2A82A-DF8B-4138-A0BC-CABA9DF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評価尺度の定義（適合率</a:t>
            </a:r>
            <a:r>
              <a:rPr lang="en-US" altLang="ja-JP" dirty="0"/>
              <a:t>-</a:t>
            </a:r>
            <a:r>
              <a:rPr lang="ja-JP" altLang="en-US" dirty="0"/>
              <a:t>再現率曲線）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9FA3-65DA-46CE-B273-28C10675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F85E5-C575-452E-BB7B-96E264C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0F204-0599-442E-A86A-985A9EC6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9067D2-5F6F-4D09-BB36-BD9553311FE2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適合率再現率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B49587-53D8-4462-AC73-C928A40A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2" y="1527495"/>
            <a:ext cx="5848350" cy="6286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8552184-FC4B-4369-862D-D5C08CCB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29" y="1517969"/>
            <a:ext cx="4127972" cy="33788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1CF8946-8FF0-4C1C-B774-7AB2FA113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422" y="4111229"/>
            <a:ext cx="4985934" cy="208002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729685-6858-423B-BADD-A4C42D03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4050" y="2436738"/>
            <a:ext cx="2552700" cy="93345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A40EF76-8116-4B1B-9008-C366DB1E1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72" y="3749831"/>
            <a:ext cx="6181725" cy="3048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242471-3042-4957-BC0E-596A33D9C351}"/>
              </a:ext>
            </a:extLst>
          </p:cNvPr>
          <p:cNvSpPr txBox="1"/>
          <p:nvPr/>
        </p:nvSpPr>
        <p:spPr>
          <a:xfrm>
            <a:off x="6031685" y="5852696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ja-JP" altLang="en-US" sz="1600" dirty="0">
                <a:hlinkClick r:id="rId7"/>
              </a:rPr>
              <a:t>評価指標まとめ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282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2A82A-DF8B-4138-A0BC-CABA9DF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評価尺度の定義（適合率</a:t>
            </a:r>
            <a:r>
              <a:rPr lang="en-US" altLang="ja-JP" dirty="0"/>
              <a:t>-</a:t>
            </a:r>
            <a:r>
              <a:rPr lang="ja-JP" altLang="en-US" dirty="0"/>
              <a:t>再現率曲線）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9FA3-65DA-46CE-B273-28C10675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F85E5-C575-452E-BB7B-96E264C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0F204-0599-442E-A86A-985A9EC6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9067D2-5F6F-4D09-BB36-BD9553311FE2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適合率再現率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AB49587-53D8-4462-AC73-C928A40A9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2" y="1527495"/>
            <a:ext cx="5848350" cy="6286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729685-6858-423B-BADD-A4C42D038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2436738"/>
            <a:ext cx="2552700" cy="9334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3AA0384-B227-4E9D-9F99-7DA5E6A9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2" y="1575870"/>
            <a:ext cx="3112316" cy="197384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B4C2F32-5797-4C11-B0D5-8545B1F580E3}"/>
              </a:ext>
            </a:extLst>
          </p:cNvPr>
          <p:cNvSpPr/>
          <p:nvPr/>
        </p:nvSpPr>
        <p:spPr>
          <a:xfrm>
            <a:off x="516272" y="3700535"/>
            <a:ext cx="3325886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適合率</a:t>
            </a:r>
            <a:r>
              <a:rPr lang="en-US" altLang="ja-JP" sz="2400" b="1" dirty="0"/>
              <a:t>-</a:t>
            </a:r>
            <a:r>
              <a:rPr lang="ja-JP" altLang="en-US" sz="2400" b="1" dirty="0"/>
              <a:t>再現率曲線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28127A-A448-485F-87C5-7DADEE772ED5}"/>
              </a:ext>
            </a:extLst>
          </p:cNvPr>
          <p:cNvSpPr txBox="1"/>
          <p:nvPr/>
        </p:nvSpPr>
        <p:spPr>
          <a:xfrm>
            <a:off x="516272" y="4272563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・適合率と再現率のトレードオフ関係をプロットしたグラフ</a:t>
            </a:r>
            <a:endParaRPr lang="en-US" altLang="ja-JP" sz="1600" dirty="0"/>
          </a:p>
          <a:p>
            <a:r>
              <a:rPr lang="ja-JP" altLang="en-US" sz="1600" dirty="0"/>
              <a:t>・各閾値での適合率の重み付き平均である「</a:t>
            </a:r>
            <a:r>
              <a:rPr lang="ja-JP" altLang="en-US" sz="1600" b="1" dirty="0">
                <a:solidFill>
                  <a:srgbClr val="FF0000"/>
                </a:solidFill>
              </a:rPr>
              <a:t>平均適合率</a:t>
            </a:r>
            <a:r>
              <a:rPr lang="ja-JP" altLang="en-US" sz="1600" dirty="0"/>
              <a:t>」を</a:t>
            </a:r>
            <a:endParaRPr lang="en-US" altLang="ja-JP" sz="1600" dirty="0"/>
          </a:p>
          <a:p>
            <a:r>
              <a:rPr lang="ja-JP" altLang="en-US" sz="1600" dirty="0"/>
              <a:t>　を用いて評価．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B205A17-04E5-479E-9B0A-1F9ED6D13587}"/>
              </a:ext>
            </a:extLst>
          </p:cNvPr>
          <p:cNvSpPr/>
          <p:nvPr/>
        </p:nvSpPr>
        <p:spPr>
          <a:xfrm>
            <a:off x="7228863" y="1030254"/>
            <a:ext cx="3022484" cy="328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主成分</a:t>
            </a:r>
            <a:r>
              <a:rPr lang="en-US" altLang="ja-JP" b="1" dirty="0"/>
              <a:t>30</a:t>
            </a:r>
            <a:r>
              <a:rPr lang="ja-JP" altLang="en-US" b="1" dirty="0"/>
              <a:t>（通常の</a:t>
            </a:r>
            <a:r>
              <a:rPr lang="en-US" altLang="ja-JP" b="1" dirty="0"/>
              <a:t>PCA</a:t>
            </a:r>
            <a:r>
              <a:rPr lang="ja-JP" altLang="en-US" b="1" dirty="0"/>
              <a:t>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19EB10E-134F-4ED8-8C6C-8947B3DD18CA}"/>
              </a:ext>
            </a:extLst>
          </p:cNvPr>
          <p:cNvSpPr/>
          <p:nvPr/>
        </p:nvSpPr>
        <p:spPr>
          <a:xfrm>
            <a:off x="7228862" y="3910861"/>
            <a:ext cx="3022483" cy="328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主成分</a:t>
            </a:r>
            <a:r>
              <a:rPr lang="en-US" altLang="ja-JP" b="1" dirty="0"/>
              <a:t>27</a:t>
            </a:r>
            <a:r>
              <a:rPr lang="ja-JP" altLang="en-US" sz="1600" b="1" dirty="0"/>
              <a:t> （通常の</a:t>
            </a:r>
            <a:r>
              <a:rPr lang="en-US" altLang="ja-JP" sz="1600" b="1" dirty="0"/>
              <a:t>PCA</a:t>
            </a:r>
            <a:r>
              <a:rPr lang="ja-JP" altLang="en-US" sz="1600" b="1" dirty="0"/>
              <a:t>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258BDB51-4EAC-4E9A-989F-CEE219A94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320" y="4377001"/>
            <a:ext cx="2884810" cy="1942248"/>
          </a:xfrm>
          <a:prstGeom prst="rect">
            <a:avLst/>
          </a:prstGeom>
        </p:spPr>
      </p:pic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2A4C6BB-E76F-41E3-817D-24FE98A18E89}"/>
              </a:ext>
            </a:extLst>
          </p:cNvPr>
          <p:cNvSpPr/>
          <p:nvPr/>
        </p:nvSpPr>
        <p:spPr>
          <a:xfrm>
            <a:off x="8280283" y="5254911"/>
            <a:ext cx="1543225" cy="4210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平均適合率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2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2A82A-DF8B-4138-A0BC-CABA9DF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評価尺度の定義（</a:t>
            </a:r>
            <a:r>
              <a:rPr lang="en-US" altLang="ja-JP" dirty="0" err="1"/>
              <a:t>auROC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9FA3-65DA-46CE-B273-28C10675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F85E5-C575-452E-BB7B-96E264C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0F204-0599-442E-A86A-985A9EC6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9067D2-5F6F-4D09-BB36-BD9553311FE2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FB4AAA0-CEE8-4B26-8DB0-3DBD3318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2" y="1549162"/>
            <a:ext cx="6486525" cy="8191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342FF3C-2B88-4AA9-879C-0EC382E84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72" y="2654172"/>
            <a:ext cx="3305175" cy="25908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B775B61-FC2B-4D5B-A040-3ABE6410B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98" y="2654172"/>
            <a:ext cx="6391275" cy="340995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14970F3-FD04-4576-ACF6-FF4EF8B70918}"/>
              </a:ext>
            </a:extLst>
          </p:cNvPr>
          <p:cNvSpPr txBox="1"/>
          <p:nvPr/>
        </p:nvSpPr>
        <p:spPr>
          <a:xfrm>
            <a:off x="8559602" y="6064122"/>
            <a:ext cx="2942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参考：</a:t>
            </a:r>
            <a:r>
              <a:rPr lang="en-US" altLang="ja-JP" sz="1600" dirty="0">
                <a:hlinkClick r:id="rId5"/>
              </a:rPr>
              <a:t>AUC</a:t>
            </a:r>
            <a:r>
              <a:rPr lang="ja-JP" altLang="en-US" sz="1600" dirty="0">
                <a:hlinkClick r:id="rId5"/>
              </a:rPr>
              <a:t>と</a:t>
            </a:r>
            <a:r>
              <a:rPr lang="en-US" altLang="ja-JP" sz="1600" dirty="0">
                <a:hlinkClick r:id="rId5"/>
              </a:rPr>
              <a:t>ROC</a:t>
            </a:r>
            <a:r>
              <a:rPr lang="ja-JP" altLang="en-US" sz="1600" dirty="0">
                <a:hlinkClick r:id="rId5"/>
              </a:rPr>
              <a:t>曲線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006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2A82A-DF8B-4138-A0BC-CABA9DF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評価尺度の定義（</a:t>
            </a:r>
            <a:r>
              <a:rPr lang="en-US" altLang="ja-JP" dirty="0" err="1"/>
              <a:t>auROC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89FA3-65DA-46CE-B273-28C10675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AF85E5-C575-452E-BB7B-96E264C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Python</a:t>
            </a:r>
            <a:r>
              <a:rPr kumimoji="1" lang="ja-JP" altLang="en-US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0F204-0599-442E-A86A-985A9EC6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9067D2-5F6F-4D09-BB36-BD9553311FE2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FB4AAA0-CEE8-4B26-8DB0-3DBD3318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72" y="1549162"/>
            <a:ext cx="6486525" cy="8191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49A0A6B-F369-4765-80CC-37FB4815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89" y="3137297"/>
            <a:ext cx="4057650" cy="26193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5A9A8FC-4C1F-41D8-8899-295660E77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92" y="3127772"/>
            <a:ext cx="4105275" cy="2628900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072B1D-C0B9-4135-9860-7205057DF3FC}"/>
              </a:ext>
            </a:extLst>
          </p:cNvPr>
          <p:cNvSpPr/>
          <p:nvPr/>
        </p:nvSpPr>
        <p:spPr>
          <a:xfrm>
            <a:off x="856680" y="2665663"/>
            <a:ext cx="3022484" cy="328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主成分</a:t>
            </a:r>
            <a:r>
              <a:rPr lang="en-US" altLang="ja-JP" b="1" dirty="0"/>
              <a:t>30</a:t>
            </a:r>
            <a:r>
              <a:rPr lang="ja-JP" altLang="en-US" b="1" dirty="0"/>
              <a:t>（通常の</a:t>
            </a:r>
            <a:r>
              <a:rPr lang="en-US" altLang="ja-JP" b="1" dirty="0"/>
              <a:t>PCA</a:t>
            </a:r>
            <a:r>
              <a:rPr lang="ja-JP" altLang="en-US" b="1" dirty="0"/>
              <a:t>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0933166-EC4D-4FA9-AB3E-FB26FCE37ECD}"/>
              </a:ext>
            </a:extLst>
          </p:cNvPr>
          <p:cNvSpPr/>
          <p:nvPr/>
        </p:nvSpPr>
        <p:spPr>
          <a:xfrm>
            <a:off x="6487092" y="2665663"/>
            <a:ext cx="3022483" cy="328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主成分</a:t>
            </a:r>
            <a:r>
              <a:rPr lang="en-US" altLang="ja-JP" b="1" dirty="0"/>
              <a:t>27</a:t>
            </a:r>
            <a:r>
              <a:rPr lang="ja-JP" altLang="en-US" sz="1600" b="1" dirty="0"/>
              <a:t> （通常の</a:t>
            </a:r>
            <a:r>
              <a:rPr lang="en-US" altLang="ja-JP" sz="1600" b="1" dirty="0"/>
              <a:t>PCA</a:t>
            </a:r>
            <a:r>
              <a:rPr lang="ja-JP" altLang="en-US" sz="1600" b="1" dirty="0"/>
              <a:t>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A389E34-85C5-412B-8C0E-87BDEA516E0F}"/>
              </a:ext>
            </a:extLst>
          </p:cNvPr>
          <p:cNvSpPr/>
          <p:nvPr/>
        </p:nvSpPr>
        <p:spPr>
          <a:xfrm>
            <a:off x="2142337" y="4384100"/>
            <a:ext cx="1543225" cy="4210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AUC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14A7E78-D23A-40BE-9B85-32170F0B26A6}"/>
              </a:ext>
            </a:extLst>
          </p:cNvPr>
          <p:cNvSpPr/>
          <p:nvPr/>
        </p:nvSpPr>
        <p:spPr>
          <a:xfrm>
            <a:off x="7839860" y="4384101"/>
            <a:ext cx="1543225" cy="4210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28350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スパース</a:t>
            </a:r>
            <a:r>
              <a:rPr kumimoji="1" lang="en-US" altLang="ja-JP" dirty="0"/>
              <a:t>PCA</a:t>
            </a:r>
            <a:r>
              <a:rPr kumimoji="1" lang="ja-JP" altLang="en-US" dirty="0"/>
              <a:t>による異常検出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スパース推定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CE48BA-2FA5-44DF-A409-C79FCD3A7FB4}"/>
              </a:ext>
            </a:extLst>
          </p:cNvPr>
          <p:cNvSpPr txBox="1"/>
          <p:nvPr/>
        </p:nvSpPr>
        <p:spPr>
          <a:xfrm>
            <a:off x="516272" y="1537995"/>
            <a:ext cx="80153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≪目標≫</a:t>
            </a:r>
            <a:endParaRPr kumimoji="1" lang="en-US" altLang="ja-JP" b="1" dirty="0"/>
          </a:p>
          <a:p>
            <a:r>
              <a:rPr lang="ja-JP" altLang="en-US" dirty="0"/>
              <a:t>主成分がなるべく</a:t>
            </a:r>
            <a:r>
              <a:rPr lang="en-US" altLang="ja-JP" dirty="0"/>
              <a:t>0</a:t>
            </a:r>
            <a:r>
              <a:rPr lang="ja-JP" altLang="en-US" dirty="0"/>
              <a:t>になるようにしたい（寄与率が低いものを無視したい）．</a:t>
            </a:r>
            <a:endParaRPr lang="en-US" altLang="ja-JP" dirty="0"/>
          </a:p>
          <a:p>
            <a:r>
              <a:rPr lang="ja-JP" altLang="en-US" b="1" dirty="0"/>
              <a:t>≪手法≫</a:t>
            </a:r>
            <a:endParaRPr lang="en-US" altLang="ja-JP" b="1" dirty="0"/>
          </a:p>
          <a:p>
            <a:r>
              <a:rPr lang="ja-JP" altLang="en-US" b="0" i="0" dirty="0">
                <a:solidFill>
                  <a:srgbClr val="383838"/>
                </a:solidFill>
                <a:effectLst/>
                <a:latin typeface="Helvetica Neue"/>
              </a:rPr>
              <a:t>・分散最大化による推定 </a:t>
            </a:r>
            <a:r>
              <a:rPr lang="en-US" altLang="ja-JP" b="0" i="0" dirty="0" err="1">
                <a:solidFill>
                  <a:srgbClr val="383838"/>
                </a:solidFill>
                <a:effectLst/>
                <a:latin typeface="Helvetica Neue"/>
              </a:rPr>
              <a:t>SCoTLASS</a:t>
            </a:r>
            <a:r>
              <a:rPr lang="en-US" altLang="ja-JP" b="0" i="0" dirty="0">
                <a:solidFill>
                  <a:srgbClr val="383838"/>
                </a:solidFill>
                <a:effectLst/>
                <a:latin typeface="Helvetica Neue"/>
              </a:rPr>
              <a:t> </a:t>
            </a:r>
          </a:p>
          <a:p>
            <a:r>
              <a:rPr lang="ja-JP" altLang="en-US" b="0" i="0" dirty="0">
                <a:solidFill>
                  <a:srgbClr val="383838"/>
                </a:solidFill>
                <a:effectLst/>
                <a:latin typeface="Helvetica Neue"/>
              </a:rPr>
              <a:t>・二乗誤差最小化による推定 </a:t>
            </a:r>
            <a:r>
              <a:rPr lang="en-US" altLang="ja-JP" b="0" i="0" dirty="0">
                <a:solidFill>
                  <a:srgbClr val="383838"/>
                </a:solidFill>
                <a:effectLst/>
                <a:latin typeface="Helvetica Neue"/>
              </a:rPr>
              <a:t>Sparse PCA</a:t>
            </a:r>
            <a:endParaRPr lang="en-US" altLang="ja-JP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41271FA-5F29-4397-A045-1DC5EB593283}"/>
              </a:ext>
            </a:extLst>
          </p:cNvPr>
          <p:cNvSpPr/>
          <p:nvPr/>
        </p:nvSpPr>
        <p:spPr>
          <a:xfrm>
            <a:off x="955296" y="3444378"/>
            <a:ext cx="2067537" cy="328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通常の</a:t>
            </a:r>
            <a:r>
              <a:rPr lang="en-US" altLang="ja-JP" sz="1600" b="1" dirty="0">
                <a:solidFill>
                  <a:schemeClr val="tx1"/>
                </a:solidFill>
              </a:rPr>
              <a:t>PCA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BE8A557-6097-4F27-91FC-49ED7BCA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055" y="3256334"/>
            <a:ext cx="5229225" cy="70485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0B7AAEF-0C32-4B65-9B68-9CA2BFF8FEA0}"/>
              </a:ext>
            </a:extLst>
          </p:cNvPr>
          <p:cNvSpPr/>
          <p:nvPr/>
        </p:nvSpPr>
        <p:spPr>
          <a:xfrm>
            <a:off x="955295" y="4624756"/>
            <a:ext cx="2067537" cy="32876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スパース</a:t>
            </a:r>
            <a:r>
              <a:rPr lang="en-US" altLang="ja-JP" sz="1600" b="1" dirty="0">
                <a:solidFill>
                  <a:schemeClr val="tx1"/>
                </a:solidFill>
              </a:rPr>
              <a:t>PCA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F881E64-6EC0-4A1B-9B54-136F402E2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055" y="4436712"/>
            <a:ext cx="7639050" cy="70485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60B36A4-AB2E-4798-99EA-5083826A3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055" y="5284167"/>
            <a:ext cx="5429250" cy="8667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CE7DCD8-9CC9-4B1F-8DDE-00DFC35415A9}"/>
              </a:ext>
            </a:extLst>
          </p:cNvPr>
          <p:cNvSpPr/>
          <p:nvPr/>
        </p:nvSpPr>
        <p:spPr>
          <a:xfrm>
            <a:off x="955294" y="5476371"/>
            <a:ext cx="2067537" cy="57209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スパース</a:t>
            </a:r>
            <a:r>
              <a:rPr lang="en-US" altLang="ja-JP" sz="1600" b="1" dirty="0">
                <a:solidFill>
                  <a:schemeClr val="tx1"/>
                </a:solidFill>
              </a:rPr>
              <a:t>PCA</a:t>
            </a:r>
          </a:p>
          <a:p>
            <a:pPr algn="ctr"/>
            <a:r>
              <a:rPr lang="ja-JP" altLang="en-US" sz="1600" b="1" dirty="0">
                <a:solidFill>
                  <a:schemeClr val="tx1"/>
                </a:solidFill>
              </a:rPr>
              <a:t>（</a:t>
            </a:r>
            <a:r>
              <a:rPr lang="en-US" altLang="ja-JP" sz="1600" b="1" dirty="0">
                <a:solidFill>
                  <a:schemeClr val="tx1"/>
                </a:solidFill>
                <a:hlinkClick r:id="rId5"/>
              </a:rPr>
              <a:t>scikit-learn</a:t>
            </a:r>
            <a:r>
              <a:rPr lang="ja-JP" altLang="en-US" sz="1600" b="1" dirty="0">
                <a:solidFill>
                  <a:schemeClr val="tx1"/>
                </a:solidFill>
              </a:rPr>
              <a:t>）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6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C3359-8DB2-4783-BC4E-F2FD190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スパース</a:t>
            </a:r>
            <a:r>
              <a:rPr kumimoji="1" lang="en-US" altLang="ja-JP" dirty="0"/>
              <a:t>PCA</a:t>
            </a:r>
            <a:r>
              <a:rPr kumimoji="1" lang="ja-JP" altLang="en-US" dirty="0"/>
              <a:t>による異常検出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434E4-9762-4885-8B29-01BDA2E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997C-D218-46FB-85FC-22FE962A3E80}" type="datetime1">
              <a:rPr kumimoji="1" lang="ja-JP" altLang="en-US" smtClean="0"/>
              <a:t>2021/11/17</a:t>
            </a:fld>
            <a:endParaRPr kumimoji="1"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F774C-5179-4CDA-B831-CA227327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ではじめる教師なし学習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DB44F5-F2DB-42E3-9D73-08ED354A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8F1E3-4537-4A28-BBC1-BB8FB2459995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53B495-7B66-402E-A19D-760D0B59BCB5}"/>
              </a:ext>
            </a:extLst>
          </p:cNvPr>
          <p:cNvSpPr/>
          <p:nvPr/>
        </p:nvSpPr>
        <p:spPr>
          <a:xfrm>
            <a:off x="516272" y="1030254"/>
            <a:ext cx="2269922" cy="4210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スパース推定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CE48BA-2FA5-44DF-A409-C79FCD3A7FB4}"/>
              </a:ext>
            </a:extLst>
          </p:cNvPr>
          <p:cNvSpPr txBox="1"/>
          <p:nvPr/>
        </p:nvSpPr>
        <p:spPr>
          <a:xfrm>
            <a:off x="516272" y="1537995"/>
            <a:ext cx="80153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≪目標≫</a:t>
            </a:r>
            <a:endParaRPr kumimoji="1" lang="en-US" altLang="ja-JP" b="1" dirty="0"/>
          </a:p>
          <a:p>
            <a:r>
              <a:rPr lang="ja-JP" altLang="en-US" dirty="0"/>
              <a:t>主成分がなるべく</a:t>
            </a:r>
            <a:r>
              <a:rPr lang="en-US" altLang="ja-JP" dirty="0"/>
              <a:t>0</a:t>
            </a:r>
            <a:r>
              <a:rPr lang="ja-JP" altLang="en-US" dirty="0"/>
              <a:t>になるようにしたい（寄与率が低いものを無視したい）．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4B0AAC7-BDAF-4111-BF6F-9327805F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76" y="3217896"/>
            <a:ext cx="3895725" cy="26098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E5FA7A3-B0E0-40AF-A510-698095C9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87" y="3125811"/>
            <a:ext cx="4162425" cy="2590800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4416718-B793-48C8-9225-FE011C2CF37D}"/>
              </a:ext>
            </a:extLst>
          </p:cNvPr>
          <p:cNvSpPr/>
          <p:nvPr/>
        </p:nvSpPr>
        <p:spPr>
          <a:xfrm>
            <a:off x="516272" y="2577963"/>
            <a:ext cx="3325886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適合率</a:t>
            </a:r>
            <a:r>
              <a:rPr lang="en-US" altLang="ja-JP" sz="2400" b="1" dirty="0"/>
              <a:t>-</a:t>
            </a:r>
            <a:r>
              <a:rPr lang="ja-JP" altLang="en-US" sz="2400" b="1" dirty="0"/>
              <a:t>再現率曲線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E311A1A-66A2-466F-9CA8-561EA442BAF6}"/>
              </a:ext>
            </a:extLst>
          </p:cNvPr>
          <p:cNvSpPr/>
          <p:nvPr/>
        </p:nvSpPr>
        <p:spPr>
          <a:xfrm>
            <a:off x="6119769" y="2577962"/>
            <a:ext cx="2269922" cy="42104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ROC</a:t>
            </a:r>
            <a:r>
              <a:rPr lang="ja-JP" altLang="en-US" sz="2400" b="1" dirty="0"/>
              <a:t>曲線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6FA19DE-1308-4DEB-9F23-FC685E34CC10}"/>
              </a:ext>
            </a:extLst>
          </p:cNvPr>
          <p:cNvSpPr/>
          <p:nvPr/>
        </p:nvSpPr>
        <p:spPr>
          <a:xfrm>
            <a:off x="1887872" y="4384416"/>
            <a:ext cx="1543225" cy="4210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</a:rPr>
              <a:t>平均適合率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582C80F-A087-4D9D-A4CC-634FCA3956B5}"/>
              </a:ext>
            </a:extLst>
          </p:cNvPr>
          <p:cNvSpPr/>
          <p:nvPr/>
        </p:nvSpPr>
        <p:spPr>
          <a:xfrm>
            <a:off x="7174334" y="4210690"/>
            <a:ext cx="1543225" cy="42104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AUC</a:t>
            </a:r>
          </a:p>
        </p:txBody>
      </p:sp>
    </p:spTree>
    <p:extLst>
      <p:ext uri="{BB962C8B-B14F-4D97-AF65-F5344CB8AC3E}">
        <p14:creationId xmlns:p14="http://schemas.microsoft.com/office/powerpoint/2010/main" val="190953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560</Words>
  <Application>Microsoft Office PowerPoint</Application>
  <PresentationFormat>ワイド画面</PresentationFormat>
  <Paragraphs>129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Helvetica Neue</vt:lpstr>
      <vt:lpstr>游ゴシック</vt:lpstr>
      <vt:lpstr>游ゴシック Light</vt:lpstr>
      <vt:lpstr>Arial</vt:lpstr>
      <vt:lpstr>Cambria Math</vt:lpstr>
      <vt:lpstr>Wingdings</vt:lpstr>
      <vt:lpstr>Office テーマ</vt:lpstr>
      <vt:lpstr>第2回　異常検出</vt:lpstr>
      <vt:lpstr>はじめに</vt:lpstr>
      <vt:lpstr>異常スコア関数の定義</vt:lpstr>
      <vt:lpstr>評価尺度の定義（適合率-再現率曲線）</vt:lpstr>
      <vt:lpstr>評価尺度の定義（適合率-再現率曲線）</vt:lpstr>
      <vt:lpstr>評価尺度の定義（auROC）</vt:lpstr>
      <vt:lpstr>評価尺度の定義（auROC）</vt:lpstr>
      <vt:lpstr>スパースPCAによる異常検出</vt:lpstr>
      <vt:lpstr>スパースPCAによる異常検出</vt:lpstr>
      <vt:lpstr>カーネルPCAによる異常検出</vt:lpstr>
      <vt:lpstr>カーネルPCAによる異常検出</vt:lpstr>
      <vt:lpstr>カーネルPCAによる異常検出</vt:lpstr>
      <vt:lpstr>ガウス型ランダム射影を用いた異常検出</vt:lpstr>
      <vt:lpstr>ガウス型ランダム射影を用いた異常検出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 翼</dc:creator>
  <cp:lastModifiedBy>西村 翼</cp:lastModifiedBy>
  <cp:revision>3</cp:revision>
  <dcterms:created xsi:type="dcterms:W3CDTF">2021-11-16T14:21:45Z</dcterms:created>
  <dcterms:modified xsi:type="dcterms:W3CDTF">2021-11-17T07:57:32Z</dcterms:modified>
</cp:coreProperties>
</file>