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C86F7E-0793-41CA-A63C-9202365F388E}" v="20" dt="2021-11-25T07:46:22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 翼" userId="5a6fcaf58e44607b" providerId="LiveId" clId="{EDC86F7E-0793-41CA-A63C-9202365F388E}"/>
    <pc:docChg chg="undo redo custSel addSld delSld modSld sldOrd">
      <pc:chgData name="西村 翼" userId="5a6fcaf58e44607b" providerId="LiveId" clId="{EDC86F7E-0793-41CA-A63C-9202365F388E}" dt="2021-11-25T07:48:19.055" v="873" actId="1076"/>
      <pc:docMkLst>
        <pc:docMk/>
      </pc:docMkLst>
      <pc:sldChg chg="modSp mod">
        <pc:chgData name="西村 翼" userId="5a6fcaf58e44607b" providerId="LiveId" clId="{EDC86F7E-0793-41CA-A63C-9202365F388E}" dt="2021-11-24T13:54:08.778" v="2" actId="20577"/>
        <pc:sldMkLst>
          <pc:docMk/>
          <pc:sldMk cId="2012133413" sldId="256"/>
        </pc:sldMkLst>
        <pc:spChg chg="mod">
          <ac:chgData name="西村 翼" userId="5a6fcaf58e44607b" providerId="LiveId" clId="{EDC86F7E-0793-41CA-A63C-9202365F388E}" dt="2021-11-24T13:54:08.778" v="2" actId="20577"/>
          <ac:spMkLst>
            <pc:docMk/>
            <pc:sldMk cId="2012133413" sldId="256"/>
            <ac:spMk id="2" creationId="{46A9AEAB-1B67-477E-AE75-28BC216BE37D}"/>
          </ac:spMkLst>
        </pc:spChg>
      </pc:sldChg>
      <pc:sldChg chg="addSp delSp modSp mod">
        <pc:chgData name="西村 翼" userId="5a6fcaf58e44607b" providerId="LiveId" clId="{EDC86F7E-0793-41CA-A63C-9202365F388E}" dt="2021-11-25T02:28:56.217" v="197" actId="1076"/>
        <pc:sldMkLst>
          <pc:docMk/>
          <pc:sldMk cId="3014077447" sldId="257"/>
        </pc:sldMkLst>
        <pc:spChg chg="mod">
          <ac:chgData name="西村 翼" userId="5a6fcaf58e44607b" providerId="LiveId" clId="{EDC86F7E-0793-41CA-A63C-9202365F388E}" dt="2021-11-24T13:54:42.136" v="52" actId="20577"/>
          <ac:spMkLst>
            <pc:docMk/>
            <pc:sldMk cId="3014077447" sldId="257"/>
            <ac:spMk id="2" creationId="{09568E5C-4D83-4640-A5CF-13498B6EF4DC}"/>
          </ac:spMkLst>
        </pc:spChg>
        <pc:spChg chg="mod">
          <ac:chgData name="西村 翼" userId="5a6fcaf58e44607b" providerId="LiveId" clId="{EDC86F7E-0793-41CA-A63C-9202365F388E}" dt="2021-11-25T02:19:43.818" v="130" actId="20577"/>
          <ac:spMkLst>
            <pc:docMk/>
            <pc:sldMk cId="3014077447" sldId="257"/>
            <ac:spMk id="3" creationId="{1A4BD45D-3B1D-49CC-97CC-81D2D2DC99D1}"/>
          </ac:spMkLst>
        </pc:spChg>
        <pc:spChg chg="del">
          <ac:chgData name="西村 翼" userId="5a6fcaf58e44607b" providerId="LiveId" clId="{EDC86F7E-0793-41CA-A63C-9202365F388E}" dt="2021-11-25T02:19:59.999" v="131" actId="478"/>
          <ac:spMkLst>
            <pc:docMk/>
            <pc:sldMk cId="3014077447" sldId="257"/>
            <ac:spMk id="7" creationId="{9AFEA6AC-47EC-4286-851C-1993E5C11717}"/>
          </ac:spMkLst>
        </pc:spChg>
        <pc:spChg chg="add mod">
          <ac:chgData name="西村 翼" userId="5a6fcaf58e44607b" providerId="LiveId" clId="{EDC86F7E-0793-41CA-A63C-9202365F388E}" dt="2021-11-25T02:21:16.282" v="170" actId="1076"/>
          <ac:spMkLst>
            <pc:docMk/>
            <pc:sldMk cId="3014077447" sldId="257"/>
            <ac:spMk id="10" creationId="{F8B40433-27FD-440F-A690-2E0EA8AEF79A}"/>
          </ac:spMkLst>
        </pc:spChg>
        <pc:spChg chg="add mod">
          <ac:chgData name="西村 翼" userId="5a6fcaf58e44607b" providerId="LiveId" clId="{EDC86F7E-0793-41CA-A63C-9202365F388E}" dt="2021-11-25T02:22:12.574" v="188" actId="1076"/>
          <ac:spMkLst>
            <pc:docMk/>
            <pc:sldMk cId="3014077447" sldId="257"/>
            <ac:spMk id="13" creationId="{BBB7EE73-DA6A-43C2-94A3-BF48EBB23C74}"/>
          </ac:spMkLst>
        </pc:spChg>
        <pc:spChg chg="add mod">
          <ac:chgData name="西村 翼" userId="5a6fcaf58e44607b" providerId="LiveId" clId="{EDC86F7E-0793-41CA-A63C-9202365F388E}" dt="2021-11-25T02:28:56.217" v="197" actId="1076"/>
          <ac:spMkLst>
            <pc:docMk/>
            <pc:sldMk cId="3014077447" sldId="257"/>
            <ac:spMk id="14" creationId="{A967DE7F-60F0-4F63-ADEF-A230EF034EA5}"/>
          </ac:spMkLst>
        </pc:spChg>
        <pc:picChg chg="add mod">
          <ac:chgData name="西村 翼" userId="5a6fcaf58e44607b" providerId="LiveId" clId="{EDC86F7E-0793-41CA-A63C-9202365F388E}" dt="2021-11-25T02:20:53.562" v="137" actId="1076"/>
          <ac:picMkLst>
            <pc:docMk/>
            <pc:sldMk cId="3014077447" sldId="257"/>
            <ac:picMk id="9" creationId="{27268D86-77F4-42E4-9008-D6955B95FD45}"/>
          </ac:picMkLst>
        </pc:picChg>
        <pc:picChg chg="add mod">
          <ac:chgData name="西村 翼" userId="5a6fcaf58e44607b" providerId="LiveId" clId="{EDC86F7E-0793-41CA-A63C-9202365F388E}" dt="2021-11-25T02:22:18.594" v="189" actId="1076"/>
          <ac:picMkLst>
            <pc:docMk/>
            <pc:sldMk cId="3014077447" sldId="257"/>
            <ac:picMk id="12" creationId="{1CA988E6-5A23-4F06-BAE3-1683C33F32AB}"/>
          </ac:picMkLst>
        </pc:picChg>
      </pc:sldChg>
      <pc:sldChg chg="del">
        <pc:chgData name="西村 翼" userId="5a6fcaf58e44607b" providerId="LiveId" clId="{EDC86F7E-0793-41CA-A63C-9202365F388E}" dt="2021-11-25T03:38:45.950" v="243" actId="2696"/>
        <pc:sldMkLst>
          <pc:docMk/>
          <pc:sldMk cId="2041572247" sldId="258"/>
        </pc:sldMkLst>
      </pc:sldChg>
      <pc:sldChg chg="del">
        <pc:chgData name="西村 翼" userId="5a6fcaf58e44607b" providerId="LiveId" clId="{EDC86F7E-0793-41CA-A63C-9202365F388E}" dt="2021-11-25T04:06:55.831" v="651" actId="2696"/>
        <pc:sldMkLst>
          <pc:docMk/>
          <pc:sldMk cId="1240063757" sldId="259"/>
        </pc:sldMkLst>
      </pc:sldChg>
      <pc:sldChg chg="delSp modSp del mod">
        <pc:chgData name="西村 翼" userId="5a6fcaf58e44607b" providerId="LiveId" clId="{EDC86F7E-0793-41CA-A63C-9202365F388E}" dt="2021-11-25T03:49:24.985" v="424" actId="2696"/>
        <pc:sldMkLst>
          <pc:docMk/>
          <pc:sldMk cId="3692823517" sldId="261"/>
        </pc:sldMkLst>
        <pc:spChg chg="mod">
          <ac:chgData name="西村 翼" userId="5a6fcaf58e44607b" providerId="LiveId" clId="{EDC86F7E-0793-41CA-A63C-9202365F388E}" dt="2021-11-25T03:49:18.355" v="422"/>
          <ac:spMkLst>
            <pc:docMk/>
            <pc:sldMk cId="3692823517" sldId="261"/>
            <ac:spMk id="2" creationId="{98A2A82A-DF8B-4138-A0BC-CABA9DFBFC49}"/>
          </ac:spMkLst>
        </pc:spChg>
        <pc:spChg chg="del">
          <ac:chgData name="西村 翼" userId="5a6fcaf58e44607b" providerId="LiveId" clId="{EDC86F7E-0793-41CA-A63C-9202365F388E}" dt="2021-11-25T03:49:06.256" v="419" actId="478"/>
          <ac:spMkLst>
            <pc:docMk/>
            <pc:sldMk cId="3692823517" sldId="261"/>
            <ac:spMk id="7" creationId="{7B9067D2-5F6F-4D09-BB36-BD9553311FE2}"/>
          </ac:spMkLst>
        </pc:spChg>
        <pc:spChg chg="del">
          <ac:chgData name="西村 翼" userId="5a6fcaf58e44607b" providerId="LiveId" clId="{EDC86F7E-0793-41CA-A63C-9202365F388E}" dt="2021-11-25T02:28:49.301" v="195" actId="21"/>
          <ac:spMkLst>
            <pc:docMk/>
            <pc:sldMk cId="3692823517" sldId="261"/>
            <ac:spMk id="18" creationId="{EC242471-3042-4957-BC0E-596A33D9C351}"/>
          </ac:spMkLst>
        </pc:spChg>
        <pc:picChg chg="del">
          <ac:chgData name="西村 翼" userId="5a6fcaf58e44607b" providerId="LiveId" clId="{EDC86F7E-0793-41CA-A63C-9202365F388E}" dt="2021-11-25T03:49:06.256" v="419" actId="478"/>
          <ac:picMkLst>
            <pc:docMk/>
            <pc:sldMk cId="3692823517" sldId="261"/>
            <ac:picMk id="8" creationId="{D1CF8946-8FF0-4C1C-B774-7AB2FA113DD4}"/>
          </ac:picMkLst>
        </pc:picChg>
        <pc:picChg chg="del">
          <ac:chgData name="西村 翼" userId="5a6fcaf58e44607b" providerId="LiveId" clId="{EDC86F7E-0793-41CA-A63C-9202365F388E}" dt="2021-11-25T03:49:06.256" v="419" actId="478"/>
          <ac:picMkLst>
            <pc:docMk/>
            <pc:sldMk cId="3692823517" sldId="261"/>
            <ac:picMk id="9" creationId="{EAB49587-53D8-4462-AC73-C928A40A983D}"/>
          </ac:picMkLst>
        </pc:picChg>
        <pc:picChg chg="del">
          <ac:chgData name="西村 翼" userId="5a6fcaf58e44607b" providerId="LiveId" clId="{EDC86F7E-0793-41CA-A63C-9202365F388E}" dt="2021-11-25T03:49:06.256" v="419" actId="478"/>
          <ac:picMkLst>
            <pc:docMk/>
            <pc:sldMk cId="3692823517" sldId="261"/>
            <ac:picMk id="11" creationId="{98552184-FC4B-4369-862D-D5C08CCB7C7E}"/>
          </ac:picMkLst>
        </pc:picChg>
        <pc:picChg chg="del">
          <ac:chgData name="西村 翼" userId="5a6fcaf58e44607b" providerId="LiveId" clId="{EDC86F7E-0793-41CA-A63C-9202365F388E}" dt="2021-11-25T03:49:06.256" v="419" actId="478"/>
          <ac:picMkLst>
            <pc:docMk/>
            <pc:sldMk cId="3692823517" sldId="261"/>
            <ac:picMk id="14" creationId="{FE729685-6858-423B-BADD-A4C42D038D65}"/>
          </ac:picMkLst>
        </pc:picChg>
        <pc:picChg chg="del">
          <ac:chgData name="西村 翼" userId="5a6fcaf58e44607b" providerId="LiveId" clId="{EDC86F7E-0793-41CA-A63C-9202365F388E}" dt="2021-11-25T03:49:06.256" v="419" actId="478"/>
          <ac:picMkLst>
            <pc:docMk/>
            <pc:sldMk cId="3692823517" sldId="261"/>
            <ac:picMk id="16" creationId="{EA40EF76-8116-4B1B-9008-C366DB1E12B9}"/>
          </ac:picMkLst>
        </pc:picChg>
      </pc:sldChg>
      <pc:sldChg chg="addSp delSp modSp del mod">
        <pc:chgData name="西村 翼" userId="5a6fcaf58e44607b" providerId="LiveId" clId="{EDC86F7E-0793-41CA-A63C-9202365F388E}" dt="2021-11-25T04:06:09.760" v="650" actId="2696"/>
        <pc:sldMkLst>
          <pc:docMk/>
          <pc:sldMk cId="1417421744" sldId="262"/>
        </pc:sldMkLst>
        <pc:spChg chg="mod">
          <ac:chgData name="西村 翼" userId="5a6fcaf58e44607b" providerId="LiveId" clId="{EDC86F7E-0793-41CA-A63C-9202365F388E}" dt="2021-11-25T04:04:20.512" v="635"/>
          <ac:spMkLst>
            <pc:docMk/>
            <pc:sldMk cId="1417421744" sldId="262"/>
            <ac:spMk id="2" creationId="{98A2A82A-DF8B-4138-A0BC-CABA9DFBFC49}"/>
          </ac:spMkLst>
        </pc:spChg>
        <pc:spChg chg="del">
          <ac:chgData name="西村 翼" userId="5a6fcaf58e44607b" providerId="LiveId" clId="{EDC86F7E-0793-41CA-A63C-9202365F388E}" dt="2021-11-25T04:04:02.639" v="634" actId="478"/>
          <ac:spMkLst>
            <pc:docMk/>
            <pc:sldMk cId="1417421744" sldId="262"/>
            <ac:spMk id="7" creationId="{7B9067D2-5F6F-4D09-BB36-BD9553311FE2}"/>
          </ac:spMkLst>
        </pc:spChg>
        <pc:spChg chg="del">
          <ac:chgData name="西村 翼" userId="5a6fcaf58e44607b" providerId="LiveId" clId="{EDC86F7E-0793-41CA-A63C-9202365F388E}" dt="2021-11-25T04:04:02.639" v="634" actId="478"/>
          <ac:spMkLst>
            <pc:docMk/>
            <pc:sldMk cId="1417421744" sldId="262"/>
            <ac:spMk id="17" creationId="{9B4C2F32-5797-4C11-B0D5-8545B1F580E3}"/>
          </ac:spMkLst>
        </pc:spChg>
        <pc:spChg chg="del">
          <ac:chgData name="西村 翼" userId="5a6fcaf58e44607b" providerId="LiveId" clId="{EDC86F7E-0793-41CA-A63C-9202365F388E}" dt="2021-11-25T04:04:02.639" v="634" actId="478"/>
          <ac:spMkLst>
            <pc:docMk/>
            <pc:sldMk cId="1417421744" sldId="262"/>
            <ac:spMk id="18" creationId="{E028127A-A448-485F-87C5-7DADEE772ED5}"/>
          </ac:spMkLst>
        </pc:spChg>
        <pc:spChg chg="del">
          <ac:chgData name="西村 翼" userId="5a6fcaf58e44607b" providerId="LiveId" clId="{EDC86F7E-0793-41CA-A63C-9202365F388E}" dt="2021-11-25T04:04:02.639" v="634" actId="478"/>
          <ac:spMkLst>
            <pc:docMk/>
            <pc:sldMk cId="1417421744" sldId="262"/>
            <ac:spMk id="19" creationId="{7B205A17-04E5-479E-9B0A-1F9ED6D13587}"/>
          </ac:spMkLst>
        </pc:spChg>
        <pc:spChg chg="del">
          <ac:chgData name="西村 翼" userId="5a6fcaf58e44607b" providerId="LiveId" clId="{EDC86F7E-0793-41CA-A63C-9202365F388E}" dt="2021-11-25T04:04:02.639" v="634" actId="478"/>
          <ac:spMkLst>
            <pc:docMk/>
            <pc:sldMk cId="1417421744" sldId="262"/>
            <ac:spMk id="21" creationId="{419EB10E-134F-4ED8-8C6C-8947B3DD18CA}"/>
          </ac:spMkLst>
        </pc:spChg>
        <pc:spChg chg="add mod">
          <ac:chgData name="西村 翼" userId="5a6fcaf58e44607b" providerId="LiveId" clId="{EDC86F7E-0793-41CA-A63C-9202365F388E}" dt="2021-11-25T04:05:29.273" v="636"/>
          <ac:spMkLst>
            <pc:docMk/>
            <pc:sldMk cId="1417421744" sldId="262"/>
            <ac:spMk id="22" creationId="{FA2799B4-97B8-43A5-A1C2-C6534B2C5340}"/>
          </ac:spMkLst>
        </pc:spChg>
        <pc:spChg chg="add mod">
          <ac:chgData name="西村 翼" userId="5a6fcaf58e44607b" providerId="LiveId" clId="{EDC86F7E-0793-41CA-A63C-9202365F388E}" dt="2021-11-25T04:05:29.273" v="636"/>
          <ac:spMkLst>
            <pc:docMk/>
            <pc:sldMk cId="1417421744" sldId="262"/>
            <ac:spMk id="24" creationId="{CDD2CA9B-2FD3-4563-A447-6E86E2FAC7F7}"/>
          </ac:spMkLst>
        </pc:spChg>
        <pc:spChg chg="add del mod">
          <ac:chgData name="西村 翼" userId="5a6fcaf58e44607b" providerId="LiveId" clId="{EDC86F7E-0793-41CA-A63C-9202365F388E}" dt="2021-11-25T04:06:04.229" v="647" actId="21"/>
          <ac:spMkLst>
            <pc:docMk/>
            <pc:sldMk cId="1417421744" sldId="262"/>
            <ac:spMk id="25" creationId="{9890968A-CDC6-47C9-93CE-DC12AD426952}"/>
          </ac:spMkLst>
        </pc:spChg>
        <pc:spChg chg="add del mod">
          <ac:chgData name="西村 翼" userId="5a6fcaf58e44607b" providerId="LiveId" clId="{EDC86F7E-0793-41CA-A63C-9202365F388E}" dt="2021-11-25T04:05:41.321" v="640" actId="22"/>
          <ac:spMkLst>
            <pc:docMk/>
            <pc:sldMk cId="1417421744" sldId="262"/>
            <ac:spMk id="26" creationId="{A5C96FA5-F15C-47E2-85A7-B10EBB0610C5}"/>
          </ac:spMkLst>
        </pc:spChg>
        <pc:spChg chg="del">
          <ac:chgData name="西村 翼" userId="5a6fcaf58e44607b" providerId="LiveId" clId="{EDC86F7E-0793-41CA-A63C-9202365F388E}" dt="2021-11-25T04:04:02.639" v="634" actId="478"/>
          <ac:spMkLst>
            <pc:docMk/>
            <pc:sldMk cId="1417421744" sldId="262"/>
            <ac:spMk id="27" creationId="{72A4C6BB-E76F-41E3-817D-24FE98A18E89}"/>
          </ac:spMkLst>
        </pc:spChg>
        <pc:picChg chg="del">
          <ac:chgData name="西村 翼" userId="5a6fcaf58e44607b" providerId="LiveId" clId="{EDC86F7E-0793-41CA-A63C-9202365F388E}" dt="2021-11-25T04:04:02.639" v="634" actId="478"/>
          <ac:picMkLst>
            <pc:docMk/>
            <pc:sldMk cId="1417421744" sldId="262"/>
            <ac:picMk id="9" creationId="{EAB49587-53D8-4462-AC73-C928A40A983D}"/>
          </ac:picMkLst>
        </pc:picChg>
        <pc:picChg chg="del">
          <ac:chgData name="西村 翼" userId="5a6fcaf58e44607b" providerId="LiveId" clId="{EDC86F7E-0793-41CA-A63C-9202365F388E}" dt="2021-11-25T04:04:02.639" v="634" actId="478"/>
          <ac:picMkLst>
            <pc:docMk/>
            <pc:sldMk cId="1417421744" sldId="262"/>
            <ac:picMk id="10" creationId="{23AA0384-B227-4E9D-9F99-7DA5E6A95075}"/>
          </ac:picMkLst>
        </pc:picChg>
        <pc:picChg chg="del">
          <ac:chgData name="西村 翼" userId="5a6fcaf58e44607b" providerId="LiveId" clId="{EDC86F7E-0793-41CA-A63C-9202365F388E}" dt="2021-11-25T04:04:02.639" v="634" actId="478"/>
          <ac:picMkLst>
            <pc:docMk/>
            <pc:sldMk cId="1417421744" sldId="262"/>
            <ac:picMk id="14" creationId="{FE729685-6858-423B-BADD-A4C42D038D65}"/>
          </ac:picMkLst>
        </pc:picChg>
        <pc:picChg chg="add mod">
          <ac:chgData name="西村 翼" userId="5a6fcaf58e44607b" providerId="LiveId" clId="{EDC86F7E-0793-41CA-A63C-9202365F388E}" dt="2021-11-25T04:05:29.273" v="636"/>
          <ac:picMkLst>
            <pc:docMk/>
            <pc:sldMk cId="1417421744" sldId="262"/>
            <ac:picMk id="16" creationId="{284E9623-C10D-484F-8A8D-D6BA32909C74}"/>
          </ac:picMkLst>
        </pc:picChg>
        <pc:picChg chg="add mod">
          <ac:chgData name="西村 翼" userId="5a6fcaf58e44607b" providerId="LiveId" clId="{EDC86F7E-0793-41CA-A63C-9202365F388E}" dt="2021-11-25T04:05:29.273" v="636"/>
          <ac:picMkLst>
            <pc:docMk/>
            <pc:sldMk cId="1417421744" sldId="262"/>
            <ac:picMk id="20" creationId="{B9DA1232-091B-4469-93C3-0CF2D336B4E6}"/>
          </ac:picMkLst>
        </pc:picChg>
        <pc:picChg chg="del">
          <ac:chgData name="西村 翼" userId="5a6fcaf58e44607b" providerId="LiveId" clId="{EDC86F7E-0793-41CA-A63C-9202365F388E}" dt="2021-11-25T04:04:02.639" v="634" actId="478"/>
          <ac:picMkLst>
            <pc:docMk/>
            <pc:sldMk cId="1417421744" sldId="262"/>
            <ac:picMk id="23" creationId="{258BDB51-4EAC-4E9A-989F-CEE219A94AB4}"/>
          </ac:picMkLst>
        </pc:picChg>
      </pc:sldChg>
      <pc:sldChg chg="del">
        <pc:chgData name="西村 翼" userId="5a6fcaf58e44607b" providerId="LiveId" clId="{EDC86F7E-0793-41CA-A63C-9202365F388E}" dt="2021-11-25T04:06:58.429" v="652" actId="2696"/>
        <pc:sldMkLst>
          <pc:docMk/>
          <pc:sldMk cId="2835085118" sldId="263"/>
        </pc:sldMkLst>
      </pc:sldChg>
      <pc:sldChg chg="del">
        <pc:chgData name="西村 翼" userId="5a6fcaf58e44607b" providerId="LiveId" clId="{EDC86F7E-0793-41CA-A63C-9202365F388E}" dt="2021-11-25T04:12:22.407" v="693" actId="2696"/>
        <pc:sldMkLst>
          <pc:docMk/>
          <pc:sldMk cId="1106760590" sldId="264"/>
        </pc:sldMkLst>
      </pc:sldChg>
      <pc:sldChg chg="del">
        <pc:chgData name="西村 翼" userId="5a6fcaf58e44607b" providerId="LiveId" clId="{EDC86F7E-0793-41CA-A63C-9202365F388E}" dt="2021-11-25T04:12:25.286" v="694" actId="2696"/>
        <pc:sldMkLst>
          <pc:docMk/>
          <pc:sldMk cId="1909536023" sldId="265"/>
        </pc:sldMkLst>
      </pc:sldChg>
      <pc:sldChg chg="del">
        <pc:chgData name="西村 翼" userId="5a6fcaf58e44607b" providerId="LiveId" clId="{EDC86F7E-0793-41CA-A63C-9202365F388E}" dt="2021-11-25T04:12:27.874" v="695" actId="2696"/>
        <pc:sldMkLst>
          <pc:docMk/>
          <pc:sldMk cId="1044437189" sldId="266"/>
        </pc:sldMkLst>
      </pc:sldChg>
      <pc:sldChg chg="del">
        <pc:chgData name="西村 翼" userId="5a6fcaf58e44607b" providerId="LiveId" clId="{EDC86F7E-0793-41CA-A63C-9202365F388E}" dt="2021-11-25T04:12:32.021" v="697" actId="2696"/>
        <pc:sldMkLst>
          <pc:docMk/>
          <pc:sldMk cId="2724554053" sldId="267"/>
        </pc:sldMkLst>
      </pc:sldChg>
      <pc:sldChg chg="del">
        <pc:chgData name="西村 翼" userId="5a6fcaf58e44607b" providerId="LiveId" clId="{EDC86F7E-0793-41CA-A63C-9202365F388E}" dt="2021-11-25T04:12:29.928" v="696" actId="2696"/>
        <pc:sldMkLst>
          <pc:docMk/>
          <pc:sldMk cId="1604940456" sldId="268"/>
        </pc:sldMkLst>
      </pc:sldChg>
      <pc:sldChg chg="del">
        <pc:chgData name="西村 翼" userId="5a6fcaf58e44607b" providerId="LiveId" clId="{EDC86F7E-0793-41CA-A63C-9202365F388E}" dt="2021-11-25T04:12:35.891" v="699" actId="2696"/>
        <pc:sldMkLst>
          <pc:docMk/>
          <pc:sldMk cId="3536460495" sldId="269"/>
        </pc:sldMkLst>
      </pc:sldChg>
      <pc:sldChg chg="del">
        <pc:chgData name="西村 翼" userId="5a6fcaf58e44607b" providerId="LiveId" clId="{EDC86F7E-0793-41CA-A63C-9202365F388E}" dt="2021-11-25T04:12:33.981" v="698" actId="2696"/>
        <pc:sldMkLst>
          <pc:docMk/>
          <pc:sldMk cId="4261301842" sldId="270"/>
        </pc:sldMkLst>
      </pc:sldChg>
      <pc:sldChg chg="addSp delSp modSp add mod">
        <pc:chgData name="西村 翼" userId="5a6fcaf58e44607b" providerId="LiveId" clId="{EDC86F7E-0793-41CA-A63C-9202365F388E}" dt="2021-11-25T03:48:19.711" v="418" actId="14100"/>
        <pc:sldMkLst>
          <pc:docMk/>
          <pc:sldMk cId="1757949242" sldId="271"/>
        </pc:sldMkLst>
        <pc:spChg chg="mod">
          <ac:chgData name="西村 翼" userId="5a6fcaf58e44607b" providerId="LiveId" clId="{EDC86F7E-0793-41CA-A63C-9202365F388E}" dt="2021-11-25T02:31:34.184" v="213" actId="5793"/>
          <ac:spMkLst>
            <pc:docMk/>
            <pc:sldMk cId="1757949242" sldId="271"/>
            <ac:spMk id="3" creationId="{1A4BD45D-3B1D-49CC-97CC-81D2D2DC99D1}"/>
          </ac:spMkLst>
        </pc:spChg>
        <pc:spChg chg="add mod">
          <ac:chgData name="西村 翼" userId="5a6fcaf58e44607b" providerId="LiveId" clId="{EDC86F7E-0793-41CA-A63C-9202365F388E}" dt="2021-11-25T02:23:02.436" v="194" actId="13822"/>
          <ac:spMkLst>
            <pc:docMk/>
            <pc:sldMk cId="1757949242" sldId="271"/>
            <ac:spMk id="7" creationId="{BEFF39CF-AA13-4F95-9E68-E3B6A7B384E2}"/>
          </ac:spMkLst>
        </pc:spChg>
        <pc:spChg chg="del">
          <ac:chgData name="西村 翼" userId="5a6fcaf58e44607b" providerId="LiveId" clId="{EDC86F7E-0793-41CA-A63C-9202365F388E}" dt="2021-11-25T02:22:40.965" v="191" actId="478"/>
          <ac:spMkLst>
            <pc:docMk/>
            <pc:sldMk cId="1757949242" sldId="271"/>
            <ac:spMk id="10" creationId="{F8B40433-27FD-440F-A690-2E0EA8AEF79A}"/>
          </ac:spMkLst>
        </pc:spChg>
        <pc:spChg chg="add mod">
          <ac:chgData name="西村 翼" userId="5a6fcaf58e44607b" providerId="LiveId" clId="{EDC86F7E-0793-41CA-A63C-9202365F388E}" dt="2021-11-25T02:30:26.009" v="210" actId="113"/>
          <ac:spMkLst>
            <pc:docMk/>
            <pc:sldMk cId="1757949242" sldId="271"/>
            <ac:spMk id="14" creationId="{3B7CF889-F22D-4AB8-BDDD-E51BC7E58271}"/>
          </ac:spMkLst>
        </pc:spChg>
        <pc:spChg chg="add mod">
          <ac:chgData name="西村 翼" userId="5a6fcaf58e44607b" providerId="LiveId" clId="{EDC86F7E-0793-41CA-A63C-9202365F388E}" dt="2021-11-25T03:48:19.711" v="418" actId="14100"/>
          <ac:spMkLst>
            <pc:docMk/>
            <pc:sldMk cId="1757949242" sldId="271"/>
            <ac:spMk id="15" creationId="{41E65CB5-0952-45C6-B058-B25B444E4363}"/>
          </ac:spMkLst>
        </pc:spChg>
        <pc:picChg chg="del">
          <ac:chgData name="西村 翼" userId="5a6fcaf58e44607b" providerId="LiveId" clId="{EDC86F7E-0793-41CA-A63C-9202365F388E}" dt="2021-11-25T02:22:40.965" v="191" actId="478"/>
          <ac:picMkLst>
            <pc:docMk/>
            <pc:sldMk cId="1757949242" sldId="271"/>
            <ac:picMk id="9" creationId="{27268D86-77F4-42E4-9008-D6955B95FD45}"/>
          </ac:picMkLst>
        </pc:picChg>
      </pc:sldChg>
      <pc:sldChg chg="addSp delSp modSp add mod">
        <pc:chgData name="西村 翼" userId="5a6fcaf58e44607b" providerId="LiveId" clId="{EDC86F7E-0793-41CA-A63C-9202365F388E}" dt="2021-11-25T03:56:07.123" v="518" actId="21"/>
        <pc:sldMkLst>
          <pc:docMk/>
          <pc:sldMk cId="1297726144" sldId="272"/>
        </pc:sldMkLst>
        <pc:spChg chg="mod">
          <ac:chgData name="西村 翼" userId="5a6fcaf58e44607b" providerId="LiveId" clId="{EDC86F7E-0793-41CA-A63C-9202365F388E}" dt="2021-11-25T03:36:05.812" v="235" actId="113"/>
          <ac:spMkLst>
            <pc:docMk/>
            <pc:sldMk cId="1297726144" sldId="272"/>
            <ac:spMk id="3" creationId="{1A4BD45D-3B1D-49CC-97CC-81D2D2DC99D1}"/>
          </ac:spMkLst>
        </pc:spChg>
        <pc:spChg chg="del">
          <ac:chgData name="西村 翼" userId="5a6fcaf58e44607b" providerId="LiveId" clId="{EDC86F7E-0793-41CA-A63C-9202365F388E}" dt="2021-11-25T03:32:18.068" v="229" actId="478"/>
          <ac:spMkLst>
            <pc:docMk/>
            <pc:sldMk cId="1297726144" sldId="272"/>
            <ac:spMk id="7" creationId="{BEFF39CF-AA13-4F95-9E68-E3B6A7B384E2}"/>
          </ac:spMkLst>
        </pc:spChg>
        <pc:spChg chg="del">
          <ac:chgData name="西村 翼" userId="5a6fcaf58e44607b" providerId="LiveId" clId="{EDC86F7E-0793-41CA-A63C-9202365F388E}" dt="2021-11-25T03:32:18.068" v="229" actId="478"/>
          <ac:spMkLst>
            <pc:docMk/>
            <pc:sldMk cId="1297726144" sldId="272"/>
            <ac:spMk id="13" creationId="{BBB7EE73-DA6A-43C2-94A3-BF48EBB23C74}"/>
          </ac:spMkLst>
        </pc:spChg>
        <pc:spChg chg="del">
          <ac:chgData name="西村 翼" userId="5a6fcaf58e44607b" providerId="LiveId" clId="{EDC86F7E-0793-41CA-A63C-9202365F388E}" dt="2021-11-25T03:32:18.068" v="229" actId="478"/>
          <ac:spMkLst>
            <pc:docMk/>
            <pc:sldMk cId="1297726144" sldId="272"/>
            <ac:spMk id="14" creationId="{3B7CF889-F22D-4AB8-BDDD-E51BC7E58271}"/>
          </ac:spMkLst>
        </pc:spChg>
        <pc:spChg chg="add del mod">
          <ac:chgData name="西村 翼" userId="5a6fcaf58e44607b" providerId="LiveId" clId="{EDC86F7E-0793-41CA-A63C-9202365F388E}" dt="2021-11-25T03:56:07.123" v="518" actId="21"/>
          <ac:spMkLst>
            <pc:docMk/>
            <pc:sldMk cId="1297726144" sldId="272"/>
            <ac:spMk id="16" creationId="{FDB408C9-8363-4BFD-A09E-01BC0B084D84}"/>
          </ac:spMkLst>
        </pc:spChg>
        <pc:picChg chg="add mod">
          <ac:chgData name="西村 翼" userId="5a6fcaf58e44607b" providerId="LiveId" clId="{EDC86F7E-0793-41CA-A63C-9202365F388E}" dt="2021-11-25T03:36:16.446" v="239" actId="1076"/>
          <ac:picMkLst>
            <pc:docMk/>
            <pc:sldMk cId="1297726144" sldId="272"/>
            <ac:picMk id="9" creationId="{A42FF506-BD30-49C3-8979-99A01CA54B13}"/>
          </ac:picMkLst>
        </pc:picChg>
        <pc:picChg chg="del">
          <ac:chgData name="西村 翼" userId="5a6fcaf58e44607b" providerId="LiveId" clId="{EDC86F7E-0793-41CA-A63C-9202365F388E}" dt="2021-11-25T03:32:18.068" v="229" actId="478"/>
          <ac:picMkLst>
            <pc:docMk/>
            <pc:sldMk cId="1297726144" sldId="272"/>
            <ac:picMk id="12" creationId="{1CA988E6-5A23-4F06-BAE3-1683C33F32AB}"/>
          </ac:picMkLst>
        </pc:picChg>
      </pc:sldChg>
      <pc:sldChg chg="addSp delSp modSp add mod ord">
        <pc:chgData name="西村 翼" userId="5a6fcaf58e44607b" providerId="LiveId" clId="{EDC86F7E-0793-41CA-A63C-9202365F388E}" dt="2021-11-25T03:46:16.389" v="365" actId="1076"/>
        <pc:sldMkLst>
          <pc:docMk/>
          <pc:sldMk cId="3752302737" sldId="273"/>
        </pc:sldMkLst>
        <pc:spChg chg="mod">
          <ac:chgData name="西村 翼" userId="5a6fcaf58e44607b" providerId="LiveId" clId="{EDC86F7E-0793-41CA-A63C-9202365F388E}" dt="2021-11-25T03:43:48.628" v="248" actId="5793"/>
          <ac:spMkLst>
            <pc:docMk/>
            <pc:sldMk cId="3752302737" sldId="273"/>
            <ac:spMk id="3" creationId="{1A4BD45D-3B1D-49CC-97CC-81D2D2DC99D1}"/>
          </ac:spMkLst>
        </pc:spChg>
        <pc:spChg chg="del">
          <ac:chgData name="西村 翼" userId="5a6fcaf58e44607b" providerId="LiveId" clId="{EDC86F7E-0793-41CA-A63C-9202365F388E}" dt="2021-11-25T03:43:42.360" v="244" actId="478"/>
          <ac:spMkLst>
            <pc:docMk/>
            <pc:sldMk cId="3752302737" sldId="273"/>
            <ac:spMk id="7" creationId="{BEFF39CF-AA13-4F95-9E68-E3B6A7B384E2}"/>
          </ac:spMkLst>
        </pc:spChg>
        <pc:spChg chg="del">
          <ac:chgData name="西村 翼" userId="5a6fcaf58e44607b" providerId="LiveId" clId="{EDC86F7E-0793-41CA-A63C-9202365F388E}" dt="2021-11-25T03:43:42.360" v="244" actId="478"/>
          <ac:spMkLst>
            <pc:docMk/>
            <pc:sldMk cId="3752302737" sldId="273"/>
            <ac:spMk id="13" creationId="{BBB7EE73-DA6A-43C2-94A3-BF48EBB23C74}"/>
          </ac:spMkLst>
        </pc:spChg>
        <pc:spChg chg="del">
          <ac:chgData name="西村 翼" userId="5a6fcaf58e44607b" providerId="LiveId" clId="{EDC86F7E-0793-41CA-A63C-9202365F388E}" dt="2021-11-25T03:43:42.360" v="244" actId="478"/>
          <ac:spMkLst>
            <pc:docMk/>
            <pc:sldMk cId="3752302737" sldId="273"/>
            <ac:spMk id="14" creationId="{3B7CF889-F22D-4AB8-BDDD-E51BC7E58271}"/>
          </ac:spMkLst>
        </pc:spChg>
        <pc:spChg chg="del">
          <ac:chgData name="西村 翼" userId="5a6fcaf58e44607b" providerId="LiveId" clId="{EDC86F7E-0793-41CA-A63C-9202365F388E}" dt="2021-11-25T03:43:42.360" v="244" actId="478"/>
          <ac:spMkLst>
            <pc:docMk/>
            <pc:sldMk cId="3752302737" sldId="273"/>
            <ac:spMk id="15" creationId="{41E65CB5-0952-45C6-B058-B25B444E4363}"/>
          </ac:spMkLst>
        </pc:spChg>
        <pc:spChg chg="add mod">
          <ac:chgData name="西村 翼" userId="5a6fcaf58e44607b" providerId="LiveId" clId="{EDC86F7E-0793-41CA-A63C-9202365F388E}" dt="2021-11-25T03:44:54.295" v="260" actId="1076"/>
          <ac:spMkLst>
            <pc:docMk/>
            <pc:sldMk cId="3752302737" sldId="273"/>
            <ac:spMk id="16" creationId="{56A4634C-52D4-40B7-B392-F244603D57E2}"/>
          </ac:spMkLst>
        </pc:spChg>
        <pc:spChg chg="add mod">
          <ac:chgData name="西村 翼" userId="5a6fcaf58e44607b" providerId="LiveId" clId="{EDC86F7E-0793-41CA-A63C-9202365F388E}" dt="2021-11-25T03:44:54.295" v="260" actId="1076"/>
          <ac:spMkLst>
            <pc:docMk/>
            <pc:sldMk cId="3752302737" sldId="273"/>
            <ac:spMk id="17" creationId="{EC3A349E-6E6A-4CA6-AB66-78A44FAD97F6}"/>
          </ac:spMkLst>
        </pc:spChg>
        <pc:spChg chg="add mod">
          <ac:chgData name="西村 翼" userId="5a6fcaf58e44607b" providerId="LiveId" clId="{EDC86F7E-0793-41CA-A63C-9202365F388E}" dt="2021-11-25T03:46:16.389" v="365" actId="1076"/>
          <ac:spMkLst>
            <pc:docMk/>
            <pc:sldMk cId="3752302737" sldId="273"/>
            <ac:spMk id="19" creationId="{57905E0D-AC3E-4479-8EB5-73D09156C99A}"/>
          </ac:spMkLst>
        </pc:spChg>
        <pc:picChg chg="add mod">
          <ac:chgData name="西村 翼" userId="5a6fcaf58e44607b" providerId="LiveId" clId="{EDC86F7E-0793-41CA-A63C-9202365F388E}" dt="2021-11-25T03:44:54.295" v="260" actId="1076"/>
          <ac:picMkLst>
            <pc:docMk/>
            <pc:sldMk cId="3752302737" sldId="273"/>
            <ac:picMk id="9" creationId="{F8FBCEC7-5789-4624-B2C9-998C107B347B}"/>
          </ac:picMkLst>
        </pc:picChg>
        <pc:picChg chg="add mod">
          <ac:chgData name="西村 翼" userId="5a6fcaf58e44607b" providerId="LiveId" clId="{EDC86F7E-0793-41CA-A63C-9202365F388E}" dt="2021-11-25T03:44:54.295" v="260" actId="1076"/>
          <ac:picMkLst>
            <pc:docMk/>
            <pc:sldMk cId="3752302737" sldId="273"/>
            <ac:picMk id="11" creationId="{FB975BC6-CA5F-4312-A5D3-52D6B8AE720A}"/>
          </ac:picMkLst>
        </pc:picChg>
        <pc:picChg chg="del">
          <ac:chgData name="西村 翼" userId="5a6fcaf58e44607b" providerId="LiveId" clId="{EDC86F7E-0793-41CA-A63C-9202365F388E}" dt="2021-11-25T03:43:42.360" v="244" actId="478"/>
          <ac:picMkLst>
            <pc:docMk/>
            <pc:sldMk cId="3752302737" sldId="273"/>
            <ac:picMk id="12" creationId="{1CA988E6-5A23-4F06-BAE3-1683C33F32AB}"/>
          </ac:picMkLst>
        </pc:picChg>
      </pc:sldChg>
      <pc:sldChg chg="addSp delSp modSp new mod">
        <pc:chgData name="西村 翼" userId="5a6fcaf58e44607b" providerId="LiveId" clId="{EDC86F7E-0793-41CA-A63C-9202365F388E}" dt="2021-11-25T04:01:45.625" v="623" actId="1076"/>
        <pc:sldMkLst>
          <pc:docMk/>
          <pc:sldMk cId="2568931255" sldId="274"/>
        </pc:sldMkLst>
        <pc:spChg chg="mod">
          <ac:chgData name="西村 翼" userId="5a6fcaf58e44607b" providerId="LiveId" clId="{EDC86F7E-0793-41CA-A63C-9202365F388E}" dt="2021-11-25T03:49:21.444" v="423"/>
          <ac:spMkLst>
            <pc:docMk/>
            <pc:sldMk cId="2568931255" sldId="274"/>
            <ac:spMk id="2" creationId="{68235C51-8248-421E-8BCD-BE1745F05F54}"/>
          </ac:spMkLst>
        </pc:spChg>
        <pc:spChg chg="mod">
          <ac:chgData name="西村 翼" userId="5a6fcaf58e44607b" providerId="LiveId" clId="{EDC86F7E-0793-41CA-A63C-9202365F388E}" dt="2021-11-25T04:01:08.624" v="618" actId="20577"/>
          <ac:spMkLst>
            <pc:docMk/>
            <pc:sldMk cId="2568931255" sldId="274"/>
            <ac:spMk id="3" creationId="{8B9AEA7D-E220-4947-90E8-5BBD2AD0A2D0}"/>
          </ac:spMkLst>
        </pc:spChg>
        <pc:spChg chg="add mod">
          <ac:chgData name="西村 翼" userId="5a6fcaf58e44607b" providerId="LiveId" clId="{EDC86F7E-0793-41CA-A63C-9202365F388E}" dt="2021-11-25T03:56:48.838" v="522" actId="14100"/>
          <ac:spMkLst>
            <pc:docMk/>
            <pc:sldMk cId="2568931255" sldId="274"/>
            <ac:spMk id="11" creationId="{AA033B15-0754-4632-89AA-F7C4208D8B0A}"/>
          </ac:spMkLst>
        </pc:spChg>
        <pc:picChg chg="add mod">
          <ac:chgData name="西村 翼" userId="5a6fcaf58e44607b" providerId="LiveId" clId="{EDC86F7E-0793-41CA-A63C-9202365F388E}" dt="2021-11-25T04:00:45.461" v="546" actId="1076"/>
          <ac:picMkLst>
            <pc:docMk/>
            <pc:sldMk cId="2568931255" sldId="274"/>
            <ac:picMk id="8" creationId="{647D5602-6428-4477-8C7D-A697F3131034}"/>
          </ac:picMkLst>
        </pc:picChg>
        <pc:picChg chg="add del mod">
          <ac:chgData name="西村 翼" userId="5a6fcaf58e44607b" providerId="LiveId" clId="{EDC86F7E-0793-41CA-A63C-9202365F388E}" dt="2021-11-25T04:00:28.215" v="527" actId="478"/>
          <ac:picMkLst>
            <pc:docMk/>
            <pc:sldMk cId="2568931255" sldId="274"/>
            <ac:picMk id="10" creationId="{8AEB171A-0C6A-4A73-BF32-B3EFFE7DC9AE}"/>
          </ac:picMkLst>
        </pc:picChg>
        <pc:picChg chg="add mod">
          <ac:chgData name="西村 翼" userId="5a6fcaf58e44607b" providerId="LiveId" clId="{EDC86F7E-0793-41CA-A63C-9202365F388E}" dt="2021-11-25T04:01:45.625" v="623" actId="1076"/>
          <ac:picMkLst>
            <pc:docMk/>
            <pc:sldMk cId="2568931255" sldId="274"/>
            <ac:picMk id="13" creationId="{4DDC87C2-6EB2-4027-A907-19527C7CDA1E}"/>
          </ac:picMkLst>
        </pc:picChg>
      </pc:sldChg>
      <pc:sldChg chg="addSp delSp modSp add mod">
        <pc:chgData name="西村 翼" userId="5a6fcaf58e44607b" providerId="LiveId" clId="{EDC86F7E-0793-41CA-A63C-9202365F388E}" dt="2021-11-25T04:02:58.499" v="633" actId="1076"/>
        <pc:sldMkLst>
          <pc:docMk/>
          <pc:sldMk cId="76139005" sldId="275"/>
        </pc:sldMkLst>
        <pc:spChg chg="mod">
          <ac:chgData name="西村 翼" userId="5a6fcaf58e44607b" providerId="LiveId" clId="{EDC86F7E-0793-41CA-A63C-9202365F388E}" dt="2021-11-25T04:01:53.263" v="625" actId="20577"/>
          <ac:spMkLst>
            <pc:docMk/>
            <pc:sldMk cId="76139005" sldId="275"/>
            <ac:spMk id="3" creationId="{8B9AEA7D-E220-4947-90E8-5BBD2AD0A2D0}"/>
          </ac:spMkLst>
        </pc:spChg>
        <pc:picChg chg="del">
          <ac:chgData name="西村 翼" userId="5a6fcaf58e44607b" providerId="LiveId" clId="{EDC86F7E-0793-41CA-A63C-9202365F388E}" dt="2021-11-25T04:01:49.903" v="624" actId="478"/>
          <ac:picMkLst>
            <pc:docMk/>
            <pc:sldMk cId="76139005" sldId="275"/>
            <ac:picMk id="8" creationId="{647D5602-6428-4477-8C7D-A697F3131034}"/>
          </ac:picMkLst>
        </pc:picChg>
        <pc:picChg chg="add mod">
          <ac:chgData name="西村 翼" userId="5a6fcaf58e44607b" providerId="LiveId" clId="{EDC86F7E-0793-41CA-A63C-9202365F388E}" dt="2021-11-25T04:02:58.499" v="633" actId="1076"/>
          <ac:picMkLst>
            <pc:docMk/>
            <pc:sldMk cId="76139005" sldId="275"/>
            <ac:picMk id="9" creationId="{306A4A06-DEA7-4CB2-93B4-41ED480B7E3C}"/>
          </ac:picMkLst>
        </pc:picChg>
        <pc:picChg chg="mod">
          <ac:chgData name="西村 翼" userId="5a6fcaf58e44607b" providerId="LiveId" clId="{EDC86F7E-0793-41CA-A63C-9202365F388E}" dt="2021-11-25T04:02:51.797" v="631" actId="1076"/>
          <ac:picMkLst>
            <pc:docMk/>
            <pc:sldMk cId="76139005" sldId="275"/>
            <ac:picMk id="10" creationId="{8AEB171A-0C6A-4A73-BF32-B3EFFE7DC9AE}"/>
          </ac:picMkLst>
        </pc:picChg>
      </pc:sldChg>
      <pc:sldChg chg="addSp delSp modSp add mod">
        <pc:chgData name="西村 翼" userId="5a6fcaf58e44607b" providerId="LiveId" clId="{EDC86F7E-0793-41CA-A63C-9202365F388E}" dt="2021-11-25T04:11:45.182" v="691" actId="20577"/>
        <pc:sldMkLst>
          <pc:docMk/>
          <pc:sldMk cId="408131997" sldId="276"/>
        </pc:sldMkLst>
        <pc:spChg chg="del">
          <ac:chgData name="西村 翼" userId="5a6fcaf58e44607b" providerId="LiveId" clId="{EDC86F7E-0793-41CA-A63C-9202365F388E}" dt="2021-11-25T04:05:49.512" v="642" actId="478"/>
          <ac:spMkLst>
            <pc:docMk/>
            <pc:sldMk cId="408131997" sldId="276"/>
            <ac:spMk id="11" creationId="{AA033B15-0754-4632-89AA-F7C4208D8B0A}"/>
          </ac:spMkLst>
        </pc:spChg>
        <pc:spChg chg="add del">
          <ac:chgData name="西村 翼" userId="5a6fcaf58e44607b" providerId="LiveId" clId="{EDC86F7E-0793-41CA-A63C-9202365F388E}" dt="2021-11-25T04:05:53.523" v="644" actId="22"/>
          <ac:spMkLst>
            <pc:docMk/>
            <pc:sldMk cId="408131997" sldId="276"/>
            <ac:spMk id="12" creationId="{9ED6C252-7393-4E81-92E4-B9CCB79F739B}"/>
          </ac:spMkLst>
        </pc:spChg>
        <pc:spChg chg="add mod">
          <ac:chgData name="西村 翼" userId="5a6fcaf58e44607b" providerId="LiveId" clId="{EDC86F7E-0793-41CA-A63C-9202365F388E}" dt="2021-11-25T04:06:00.761" v="646" actId="1076"/>
          <ac:spMkLst>
            <pc:docMk/>
            <pc:sldMk cId="408131997" sldId="276"/>
            <ac:spMk id="15" creationId="{839B8DE6-9792-4141-A870-B240B06F84BB}"/>
          </ac:spMkLst>
        </pc:spChg>
        <pc:spChg chg="add mod">
          <ac:chgData name="西村 翼" userId="5a6fcaf58e44607b" providerId="LiveId" clId="{EDC86F7E-0793-41CA-A63C-9202365F388E}" dt="2021-11-25T04:06:00.761" v="646" actId="1076"/>
          <ac:spMkLst>
            <pc:docMk/>
            <pc:sldMk cId="408131997" sldId="276"/>
            <ac:spMk id="16" creationId="{D38A193A-6B20-4416-A025-7AE2A2C4DE5D}"/>
          </ac:spMkLst>
        </pc:spChg>
        <pc:spChg chg="add mod">
          <ac:chgData name="西村 翼" userId="5a6fcaf58e44607b" providerId="LiveId" clId="{EDC86F7E-0793-41CA-A63C-9202365F388E}" dt="2021-11-25T04:11:45.182" v="691" actId="20577"/>
          <ac:spMkLst>
            <pc:docMk/>
            <pc:sldMk cId="408131997" sldId="276"/>
            <ac:spMk id="17" creationId="{13226684-40D0-4E60-BBBE-72641287C03B}"/>
          </ac:spMkLst>
        </pc:spChg>
        <pc:picChg chg="del">
          <ac:chgData name="西村 翼" userId="5a6fcaf58e44607b" providerId="LiveId" clId="{EDC86F7E-0793-41CA-A63C-9202365F388E}" dt="2021-11-25T04:05:49.512" v="642" actId="478"/>
          <ac:picMkLst>
            <pc:docMk/>
            <pc:sldMk cId="408131997" sldId="276"/>
            <ac:picMk id="9" creationId="{306A4A06-DEA7-4CB2-93B4-41ED480B7E3C}"/>
          </ac:picMkLst>
        </pc:picChg>
        <pc:picChg chg="del">
          <ac:chgData name="西村 翼" userId="5a6fcaf58e44607b" providerId="LiveId" clId="{EDC86F7E-0793-41CA-A63C-9202365F388E}" dt="2021-11-25T04:05:49.512" v="642" actId="478"/>
          <ac:picMkLst>
            <pc:docMk/>
            <pc:sldMk cId="408131997" sldId="276"/>
            <ac:picMk id="10" creationId="{8AEB171A-0C6A-4A73-BF32-B3EFFE7DC9AE}"/>
          </ac:picMkLst>
        </pc:picChg>
        <pc:picChg chg="add del mod">
          <ac:chgData name="西村 翼" userId="5a6fcaf58e44607b" providerId="LiveId" clId="{EDC86F7E-0793-41CA-A63C-9202365F388E}" dt="2021-11-25T04:11:00.455" v="653" actId="478"/>
          <ac:picMkLst>
            <pc:docMk/>
            <pc:sldMk cId="408131997" sldId="276"/>
            <ac:picMk id="13" creationId="{2455A93C-D06A-432F-9A0F-B4CF4DDA4A95}"/>
          </ac:picMkLst>
        </pc:picChg>
        <pc:picChg chg="add del mod">
          <ac:chgData name="西村 翼" userId="5a6fcaf58e44607b" providerId="LiveId" clId="{EDC86F7E-0793-41CA-A63C-9202365F388E}" dt="2021-11-25T04:11:21.295" v="659" actId="478"/>
          <ac:picMkLst>
            <pc:docMk/>
            <pc:sldMk cId="408131997" sldId="276"/>
            <ac:picMk id="14" creationId="{53C48A28-00E3-471D-85ED-49647F049DA7}"/>
          </ac:picMkLst>
        </pc:picChg>
        <pc:picChg chg="add mod">
          <ac:chgData name="西村 翼" userId="5a6fcaf58e44607b" providerId="LiveId" clId="{EDC86F7E-0793-41CA-A63C-9202365F388E}" dt="2021-11-25T04:11:07.964" v="657" actId="1076"/>
          <ac:picMkLst>
            <pc:docMk/>
            <pc:sldMk cId="408131997" sldId="276"/>
            <ac:picMk id="18" creationId="{6CD3EDE0-2A9E-45C7-B03A-F8DFAB0A587E}"/>
          </ac:picMkLst>
        </pc:picChg>
        <pc:picChg chg="add mod">
          <ac:chgData name="西村 翼" userId="5a6fcaf58e44607b" providerId="LiveId" clId="{EDC86F7E-0793-41CA-A63C-9202365F388E}" dt="2021-11-25T04:11:29.992" v="663" actId="1076"/>
          <ac:picMkLst>
            <pc:docMk/>
            <pc:sldMk cId="408131997" sldId="276"/>
            <ac:picMk id="20" creationId="{F38A088D-C365-44C4-9AE1-8C7229CF3121}"/>
          </ac:picMkLst>
        </pc:picChg>
      </pc:sldChg>
      <pc:sldChg chg="addSp delSp modSp add mod">
        <pc:chgData name="西村 翼" userId="5a6fcaf58e44607b" providerId="LiveId" clId="{EDC86F7E-0793-41CA-A63C-9202365F388E}" dt="2021-11-25T07:42:57.297" v="859"/>
        <pc:sldMkLst>
          <pc:docMk/>
          <pc:sldMk cId="458058684" sldId="277"/>
        </pc:sldMkLst>
        <pc:spChg chg="mod">
          <ac:chgData name="西村 翼" userId="5a6fcaf58e44607b" providerId="LiveId" clId="{EDC86F7E-0793-41CA-A63C-9202365F388E}" dt="2021-11-25T07:28:33.489" v="733" actId="20577"/>
          <ac:spMkLst>
            <pc:docMk/>
            <pc:sldMk cId="458058684" sldId="277"/>
            <ac:spMk id="2" creationId="{68235C51-8248-421E-8BCD-BE1745F05F54}"/>
          </ac:spMkLst>
        </pc:spChg>
        <pc:spChg chg="mod">
          <ac:chgData name="西村 翼" userId="5a6fcaf58e44607b" providerId="LiveId" clId="{EDC86F7E-0793-41CA-A63C-9202365F388E}" dt="2021-11-25T07:37:18.280" v="832" actId="404"/>
          <ac:spMkLst>
            <pc:docMk/>
            <pc:sldMk cId="458058684" sldId="277"/>
            <ac:spMk id="3" creationId="{8B9AEA7D-E220-4947-90E8-5BBD2AD0A2D0}"/>
          </ac:spMkLst>
        </pc:spChg>
        <pc:spChg chg="del">
          <ac:chgData name="西村 翼" userId="5a6fcaf58e44607b" providerId="LiveId" clId="{EDC86F7E-0793-41CA-A63C-9202365F388E}" dt="2021-11-25T07:37:11.762" v="831" actId="478"/>
          <ac:spMkLst>
            <pc:docMk/>
            <pc:sldMk cId="458058684" sldId="277"/>
            <ac:spMk id="15" creationId="{839B8DE6-9792-4141-A870-B240B06F84BB}"/>
          </ac:spMkLst>
        </pc:spChg>
        <pc:spChg chg="del">
          <ac:chgData name="西村 翼" userId="5a6fcaf58e44607b" providerId="LiveId" clId="{EDC86F7E-0793-41CA-A63C-9202365F388E}" dt="2021-11-25T07:37:11.762" v="831" actId="478"/>
          <ac:spMkLst>
            <pc:docMk/>
            <pc:sldMk cId="458058684" sldId="277"/>
            <ac:spMk id="16" creationId="{D38A193A-6B20-4416-A025-7AE2A2C4DE5D}"/>
          </ac:spMkLst>
        </pc:spChg>
        <pc:spChg chg="del">
          <ac:chgData name="西村 翼" userId="5a6fcaf58e44607b" providerId="LiveId" clId="{EDC86F7E-0793-41CA-A63C-9202365F388E}" dt="2021-11-25T07:37:11.762" v="831" actId="478"/>
          <ac:spMkLst>
            <pc:docMk/>
            <pc:sldMk cId="458058684" sldId="277"/>
            <ac:spMk id="17" creationId="{13226684-40D0-4E60-BBBE-72641287C03B}"/>
          </ac:spMkLst>
        </pc:spChg>
        <pc:spChg chg="add mod">
          <ac:chgData name="西村 翼" userId="5a6fcaf58e44607b" providerId="LiveId" clId="{EDC86F7E-0793-41CA-A63C-9202365F388E}" dt="2021-11-25T07:42:16.002" v="858" actId="20577"/>
          <ac:spMkLst>
            <pc:docMk/>
            <pc:sldMk cId="458058684" sldId="277"/>
            <ac:spMk id="19" creationId="{FC2594B0-5043-459A-80A4-165DCC8764E8}"/>
          </ac:spMkLst>
        </pc:spChg>
        <pc:spChg chg="add mod">
          <ac:chgData name="西村 翼" userId="5a6fcaf58e44607b" providerId="LiveId" clId="{EDC86F7E-0793-41CA-A63C-9202365F388E}" dt="2021-11-25T07:42:57.297" v="859"/>
          <ac:spMkLst>
            <pc:docMk/>
            <pc:sldMk cId="458058684" sldId="277"/>
            <ac:spMk id="21" creationId="{9E05A923-0E35-492A-8C10-B2FE064A565C}"/>
          </ac:spMkLst>
        </pc:spChg>
        <pc:picChg chg="add mod">
          <ac:chgData name="西村 翼" userId="5a6fcaf58e44607b" providerId="LiveId" clId="{EDC86F7E-0793-41CA-A63C-9202365F388E}" dt="2021-11-25T07:41:50.755" v="841" actId="1076"/>
          <ac:picMkLst>
            <pc:docMk/>
            <pc:sldMk cId="458058684" sldId="277"/>
            <ac:picMk id="8" creationId="{CE3E7D63-45A5-4254-A8B9-E7DDBC633F78}"/>
          </ac:picMkLst>
        </pc:picChg>
        <pc:picChg chg="add mod">
          <ac:chgData name="西村 翼" userId="5a6fcaf58e44607b" providerId="LiveId" clId="{EDC86F7E-0793-41CA-A63C-9202365F388E}" dt="2021-11-25T07:41:54.560" v="842" actId="1076"/>
          <ac:picMkLst>
            <pc:docMk/>
            <pc:sldMk cId="458058684" sldId="277"/>
            <ac:picMk id="10" creationId="{C71A2EA4-73C9-4C65-A068-15667810178E}"/>
          </ac:picMkLst>
        </pc:picChg>
        <pc:picChg chg="del">
          <ac:chgData name="西村 翼" userId="5a6fcaf58e44607b" providerId="LiveId" clId="{EDC86F7E-0793-41CA-A63C-9202365F388E}" dt="2021-11-25T07:37:11.762" v="831" actId="478"/>
          <ac:picMkLst>
            <pc:docMk/>
            <pc:sldMk cId="458058684" sldId="277"/>
            <ac:picMk id="18" creationId="{6CD3EDE0-2A9E-45C7-B03A-F8DFAB0A587E}"/>
          </ac:picMkLst>
        </pc:picChg>
        <pc:picChg chg="del">
          <ac:chgData name="西村 翼" userId="5a6fcaf58e44607b" providerId="LiveId" clId="{EDC86F7E-0793-41CA-A63C-9202365F388E}" dt="2021-11-25T07:37:11.762" v="831" actId="478"/>
          <ac:picMkLst>
            <pc:docMk/>
            <pc:sldMk cId="458058684" sldId="277"/>
            <ac:picMk id="20" creationId="{F38A088D-C365-44C4-9AE1-8C7229CF3121}"/>
          </ac:picMkLst>
        </pc:picChg>
      </pc:sldChg>
      <pc:sldChg chg="addSp delSp modSp add mod">
        <pc:chgData name="西村 翼" userId="5a6fcaf58e44607b" providerId="LiveId" clId="{EDC86F7E-0793-41CA-A63C-9202365F388E}" dt="2021-11-25T07:48:19.055" v="873" actId="1076"/>
        <pc:sldMkLst>
          <pc:docMk/>
          <pc:sldMk cId="1430984482" sldId="278"/>
        </pc:sldMkLst>
        <pc:spChg chg="add mod">
          <ac:chgData name="西村 翼" userId="5a6fcaf58e44607b" providerId="LiveId" clId="{EDC86F7E-0793-41CA-A63C-9202365F388E}" dt="2021-11-25T07:46:26.079" v="863" actId="1076"/>
          <ac:spMkLst>
            <pc:docMk/>
            <pc:sldMk cId="1430984482" sldId="278"/>
            <ac:spMk id="13" creationId="{F2787ABA-C589-4D0D-AA46-045E872E4328}"/>
          </ac:spMkLst>
        </pc:spChg>
        <pc:spChg chg="add mod">
          <ac:chgData name="西村 翼" userId="5a6fcaf58e44607b" providerId="LiveId" clId="{EDC86F7E-0793-41CA-A63C-9202365F388E}" dt="2021-11-25T07:46:26.079" v="863" actId="1076"/>
          <ac:spMkLst>
            <pc:docMk/>
            <pc:sldMk cId="1430984482" sldId="278"/>
            <ac:spMk id="14" creationId="{B83C11EF-57BB-40E9-A573-589FF73250F9}"/>
          </ac:spMkLst>
        </pc:spChg>
        <pc:spChg chg="add del mod">
          <ac:chgData name="西村 翼" userId="5a6fcaf58e44607b" providerId="LiveId" clId="{EDC86F7E-0793-41CA-A63C-9202365F388E}" dt="2021-11-25T07:47:55.010" v="867" actId="478"/>
          <ac:spMkLst>
            <pc:docMk/>
            <pc:sldMk cId="1430984482" sldId="278"/>
            <ac:spMk id="15" creationId="{3A222851-3FEC-4797-B525-D6C4A86966DD}"/>
          </ac:spMkLst>
        </pc:spChg>
        <pc:spChg chg="del">
          <ac:chgData name="西村 翼" userId="5a6fcaf58e44607b" providerId="LiveId" clId="{EDC86F7E-0793-41CA-A63C-9202365F388E}" dt="2021-11-25T07:46:15.184" v="861" actId="478"/>
          <ac:spMkLst>
            <pc:docMk/>
            <pc:sldMk cId="1430984482" sldId="278"/>
            <ac:spMk id="19" creationId="{FC2594B0-5043-459A-80A4-165DCC8764E8}"/>
          </ac:spMkLst>
        </pc:spChg>
        <pc:spChg chg="del">
          <ac:chgData name="西村 翼" userId="5a6fcaf58e44607b" providerId="LiveId" clId="{EDC86F7E-0793-41CA-A63C-9202365F388E}" dt="2021-11-25T07:46:15.184" v="861" actId="478"/>
          <ac:spMkLst>
            <pc:docMk/>
            <pc:sldMk cId="1430984482" sldId="278"/>
            <ac:spMk id="21" creationId="{9E05A923-0E35-492A-8C10-B2FE064A565C}"/>
          </ac:spMkLst>
        </pc:spChg>
        <pc:picChg chg="del">
          <ac:chgData name="西村 翼" userId="5a6fcaf58e44607b" providerId="LiveId" clId="{EDC86F7E-0793-41CA-A63C-9202365F388E}" dt="2021-11-25T07:46:15.184" v="861" actId="478"/>
          <ac:picMkLst>
            <pc:docMk/>
            <pc:sldMk cId="1430984482" sldId="278"/>
            <ac:picMk id="8" creationId="{CE3E7D63-45A5-4254-A8B9-E7DDBC633F78}"/>
          </ac:picMkLst>
        </pc:picChg>
        <pc:picChg chg="add mod">
          <ac:chgData name="西村 翼" userId="5a6fcaf58e44607b" providerId="LiveId" clId="{EDC86F7E-0793-41CA-A63C-9202365F388E}" dt="2021-11-25T07:47:59.710" v="869" actId="1076"/>
          <ac:picMkLst>
            <pc:docMk/>
            <pc:sldMk cId="1430984482" sldId="278"/>
            <ac:picMk id="9" creationId="{9CE89682-3DA7-4AE3-B786-DD83E0F23547}"/>
          </ac:picMkLst>
        </pc:picChg>
        <pc:picChg chg="del">
          <ac:chgData name="西村 翼" userId="5a6fcaf58e44607b" providerId="LiveId" clId="{EDC86F7E-0793-41CA-A63C-9202365F388E}" dt="2021-11-25T07:46:15.184" v="861" actId="478"/>
          <ac:picMkLst>
            <pc:docMk/>
            <pc:sldMk cId="1430984482" sldId="278"/>
            <ac:picMk id="10" creationId="{C71A2EA4-73C9-4C65-A068-15667810178E}"/>
          </ac:picMkLst>
        </pc:picChg>
        <pc:picChg chg="add del mod">
          <ac:chgData name="西村 翼" userId="5a6fcaf58e44607b" providerId="LiveId" clId="{EDC86F7E-0793-41CA-A63C-9202365F388E}" dt="2021-11-25T07:47:49.784" v="865" actId="478"/>
          <ac:picMkLst>
            <pc:docMk/>
            <pc:sldMk cId="1430984482" sldId="278"/>
            <ac:picMk id="11" creationId="{8D967679-94D9-4099-B553-FB132200F1A4}"/>
          </ac:picMkLst>
        </pc:picChg>
        <pc:picChg chg="add del mod">
          <ac:chgData name="西村 翼" userId="5a6fcaf58e44607b" providerId="LiveId" clId="{EDC86F7E-0793-41CA-A63C-9202365F388E}" dt="2021-11-25T07:47:57.456" v="868" actId="478"/>
          <ac:picMkLst>
            <pc:docMk/>
            <pc:sldMk cId="1430984482" sldId="278"/>
            <ac:picMk id="12" creationId="{A147944E-6498-4C9E-BBE0-6813A62FFF13}"/>
          </ac:picMkLst>
        </pc:picChg>
        <pc:picChg chg="add mod">
          <ac:chgData name="西村 翼" userId="5a6fcaf58e44607b" providerId="LiveId" clId="{EDC86F7E-0793-41CA-A63C-9202365F388E}" dt="2021-11-25T07:48:19.055" v="873" actId="1076"/>
          <ac:picMkLst>
            <pc:docMk/>
            <pc:sldMk cId="1430984482" sldId="278"/>
            <ac:picMk id="17" creationId="{36DE44CB-1DDF-40CF-9964-D5302C159ED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43AAD-C151-4C67-8EC9-2AC048A6CE80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F422-09E2-4C4A-AB4D-363175EB1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CD72B-C134-467C-A499-DA86EE56C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8395"/>
            <a:ext cx="9144000" cy="1655763"/>
          </a:xfrm>
          <a:ln>
            <a:solidFill>
              <a:schemeClr val="bg1"/>
            </a:solidFill>
          </a:ln>
        </p:spPr>
        <p:txBody>
          <a:bodyPr anchor="b"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27025A-1B2C-41C7-BF67-36C7C08CD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D3FDC-A9F7-4350-B745-53452229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9693" y="6356350"/>
            <a:ext cx="2743200" cy="365125"/>
          </a:xfrm>
        </p:spPr>
        <p:txBody>
          <a:bodyPr/>
          <a:lstStyle/>
          <a:p>
            <a:fld id="{DC612DD3-CA99-473B-AE7B-F9F36147B62C}" type="datetime1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E52B25-AB76-4A6A-AA00-B42C0747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765E0-45D5-411A-99E5-216A9285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107" y="6345456"/>
            <a:ext cx="2743200" cy="365125"/>
          </a:xfrm>
        </p:spPr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242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0AEF8A-7023-41C7-97F9-BF12605E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72604A-4336-4841-8631-374D7CA4D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848990-A1B4-4117-9677-1FAD5BF3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00F1-74E7-4607-862C-F9A811063C6F}" type="datetime1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9649D6-8650-482C-93DC-232F32C4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BE2A5A-9B26-459D-8F75-0E07EB48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79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9F21317-2134-4F6C-9A6A-4D8D7BCF3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032233-F131-4877-9056-8BC21DA48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44CC3D-4DFC-4EC8-91A2-7598B9D5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C340-4F70-4B6B-9599-037A15FCB2B3}" type="datetime1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DD3E6-A5C6-462E-9553-7A6AF2F8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E782DC-F35A-4264-95A0-2428AA95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10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A63FD-A9CF-4F17-B75C-238D06A2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222513"/>
            <a:ext cx="11585196" cy="55766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87B83-8B2E-46B8-B5E0-1F12F057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1" y="995114"/>
            <a:ext cx="11585196" cy="5204345"/>
          </a:xfrm>
          <a:ln>
            <a:solidFill>
              <a:schemeClr val="bg1"/>
            </a:solidFill>
          </a:ln>
        </p:spPr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2A4FFD-16A7-41E3-99C4-8E42B62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353166"/>
            <a:ext cx="2743200" cy="365125"/>
          </a:xfrm>
        </p:spPr>
        <p:txBody>
          <a:bodyPr/>
          <a:lstStyle/>
          <a:p>
            <a:fld id="{276F997C-D218-46FB-85FC-22FE962A3E80}" type="datetime1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E9A27-4A62-4E1C-9107-256A8454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7B95C-FC11-41B9-9018-BBC6B55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353167"/>
            <a:ext cx="2743200" cy="365125"/>
          </a:xfrm>
        </p:spPr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D077C19-F45D-4544-84F1-072A7EFA0DAC}"/>
              </a:ext>
            </a:extLst>
          </p:cNvPr>
          <p:cNvCxnSpPr>
            <a:cxnSpLocks/>
          </p:cNvCxnSpPr>
          <p:nvPr userDrawn="1"/>
        </p:nvCxnSpPr>
        <p:spPr>
          <a:xfrm flipH="1">
            <a:off x="327171" y="805344"/>
            <a:ext cx="1158519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89AD4D-C2C7-459E-B287-A3156AC1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169AB4-77F0-43E8-A006-0430C28EE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0F27E7-3474-40B9-BA15-6A4ED44D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6F31-E4D5-4B4A-9522-C9D269A3B374}" type="datetime1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B29226-6F45-43C9-8527-8586E051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7349CA-B4A3-489C-8518-7EC4E2A4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77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C4486-8F67-42B4-ABFC-D16C8EA2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D140A2-8348-4033-A1AE-C3AFE769F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5932FB-1766-40FD-90B9-480FD776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61C4CF-7882-4B17-9289-48C1F6C9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240A-6EE3-47D9-874E-F2F1EC352F0A}" type="datetime1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B7D63D-91AF-458C-AEDE-FB74969D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BFC8F9-9835-460B-B093-59FD42D9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71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98B1E1-F4D5-4402-ABE5-52E678EA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62E5EA-120F-4ED2-83A9-52E5631A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006D1B-1FAA-477F-B896-BEAD90DF2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902234-8E9C-46D9-A43A-A2AA49A31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5B2772-24EA-4DF6-BDC1-AB49697DF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872C86-7360-44AE-8DB6-C365763E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D7FE-5A92-48D8-B95E-4F2688EFEE59}" type="datetime1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66489A-EA54-4970-B0A7-44E51DF3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7B47A6-97DF-47CD-8BCE-2D9547EF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93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FA2F7-1D64-42D6-9C57-39C68849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F56BCD-A05D-419E-8C7D-F54C7C49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2C07-4189-4E70-BD67-21E682A3065C}" type="datetime1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D39D6D-9662-4682-B991-5D9B3FA8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9B1AA8-4B15-42D0-BDB5-35E39FDA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29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2C90665-2F18-4052-B4F1-8DF77C17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96DA-6392-45AD-BEE8-C5E4B2DBBD7F}" type="datetime1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A48342-599C-4453-988E-2275F247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D3CCC3-ED4F-486C-9FFD-680F3932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19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40914-521A-4ADC-8F12-498E3B5E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2662B9-788E-4551-BEE3-E7A67A12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750EF7-5253-4A22-833F-C0D1D418A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C0BE48-1274-4463-8EEB-0C36459B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7753-C695-47AD-9CC0-856502EAE5E8}" type="datetime1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94E441-77A6-4A27-AF37-F0A7834A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8596CF-FDC9-4866-964A-53F6CAD9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0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31789A-12B5-4C81-AE68-36A9CB0B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2AED40-CCD5-466C-8A57-1D2B0DA83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D5FE21-2F9D-4FA7-8623-9DDC3C5CF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80CA6E-D200-410E-9793-93B3FA2D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C42A-BFFB-4E4B-9721-259252333E8F}" type="datetime1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D179B4-8F72-4B1C-8CE6-BC60B419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1A0A7C-5A3D-4A96-8493-0EAFC4F4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64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D5331-4B35-45F5-B3DF-8C4A4891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10A09-0E77-4D44-9D36-2B3EE07E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86D214-18CE-4C00-ACD5-195B7C43E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1592-4D9F-40F0-BCFE-4788FF790311}" type="datetime1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E414AC-6A13-49FB-A2C6-98667A156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28111A-3868-4FDD-91BE-D94E00353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73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ita.com/nazoking@github/items/16f65bbcfda517a74df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hrome-extension://efaidnbmnnnibpcajpcglclefindmkaj/viewer.html?pdfurl=http%3A%2F%2Fwww.orsj.or.jp%2Farchive2%2For65-6%2For65_6_317.pdf&amp;clen=8459619&amp;chunk=tru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a.wikipedia.org/wiki/%E7%96%8E%E8%A1%8C%E5%88%97#%E5%9C%A7%E7%B8%AE%E8%A1%8C%E6%A0%BC%E7%B4%8D%E6%96%B9%E5%BC%8F_(CRS)%E3%83%BBCompressed_Sparse_Row_(CSR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hrome-extension://efaidnbmnnnibpcajpcglclefindmkaj/viewer.html?pdfurl=https%3A%2F%2Fwww.ieice.org%2Fess%2Fsita%2Fforum%2Farticle%2F2015%2F201512081915.pdf&amp;clen=5871468&amp;chunk=tru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hrome-extension://efaidnbmnnnibpcajpcglclefindmkaj/viewer.html?pdfurl=https%3A%2F%2Fwww.ieice.org%2Fess%2Fsita%2Fforum%2Farticle%2F2015%2F201512081914.pdf&amp;clen=3173566&amp;chunk=tru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chemeng.com/independentcomponentanalys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A9AEAB-1B67-477E-AE75-28BC216BE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3</a:t>
            </a:r>
            <a:r>
              <a:rPr kumimoji="1" lang="ja-JP" altLang="en-US" dirty="0"/>
              <a:t>回</a:t>
            </a:r>
            <a:r>
              <a:rPr lang="ja-JP" altLang="en-US" dirty="0"/>
              <a:t>　</a:t>
            </a:r>
            <a:r>
              <a:rPr kumimoji="1" lang="ja-JP" altLang="en-US" dirty="0"/>
              <a:t>異常検出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EEF494-0AB8-4824-97E6-53A03616E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DDE3EF-EF2C-40BA-8DAD-9A87A49F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5D6892-ACDF-4878-9335-D67D20FB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2021/11/17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5EF590-4AE3-44DC-90F1-92D0C81C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</p:spTree>
    <p:extLst>
      <p:ext uri="{BB962C8B-B14F-4D97-AF65-F5344CB8AC3E}">
        <p14:creationId xmlns:p14="http://schemas.microsoft.com/office/powerpoint/2010/main" val="2012133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35C51-8248-421E-8BCD-BE1745F0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ICA</a:t>
            </a:r>
            <a:r>
              <a:rPr lang="ja-JP" altLang="en-US" dirty="0"/>
              <a:t>（独立成分分析）による異常検出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9AEA7D-E220-4947-90E8-5BBD2AD0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b="0" i="0" dirty="0">
                <a:solidFill>
                  <a:srgbClr val="000000"/>
                </a:solidFill>
                <a:effectLst/>
                <a:latin typeface="Hiragino Kaku Gothic ProN"/>
              </a:rPr>
              <a:t>PCA </a:t>
            </a:r>
            <a:r>
              <a:rPr lang="ja-JP" altLang="en-US" sz="2400" b="0" i="0" dirty="0">
                <a:solidFill>
                  <a:srgbClr val="000000"/>
                </a:solidFill>
                <a:effectLst/>
                <a:latin typeface="Hiragino Kaku Gothic ProN"/>
              </a:rPr>
              <a:t>では互いに無相関な成分を計算したりする．</a:t>
            </a:r>
            <a:endParaRPr lang="en-US" altLang="ja-JP" sz="2400" b="0" i="0" dirty="0">
              <a:solidFill>
                <a:srgbClr val="000000"/>
              </a:solidFill>
              <a:effectLst/>
              <a:latin typeface="Hiragino Kaku Gothic ProN"/>
            </a:endParaRPr>
          </a:p>
          <a:p>
            <a:r>
              <a:rPr lang="en-US" altLang="ja-JP" sz="2400" b="0" i="0" dirty="0">
                <a:solidFill>
                  <a:srgbClr val="000000"/>
                </a:solidFill>
                <a:effectLst/>
                <a:latin typeface="Hiragino Kaku Gothic ProN"/>
              </a:rPr>
              <a:t>ICA</a:t>
            </a:r>
            <a:r>
              <a:rPr lang="ja-JP" altLang="en-US" sz="2400" b="0" i="0" dirty="0">
                <a:solidFill>
                  <a:srgbClr val="000000"/>
                </a:solidFill>
                <a:effectLst/>
                <a:latin typeface="Hiragino Kaku Gothic ProN"/>
              </a:rPr>
              <a:t>では互いに</a:t>
            </a:r>
            <a:r>
              <a:rPr lang="ja-JP" altLang="en-US" sz="2400" b="1" i="0" dirty="0">
                <a:solidFill>
                  <a:srgbClr val="000000"/>
                </a:solidFill>
                <a:effectLst/>
                <a:latin typeface="Hiragino Kaku Gothic ProN"/>
              </a:rPr>
              <a:t>独立</a:t>
            </a:r>
            <a:r>
              <a:rPr lang="ja-JP" altLang="en-US" sz="2400" b="0" i="0" dirty="0">
                <a:solidFill>
                  <a:srgbClr val="000000"/>
                </a:solidFill>
                <a:effectLst/>
                <a:latin typeface="Hiragino Kaku Gothic ProN"/>
              </a:rPr>
              <a:t>な成分を計算できる（無相関より弱い条件）</a:t>
            </a:r>
            <a:r>
              <a:rPr kumimoji="1" lang="ja-JP" altLang="en-US" sz="2400" dirty="0"/>
              <a:t>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B4FEB6-242E-4A7C-A302-D75A7A26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2021/11/25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2D75CB-268E-41A1-988A-702E8075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7BAC05-07CA-4B5D-8A76-BFCBE34E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2787ABA-C589-4D0D-AA46-045E872E4328}"/>
              </a:ext>
            </a:extLst>
          </p:cNvPr>
          <p:cNvSpPr/>
          <p:nvPr/>
        </p:nvSpPr>
        <p:spPr>
          <a:xfrm>
            <a:off x="1829033" y="2352979"/>
            <a:ext cx="3325886" cy="42104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ja-JP" altLang="en-US" sz="2400" b="1"/>
              <a:t>適合率</a:t>
            </a:r>
            <a:r>
              <a:rPr lang="en-US" altLang="ja-JP" sz="2400" b="1"/>
              <a:t>-</a:t>
            </a:r>
            <a:r>
              <a:rPr lang="ja-JP" altLang="en-US" sz="2400" b="1"/>
              <a:t>再現率曲線</a:t>
            </a:r>
            <a:endParaRPr lang="en-US" altLang="ja-JP" sz="2000" b="1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83C11EF-57BB-40E9-A573-589FF73250F9}"/>
              </a:ext>
            </a:extLst>
          </p:cNvPr>
          <p:cNvSpPr/>
          <p:nvPr/>
        </p:nvSpPr>
        <p:spPr>
          <a:xfrm>
            <a:off x="7703118" y="2439600"/>
            <a:ext cx="2269922" cy="42104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ROC</a:t>
            </a:r>
            <a:r>
              <a:rPr lang="ja-JP" altLang="en-US" sz="2400" b="1" dirty="0"/>
              <a:t>曲線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CE89682-3DA7-4AE3-B786-DD83E0F23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01" y="2860641"/>
            <a:ext cx="4324350" cy="290512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6DE44CB-1DDF-40CF-9964-D5302C159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869" y="2871594"/>
            <a:ext cx="4434020" cy="28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8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68E5C-4D83-4640-A5CF-13498B6E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スパースランダム射影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4BD45D-3B1D-49CC-97CC-81D2D2DC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スパース行列</a:t>
            </a:r>
            <a:endParaRPr lang="en-US" altLang="ja-JP" dirty="0"/>
          </a:p>
          <a:p>
            <a:pPr lvl="1"/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スパースランダム行列は，密度の高いガウスランダム射影行列の代替であり，同様の埋め込み品質を保証し，さらにメモリ効率が高く，投影データの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   高速計算を可能にする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ABDC2C-17EC-48A6-9006-DE50C663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2021/11/17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20698-E6C7-4FFA-81CB-7F460F34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E591A-FA33-4500-9D81-568B61E4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7268D86-77F4-42E4-9008-D6955B95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87" y="3399935"/>
            <a:ext cx="3171825" cy="2466975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8B40433-27FD-440F-A690-2E0EA8AEF79A}"/>
              </a:ext>
            </a:extLst>
          </p:cNvPr>
          <p:cNvSpPr/>
          <p:nvPr/>
        </p:nvSpPr>
        <p:spPr>
          <a:xfrm>
            <a:off x="1456265" y="2900448"/>
            <a:ext cx="2980267" cy="4210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ガウスランダム行列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CA988E6-5A23-4F06-BAE3-1683C33F3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16" y="3399935"/>
            <a:ext cx="3543300" cy="2524125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B7EE73-DA6A-43C2-94A3-BF48EBB23C74}"/>
              </a:ext>
            </a:extLst>
          </p:cNvPr>
          <p:cNvSpPr/>
          <p:nvPr/>
        </p:nvSpPr>
        <p:spPr>
          <a:xfrm>
            <a:off x="6722534" y="2902120"/>
            <a:ext cx="3285065" cy="4210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スパースランダム行列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967DE7F-60F0-4F63-ADEF-A230EF034EA5}"/>
              </a:ext>
            </a:extLst>
          </p:cNvPr>
          <p:cNvSpPr txBox="1"/>
          <p:nvPr/>
        </p:nvSpPr>
        <p:spPr>
          <a:xfrm>
            <a:off x="8536380" y="5924060"/>
            <a:ext cx="29424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参考：</a:t>
            </a:r>
            <a:r>
              <a:rPr lang="ja-JP" altLang="en-US" sz="1600" dirty="0">
                <a:hlinkClick r:id="rId4"/>
              </a:rPr>
              <a:t>ランダムスパース射影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407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68E5C-4D83-4640-A5CF-13498B6E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スパースランダム射影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4BD45D-3B1D-49CC-97CC-81D2D2DC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スパース行列</a:t>
            </a:r>
            <a:endParaRPr lang="en-US" altLang="ja-JP" dirty="0"/>
          </a:p>
          <a:p>
            <a:pPr lvl="1"/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スパースランダム行列は，密度の高いガウスランダム射影行列の代替であり，同様の埋め込み品質を保証し，さらにメモリ効率が高く，投影データの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   高速計算を可能にする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ABDC2C-17EC-48A6-9006-DE50C663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2021/11/17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20698-E6C7-4FFA-81CB-7F460F34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E591A-FA33-4500-9D81-568B61E4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CA988E6-5A23-4F06-BAE3-1683C33F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416" y="3399935"/>
            <a:ext cx="3543300" cy="2524125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B7EE73-DA6A-43C2-94A3-BF48EBB23C74}"/>
              </a:ext>
            </a:extLst>
          </p:cNvPr>
          <p:cNvSpPr/>
          <p:nvPr/>
        </p:nvSpPr>
        <p:spPr>
          <a:xfrm>
            <a:off x="6722534" y="2902120"/>
            <a:ext cx="3285065" cy="4210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スパースランダム行列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BEFF39CF-AA13-4F95-9E68-E3B6A7B384E2}"/>
              </a:ext>
            </a:extLst>
          </p:cNvPr>
          <p:cNvSpPr/>
          <p:nvPr/>
        </p:nvSpPr>
        <p:spPr>
          <a:xfrm>
            <a:off x="1405467" y="3429000"/>
            <a:ext cx="4546600" cy="2015067"/>
          </a:xfrm>
          <a:prstGeom prst="wedgeRoundRectCallout">
            <a:avLst>
              <a:gd name="adj1" fmla="val 62966"/>
              <a:gd name="adj2" fmla="val -2447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7CF889-F22D-4AB8-BDDD-E51BC7E58271}"/>
              </a:ext>
            </a:extLst>
          </p:cNvPr>
          <p:cNvSpPr txBox="1"/>
          <p:nvPr/>
        </p:nvSpPr>
        <p:spPr>
          <a:xfrm>
            <a:off x="1629950" y="3697869"/>
            <a:ext cx="40976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疎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まば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らな行列．単に行列内に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0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が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たくさんあるってだけ．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0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が関係する計算の部分を工夫すれば，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ほとんど計算しなくて済むため，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ja-JP" altLang="en-US" b="1" i="0" dirty="0">
                <a:solidFill>
                  <a:srgbClr val="333333"/>
                </a:solidFill>
                <a:effectLst/>
                <a:latin typeface="-apple-system"/>
              </a:rPr>
              <a:t>特殊な手法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で計算する．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E65CB5-0952-45C6-B058-B25B444E4363}"/>
              </a:ext>
            </a:extLst>
          </p:cNvPr>
          <p:cNvSpPr txBox="1"/>
          <p:nvPr/>
        </p:nvSpPr>
        <p:spPr>
          <a:xfrm>
            <a:off x="7992534" y="5924628"/>
            <a:ext cx="371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参考：</a:t>
            </a:r>
            <a:r>
              <a:rPr lang="ja-JP" altLang="en-US" dirty="0">
                <a:hlinkClick r:id="rId3"/>
              </a:rPr>
              <a:t>データ解析における固有値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794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68E5C-4D83-4640-A5CF-13498B6E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スパースランダム射影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4BD45D-3B1D-49CC-97CC-81D2D2DC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ja-JP" alt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圧縮行格納方式 </a:t>
            </a:r>
            <a:r>
              <a:rPr lang="en-US" altLang="ja-JP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(CRS)</a:t>
            </a:r>
            <a:r>
              <a:rPr lang="ja-JP" alt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・</a:t>
            </a:r>
            <a:r>
              <a:rPr lang="en-US" altLang="ja-JP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Compressed Sparse Row (CSR)</a:t>
            </a:r>
          </a:p>
          <a:p>
            <a:pPr marL="0" indent="0">
              <a:buNone/>
            </a:pPr>
            <a:endParaRPr lang="en-US" altLang="ja-JP" b="1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ABDC2C-17EC-48A6-9006-DE50C663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2021/11/17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20698-E6C7-4FFA-81CB-7F460F34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E591A-FA33-4500-9D81-568B61E4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E65CB5-0952-45C6-B058-B25B444E4363}"/>
              </a:ext>
            </a:extLst>
          </p:cNvPr>
          <p:cNvSpPr txBox="1"/>
          <p:nvPr/>
        </p:nvSpPr>
        <p:spPr>
          <a:xfrm>
            <a:off x="8805334" y="5924628"/>
            <a:ext cx="2904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参考：</a:t>
            </a:r>
            <a:r>
              <a:rPr lang="en-US" altLang="ja-JP" dirty="0">
                <a:hlinkClick r:id="rId2"/>
              </a:rPr>
              <a:t>Wikipedia_</a:t>
            </a:r>
            <a:r>
              <a:rPr lang="ja-JP" altLang="en-US" dirty="0">
                <a:hlinkClick r:id="rId2"/>
              </a:rPr>
              <a:t>疎行列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42FF506-BD30-49C3-8979-99A01CA54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5" y="1742172"/>
            <a:ext cx="11184467" cy="422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2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68E5C-4D83-4640-A5CF-13498B6E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スパースランダム射影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4BD45D-3B1D-49CC-97CC-81D2D2DC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スパース行列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ABDC2C-17EC-48A6-9006-DE50C663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2021/11/17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20698-E6C7-4FFA-81CB-7F460F34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E591A-FA33-4500-9D81-568B61E4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8FBCEC7-5789-4624-B2C9-998C107B3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883" y="2277757"/>
            <a:ext cx="3562350" cy="237172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B975BC6-CA5F-4312-A5D3-52D6B8AE7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678" y="2306332"/>
            <a:ext cx="3590925" cy="2343150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6A4634C-52D4-40B7-B392-F244603D57E2}"/>
              </a:ext>
            </a:extLst>
          </p:cNvPr>
          <p:cNvSpPr/>
          <p:nvPr/>
        </p:nvSpPr>
        <p:spPr>
          <a:xfrm>
            <a:off x="1651233" y="1641779"/>
            <a:ext cx="3325886" cy="42104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ja-JP" altLang="en-US" sz="2400" b="1"/>
              <a:t>適合率</a:t>
            </a:r>
            <a:r>
              <a:rPr lang="en-US" altLang="ja-JP" sz="2400" b="1"/>
              <a:t>-</a:t>
            </a:r>
            <a:r>
              <a:rPr lang="ja-JP" altLang="en-US" sz="2400" b="1"/>
              <a:t>再現率曲線</a:t>
            </a:r>
            <a:endParaRPr lang="en-US" altLang="ja-JP" sz="2000" b="1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C3A349E-6E6A-4CA6-AB66-78A44FAD97F6}"/>
              </a:ext>
            </a:extLst>
          </p:cNvPr>
          <p:cNvSpPr/>
          <p:nvPr/>
        </p:nvSpPr>
        <p:spPr>
          <a:xfrm>
            <a:off x="7525318" y="1728400"/>
            <a:ext cx="2269922" cy="42104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ROC</a:t>
            </a:r>
            <a:r>
              <a:rPr lang="ja-JP" altLang="en-US" sz="2400" b="1" dirty="0"/>
              <a:t>曲線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7905E0D-AC3E-4479-8EB5-73D09156C99A}"/>
              </a:ext>
            </a:extLst>
          </p:cNvPr>
          <p:cNvSpPr txBox="1"/>
          <p:nvPr/>
        </p:nvSpPr>
        <p:spPr>
          <a:xfrm>
            <a:off x="627323" y="4870472"/>
            <a:ext cx="6958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スパースランダム射影による結果もあまりよくないことが分かる．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230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35C51-8248-421E-8BCD-BE1745F0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辞書学習による異常検出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9AEA7D-E220-4947-90E8-5BBD2AD0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辞書学習は元データのスパースな表現を学習する</a:t>
            </a:r>
            <a:endParaRPr kumimoji="1" lang="en-US" altLang="ja-JP" dirty="0"/>
          </a:p>
          <a:p>
            <a:r>
              <a:rPr kumimoji="1" lang="ja-JP" altLang="en-US" dirty="0"/>
              <a:t>辞書とはスパース表現のための「基底」．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B4FEB6-242E-4A7C-A302-D75A7A26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2D75CB-268E-41A1-988A-702E8075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7BAC05-07CA-4B5D-8A76-BFCBE34E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47D5602-6428-4477-8C7D-A697F3131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32" y="2128339"/>
            <a:ext cx="5312030" cy="394915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033B15-0754-4632-89AA-F7C4208D8B0A}"/>
              </a:ext>
            </a:extLst>
          </p:cNvPr>
          <p:cNvSpPr txBox="1"/>
          <p:nvPr/>
        </p:nvSpPr>
        <p:spPr>
          <a:xfrm>
            <a:off x="8348134" y="5772898"/>
            <a:ext cx="339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参考：</a:t>
            </a:r>
            <a:r>
              <a:rPr lang="ja-JP" altLang="en-US" dirty="0">
                <a:hlinkClick r:id="rId3"/>
              </a:rPr>
              <a:t>辞書学習のアルゴリズム</a:t>
            </a:r>
            <a:endParaRPr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DDC87C2-6EB2-4027-A907-19527C7CD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240" y="2826407"/>
            <a:ext cx="5201179" cy="273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3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35C51-8248-421E-8BCD-BE1745F0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辞書学習による異常検出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9AEA7D-E220-4947-90E8-5BBD2AD0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辞書学習は元データのスパースな表現を学習する．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B4FEB6-242E-4A7C-A302-D75A7A26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2D75CB-268E-41A1-988A-702E8075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7BAC05-07CA-4B5D-8A76-BFCBE34E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AEB171A-0C6A-4A73-BF32-B3EFFE7DC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5" y="1746697"/>
            <a:ext cx="5646055" cy="378456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033B15-0754-4632-89AA-F7C4208D8B0A}"/>
              </a:ext>
            </a:extLst>
          </p:cNvPr>
          <p:cNvSpPr txBox="1"/>
          <p:nvPr/>
        </p:nvSpPr>
        <p:spPr>
          <a:xfrm>
            <a:off x="8348134" y="5772898"/>
            <a:ext cx="339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参考：</a:t>
            </a:r>
            <a:r>
              <a:rPr lang="ja-JP" altLang="en-US" dirty="0">
                <a:hlinkClick r:id="rId3"/>
              </a:rPr>
              <a:t>スパース表現を探す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06A4A06-DEA7-4CB2-93B4-41ED480B7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241" y="1877198"/>
            <a:ext cx="5413182" cy="365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35C51-8248-421E-8BCD-BE1745F0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辞書学習による異常検出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9AEA7D-E220-4947-90E8-5BBD2AD0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辞書学習は元データのスパースな表現を学習する．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B4FEB6-242E-4A7C-A302-D75A7A26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2D75CB-268E-41A1-988A-702E8075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7BAC05-07CA-4B5D-8A76-BFCBE34E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9B8DE6-9792-4141-A870-B240B06F84BB}"/>
              </a:ext>
            </a:extLst>
          </p:cNvPr>
          <p:cNvSpPr/>
          <p:nvPr/>
        </p:nvSpPr>
        <p:spPr>
          <a:xfrm>
            <a:off x="1625833" y="2062820"/>
            <a:ext cx="3325886" cy="42104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ja-JP" altLang="en-US" sz="2400" b="1"/>
              <a:t>適合率</a:t>
            </a:r>
            <a:r>
              <a:rPr lang="en-US" altLang="ja-JP" sz="2400" b="1"/>
              <a:t>-</a:t>
            </a:r>
            <a:r>
              <a:rPr lang="ja-JP" altLang="en-US" sz="2400" b="1"/>
              <a:t>再現率曲線</a:t>
            </a:r>
            <a:endParaRPr lang="en-US" altLang="ja-JP" sz="2000" b="1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38A193A-6B20-4416-A025-7AE2A2C4DE5D}"/>
              </a:ext>
            </a:extLst>
          </p:cNvPr>
          <p:cNvSpPr/>
          <p:nvPr/>
        </p:nvSpPr>
        <p:spPr>
          <a:xfrm>
            <a:off x="7499918" y="2149441"/>
            <a:ext cx="2269922" cy="42104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ROC</a:t>
            </a:r>
            <a:r>
              <a:rPr lang="ja-JP" altLang="en-US" sz="2400" b="1" dirty="0"/>
              <a:t>曲線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3226684-40D0-4E60-BBBE-72641287C03B}"/>
              </a:ext>
            </a:extLst>
          </p:cNvPr>
          <p:cNvSpPr txBox="1"/>
          <p:nvPr/>
        </p:nvSpPr>
        <p:spPr>
          <a:xfrm>
            <a:off x="686589" y="5602713"/>
            <a:ext cx="6958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スパースランダム射影よりも結果結果が良いことが分かる．</a:t>
            </a:r>
            <a:endParaRPr lang="en-US" altLang="ja-JP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6CD3EDE0-2A9E-45C7-B03A-F8DFAB0A5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06" y="2570482"/>
            <a:ext cx="4237339" cy="283709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38A088D-C365-44C4-9AE1-8C7229CF3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732" y="2570482"/>
            <a:ext cx="4336962" cy="283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35C51-8248-421E-8BCD-BE1745F0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ICA</a:t>
            </a:r>
            <a:r>
              <a:rPr lang="ja-JP" altLang="en-US" dirty="0"/>
              <a:t>（独立成分分析）による異常検出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9AEA7D-E220-4947-90E8-5BBD2AD0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b="0" i="0" dirty="0">
                <a:solidFill>
                  <a:srgbClr val="000000"/>
                </a:solidFill>
                <a:effectLst/>
                <a:latin typeface="Hiragino Kaku Gothic ProN"/>
              </a:rPr>
              <a:t>PCA </a:t>
            </a:r>
            <a:r>
              <a:rPr lang="ja-JP" altLang="en-US" sz="2400" b="0" i="0" dirty="0">
                <a:solidFill>
                  <a:srgbClr val="000000"/>
                </a:solidFill>
                <a:effectLst/>
                <a:latin typeface="Hiragino Kaku Gothic ProN"/>
              </a:rPr>
              <a:t>では互いに無相関な成分を計算したりする．</a:t>
            </a:r>
            <a:endParaRPr lang="en-US" altLang="ja-JP" sz="2400" b="0" i="0" dirty="0">
              <a:solidFill>
                <a:srgbClr val="000000"/>
              </a:solidFill>
              <a:effectLst/>
              <a:latin typeface="Hiragino Kaku Gothic ProN"/>
            </a:endParaRPr>
          </a:p>
          <a:p>
            <a:r>
              <a:rPr lang="en-US" altLang="ja-JP" sz="2400" b="0" i="0" dirty="0">
                <a:solidFill>
                  <a:srgbClr val="000000"/>
                </a:solidFill>
                <a:effectLst/>
                <a:latin typeface="Hiragino Kaku Gothic ProN"/>
              </a:rPr>
              <a:t>ICA</a:t>
            </a:r>
            <a:r>
              <a:rPr lang="ja-JP" altLang="en-US" sz="2400" b="0" i="0" dirty="0">
                <a:solidFill>
                  <a:srgbClr val="000000"/>
                </a:solidFill>
                <a:effectLst/>
                <a:latin typeface="Hiragino Kaku Gothic ProN"/>
              </a:rPr>
              <a:t>では互いに</a:t>
            </a:r>
            <a:r>
              <a:rPr lang="ja-JP" altLang="en-US" sz="2400" b="1" i="0" dirty="0">
                <a:solidFill>
                  <a:srgbClr val="000000"/>
                </a:solidFill>
                <a:effectLst/>
                <a:latin typeface="Hiragino Kaku Gothic ProN"/>
              </a:rPr>
              <a:t>独立</a:t>
            </a:r>
            <a:r>
              <a:rPr lang="ja-JP" altLang="en-US" sz="2400" b="0" i="0" dirty="0">
                <a:solidFill>
                  <a:srgbClr val="000000"/>
                </a:solidFill>
                <a:effectLst/>
                <a:latin typeface="Hiragino Kaku Gothic ProN"/>
              </a:rPr>
              <a:t>な成分を計算できる（無相関より弱い条件）</a:t>
            </a:r>
            <a:r>
              <a:rPr kumimoji="1" lang="ja-JP" altLang="en-US" sz="2400" dirty="0"/>
              <a:t>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B4FEB6-242E-4A7C-A302-D75A7A26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2021/11/25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2D75CB-268E-41A1-988A-702E8075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7BAC05-07CA-4B5D-8A76-BFCBE34E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E3E7D63-45A5-4254-A8B9-E7DDBC633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74" y="2742723"/>
            <a:ext cx="5134611" cy="280280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71A2EA4-73C9-4C65-A068-156678101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769" y="3031918"/>
            <a:ext cx="5703780" cy="2686563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C2594B0-5043-459A-80A4-165DCC8764E8}"/>
              </a:ext>
            </a:extLst>
          </p:cNvPr>
          <p:cNvSpPr/>
          <p:nvPr/>
        </p:nvSpPr>
        <p:spPr>
          <a:xfrm>
            <a:off x="700574" y="2164791"/>
            <a:ext cx="2980267" cy="4210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ICA</a:t>
            </a:r>
            <a:r>
              <a:rPr lang="ja-JP" altLang="en-US" sz="2400" b="1" dirty="0"/>
              <a:t>のイメージ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E05A923-0E35-492A-8C10-B2FE064A565C}"/>
              </a:ext>
            </a:extLst>
          </p:cNvPr>
          <p:cNvSpPr txBox="1"/>
          <p:nvPr/>
        </p:nvSpPr>
        <p:spPr>
          <a:xfrm>
            <a:off x="8348134" y="5772898"/>
            <a:ext cx="339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参考：</a:t>
            </a:r>
            <a:r>
              <a:rPr lang="zh-CN" altLang="en-US" dirty="0">
                <a:hlinkClick r:id="rId4"/>
              </a:rPr>
              <a:t>独立主成分分析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80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451</Words>
  <Application>Microsoft Office PowerPoint</Application>
  <PresentationFormat>ワイド画面</PresentationFormat>
  <Paragraphs>83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-apple-system</vt:lpstr>
      <vt:lpstr>Hiragino Kaku Gothic ProN</vt:lpstr>
      <vt:lpstr>游ゴシック</vt:lpstr>
      <vt:lpstr>游ゴシック Light</vt:lpstr>
      <vt:lpstr>Arial</vt:lpstr>
      <vt:lpstr>Wingdings</vt:lpstr>
      <vt:lpstr>Office テーマ</vt:lpstr>
      <vt:lpstr>第3回　異常検出</vt:lpstr>
      <vt:lpstr>スパースランダム射影</vt:lpstr>
      <vt:lpstr>スパースランダム射影</vt:lpstr>
      <vt:lpstr>スパースランダム射影</vt:lpstr>
      <vt:lpstr>スパースランダム射影</vt:lpstr>
      <vt:lpstr>辞書学習による異常検出</vt:lpstr>
      <vt:lpstr>辞書学習による異常検出</vt:lpstr>
      <vt:lpstr>辞書学習による異常検出</vt:lpstr>
      <vt:lpstr>ICA（独立成分分析）による異常検出</vt:lpstr>
      <vt:lpstr>ICA（独立成分分析）による異常検出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 翼</dc:creator>
  <cp:lastModifiedBy>西村 翼</cp:lastModifiedBy>
  <cp:revision>1</cp:revision>
  <dcterms:created xsi:type="dcterms:W3CDTF">2021-11-16T14:21:45Z</dcterms:created>
  <dcterms:modified xsi:type="dcterms:W3CDTF">2021-11-25T07:48:19Z</dcterms:modified>
</cp:coreProperties>
</file>