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1" r:id="rId4"/>
    <p:sldId id="279" r:id="rId5"/>
    <p:sldId id="272" r:id="rId6"/>
    <p:sldId id="273" r:id="rId7"/>
    <p:sldId id="28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6ACB2-7015-4FF7-9806-62A89EED04B9}" v="55" dt="2021-12-15T08:00: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6A06ACB2-7015-4FF7-9806-62A89EED04B9}"/>
    <pc:docChg chg="undo custSel addSld delSld modSld">
      <pc:chgData name="西村 翼" userId="5a6fcaf58e44607b" providerId="LiveId" clId="{6A06ACB2-7015-4FF7-9806-62A89EED04B9}" dt="2021-12-15T08:09:13.201" v="3665" actId="1076"/>
      <pc:docMkLst>
        <pc:docMk/>
      </pc:docMkLst>
      <pc:sldChg chg="modSp mod">
        <pc:chgData name="西村 翼" userId="5a6fcaf58e44607b" providerId="LiveId" clId="{6A06ACB2-7015-4FF7-9806-62A89EED04B9}" dt="2021-12-15T02:28:44.869" v="17" actId="20577"/>
        <pc:sldMkLst>
          <pc:docMk/>
          <pc:sldMk cId="2012133413" sldId="256"/>
        </pc:sldMkLst>
        <pc:spChg chg="mod">
          <ac:chgData name="西村 翼" userId="5a6fcaf58e44607b" providerId="LiveId" clId="{6A06ACB2-7015-4FF7-9806-62A89EED04B9}" dt="2021-12-15T02:28:44.869" v="17" actId="20577"/>
          <ac:spMkLst>
            <pc:docMk/>
            <pc:sldMk cId="2012133413" sldId="256"/>
            <ac:spMk id="2" creationId="{46A9AEAB-1B67-477E-AE75-28BC216BE37D}"/>
          </ac:spMkLst>
        </pc:spChg>
      </pc:sldChg>
      <pc:sldChg chg="addSp delSp modSp mod">
        <pc:chgData name="西村 翼" userId="5a6fcaf58e44607b" providerId="LiveId" clId="{6A06ACB2-7015-4FF7-9806-62A89EED04B9}" dt="2021-12-15T02:55:36.668" v="735" actId="20577"/>
        <pc:sldMkLst>
          <pc:docMk/>
          <pc:sldMk cId="3014077447" sldId="257"/>
        </pc:sldMkLst>
        <pc:spChg chg="mod">
          <ac:chgData name="西村 翼" userId="5a6fcaf58e44607b" providerId="LiveId" clId="{6A06ACB2-7015-4FF7-9806-62A89EED04B9}" dt="2021-12-15T02:30:43.905" v="140" actId="20577"/>
          <ac:spMkLst>
            <pc:docMk/>
            <pc:sldMk cId="3014077447" sldId="257"/>
            <ac:spMk id="2" creationId="{09568E5C-4D83-4640-A5CF-13498B6EF4DC}"/>
          </ac:spMkLst>
        </pc:spChg>
        <pc:spChg chg="mod">
          <ac:chgData name="西村 翼" userId="5a6fcaf58e44607b" providerId="LiveId" clId="{6A06ACB2-7015-4FF7-9806-62A89EED04B9}" dt="2021-12-15T02:50:12.808" v="468"/>
          <ac:spMkLst>
            <pc:docMk/>
            <pc:sldMk cId="3014077447" sldId="257"/>
            <ac:spMk id="3" creationId="{1A4BD45D-3B1D-49CC-97CC-81D2D2DC99D1}"/>
          </ac:spMkLst>
        </pc:spChg>
        <pc:spChg chg="add del mod">
          <ac:chgData name="西村 翼" userId="5a6fcaf58e44607b" providerId="LiveId" clId="{6A06ACB2-7015-4FF7-9806-62A89EED04B9}" dt="2021-12-15T02:48:04.762" v="464" actId="478"/>
          <ac:spMkLst>
            <pc:docMk/>
            <pc:sldMk cId="3014077447" sldId="257"/>
            <ac:spMk id="7" creationId="{F9D8439E-E244-4B63-B923-92F8B2B48461}"/>
          </ac:spMkLst>
        </pc:spChg>
        <pc:spChg chg="del">
          <ac:chgData name="西村 翼" userId="5a6fcaf58e44607b" providerId="LiveId" clId="{6A06ACB2-7015-4FF7-9806-62A89EED04B9}" dt="2021-12-15T02:42:34.978" v="445" actId="478"/>
          <ac:spMkLst>
            <pc:docMk/>
            <pc:sldMk cId="3014077447" sldId="257"/>
            <ac:spMk id="10" creationId="{F8B40433-27FD-440F-A690-2E0EA8AEF79A}"/>
          </ac:spMkLst>
        </pc:spChg>
        <pc:spChg chg="del">
          <ac:chgData name="西村 翼" userId="5a6fcaf58e44607b" providerId="LiveId" clId="{6A06ACB2-7015-4FF7-9806-62A89EED04B9}" dt="2021-12-15T02:42:34.978" v="445" actId="478"/>
          <ac:spMkLst>
            <pc:docMk/>
            <pc:sldMk cId="3014077447" sldId="257"/>
            <ac:spMk id="13" creationId="{BBB7EE73-DA6A-43C2-94A3-BF48EBB23C74}"/>
          </ac:spMkLst>
        </pc:spChg>
        <pc:spChg chg="mod">
          <ac:chgData name="西村 翼" userId="5a6fcaf58e44607b" providerId="LiveId" clId="{6A06ACB2-7015-4FF7-9806-62A89EED04B9}" dt="2021-12-15T02:53:17.452" v="605" actId="1076"/>
          <ac:spMkLst>
            <pc:docMk/>
            <pc:sldMk cId="3014077447" sldId="257"/>
            <ac:spMk id="14" creationId="{A967DE7F-60F0-4F63-ADEF-A230EF034EA5}"/>
          </ac:spMkLst>
        </pc:spChg>
        <pc:spChg chg="add mod">
          <ac:chgData name="西村 翼" userId="5a6fcaf58e44607b" providerId="LiveId" clId="{6A06ACB2-7015-4FF7-9806-62A89EED04B9}" dt="2021-12-15T02:55:36.668" v="735" actId="20577"/>
          <ac:spMkLst>
            <pc:docMk/>
            <pc:sldMk cId="3014077447" sldId="257"/>
            <ac:spMk id="15" creationId="{04B746E4-4D97-4A4D-9094-04486074C025}"/>
          </ac:spMkLst>
        </pc:spChg>
        <pc:picChg chg="del">
          <ac:chgData name="西村 翼" userId="5a6fcaf58e44607b" providerId="LiveId" clId="{6A06ACB2-7015-4FF7-9806-62A89EED04B9}" dt="2021-12-15T02:42:34.978" v="445" actId="478"/>
          <ac:picMkLst>
            <pc:docMk/>
            <pc:sldMk cId="3014077447" sldId="257"/>
            <ac:picMk id="9" creationId="{27268D86-77F4-42E4-9008-D6955B95FD45}"/>
          </ac:picMkLst>
        </pc:picChg>
        <pc:picChg chg="del">
          <ac:chgData name="西村 翼" userId="5a6fcaf58e44607b" providerId="LiveId" clId="{6A06ACB2-7015-4FF7-9806-62A89EED04B9}" dt="2021-12-15T02:42:36.818" v="446" actId="478"/>
          <ac:picMkLst>
            <pc:docMk/>
            <pc:sldMk cId="3014077447" sldId="257"/>
            <ac:picMk id="12" creationId="{1CA988E6-5A23-4F06-BAE3-1683C33F32AB}"/>
          </ac:picMkLst>
        </pc:picChg>
        <pc:picChg chg="add mod">
          <ac:chgData name="西村 翼" userId="5a6fcaf58e44607b" providerId="LiveId" clId="{6A06ACB2-7015-4FF7-9806-62A89EED04B9}" dt="2021-12-15T02:53:21.520" v="606" actId="1076"/>
          <ac:picMkLst>
            <pc:docMk/>
            <pc:sldMk cId="3014077447" sldId="257"/>
            <ac:picMk id="1026" creationId="{3D7ACA6E-8496-451D-80E2-F4F1B0D5DEA3}"/>
          </ac:picMkLst>
        </pc:picChg>
        <pc:picChg chg="add mod">
          <ac:chgData name="西村 翼" userId="5a6fcaf58e44607b" providerId="LiveId" clId="{6A06ACB2-7015-4FF7-9806-62A89EED04B9}" dt="2021-12-15T02:53:25.760" v="607" actId="1076"/>
          <ac:picMkLst>
            <pc:docMk/>
            <pc:sldMk cId="3014077447" sldId="257"/>
            <ac:picMk id="1028" creationId="{B7D73FDD-74D9-4A54-BB77-286F54777BEE}"/>
          </ac:picMkLst>
        </pc:picChg>
      </pc:sldChg>
      <pc:sldChg chg="addSp delSp modSp add del mod">
        <pc:chgData name="西村 翼" userId="5a6fcaf58e44607b" providerId="LiveId" clId="{6A06ACB2-7015-4FF7-9806-62A89EED04B9}" dt="2021-12-15T04:01:43.869" v="1959" actId="1076"/>
        <pc:sldMkLst>
          <pc:docMk/>
          <pc:sldMk cId="1757949242" sldId="271"/>
        </pc:sldMkLst>
        <pc:spChg chg="mod">
          <ac:chgData name="西村 翼" userId="5a6fcaf58e44607b" providerId="LiveId" clId="{6A06ACB2-7015-4FF7-9806-62A89EED04B9}" dt="2021-12-15T02:55:48.494" v="750" actId="20577"/>
          <ac:spMkLst>
            <pc:docMk/>
            <pc:sldMk cId="1757949242" sldId="271"/>
            <ac:spMk id="2" creationId="{09568E5C-4D83-4640-A5CF-13498B6EF4DC}"/>
          </ac:spMkLst>
        </pc:spChg>
        <pc:spChg chg="mod">
          <ac:chgData name="西村 翼" userId="5a6fcaf58e44607b" providerId="LiveId" clId="{6A06ACB2-7015-4FF7-9806-62A89EED04B9}" dt="2021-12-15T04:01:40.321" v="1958" actId="20577"/>
          <ac:spMkLst>
            <pc:docMk/>
            <pc:sldMk cId="1757949242" sldId="271"/>
            <ac:spMk id="3" creationId="{1A4BD45D-3B1D-49CC-97CC-81D2D2DC99D1}"/>
          </ac:spMkLst>
        </pc:spChg>
        <pc:spChg chg="add del mod">
          <ac:chgData name="西村 翼" userId="5a6fcaf58e44607b" providerId="LiveId" clId="{6A06ACB2-7015-4FF7-9806-62A89EED04B9}" dt="2021-12-15T03:46:49.514" v="1014" actId="14100"/>
          <ac:spMkLst>
            <pc:docMk/>
            <pc:sldMk cId="1757949242" sldId="271"/>
            <ac:spMk id="7" creationId="{BEFF39CF-AA13-4F95-9E68-E3B6A7B384E2}"/>
          </ac:spMkLst>
        </pc:spChg>
        <pc:spChg chg="mod">
          <ac:chgData name="西村 翼" userId="5a6fcaf58e44607b" providerId="LiveId" clId="{6A06ACB2-7015-4FF7-9806-62A89EED04B9}" dt="2021-12-15T03:46:26.369" v="1008" actId="1076"/>
          <ac:spMkLst>
            <pc:docMk/>
            <pc:sldMk cId="1757949242" sldId="271"/>
            <ac:spMk id="13" creationId="{BBB7EE73-DA6A-43C2-94A3-BF48EBB23C74}"/>
          </ac:spMkLst>
        </pc:spChg>
        <pc:spChg chg="mod">
          <ac:chgData name="西村 翼" userId="5a6fcaf58e44607b" providerId="LiveId" clId="{6A06ACB2-7015-4FF7-9806-62A89EED04B9}" dt="2021-12-15T04:00:13.509" v="1848" actId="404"/>
          <ac:spMkLst>
            <pc:docMk/>
            <pc:sldMk cId="1757949242" sldId="271"/>
            <ac:spMk id="14" creationId="{3B7CF889-F22D-4AB8-BDDD-E51BC7E58271}"/>
          </ac:spMkLst>
        </pc:spChg>
        <pc:spChg chg="mod">
          <ac:chgData name="西村 翼" userId="5a6fcaf58e44607b" providerId="LiveId" clId="{6A06ACB2-7015-4FF7-9806-62A89EED04B9}" dt="2021-12-15T03:47:24.882" v="1016" actId="1076"/>
          <ac:spMkLst>
            <pc:docMk/>
            <pc:sldMk cId="1757949242" sldId="271"/>
            <ac:spMk id="15" creationId="{41E65CB5-0952-45C6-B058-B25B444E4363}"/>
          </ac:spMkLst>
        </pc:spChg>
        <pc:grpChg chg="add mod">
          <ac:chgData name="西村 翼" userId="5a6fcaf58e44607b" providerId="LiveId" clId="{6A06ACB2-7015-4FF7-9806-62A89EED04B9}" dt="2021-12-15T04:01:43.869" v="1959" actId="1076"/>
          <ac:grpSpMkLst>
            <pc:docMk/>
            <pc:sldMk cId="1757949242" sldId="271"/>
            <ac:grpSpMk id="8" creationId="{8C839FA6-1C9B-470A-8B65-F3699B5486EC}"/>
          </ac:grpSpMkLst>
        </pc:grpChg>
        <pc:picChg chg="add mod">
          <ac:chgData name="西村 翼" userId="5a6fcaf58e44607b" providerId="LiveId" clId="{6A06ACB2-7015-4FF7-9806-62A89EED04B9}" dt="2021-12-15T03:46:39.054" v="1012" actId="1076"/>
          <ac:picMkLst>
            <pc:docMk/>
            <pc:sldMk cId="1757949242" sldId="271"/>
            <ac:picMk id="10" creationId="{392357FB-1674-49C8-86A5-698F2D9ADD70}"/>
          </ac:picMkLst>
        </pc:picChg>
        <pc:picChg chg="del">
          <ac:chgData name="西村 翼" userId="5a6fcaf58e44607b" providerId="LiveId" clId="{6A06ACB2-7015-4FF7-9806-62A89EED04B9}" dt="2021-12-15T02:59:43.879" v="945" actId="478"/>
          <ac:picMkLst>
            <pc:docMk/>
            <pc:sldMk cId="1757949242" sldId="271"/>
            <ac:picMk id="12" creationId="{1CA988E6-5A23-4F06-BAE3-1683C33F32AB}"/>
          </ac:picMkLst>
        </pc:picChg>
      </pc:sldChg>
      <pc:sldChg chg="delSp modSp mod">
        <pc:chgData name="西村 翼" userId="5a6fcaf58e44607b" providerId="LiveId" clId="{6A06ACB2-7015-4FF7-9806-62A89EED04B9}" dt="2021-12-15T06:11:52.701" v="2437" actId="20577"/>
        <pc:sldMkLst>
          <pc:docMk/>
          <pc:sldMk cId="1297726144" sldId="272"/>
        </pc:sldMkLst>
        <pc:spChg chg="mod">
          <ac:chgData name="西村 翼" userId="5a6fcaf58e44607b" providerId="LiveId" clId="{6A06ACB2-7015-4FF7-9806-62A89EED04B9}" dt="2021-12-15T05:18:22.462" v="1999" actId="20577"/>
          <ac:spMkLst>
            <pc:docMk/>
            <pc:sldMk cId="1297726144" sldId="272"/>
            <ac:spMk id="2" creationId="{09568E5C-4D83-4640-A5CF-13498B6EF4DC}"/>
          </ac:spMkLst>
        </pc:spChg>
        <pc:spChg chg="mod">
          <ac:chgData name="西村 翼" userId="5a6fcaf58e44607b" providerId="LiveId" clId="{6A06ACB2-7015-4FF7-9806-62A89EED04B9}" dt="2021-12-15T06:11:52.701" v="2437" actId="20577"/>
          <ac:spMkLst>
            <pc:docMk/>
            <pc:sldMk cId="1297726144" sldId="272"/>
            <ac:spMk id="3" creationId="{1A4BD45D-3B1D-49CC-97CC-81D2D2DC99D1}"/>
          </ac:spMkLst>
        </pc:spChg>
        <pc:spChg chg="del">
          <ac:chgData name="西村 翼" userId="5a6fcaf58e44607b" providerId="LiveId" clId="{6A06ACB2-7015-4FF7-9806-62A89EED04B9}" dt="2021-12-15T05:27:06.594" v="2393" actId="478"/>
          <ac:spMkLst>
            <pc:docMk/>
            <pc:sldMk cId="1297726144" sldId="272"/>
            <ac:spMk id="15" creationId="{41E65CB5-0952-45C6-B058-B25B444E4363}"/>
          </ac:spMkLst>
        </pc:spChg>
        <pc:picChg chg="del">
          <ac:chgData name="西村 翼" userId="5a6fcaf58e44607b" providerId="LiveId" clId="{6A06ACB2-7015-4FF7-9806-62A89EED04B9}" dt="2021-12-15T05:18:38.479" v="2000" actId="478"/>
          <ac:picMkLst>
            <pc:docMk/>
            <pc:sldMk cId="1297726144" sldId="272"/>
            <ac:picMk id="9" creationId="{A42FF506-BD30-49C3-8979-99A01CA54B13}"/>
          </ac:picMkLst>
        </pc:picChg>
      </pc:sldChg>
      <pc:sldChg chg="addSp delSp modSp mod">
        <pc:chgData name="西村 翼" userId="5a6fcaf58e44607b" providerId="LiveId" clId="{6A06ACB2-7015-4FF7-9806-62A89EED04B9}" dt="2021-12-15T07:53:43.295" v="3309" actId="20577"/>
        <pc:sldMkLst>
          <pc:docMk/>
          <pc:sldMk cId="3752302737" sldId="273"/>
        </pc:sldMkLst>
        <pc:spChg chg="mod">
          <ac:chgData name="西村 翼" userId="5a6fcaf58e44607b" providerId="LiveId" clId="{6A06ACB2-7015-4FF7-9806-62A89EED04B9}" dt="2021-12-15T07:40:32.241" v="2598" actId="20577"/>
          <ac:spMkLst>
            <pc:docMk/>
            <pc:sldMk cId="3752302737" sldId="273"/>
            <ac:spMk id="2" creationId="{09568E5C-4D83-4640-A5CF-13498B6EF4DC}"/>
          </ac:spMkLst>
        </pc:spChg>
        <pc:spChg chg="mod">
          <ac:chgData name="西村 翼" userId="5a6fcaf58e44607b" providerId="LiveId" clId="{6A06ACB2-7015-4FF7-9806-62A89EED04B9}" dt="2021-12-15T07:53:43.295" v="3309" actId="20577"/>
          <ac:spMkLst>
            <pc:docMk/>
            <pc:sldMk cId="3752302737" sldId="273"/>
            <ac:spMk id="3" creationId="{1A4BD45D-3B1D-49CC-97CC-81D2D2DC99D1}"/>
          </ac:spMkLst>
        </pc:spChg>
        <pc:spChg chg="add mod">
          <ac:chgData name="西村 翼" userId="5a6fcaf58e44607b" providerId="LiveId" clId="{6A06ACB2-7015-4FF7-9806-62A89EED04B9}" dt="2021-12-15T07:51:23.552" v="3156" actId="1076"/>
          <ac:spMkLst>
            <pc:docMk/>
            <pc:sldMk cId="3752302737" sldId="273"/>
            <ac:spMk id="13" creationId="{1111FB04-06A2-4B71-81F8-20C601C84DBB}"/>
          </ac:spMkLst>
        </pc:spChg>
        <pc:spChg chg="del">
          <ac:chgData name="西村 翼" userId="5a6fcaf58e44607b" providerId="LiveId" clId="{6A06ACB2-7015-4FF7-9806-62A89EED04B9}" dt="2021-12-15T07:31:26.871" v="2515" actId="478"/>
          <ac:spMkLst>
            <pc:docMk/>
            <pc:sldMk cId="3752302737" sldId="273"/>
            <ac:spMk id="16" creationId="{56A4634C-52D4-40B7-B392-F244603D57E2}"/>
          </ac:spMkLst>
        </pc:spChg>
        <pc:spChg chg="del">
          <ac:chgData name="西村 翼" userId="5a6fcaf58e44607b" providerId="LiveId" clId="{6A06ACB2-7015-4FF7-9806-62A89EED04B9}" dt="2021-12-15T07:31:26.871" v="2515" actId="478"/>
          <ac:spMkLst>
            <pc:docMk/>
            <pc:sldMk cId="3752302737" sldId="273"/>
            <ac:spMk id="17" creationId="{EC3A349E-6E6A-4CA6-AB66-78A44FAD97F6}"/>
          </ac:spMkLst>
        </pc:spChg>
        <pc:spChg chg="del">
          <ac:chgData name="西村 翼" userId="5a6fcaf58e44607b" providerId="LiveId" clId="{6A06ACB2-7015-4FF7-9806-62A89EED04B9}" dt="2021-12-15T07:31:26.871" v="2515" actId="478"/>
          <ac:spMkLst>
            <pc:docMk/>
            <pc:sldMk cId="3752302737" sldId="273"/>
            <ac:spMk id="19" creationId="{57905E0D-AC3E-4479-8EB5-73D09156C99A}"/>
          </ac:spMkLst>
        </pc:spChg>
        <pc:picChg chg="del">
          <ac:chgData name="西村 翼" userId="5a6fcaf58e44607b" providerId="LiveId" clId="{6A06ACB2-7015-4FF7-9806-62A89EED04B9}" dt="2021-12-15T07:31:26.871" v="2515" actId="478"/>
          <ac:picMkLst>
            <pc:docMk/>
            <pc:sldMk cId="3752302737" sldId="273"/>
            <ac:picMk id="9" creationId="{F8FBCEC7-5789-4624-B2C9-998C107B347B}"/>
          </ac:picMkLst>
        </pc:picChg>
        <pc:picChg chg="del">
          <ac:chgData name="西村 翼" userId="5a6fcaf58e44607b" providerId="LiveId" clId="{6A06ACB2-7015-4FF7-9806-62A89EED04B9}" dt="2021-12-15T07:31:26.871" v="2515" actId="478"/>
          <ac:picMkLst>
            <pc:docMk/>
            <pc:sldMk cId="3752302737" sldId="273"/>
            <ac:picMk id="11" creationId="{FB975BC6-CA5F-4312-A5D3-52D6B8AE720A}"/>
          </ac:picMkLst>
        </pc:picChg>
        <pc:picChg chg="add mod">
          <ac:chgData name="西村 翼" userId="5a6fcaf58e44607b" providerId="LiveId" clId="{6A06ACB2-7015-4FF7-9806-62A89EED04B9}" dt="2021-12-15T07:47:50.902" v="3126" actId="1076"/>
          <ac:picMkLst>
            <pc:docMk/>
            <pc:sldMk cId="3752302737" sldId="273"/>
            <ac:picMk id="2050" creationId="{490AE174-DA80-453F-B230-6A4A595D3843}"/>
          </ac:picMkLst>
        </pc:picChg>
      </pc:sldChg>
      <pc:sldChg chg="del">
        <pc:chgData name="西村 翼" userId="5a6fcaf58e44607b" providerId="LiveId" clId="{6A06ACB2-7015-4FF7-9806-62A89EED04B9}" dt="2021-12-15T07:54:09.403" v="3311" actId="2696"/>
        <pc:sldMkLst>
          <pc:docMk/>
          <pc:sldMk cId="2568931255" sldId="274"/>
        </pc:sldMkLst>
      </pc:sldChg>
      <pc:sldChg chg="del">
        <pc:chgData name="西村 翼" userId="5a6fcaf58e44607b" providerId="LiveId" clId="{6A06ACB2-7015-4FF7-9806-62A89EED04B9}" dt="2021-12-15T07:54:12.556" v="3312" actId="2696"/>
        <pc:sldMkLst>
          <pc:docMk/>
          <pc:sldMk cId="76139005" sldId="275"/>
        </pc:sldMkLst>
      </pc:sldChg>
      <pc:sldChg chg="del">
        <pc:chgData name="西村 翼" userId="5a6fcaf58e44607b" providerId="LiveId" clId="{6A06ACB2-7015-4FF7-9806-62A89EED04B9}" dt="2021-12-15T07:54:19.154" v="3314" actId="2696"/>
        <pc:sldMkLst>
          <pc:docMk/>
          <pc:sldMk cId="408131997" sldId="276"/>
        </pc:sldMkLst>
      </pc:sldChg>
      <pc:sldChg chg="del">
        <pc:chgData name="西村 翼" userId="5a6fcaf58e44607b" providerId="LiveId" clId="{6A06ACB2-7015-4FF7-9806-62A89EED04B9}" dt="2021-12-15T07:54:16.648" v="3313" actId="2696"/>
        <pc:sldMkLst>
          <pc:docMk/>
          <pc:sldMk cId="458058684" sldId="277"/>
        </pc:sldMkLst>
      </pc:sldChg>
      <pc:sldChg chg="del">
        <pc:chgData name="西村 翼" userId="5a6fcaf58e44607b" providerId="LiveId" clId="{6A06ACB2-7015-4FF7-9806-62A89EED04B9}" dt="2021-12-15T07:54:21.772" v="3315" actId="2696"/>
        <pc:sldMkLst>
          <pc:docMk/>
          <pc:sldMk cId="1430984482" sldId="278"/>
        </pc:sldMkLst>
      </pc:sldChg>
      <pc:sldChg chg="addSp delSp modSp add mod">
        <pc:chgData name="西村 翼" userId="5a6fcaf58e44607b" providerId="LiveId" clId="{6A06ACB2-7015-4FF7-9806-62A89EED04B9}" dt="2021-12-15T07:49:58.123" v="3151" actId="21"/>
        <pc:sldMkLst>
          <pc:docMk/>
          <pc:sldMk cId="446063980" sldId="279"/>
        </pc:sldMkLst>
        <pc:spChg chg="mod">
          <ac:chgData name="西村 翼" userId="5a6fcaf58e44607b" providerId="LiveId" clId="{6A06ACB2-7015-4FF7-9806-62A89EED04B9}" dt="2021-12-15T03:56:42.722" v="1799" actId="20577"/>
          <ac:spMkLst>
            <pc:docMk/>
            <pc:sldMk cId="446063980" sldId="279"/>
            <ac:spMk id="3" creationId="{1A4BD45D-3B1D-49CC-97CC-81D2D2DC99D1}"/>
          </ac:spMkLst>
        </pc:spChg>
        <pc:spChg chg="add del mod">
          <ac:chgData name="西村 翼" userId="5a6fcaf58e44607b" providerId="LiveId" clId="{6A06ACB2-7015-4FF7-9806-62A89EED04B9}" dt="2021-12-15T07:49:58.123" v="3151" actId="21"/>
          <ac:spMkLst>
            <pc:docMk/>
            <pc:sldMk cId="446063980" sldId="279"/>
            <ac:spMk id="16" creationId="{56E043D2-E854-47CA-B91E-2BCE4993B1C2}"/>
          </ac:spMkLst>
        </pc:spChg>
        <pc:grpChg chg="del">
          <ac:chgData name="西村 翼" userId="5a6fcaf58e44607b" providerId="LiveId" clId="{6A06ACB2-7015-4FF7-9806-62A89EED04B9}" dt="2021-12-15T03:50:27.754" v="1241" actId="478"/>
          <ac:grpSpMkLst>
            <pc:docMk/>
            <pc:sldMk cId="446063980" sldId="279"/>
            <ac:grpSpMk id="8" creationId="{8C839FA6-1C9B-470A-8B65-F3699B5486EC}"/>
          </ac:grpSpMkLst>
        </pc:grpChg>
      </pc:sldChg>
      <pc:sldChg chg="addSp delSp modSp add mod">
        <pc:chgData name="西村 翼" userId="5a6fcaf58e44607b" providerId="LiveId" clId="{6A06ACB2-7015-4FF7-9806-62A89EED04B9}" dt="2021-12-15T08:09:13.201" v="3665" actId="1076"/>
        <pc:sldMkLst>
          <pc:docMk/>
          <pc:sldMk cId="360838031" sldId="280"/>
        </pc:sldMkLst>
        <pc:spChg chg="mod">
          <ac:chgData name="西村 翼" userId="5a6fcaf58e44607b" providerId="LiveId" clId="{6A06ACB2-7015-4FF7-9806-62A89EED04B9}" dt="2021-12-15T07:54:38.022" v="3316" actId="20577"/>
          <ac:spMkLst>
            <pc:docMk/>
            <pc:sldMk cId="360838031" sldId="280"/>
            <ac:spMk id="2" creationId="{09568E5C-4D83-4640-A5CF-13498B6EF4DC}"/>
          </ac:spMkLst>
        </pc:spChg>
        <pc:spChg chg="mod">
          <ac:chgData name="西村 翼" userId="5a6fcaf58e44607b" providerId="LiveId" clId="{6A06ACB2-7015-4FF7-9806-62A89EED04B9}" dt="2021-12-15T08:09:13.201" v="3665" actId="1076"/>
          <ac:spMkLst>
            <pc:docMk/>
            <pc:sldMk cId="360838031" sldId="280"/>
            <ac:spMk id="3" creationId="{1A4BD45D-3B1D-49CC-97CC-81D2D2DC99D1}"/>
          </ac:spMkLst>
        </pc:spChg>
        <pc:spChg chg="add mod">
          <ac:chgData name="西村 翼" userId="5a6fcaf58e44607b" providerId="LiveId" clId="{6A06ACB2-7015-4FF7-9806-62A89EED04B9}" dt="2021-12-15T08:00:06.085" v="3664" actId="1076"/>
          <ac:spMkLst>
            <pc:docMk/>
            <pc:sldMk cId="360838031" sldId="280"/>
            <ac:spMk id="11" creationId="{6AEEF887-0936-4C5F-90E8-60E1449587F2}"/>
          </ac:spMkLst>
        </pc:spChg>
        <pc:spChg chg="mod">
          <ac:chgData name="西村 翼" userId="5a6fcaf58e44607b" providerId="LiveId" clId="{6A06ACB2-7015-4FF7-9806-62A89EED04B9}" dt="2021-12-15T07:57:39.855" v="3454" actId="1076"/>
          <ac:spMkLst>
            <pc:docMk/>
            <pc:sldMk cId="360838031" sldId="280"/>
            <ac:spMk id="13" creationId="{1111FB04-06A2-4B71-81F8-20C601C84DBB}"/>
          </ac:spMkLst>
        </pc:spChg>
        <pc:picChg chg="del">
          <ac:chgData name="西村 翼" userId="5a6fcaf58e44607b" providerId="LiveId" clId="{6A06ACB2-7015-4FF7-9806-62A89EED04B9}" dt="2021-12-15T07:54:45.602" v="3318" actId="478"/>
          <ac:picMkLst>
            <pc:docMk/>
            <pc:sldMk cId="360838031" sldId="280"/>
            <ac:picMk id="2050" creationId="{490AE174-DA80-453F-B230-6A4A595D3843}"/>
          </ac:picMkLst>
        </pc:picChg>
        <pc:picChg chg="add mod">
          <ac:chgData name="西村 翼" userId="5a6fcaf58e44607b" providerId="LiveId" clId="{6A06ACB2-7015-4FF7-9806-62A89EED04B9}" dt="2021-12-15T07:57:07.347" v="3447" actId="1076"/>
          <ac:picMkLst>
            <pc:docMk/>
            <pc:sldMk cId="360838031" sldId="280"/>
            <ac:picMk id="3074" creationId="{1F977FAD-8E01-4FF6-80F4-BE7C423CE230}"/>
          </ac:picMkLst>
        </pc:picChg>
        <pc:picChg chg="add mod">
          <ac:chgData name="西村 翼" userId="5a6fcaf58e44607b" providerId="LiveId" clId="{6A06ACB2-7015-4FF7-9806-62A89EED04B9}" dt="2021-12-15T07:59:58.195" v="3662" actId="1076"/>
          <ac:picMkLst>
            <pc:docMk/>
            <pc:sldMk cId="360838031" sldId="280"/>
            <ac:picMk id="3076" creationId="{B1F724EF-DBC2-41C3-B12D-781C589381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395"/>
            <a:ext cx="9144000" cy="1655763"/>
          </a:xfrm>
          <a:ln>
            <a:solidFill>
              <a:schemeClr val="bg1"/>
            </a:solidFill>
          </a:ln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D3FDC-A9F7-4350-B745-53452229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9693" y="6356350"/>
            <a:ext cx="2743200" cy="365125"/>
          </a:xfrm>
        </p:spPr>
        <p:txBody>
          <a:bodyPr/>
          <a:lstStyle/>
          <a:p>
            <a:fld id="{DC612DD3-CA99-473B-AE7B-F9F36147B62C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52B25-AB76-4A6A-AA00-B42C0747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765E0-45D5-411A-99E5-216A928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107" y="6345456"/>
            <a:ext cx="2743200" cy="365125"/>
          </a:xfrm>
        </p:spPr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AEF8A-7023-41C7-97F9-BF12605E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72604A-4336-4841-8631-374D7CA4D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48990-A1B4-4117-9677-1FAD5BF3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00F1-74E7-4607-862C-F9A811063C6F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649D6-8650-482C-93DC-232F32C4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E2A5A-9B26-459D-8F75-0E07EB48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79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F21317-2134-4F6C-9A6A-4D8D7BCF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032233-F131-4877-9056-8BC21DA4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4CC3D-4DFC-4EC8-91A2-7598B9D5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C340-4F70-4B6B-9599-037A15FCB2B3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DD3E6-A5C6-462E-9553-7A6AF2F8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82DC-F35A-4264-95A0-2428AA9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10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995114"/>
            <a:ext cx="11585196" cy="5204345"/>
          </a:xfrm>
          <a:ln>
            <a:solidFill>
              <a:schemeClr val="bg1"/>
            </a:solidFill>
          </a:ln>
        </p:spPr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/>
          <a:p>
            <a:fld id="{276F997C-D218-46FB-85FC-22FE962A3E80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27171" y="805344"/>
            <a:ext cx="115851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9AD4D-C2C7-459E-B287-A3156AC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69AB4-77F0-43E8-A006-0430C28E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F27E7-3474-40B9-BA15-6A4ED44D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6F31-E4D5-4B4A-9522-C9D269A3B374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29226-6F45-43C9-8527-8586E051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349CA-B4A3-489C-8518-7EC4E2A4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77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C4486-8F67-42B4-ABFC-D16C8EA2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D140A2-8348-4033-A1AE-C3AFE769F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932FB-1766-40FD-90B9-480FD776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61C4CF-7882-4B17-9289-48C1F6C9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40A-6EE3-47D9-874E-F2F1EC352F0A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7D63D-91AF-458C-AEDE-FB74969D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BFC8F9-9835-460B-B093-59FD42D9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71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8B1E1-F4D5-4402-ABE5-52E678EA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62E5EA-120F-4ED2-83A9-52E5631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006D1B-1FAA-477F-B896-BEAD90DF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902234-8E9C-46D9-A43A-A2AA49A3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5B2772-24EA-4DF6-BDC1-AB49697DF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872C86-7360-44AE-8DB6-C365763E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D7FE-5A92-48D8-B95E-4F2688EFEE59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66489A-EA54-4970-B0A7-44E51DF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7B47A6-97DF-47CD-8BCE-2D9547EF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3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FA2F7-1D64-42D6-9C57-39C68849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F56BCD-A05D-419E-8C7D-F54C7C49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2C07-4189-4E70-BD67-21E682A3065C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D39D6D-9662-4682-B991-5D9B3FA8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9B1AA8-4B15-42D0-BDB5-35E39FD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C90665-2F18-4052-B4F1-8DF77C17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6DA-6392-45AD-BEE8-C5E4B2DBBD7F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48342-599C-4453-988E-2275F247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D3CCC3-ED4F-486C-9FFD-680F3932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9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40914-521A-4ADC-8F12-498E3B5E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2662B9-788E-4551-BEE3-E7A67A12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750EF7-5253-4A22-833F-C0D1D418A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C0BE48-1274-4463-8EEB-0C36459B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7753-C695-47AD-9CC0-856502EAE5E8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94E441-77A6-4A27-AF37-F0A7834A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8596CF-FDC9-4866-964A-53F6CAD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0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1789A-12B5-4C81-AE68-36A9CB0B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2AED40-CCD5-466C-8A57-1D2B0DA83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5FE21-2F9D-4FA7-8623-9DDC3C5CF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80CA6E-D200-410E-9793-93B3FA2D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C42A-BFFB-4E4B-9721-259252333E8F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D179B4-8F72-4B1C-8CE6-BC60B41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1A0A7C-5A3D-4A96-8493-0EAFC4F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6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1592-4D9F-40F0-BCFE-4788FF790311}" type="datetime1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chi.pro/henbun-o-to-enko-da-no-odayakana-shokai-22260684355668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i.gam-batte.com/2018/02/09/basic-lv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i.gam-batte.com/2018/02/09/basic-lv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5a6fcaf58e44607b/&#12487;&#12473;&#12463;&#12488;&#12483;&#12503;/&#33258;&#24049;&#30740;&#38013;&#29992;/FT-/2021&#24180;&#24230;/&#25945;&#24107;&#12394;&#12375;&#23398;&#32722;/&#31532;4&#22238;_&#12458;&#12540;&#12488;&#12456;&#12531;&#12467;&#12540;&#12480;.pptx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chi.pro/noizu-jokyo-o-to-enko-da-tensorflow-1022613563426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ps-memo.com/vae-pytorch#i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9AEAB-1B67-477E-AE75-28BC216BE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回</a:t>
            </a:r>
            <a:r>
              <a:rPr lang="ja-JP" altLang="en-US" dirty="0"/>
              <a:t>　</a:t>
            </a:r>
            <a:r>
              <a:rPr kumimoji="1" lang="ja-JP" altLang="en-US" dirty="0"/>
              <a:t>オートエンコーダ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EEF494-0AB8-4824-97E6-53A03616E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DDE3EF-EF2C-40BA-8DAD-9A87A49F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D6892-ACDF-4878-9335-D67D20F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5EF590-4AE3-44DC-90F1-92D0C81C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</p:spTree>
    <p:extLst>
      <p:ext uri="{BB962C8B-B14F-4D97-AF65-F5344CB8AC3E}">
        <p14:creationId xmlns:p14="http://schemas.microsoft.com/office/powerpoint/2010/main" val="201213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オートエンコーダ（自己符号化器）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オートエンコーダとは</a:t>
            </a:r>
            <a:endParaRPr lang="en-US" altLang="ja-JP" dirty="0"/>
          </a:p>
          <a:p>
            <a:pPr lvl="1"/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特徴量抽出手法の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つ．純伝搬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でループのないニューラルネットワークを用いて表現学習を実施．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67DE7F-60F0-4F63-ADEF-A230EF034EA5}"/>
              </a:ext>
            </a:extLst>
          </p:cNvPr>
          <p:cNvSpPr txBox="1"/>
          <p:nvPr/>
        </p:nvSpPr>
        <p:spPr>
          <a:xfrm>
            <a:off x="8153400" y="5860905"/>
            <a:ext cx="3239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参考：</a:t>
            </a:r>
            <a:r>
              <a:rPr lang="ja-JP" altLang="en-US" sz="1600" dirty="0">
                <a:hlinkClick r:id="rId2"/>
              </a:rPr>
              <a:t>オートエンコーダの紹介</a:t>
            </a:r>
            <a:endParaRPr lang="ja-JP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ACA6E-8496-451D-80E2-F4F1B0D5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12" y="2580363"/>
            <a:ext cx="5140937" cy="32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B746E4-4D97-4A4D-9094-04486074C025}"/>
              </a:ext>
            </a:extLst>
          </p:cNvPr>
          <p:cNvSpPr txBox="1"/>
          <p:nvPr/>
        </p:nvSpPr>
        <p:spPr>
          <a:xfrm>
            <a:off x="6285485" y="2207528"/>
            <a:ext cx="481324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333333"/>
                </a:solidFill>
                <a:latin typeface="-apple-system"/>
              </a:rPr>
              <a:t>ニューラルネットワークの各層</a:t>
            </a:r>
            <a:endParaRPr lang="en-US" altLang="ja-JP" sz="2000" b="1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　① 元の特徴量の表現を学習</a:t>
            </a:r>
            <a:endParaRPr lang="en-US" altLang="ja-JP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　② 直前の層が学習した表現を用いて学習</a:t>
            </a:r>
            <a:endParaRPr lang="en-US" altLang="ja-JP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　　　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…</a:t>
            </a:r>
            <a:endParaRPr lang="ja-JP" altLang="en-US" dirty="0"/>
          </a:p>
        </p:txBody>
      </p:sp>
      <p:pic>
        <p:nvPicPr>
          <p:cNvPr id="1028" name="Picture 4" descr="ニューラルネットワーク (Artificial Neural Network)">
            <a:extLst>
              <a:ext uri="{FF2B5EF4-FFF2-40B4-BE49-F238E27FC236}">
                <a16:creationId xmlns:a16="http://schemas.microsoft.com/office/drawing/2014/main" id="{B7D73FDD-74D9-4A54-BB77-286F5477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455" y="3281095"/>
            <a:ext cx="2742516" cy="232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ニューラルネットワーク</a:t>
            </a:r>
            <a:endParaRPr lang="en-US" altLang="ja-JP" dirty="0"/>
          </a:p>
          <a:p>
            <a:pPr lvl="1"/>
            <a:r>
              <a:rPr lang="ja-JP" altLang="en-US" dirty="0"/>
              <a:t>浅いニューラルネットワーク</a:t>
            </a:r>
            <a:endParaRPr lang="en-US" altLang="ja-JP" dirty="0"/>
          </a:p>
          <a:p>
            <a:pPr lvl="2"/>
            <a:r>
              <a:rPr lang="en-US" altLang="ja-JP" dirty="0"/>
              <a:t>2~3</a:t>
            </a:r>
            <a:r>
              <a:rPr lang="ja-JP" altLang="en-US" dirty="0"/>
              <a:t>層で構成される</a:t>
            </a:r>
            <a:endParaRPr lang="en-US" altLang="ja-JP" dirty="0"/>
          </a:p>
          <a:p>
            <a:pPr lvl="1"/>
            <a:r>
              <a:rPr lang="ja-JP" altLang="en-US" dirty="0"/>
              <a:t>深いニューラルネットワーク（深層学習）</a:t>
            </a:r>
            <a:endParaRPr lang="en-US" altLang="ja-JP" dirty="0"/>
          </a:p>
          <a:p>
            <a:r>
              <a:rPr lang="ja-JP" altLang="en-US" dirty="0"/>
              <a:t>種類</a:t>
            </a:r>
            <a:endParaRPr lang="en-US" altLang="ja-JP" dirty="0"/>
          </a:p>
          <a:p>
            <a:pPr lvl="1"/>
            <a:r>
              <a:rPr lang="ja-JP" altLang="en-US" dirty="0"/>
              <a:t>回帰型ニューラルネットワーク</a:t>
            </a:r>
            <a:endParaRPr lang="en-US" altLang="ja-JP" dirty="0"/>
          </a:p>
          <a:p>
            <a:pPr lvl="2"/>
            <a:r>
              <a:rPr lang="ja-JP" altLang="en-US" dirty="0"/>
              <a:t>音声認識や機械翻訳</a:t>
            </a:r>
            <a:endParaRPr lang="en-US" altLang="ja-JP" dirty="0"/>
          </a:p>
          <a:p>
            <a:pPr lvl="1"/>
            <a:r>
              <a:rPr lang="ja-JP" altLang="en-US" dirty="0"/>
              <a:t>畳み込みニューラルネットワーク</a:t>
            </a:r>
            <a:endParaRPr lang="en-US" altLang="ja-JP" dirty="0"/>
          </a:p>
          <a:p>
            <a:pPr lvl="2"/>
            <a:r>
              <a:rPr lang="ja-JP" altLang="en-US" dirty="0"/>
              <a:t>コンピュータビジョン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B7EE73-DA6A-43C2-94A3-BF48EBB23C74}"/>
              </a:ext>
            </a:extLst>
          </p:cNvPr>
          <p:cNvSpPr/>
          <p:nvPr/>
        </p:nvSpPr>
        <p:spPr>
          <a:xfrm>
            <a:off x="7291997" y="2178273"/>
            <a:ext cx="3569291" cy="4148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ニューラルネットワーク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C839FA6-1C9B-470A-8B65-F3699B5486EC}"/>
              </a:ext>
            </a:extLst>
          </p:cNvPr>
          <p:cNvGrpSpPr/>
          <p:nvPr/>
        </p:nvGrpSpPr>
        <p:grpSpPr>
          <a:xfrm>
            <a:off x="1920280" y="4726544"/>
            <a:ext cx="4175720" cy="919054"/>
            <a:chOff x="1405467" y="3429000"/>
            <a:chExt cx="4546600" cy="2015067"/>
          </a:xfrm>
        </p:grpSpPr>
        <p:sp>
          <p:nvSpPr>
            <p:cNvPr id="7" name="吹き出し: 角を丸めた四角形 6">
              <a:extLst>
                <a:ext uri="{FF2B5EF4-FFF2-40B4-BE49-F238E27FC236}">
                  <a16:creationId xmlns:a16="http://schemas.microsoft.com/office/drawing/2014/main" id="{BEFF39CF-AA13-4F95-9E68-E3B6A7B384E2}"/>
                </a:ext>
              </a:extLst>
            </p:cNvPr>
            <p:cNvSpPr/>
            <p:nvPr/>
          </p:nvSpPr>
          <p:spPr>
            <a:xfrm>
              <a:off x="1405467" y="3429000"/>
              <a:ext cx="4546600" cy="2015067"/>
            </a:xfrm>
            <a:prstGeom prst="wedgeRoundRectCallout">
              <a:avLst>
                <a:gd name="adj1" fmla="val 60513"/>
                <a:gd name="adj2" fmla="val -27981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B7CF889-F22D-4AB8-BDDD-E51BC7E58271}"/>
                </a:ext>
              </a:extLst>
            </p:cNvPr>
            <p:cNvSpPr txBox="1"/>
            <p:nvPr/>
          </p:nvSpPr>
          <p:spPr>
            <a:xfrm>
              <a:off x="1629950" y="3697869"/>
              <a:ext cx="4097634" cy="9310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0" i="0" dirty="0">
                  <a:solidFill>
                    <a:srgbClr val="383838"/>
                  </a:solidFill>
                  <a:effectLst/>
                  <a:latin typeface="Roboto Condensed" panose="020B0604020202020204" pitchFamily="2" charset="0"/>
                </a:rPr>
                <a:t>各層には「重み」が設定されており，学習しながらこの値を調整することで，より精度の高い予測を行なうことができるようになる</a:t>
              </a:r>
              <a:r>
                <a:rPr lang="ja-JP" altLang="en-US" sz="1400" b="0" i="0" dirty="0">
                  <a:solidFill>
                    <a:srgbClr val="333333"/>
                  </a:solidFill>
                  <a:effectLst/>
                  <a:latin typeface="-apple-system"/>
                </a:rPr>
                <a:t>．</a:t>
              </a:r>
              <a:endParaRPr lang="ja-JP" altLang="en-US" sz="1400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E65CB5-0952-45C6-B058-B25B444E4363}"/>
              </a:ext>
            </a:extLst>
          </p:cNvPr>
          <p:cNvSpPr txBox="1"/>
          <p:nvPr/>
        </p:nvSpPr>
        <p:spPr>
          <a:xfrm>
            <a:off x="9479956" y="5906981"/>
            <a:ext cx="212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ja-JP" altLang="en-US" dirty="0">
                <a:hlinkClick r:id="rId2"/>
              </a:rPr>
              <a:t>深層学習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92357FB-1674-49C8-86A5-698F2D9A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28" y="2874730"/>
            <a:ext cx="4968734" cy="29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4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ニューラルネットワークがより複雑な関係をモデル化するために</a:t>
            </a:r>
            <a:endParaRPr lang="en-US" altLang="ja-JP" sz="2400" dirty="0"/>
          </a:p>
          <a:p>
            <a:pPr lvl="1"/>
            <a:r>
              <a:rPr lang="ja-JP" altLang="en-US" sz="2000" dirty="0"/>
              <a:t>層（隠れ層）を増やす</a:t>
            </a:r>
            <a:endParaRPr lang="en-US" altLang="ja-JP" sz="2000" dirty="0"/>
          </a:p>
          <a:p>
            <a:pPr lvl="1"/>
            <a:r>
              <a:rPr lang="ja-JP" altLang="en-US" sz="2000" dirty="0"/>
              <a:t>ノードを増やす</a:t>
            </a:r>
            <a:endParaRPr lang="en-US" altLang="ja-JP" sz="2000" dirty="0"/>
          </a:p>
          <a:p>
            <a:pPr lvl="2"/>
            <a:r>
              <a:rPr lang="ja-JP" altLang="en-US" sz="1600" dirty="0"/>
              <a:t>ノードの出力は「</a:t>
            </a:r>
            <a:r>
              <a:rPr lang="ja-JP" altLang="en-US" sz="1600" b="1" dirty="0"/>
              <a:t>活性化関数</a:t>
            </a:r>
            <a:r>
              <a:rPr lang="ja-JP" altLang="en-US" sz="1600" dirty="0"/>
              <a:t>」で与えられる</a:t>
            </a:r>
            <a:endParaRPr kumimoji="1" lang="en-US" altLang="ja-JP" sz="1600" dirty="0"/>
          </a:p>
          <a:p>
            <a:r>
              <a:rPr lang="ja-JP" altLang="en-US" sz="2400" dirty="0"/>
              <a:t>活性化関数の色々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線形（</a:t>
            </a:r>
            <a:r>
              <a:rPr kumimoji="1" lang="en-US" altLang="ja-JP" sz="2000" dirty="0"/>
              <a:t>Linear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シグモイド（</a:t>
            </a:r>
            <a:r>
              <a:rPr lang="en-US" altLang="ja-JP" sz="2000" dirty="0"/>
              <a:t>Sigmoid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ハイパボリックタンジェント</a:t>
            </a:r>
            <a:endParaRPr kumimoji="1" lang="en-US" altLang="ja-JP" sz="2000" dirty="0"/>
          </a:p>
          <a:p>
            <a:pPr lvl="1"/>
            <a:r>
              <a:rPr lang="en-US" altLang="ja-JP" sz="2000" dirty="0" err="1"/>
              <a:t>ReLU</a:t>
            </a:r>
            <a:r>
              <a:rPr lang="ja-JP" altLang="en-US" sz="2000" dirty="0"/>
              <a:t>（正規化線形関数）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ソフトマックス関数</a:t>
            </a:r>
            <a:endParaRPr kumimoji="1" lang="en-US" altLang="ja-JP" sz="2000" dirty="0"/>
          </a:p>
          <a:p>
            <a:pPr lvl="2"/>
            <a:r>
              <a:rPr lang="ja-JP" altLang="en-US" sz="1600" dirty="0"/>
              <a:t>最後の層の活性化関数として利用される</a:t>
            </a:r>
            <a:endParaRPr lang="en-US" altLang="ja-JP" sz="1600" dirty="0"/>
          </a:p>
          <a:p>
            <a:pPr marL="914400" lvl="2" indent="0">
              <a:buNone/>
            </a:pPr>
            <a:r>
              <a:rPr kumimoji="1" lang="ja-JP" altLang="en-US" sz="1600" dirty="0"/>
              <a:t>　ことが多い</a:t>
            </a:r>
            <a:endParaRPr kumimoji="1" lang="en-US" altLang="ja-JP" sz="1600" dirty="0"/>
          </a:p>
          <a:p>
            <a:r>
              <a:rPr lang="ja-JP" altLang="en-US" sz="2400" dirty="0"/>
              <a:t>バイアスノードが含まれることもある</a:t>
            </a:r>
            <a:endParaRPr lang="en-US" altLang="ja-JP" sz="2400" dirty="0"/>
          </a:p>
          <a:p>
            <a:pPr lvl="1"/>
            <a:r>
              <a:rPr lang="ja-JP" altLang="en-US" sz="1800" dirty="0"/>
              <a:t>機能：活性化関数への入力を常に高く，または</a:t>
            </a:r>
            <a:endParaRPr lang="en-US" altLang="ja-JP" sz="1800" dirty="0"/>
          </a:p>
          <a:p>
            <a:pPr marL="914400" lvl="2" indent="0">
              <a:buNone/>
            </a:pPr>
            <a:r>
              <a:rPr lang="ja-JP" altLang="en-US" sz="1600" dirty="0"/>
              <a:t>　　 </a:t>
            </a:r>
            <a:r>
              <a:rPr lang="ja-JP" altLang="en-US" sz="1800" dirty="0"/>
              <a:t>低くするため</a:t>
            </a:r>
            <a:endParaRPr lang="en-US" altLang="ja-JP" sz="1800" dirty="0"/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2021/11/17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B7EE73-DA6A-43C2-94A3-BF48EBB23C74}"/>
              </a:ext>
            </a:extLst>
          </p:cNvPr>
          <p:cNvSpPr/>
          <p:nvPr/>
        </p:nvSpPr>
        <p:spPr>
          <a:xfrm>
            <a:off x="7291997" y="2178273"/>
            <a:ext cx="3569291" cy="4148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ニューラルネットワーク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E65CB5-0952-45C6-B058-B25B444E4363}"/>
              </a:ext>
            </a:extLst>
          </p:cNvPr>
          <p:cNvSpPr txBox="1"/>
          <p:nvPr/>
        </p:nvSpPr>
        <p:spPr>
          <a:xfrm>
            <a:off x="9479956" y="5906981"/>
            <a:ext cx="212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ja-JP" altLang="en-US" dirty="0">
                <a:hlinkClick r:id="rId2"/>
              </a:rPr>
              <a:t>深層学習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92357FB-1674-49C8-86A5-698F2D9A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28" y="2874730"/>
            <a:ext cx="4968734" cy="29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TensorFlow</a:t>
            </a:r>
            <a:r>
              <a:rPr kumimoji="1" lang="ja-JP" altLang="en-US" dirty="0"/>
              <a:t>，</a:t>
            </a:r>
            <a:r>
              <a:rPr kumimoji="1" lang="en-US" altLang="ja-JP" dirty="0" err="1"/>
              <a:t>Keras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4BD45D-3B1D-49CC-97CC-81D2D2DC9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ja-JP" b="1" dirty="0"/>
                  <a:t>TensorFlow</a:t>
                </a:r>
              </a:p>
              <a:p>
                <a:pPr lvl="1"/>
                <a:r>
                  <a:rPr lang="ja-JP" altLang="en-US" dirty="0"/>
                  <a:t>もともと</a:t>
                </a:r>
                <a:r>
                  <a:rPr lang="en-US" altLang="ja-JP" dirty="0"/>
                  <a:t>Google</a:t>
                </a:r>
                <a:r>
                  <a:rPr lang="ja-JP" altLang="en-US" dirty="0"/>
                  <a:t>内部で利用するために</a:t>
                </a:r>
                <a:r>
                  <a:rPr lang="en-US" altLang="ja-JP" dirty="0"/>
                  <a:t>Google Brain</a:t>
                </a:r>
                <a:r>
                  <a:rPr lang="ja-JP" altLang="en-US" dirty="0"/>
                  <a:t>チームが開発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後に公開された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実際の実行は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1" lang="ja-JP" altLang="en-US" dirty="0"/>
                  <a:t>で書かれたコードで行われ高速．</a:t>
                </a:r>
                <a:r>
                  <a:rPr kumimoji="1" lang="ja-JP" altLang="en-US" b="1" dirty="0"/>
                  <a:t>並列計算</a:t>
                </a:r>
                <a:r>
                  <a:rPr kumimoji="1" lang="ja-JP" altLang="en-US" dirty="0"/>
                  <a:t>できることも利点．</a:t>
                </a:r>
                <a:endParaRPr lang="en-US" altLang="ja-JP" dirty="0"/>
              </a:p>
              <a:p>
                <a:r>
                  <a:rPr kumimoji="1" lang="en-US" altLang="ja-JP" b="1" dirty="0" err="1"/>
                  <a:t>Keras</a:t>
                </a:r>
                <a:endParaRPr lang="en-US" altLang="ja-JP" b="1" dirty="0"/>
              </a:p>
              <a:p>
                <a:pPr lvl="1"/>
                <a:r>
                  <a:rPr lang="en-US" altLang="ja-JP" dirty="0"/>
                  <a:t>TensorFlow</a:t>
                </a:r>
                <a:r>
                  <a:rPr lang="ja-JP" altLang="en-US" dirty="0"/>
                  <a:t>上で動作する高レベル</a:t>
                </a:r>
                <a:r>
                  <a:rPr lang="en-US" altLang="ja-JP" dirty="0"/>
                  <a:t>API</a:t>
                </a:r>
                <a:r>
                  <a:rPr lang="ja-JP" altLang="en-US" dirty="0"/>
                  <a:t>を提供するライブラリ．</a:t>
                </a:r>
                <a:endParaRPr lang="en-US" altLang="ja-JP" dirty="0"/>
              </a:p>
              <a:p>
                <a:pPr lvl="1"/>
                <a:r>
                  <a:rPr lang="ja-JP" altLang="en-US" b="0" i="0" dirty="0">
                    <a:solidFill>
                      <a:srgbClr val="404040"/>
                    </a:solidFill>
                    <a:effectLst/>
                    <a:latin typeface="Lato" panose="020B0604020202020204" pitchFamily="34" charset="0"/>
                  </a:rPr>
                  <a:t>迅速な実験を可能にすることに重点を置いて開発</a:t>
                </a:r>
                <a:endParaRPr lang="en-US" altLang="ja-JP" b="0" i="0" dirty="0">
                  <a:solidFill>
                    <a:srgbClr val="404040"/>
                  </a:solidFill>
                  <a:effectLst/>
                  <a:latin typeface="Lato" panose="020B0604020202020204" pitchFamily="34" charset="0"/>
                </a:endParaRPr>
              </a:p>
              <a:p>
                <a:pPr lvl="1"/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4BD45D-3B1D-49CC-97CC-81D2D2DC9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4" t="-1869" r="-33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72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オートエンコーダ（エンコーダ，デコーダ）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オートエンコーダは，「エンコーダ」と「デコーダ」の</a:t>
            </a:r>
            <a:r>
              <a:rPr lang="en-US" altLang="ja-JP" sz="2400" dirty="0"/>
              <a:t>2</a:t>
            </a:r>
            <a:r>
              <a:rPr lang="ja-JP" altLang="en-US" sz="2400" dirty="0"/>
              <a:t>つの部分からなる．</a:t>
            </a:r>
            <a:endParaRPr lang="en-US" altLang="ja-JP" sz="2400" dirty="0"/>
          </a:p>
          <a:p>
            <a:pPr lvl="1"/>
            <a:r>
              <a:rPr lang="ja-JP" altLang="en-US" sz="2000" dirty="0"/>
              <a:t>エンコーダ</a:t>
            </a:r>
            <a:r>
              <a:rPr lang="en-US" altLang="ja-JP" sz="2000" dirty="0"/>
              <a:t>…</a:t>
            </a:r>
            <a:r>
              <a:rPr lang="ja-JP" altLang="en-US" sz="2000" dirty="0"/>
              <a:t>特徴量抽出器</a:t>
            </a:r>
            <a:endParaRPr lang="en-US" altLang="ja-JP" sz="2000" dirty="0"/>
          </a:p>
          <a:p>
            <a:pPr lvl="2"/>
            <a:r>
              <a:rPr lang="ja-JP" altLang="en-US" sz="1600" dirty="0"/>
              <a:t>入力された特徴量集合を別の表現に変換</a:t>
            </a:r>
            <a:endParaRPr lang="en-US" altLang="ja-JP" sz="1600" dirty="0"/>
          </a:p>
          <a:p>
            <a:pPr lvl="1"/>
            <a:r>
              <a:rPr lang="ja-JP" altLang="en-US" sz="2000" dirty="0"/>
              <a:t>デコーダ</a:t>
            </a:r>
            <a:r>
              <a:rPr lang="en-US" altLang="ja-JP" sz="2000" dirty="0"/>
              <a:t>…</a:t>
            </a:r>
            <a:r>
              <a:rPr lang="ja-JP" altLang="en-US" sz="2000" dirty="0"/>
              <a:t>生成器</a:t>
            </a:r>
            <a:endParaRPr lang="en-US" altLang="ja-JP" sz="2000" dirty="0"/>
          </a:p>
          <a:p>
            <a:pPr lvl="2"/>
            <a:r>
              <a:rPr lang="ja-JP" altLang="en-US" sz="1600" dirty="0"/>
              <a:t>デコーダにより，元の形式に再変換</a:t>
            </a:r>
            <a:endParaRPr lang="en-US" altLang="ja-JP" sz="1600" dirty="0"/>
          </a:p>
          <a:p>
            <a:pPr lvl="2"/>
            <a:r>
              <a:rPr lang="ja-JP" altLang="en-US" sz="1600" dirty="0"/>
              <a:t>元の次元と一致する</a:t>
            </a:r>
            <a:endParaRPr lang="en-US" altLang="ja-JP" sz="1600" dirty="0"/>
          </a:p>
          <a:p>
            <a:endParaRPr lang="en-US" altLang="ja-JP" sz="2200" dirty="0"/>
          </a:p>
          <a:p>
            <a:r>
              <a:rPr lang="ja-JP" altLang="en-US" sz="2200" dirty="0"/>
              <a:t>特徴量の次元の大きさにより，</a:t>
            </a:r>
            <a:endParaRPr lang="en-US" altLang="ja-JP" sz="22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ja-JP" altLang="en-US" sz="2000" dirty="0"/>
              <a:t>「未完備オートエンコーダ」「過完備オートエンコーダ」がある．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過完備オートエンコーダ</a:t>
            </a:r>
            <a:r>
              <a:rPr lang="ja-JP" altLang="en-US" sz="2000" dirty="0"/>
              <a:t>の場合，うまく正則化を導入すれば，次元削減と自動特徴量</a:t>
            </a:r>
            <a:endParaRPr lang="en-US" altLang="ja-JP" sz="2000" dirty="0"/>
          </a:p>
          <a:p>
            <a:pPr marL="457200" lvl="1" indent="0">
              <a:buNone/>
            </a:pPr>
            <a:r>
              <a:rPr kumimoji="1" lang="ja-JP" altLang="en-US" sz="2000" dirty="0"/>
              <a:t>　エンジニアリングに使える．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2050" name="Picture 2" descr="オートエンコーダのネットワーク構造">
            <a:extLst>
              <a:ext uri="{FF2B5EF4-FFF2-40B4-BE49-F238E27FC236}">
                <a16:creationId xmlns:a16="http://schemas.microsoft.com/office/drawing/2014/main" id="{490AE174-DA80-453F-B230-6A4A595D3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181" y="1540839"/>
            <a:ext cx="2590799" cy="20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11FB04-06A2-4B71-81F8-20C601C84DBB}"/>
              </a:ext>
            </a:extLst>
          </p:cNvPr>
          <p:cNvSpPr txBox="1"/>
          <p:nvPr/>
        </p:nvSpPr>
        <p:spPr>
          <a:xfrm>
            <a:off x="6119769" y="5829963"/>
            <a:ext cx="529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ja-JP" altLang="en-US" dirty="0">
                <a:hlinkClick r:id="rId3"/>
              </a:rPr>
              <a:t>オートエンコーダによる低次元化と可視化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30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オートエンコーダ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02" y="941632"/>
            <a:ext cx="11585196" cy="5204345"/>
          </a:xfrm>
        </p:spPr>
        <p:txBody>
          <a:bodyPr/>
          <a:lstStyle/>
          <a:p>
            <a:r>
              <a:rPr kumimoji="1" lang="ja-JP" altLang="en-US" sz="2400" dirty="0"/>
              <a:t>ノイズ除去オートエンコーダ</a:t>
            </a:r>
            <a:endParaRPr kumimoji="1" lang="en-US" altLang="ja-JP" sz="2400" dirty="0"/>
          </a:p>
          <a:p>
            <a:pPr lvl="1"/>
            <a:r>
              <a:rPr lang="ja-JP" altLang="en-US" dirty="0"/>
              <a:t>言葉の通り，データ中のノイズを無視するようなエンコーダを設計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変分オートエンコーダ</a:t>
            </a:r>
            <a:endParaRPr kumimoji="1" lang="en-US" altLang="ja-JP" dirty="0"/>
          </a:p>
          <a:p>
            <a:pPr lvl="1"/>
            <a:r>
              <a:rPr lang="ja-JP" altLang="en-US" dirty="0"/>
              <a:t>出力として</a:t>
            </a:r>
            <a:r>
              <a:rPr lang="en-US" altLang="ja-JP" dirty="0"/>
              <a:t>2</a:t>
            </a:r>
            <a:r>
              <a:rPr lang="ja-JP" altLang="en-US" dirty="0"/>
              <a:t>本のベクトルを出力</a:t>
            </a:r>
            <a:endParaRPr lang="en-US" altLang="ja-JP" dirty="0"/>
          </a:p>
          <a:p>
            <a:pPr lvl="2"/>
            <a:r>
              <a:rPr kumimoji="1" lang="ja-JP" altLang="en-US" dirty="0"/>
              <a:t>例えば，平均ベクトルと標準偏差ベクトル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2021/11/17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11FB04-06A2-4B71-81F8-20C601C84DBB}"/>
              </a:ext>
            </a:extLst>
          </p:cNvPr>
          <p:cNvSpPr txBox="1"/>
          <p:nvPr/>
        </p:nvSpPr>
        <p:spPr>
          <a:xfrm>
            <a:off x="7034169" y="3635971"/>
            <a:ext cx="529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ja-JP" altLang="en-US" dirty="0">
                <a:hlinkClick r:id="rId2"/>
              </a:rPr>
              <a:t>ノイズ除去オートエンコーダ</a:t>
            </a:r>
            <a:endParaRPr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977FAD-8E01-4FF6-80F4-BE7C423C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22" y="1879013"/>
            <a:ext cx="5715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F724EF-DBC2-41C3-B12D-781C58938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741" y="4175046"/>
            <a:ext cx="4730596" cy="20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EEF887-0936-4C5F-90E8-60E1449587F2}"/>
              </a:ext>
            </a:extLst>
          </p:cNvPr>
          <p:cNvSpPr txBox="1"/>
          <p:nvPr/>
        </p:nvSpPr>
        <p:spPr>
          <a:xfrm>
            <a:off x="2157369" y="5610192"/>
            <a:ext cx="529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</a:t>
            </a:r>
            <a:r>
              <a:rPr lang="ja-JP" altLang="en-US" dirty="0">
                <a:hlinkClick r:id="rId5"/>
              </a:rPr>
              <a:t>変分オートエンコーダ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83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489</Words>
  <Application>Microsoft Office PowerPoint</Application>
  <PresentationFormat>ワイド画面</PresentationFormat>
  <Paragraphs>98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-apple-system</vt:lpstr>
      <vt:lpstr>游ゴシック</vt:lpstr>
      <vt:lpstr>游ゴシック Light</vt:lpstr>
      <vt:lpstr>Arial</vt:lpstr>
      <vt:lpstr>Cambria Math</vt:lpstr>
      <vt:lpstr>Lato</vt:lpstr>
      <vt:lpstr>Roboto Condensed</vt:lpstr>
      <vt:lpstr>Wingdings</vt:lpstr>
      <vt:lpstr>Office テーマ</vt:lpstr>
      <vt:lpstr>第6回　オートエンコーダ</vt:lpstr>
      <vt:lpstr>オートエンコーダ（自己符号化器）</vt:lpstr>
      <vt:lpstr>ニューラルネットワーク</vt:lpstr>
      <vt:lpstr>ニューラルネットワーク</vt:lpstr>
      <vt:lpstr>TensorFlow，Keras</vt:lpstr>
      <vt:lpstr>オートエンコーダ（エンコーダ，デコーダ）</vt:lpstr>
      <vt:lpstr>オートエンコーダ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2</cp:revision>
  <dcterms:created xsi:type="dcterms:W3CDTF">2021-11-16T14:21:45Z</dcterms:created>
  <dcterms:modified xsi:type="dcterms:W3CDTF">2021-12-15T08:09:43Z</dcterms:modified>
</cp:coreProperties>
</file>