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71" r:id="rId3"/>
    <p:sldId id="272" r:id="rId4"/>
    <p:sldId id="274" r:id="rId5"/>
    <p:sldId id="275" r:id="rId6"/>
    <p:sldId id="276" r:id="rId7"/>
    <p:sldId id="277" r:id="rId8"/>
    <p:sldId id="278" r:id="rId9"/>
    <p:sldId id="279" r:id="rId10"/>
    <p:sldId id="280" r:id="rId11"/>
    <p:sldId id="281" r:id="rId12"/>
    <p:sldId id="283" r:id="rId13"/>
    <p:sldId id="282" r:id="rId14"/>
    <p:sldId id="28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4629A-924E-4941-A63E-DB1C68A78EDF}" v="209" dt="2023-01-22T11:47:31.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8464629A-924E-4941-A63E-DB1C68A78EDF}"/>
    <pc:docChg chg="undo redo custSel addSld delSld modSld modMainMaster">
      <pc:chgData name="西村 翼" userId="5a6fcaf58e44607b" providerId="LiveId" clId="{8464629A-924E-4941-A63E-DB1C68A78EDF}" dt="2023-01-22T13:03:14.670" v="9944" actId="1076"/>
      <pc:docMkLst>
        <pc:docMk/>
      </pc:docMkLst>
      <pc:sldChg chg="modSp del mod">
        <pc:chgData name="西村 翼" userId="5a6fcaf58e44607b" providerId="LiveId" clId="{8464629A-924E-4941-A63E-DB1C68A78EDF}" dt="2023-01-22T06:32:35.024" v="35" actId="47"/>
        <pc:sldMkLst>
          <pc:docMk/>
          <pc:sldMk cId="1452633894" sldId="258"/>
        </pc:sldMkLst>
        <pc:spChg chg="mod">
          <ac:chgData name="西村 翼" userId="5a6fcaf58e44607b" providerId="LiveId" clId="{8464629A-924E-4941-A63E-DB1C68A78EDF}" dt="2023-01-22T06:30:20.999" v="1" actId="404"/>
          <ac:spMkLst>
            <pc:docMk/>
            <pc:sldMk cId="1452633894" sldId="258"/>
            <ac:spMk id="2" creationId="{8AD6629C-70A5-41F0-8A5C-F078CAFBAE8A}"/>
          </ac:spMkLst>
        </pc:spChg>
        <pc:spChg chg="mod">
          <ac:chgData name="西村 翼" userId="5a6fcaf58e44607b" providerId="LiveId" clId="{8464629A-924E-4941-A63E-DB1C68A78EDF}" dt="2023-01-22T06:30:38.746" v="9" actId="403"/>
          <ac:spMkLst>
            <pc:docMk/>
            <pc:sldMk cId="1452633894" sldId="258"/>
            <ac:spMk id="3" creationId="{2F19CEB5-25FE-45C6-9610-04E7F5D6119F}"/>
          </ac:spMkLst>
        </pc:spChg>
      </pc:sldChg>
      <pc:sldChg chg="del">
        <pc:chgData name="西村 翼" userId="5a6fcaf58e44607b" providerId="LiveId" clId="{8464629A-924E-4941-A63E-DB1C68A78EDF}" dt="2023-01-22T06:32:29.374" v="24" actId="47"/>
        <pc:sldMkLst>
          <pc:docMk/>
          <pc:sldMk cId="2902101794" sldId="259"/>
        </pc:sldMkLst>
      </pc:sldChg>
      <pc:sldChg chg="del">
        <pc:chgData name="西村 翼" userId="5a6fcaf58e44607b" providerId="LiveId" clId="{8464629A-924E-4941-A63E-DB1C68A78EDF}" dt="2023-01-22T06:32:29.447" v="25" actId="47"/>
        <pc:sldMkLst>
          <pc:docMk/>
          <pc:sldMk cId="2574684775" sldId="260"/>
        </pc:sldMkLst>
      </pc:sldChg>
      <pc:sldChg chg="del">
        <pc:chgData name="西村 翼" userId="5a6fcaf58e44607b" providerId="LiveId" clId="{8464629A-924E-4941-A63E-DB1C68A78EDF}" dt="2023-01-22T06:32:29.605" v="26" actId="47"/>
        <pc:sldMkLst>
          <pc:docMk/>
          <pc:sldMk cId="109253035" sldId="261"/>
        </pc:sldMkLst>
      </pc:sldChg>
      <pc:sldChg chg="del">
        <pc:chgData name="西村 翼" userId="5a6fcaf58e44607b" providerId="LiveId" clId="{8464629A-924E-4941-A63E-DB1C68A78EDF}" dt="2023-01-22T06:32:30.656" v="33" actId="47"/>
        <pc:sldMkLst>
          <pc:docMk/>
          <pc:sldMk cId="63412713" sldId="262"/>
        </pc:sldMkLst>
      </pc:sldChg>
      <pc:sldChg chg="del">
        <pc:chgData name="西村 翼" userId="5a6fcaf58e44607b" providerId="LiveId" clId="{8464629A-924E-4941-A63E-DB1C68A78EDF}" dt="2023-01-22T06:32:30.113" v="29" actId="47"/>
        <pc:sldMkLst>
          <pc:docMk/>
          <pc:sldMk cId="3606405869" sldId="263"/>
        </pc:sldMkLst>
      </pc:sldChg>
      <pc:sldChg chg="del">
        <pc:chgData name="西村 翼" userId="5a6fcaf58e44607b" providerId="LiveId" clId="{8464629A-924E-4941-A63E-DB1C68A78EDF}" dt="2023-01-22T06:32:29.745" v="27" actId="47"/>
        <pc:sldMkLst>
          <pc:docMk/>
          <pc:sldMk cId="2682182910" sldId="264"/>
        </pc:sldMkLst>
      </pc:sldChg>
      <pc:sldChg chg="del">
        <pc:chgData name="西村 翼" userId="5a6fcaf58e44607b" providerId="LiveId" clId="{8464629A-924E-4941-A63E-DB1C68A78EDF}" dt="2023-01-22T06:32:29.912" v="28" actId="47"/>
        <pc:sldMkLst>
          <pc:docMk/>
          <pc:sldMk cId="3202270156" sldId="265"/>
        </pc:sldMkLst>
      </pc:sldChg>
      <pc:sldChg chg="del">
        <pc:chgData name="西村 翼" userId="5a6fcaf58e44607b" providerId="LiveId" clId="{8464629A-924E-4941-A63E-DB1C68A78EDF}" dt="2023-01-22T06:32:30.237" v="30" actId="47"/>
        <pc:sldMkLst>
          <pc:docMk/>
          <pc:sldMk cId="843992083" sldId="266"/>
        </pc:sldMkLst>
      </pc:sldChg>
      <pc:sldChg chg="del">
        <pc:chgData name="西村 翼" userId="5a6fcaf58e44607b" providerId="LiveId" clId="{8464629A-924E-4941-A63E-DB1C68A78EDF}" dt="2023-01-22T06:32:30.411" v="31" actId="47"/>
        <pc:sldMkLst>
          <pc:docMk/>
          <pc:sldMk cId="2840930859" sldId="267"/>
        </pc:sldMkLst>
      </pc:sldChg>
      <pc:sldChg chg="del">
        <pc:chgData name="西村 翼" userId="5a6fcaf58e44607b" providerId="LiveId" clId="{8464629A-924E-4941-A63E-DB1C68A78EDF}" dt="2023-01-22T06:32:30.479" v="32" actId="47"/>
        <pc:sldMkLst>
          <pc:docMk/>
          <pc:sldMk cId="2269939461" sldId="268"/>
        </pc:sldMkLst>
      </pc:sldChg>
      <pc:sldChg chg="del">
        <pc:chgData name="西村 翼" userId="5a6fcaf58e44607b" providerId="LiveId" clId="{8464629A-924E-4941-A63E-DB1C68A78EDF}" dt="2023-01-22T06:32:30.794" v="34" actId="47"/>
        <pc:sldMkLst>
          <pc:docMk/>
          <pc:sldMk cId="990221924" sldId="269"/>
        </pc:sldMkLst>
      </pc:sldChg>
      <pc:sldChg chg="modSp new mod">
        <pc:chgData name="西村 翼" userId="5a6fcaf58e44607b" providerId="LiveId" clId="{8464629A-924E-4941-A63E-DB1C68A78EDF}" dt="2023-01-22T06:32:25.158" v="23" actId="20577"/>
        <pc:sldMkLst>
          <pc:docMk/>
          <pc:sldMk cId="1803366340" sldId="270"/>
        </pc:sldMkLst>
        <pc:spChg chg="mod">
          <ac:chgData name="西村 翼" userId="5a6fcaf58e44607b" providerId="LiveId" clId="{8464629A-924E-4941-A63E-DB1C68A78EDF}" dt="2023-01-22T06:32:16.484" v="21" actId="404"/>
          <ac:spMkLst>
            <pc:docMk/>
            <pc:sldMk cId="1803366340" sldId="270"/>
            <ac:spMk id="2" creationId="{32443736-092D-4B65-B800-F3C673D75D2B}"/>
          </ac:spMkLst>
        </pc:spChg>
        <pc:spChg chg="mod">
          <ac:chgData name="西村 翼" userId="5a6fcaf58e44607b" providerId="LiveId" clId="{8464629A-924E-4941-A63E-DB1C68A78EDF}" dt="2023-01-22T06:32:25.158" v="23" actId="20577"/>
          <ac:spMkLst>
            <pc:docMk/>
            <pc:sldMk cId="1803366340" sldId="270"/>
            <ac:spMk id="3" creationId="{F62FF6C8-0018-4B8D-A46D-8B09ADF951CB}"/>
          </ac:spMkLst>
        </pc:spChg>
      </pc:sldChg>
      <pc:sldChg chg="addSp delSp modSp new mod">
        <pc:chgData name="西村 翼" userId="5a6fcaf58e44607b" providerId="LiveId" clId="{8464629A-924E-4941-A63E-DB1C68A78EDF}" dt="2023-01-22T06:47:58.279" v="1260" actId="20577"/>
        <pc:sldMkLst>
          <pc:docMk/>
          <pc:sldMk cId="851137955" sldId="271"/>
        </pc:sldMkLst>
        <pc:spChg chg="mod">
          <ac:chgData name="西村 翼" userId="5a6fcaf58e44607b" providerId="LiveId" clId="{8464629A-924E-4941-A63E-DB1C68A78EDF}" dt="2023-01-22T06:32:42.088" v="51" actId="20577"/>
          <ac:spMkLst>
            <pc:docMk/>
            <pc:sldMk cId="851137955" sldId="271"/>
            <ac:spMk id="2" creationId="{45FF9926-94B6-47AD-8801-B8D307F2DBCC}"/>
          </ac:spMkLst>
        </pc:spChg>
        <pc:spChg chg="mod">
          <ac:chgData name="西村 翼" userId="5a6fcaf58e44607b" providerId="LiveId" clId="{8464629A-924E-4941-A63E-DB1C68A78EDF}" dt="2023-01-22T06:47:58.279" v="1260" actId="20577"/>
          <ac:spMkLst>
            <pc:docMk/>
            <pc:sldMk cId="851137955" sldId="271"/>
            <ac:spMk id="3" creationId="{FF95CF0C-D13D-4787-976A-4EC8349976DB}"/>
          </ac:spMkLst>
        </pc:spChg>
        <pc:spChg chg="mod">
          <ac:chgData name="西村 翼" userId="5a6fcaf58e44607b" providerId="LiveId" clId="{8464629A-924E-4941-A63E-DB1C68A78EDF}" dt="2023-01-22T06:38:13.086" v="558"/>
          <ac:spMkLst>
            <pc:docMk/>
            <pc:sldMk cId="851137955" sldId="271"/>
            <ac:spMk id="5" creationId="{2C5AE253-D511-46B7-9BD4-02554F1FAA76}"/>
          </ac:spMkLst>
        </pc:spChg>
        <pc:picChg chg="add del mod">
          <ac:chgData name="西村 翼" userId="5a6fcaf58e44607b" providerId="LiveId" clId="{8464629A-924E-4941-A63E-DB1C68A78EDF}" dt="2023-01-22T06:38:20.893" v="559" actId="21"/>
          <ac:picMkLst>
            <pc:docMk/>
            <pc:sldMk cId="851137955" sldId="271"/>
            <ac:picMk id="8" creationId="{DEA6220A-3C7A-4B3A-969B-8BF15FAA8969}"/>
          </ac:picMkLst>
        </pc:picChg>
      </pc:sldChg>
      <pc:sldChg chg="addSp delSp modSp new mod">
        <pc:chgData name="西村 翼" userId="5a6fcaf58e44607b" providerId="LiveId" clId="{8464629A-924E-4941-A63E-DB1C68A78EDF}" dt="2023-01-22T07:28:13.204" v="2995"/>
        <pc:sldMkLst>
          <pc:docMk/>
          <pc:sldMk cId="1786535926" sldId="272"/>
        </pc:sldMkLst>
        <pc:spChg chg="mod">
          <ac:chgData name="西村 翼" userId="5a6fcaf58e44607b" providerId="LiveId" clId="{8464629A-924E-4941-A63E-DB1C68A78EDF}" dt="2023-01-22T06:48:01.799" v="1267" actId="20577"/>
          <ac:spMkLst>
            <pc:docMk/>
            <pc:sldMk cId="1786535926" sldId="272"/>
            <ac:spMk id="2" creationId="{38448C14-AC30-448C-B550-56E1D84003AA}"/>
          </ac:spMkLst>
        </pc:spChg>
        <pc:spChg chg="mod">
          <ac:chgData name="西村 翼" userId="5a6fcaf58e44607b" providerId="LiveId" clId="{8464629A-924E-4941-A63E-DB1C68A78EDF}" dt="2023-01-22T07:04:16.221" v="1676" actId="20577"/>
          <ac:spMkLst>
            <pc:docMk/>
            <pc:sldMk cId="1786535926" sldId="272"/>
            <ac:spMk id="3" creationId="{3664A32C-C3F8-48D5-BBA5-355AC726DC46}"/>
          </ac:spMkLst>
        </pc:spChg>
        <pc:spChg chg="add mod">
          <ac:chgData name="西村 翼" userId="5a6fcaf58e44607b" providerId="LiveId" clId="{8464629A-924E-4941-A63E-DB1C68A78EDF}" dt="2023-01-22T07:01:04.078" v="1280" actId="1076"/>
          <ac:spMkLst>
            <pc:docMk/>
            <pc:sldMk cId="1786535926" sldId="272"/>
            <ac:spMk id="8" creationId="{C53FF23A-FDC8-42CD-A042-CD41982368BF}"/>
          </ac:spMkLst>
        </pc:spChg>
        <pc:spChg chg="add mod">
          <ac:chgData name="西村 翼" userId="5a6fcaf58e44607b" providerId="LiveId" clId="{8464629A-924E-4941-A63E-DB1C68A78EDF}" dt="2023-01-22T07:03:52.215" v="1588" actId="404"/>
          <ac:spMkLst>
            <pc:docMk/>
            <pc:sldMk cId="1786535926" sldId="272"/>
            <ac:spMk id="12" creationId="{73FCBA57-4110-4DA8-B80D-6F646FB85361}"/>
          </ac:spMkLst>
        </pc:spChg>
        <pc:spChg chg="add mod">
          <ac:chgData name="西村 翼" userId="5a6fcaf58e44607b" providerId="LiveId" clId="{8464629A-924E-4941-A63E-DB1C68A78EDF}" dt="2023-01-22T07:03:19.693" v="1462" actId="1076"/>
          <ac:spMkLst>
            <pc:docMk/>
            <pc:sldMk cId="1786535926" sldId="272"/>
            <ac:spMk id="13" creationId="{261C37A7-6BB4-4EA7-B0F1-32E5D2080B78}"/>
          </ac:spMkLst>
        </pc:spChg>
        <pc:spChg chg="add del mod">
          <ac:chgData name="西村 翼" userId="5a6fcaf58e44607b" providerId="LiveId" clId="{8464629A-924E-4941-A63E-DB1C68A78EDF}" dt="2023-01-22T07:28:13.204" v="2995"/>
          <ac:spMkLst>
            <pc:docMk/>
            <pc:sldMk cId="1786535926" sldId="272"/>
            <ac:spMk id="14" creationId="{73C2BD90-DE15-4F7F-800A-1F684BE29BF3}"/>
          </ac:spMkLst>
        </pc:spChg>
        <pc:picChg chg="add mod">
          <ac:chgData name="西村 翼" userId="5a6fcaf58e44607b" providerId="LiveId" clId="{8464629A-924E-4941-A63E-DB1C68A78EDF}" dt="2023-01-22T06:38:32.241" v="565" actId="1076"/>
          <ac:picMkLst>
            <pc:docMk/>
            <pc:sldMk cId="1786535926" sldId="272"/>
            <ac:picMk id="7" creationId="{CBDFD872-EEE5-4A40-9414-4CE3BF405FAE}"/>
          </ac:picMkLst>
        </pc:picChg>
        <pc:cxnChg chg="add mod">
          <ac:chgData name="西村 翼" userId="5a6fcaf58e44607b" providerId="LiveId" clId="{8464629A-924E-4941-A63E-DB1C68A78EDF}" dt="2023-01-22T07:01:23.269" v="1284" actId="1076"/>
          <ac:cxnSpMkLst>
            <pc:docMk/>
            <pc:sldMk cId="1786535926" sldId="272"/>
            <ac:cxnSpMk id="10" creationId="{C91F547D-1FA5-4B6F-B616-D3C83B489413}"/>
          </ac:cxnSpMkLst>
        </pc:cxnChg>
      </pc:sldChg>
      <pc:sldChg chg="addSp delSp modSp new add del mod">
        <pc:chgData name="西村 翼" userId="5a6fcaf58e44607b" providerId="LiveId" clId="{8464629A-924E-4941-A63E-DB1C68A78EDF}" dt="2023-01-22T07:07:09.995" v="1707" actId="47"/>
        <pc:sldMkLst>
          <pc:docMk/>
          <pc:sldMk cId="3230296234" sldId="273"/>
        </pc:sldMkLst>
        <pc:spChg chg="mod">
          <ac:chgData name="西村 翼" userId="5a6fcaf58e44607b" providerId="LiveId" clId="{8464629A-924E-4941-A63E-DB1C68A78EDF}" dt="2023-01-22T07:06:52.641" v="1700" actId="20577"/>
          <ac:spMkLst>
            <pc:docMk/>
            <pc:sldMk cId="3230296234" sldId="273"/>
            <ac:spMk id="2" creationId="{2D9781DB-0FBE-48D9-A9BE-0A719BC1712C}"/>
          </ac:spMkLst>
        </pc:spChg>
        <pc:spChg chg="add del">
          <ac:chgData name="西村 翼" userId="5a6fcaf58e44607b" providerId="LiveId" clId="{8464629A-924E-4941-A63E-DB1C68A78EDF}" dt="2023-01-22T07:05:47.173" v="1683" actId="22"/>
          <ac:spMkLst>
            <pc:docMk/>
            <pc:sldMk cId="3230296234" sldId="273"/>
            <ac:spMk id="3" creationId="{2A0EC44D-8ACF-4C74-8850-5BFC796B8E70}"/>
          </ac:spMkLst>
        </pc:spChg>
        <pc:spChg chg="add mod">
          <ac:chgData name="西村 翼" userId="5a6fcaf58e44607b" providerId="LiveId" clId="{8464629A-924E-4941-A63E-DB1C68A78EDF}" dt="2023-01-22T07:07:04.821" v="1704" actId="21"/>
          <ac:spMkLst>
            <pc:docMk/>
            <pc:sldMk cId="3230296234" sldId="273"/>
            <ac:spMk id="12" creationId="{8C405BE7-5FCC-421A-8B90-7EF5AD6C79FA}"/>
          </ac:spMkLst>
        </pc:spChg>
        <pc:picChg chg="add del mod ord">
          <ac:chgData name="西村 翼" userId="5a6fcaf58e44607b" providerId="LiveId" clId="{8464629A-924E-4941-A63E-DB1C68A78EDF}" dt="2023-01-22T07:07:04.821" v="1704" actId="21"/>
          <ac:picMkLst>
            <pc:docMk/>
            <pc:sldMk cId="3230296234" sldId="273"/>
            <ac:picMk id="8" creationId="{C45D7475-B4B9-4FAC-8A76-BF593DDA6865}"/>
          </ac:picMkLst>
        </pc:picChg>
        <pc:picChg chg="add del mod">
          <ac:chgData name="西村 翼" userId="5a6fcaf58e44607b" providerId="LiveId" clId="{8464629A-924E-4941-A63E-DB1C68A78EDF}" dt="2023-01-22T07:06:52.040" v="1699" actId="22"/>
          <ac:picMkLst>
            <pc:docMk/>
            <pc:sldMk cId="3230296234" sldId="273"/>
            <ac:picMk id="10" creationId="{E8D7CB6B-7F65-4687-8818-7236B30E30F8}"/>
          </ac:picMkLst>
        </pc:picChg>
      </pc:sldChg>
      <pc:sldChg chg="addSp delSp modSp new mod">
        <pc:chgData name="西村 翼" userId="5a6fcaf58e44607b" providerId="LiveId" clId="{8464629A-924E-4941-A63E-DB1C68A78EDF}" dt="2023-01-22T07:32:19.201" v="3435" actId="20577"/>
        <pc:sldMkLst>
          <pc:docMk/>
          <pc:sldMk cId="3646899208" sldId="274"/>
        </pc:sldMkLst>
        <pc:spChg chg="mod">
          <ac:chgData name="西村 翼" userId="5a6fcaf58e44607b" providerId="LiveId" clId="{8464629A-924E-4941-A63E-DB1C68A78EDF}" dt="2023-01-22T07:07:13.333" v="1714" actId="20577"/>
          <ac:spMkLst>
            <pc:docMk/>
            <pc:sldMk cId="3646899208" sldId="274"/>
            <ac:spMk id="2" creationId="{B35B2F31-0E4C-49E9-B2F0-9CC0A653BEBB}"/>
          </ac:spMkLst>
        </pc:spChg>
        <pc:spChg chg="mod">
          <ac:chgData name="西村 翼" userId="5a6fcaf58e44607b" providerId="LiveId" clId="{8464629A-924E-4941-A63E-DB1C68A78EDF}" dt="2023-01-22T07:18:33.784" v="2769" actId="20577"/>
          <ac:spMkLst>
            <pc:docMk/>
            <pc:sldMk cId="3646899208" sldId="274"/>
            <ac:spMk id="3" creationId="{666F14A4-2CD1-4DFD-ACDC-AA37C2640FF0}"/>
          </ac:spMkLst>
        </pc:spChg>
        <pc:spChg chg="add mod">
          <ac:chgData name="西村 翼" userId="5a6fcaf58e44607b" providerId="LiveId" clId="{8464629A-924E-4941-A63E-DB1C68A78EDF}" dt="2023-01-22T07:10:01.129" v="2007" actId="14100"/>
          <ac:spMkLst>
            <pc:docMk/>
            <pc:sldMk cId="3646899208" sldId="274"/>
            <ac:spMk id="10" creationId="{5EEEAC7A-2025-4985-BE3F-5560D3F59BEE}"/>
          </ac:spMkLst>
        </pc:spChg>
        <pc:spChg chg="add del mod">
          <ac:chgData name="西村 翼" userId="5a6fcaf58e44607b" providerId="LiveId" clId="{8464629A-924E-4941-A63E-DB1C68A78EDF}" dt="2023-01-22T07:12:50.226" v="2171" actId="478"/>
          <ac:spMkLst>
            <pc:docMk/>
            <pc:sldMk cId="3646899208" sldId="274"/>
            <ac:spMk id="12" creationId="{8A86D794-949D-44CC-99EF-71897650453C}"/>
          </ac:spMkLst>
        </pc:spChg>
        <pc:spChg chg="add del mod">
          <ac:chgData name="西村 翼" userId="5a6fcaf58e44607b" providerId="LiveId" clId="{8464629A-924E-4941-A63E-DB1C68A78EDF}" dt="2023-01-22T07:14:05.130" v="2355" actId="478"/>
          <ac:spMkLst>
            <pc:docMk/>
            <pc:sldMk cId="3646899208" sldId="274"/>
            <ac:spMk id="13" creationId="{E20E922E-C273-41D1-9D5B-218607A4FB9B}"/>
          </ac:spMkLst>
        </pc:spChg>
        <pc:spChg chg="add del mod">
          <ac:chgData name="西村 翼" userId="5a6fcaf58e44607b" providerId="LiveId" clId="{8464629A-924E-4941-A63E-DB1C68A78EDF}" dt="2023-01-22T07:14:44.667" v="2366" actId="478"/>
          <ac:spMkLst>
            <pc:docMk/>
            <pc:sldMk cId="3646899208" sldId="274"/>
            <ac:spMk id="14" creationId="{A9889E74-79E3-4A74-92D3-CDA5C940BA30}"/>
          </ac:spMkLst>
        </pc:spChg>
        <pc:spChg chg="add mod">
          <ac:chgData name="西村 翼" userId="5a6fcaf58e44607b" providerId="LiveId" clId="{8464629A-924E-4941-A63E-DB1C68A78EDF}" dt="2023-01-22T07:32:19.201" v="3435" actId="20577"/>
          <ac:spMkLst>
            <pc:docMk/>
            <pc:sldMk cId="3646899208" sldId="274"/>
            <ac:spMk id="16" creationId="{8B8DF97B-7884-418E-95B3-7C87074528CE}"/>
          </ac:spMkLst>
        </pc:spChg>
        <pc:spChg chg="add mod">
          <ac:chgData name="西村 翼" userId="5a6fcaf58e44607b" providerId="LiveId" clId="{8464629A-924E-4941-A63E-DB1C68A78EDF}" dt="2023-01-22T07:16:51.729" v="2541" actId="20577"/>
          <ac:spMkLst>
            <pc:docMk/>
            <pc:sldMk cId="3646899208" sldId="274"/>
            <ac:spMk id="24" creationId="{94844A75-5093-45E2-8BA3-3AE1858801D9}"/>
          </ac:spMkLst>
        </pc:spChg>
        <pc:spChg chg="add mod">
          <ac:chgData name="西村 翼" userId="5a6fcaf58e44607b" providerId="LiveId" clId="{8464629A-924E-4941-A63E-DB1C68A78EDF}" dt="2023-01-22T07:14:50.239" v="2369" actId="571"/>
          <ac:spMkLst>
            <pc:docMk/>
            <pc:sldMk cId="3646899208" sldId="274"/>
            <ac:spMk id="25" creationId="{84DACB38-9E1C-49A0-8D75-38F08C2DC683}"/>
          </ac:spMkLst>
        </pc:spChg>
        <pc:spChg chg="add mod">
          <ac:chgData name="西村 翼" userId="5a6fcaf58e44607b" providerId="LiveId" clId="{8464629A-924E-4941-A63E-DB1C68A78EDF}" dt="2023-01-22T07:14:59.018" v="2373" actId="1076"/>
          <ac:spMkLst>
            <pc:docMk/>
            <pc:sldMk cId="3646899208" sldId="274"/>
            <ac:spMk id="27" creationId="{F71455B5-D0A4-43F8-9E19-8C4EBFE8E40F}"/>
          </ac:spMkLst>
        </pc:spChg>
        <pc:grpChg chg="add del mod">
          <ac:chgData name="西村 翼" userId="5a6fcaf58e44607b" providerId="LiveId" clId="{8464629A-924E-4941-A63E-DB1C68A78EDF}" dt="2023-01-22T07:14:44.667" v="2366" actId="478"/>
          <ac:grpSpMkLst>
            <pc:docMk/>
            <pc:sldMk cId="3646899208" sldId="274"/>
            <ac:grpSpMk id="15" creationId="{C516CF5E-4E41-493F-886A-A439F8120BD9}"/>
          </ac:grpSpMkLst>
        </pc:grpChg>
        <pc:grpChg chg="add mod">
          <ac:chgData name="西村 翼" userId="5a6fcaf58e44607b" providerId="LiveId" clId="{8464629A-924E-4941-A63E-DB1C68A78EDF}" dt="2023-01-22T07:14:50.239" v="2369" actId="571"/>
          <ac:grpSpMkLst>
            <pc:docMk/>
            <pc:sldMk cId="3646899208" sldId="274"/>
            <ac:grpSpMk id="20" creationId="{6A658EF1-C27B-4131-9129-516378C9ECB8}"/>
          </ac:grpSpMkLst>
        </pc:grpChg>
        <pc:grpChg chg="add mod">
          <ac:chgData name="西村 翼" userId="5a6fcaf58e44607b" providerId="LiveId" clId="{8464629A-924E-4941-A63E-DB1C68A78EDF}" dt="2023-01-22T07:17:42.728" v="2629" actId="1076"/>
          <ac:grpSpMkLst>
            <pc:docMk/>
            <pc:sldMk cId="3646899208" sldId="274"/>
            <ac:grpSpMk id="26" creationId="{43E87637-4CA8-4201-A1A8-A12FD4D98867}"/>
          </ac:grpSpMkLst>
        </pc:grpChg>
        <pc:picChg chg="add del mod">
          <ac:chgData name="西村 翼" userId="5a6fcaf58e44607b" providerId="LiveId" clId="{8464629A-924E-4941-A63E-DB1C68A78EDF}" dt="2023-01-22T07:08:57.039" v="1981" actId="478"/>
          <ac:picMkLst>
            <pc:docMk/>
            <pc:sldMk cId="3646899208" sldId="274"/>
            <ac:picMk id="7" creationId="{17690F24-F271-4216-9D8B-E1D9D95F808A}"/>
          </ac:picMkLst>
        </pc:picChg>
        <pc:picChg chg="add mod">
          <ac:chgData name="西村 翼" userId="5a6fcaf58e44607b" providerId="LiveId" clId="{8464629A-924E-4941-A63E-DB1C68A78EDF}" dt="2023-01-22T07:14:50.239" v="2369" actId="571"/>
          <ac:picMkLst>
            <pc:docMk/>
            <pc:sldMk cId="3646899208" sldId="274"/>
            <ac:picMk id="9" creationId="{13BF41FB-0B89-4EE0-A7EA-AEA65FB9281A}"/>
          </ac:picMkLst>
        </pc:picChg>
        <pc:picChg chg="add mod">
          <ac:chgData name="西村 翼" userId="5a6fcaf58e44607b" providerId="LiveId" clId="{8464629A-924E-4941-A63E-DB1C68A78EDF}" dt="2023-01-22T07:10:11.682" v="2015"/>
          <ac:picMkLst>
            <pc:docMk/>
            <pc:sldMk cId="3646899208" sldId="274"/>
            <ac:picMk id="11" creationId="{5ADE78C2-2F4E-4470-827B-BC17213ECA26}"/>
          </ac:picMkLst>
        </pc:picChg>
        <pc:picChg chg="add mod">
          <ac:chgData name="西村 翼" userId="5a6fcaf58e44607b" providerId="LiveId" clId="{8464629A-924E-4941-A63E-DB1C68A78EDF}" dt="2023-01-22T07:14:50.239" v="2369" actId="571"/>
          <ac:picMkLst>
            <pc:docMk/>
            <pc:sldMk cId="3646899208" sldId="274"/>
            <ac:picMk id="29" creationId="{8ABD7076-8B66-43E1-93D5-397FDE647D3A}"/>
          </ac:picMkLst>
        </pc:picChg>
        <pc:cxnChg chg="add mod">
          <ac:chgData name="西村 翼" userId="5a6fcaf58e44607b" providerId="LiveId" clId="{8464629A-924E-4941-A63E-DB1C68A78EDF}" dt="2023-01-22T07:14:50.239" v="2369" actId="571"/>
          <ac:cxnSpMkLst>
            <pc:docMk/>
            <pc:sldMk cId="3646899208" sldId="274"/>
            <ac:cxnSpMk id="17" creationId="{FE48133E-2758-48B6-BAC1-B9EBB0B89ED9}"/>
          </ac:cxnSpMkLst>
        </pc:cxnChg>
        <pc:cxnChg chg="add mod">
          <ac:chgData name="西村 翼" userId="5a6fcaf58e44607b" providerId="LiveId" clId="{8464629A-924E-4941-A63E-DB1C68A78EDF}" dt="2023-01-22T07:14:50.239" v="2369" actId="571"/>
          <ac:cxnSpMkLst>
            <pc:docMk/>
            <pc:sldMk cId="3646899208" sldId="274"/>
            <ac:cxnSpMk id="21" creationId="{820722CF-8CD9-4614-9366-29FD328FF70F}"/>
          </ac:cxnSpMkLst>
        </pc:cxnChg>
      </pc:sldChg>
      <pc:sldChg chg="addSp modSp new mod">
        <pc:chgData name="西村 翼" userId="5a6fcaf58e44607b" providerId="LiveId" clId="{8464629A-924E-4941-A63E-DB1C68A78EDF}" dt="2023-01-22T07:44:01.311" v="3700" actId="20577"/>
        <pc:sldMkLst>
          <pc:docMk/>
          <pc:sldMk cId="2198354748" sldId="275"/>
        </pc:sldMkLst>
        <pc:spChg chg="mod">
          <ac:chgData name="西村 翼" userId="5a6fcaf58e44607b" providerId="LiveId" clId="{8464629A-924E-4941-A63E-DB1C68A78EDF}" dt="2023-01-22T07:21:08.806" v="2794" actId="20577"/>
          <ac:spMkLst>
            <pc:docMk/>
            <pc:sldMk cId="2198354748" sldId="275"/>
            <ac:spMk id="2" creationId="{A284327D-D39B-4963-B01A-ABEB6E31A4F9}"/>
          </ac:spMkLst>
        </pc:spChg>
        <pc:spChg chg="mod">
          <ac:chgData name="西村 翼" userId="5a6fcaf58e44607b" providerId="LiveId" clId="{8464629A-924E-4941-A63E-DB1C68A78EDF}" dt="2023-01-22T07:44:01.311" v="3700" actId="20577"/>
          <ac:spMkLst>
            <pc:docMk/>
            <pc:sldMk cId="2198354748" sldId="275"/>
            <ac:spMk id="3" creationId="{FE7E317E-8B73-47D6-AFC6-918C05C44CB0}"/>
          </ac:spMkLst>
        </pc:spChg>
        <pc:spChg chg="add mod">
          <ac:chgData name="西村 翼" userId="5a6fcaf58e44607b" providerId="LiveId" clId="{8464629A-924E-4941-A63E-DB1C68A78EDF}" dt="2023-01-22T07:28:56.116" v="3009" actId="164"/>
          <ac:spMkLst>
            <pc:docMk/>
            <pc:sldMk cId="2198354748" sldId="275"/>
            <ac:spMk id="9" creationId="{67D1B076-3D01-44EB-9A47-B4520A429639}"/>
          </ac:spMkLst>
        </pc:spChg>
        <pc:spChg chg="add mod">
          <ac:chgData name="西村 翼" userId="5a6fcaf58e44607b" providerId="LiveId" clId="{8464629A-924E-4941-A63E-DB1C68A78EDF}" dt="2023-01-22T07:28:56.116" v="3009" actId="164"/>
          <ac:spMkLst>
            <pc:docMk/>
            <pc:sldMk cId="2198354748" sldId="275"/>
            <ac:spMk id="10" creationId="{48FCB094-9F4A-4328-9939-30726B37A25D}"/>
          </ac:spMkLst>
        </pc:spChg>
        <pc:grpChg chg="add mod">
          <ac:chgData name="西村 翼" userId="5a6fcaf58e44607b" providerId="LiveId" clId="{8464629A-924E-4941-A63E-DB1C68A78EDF}" dt="2023-01-22T07:30:38.716" v="3211" actId="14100"/>
          <ac:grpSpMkLst>
            <pc:docMk/>
            <pc:sldMk cId="2198354748" sldId="275"/>
            <ac:grpSpMk id="11" creationId="{F9E69F38-5FF2-4543-90CD-AF8A5914F8EB}"/>
          </ac:grpSpMkLst>
        </pc:grpChg>
        <pc:picChg chg="add mod">
          <ac:chgData name="西村 翼" userId="5a6fcaf58e44607b" providerId="LiveId" clId="{8464629A-924E-4941-A63E-DB1C68A78EDF}" dt="2023-01-22T07:28:56.116" v="3009" actId="164"/>
          <ac:picMkLst>
            <pc:docMk/>
            <pc:sldMk cId="2198354748" sldId="275"/>
            <ac:picMk id="8" creationId="{28091DB7-1804-4CBF-95E9-218CAE35F1A0}"/>
          </ac:picMkLst>
        </pc:picChg>
      </pc:sldChg>
      <pc:sldChg chg="addSp delSp modSp new mod">
        <pc:chgData name="西村 翼" userId="5a6fcaf58e44607b" providerId="LiveId" clId="{8464629A-924E-4941-A63E-DB1C68A78EDF}" dt="2023-01-22T08:06:48.646" v="4383"/>
        <pc:sldMkLst>
          <pc:docMk/>
          <pc:sldMk cId="1040311067" sldId="276"/>
        </pc:sldMkLst>
        <pc:spChg chg="mod">
          <ac:chgData name="西村 翼" userId="5a6fcaf58e44607b" providerId="LiveId" clId="{8464629A-924E-4941-A63E-DB1C68A78EDF}" dt="2023-01-22T07:45:47.514" v="3708" actId="20577"/>
          <ac:spMkLst>
            <pc:docMk/>
            <pc:sldMk cId="1040311067" sldId="276"/>
            <ac:spMk id="2" creationId="{056DC63F-8EC4-41D5-957A-EA4D223AE0BC}"/>
          </ac:spMkLst>
        </pc:spChg>
        <pc:spChg chg="add del mod">
          <ac:chgData name="西村 翼" userId="5a6fcaf58e44607b" providerId="LiveId" clId="{8464629A-924E-4941-A63E-DB1C68A78EDF}" dt="2023-01-22T08:05:00.927" v="4163" actId="5793"/>
          <ac:spMkLst>
            <pc:docMk/>
            <pc:sldMk cId="1040311067" sldId="276"/>
            <ac:spMk id="3" creationId="{BF102AAB-7676-4CFA-8B04-22158EA8760A}"/>
          </ac:spMkLst>
        </pc:spChg>
        <pc:spChg chg="add mod">
          <ac:chgData name="西村 翼" userId="5a6fcaf58e44607b" providerId="LiveId" clId="{8464629A-924E-4941-A63E-DB1C68A78EDF}" dt="2023-01-22T08:05:50.146" v="4241" actId="20577"/>
          <ac:spMkLst>
            <pc:docMk/>
            <pc:sldMk cId="1040311067" sldId="276"/>
            <ac:spMk id="11" creationId="{D1280D40-2202-42A9-9A56-93A4AD9A060C}"/>
          </ac:spMkLst>
        </pc:spChg>
        <pc:spChg chg="add mod">
          <ac:chgData name="西村 翼" userId="5a6fcaf58e44607b" providerId="LiveId" clId="{8464629A-924E-4941-A63E-DB1C68A78EDF}" dt="2023-01-22T08:05:28.896" v="4171" actId="14100"/>
          <ac:spMkLst>
            <pc:docMk/>
            <pc:sldMk cId="1040311067" sldId="276"/>
            <ac:spMk id="13" creationId="{1698A68B-C510-4462-921E-29A97B9BB984}"/>
          </ac:spMkLst>
        </pc:spChg>
        <pc:spChg chg="add mod">
          <ac:chgData name="西村 翼" userId="5a6fcaf58e44607b" providerId="LiveId" clId="{8464629A-924E-4941-A63E-DB1C68A78EDF}" dt="2023-01-22T08:06:47.424" v="4381" actId="1076"/>
          <ac:spMkLst>
            <pc:docMk/>
            <pc:sldMk cId="1040311067" sldId="276"/>
            <ac:spMk id="15" creationId="{14E402E6-AC4A-487C-A14B-5608524140B1}"/>
          </ac:spMkLst>
        </pc:spChg>
        <pc:spChg chg="add mod">
          <ac:chgData name="西村 翼" userId="5a6fcaf58e44607b" providerId="LiveId" clId="{8464629A-924E-4941-A63E-DB1C68A78EDF}" dt="2023-01-22T08:06:15.798" v="4249" actId="14100"/>
          <ac:spMkLst>
            <pc:docMk/>
            <pc:sldMk cId="1040311067" sldId="276"/>
            <ac:spMk id="16" creationId="{F729F3F9-4DDA-4F75-B05D-0F08FCD3EBB2}"/>
          </ac:spMkLst>
        </pc:spChg>
        <pc:spChg chg="add mod">
          <ac:chgData name="西村 翼" userId="5a6fcaf58e44607b" providerId="LiveId" clId="{8464629A-924E-4941-A63E-DB1C68A78EDF}" dt="2023-01-22T08:06:48.646" v="4383"/>
          <ac:spMkLst>
            <pc:docMk/>
            <pc:sldMk cId="1040311067" sldId="276"/>
            <ac:spMk id="18" creationId="{50C2536A-7644-45B3-BA3E-2DD67D479AC9}"/>
          </ac:spMkLst>
        </pc:spChg>
        <pc:picChg chg="add del mod ord">
          <ac:chgData name="西村 翼" userId="5a6fcaf58e44607b" providerId="LiveId" clId="{8464629A-924E-4941-A63E-DB1C68A78EDF}" dt="2023-01-22T07:46:28.812" v="3710" actId="22"/>
          <ac:picMkLst>
            <pc:docMk/>
            <pc:sldMk cId="1040311067" sldId="276"/>
            <ac:picMk id="8" creationId="{4DA3C9F4-220E-43EB-A6C4-1364432BA204}"/>
          </ac:picMkLst>
        </pc:picChg>
        <pc:picChg chg="add mod">
          <ac:chgData name="西村 翼" userId="5a6fcaf58e44607b" providerId="LiveId" clId="{8464629A-924E-4941-A63E-DB1C68A78EDF}" dt="2023-01-22T08:05:16.963" v="4168" actId="1076"/>
          <ac:picMkLst>
            <pc:docMk/>
            <pc:sldMk cId="1040311067" sldId="276"/>
            <ac:picMk id="10" creationId="{1671115E-200D-406D-985B-96E0075272A5}"/>
          </ac:picMkLst>
        </pc:picChg>
        <pc:picChg chg="add mod">
          <ac:chgData name="西村 翼" userId="5a6fcaf58e44607b" providerId="LiveId" clId="{8464629A-924E-4941-A63E-DB1C68A78EDF}" dt="2023-01-22T08:06:06.246" v="4245" actId="571"/>
          <ac:picMkLst>
            <pc:docMk/>
            <pc:sldMk cId="1040311067" sldId="276"/>
            <ac:picMk id="17" creationId="{987CA759-7C2B-4E65-9BD7-3B31D030F4E3}"/>
          </ac:picMkLst>
        </pc:picChg>
        <pc:cxnChg chg="add mod">
          <ac:chgData name="西村 翼" userId="5a6fcaf58e44607b" providerId="LiveId" clId="{8464629A-924E-4941-A63E-DB1C68A78EDF}" dt="2023-01-22T08:05:33.943" v="4173" actId="1076"/>
          <ac:cxnSpMkLst>
            <pc:docMk/>
            <pc:sldMk cId="1040311067" sldId="276"/>
            <ac:cxnSpMk id="12" creationId="{6F848DD6-3FB7-4114-A1CB-9093CC5C2E5F}"/>
          </ac:cxnSpMkLst>
        </pc:cxnChg>
      </pc:sldChg>
      <pc:sldChg chg="modSp new mod">
        <pc:chgData name="西村 翼" userId="5a6fcaf58e44607b" providerId="LiveId" clId="{8464629A-924E-4941-A63E-DB1C68A78EDF}" dt="2023-01-22T08:23:20.635" v="5124" actId="20577"/>
        <pc:sldMkLst>
          <pc:docMk/>
          <pc:sldMk cId="4025266991" sldId="277"/>
        </pc:sldMkLst>
        <pc:spChg chg="mod">
          <ac:chgData name="西村 翼" userId="5a6fcaf58e44607b" providerId="LiveId" clId="{8464629A-924E-4941-A63E-DB1C68A78EDF}" dt="2023-01-22T08:07:16.845" v="4405" actId="20577"/>
          <ac:spMkLst>
            <pc:docMk/>
            <pc:sldMk cId="4025266991" sldId="277"/>
            <ac:spMk id="2" creationId="{33F462D2-428B-4FFD-8504-BE17D3A94675}"/>
          </ac:spMkLst>
        </pc:spChg>
        <pc:spChg chg="mod">
          <ac:chgData name="西村 翼" userId="5a6fcaf58e44607b" providerId="LiveId" clId="{8464629A-924E-4941-A63E-DB1C68A78EDF}" dt="2023-01-22T08:23:20.635" v="5124" actId="20577"/>
          <ac:spMkLst>
            <pc:docMk/>
            <pc:sldMk cId="4025266991" sldId="277"/>
            <ac:spMk id="3" creationId="{4B95B103-8341-4D35-B573-475C03F93743}"/>
          </ac:spMkLst>
        </pc:spChg>
      </pc:sldChg>
      <pc:sldChg chg="addSp modSp new mod">
        <pc:chgData name="西村 翼" userId="5a6fcaf58e44607b" providerId="LiveId" clId="{8464629A-924E-4941-A63E-DB1C68A78EDF}" dt="2023-01-22T08:36:19.301" v="6108" actId="20577"/>
        <pc:sldMkLst>
          <pc:docMk/>
          <pc:sldMk cId="3558867659" sldId="278"/>
        </pc:sldMkLst>
        <pc:spChg chg="mod">
          <ac:chgData name="西村 翼" userId="5a6fcaf58e44607b" providerId="LiveId" clId="{8464629A-924E-4941-A63E-DB1C68A78EDF}" dt="2023-01-22T08:23:28.765" v="5125"/>
          <ac:spMkLst>
            <pc:docMk/>
            <pc:sldMk cId="3558867659" sldId="278"/>
            <ac:spMk id="2" creationId="{8ECE6ABB-718E-4DC5-8F46-066EDB0FF2C8}"/>
          </ac:spMkLst>
        </pc:spChg>
        <pc:spChg chg="mod">
          <ac:chgData name="西村 翼" userId="5a6fcaf58e44607b" providerId="LiveId" clId="{8464629A-924E-4941-A63E-DB1C68A78EDF}" dt="2023-01-22T08:36:19.301" v="6108" actId="20577"/>
          <ac:spMkLst>
            <pc:docMk/>
            <pc:sldMk cId="3558867659" sldId="278"/>
            <ac:spMk id="3" creationId="{2900C1CF-1158-45EB-BBB1-ED9C4DF1FB45}"/>
          </ac:spMkLst>
        </pc:spChg>
        <pc:picChg chg="add mod">
          <ac:chgData name="西村 翼" userId="5a6fcaf58e44607b" providerId="LiveId" clId="{8464629A-924E-4941-A63E-DB1C68A78EDF}" dt="2023-01-22T08:35:36.087" v="5929" actId="1076"/>
          <ac:picMkLst>
            <pc:docMk/>
            <pc:sldMk cId="3558867659" sldId="278"/>
            <ac:picMk id="8" creationId="{F04E3C78-4191-4EF2-BC9E-334DCA3643CF}"/>
          </ac:picMkLst>
        </pc:picChg>
      </pc:sldChg>
      <pc:sldChg chg="addSp delSp modSp new mod">
        <pc:chgData name="西村 翼" userId="5a6fcaf58e44607b" providerId="LiveId" clId="{8464629A-924E-4941-A63E-DB1C68A78EDF}" dt="2023-01-22T08:56:01.036" v="6995" actId="1076"/>
        <pc:sldMkLst>
          <pc:docMk/>
          <pc:sldMk cId="636238918" sldId="279"/>
        </pc:sldMkLst>
        <pc:spChg chg="mod">
          <ac:chgData name="西村 翼" userId="5a6fcaf58e44607b" providerId="LiveId" clId="{8464629A-924E-4941-A63E-DB1C68A78EDF}" dt="2023-01-22T08:36:29.314" v="6110"/>
          <ac:spMkLst>
            <pc:docMk/>
            <pc:sldMk cId="636238918" sldId="279"/>
            <ac:spMk id="2" creationId="{ED119D61-5897-4025-ABAC-F5610A43E20B}"/>
          </ac:spMkLst>
        </pc:spChg>
        <pc:spChg chg="mod">
          <ac:chgData name="西村 翼" userId="5a6fcaf58e44607b" providerId="LiveId" clId="{8464629A-924E-4941-A63E-DB1C68A78EDF}" dt="2023-01-22T08:55:40.085" v="6993" actId="20577"/>
          <ac:spMkLst>
            <pc:docMk/>
            <pc:sldMk cId="636238918" sldId="279"/>
            <ac:spMk id="3" creationId="{45EB58AF-7E4C-4291-BD8E-41847D9C779B}"/>
          </ac:spMkLst>
        </pc:spChg>
        <pc:spChg chg="add mod">
          <ac:chgData name="西村 翼" userId="5a6fcaf58e44607b" providerId="LiveId" clId="{8464629A-924E-4941-A63E-DB1C68A78EDF}" dt="2023-01-22T08:51:38.223" v="6591" actId="164"/>
          <ac:spMkLst>
            <pc:docMk/>
            <pc:sldMk cId="636238918" sldId="279"/>
            <ac:spMk id="9" creationId="{62C39576-28D7-4E74-89D4-BCBB01865713}"/>
          </ac:spMkLst>
        </pc:spChg>
        <pc:spChg chg="add del mod">
          <ac:chgData name="西村 翼" userId="5a6fcaf58e44607b" providerId="LiveId" clId="{8464629A-924E-4941-A63E-DB1C68A78EDF}" dt="2023-01-22T08:53:14.300" v="6782" actId="478"/>
          <ac:spMkLst>
            <pc:docMk/>
            <pc:sldMk cId="636238918" sldId="279"/>
            <ac:spMk id="10" creationId="{4BB27F56-8211-4A11-8E06-12721BEB78B7}"/>
          </ac:spMkLst>
        </pc:spChg>
        <pc:grpChg chg="add mod">
          <ac:chgData name="西村 翼" userId="5a6fcaf58e44607b" providerId="LiveId" clId="{8464629A-924E-4941-A63E-DB1C68A78EDF}" dt="2023-01-22T08:56:01.036" v="6995" actId="1076"/>
          <ac:grpSpMkLst>
            <pc:docMk/>
            <pc:sldMk cId="636238918" sldId="279"/>
            <ac:grpSpMk id="11" creationId="{4D70B08A-8113-4A98-9CDD-57D2298C68F9}"/>
          </ac:grpSpMkLst>
        </pc:grpChg>
        <pc:picChg chg="add mod">
          <ac:chgData name="西村 翼" userId="5a6fcaf58e44607b" providerId="LiveId" clId="{8464629A-924E-4941-A63E-DB1C68A78EDF}" dt="2023-01-22T08:51:38.223" v="6591" actId="164"/>
          <ac:picMkLst>
            <pc:docMk/>
            <pc:sldMk cId="636238918" sldId="279"/>
            <ac:picMk id="8" creationId="{F566827F-A9C2-4EF6-BB2D-45649F1402BF}"/>
          </ac:picMkLst>
        </pc:picChg>
      </pc:sldChg>
      <pc:sldChg chg="modSp new mod">
        <pc:chgData name="西村 翼" userId="5a6fcaf58e44607b" providerId="LiveId" clId="{8464629A-924E-4941-A63E-DB1C68A78EDF}" dt="2023-01-22T11:25:17.886" v="8342" actId="20577"/>
        <pc:sldMkLst>
          <pc:docMk/>
          <pc:sldMk cId="698015806" sldId="280"/>
        </pc:sldMkLst>
        <pc:spChg chg="mod">
          <ac:chgData name="西村 翼" userId="5a6fcaf58e44607b" providerId="LiveId" clId="{8464629A-924E-4941-A63E-DB1C68A78EDF}" dt="2023-01-22T08:56:09.822" v="6999" actId="20577"/>
          <ac:spMkLst>
            <pc:docMk/>
            <pc:sldMk cId="698015806" sldId="280"/>
            <ac:spMk id="2" creationId="{8EDEDD9B-F99B-4EB3-B05C-F4DD90754D02}"/>
          </ac:spMkLst>
        </pc:spChg>
        <pc:spChg chg="mod">
          <ac:chgData name="西村 翼" userId="5a6fcaf58e44607b" providerId="LiveId" clId="{8464629A-924E-4941-A63E-DB1C68A78EDF}" dt="2023-01-22T11:25:17.886" v="8342" actId="20577"/>
          <ac:spMkLst>
            <pc:docMk/>
            <pc:sldMk cId="698015806" sldId="280"/>
            <ac:spMk id="3" creationId="{0F3A2626-1F2D-4613-A649-9DA4F2F9F128}"/>
          </ac:spMkLst>
        </pc:spChg>
      </pc:sldChg>
      <pc:sldChg chg="addSp modSp new mod">
        <pc:chgData name="西村 翼" userId="5a6fcaf58e44607b" providerId="LiveId" clId="{8464629A-924E-4941-A63E-DB1C68A78EDF}" dt="2023-01-22T11:26:19.503" v="8463" actId="1076"/>
        <pc:sldMkLst>
          <pc:docMk/>
          <pc:sldMk cId="2596803273" sldId="281"/>
        </pc:sldMkLst>
        <pc:spChg chg="mod">
          <ac:chgData name="西村 翼" userId="5a6fcaf58e44607b" providerId="LiveId" clId="{8464629A-924E-4941-A63E-DB1C68A78EDF}" dt="2023-01-22T11:25:29.982" v="8343"/>
          <ac:spMkLst>
            <pc:docMk/>
            <pc:sldMk cId="2596803273" sldId="281"/>
            <ac:spMk id="2" creationId="{DD8285B1-2F8B-4D89-84CE-1BAF3BB1527E}"/>
          </ac:spMkLst>
        </pc:spChg>
        <pc:spChg chg="mod">
          <ac:chgData name="西村 翼" userId="5a6fcaf58e44607b" providerId="LiveId" clId="{8464629A-924E-4941-A63E-DB1C68A78EDF}" dt="2023-01-22T11:26:11.416" v="8460" actId="20577"/>
          <ac:spMkLst>
            <pc:docMk/>
            <pc:sldMk cId="2596803273" sldId="281"/>
            <ac:spMk id="3" creationId="{C23ADDEC-6800-41EF-AE0B-D04EA16B9D65}"/>
          </ac:spMkLst>
        </pc:spChg>
        <pc:picChg chg="add mod">
          <ac:chgData name="西村 翼" userId="5a6fcaf58e44607b" providerId="LiveId" clId="{8464629A-924E-4941-A63E-DB1C68A78EDF}" dt="2023-01-22T11:26:19.503" v="8463" actId="1076"/>
          <ac:picMkLst>
            <pc:docMk/>
            <pc:sldMk cId="2596803273" sldId="281"/>
            <ac:picMk id="8" creationId="{F606A694-AB4A-411E-A11E-AF0BFC6DE3C9}"/>
          </ac:picMkLst>
        </pc:picChg>
      </pc:sldChg>
      <pc:sldChg chg="addSp delSp modSp new mod">
        <pc:chgData name="西村 翼" userId="5a6fcaf58e44607b" providerId="LiveId" clId="{8464629A-924E-4941-A63E-DB1C68A78EDF}" dt="2023-01-22T11:55:11.695" v="9851" actId="20577"/>
        <pc:sldMkLst>
          <pc:docMk/>
          <pc:sldMk cId="3338674220" sldId="282"/>
        </pc:sldMkLst>
        <pc:spChg chg="mod">
          <ac:chgData name="西村 翼" userId="5a6fcaf58e44607b" providerId="LiveId" clId="{8464629A-924E-4941-A63E-DB1C68A78EDF}" dt="2023-01-22T11:34:43.568" v="8973"/>
          <ac:spMkLst>
            <pc:docMk/>
            <pc:sldMk cId="3338674220" sldId="282"/>
            <ac:spMk id="2" creationId="{A13217D4-C1BD-478F-9297-CC27675938F8}"/>
          </ac:spMkLst>
        </pc:spChg>
        <pc:spChg chg="mod">
          <ac:chgData name="西村 翼" userId="5a6fcaf58e44607b" providerId="LiveId" clId="{8464629A-924E-4941-A63E-DB1C68A78EDF}" dt="2023-01-22T11:55:11.695" v="9851" actId="20577"/>
          <ac:spMkLst>
            <pc:docMk/>
            <pc:sldMk cId="3338674220" sldId="282"/>
            <ac:spMk id="3" creationId="{19137536-024D-4A01-8433-77B92665038E}"/>
          </ac:spMkLst>
        </pc:spChg>
        <pc:picChg chg="add del mod">
          <ac:chgData name="西村 翼" userId="5a6fcaf58e44607b" providerId="LiveId" clId="{8464629A-924E-4941-A63E-DB1C68A78EDF}" dt="2023-01-22T11:34:03.327" v="8963" actId="21"/>
          <ac:picMkLst>
            <pc:docMk/>
            <pc:sldMk cId="3338674220" sldId="282"/>
            <ac:picMk id="8" creationId="{2218B0A8-1877-484C-B87E-7C7A9C05FDC1}"/>
          </ac:picMkLst>
        </pc:picChg>
        <pc:picChg chg="add mod">
          <ac:chgData name="西村 翼" userId="5a6fcaf58e44607b" providerId="LiveId" clId="{8464629A-924E-4941-A63E-DB1C68A78EDF}" dt="2023-01-22T11:38:22.843" v="9426" actId="1076"/>
          <ac:picMkLst>
            <pc:docMk/>
            <pc:sldMk cId="3338674220" sldId="282"/>
            <ac:picMk id="10" creationId="{288C9717-7BAD-4676-A128-F66E76F6332E}"/>
          </ac:picMkLst>
        </pc:picChg>
      </pc:sldChg>
      <pc:sldChg chg="addSp modSp new mod">
        <pc:chgData name="西村 翼" userId="5a6fcaf58e44607b" providerId="LiveId" clId="{8464629A-924E-4941-A63E-DB1C68A78EDF}" dt="2023-01-22T11:34:33.154" v="8971" actId="1076"/>
        <pc:sldMkLst>
          <pc:docMk/>
          <pc:sldMk cId="999222650" sldId="283"/>
        </pc:sldMkLst>
        <pc:spChg chg="mod">
          <ac:chgData name="西村 翼" userId="5a6fcaf58e44607b" providerId="LiveId" clId="{8464629A-924E-4941-A63E-DB1C68A78EDF}" dt="2023-01-22T11:27:08.284" v="8497"/>
          <ac:spMkLst>
            <pc:docMk/>
            <pc:sldMk cId="999222650" sldId="283"/>
            <ac:spMk id="2" creationId="{1CB5E61D-85F6-4282-8A41-A92121ACDD0F}"/>
          </ac:spMkLst>
        </pc:spChg>
        <pc:spChg chg="mod">
          <ac:chgData name="西村 翼" userId="5a6fcaf58e44607b" providerId="LiveId" clId="{8464629A-924E-4941-A63E-DB1C68A78EDF}" dt="2023-01-22T11:34:28.587" v="8970" actId="20577"/>
          <ac:spMkLst>
            <pc:docMk/>
            <pc:sldMk cId="999222650" sldId="283"/>
            <ac:spMk id="3" creationId="{7F71211F-E37F-4E9F-841A-8DA99758D702}"/>
          </ac:spMkLst>
        </pc:spChg>
        <pc:picChg chg="add mod">
          <ac:chgData name="西村 翼" userId="5a6fcaf58e44607b" providerId="LiveId" clId="{8464629A-924E-4941-A63E-DB1C68A78EDF}" dt="2023-01-22T11:34:33.154" v="8971" actId="1076"/>
          <ac:picMkLst>
            <pc:docMk/>
            <pc:sldMk cId="999222650" sldId="283"/>
            <ac:picMk id="7" creationId="{9EFC0716-5E7E-4643-AC32-3B29EF438883}"/>
          </ac:picMkLst>
        </pc:picChg>
      </pc:sldChg>
      <pc:sldChg chg="addSp modSp new mod">
        <pc:chgData name="西村 翼" userId="5a6fcaf58e44607b" providerId="LiveId" clId="{8464629A-924E-4941-A63E-DB1C68A78EDF}" dt="2023-01-22T13:03:14.670" v="9944" actId="1076"/>
        <pc:sldMkLst>
          <pc:docMk/>
          <pc:sldMk cId="1174227447" sldId="284"/>
        </pc:sldMkLst>
        <pc:spChg chg="mod">
          <ac:chgData name="西村 翼" userId="5a6fcaf58e44607b" providerId="LiveId" clId="{8464629A-924E-4941-A63E-DB1C68A78EDF}" dt="2023-01-22T11:56:56.689" v="9857"/>
          <ac:spMkLst>
            <pc:docMk/>
            <pc:sldMk cId="1174227447" sldId="284"/>
            <ac:spMk id="2" creationId="{4A197E35-6C44-4206-ADD4-90C17E80BB96}"/>
          </ac:spMkLst>
        </pc:spChg>
        <pc:spChg chg="mod">
          <ac:chgData name="西村 翼" userId="5a6fcaf58e44607b" providerId="LiveId" clId="{8464629A-924E-4941-A63E-DB1C68A78EDF}" dt="2023-01-22T12:00:07.831" v="9939" actId="20577"/>
          <ac:spMkLst>
            <pc:docMk/>
            <pc:sldMk cId="1174227447" sldId="284"/>
            <ac:spMk id="3" creationId="{3B30E46A-6129-4D4A-AA76-F64FEAAC1CCE}"/>
          </ac:spMkLst>
        </pc:spChg>
        <pc:picChg chg="add mod">
          <ac:chgData name="西村 翼" userId="5a6fcaf58e44607b" providerId="LiveId" clId="{8464629A-924E-4941-A63E-DB1C68A78EDF}" dt="2023-01-22T13:03:14.670" v="9944" actId="1076"/>
          <ac:picMkLst>
            <pc:docMk/>
            <pc:sldMk cId="1174227447" sldId="284"/>
            <ac:picMk id="8" creationId="{9CAC4922-AD26-4E1E-8ACF-DEF8DB77BFF7}"/>
          </ac:picMkLst>
        </pc:picChg>
      </pc:sldChg>
      <pc:sldMasterChg chg="modSp mod modSldLayout">
        <pc:chgData name="西村 翼" userId="5a6fcaf58e44607b" providerId="LiveId" clId="{8464629A-924E-4941-A63E-DB1C68A78EDF}" dt="2023-01-22T06:37:52.551" v="557" actId="20577"/>
        <pc:sldMasterMkLst>
          <pc:docMk/>
          <pc:sldMasterMk cId="2086738938" sldId="2147483648"/>
        </pc:sldMasterMkLst>
        <pc:spChg chg="mod">
          <ac:chgData name="西村 翼" userId="5a6fcaf58e44607b" providerId="LiveId" clId="{8464629A-924E-4941-A63E-DB1C68A78EDF}" dt="2023-01-22T06:31:47.009" v="14"/>
          <ac:spMkLst>
            <pc:docMk/>
            <pc:sldMasterMk cId="2086738938" sldId="2147483648"/>
            <ac:spMk id="5" creationId="{FAE414AC-6A13-49FB-A2C6-98667A156190}"/>
          </ac:spMkLst>
        </pc:spChg>
        <pc:sldLayoutChg chg="modSp mod">
          <pc:chgData name="西村 翼" userId="5a6fcaf58e44607b" providerId="LiveId" clId="{8464629A-924E-4941-A63E-DB1C68A78EDF}" dt="2023-01-22T06:31:42.293" v="13" actId="20577"/>
          <pc:sldLayoutMkLst>
            <pc:docMk/>
            <pc:sldMasterMk cId="2086738938" sldId="2147483648"/>
            <pc:sldLayoutMk cId="1537242475" sldId="2147483649"/>
          </pc:sldLayoutMkLst>
          <pc:spChg chg="mod">
            <ac:chgData name="西村 翼" userId="5a6fcaf58e44607b" providerId="LiveId" clId="{8464629A-924E-4941-A63E-DB1C68A78EDF}" dt="2023-01-22T06:31:42.293" v="13" actId="20577"/>
            <ac:spMkLst>
              <pc:docMk/>
              <pc:sldMasterMk cId="2086738938" sldId="2147483648"/>
              <pc:sldLayoutMk cId="1537242475" sldId="2147483649"/>
              <ac:spMk id="8" creationId="{B58270E5-7849-4F9C-94E9-54546E58E5A2}"/>
            </ac:spMkLst>
          </pc:spChg>
        </pc:sldLayoutChg>
        <pc:sldLayoutChg chg="modSp mod">
          <pc:chgData name="西村 翼" userId="5a6fcaf58e44607b" providerId="LiveId" clId="{8464629A-924E-4941-A63E-DB1C68A78EDF}" dt="2023-01-22T06:37:52.551" v="557" actId="20577"/>
          <pc:sldLayoutMkLst>
            <pc:docMk/>
            <pc:sldMasterMk cId="2086738938" sldId="2147483648"/>
            <pc:sldLayoutMk cId="3122641388" sldId="2147483650"/>
          </pc:sldLayoutMkLst>
          <pc:spChg chg="mod">
            <ac:chgData name="西村 翼" userId="5a6fcaf58e44607b" providerId="LiveId" clId="{8464629A-924E-4941-A63E-DB1C68A78EDF}" dt="2023-01-22T06:37:52.551" v="557" actId="20577"/>
            <ac:spMkLst>
              <pc:docMk/>
              <pc:sldMasterMk cId="2086738938" sldId="2147483648"/>
              <pc:sldLayoutMk cId="3122641388" sldId="2147483650"/>
              <ac:spMk id="5" creationId="{A75E9A27-4A62-4E1C-9107-256A8454BD2A}"/>
            </ac:spMkLst>
          </pc:spChg>
        </pc:sldLayoutChg>
        <pc:sldLayoutChg chg="modSp mod">
          <pc:chgData name="西村 翼" userId="5a6fcaf58e44607b" providerId="LiveId" clId="{8464629A-924E-4941-A63E-DB1C68A78EDF}" dt="2023-01-22T06:31:52.949" v="18" actId="20577"/>
          <pc:sldLayoutMkLst>
            <pc:docMk/>
            <pc:sldMasterMk cId="2086738938" sldId="2147483648"/>
            <pc:sldLayoutMk cId="689048292" sldId="2147483654"/>
          </pc:sldLayoutMkLst>
          <pc:spChg chg="mod">
            <ac:chgData name="西村 翼" userId="5a6fcaf58e44607b" providerId="LiveId" clId="{8464629A-924E-4941-A63E-DB1C68A78EDF}" dt="2023-01-22T06:31:52.949" v="18" actId="20577"/>
            <ac:spMkLst>
              <pc:docMk/>
              <pc:sldMasterMk cId="2086738938" sldId="2147483648"/>
              <pc:sldLayoutMk cId="689048292" sldId="2147483654"/>
              <ac:spMk id="5" creationId="{A75E9A27-4A62-4E1C-9107-256A8454BD2A}"/>
            </ac:spMkLst>
          </pc:spChg>
        </pc:sldLayoutChg>
      </pc:sldMasterChg>
    </pc:docChg>
  </pc:docChgLst>
  <pc:docChgLst>
    <pc:chgData name="西村 翼" userId="5a6fcaf58e44607b" providerId="LiveId" clId="{AECA7F86-88C9-4AD9-8969-35294D326D34}"/>
    <pc:docChg chg="modMainMaster">
      <pc:chgData name="西村 翼" userId="5a6fcaf58e44607b" providerId="LiveId" clId="{AECA7F86-88C9-4AD9-8969-35294D326D34}" dt="2023-01-10T14:24:16.222" v="15" actId="179"/>
      <pc:docMkLst>
        <pc:docMk/>
      </pc:docMkLst>
      <pc:sldMasterChg chg="modSldLayout">
        <pc:chgData name="西村 翼" userId="5a6fcaf58e44607b" providerId="LiveId" clId="{AECA7F86-88C9-4AD9-8969-35294D326D34}" dt="2023-01-10T14:24:16.222" v="15" actId="179"/>
        <pc:sldMasterMkLst>
          <pc:docMk/>
          <pc:sldMasterMk cId="2086738938" sldId="2147483648"/>
        </pc:sldMasterMkLst>
        <pc:sldLayoutChg chg="modSp">
          <pc:chgData name="西村 翼" userId="5a6fcaf58e44607b" providerId="LiveId" clId="{AECA7F86-88C9-4AD9-8969-35294D326D34}" dt="2023-01-10T14:23:36.989" v="5" actId="179"/>
          <pc:sldLayoutMkLst>
            <pc:docMk/>
            <pc:sldMasterMk cId="2086738938" sldId="2147483648"/>
            <pc:sldLayoutMk cId="3122641388" sldId="2147483650"/>
          </pc:sldLayoutMkLst>
          <pc:spChg chg="mod">
            <ac:chgData name="西村 翼" userId="5a6fcaf58e44607b" providerId="LiveId" clId="{AECA7F86-88C9-4AD9-8969-35294D326D34}" dt="2023-01-10T14:23:36.989" v="5" actId="179"/>
            <ac:spMkLst>
              <pc:docMk/>
              <pc:sldMasterMk cId="2086738938" sldId="2147483648"/>
              <pc:sldLayoutMk cId="3122641388" sldId="2147483650"/>
              <ac:spMk id="3" creationId="{55387B83-8B2E-46B8-B5E0-1F12F05741B1}"/>
            </ac:spMkLst>
          </pc:spChg>
        </pc:sldLayoutChg>
        <pc:sldLayoutChg chg="modSp">
          <pc:chgData name="西村 翼" userId="5a6fcaf58e44607b" providerId="LiveId" clId="{AECA7F86-88C9-4AD9-8969-35294D326D34}" dt="2023-01-10T14:24:16.222" v="15" actId="179"/>
          <pc:sldLayoutMkLst>
            <pc:docMk/>
            <pc:sldMasterMk cId="2086738938" sldId="2147483648"/>
            <pc:sldLayoutMk cId="689048292" sldId="2147483654"/>
          </pc:sldLayoutMkLst>
          <pc:spChg chg="mod">
            <ac:chgData name="西村 翼" userId="5a6fcaf58e44607b" providerId="LiveId" clId="{AECA7F86-88C9-4AD9-8969-35294D326D34}" dt="2023-01-10T14:24:00.382" v="10" actId="179"/>
            <ac:spMkLst>
              <pc:docMk/>
              <pc:sldMasterMk cId="2086738938" sldId="2147483648"/>
              <pc:sldLayoutMk cId="689048292" sldId="2147483654"/>
              <ac:spMk id="11" creationId="{AA412C64-37EA-4955-980B-CD9A3098919A}"/>
            </ac:spMkLst>
          </pc:spChg>
          <pc:spChg chg="mod">
            <ac:chgData name="西村 翼" userId="5a6fcaf58e44607b" providerId="LiveId" clId="{AECA7F86-88C9-4AD9-8969-35294D326D34}" dt="2023-01-10T14:24:16.222" v="15" actId="179"/>
            <ac:spMkLst>
              <pc:docMk/>
              <pc:sldMasterMk cId="2086738938" sldId="2147483648"/>
              <pc:sldLayoutMk cId="689048292" sldId="2147483654"/>
              <ac:spMk id="12" creationId="{81E04CF5-8900-46F7-A4D3-396B8F91CA00}"/>
            </ac:spMkLst>
          </pc:spChg>
        </pc:sldLayoutChg>
      </pc:sldMasterChg>
    </pc:docChg>
  </pc:docChgLst>
  <pc:docChgLst>
    <pc:chgData name="西村 翼" userId="5a6fcaf58e44607b" providerId="LiveId" clId="{7191B413-D925-443A-A0C9-20DFD8053210}"/>
    <pc:docChg chg="undo redo custSel addSld modSld sldOrd">
      <pc:chgData name="西村 翼" userId="5a6fcaf58e44607b" providerId="LiveId" clId="{7191B413-D925-443A-A0C9-20DFD8053210}" dt="2022-06-13T16:58:30.596" v="11300" actId="20577"/>
      <pc:docMkLst>
        <pc:docMk/>
      </pc:docMkLst>
      <pc:sldChg chg="addSp delSp modSp mod">
        <pc:chgData name="西村 翼" userId="5a6fcaf58e44607b" providerId="LiveId" clId="{7191B413-D925-443A-A0C9-20DFD8053210}" dt="2022-06-13T15:42:48.518" v="6858" actId="20577"/>
        <pc:sldMkLst>
          <pc:docMk/>
          <pc:sldMk cId="2574684775" sldId="260"/>
        </pc:sldMkLst>
        <pc:spChg chg="mod">
          <ac:chgData name="西村 翼" userId="5a6fcaf58e44607b" providerId="LiveId" clId="{7191B413-D925-443A-A0C9-20DFD8053210}" dt="2022-06-13T13:48:35.264" v="406" actId="20577"/>
          <ac:spMkLst>
            <pc:docMk/>
            <pc:sldMk cId="2574684775" sldId="260"/>
            <ac:spMk id="2" creationId="{6ABA6342-7398-FAB9-64CF-A5A2F0E5B965}"/>
          </ac:spMkLst>
        </pc:spChg>
        <pc:spChg chg="mod">
          <ac:chgData name="西村 翼" userId="5a6fcaf58e44607b" providerId="LiveId" clId="{7191B413-D925-443A-A0C9-20DFD8053210}" dt="2022-06-13T14:45:16.920" v="2882" actId="20577"/>
          <ac:spMkLst>
            <pc:docMk/>
            <pc:sldMk cId="2574684775" sldId="260"/>
            <ac:spMk id="3" creationId="{5FC12B2F-7EAA-9419-6AD4-ABEB8361B330}"/>
          </ac:spMkLst>
        </pc:spChg>
        <pc:spChg chg="mod">
          <ac:chgData name="西村 翼" userId="5a6fcaf58e44607b" providerId="LiveId" clId="{7191B413-D925-443A-A0C9-20DFD8053210}" dt="2022-06-13T13:41:54.791" v="152"/>
          <ac:spMkLst>
            <pc:docMk/>
            <pc:sldMk cId="2574684775" sldId="260"/>
            <ac:spMk id="12" creationId="{9652DA80-4551-4C07-9AF6-E3B735932800}"/>
          </ac:spMkLst>
        </pc:spChg>
        <pc:spChg chg="mod">
          <ac:chgData name="西村 翼" userId="5a6fcaf58e44607b" providerId="LiveId" clId="{7191B413-D925-443A-A0C9-20DFD8053210}" dt="2022-06-13T13:41:54.791" v="152"/>
          <ac:spMkLst>
            <pc:docMk/>
            <pc:sldMk cId="2574684775" sldId="260"/>
            <ac:spMk id="13" creationId="{68971BAF-04EB-42AF-BA99-D433F9B676D1}"/>
          </ac:spMkLst>
        </pc:spChg>
        <pc:spChg chg="mod">
          <ac:chgData name="西村 翼" userId="5a6fcaf58e44607b" providerId="LiveId" clId="{7191B413-D925-443A-A0C9-20DFD8053210}" dt="2022-06-13T13:41:54.791" v="152"/>
          <ac:spMkLst>
            <pc:docMk/>
            <pc:sldMk cId="2574684775" sldId="260"/>
            <ac:spMk id="28" creationId="{BC4C8443-29CC-4B9A-A704-95BC8A989A0A}"/>
          </ac:spMkLst>
        </pc:spChg>
        <pc:spChg chg="mod">
          <ac:chgData name="西村 翼" userId="5a6fcaf58e44607b" providerId="LiveId" clId="{7191B413-D925-443A-A0C9-20DFD8053210}" dt="2022-06-13T13:41:54.791" v="152"/>
          <ac:spMkLst>
            <pc:docMk/>
            <pc:sldMk cId="2574684775" sldId="260"/>
            <ac:spMk id="48" creationId="{E8D35C59-718B-4505-AA45-037389BA589B}"/>
          </ac:spMkLst>
        </pc:spChg>
        <pc:spChg chg="add mod">
          <ac:chgData name="西村 翼" userId="5a6fcaf58e44607b" providerId="LiveId" clId="{7191B413-D925-443A-A0C9-20DFD8053210}" dt="2022-06-13T13:33:24.302" v="29" actId="1076"/>
          <ac:spMkLst>
            <pc:docMk/>
            <pc:sldMk cId="2574684775" sldId="260"/>
            <ac:spMk id="50" creationId="{0AF38F2F-C87E-4393-B583-C4F69A507C85}"/>
          </ac:spMkLst>
        </pc:spChg>
        <pc:spChg chg="add mod">
          <ac:chgData name="西村 翼" userId="5a6fcaf58e44607b" providerId="LiveId" clId="{7191B413-D925-443A-A0C9-20DFD8053210}" dt="2022-06-13T13:40:05.832" v="71" actId="1076"/>
          <ac:spMkLst>
            <pc:docMk/>
            <pc:sldMk cId="2574684775" sldId="260"/>
            <ac:spMk id="53" creationId="{B8A04355-712F-4A86-99F8-C6024304F031}"/>
          </ac:spMkLst>
        </pc:spChg>
        <pc:spChg chg="add del mod">
          <ac:chgData name="西村 翼" userId="5a6fcaf58e44607b" providerId="LiveId" clId="{7191B413-D925-443A-A0C9-20DFD8053210}" dt="2022-06-13T13:36:57.236" v="43" actId="21"/>
          <ac:spMkLst>
            <pc:docMk/>
            <pc:sldMk cId="2574684775" sldId="260"/>
            <ac:spMk id="56" creationId="{8AC92EA7-84B0-4D92-874E-9F5A3F4C7186}"/>
          </ac:spMkLst>
        </pc:spChg>
        <pc:spChg chg="add mod">
          <ac:chgData name="西村 翼" userId="5a6fcaf58e44607b" providerId="LiveId" clId="{7191B413-D925-443A-A0C9-20DFD8053210}" dt="2022-06-13T15:42:44.328" v="6849" actId="20577"/>
          <ac:spMkLst>
            <pc:docMk/>
            <pc:sldMk cId="2574684775" sldId="260"/>
            <ac:spMk id="57" creationId="{CA8A814B-F993-4B04-AF3F-C20C65097814}"/>
          </ac:spMkLst>
        </pc:spChg>
        <pc:spChg chg="add mod">
          <ac:chgData name="西村 翼" userId="5a6fcaf58e44607b" providerId="LiveId" clId="{7191B413-D925-443A-A0C9-20DFD8053210}" dt="2022-06-13T13:45:06.704" v="271" actId="1076"/>
          <ac:spMkLst>
            <pc:docMk/>
            <pc:sldMk cId="2574684775" sldId="260"/>
            <ac:spMk id="63" creationId="{310DDA98-9167-4152-B612-A04FCD730377}"/>
          </ac:spMkLst>
        </pc:spChg>
        <pc:spChg chg="add mod">
          <ac:chgData name="西村 翼" userId="5a6fcaf58e44607b" providerId="LiveId" clId="{7191B413-D925-443A-A0C9-20DFD8053210}" dt="2022-06-13T13:45:19.146" v="272" actId="1076"/>
          <ac:spMkLst>
            <pc:docMk/>
            <pc:sldMk cId="2574684775" sldId="260"/>
            <ac:spMk id="64" creationId="{1E493645-A525-411F-A0E1-D8D51C2AF4EC}"/>
          </ac:spMkLst>
        </pc:spChg>
        <pc:spChg chg="add del mod">
          <ac:chgData name="西村 翼" userId="5a6fcaf58e44607b" providerId="LiveId" clId="{7191B413-D925-443A-A0C9-20DFD8053210}" dt="2022-06-13T13:43:46.298" v="255" actId="21"/>
          <ac:spMkLst>
            <pc:docMk/>
            <pc:sldMk cId="2574684775" sldId="260"/>
            <ac:spMk id="65" creationId="{FCB8AB27-A706-4C6A-9B87-5D41AF65666C}"/>
          </ac:spMkLst>
        </pc:spChg>
        <pc:spChg chg="add del mod">
          <ac:chgData name="西村 翼" userId="5a6fcaf58e44607b" providerId="LiveId" clId="{7191B413-D925-443A-A0C9-20DFD8053210}" dt="2022-06-13T13:44:24.167" v="264" actId="478"/>
          <ac:spMkLst>
            <pc:docMk/>
            <pc:sldMk cId="2574684775" sldId="260"/>
            <ac:spMk id="66" creationId="{912496FE-ED32-407D-AAAA-A043A6CEB41A}"/>
          </ac:spMkLst>
        </pc:spChg>
        <pc:spChg chg="add mod">
          <ac:chgData name="西村 翼" userId="5a6fcaf58e44607b" providerId="LiveId" clId="{7191B413-D925-443A-A0C9-20DFD8053210}" dt="2022-06-13T13:45:19.146" v="272" actId="1076"/>
          <ac:spMkLst>
            <pc:docMk/>
            <pc:sldMk cId="2574684775" sldId="260"/>
            <ac:spMk id="67" creationId="{7C267997-9788-486D-AF6B-4B527E9B1D89}"/>
          </ac:spMkLst>
        </pc:spChg>
        <pc:spChg chg="add mod">
          <ac:chgData name="西村 翼" userId="5a6fcaf58e44607b" providerId="LiveId" clId="{7191B413-D925-443A-A0C9-20DFD8053210}" dt="2022-06-13T13:44:03.108" v="259" actId="571"/>
          <ac:spMkLst>
            <pc:docMk/>
            <pc:sldMk cId="2574684775" sldId="260"/>
            <ac:spMk id="68" creationId="{5C268A74-9E38-43C5-986D-35A3B544B032}"/>
          </ac:spMkLst>
        </pc:spChg>
        <pc:spChg chg="add mod">
          <ac:chgData name="西村 翼" userId="5a6fcaf58e44607b" providerId="LiveId" clId="{7191B413-D925-443A-A0C9-20DFD8053210}" dt="2022-06-13T13:44:06.606" v="261" actId="571"/>
          <ac:spMkLst>
            <pc:docMk/>
            <pc:sldMk cId="2574684775" sldId="260"/>
            <ac:spMk id="70" creationId="{D1529999-587D-4594-B489-8F8CD028E624}"/>
          </ac:spMkLst>
        </pc:spChg>
        <pc:spChg chg="add mod">
          <ac:chgData name="西村 翼" userId="5a6fcaf58e44607b" providerId="LiveId" clId="{7191B413-D925-443A-A0C9-20DFD8053210}" dt="2022-06-13T13:44:06.606" v="261" actId="571"/>
          <ac:spMkLst>
            <pc:docMk/>
            <pc:sldMk cId="2574684775" sldId="260"/>
            <ac:spMk id="72" creationId="{3AB05A54-C03A-482D-BFD2-6AF9B256AA00}"/>
          </ac:spMkLst>
        </pc:spChg>
        <pc:spChg chg="add mod">
          <ac:chgData name="西村 翼" userId="5a6fcaf58e44607b" providerId="LiveId" clId="{7191B413-D925-443A-A0C9-20DFD8053210}" dt="2022-06-13T15:42:48.518" v="6858" actId="20577"/>
          <ac:spMkLst>
            <pc:docMk/>
            <pc:sldMk cId="2574684775" sldId="260"/>
            <ac:spMk id="74" creationId="{F3A5ACD7-CE87-4A1F-9C58-2D7833403A1F}"/>
          </ac:spMkLst>
        </pc:spChg>
        <pc:spChg chg="add mod">
          <ac:chgData name="西村 翼" userId="5a6fcaf58e44607b" providerId="LiveId" clId="{7191B413-D925-443A-A0C9-20DFD8053210}" dt="2022-06-13T13:45:26.049" v="274" actId="1076"/>
          <ac:spMkLst>
            <pc:docMk/>
            <pc:sldMk cId="2574684775" sldId="260"/>
            <ac:spMk id="76" creationId="{861E6052-B799-46B2-901C-809FBE331DDF}"/>
          </ac:spMkLst>
        </pc:spChg>
        <pc:spChg chg="add del mod">
          <ac:chgData name="西村 翼" userId="5a6fcaf58e44607b" providerId="LiveId" clId="{7191B413-D925-443A-A0C9-20DFD8053210}" dt="2022-06-13T13:45:32.022" v="276" actId="478"/>
          <ac:spMkLst>
            <pc:docMk/>
            <pc:sldMk cId="2574684775" sldId="260"/>
            <ac:spMk id="77" creationId="{D635C6A4-203E-4A8E-9565-14300B987A90}"/>
          </ac:spMkLst>
        </pc:spChg>
        <pc:spChg chg="add mod">
          <ac:chgData name="西村 翼" userId="5a6fcaf58e44607b" providerId="LiveId" clId="{7191B413-D925-443A-A0C9-20DFD8053210}" dt="2022-06-13T13:45:59.157" v="280" actId="14100"/>
          <ac:spMkLst>
            <pc:docMk/>
            <pc:sldMk cId="2574684775" sldId="260"/>
            <ac:spMk id="78" creationId="{4B0C5551-5E3A-4C42-A7AF-100F664276C6}"/>
          </ac:spMkLst>
        </pc:spChg>
        <pc:grpChg chg="add mod">
          <ac:chgData name="西村 翼" userId="5a6fcaf58e44607b" providerId="LiveId" clId="{7191B413-D925-443A-A0C9-20DFD8053210}" dt="2022-06-13T13:33:10.093" v="27" actId="164"/>
          <ac:grpSpMkLst>
            <pc:docMk/>
            <pc:sldMk cId="2574684775" sldId="260"/>
            <ac:grpSpMk id="51" creationId="{CA574BEC-B608-4ED6-B0D9-BEF0EACC8564}"/>
          </ac:grpSpMkLst>
        </pc:grpChg>
        <pc:grpChg chg="add mod">
          <ac:chgData name="西村 翼" userId="5a6fcaf58e44607b" providerId="LiveId" clId="{7191B413-D925-443A-A0C9-20DFD8053210}" dt="2022-06-13T13:43:08.421" v="248" actId="14100"/>
          <ac:grpSpMkLst>
            <pc:docMk/>
            <pc:sldMk cId="2574684775" sldId="260"/>
            <ac:grpSpMk id="52" creationId="{31946CB5-097B-4F8A-870B-5A88C235B3AB}"/>
          </ac:grpSpMkLst>
        </pc:grpChg>
        <pc:picChg chg="mod">
          <ac:chgData name="西村 翼" userId="5a6fcaf58e44607b" providerId="LiveId" clId="{7191B413-D925-443A-A0C9-20DFD8053210}" dt="2022-06-13T13:41:54.791" v="152"/>
          <ac:picMkLst>
            <pc:docMk/>
            <pc:sldMk cId="2574684775" sldId="260"/>
            <ac:picMk id="9" creationId="{E32DF69E-EAAD-418F-AC5F-D6D5D46C49BE}"/>
          </ac:picMkLst>
        </pc:picChg>
        <pc:picChg chg="mod">
          <ac:chgData name="西村 翼" userId="5a6fcaf58e44607b" providerId="LiveId" clId="{7191B413-D925-443A-A0C9-20DFD8053210}" dt="2022-06-13T13:41:54.791" v="152"/>
          <ac:picMkLst>
            <pc:docMk/>
            <pc:sldMk cId="2574684775" sldId="260"/>
            <ac:picMk id="11" creationId="{AED38839-DBCE-48D1-BCFF-DB44635A7B45}"/>
          </ac:picMkLst>
        </pc:picChg>
        <pc:picChg chg="mod">
          <ac:chgData name="西村 翼" userId="5a6fcaf58e44607b" providerId="LiveId" clId="{7191B413-D925-443A-A0C9-20DFD8053210}" dt="2022-06-13T13:41:54.791" v="152"/>
          <ac:picMkLst>
            <pc:docMk/>
            <pc:sldMk cId="2574684775" sldId="260"/>
            <ac:picMk id="26" creationId="{78A4ABD8-B047-4B97-B91D-39C26B703248}"/>
          </ac:picMkLst>
        </pc:picChg>
        <pc:picChg chg="mod">
          <ac:chgData name="西村 翼" userId="5a6fcaf58e44607b" providerId="LiveId" clId="{7191B413-D925-443A-A0C9-20DFD8053210}" dt="2022-06-13T13:41:54.791" v="152"/>
          <ac:picMkLst>
            <pc:docMk/>
            <pc:sldMk cId="2574684775" sldId="260"/>
            <ac:picMk id="27" creationId="{BE3EC95E-62D1-42EB-B44A-4105E54BE753}"/>
          </ac:picMkLst>
        </pc:picChg>
        <pc:picChg chg="mod">
          <ac:chgData name="西村 翼" userId="5a6fcaf58e44607b" providerId="LiveId" clId="{7191B413-D925-443A-A0C9-20DFD8053210}" dt="2022-06-13T13:41:54.791" v="152"/>
          <ac:picMkLst>
            <pc:docMk/>
            <pc:sldMk cId="2574684775" sldId="260"/>
            <ac:picMk id="47" creationId="{EAA39425-640A-468A-A7A7-66E03C17016C}"/>
          </ac:picMkLst>
        </pc:picChg>
        <pc:picChg chg="add del mod">
          <ac:chgData name="西村 翼" userId="5a6fcaf58e44607b" providerId="LiveId" clId="{7191B413-D925-443A-A0C9-20DFD8053210}" dt="2022-06-13T13:44:24.167" v="264" actId="478"/>
          <ac:picMkLst>
            <pc:docMk/>
            <pc:sldMk cId="2574684775" sldId="260"/>
            <ac:picMk id="54" creationId="{85C45DF8-2574-498B-B12B-B8D051011539}"/>
          </ac:picMkLst>
        </pc:picChg>
        <pc:picChg chg="add mod">
          <ac:chgData name="西村 翼" userId="5a6fcaf58e44607b" providerId="LiveId" clId="{7191B413-D925-443A-A0C9-20DFD8053210}" dt="2022-06-13T13:40:05.832" v="71" actId="1076"/>
          <ac:picMkLst>
            <pc:docMk/>
            <pc:sldMk cId="2574684775" sldId="260"/>
            <ac:picMk id="55" creationId="{622A0D85-5078-45DB-A907-3243A1049BCC}"/>
          </ac:picMkLst>
        </pc:picChg>
        <pc:picChg chg="add del mod">
          <ac:chgData name="西村 翼" userId="5a6fcaf58e44607b" providerId="LiveId" clId="{7191B413-D925-443A-A0C9-20DFD8053210}" dt="2022-06-13T13:40:53.922" v="79" actId="478"/>
          <ac:picMkLst>
            <pc:docMk/>
            <pc:sldMk cId="2574684775" sldId="260"/>
            <ac:picMk id="59" creationId="{F33164E6-74E7-479B-A1BE-94774EAF5ED6}"/>
          </ac:picMkLst>
        </pc:picChg>
        <pc:picChg chg="add mod">
          <ac:chgData name="西村 翼" userId="5a6fcaf58e44607b" providerId="LiveId" clId="{7191B413-D925-443A-A0C9-20DFD8053210}" dt="2022-06-13T13:45:19.146" v="272" actId="1076"/>
          <ac:picMkLst>
            <pc:docMk/>
            <pc:sldMk cId="2574684775" sldId="260"/>
            <ac:picMk id="60" creationId="{58F3531A-5D11-4489-B336-53FE102CE456}"/>
          </ac:picMkLst>
        </pc:picChg>
        <pc:picChg chg="add mod">
          <ac:chgData name="西村 翼" userId="5a6fcaf58e44607b" providerId="LiveId" clId="{7191B413-D925-443A-A0C9-20DFD8053210}" dt="2022-06-13T13:45:19.146" v="272" actId="1076"/>
          <ac:picMkLst>
            <pc:docMk/>
            <pc:sldMk cId="2574684775" sldId="260"/>
            <ac:picMk id="62" creationId="{9AE3F5DE-E84E-488D-9CBE-73426A79981D}"/>
          </ac:picMkLst>
        </pc:picChg>
        <pc:picChg chg="add mod">
          <ac:chgData name="西村 翼" userId="5a6fcaf58e44607b" providerId="LiveId" clId="{7191B413-D925-443A-A0C9-20DFD8053210}" dt="2022-06-13T13:44:03.108" v="259" actId="571"/>
          <ac:picMkLst>
            <pc:docMk/>
            <pc:sldMk cId="2574684775" sldId="260"/>
            <ac:picMk id="69" creationId="{3D5A8817-EA8E-4CD7-8FD8-563E46856C38}"/>
          </ac:picMkLst>
        </pc:picChg>
        <pc:picChg chg="add mod">
          <ac:chgData name="西村 翼" userId="5a6fcaf58e44607b" providerId="LiveId" clId="{7191B413-D925-443A-A0C9-20DFD8053210}" dt="2022-06-13T13:44:06.606" v="261" actId="571"/>
          <ac:picMkLst>
            <pc:docMk/>
            <pc:sldMk cId="2574684775" sldId="260"/>
            <ac:picMk id="71" creationId="{78AE11F9-3B37-44A6-A67D-8E7FC2EECD41}"/>
          </ac:picMkLst>
        </pc:picChg>
        <pc:picChg chg="add mod">
          <ac:chgData name="西村 翼" userId="5a6fcaf58e44607b" providerId="LiveId" clId="{7191B413-D925-443A-A0C9-20DFD8053210}" dt="2022-06-13T13:44:35.406" v="266" actId="1076"/>
          <ac:picMkLst>
            <pc:docMk/>
            <pc:sldMk cId="2574684775" sldId="260"/>
            <ac:picMk id="73" creationId="{3EC0B20B-1191-4AF6-BBCA-EF8CE4DFEBC7}"/>
          </ac:picMkLst>
        </pc:picChg>
        <pc:picChg chg="add mod">
          <ac:chgData name="西村 翼" userId="5a6fcaf58e44607b" providerId="LiveId" clId="{7191B413-D925-443A-A0C9-20DFD8053210}" dt="2022-06-13T13:44:20.689" v="263" actId="1076"/>
          <ac:picMkLst>
            <pc:docMk/>
            <pc:sldMk cId="2574684775" sldId="260"/>
            <ac:picMk id="2050" creationId="{C74B73E0-402D-425B-B348-3FD8C1FE189B}"/>
          </ac:picMkLst>
        </pc:picChg>
        <pc:cxnChg chg="add mod">
          <ac:chgData name="西村 翼" userId="5a6fcaf58e44607b" providerId="LiveId" clId="{7191B413-D925-443A-A0C9-20DFD8053210}" dt="2022-06-13T13:33:24.302" v="29" actId="1076"/>
          <ac:cxnSpMkLst>
            <pc:docMk/>
            <pc:sldMk cId="2574684775" sldId="260"/>
            <ac:cxnSpMk id="20" creationId="{DA1888D4-624F-40DA-B1F6-F3B6E165BEA0}"/>
          </ac:cxnSpMkLst>
        </pc:cxnChg>
      </pc:sldChg>
      <pc:sldChg chg="addSp delSp modSp mod ord">
        <pc:chgData name="西村 翼" userId="5a6fcaf58e44607b" providerId="LiveId" clId="{7191B413-D925-443A-A0C9-20DFD8053210}" dt="2022-06-13T14:25:54.336" v="1859" actId="20577"/>
        <pc:sldMkLst>
          <pc:docMk/>
          <pc:sldMk cId="109253035" sldId="261"/>
        </pc:sldMkLst>
        <pc:spChg chg="mod">
          <ac:chgData name="西村 翼" userId="5a6fcaf58e44607b" providerId="LiveId" clId="{7191B413-D925-443A-A0C9-20DFD8053210}" dt="2022-06-13T14:25:54.336" v="1859" actId="20577"/>
          <ac:spMkLst>
            <pc:docMk/>
            <pc:sldMk cId="109253035" sldId="261"/>
            <ac:spMk id="2" creationId="{6ABA6342-7398-FAB9-64CF-A5A2F0E5B965}"/>
          </ac:spMkLst>
        </pc:spChg>
        <pc:spChg chg="mod">
          <ac:chgData name="西村 翼" userId="5a6fcaf58e44607b" providerId="LiveId" clId="{7191B413-D925-443A-A0C9-20DFD8053210}" dt="2022-06-13T13:58:08.296" v="917" actId="20577"/>
          <ac:spMkLst>
            <pc:docMk/>
            <pc:sldMk cId="109253035" sldId="261"/>
            <ac:spMk id="3" creationId="{5FC12B2F-7EAA-9419-6AD4-ABEB8361B330}"/>
          </ac:spMkLst>
        </pc:spChg>
        <pc:spChg chg="del">
          <ac:chgData name="西村 翼" userId="5a6fcaf58e44607b" providerId="LiveId" clId="{7191B413-D925-443A-A0C9-20DFD8053210}" dt="2022-06-13T13:47:36.763" v="338" actId="478"/>
          <ac:spMkLst>
            <pc:docMk/>
            <pc:sldMk cId="109253035" sldId="261"/>
            <ac:spMk id="21" creationId="{55596836-1A2A-4565-A0CB-F730BE5D6B6B}"/>
          </ac:spMkLst>
        </pc:spChg>
        <pc:spChg chg="add mod">
          <ac:chgData name="西村 翼" userId="5a6fcaf58e44607b" providerId="LiveId" clId="{7191B413-D925-443A-A0C9-20DFD8053210}" dt="2022-06-13T14:18:49" v="1846" actId="14100"/>
          <ac:spMkLst>
            <pc:docMk/>
            <pc:sldMk cId="109253035" sldId="261"/>
            <ac:spMk id="44" creationId="{345486BD-524F-4D47-910E-D01162CECECD}"/>
          </ac:spMkLst>
        </pc:spChg>
        <pc:spChg chg="add del">
          <ac:chgData name="西村 翼" userId="5a6fcaf58e44607b" providerId="LiveId" clId="{7191B413-D925-443A-A0C9-20DFD8053210}" dt="2022-06-13T13:59:00.872" v="921" actId="21"/>
          <ac:spMkLst>
            <pc:docMk/>
            <pc:sldMk cId="109253035" sldId="261"/>
            <ac:spMk id="55" creationId="{C433308B-F3A5-40CE-BFB4-CD3A7C60E1AD}"/>
          </ac:spMkLst>
        </pc:spChg>
        <pc:spChg chg="add mod">
          <ac:chgData name="西村 翼" userId="5a6fcaf58e44607b" providerId="LiveId" clId="{7191B413-D925-443A-A0C9-20DFD8053210}" dt="2022-06-13T14:08:17.506" v="1419" actId="164"/>
          <ac:spMkLst>
            <pc:docMk/>
            <pc:sldMk cId="109253035" sldId="261"/>
            <ac:spMk id="64" creationId="{4F125717-8C29-4902-AD3B-E442409D19A3}"/>
          </ac:spMkLst>
        </pc:spChg>
        <pc:spChg chg="add mod">
          <ac:chgData name="西村 翼" userId="5a6fcaf58e44607b" providerId="LiveId" clId="{7191B413-D925-443A-A0C9-20DFD8053210}" dt="2022-06-13T14:08:17.506" v="1419" actId="164"/>
          <ac:spMkLst>
            <pc:docMk/>
            <pc:sldMk cId="109253035" sldId="261"/>
            <ac:spMk id="69" creationId="{6A9AB595-0402-4422-9C84-AC1ED8459749}"/>
          </ac:spMkLst>
        </pc:spChg>
        <pc:spChg chg="add mod">
          <ac:chgData name="西村 翼" userId="5a6fcaf58e44607b" providerId="LiveId" clId="{7191B413-D925-443A-A0C9-20DFD8053210}" dt="2022-06-13T14:08:17.506" v="1419" actId="164"/>
          <ac:spMkLst>
            <pc:docMk/>
            <pc:sldMk cId="109253035" sldId="261"/>
            <ac:spMk id="70" creationId="{599A2860-3B2D-4B36-862C-096E6F3F3436}"/>
          </ac:spMkLst>
        </pc:spChg>
        <pc:spChg chg="add mod">
          <ac:chgData name="西村 翼" userId="5a6fcaf58e44607b" providerId="LiveId" clId="{7191B413-D925-443A-A0C9-20DFD8053210}" dt="2022-06-13T14:08:17.506" v="1419" actId="164"/>
          <ac:spMkLst>
            <pc:docMk/>
            <pc:sldMk cId="109253035" sldId="261"/>
            <ac:spMk id="71" creationId="{9B714845-7498-416A-BA1D-0243DC317B5C}"/>
          </ac:spMkLst>
        </pc:spChg>
        <pc:grpChg chg="add mod">
          <ac:chgData name="西村 翼" userId="5a6fcaf58e44607b" providerId="LiveId" clId="{7191B413-D925-443A-A0C9-20DFD8053210}" dt="2022-06-13T14:08:17.506" v="1419" actId="164"/>
          <ac:grpSpMkLst>
            <pc:docMk/>
            <pc:sldMk cId="109253035" sldId="261"/>
            <ac:grpSpMk id="41" creationId="{8AB35702-BA54-47FA-8A72-D0EA140DB660}"/>
          </ac:grpSpMkLst>
        </pc:grpChg>
        <pc:grpChg chg="add mod">
          <ac:chgData name="西村 翼" userId="5a6fcaf58e44607b" providerId="LiveId" clId="{7191B413-D925-443A-A0C9-20DFD8053210}" dt="2022-06-13T14:08:17.506" v="1419" actId="164"/>
          <ac:grpSpMkLst>
            <pc:docMk/>
            <pc:sldMk cId="109253035" sldId="261"/>
            <ac:grpSpMk id="42" creationId="{494A278A-A858-4361-9693-772631BD061D}"/>
          </ac:grpSpMkLst>
        </pc:grpChg>
        <pc:grpChg chg="add mod">
          <ac:chgData name="西村 翼" userId="5a6fcaf58e44607b" providerId="LiveId" clId="{7191B413-D925-443A-A0C9-20DFD8053210}" dt="2022-06-13T14:08:17.506" v="1419" actId="164"/>
          <ac:grpSpMkLst>
            <pc:docMk/>
            <pc:sldMk cId="109253035" sldId="261"/>
            <ac:grpSpMk id="53" creationId="{CBC31E1E-2DD8-4479-9EBD-B1E6ACCB09D9}"/>
          </ac:grpSpMkLst>
        </pc:grpChg>
        <pc:grpChg chg="add mod">
          <ac:chgData name="西村 翼" userId="5a6fcaf58e44607b" providerId="LiveId" clId="{7191B413-D925-443A-A0C9-20DFD8053210}" dt="2022-06-13T14:08:17.506" v="1419" actId="164"/>
          <ac:grpSpMkLst>
            <pc:docMk/>
            <pc:sldMk cId="109253035" sldId="261"/>
            <ac:grpSpMk id="54" creationId="{1B253BC4-F424-4BED-A500-7F9ACE8C155A}"/>
          </ac:grpSpMkLst>
        </pc:grpChg>
        <pc:grpChg chg="add mod">
          <ac:chgData name="西村 翼" userId="5a6fcaf58e44607b" providerId="LiveId" clId="{7191B413-D925-443A-A0C9-20DFD8053210}" dt="2022-06-13T14:08:17.506" v="1419" actId="164"/>
          <ac:grpSpMkLst>
            <pc:docMk/>
            <pc:sldMk cId="109253035" sldId="261"/>
            <ac:grpSpMk id="67" creationId="{B483777D-CCFB-4FF3-93DC-65E73A0E19AA}"/>
          </ac:grpSpMkLst>
        </pc:grpChg>
        <pc:picChg chg="del">
          <ac:chgData name="西村 翼" userId="5a6fcaf58e44607b" providerId="LiveId" clId="{7191B413-D925-443A-A0C9-20DFD8053210}" dt="2022-06-13T13:53:36.152" v="719" actId="478"/>
          <ac:picMkLst>
            <pc:docMk/>
            <pc:sldMk cId="109253035" sldId="261"/>
            <ac:picMk id="10" creationId="{BADB6515-C892-498D-91B5-50F239A95E67}"/>
          </ac:picMkLst>
        </pc:picChg>
        <pc:picChg chg="del">
          <ac:chgData name="西村 翼" userId="5a6fcaf58e44607b" providerId="LiveId" clId="{7191B413-D925-443A-A0C9-20DFD8053210}" dt="2022-06-13T13:53:36.152" v="719" actId="478"/>
          <ac:picMkLst>
            <pc:docMk/>
            <pc:sldMk cId="109253035" sldId="261"/>
            <ac:picMk id="12" creationId="{6745A407-AA1B-4AF5-A221-70EF664CC27D}"/>
          </ac:picMkLst>
        </pc:picChg>
        <pc:picChg chg="add del mod">
          <ac:chgData name="西村 翼" userId="5a6fcaf58e44607b" providerId="LiveId" clId="{7191B413-D925-443A-A0C9-20DFD8053210}" dt="2022-06-13T13:53:36.152" v="719" actId="478"/>
          <ac:picMkLst>
            <pc:docMk/>
            <pc:sldMk cId="109253035" sldId="261"/>
            <ac:picMk id="15" creationId="{7539951A-1581-4E02-B8F9-83506F9566D7}"/>
          </ac:picMkLst>
        </pc:picChg>
        <pc:picChg chg="add del">
          <ac:chgData name="西村 翼" userId="5a6fcaf58e44607b" providerId="LiveId" clId="{7191B413-D925-443A-A0C9-20DFD8053210}" dt="2022-06-13T13:53:38.110" v="720" actId="478"/>
          <ac:picMkLst>
            <pc:docMk/>
            <pc:sldMk cId="109253035" sldId="261"/>
            <ac:picMk id="38" creationId="{B414B952-6415-4410-BA8E-C1F4FC17C0F1}"/>
          </ac:picMkLst>
        </pc:picChg>
        <pc:picChg chg="add del">
          <ac:chgData name="西村 翼" userId="5a6fcaf58e44607b" providerId="LiveId" clId="{7191B413-D925-443A-A0C9-20DFD8053210}" dt="2022-06-13T13:53:36.152" v="719" actId="478"/>
          <ac:picMkLst>
            <pc:docMk/>
            <pc:sldMk cId="109253035" sldId="261"/>
            <ac:picMk id="40" creationId="{E955C0F0-DC66-46A3-B8E1-EAA77D1FE1E9}"/>
          </ac:picMkLst>
        </pc:picChg>
        <pc:picChg chg="add mod">
          <ac:chgData name="西村 翼" userId="5a6fcaf58e44607b" providerId="LiveId" clId="{7191B413-D925-443A-A0C9-20DFD8053210}" dt="2022-06-13T14:08:17.506" v="1419" actId="164"/>
          <ac:picMkLst>
            <pc:docMk/>
            <pc:sldMk cId="109253035" sldId="261"/>
            <ac:picMk id="43" creationId="{9FEB71C8-BAC5-4AAA-9690-D2677D6F5AFC}"/>
          </ac:picMkLst>
        </pc:picChg>
        <pc:picChg chg="add mod">
          <ac:chgData name="西村 翼" userId="5a6fcaf58e44607b" providerId="LiveId" clId="{7191B413-D925-443A-A0C9-20DFD8053210}" dt="2022-06-13T13:57:28.442" v="891" actId="164"/>
          <ac:picMkLst>
            <pc:docMk/>
            <pc:sldMk cId="109253035" sldId="261"/>
            <ac:picMk id="45" creationId="{9362BF77-7592-48D8-82BB-F01E0DFAB677}"/>
          </ac:picMkLst>
        </pc:picChg>
        <pc:picChg chg="add mod">
          <ac:chgData name="西村 翼" userId="5a6fcaf58e44607b" providerId="LiveId" clId="{7191B413-D925-443A-A0C9-20DFD8053210}" dt="2022-06-13T13:57:32.924" v="892" actId="164"/>
          <ac:picMkLst>
            <pc:docMk/>
            <pc:sldMk cId="109253035" sldId="261"/>
            <ac:picMk id="46" creationId="{3498605E-6EBE-4CF4-AE31-EF717B935C00}"/>
          </ac:picMkLst>
        </pc:picChg>
        <pc:picChg chg="add mod">
          <ac:chgData name="西村 翼" userId="5a6fcaf58e44607b" providerId="LiveId" clId="{7191B413-D925-443A-A0C9-20DFD8053210}" dt="2022-06-13T13:57:23.185" v="890" actId="164"/>
          <ac:picMkLst>
            <pc:docMk/>
            <pc:sldMk cId="109253035" sldId="261"/>
            <ac:picMk id="47" creationId="{E52CA0BE-555A-40CA-8202-F06157AFD7AC}"/>
          </ac:picMkLst>
        </pc:picChg>
        <pc:picChg chg="add mod">
          <ac:chgData name="西村 翼" userId="5a6fcaf58e44607b" providerId="LiveId" clId="{7191B413-D925-443A-A0C9-20DFD8053210}" dt="2022-06-13T13:57:37.366" v="893" actId="164"/>
          <ac:picMkLst>
            <pc:docMk/>
            <pc:sldMk cId="109253035" sldId="261"/>
            <ac:picMk id="48" creationId="{A0F1E9F6-619C-424F-8B6D-6A98FE4641FA}"/>
          </ac:picMkLst>
        </pc:picChg>
        <pc:picChg chg="add mod">
          <ac:chgData name="西村 翼" userId="5a6fcaf58e44607b" providerId="LiveId" clId="{7191B413-D925-443A-A0C9-20DFD8053210}" dt="2022-06-13T13:57:23.185" v="890" actId="164"/>
          <ac:picMkLst>
            <pc:docMk/>
            <pc:sldMk cId="109253035" sldId="261"/>
            <ac:picMk id="49" creationId="{FA872BF4-CEF4-425D-9224-4FFA1785B017}"/>
          </ac:picMkLst>
        </pc:picChg>
        <pc:picChg chg="add mod">
          <ac:chgData name="西村 翼" userId="5a6fcaf58e44607b" providerId="LiveId" clId="{7191B413-D925-443A-A0C9-20DFD8053210}" dt="2022-06-13T13:57:28.442" v="891" actId="164"/>
          <ac:picMkLst>
            <pc:docMk/>
            <pc:sldMk cId="109253035" sldId="261"/>
            <ac:picMk id="50" creationId="{5105E090-A166-499E-8A3B-6146B8474E01}"/>
          </ac:picMkLst>
        </pc:picChg>
        <pc:picChg chg="add mod">
          <ac:chgData name="西村 翼" userId="5a6fcaf58e44607b" providerId="LiveId" clId="{7191B413-D925-443A-A0C9-20DFD8053210}" dt="2022-06-13T13:57:32.924" v="892" actId="164"/>
          <ac:picMkLst>
            <pc:docMk/>
            <pc:sldMk cId="109253035" sldId="261"/>
            <ac:picMk id="51" creationId="{4C4C3B42-5EA3-4773-AABD-84A9F055DD57}"/>
          </ac:picMkLst>
        </pc:picChg>
        <pc:picChg chg="add mod">
          <ac:chgData name="西村 翼" userId="5a6fcaf58e44607b" providerId="LiveId" clId="{7191B413-D925-443A-A0C9-20DFD8053210}" dt="2022-06-13T13:57:37.366" v="893" actId="164"/>
          <ac:picMkLst>
            <pc:docMk/>
            <pc:sldMk cId="109253035" sldId="261"/>
            <ac:picMk id="52" creationId="{AE3A16E1-4679-44E4-B479-A074ED7A87FC}"/>
          </ac:picMkLst>
        </pc:picChg>
        <pc:picChg chg="add del mod">
          <ac:chgData name="西村 翼" userId="5a6fcaf58e44607b" providerId="LiveId" clId="{7191B413-D925-443A-A0C9-20DFD8053210}" dt="2022-06-13T13:59:32.868" v="929" actId="478"/>
          <ac:picMkLst>
            <pc:docMk/>
            <pc:sldMk cId="109253035" sldId="261"/>
            <ac:picMk id="61" creationId="{CDA3B75E-FD31-40CA-8C47-15D01F947D29}"/>
          </ac:picMkLst>
        </pc:picChg>
        <pc:cxnChg chg="add mod">
          <ac:chgData name="西村 翼" userId="5a6fcaf58e44607b" providerId="LiveId" clId="{7191B413-D925-443A-A0C9-20DFD8053210}" dt="2022-06-13T14:08:17.506" v="1419" actId="164"/>
          <ac:cxnSpMkLst>
            <pc:docMk/>
            <pc:sldMk cId="109253035" sldId="261"/>
            <ac:cxnSpMk id="57" creationId="{7A91699F-0826-495C-B0FD-8C7824CB6144}"/>
          </ac:cxnSpMkLst>
        </pc:cxnChg>
        <pc:cxnChg chg="add mod">
          <ac:chgData name="西村 翼" userId="5a6fcaf58e44607b" providerId="LiveId" clId="{7191B413-D925-443A-A0C9-20DFD8053210}" dt="2022-06-13T14:08:17.506" v="1419" actId="164"/>
          <ac:cxnSpMkLst>
            <pc:docMk/>
            <pc:sldMk cId="109253035" sldId="261"/>
            <ac:cxnSpMk id="60" creationId="{7A79C4C8-429B-4BC5-9D78-64EE380E29CE}"/>
          </ac:cxnSpMkLst>
        </pc:cxnChg>
        <pc:cxnChg chg="add mod">
          <ac:chgData name="西村 翼" userId="5a6fcaf58e44607b" providerId="LiveId" clId="{7191B413-D925-443A-A0C9-20DFD8053210}" dt="2022-06-13T14:08:17.506" v="1419" actId="164"/>
          <ac:cxnSpMkLst>
            <pc:docMk/>
            <pc:sldMk cId="109253035" sldId="261"/>
            <ac:cxnSpMk id="65" creationId="{0508FDFF-0745-425D-A9D2-799DAF1BC9ED}"/>
          </ac:cxnSpMkLst>
        </pc:cxnChg>
        <pc:cxnChg chg="add mod">
          <ac:chgData name="西村 翼" userId="5a6fcaf58e44607b" providerId="LiveId" clId="{7191B413-D925-443A-A0C9-20DFD8053210}" dt="2022-06-13T14:08:17.506" v="1419" actId="164"/>
          <ac:cxnSpMkLst>
            <pc:docMk/>
            <pc:sldMk cId="109253035" sldId="261"/>
            <ac:cxnSpMk id="66" creationId="{A0FDAF4F-E546-4F3D-96C5-D1FCEF6ADBE3}"/>
          </ac:cxnSpMkLst>
        </pc:cxnChg>
      </pc:sldChg>
      <pc:sldChg chg="addSp delSp modSp add mod addCm delCm">
        <pc:chgData name="西村 翼" userId="5a6fcaf58e44607b" providerId="LiveId" clId="{7191B413-D925-443A-A0C9-20DFD8053210}" dt="2022-06-13T16:35:28.680" v="9839" actId="20577"/>
        <pc:sldMkLst>
          <pc:docMk/>
          <pc:sldMk cId="63412713" sldId="262"/>
        </pc:sldMkLst>
        <pc:spChg chg="mod">
          <ac:chgData name="西村 翼" userId="5a6fcaf58e44607b" providerId="LiveId" clId="{7191B413-D925-443A-A0C9-20DFD8053210}" dt="2022-06-13T16:15:18.741" v="8830" actId="20577"/>
          <ac:spMkLst>
            <pc:docMk/>
            <pc:sldMk cId="63412713" sldId="262"/>
            <ac:spMk id="2" creationId="{6ABA6342-7398-FAB9-64CF-A5A2F0E5B965}"/>
          </ac:spMkLst>
        </pc:spChg>
        <pc:spChg chg="mod">
          <ac:chgData name="西村 翼" userId="5a6fcaf58e44607b" providerId="LiveId" clId="{7191B413-D925-443A-A0C9-20DFD8053210}" dt="2022-06-13T16:22:37.122" v="9005" actId="20577"/>
          <ac:spMkLst>
            <pc:docMk/>
            <pc:sldMk cId="63412713" sldId="262"/>
            <ac:spMk id="3" creationId="{5FC12B2F-7EAA-9419-6AD4-ABEB8361B330}"/>
          </ac:spMkLst>
        </pc:spChg>
        <pc:spChg chg="add mod">
          <ac:chgData name="西村 翼" userId="5a6fcaf58e44607b" providerId="LiveId" clId="{7191B413-D925-443A-A0C9-20DFD8053210}" dt="2022-06-13T16:29:00.989" v="9220" actId="164"/>
          <ac:spMkLst>
            <pc:docMk/>
            <pc:sldMk cId="63412713" sldId="262"/>
            <ac:spMk id="18" creationId="{43D930E6-FBC3-425F-A4AA-9F239C87B6C9}"/>
          </ac:spMkLst>
        </pc:spChg>
        <pc:spChg chg="del mod">
          <ac:chgData name="西村 翼" userId="5a6fcaf58e44607b" providerId="LiveId" clId="{7191B413-D925-443A-A0C9-20DFD8053210}" dt="2022-06-13T16:23:49.035" v="9010" actId="478"/>
          <ac:spMkLst>
            <pc:docMk/>
            <pc:sldMk cId="63412713" sldId="262"/>
            <ac:spMk id="34" creationId="{8D57B1AF-33B3-4D8B-B08B-63627A470672}"/>
          </ac:spMkLst>
        </pc:spChg>
        <pc:spChg chg="mod">
          <ac:chgData name="西村 翼" userId="5a6fcaf58e44607b" providerId="LiveId" clId="{7191B413-D925-443A-A0C9-20DFD8053210}" dt="2022-06-13T16:28:36.847" v="9217"/>
          <ac:spMkLst>
            <pc:docMk/>
            <pc:sldMk cId="63412713" sldId="262"/>
            <ac:spMk id="43" creationId="{C8271F53-75E2-420B-9367-DF5DEE5CA75F}"/>
          </ac:spMkLst>
        </pc:spChg>
        <pc:spChg chg="del mod">
          <ac:chgData name="西村 翼" userId="5a6fcaf58e44607b" providerId="LiveId" clId="{7191B413-D925-443A-A0C9-20DFD8053210}" dt="2022-06-13T16:24:12.321" v="9013" actId="478"/>
          <ac:spMkLst>
            <pc:docMk/>
            <pc:sldMk cId="63412713" sldId="262"/>
            <ac:spMk id="44" creationId="{2EFC382E-AA81-4751-A3C9-43974E2617F5}"/>
          </ac:spMkLst>
        </pc:spChg>
        <pc:spChg chg="del mod">
          <ac:chgData name="西村 翼" userId="5a6fcaf58e44607b" providerId="LiveId" clId="{7191B413-D925-443A-A0C9-20DFD8053210}" dt="2022-06-13T16:24:12.321" v="9013" actId="478"/>
          <ac:spMkLst>
            <pc:docMk/>
            <pc:sldMk cId="63412713" sldId="262"/>
            <ac:spMk id="45" creationId="{CF0A6B92-461D-4CBB-8A86-0C3BB81C7DF9}"/>
          </ac:spMkLst>
        </pc:spChg>
        <pc:spChg chg="mod">
          <ac:chgData name="西村 翼" userId="5a6fcaf58e44607b" providerId="LiveId" clId="{7191B413-D925-443A-A0C9-20DFD8053210}" dt="2022-06-13T16:28:36.847" v="9217"/>
          <ac:spMkLst>
            <pc:docMk/>
            <pc:sldMk cId="63412713" sldId="262"/>
            <ac:spMk id="46" creationId="{3B508682-0C10-4661-970E-CB2A6698DE6B}"/>
          </ac:spMkLst>
        </pc:spChg>
        <pc:spChg chg="del">
          <ac:chgData name="西村 翼" userId="5a6fcaf58e44607b" providerId="LiveId" clId="{7191B413-D925-443A-A0C9-20DFD8053210}" dt="2022-06-13T16:22:32.775" v="9000" actId="478"/>
          <ac:spMkLst>
            <pc:docMk/>
            <pc:sldMk cId="63412713" sldId="262"/>
            <ac:spMk id="50" creationId="{0AF38F2F-C87E-4393-B583-C4F69A507C85}"/>
          </ac:spMkLst>
        </pc:spChg>
        <pc:spChg chg="del">
          <ac:chgData name="西村 翼" userId="5a6fcaf58e44607b" providerId="LiveId" clId="{7191B413-D925-443A-A0C9-20DFD8053210}" dt="2022-06-13T16:22:32.775" v="9000" actId="478"/>
          <ac:spMkLst>
            <pc:docMk/>
            <pc:sldMk cId="63412713" sldId="262"/>
            <ac:spMk id="53" creationId="{B8A04355-712F-4A86-99F8-C6024304F031}"/>
          </ac:spMkLst>
        </pc:spChg>
        <pc:spChg chg="del">
          <ac:chgData name="西村 翼" userId="5a6fcaf58e44607b" providerId="LiveId" clId="{7191B413-D925-443A-A0C9-20DFD8053210}" dt="2022-06-13T16:22:32.775" v="9000" actId="478"/>
          <ac:spMkLst>
            <pc:docMk/>
            <pc:sldMk cId="63412713" sldId="262"/>
            <ac:spMk id="57" creationId="{CA8A814B-F993-4B04-AF3F-C20C65097814}"/>
          </ac:spMkLst>
        </pc:spChg>
        <pc:spChg chg="del">
          <ac:chgData name="西村 翼" userId="5a6fcaf58e44607b" providerId="LiveId" clId="{7191B413-D925-443A-A0C9-20DFD8053210}" dt="2022-06-13T16:22:32.775" v="9000" actId="478"/>
          <ac:spMkLst>
            <pc:docMk/>
            <pc:sldMk cId="63412713" sldId="262"/>
            <ac:spMk id="63" creationId="{310DDA98-9167-4152-B612-A04FCD730377}"/>
          </ac:spMkLst>
        </pc:spChg>
        <pc:spChg chg="del">
          <ac:chgData name="西村 翼" userId="5a6fcaf58e44607b" providerId="LiveId" clId="{7191B413-D925-443A-A0C9-20DFD8053210}" dt="2022-06-13T16:22:32.775" v="9000" actId="478"/>
          <ac:spMkLst>
            <pc:docMk/>
            <pc:sldMk cId="63412713" sldId="262"/>
            <ac:spMk id="64" creationId="{1E493645-A525-411F-A0E1-D8D51C2AF4EC}"/>
          </ac:spMkLst>
        </pc:spChg>
        <pc:spChg chg="add mod">
          <ac:chgData name="西村 翼" userId="5a6fcaf58e44607b" providerId="LiveId" clId="{7191B413-D925-443A-A0C9-20DFD8053210}" dt="2022-06-13T16:35:28.680" v="9839" actId="20577"/>
          <ac:spMkLst>
            <pc:docMk/>
            <pc:sldMk cId="63412713" sldId="262"/>
            <ac:spMk id="66" creationId="{D7029792-3446-4221-9775-439698E85CC5}"/>
          </ac:spMkLst>
        </pc:spChg>
        <pc:spChg chg="del">
          <ac:chgData name="西村 翼" userId="5a6fcaf58e44607b" providerId="LiveId" clId="{7191B413-D925-443A-A0C9-20DFD8053210}" dt="2022-06-13T16:22:32.775" v="9000" actId="478"/>
          <ac:spMkLst>
            <pc:docMk/>
            <pc:sldMk cId="63412713" sldId="262"/>
            <ac:spMk id="67" creationId="{7C267997-9788-486D-AF6B-4B527E9B1D89}"/>
          </ac:spMkLst>
        </pc:spChg>
        <pc:spChg chg="add mod">
          <ac:chgData name="西村 翼" userId="5a6fcaf58e44607b" providerId="LiveId" clId="{7191B413-D925-443A-A0C9-20DFD8053210}" dt="2022-06-13T16:31:44.980" v="9361" actId="14100"/>
          <ac:spMkLst>
            <pc:docMk/>
            <pc:sldMk cId="63412713" sldId="262"/>
            <ac:spMk id="72" creationId="{9C47083E-2C81-4AEB-8E09-F8B574463486}"/>
          </ac:spMkLst>
        </pc:spChg>
        <pc:spChg chg="del">
          <ac:chgData name="西村 翼" userId="5a6fcaf58e44607b" providerId="LiveId" clId="{7191B413-D925-443A-A0C9-20DFD8053210}" dt="2022-06-13T16:22:32.775" v="9000" actId="478"/>
          <ac:spMkLst>
            <pc:docMk/>
            <pc:sldMk cId="63412713" sldId="262"/>
            <ac:spMk id="74" creationId="{F3A5ACD7-CE87-4A1F-9C58-2D7833403A1F}"/>
          </ac:spMkLst>
        </pc:spChg>
        <pc:spChg chg="del">
          <ac:chgData name="西村 翼" userId="5a6fcaf58e44607b" providerId="LiveId" clId="{7191B413-D925-443A-A0C9-20DFD8053210}" dt="2022-06-13T16:22:32.775" v="9000" actId="478"/>
          <ac:spMkLst>
            <pc:docMk/>
            <pc:sldMk cId="63412713" sldId="262"/>
            <ac:spMk id="76" creationId="{861E6052-B799-46B2-901C-809FBE331DDF}"/>
          </ac:spMkLst>
        </pc:spChg>
        <pc:spChg chg="add mod">
          <ac:chgData name="西村 翼" userId="5a6fcaf58e44607b" providerId="LiveId" clId="{7191B413-D925-443A-A0C9-20DFD8053210}" dt="2022-06-13T16:33:44.749" v="9749" actId="20577"/>
          <ac:spMkLst>
            <pc:docMk/>
            <pc:sldMk cId="63412713" sldId="262"/>
            <ac:spMk id="77" creationId="{04C5F696-EDA2-4AC0-97AE-99A0BCA25C2E}"/>
          </ac:spMkLst>
        </pc:spChg>
        <pc:spChg chg="del">
          <ac:chgData name="西村 翼" userId="5a6fcaf58e44607b" providerId="LiveId" clId="{7191B413-D925-443A-A0C9-20DFD8053210}" dt="2022-06-13T16:22:32.775" v="9000" actId="478"/>
          <ac:spMkLst>
            <pc:docMk/>
            <pc:sldMk cId="63412713" sldId="262"/>
            <ac:spMk id="78" creationId="{4B0C5551-5E3A-4C42-A7AF-100F664276C6}"/>
          </ac:spMkLst>
        </pc:spChg>
        <pc:spChg chg="add mod">
          <ac:chgData name="西村 翼" userId="5a6fcaf58e44607b" providerId="LiveId" clId="{7191B413-D925-443A-A0C9-20DFD8053210}" dt="2022-06-13T16:35:13.371" v="9813" actId="14100"/>
          <ac:spMkLst>
            <pc:docMk/>
            <pc:sldMk cId="63412713" sldId="262"/>
            <ac:spMk id="79" creationId="{E8EA624D-DE2C-48EE-9C90-0F0D188184C7}"/>
          </ac:spMkLst>
        </pc:spChg>
        <pc:grpChg chg="add mod">
          <ac:chgData name="西村 翼" userId="5a6fcaf58e44607b" providerId="LiveId" clId="{7191B413-D925-443A-A0C9-20DFD8053210}" dt="2022-06-13T16:34:42.710" v="9804" actId="1076"/>
          <ac:grpSpMkLst>
            <pc:docMk/>
            <pc:sldMk cId="63412713" sldId="262"/>
            <ac:grpSpMk id="19" creationId="{7545AE7F-7F9E-42DD-85D6-90F362396FB3}"/>
          </ac:grpSpMkLst>
        </pc:grpChg>
        <pc:grpChg chg="add mod">
          <ac:chgData name="西村 翼" userId="5a6fcaf58e44607b" providerId="LiveId" clId="{7191B413-D925-443A-A0C9-20DFD8053210}" dt="2022-06-13T16:29:00.989" v="9220" actId="164"/>
          <ac:grpSpMkLst>
            <pc:docMk/>
            <pc:sldMk cId="63412713" sldId="262"/>
            <ac:grpSpMk id="32" creationId="{843EB977-9108-49FD-B773-5A3FF750BC6D}"/>
          </ac:grpSpMkLst>
        </pc:grpChg>
        <pc:grpChg chg="mod">
          <ac:chgData name="西村 翼" userId="5a6fcaf58e44607b" providerId="LiveId" clId="{7191B413-D925-443A-A0C9-20DFD8053210}" dt="2022-06-13T16:28:36.847" v="9217"/>
          <ac:grpSpMkLst>
            <pc:docMk/>
            <pc:sldMk cId="63412713" sldId="262"/>
            <ac:grpSpMk id="35" creationId="{817AF069-C8C7-45C9-9EAF-942471636F9D}"/>
          </ac:grpSpMkLst>
        </pc:grpChg>
        <pc:grpChg chg="del mod">
          <ac:chgData name="西村 翼" userId="5a6fcaf58e44607b" providerId="LiveId" clId="{7191B413-D925-443A-A0C9-20DFD8053210}" dt="2022-06-13T16:24:12.321" v="9013" actId="478"/>
          <ac:grpSpMkLst>
            <pc:docMk/>
            <pc:sldMk cId="63412713" sldId="262"/>
            <ac:grpSpMk id="36" creationId="{56A2A694-6554-47A3-BFD7-A5B16E6A11C1}"/>
          </ac:grpSpMkLst>
        </pc:grpChg>
        <pc:grpChg chg="del mod">
          <ac:chgData name="西村 翼" userId="5a6fcaf58e44607b" providerId="LiveId" clId="{7191B413-D925-443A-A0C9-20DFD8053210}" dt="2022-06-13T16:24:12.321" v="9013" actId="478"/>
          <ac:grpSpMkLst>
            <pc:docMk/>
            <pc:sldMk cId="63412713" sldId="262"/>
            <ac:grpSpMk id="37" creationId="{B7802FC0-F32A-4CF6-89C0-2B70353ADB7F}"/>
          </ac:grpSpMkLst>
        </pc:grpChg>
        <pc:grpChg chg="mod">
          <ac:chgData name="西村 翼" userId="5a6fcaf58e44607b" providerId="LiveId" clId="{7191B413-D925-443A-A0C9-20DFD8053210}" dt="2022-06-13T16:28:36.847" v="9217"/>
          <ac:grpSpMkLst>
            <pc:docMk/>
            <pc:sldMk cId="63412713" sldId="262"/>
            <ac:grpSpMk id="38" creationId="{F74D600E-1615-46D3-AF57-9356BC18DAF0}"/>
          </ac:grpSpMkLst>
        </pc:grpChg>
        <pc:grpChg chg="del">
          <ac:chgData name="西村 翼" userId="5a6fcaf58e44607b" providerId="LiveId" clId="{7191B413-D925-443A-A0C9-20DFD8053210}" dt="2022-06-13T16:22:32.775" v="9000" actId="478"/>
          <ac:grpSpMkLst>
            <pc:docMk/>
            <pc:sldMk cId="63412713" sldId="262"/>
            <ac:grpSpMk id="52" creationId="{31946CB5-097B-4F8A-870B-5A88C235B3AB}"/>
          </ac:grpSpMkLst>
        </pc:grpChg>
        <pc:picChg chg="del mod">
          <ac:chgData name="西村 翼" userId="5a6fcaf58e44607b" providerId="LiveId" clId="{7191B413-D925-443A-A0C9-20DFD8053210}" dt="2022-06-13T16:23:49.035" v="9010" actId="478"/>
          <ac:picMkLst>
            <pc:docMk/>
            <pc:sldMk cId="63412713" sldId="262"/>
            <ac:picMk id="33" creationId="{9D72017C-DC8B-4288-AA23-0C71457D37B0}"/>
          </ac:picMkLst>
        </pc:picChg>
        <pc:picChg chg="mod">
          <ac:chgData name="西村 翼" userId="5a6fcaf58e44607b" providerId="LiveId" clId="{7191B413-D925-443A-A0C9-20DFD8053210}" dt="2022-06-13T16:28:36.847" v="9217"/>
          <ac:picMkLst>
            <pc:docMk/>
            <pc:sldMk cId="63412713" sldId="262"/>
            <ac:picMk id="49" creationId="{CEBA6508-E551-4917-9282-79D6D24EC187}"/>
          </ac:picMkLst>
        </pc:picChg>
        <pc:picChg chg="mod">
          <ac:chgData name="西村 翼" userId="5a6fcaf58e44607b" providerId="LiveId" clId="{7191B413-D925-443A-A0C9-20DFD8053210}" dt="2022-06-13T16:28:36.847" v="9217"/>
          <ac:picMkLst>
            <pc:docMk/>
            <pc:sldMk cId="63412713" sldId="262"/>
            <ac:picMk id="51" creationId="{1652A0B5-5FB2-4AAB-993C-11C36149E725}"/>
          </ac:picMkLst>
        </pc:picChg>
        <pc:picChg chg="del mod">
          <ac:chgData name="西村 翼" userId="5a6fcaf58e44607b" providerId="LiveId" clId="{7191B413-D925-443A-A0C9-20DFD8053210}" dt="2022-06-13T16:24:12.321" v="9013" actId="478"/>
          <ac:picMkLst>
            <pc:docMk/>
            <pc:sldMk cId="63412713" sldId="262"/>
            <ac:picMk id="54" creationId="{F5FDBE5E-018A-4CBE-960D-1A8C29BC7F5A}"/>
          </ac:picMkLst>
        </pc:picChg>
        <pc:picChg chg="del">
          <ac:chgData name="西村 翼" userId="5a6fcaf58e44607b" providerId="LiveId" clId="{7191B413-D925-443A-A0C9-20DFD8053210}" dt="2022-06-13T16:22:32.775" v="9000" actId="478"/>
          <ac:picMkLst>
            <pc:docMk/>
            <pc:sldMk cId="63412713" sldId="262"/>
            <ac:picMk id="55" creationId="{622A0D85-5078-45DB-A907-3243A1049BCC}"/>
          </ac:picMkLst>
        </pc:picChg>
        <pc:picChg chg="del mod">
          <ac:chgData name="西村 翼" userId="5a6fcaf58e44607b" providerId="LiveId" clId="{7191B413-D925-443A-A0C9-20DFD8053210}" dt="2022-06-13T16:24:12.321" v="9013" actId="478"/>
          <ac:picMkLst>
            <pc:docMk/>
            <pc:sldMk cId="63412713" sldId="262"/>
            <ac:picMk id="56" creationId="{43CC3685-EA33-4C2A-9ED6-3C8ADBF62AF4}"/>
          </ac:picMkLst>
        </pc:picChg>
        <pc:picChg chg="del mod">
          <ac:chgData name="西村 翼" userId="5a6fcaf58e44607b" providerId="LiveId" clId="{7191B413-D925-443A-A0C9-20DFD8053210}" dt="2022-06-13T16:24:12.321" v="9013" actId="478"/>
          <ac:picMkLst>
            <pc:docMk/>
            <pc:sldMk cId="63412713" sldId="262"/>
            <ac:picMk id="58" creationId="{FA64F095-21D3-4608-9424-76D2DE688F8E}"/>
          </ac:picMkLst>
        </pc:picChg>
        <pc:picChg chg="del mod">
          <ac:chgData name="西村 翼" userId="5a6fcaf58e44607b" providerId="LiveId" clId="{7191B413-D925-443A-A0C9-20DFD8053210}" dt="2022-06-13T16:24:12.321" v="9013" actId="478"/>
          <ac:picMkLst>
            <pc:docMk/>
            <pc:sldMk cId="63412713" sldId="262"/>
            <ac:picMk id="59" creationId="{4794F244-A7FC-44CE-A309-7436A87E10AD}"/>
          </ac:picMkLst>
        </pc:picChg>
        <pc:picChg chg="del">
          <ac:chgData name="西村 翼" userId="5a6fcaf58e44607b" providerId="LiveId" clId="{7191B413-D925-443A-A0C9-20DFD8053210}" dt="2022-06-13T16:22:32.775" v="9000" actId="478"/>
          <ac:picMkLst>
            <pc:docMk/>
            <pc:sldMk cId="63412713" sldId="262"/>
            <ac:picMk id="60" creationId="{58F3531A-5D11-4489-B336-53FE102CE456}"/>
          </ac:picMkLst>
        </pc:picChg>
        <pc:picChg chg="mod">
          <ac:chgData name="西村 翼" userId="5a6fcaf58e44607b" providerId="LiveId" clId="{7191B413-D925-443A-A0C9-20DFD8053210}" dt="2022-06-13T16:28:36.847" v="9217"/>
          <ac:picMkLst>
            <pc:docMk/>
            <pc:sldMk cId="63412713" sldId="262"/>
            <ac:picMk id="61" creationId="{98888643-7A88-470B-A370-AA39B83BB53C}"/>
          </ac:picMkLst>
        </pc:picChg>
        <pc:picChg chg="del">
          <ac:chgData name="西村 翼" userId="5a6fcaf58e44607b" providerId="LiveId" clId="{7191B413-D925-443A-A0C9-20DFD8053210}" dt="2022-06-13T16:22:32.775" v="9000" actId="478"/>
          <ac:picMkLst>
            <pc:docMk/>
            <pc:sldMk cId="63412713" sldId="262"/>
            <ac:picMk id="62" creationId="{9AE3F5DE-E84E-488D-9CBE-73426A79981D}"/>
          </ac:picMkLst>
        </pc:picChg>
        <pc:picChg chg="mod">
          <ac:chgData name="西村 翼" userId="5a6fcaf58e44607b" providerId="LiveId" clId="{7191B413-D925-443A-A0C9-20DFD8053210}" dt="2022-06-13T16:28:36.847" v="9217"/>
          <ac:picMkLst>
            <pc:docMk/>
            <pc:sldMk cId="63412713" sldId="262"/>
            <ac:picMk id="65" creationId="{9C1F77FB-6E58-4732-84E2-F81555205802}"/>
          </ac:picMkLst>
        </pc:picChg>
        <pc:picChg chg="add mod">
          <ac:chgData name="西村 翼" userId="5a6fcaf58e44607b" providerId="LiveId" clId="{7191B413-D925-443A-A0C9-20DFD8053210}" dt="2022-06-13T16:34:53.229" v="9807" actId="1076"/>
          <ac:picMkLst>
            <pc:docMk/>
            <pc:sldMk cId="63412713" sldId="262"/>
            <ac:picMk id="68" creationId="{3D9D9255-861C-49BD-9E72-ED51A6A5699C}"/>
          </ac:picMkLst>
        </pc:picChg>
        <pc:picChg chg="add mod">
          <ac:chgData name="西村 翼" userId="5a6fcaf58e44607b" providerId="LiveId" clId="{7191B413-D925-443A-A0C9-20DFD8053210}" dt="2022-06-13T16:34:49.888" v="9806" actId="1076"/>
          <ac:picMkLst>
            <pc:docMk/>
            <pc:sldMk cId="63412713" sldId="262"/>
            <ac:picMk id="70" creationId="{4357FE7F-4E62-47CA-8122-FEADC0112DB3}"/>
          </ac:picMkLst>
        </pc:picChg>
        <pc:picChg chg="add mod">
          <ac:chgData name="西村 翼" userId="5a6fcaf58e44607b" providerId="LiveId" clId="{7191B413-D925-443A-A0C9-20DFD8053210}" dt="2022-06-13T16:31:40.266" v="9360" actId="14100"/>
          <ac:picMkLst>
            <pc:docMk/>
            <pc:sldMk cId="63412713" sldId="262"/>
            <ac:picMk id="71" creationId="{1F0F3995-B3DA-4D6D-902B-2CAF3F3E12DA}"/>
          </ac:picMkLst>
        </pc:picChg>
        <pc:picChg chg="del">
          <ac:chgData name="西村 翼" userId="5a6fcaf58e44607b" providerId="LiveId" clId="{7191B413-D925-443A-A0C9-20DFD8053210}" dt="2022-06-13T16:22:32.775" v="9000" actId="478"/>
          <ac:picMkLst>
            <pc:docMk/>
            <pc:sldMk cId="63412713" sldId="262"/>
            <ac:picMk id="73" creationId="{3EC0B20B-1191-4AF6-BBCA-EF8CE4DFEBC7}"/>
          </ac:picMkLst>
        </pc:picChg>
        <pc:picChg chg="add mod">
          <ac:chgData name="西村 翼" userId="5a6fcaf58e44607b" providerId="LiveId" clId="{7191B413-D925-443A-A0C9-20DFD8053210}" dt="2022-06-13T16:31:31.544" v="9357" actId="1076"/>
          <ac:picMkLst>
            <pc:docMk/>
            <pc:sldMk cId="63412713" sldId="262"/>
            <ac:picMk id="75" creationId="{0B2ED0ED-75DC-4A0A-B1D6-EF414CFBADCD}"/>
          </ac:picMkLst>
        </pc:picChg>
        <pc:picChg chg="del">
          <ac:chgData name="西村 翼" userId="5a6fcaf58e44607b" providerId="LiveId" clId="{7191B413-D925-443A-A0C9-20DFD8053210}" dt="2022-06-13T16:22:32.775" v="9000" actId="478"/>
          <ac:picMkLst>
            <pc:docMk/>
            <pc:sldMk cId="63412713" sldId="262"/>
            <ac:picMk id="2050" creationId="{C74B73E0-402D-425B-B348-3FD8C1FE189B}"/>
          </ac:picMkLst>
        </pc:picChg>
        <pc:cxnChg chg="del">
          <ac:chgData name="西村 翼" userId="5a6fcaf58e44607b" providerId="LiveId" clId="{7191B413-D925-443A-A0C9-20DFD8053210}" dt="2022-06-13T16:22:32.775" v="9000" actId="478"/>
          <ac:cxnSpMkLst>
            <pc:docMk/>
            <pc:sldMk cId="63412713" sldId="262"/>
            <ac:cxnSpMk id="20" creationId="{DA1888D4-624F-40DA-B1F6-F3B6E165BEA0}"/>
          </ac:cxnSpMkLst>
        </pc:cxnChg>
        <pc:cxnChg chg="mod">
          <ac:chgData name="西村 翼" userId="5a6fcaf58e44607b" providerId="LiveId" clId="{7191B413-D925-443A-A0C9-20DFD8053210}" dt="2022-06-13T16:28:36.847" v="9217"/>
          <ac:cxnSpMkLst>
            <pc:docMk/>
            <pc:sldMk cId="63412713" sldId="262"/>
            <ac:cxnSpMk id="39" creationId="{400B758C-DF1F-47D1-88F0-7C044526B8F3}"/>
          </ac:cxnSpMkLst>
        </pc:cxnChg>
        <pc:cxnChg chg="del mod">
          <ac:chgData name="西村 翼" userId="5a6fcaf58e44607b" providerId="LiveId" clId="{7191B413-D925-443A-A0C9-20DFD8053210}" dt="2022-06-13T16:24:12.321" v="9013" actId="478"/>
          <ac:cxnSpMkLst>
            <pc:docMk/>
            <pc:sldMk cId="63412713" sldId="262"/>
            <ac:cxnSpMk id="40" creationId="{92EB4B4F-4932-47BF-9D3C-0D638CC99B70}"/>
          </ac:cxnSpMkLst>
        </pc:cxnChg>
        <pc:cxnChg chg="mod">
          <ac:chgData name="西村 翼" userId="5a6fcaf58e44607b" providerId="LiveId" clId="{7191B413-D925-443A-A0C9-20DFD8053210}" dt="2022-06-13T16:28:36.847" v="9217"/>
          <ac:cxnSpMkLst>
            <pc:docMk/>
            <pc:sldMk cId="63412713" sldId="262"/>
            <ac:cxnSpMk id="41" creationId="{DCC91795-D938-4B73-A62C-0FBFA65356A9}"/>
          </ac:cxnSpMkLst>
        </pc:cxnChg>
        <pc:cxnChg chg="del mod">
          <ac:chgData name="西村 翼" userId="5a6fcaf58e44607b" providerId="LiveId" clId="{7191B413-D925-443A-A0C9-20DFD8053210}" dt="2022-06-13T16:24:12.321" v="9013" actId="478"/>
          <ac:cxnSpMkLst>
            <pc:docMk/>
            <pc:sldMk cId="63412713" sldId="262"/>
            <ac:cxnSpMk id="42" creationId="{6131CBFC-758C-4AB7-8E02-69CD22B51DA6}"/>
          </ac:cxnSpMkLst>
        </pc:cxnChg>
        <pc:cxnChg chg="add del mod">
          <ac:chgData name="西村 翼" userId="5a6fcaf58e44607b" providerId="LiveId" clId="{7191B413-D925-443A-A0C9-20DFD8053210}" dt="2022-06-13T16:27:33.754" v="9177" actId="478"/>
          <ac:cxnSpMkLst>
            <pc:docMk/>
            <pc:sldMk cId="63412713" sldId="262"/>
            <ac:cxnSpMk id="69" creationId="{A6956446-3404-4D6C-BC50-62E6C9BFDC3B}"/>
          </ac:cxnSpMkLst>
        </pc:cxnChg>
      </pc:sldChg>
      <pc:sldChg chg="addSp delSp modSp add mod">
        <pc:chgData name="西村 翼" userId="5a6fcaf58e44607b" providerId="LiveId" clId="{7191B413-D925-443A-A0C9-20DFD8053210}" dt="2022-06-13T15:08:56.782" v="4727" actId="20577"/>
        <pc:sldMkLst>
          <pc:docMk/>
          <pc:sldMk cId="3606405869" sldId="263"/>
        </pc:sldMkLst>
        <pc:spChg chg="mod">
          <ac:chgData name="西村 翼" userId="5a6fcaf58e44607b" providerId="LiveId" clId="{7191B413-D925-443A-A0C9-20DFD8053210}" dt="2022-06-13T15:08:56.782" v="4727" actId="20577"/>
          <ac:spMkLst>
            <pc:docMk/>
            <pc:sldMk cId="3606405869" sldId="263"/>
            <ac:spMk id="2" creationId="{6ABA6342-7398-FAB9-64CF-A5A2F0E5B965}"/>
          </ac:spMkLst>
        </pc:spChg>
        <pc:spChg chg="mod">
          <ac:chgData name="西村 翼" userId="5a6fcaf58e44607b" providerId="LiveId" clId="{7191B413-D925-443A-A0C9-20DFD8053210}" dt="2022-06-13T14:51:01.780" v="3249" actId="20577"/>
          <ac:spMkLst>
            <pc:docMk/>
            <pc:sldMk cId="3606405869" sldId="263"/>
            <ac:spMk id="3" creationId="{5FC12B2F-7EAA-9419-6AD4-ABEB8361B330}"/>
          </ac:spMkLst>
        </pc:spChg>
        <pc:spChg chg="add mod">
          <ac:chgData name="西村 翼" userId="5a6fcaf58e44607b" providerId="LiveId" clId="{7191B413-D925-443A-A0C9-20DFD8053210}" dt="2022-06-13T14:50:08.727" v="3209" actId="14100"/>
          <ac:spMkLst>
            <pc:docMk/>
            <pc:sldMk cId="3606405869" sldId="263"/>
            <ac:spMk id="13" creationId="{E9DB40BC-BEFD-4DCE-A9C2-D487B1E65FB2}"/>
          </ac:spMkLst>
        </pc:spChg>
        <pc:spChg chg="add mod">
          <ac:chgData name="西村 翼" userId="5a6fcaf58e44607b" providerId="LiveId" clId="{7191B413-D925-443A-A0C9-20DFD8053210}" dt="2022-06-13T14:55:35.122" v="3573" actId="14100"/>
          <ac:spMkLst>
            <pc:docMk/>
            <pc:sldMk cId="3606405869" sldId="263"/>
            <ac:spMk id="17" creationId="{7D2410C7-2472-4988-AA7C-D64F6B6DA62A}"/>
          </ac:spMkLst>
        </pc:spChg>
        <pc:spChg chg="add mod">
          <ac:chgData name="西村 翼" userId="5a6fcaf58e44607b" providerId="LiveId" clId="{7191B413-D925-443A-A0C9-20DFD8053210}" dt="2022-06-13T15:02:14.620" v="4184" actId="20577"/>
          <ac:spMkLst>
            <pc:docMk/>
            <pc:sldMk cId="3606405869" sldId="263"/>
            <ac:spMk id="18" creationId="{DE764119-8A16-4F27-810D-09EDFF22DA61}"/>
          </ac:spMkLst>
        </pc:spChg>
        <pc:spChg chg="add mod">
          <ac:chgData name="西村 翼" userId="5a6fcaf58e44607b" providerId="LiveId" clId="{7191B413-D925-443A-A0C9-20DFD8053210}" dt="2022-06-13T14:59:11.377" v="3795" actId="20577"/>
          <ac:spMkLst>
            <pc:docMk/>
            <pc:sldMk cId="3606405869" sldId="263"/>
            <ac:spMk id="25" creationId="{A12356DA-546F-4DEC-A0A6-07C7E601311D}"/>
          </ac:spMkLst>
        </pc:spChg>
        <pc:spChg chg="add mod">
          <ac:chgData name="西村 翼" userId="5a6fcaf58e44607b" providerId="LiveId" clId="{7191B413-D925-443A-A0C9-20DFD8053210}" dt="2022-06-13T14:56:13.287" v="3711" actId="1037"/>
          <ac:spMkLst>
            <pc:docMk/>
            <pc:sldMk cId="3606405869" sldId="263"/>
            <ac:spMk id="26" creationId="{12799EB2-2865-457D-9159-A62FCB168CAD}"/>
          </ac:spMkLst>
        </pc:spChg>
        <pc:spChg chg="add mod">
          <ac:chgData name="西村 翼" userId="5a6fcaf58e44607b" providerId="LiveId" clId="{7191B413-D925-443A-A0C9-20DFD8053210}" dt="2022-06-13T15:07:24.469" v="4609" actId="1076"/>
          <ac:spMkLst>
            <pc:docMk/>
            <pc:sldMk cId="3606405869" sldId="263"/>
            <ac:spMk id="34" creationId="{F8DFD47F-ABFA-4599-8C29-589A6D312EA3}"/>
          </ac:spMkLst>
        </pc:spChg>
        <pc:spChg chg="add mod">
          <ac:chgData name="西村 翼" userId="5a6fcaf58e44607b" providerId="LiveId" clId="{7191B413-D925-443A-A0C9-20DFD8053210}" dt="2022-06-13T15:07:24.469" v="4609" actId="1076"/>
          <ac:spMkLst>
            <pc:docMk/>
            <pc:sldMk cId="3606405869" sldId="263"/>
            <ac:spMk id="35" creationId="{EF410718-4521-4CD5-AEA6-A61E3278EC83}"/>
          </ac:spMkLst>
        </pc:spChg>
        <pc:spChg chg="add mod">
          <ac:chgData name="西村 翼" userId="5a6fcaf58e44607b" providerId="LiveId" clId="{7191B413-D925-443A-A0C9-20DFD8053210}" dt="2022-06-13T15:08:17.348" v="4695" actId="20577"/>
          <ac:spMkLst>
            <pc:docMk/>
            <pc:sldMk cId="3606405869" sldId="263"/>
            <ac:spMk id="37" creationId="{BA4EBDC6-9884-47A0-A11D-F6FC2B18B8E2}"/>
          </ac:spMkLst>
        </pc:spChg>
        <pc:picChg chg="add del mod">
          <ac:chgData name="西村 翼" userId="5a6fcaf58e44607b" providerId="LiveId" clId="{7191B413-D925-443A-A0C9-20DFD8053210}" dt="2022-06-13T13:53:12.440" v="716" actId="478"/>
          <ac:picMkLst>
            <pc:docMk/>
            <pc:sldMk cId="3606405869" sldId="263"/>
            <ac:picMk id="8" creationId="{A440460A-52C3-45AA-853B-AED894FC6443}"/>
          </ac:picMkLst>
        </pc:picChg>
        <pc:picChg chg="del mod">
          <ac:chgData name="西村 翼" userId="5a6fcaf58e44607b" providerId="LiveId" clId="{7191B413-D925-443A-A0C9-20DFD8053210}" dt="2022-06-13T15:04:37.005" v="4346" actId="478"/>
          <ac:picMkLst>
            <pc:docMk/>
            <pc:sldMk cId="3606405869" sldId="263"/>
            <ac:picMk id="10" creationId="{BADB6515-C892-498D-91B5-50F239A95E67}"/>
          </ac:picMkLst>
        </pc:picChg>
        <pc:picChg chg="add del mod">
          <ac:chgData name="西村 翼" userId="5a6fcaf58e44607b" providerId="LiveId" clId="{7191B413-D925-443A-A0C9-20DFD8053210}" dt="2022-06-13T14:53:08.878" v="3363" actId="478"/>
          <ac:picMkLst>
            <pc:docMk/>
            <pc:sldMk cId="3606405869" sldId="263"/>
            <ac:picMk id="11" creationId="{BFD3A23A-1BA0-4126-A469-4ED0E8C74914}"/>
          </ac:picMkLst>
        </pc:picChg>
        <pc:picChg chg="mod">
          <ac:chgData name="西村 翼" userId="5a6fcaf58e44607b" providerId="LiveId" clId="{7191B413-D925-443A-A0C9-20DFD8053210}" dt="2022-06-13T14:55:32.236" v="3572" actId="1076"/>
          <ac:picMkLst>
            <pc:docMk/>
            <pc:sldMk cId="3606405869" sldId="263"/>
            <ac:picMk id="12" creationId="{6745A407-AA1B-4AF5-A221-70EF664CC27D}"/>
          </ac:picMkLst>
        </pc:picChg>
        <pc:picChg chg="del">
          <ac:chgData name="西村 翼" userId="5a6fcaf58e44607b" providerId="LiveId" clId="{7191B413-D925-443A-A0C9-20DFD8053210}" dt="2022-06-13T14:53:08.878" v="3363" actId="478"/>
          <ac:picMkLst>
            <pc:docMk/>
            <pc:sldMk cId="3606405869" sldId="263"/>
            <ac:picMk id="15" creationId="{7539951A-1581-4E02-B8F9-83506F9566D7}"/>
          </ac:picMkLst>
        </pc:picChg>
        <pc:picChg chg="add mod">
          <ac:chgData name="西村 翼" userId="5a6fcaf58e44607b" providerId="LiveId" clId="{7191B413-D925-443A-A0C9-20DFD8053210}" dt="2022-06-13T14:55:28.322" v="3571" actId="1076"/>
          <ac:picMkLst>
            <pc:docMk/>
            <pc:sldMk cId="3606405869" sldId="263"/>
            <ac:picMk id="16" creationId="{AD14B53F-4EC0-4B52-A035-FC2CCC211CF5}"/>
          </ac:picMkLst>
        </pc:picChg>
        <pc:picChg chg="add mod">
          <ac:chgData name="西村 翼" userId="5a6fcaf58e44607b" providerId="LiveId" clId="{7191B413-D925-443A-A0C9-20DFD8053210}" dt="2022-06-13T15:04:32.181" v="4344" actId="1076"/>
          <ac:picMkLst>
            <pc:docMk/>
            <pc:sldMk cId="3606405869" sldId="263"/>
            <ac:picMk id="20" creationId="{8F08018B-47D1-4323-8160-55B2D428F73E}"/>
          </ac:picMkLst>
        </pc:picChg>
        <pc:picChg chg="add del mod">
          <ac:chgData name="西村 翼" userId="5a6fcaf58e44607b" providerId="LiveId" clId="{7191B413-D925-443A-A0C9-20DFD8053210}" dt="2022-06-13T15:04:37.005" v="4346" actId="478"/>
          <ac:picMkLst>
            <pc:docMk/>
            <pc:sldMk cId="3606405869" sldId="263"/>
            <ac:picMk id="21" creationId="{BE973C8A-11F0-4DA7-818C-667EBB75E7A5}"/>
          </ac:picMkLst>
        </pc:picChg>
        <pc:picChg chg="add del mod">
          <ac:chgData name="西村 翼" userId="5a6fcaf58e44607b" providerId="LiveId" clId="{7191B413-D925-443A-A0C9-20DFD8053210}" dt="2022-06-13T14:57:36.785" v="3725" actId="478"/>
          <ac:picMkLst>
            <pc:docMk/>
            <pc:sldMk cId="3606405869" sldId="263"/>
            <ac:picMk id="22" creationId="{2A10284F-D845-4993-8AB5-C4C0C8B2E0FE}"/>
          </ac:picMkLst>
        </pc:picChg>
        <pc:picChg chg="add mod">
          <ac:chgData name="西村 翼" userId="5a6fcaf58e44607b" providerId="LiveId" clId="{7191B413-D925-443A-A0C9-20DFD8053210}" dt="2022-06-13T15:07:24.469" v="4609" actId="1076"/>
          <ac:picMkLst>
            <pc:docMk/>
            <pc:sldMk cId="3606405869" sldId="263"/>
            <ac:picMk id="23" creationId="{F83F1BC1-D811-4230-9BF5-80B051F7FA09}"/>
          </ac:picMkLst>
        </pc:picChg>
        <pc:picChg chg="add del mod">
          <ac:chgData name="西村 翼" userId="5a6fcaf58e44607b" providerId="LiveId" clId="{7191B413-D925-443A-A0C9-20DFD8053210}" dt="2022-06-13T14:57:36.785" v="3725" actId="478"/>
          <ac:picMkLst>
            <pc:docMk/>
            <pc:sldMk cId="3606405869" sldId="263"/>
            <ac:picMk id="24" creationId="{BAEB41C1-6BC7-47A3-8265-B5BBD1C85C1A}"/>
          </ac:picMkLst>
        </pc:picChg>
        <pc:picChg chg="add mod">
          <ac:chgData name="西村 翼" userId="5a6fcaf58e44607b" providerId="LiveId" clId="{7191B413-D925-443A-A0C9-20DFD8053210}" dt="2022-06-13T15:07:24.469" v="4609" actId="1076"/>
          <ac:picMkLst>
            <pc:docMk/>
            <pc:sldMk cId="3606405869" sldId="263"/>
            <ac:picMk id="28" creationId="{E9853D78-A113-4CB1-A3D0-BC91F48ED363}"/>
          </ac:picMkLst>
        </pc:picChg>
        <pc:picChg chg="add del mod">
          <ac:chgData name="西村 翼" userId="5a6fcaf58e44607b" providerId="LiveId" clId="{7191B413-D925-443A-A0C9-20DFD8053210}" dt="2022-06-13T14:57:36.785" v="3725" actId="478"/>
          <ac:picMkLst>
            <pc:docMk/>
            <pc:sldMk cId="3606405869" sldId="263"/>
            <ac:picMk id="29" creationId="{6E6F1BF1-E3C8-4FC9-BB80-038BE5640DDF}"/>
          </ac:picMkLst>
        </pc:picChg>
        <pc:picChg chg="add del mod">
          <ac:chgData name="西村 翼" userId="5a6fcaf58e44607b" providerId="LiveId" clId="{7191B413-D925-443A-A0C9-20DFD8053210}" dt="2022-06-13T14:57:36.785" v="3725" actId="478"/>
          <ac:picMkLst>
            <pc:docMk/>
            <pc:sldMk cId="3606405869" sldId="263"/>
            <ac:picMk id="30" creationId="{1F5A4D10-A513-4610-8BA3-6B7CBFDB4545}"/>
          </ac:picMkLst>
        </pc:picChg>
        <pc:picChg chg="add del mod">
          <ac:chgData name="西村 翼" userId="5a6fcaf58e44607b" providerId="LiveId" clId="{7191B413-D925-443A-A0C9-20DFD8053210}" dt="2022-06-13T14:57:36.785" v="3725" actId="478"/>
          <ac:picMkLst>
            <pc:docMk/>
            <pc:sldMk cId="3606405869" sldId="263"/>
            <ac:picMk id="31" creationId="{955565E2-6CCC-4DF0-9C5D-CFA89CAFAF66}"/>
          </ac:picMkLst>
        </pc:picChg>
        <pc:picChg chg="add mod">
          <ac:chgData name="西村 翼" userId="5a6fcaf58e44607b" providerId="LiveId" clId="{7191B413-D925-443A-A0C9-20DFD8053210}" dt="2022-06-13T15:07:35.427" v="4611" actId="1076"/>
          <ac:picMkLst>
            <pc:docMk/>
            <pc:sldMk cId="3606405869" sldId="263"/>
            <ac:picMk id="36" creationId="{68356E97-81B2-4B8B-9008-1AC9CA0DA897}"/>
          </ac:picMkLst>
        </pc:picChg>
        <pc:picChg chg="add del">
          <ac:chgData name="西村 翼" userId="5a6fcaf58e44607b" providerId="LiveId" clId="{7191B413-D925-443A-A0C9-20DFD8053210}" dt="2022-06-13T14:53:08.878" v="3363" actId="478"/>
          <ac:picMkLst>
            <pc:docMk/>
            <pc:sldMk cId="3606405869" sldId="263"/>
            <ac:picMk id="38" creationId="{B414B952-6415-4410-BA8E-C1F4FC17C0F1}"/>
          </ac:picMkLst>
        </pc:picChg>
        <pc:picChg chg="del mod">
          <ac:chgData name="西村 翼" userId="5a6fcaf58e44607b" providerId="LiveId" clId="{7191B413-D925-443A-A0C9-20DFD8053210}" dt="2022-06-13T14:53:08.878" v="3363" actId="478"/>
          <ac:picMkLst>
            <pc:docMk/>
            <pc:sldMk cId="3606405869" sldId="263"/>
            <ac:picMk id="40" creationId="{E955C0F0-DC66-46A3-B8E1-EAA77D1FE1E9}"/>
          </ac:picMkLst>
        </pc:picChg>
      </pc:sldChg>
      <pc:sldChg chg="addSp delSp modSp add mod">
        <pc:chgData name="西村 翼" userId="5a6fcaf58e44607b" providerId="LiveId" clId="{7191B413-D925-443A-A0C9-20DFD8053210}" dt="2022-06-13T15:43:07.882" v="6862" actId="20577"/>
        <pc:sldMkLst>
          <pc:docMk/>
          <pc:sldMk cId="2682182910" sldId="264"/>
        </pc:sldMkLst>
        <pc:spChg chg="mod">
          <ac:chgData name="西村 翼" userId="5a6fcaf58e44607b" providerId="LiveId" clId="{7191B413-D925-443A-A0C9-20DFD8053210}" dt="2022-06-13T14:25:58.768" v="1863" actId="20577"/>
          <ac:spMkLst>
            <pc:docMk/>
            <pc:sldMk cId="2682182910" sldId="264"/>
            <ac:spMk id="2" creationId="{6ABA6342-7398-FAB9-64CF-A5A2F0E5B965}"/>
          </ac:spMkLst>
        </pc:spChg>
        <pc:spChg chg="mod">
          <ac:chgData name="西村 翼" userId="5a6fcaf58e44607b" providerId="LiveId" clId="{7191B413-D925-443A-A0C9-20DFD8053210}" dt="2022-06-13T14:16:02.870" v="1735" actId="1076"/>
          <ac:spMkLst>
            <pc:docMk/>
            <pc:sldMk cId="2682182910" sldId="264"/>
            <ac:spMk id="3" creationId="{5FC12B2F-7EAA-9419-6AD4-ABEB8361B330}"/>
          </ac:spMkLst>
        </pc:spChg>
        <pc:spChg chg="add mod">
          <ac:chgData name="西村 翼" userId="5a6fcaf58e44607b" providerId="LiveId" clId="{7191B413-D925-443A-A0C9-20DFD8053210}" dt="2022-06-13T14:17:35.020" v="1844" actId="1076"/>
          <ac:spMkLst>
            <pc:docMk/>
            <pc:sldMk cId="2682182910" sldId="264"/>
            <ac:spMk id="7" creationId="{8C7D263D-388D-403F-BA3C-7D1FB340CEAC}"/>
          </ac:spMkLst>
        </pc:spChg>
        <pc:spChg chg="add mod">
          <ac:chgData name="西村 翼" userId="5a6fcaf58e44607b" providerId="LiveId" clId="{7191B413-D925-443A-A0C9-20DFD8053210}" dt="2022-06-13T14:17:35.020" v="1844" actId="1076"/>
          <ac:spMkLst>
            <pc:docMk/>
            <pc:sldMk cId="2682182910" sldId="264"/>
            <ac:spMk id="30" creationId="{EB2F1740-836C-409F-9E55-910F8D96B933}"/>
          </ac:spMkLst>
        </pc:spChg>
        <pc:spChg chg="add mod">
          <ac:chgData name="西村 翼" userId="5a6fcaf58e44607b" providerId="LiveId" clId="{7191B413-D925-443A-A0C9-20DFD8053210}" dt="2022-06-13T15:43:07.882" v="6862" actId="20577"/>
          <ac:spMkLst>
            <pc:docMk/>
            <pc:sldMk cId="2682182910" sldId="264"/>
            <ac:spMk id="32" creationId="{40A45C3F-F50E-4FFA-A9D0-D9A9E41CD6FB}"/>
          </ac:spMkLst>
        </pc:spChg>
        <pc:spChg chg="add mod">
          <ac:chgData name="西村 翼" userId="5a6fcaf58e44607b" providerId="LiveId" clId="{7191B413-D925-443A-A0C9-20DFD8053210}" dt="2022-06-13T14:20:51.258" v="1850" actId="1076"/>
          <ac:spMkLst>
            <pc:docMk/>
            <pc:sldMk cId="2682182910" sldId="264"/>
            <ac:spMk id="35" creationId="{19FF5FC9-DFDF-45FA-B8DE-AE866E830FEF}"/>
          </ac:spMkLst>
        </pc:spChg>
        <pc:spChg chg="add mod">
          <ac:chgData name="西村 翼" userId="5a6fcaf58e44607b" providerId="LiveId" clId="{7191B413-D925-443A-A0C9-20DFD8053210}" dt="2022-06-13T14:17:35.020" v="1844" actId="1076"/>
          <ac:spMkLst>
            <pc:docMk/>
            <pc:sldMk cId="2682182910" sldId="264"/>
            <ac:spMk id="36" creationId="{AF0C00B8-EAC6-468A-91D8-5EAEE2BA08B9}"/>
          </ac:spMkLst>
        </pc:spChg>
        <pc:spChg chg="mod">
          <ac:chgData name="西村 翼" userId="5a6fcaf58e44607b" providerId="LiveId" clId="{7191B413-D925-443A-A0C9-20DFD8053210}" dt="2022-06-13T14:20:51.258" v="1850" actId="1076"/>
          <ac:spMkLst>
            <pc:docMk/>
            <pc:sldMk cId="2682182910" sldId="264"/>
            <ac:spMk id="44" creationId="{345486BD-524F-4D47-910E-D01162CECECD}"/>
          </ac:spMkLst>
        </pc:spChg>
        <pc:spChg chg="del mod">
          <ac:chgData name="西村 翼" userId="5a6fcaf58e44607b" providerId="LiveId" clId="{7191B413-D925-443A-A0C9-20DFD8053210}" dt="2022-06-13T14:11:41.074" v="1441" actId="478"/>
          <ac:spMkLst>
            <pc:docMk/>
            <pc:sldMk cId="2682182910" sldId="264"/>
            <ac:spMk id="64" creationId="{4F125717-8C29-4902-AD3B-E442409D19A3}"/>
          </ac:spMkLst>
        </pc:spChg>
        <pc:spChg chg="del mod">
          <ac:chgData name="西村 翼" userId="5a6fcaf58e44607b" providerId="LiveId" clId="{7191B413-D925-443A-A0C9-20DFD8053210}" dt="2022-06-13T14:11:41.074" v="1441" actId="478"/>
          <ac:spMkLst>
            <pc:docMk/>
            <pc:sldMk cId="2682182910" sldId="264"/>
            <ac:spMk id="69" creationId="{6A9AB595-0402-4422-9C84-AC1ED8459749}"/>
          </ac:spMkLst>
        </pc:spChg>
        <pc:spChg chg="del mod">
          <ac:chgData name="西村 翼" userId="5a6fcaf58e44607b" providerId="LiveId" clId="{7191B413-D925-443A-A0C9-20DFD8053210}" dt="2022-06-13T14:11:41.074" v="1441" actId="478"/>
          <ac:spMkLst>
            <pc:docMk/>
            <pc:sldMk cId="2682182910" sldId="264"/>
            <ac:spMk id="70" creationId="{599A2860-3B2D-4B36-862C-096E6F3F3436}"/>
          </ac:spMkLst>
        </pc:spChg>
        <pc:spChg chg="del mod">
          <ac:chgData name="西村 翼" userId="5a6fcaf58e44607b" providerId="LiveId" clId="{7191B413-D925-443A-A0C9-20DFD8053210}" dt="2022-06-13T14:11:41.074" v="1441" actId="478"/>
          <ac:spMkLst>
            <pc:docMk/>
            <pc:sldMk cId="2682182910" sldId="264"/>
            <ac:spMk id="71" creationId="{9B714845-7498-416A-BA1D-0243DC317B5C}"/>
          </ac:spMkLst>
        </pc:spChg>
        <pc:grpChg chg="del mod">
          <ac:chgData name="西村 翼" userId="5a6fcaf58e44607b" providerId="LiveId" clId="{7191B413-D925-443A-A0C9-20DFD8053210}" dt="2022-06-13T14:11:41.074" v="1441" actId="478"/>
          <ac:grpSpMkLst>
            <pc:docMk/>
            <pc:sldMk cId="2682182910" sldId="264"/>
            <ac:grpSpMk id="41" creationId="{8AB35702-BA54-47FA-8A72-D0EA140DB660}"/>
          </ac:grpSpMkLst>
        </pc:grpChg>
        <pc:grpChg chg="del mod">
          <ac:chgData name="西村 翼" userId="5a6fcaf58e44607b" providerId="LiveId" clId="{7191B413-D925-443A-A0C9-20DFD8053210}" dt="2022-06-13T14:11:41.074" v="1441" actId="478"/>
          <ac:grpSpMkLst>
            <pc:docMk/>
            <pc:sldMk cId="2682182910" sldId="264"/>
            <ac:grpSpMk id="42" creationId="{494A278A-A858-4361-9693-772631BD061D}"/>
          </ac:grpSpMkLst>
        </pc:grpChg>
        <pc:grpChg chg="del mod">
          <ac:chgData name="西村 翼" userId="5a6fcaf58e44607b" providerId="LiveId" clId="{7191B413-D925-443A-A0C9-20DFD8053210}" dt="2022-06-13T14:11:41.074" v="1441" actId="478"/>
          <ac:grpSpMkLst>
            <pc:docMk/>
            <pc:sldMk cId="2682182910" sldId="264"/>
            <ac:grpSpMk id="53" creationId="{CBC31E1E-2DD8-4479-9EBD-B1E6ACCB09D9}"/>
          </ac:grpSpMkLst>
        </pc:grpChg>
        <pc:grpChg chg="del mod">
          <ac:chgData name="西村 翼" userId="5a6fcaf58e44607b" providerId="LiveId" clId="{7191B413-D925-443A-A0C9-20DFD8053210}" dt="2022-06-13T14:11:41.074" v="1441" actId="478"/>
          <ac:grpSpMkLst>
            <pc:docMk/>
            <pc:sldMk cId="2682182910" sldId="264"/>
            <ac:grpSpMk id="54" creationId="{1B253BC4-F424-4BED-A500-7F9ACE8C155A}"/>
          </ac:grpSpMkLst>
        </pc:grpChg>
        <pc:picChg chg="add mod">
          <ac:chgData name="西村 翼" userId="5a6fcaf58e44607b" providerId="LiveId" clId="{7191B413-D925-443A-A0C9-20DFD8053210}" dt="2022-06-13T14:20:57.189" v="1852" actId="1076"/>
          <ac:picMkLst>
            <pc:docMk/>
            <pc:sldMk cId="2682182910" sldId="264"/>
            <ac:picMk id="9" creationId="{9982C093-7EBE-442C-969B-B64492A34CDE}"/>
          </ac:picMkLst>
        </pc:picChg>
        <pc:picChg chg="add mod">
          <ac:chgData name="西村 翼" userId="5a6fcaf58e44607b" providerId="LiveId" clId="{7191B413-D925-443A-A0C9-20DFD8053210}" dt="2022-06-13T14:17:35.020" v="1844" actId="1076"/>
          <ac:picMkLst>
            <pc:docMk/>
            <pc:sldMk cId="2682182910" sldId="264"/>
            <ac:picMk id="29" creationId="{49187DF2-E16F-4B6D-9EEC-0A05EB7C62CE}"/>
          </ac:picMkLst>
        </pc:picChg>
        <pc:picChg chg="add mod">
          <ac:chgData name="西村 翼" userId="5a6fcaf58e44607b" providerId="LiveId" clId="{7191B413-D925-443A-A0C9-20DFD8053210}" dt="2022-06-13T14:17:35.020" v="1844" actId="1076"/>
          <ac:picMkLst>
            <pc:docMk/>
            <pc:sldMk cId="2682182910" sldId="264"/>
            <ac:picMk id="31" creationId="{7FB5100B-1FF8-491D-B662-9B5B4CD8B6C0}"/>
          </ac:picMkLst>
        </pc:picChg>
        <pc:picChg chg="add mod">
          <ac:chgData name="西村 翼" userId="5a6fcaf58e44607b" providerId="LiveId" clId="{7191B413-D925-443A-A0C9-20DFD8053210}" dt="2022-06-13T14:20:51.258" v="1850" actId="1076"/>
          <ac:picMkLst>
            <pc:docMk/>
            <pc:sldMk cId="2682182910" sldId="264"/>
            <ac:picMk id="34" creationId="{9ABDC1B4-8657-438A-BB59-E5E020F4262B}"/>
          </ac:picMkLst>
        </pc:picChg>
        <pc:picChg chg="mod">
          <ac:chgData name="西村 翼" userId="5a6fcaf58e44607b" providerId="LiveId" clId="{7191B413-D925-443A-A0C9-20DFD8053210}" dt="2022-06-13T14:20:51.258" v="1850" actId="1076"/>
          <ac:picMkLst>
            <pc:docMk/>
            <pc:sldMk cId="2682182910" sldId="264"/>
            <ac:picMk id="43" creationId="{9FEB71C8-BAC5-4AAA-9690-D2677D6F5AFC}"/>
          </ac:picMkLst>
        </pc:picChg>
        <pc:cxnChg chg="del mod">
          <ac:chgData name="西村 翼" userId="5a6fcaf58e44607b" providerId="LiveId" clId="{7191B413-D925-443A-A0C9-20DFD8053210}" dt="2022-06-13T14:11:41.074" v="1441" actId="478"/>
          <ac:cxnSpMkLst>
            <pc:docMk/>
            <pc:sldMk cId="2682182910" sldId="264"/>
            <ac:cxnSpMk id="57" creationId="{7A91699F-0826-495C-B0FD-8C7824CB6144}"/>
          </ac:cxnSpMkLst>
        </pc:cxnChg>
        <pc:cxnChg chg="del mod">
          <ac:chgData name="西村 翼" userId="5a6fcaf58e44607b" providerId="LiveId" clId="{7191B413-D925-443A-A0C9-20DFD8053210}" dt="2022-06-13T14:11:41.074" v="1441" actId="478"/>
          <ac:cxnSpMkLst>
            <pc:docMk/>
            <pc:sldMk cId="2682182910" sldId="264"/>
            <ac:cxnSpMk id="60" creationId="{7A79C4C8-429B-4BC5-9D78-64EE380E29CE}"/>
          </ac:cxnSpMkLst>
        </pc:cxnChg>
        <pc:cxnChg chg="del mod">
          <ac:chgData name="西村 翼" userId="5a6fcaf58e44607b" providerId="LiveId" clId="{7191B413-D925-443A-A0C9-20DFD8053210}" dt="2022-06-13T14:11:43.210" v="1442" actId="478"/>
          <ac:cxnSpMkLst>
            <pc:docMk/>
            <pc:sldMk cId="2682182910" sldId="264"/>
            <ac:cxnSpMk id="65" creationId="{0508FDFF-0745-425D-A9D2-799DAF1BC9ED}"/>
          </ac:cxnSpMkLst>
        </pc:cxnChg>
        <pc:cxnChg chg="del mod">
          <ac:chgData name="西村 翼" userId="5a6fcaf58e44607b" providerId="LiveId" clId="{7191B413-D925-443A-A0C9-20DFD8053210}" dt="2022-06-13T14:11:41.074" v="1441" actId="478"/>
          <ac:cxnSpMkLst>
            <pc:docMk/>
            <pc:sldMk cId="2682182910" sldId="264"/>
            <ac:cxnSpMk id="66" creationId="{A0FDAF4F-E546-4F3D-96C5-D1FCEF6ADBE3}"/>
          </ac:cxnSpMkLst>
        </pc:cxnChg>
      </pc:sldChg>
      <pc:sldChg chg="addSp delSp modSp add mod ord">
        <pc:chgData name="西村 翼" userId="5a6fcaf58e44607b" providerId="LiveId" clId="{7191B413-D925-443A-A0C9-20DFD8053210}" dt="2022-06-13T16:16:14.701" v="8837" actId="14100"/>
        <pc:sldMkLst>
          <pc:docMk/>
          <pc:sldMk cId="3202270156" sldId="265"/>
        </pc:sldMkLst>
        <pc:spChg chg="mod">
          <ac:chgData name="西村 翼" userId="5a6fcaf58e44607b" providerId="LiveId" clId="{7191B413-D925-443A-A0C9-20DFD8053210}" dt="2022-06-13T14:28:35.769" v="1893" actId="20577"/>
          <ac:spMkLst>
            <pc:docMk/>
            <pc:sldMk cId="3202270156" sldId="265"/>
            <ac:spMk id="2" creationId="{6ABA6342-7398-FAB9-64CF-A5A2F0E5B965}"/>
          </ac:spMkLst>
        </pc:spChg>
        <pc:spChg chg="mod">
          <ac:chgData name="西村 翼" userId="5a6fcaf58e44607b" providerId="LiveId" clId="{7191B413-D925-443A-A0C9-20DFD8053210}" dt="2022-06-13T16:16:01.247" v="8835" actId="20577"/>
          <ac:spMkLst>
            <pc:docMk/>
            <pc:sldMk cId="3202270156" sldId="265"/>
            <ac:spMk id="3" creationId="{5FC12B2F-7EAA-9419-6AD4-ABEB8361B330}"/>
          </ac:spMkLst>
        </pc:spChg>
        <pc:spChg chg="add mod">
          <ac:chgData name="西村 翼" userId="5a6fcaf58e44607b" providerId="LiveId" clId="{7191B413-D925-443A-A0C9-20DFD8053210}" dt="2022-06-13T16:16:14.701" v="8837" actId="14100"/>
          <ac:spMkLst>
            <pc:docMk/>
            <pc:sldMk cId="3202270156" sldId="265"/>
            <ac:spMk id="13" creationId="{67CD9FF0-D184-4E2A-9A7B-AF1C093A7365}"/>
          </ac:spMkLst>
        </pc:spChg>
        <pc:spChg chg="add mod">
          <ac:chgData name="西村 翼" userId="5a6fcaf58e44607b" providerId="LiveId" clId="{7191B413-D925-443A-A0C9-20DFD8053210}" dt="2022-06-13T15:46:17.808" v="7142" actId="164"/>
          <ac:spMkLst>
            <pc:docMk/>
            <pc:sldMk cId="3202270156" sldId="265"/>
            <ac:spMk id="19" creationId="{41203393-5722-475D-973B-2766BE2A5091}"/>
          </ac:spMkLst>
        </pc:spChg>
        <pc:spChg chg="add mod">
          <ac:chgData name="西村 翼" userId="5a6fcaf58e44607b" providerId="LiveId" clId="{7191B413-D925-443A-A0C9-20DFD8053210}" dt="2022-06-13T15:46:17.808" v="7142" actId="164"/>
          <ac:spMkLst>
            <pc:docMk/>
            <pc:sldMk cId="3202270156" sldId="265"/>
            <ac:spMk id="26" creationId="{CAC102AA-3E8C-4299-A38D-4900CCBA5491}"/>
          </ac:spMkLst>
        </pc:spChg>
        <pc:spChg chg="add mod">
          <ac:chgData name="西村 翼" userId="5a6fcaf58e44607b" providerId="LiveId" clId="{7191B413-D925-443A-A0C9-20DFD8053210}" dt="2022-06-13T15:46:17.808" v="7142" actId="164"/>
          <ac:spMkLst>
            <pc:docMk/>
            <pc:sldMk cId="3202270156" sldId="265"/>
            <ac:spMk id="27" creationId="{E795EB52-72C7-4D7C-89E8-974B39BEDA79}"/>
          </ac:spMkLst>
        </pc:spChg>
        <pc:spChg chg="add mod">
          <ac:chgData name="西村 翼" userId="5a6fcaf58e44607b" providerId="LiveId" clId="{7191B413-D925-443A-A0C9-20DFD8053210}" dt="2022-06-13T15:47:09.779" v="7154" actId="14100"/>
          <ac:spMkLst>
            <pc:docMk/>
            <pc:sldMk cId="3202270156" sldId="265"/>
            <ac:spMk id="28" creationId="{BB10785E-61DE-4D02-9E53-4EE838C57028}"/>
          </ac:spMkLst>
        </pc:spChg>
        <pc:spChg chg="add mod">
          <ac:chgData name="西村 翼" userId="5a6fcaf58e44607b" providerId="LiveId" clId="{7191B413-D925-443A-A0C9-20DFD8053210}" dt="2022-06-13T14:42:26.111" v="2870" actId="571"/>
          <ac:spMkLst>
            <pc:docMk/>
            <pc:sldMk cId="3202270156" sldId="265"/>
            <ac:spMk id="30" creationId="{5BF00C22-2B5A-41B9-B5AE-CB1E10F86C66}"/>
          </ac:spMkLst>
        </pc:spChg>
        <pc:spChg chg="add mod">
          <ac:chgData name="西村 翼" userId="5a6fcaf58e44607b" providerId="LiveId" clId="{7191B413-D925-443A-A0C9-20DFD8053210}" dt="2022-06-13T15:48:38.791" v="7331" actId="20577"/>
          <ac:spMkLst>
            <pc:docMk/>
            <pc:sldMk cId="3202270156" sldId="265"/>
            <ac:spMk id="37" creationId="{27E8939D-BF16-4C39-A90D-6B067D8B450C}"/>
          </ac:spMkLst>
        </pc:spChg>
        <pc:grpChg chg="add mod">
          <ac:chgData name="西村 翼" userId="5a6fcaf58e44607b" providerId="LiveId" clId="{7191B413-D925-443A-A0C9-20DFD8053210}" dt="2022-06-13T15:46:17.808" v="7142" actId="164"/>
          <ac:grpSpMkLst>
            <pc:docMk/>
            <pc:sldMk cId="3202270156" sldId="265"/>
            <ac:grpSpMk id="16" creationId="{4241B48F-42E3-448D-BEAA-8945F684CC16}"/>
          </ac:grpSpMkLst>
        </pc:grpChg>
        <pc:picChg chg="add mod">
          <ac:chgData name="西村 翼" userId="5a6fcaf58e44607b" providerId="LiveId" clId="{7191B413-D925-443A-A0C9-20DFD8053210}" dt="2022-06-13T15:46:17.808" v="7142" actId="164"/>
          <ac:picMkLst>
            <pc:docMk/>
            <pc:sldMk cId="3202270156" sldId="265"/>
            <ac:picMk id="8" creationId="{5F8C1B7F-C9EE-4625-BDB7-CC6CB88C1786}"/>
          </ac:picMkLst>
        </pc:picChg>
        <pc:picChg chg="del mod">
          <ac:chgData name="西村 翼" userId="5a6fcaf58e44607b" providerId="LiveId" clId="{7191B413-D925-443A-A0C9-20DFD8053210}" dt="2022-06-13T14:40:45.865" v="2678" actId="478"/>
          <ac:picMkLst>
            <pc:docMk/>
            <pc:sldMk cId="3202270156" sldId="265"/>
            <ac:picMk id="10" creationId="{BADB6515-C892-498D-91B5-50F239A95E67}"/>
          </ac:picMkLst>
        </pc:picChg>
        <pc:picChg chg="del">
          <ac:chgData name="西村 翼" userId="5a6fcaf58e44607b" providerId="LiveId" clId="{7191B413-D925-443A-A0C9-20DFD8053210}" dt="2022-06-13T14:36:16.440" v="2304" actId="478"/>
          <ac:picMkLst>
            <pc:docMk/>
            <pc:sldMk cId="3202270156" sldId="265"/>
            <ac:picMk id="11" creationId="{BFD3A23A-1BA0-4126-A469-4ED0E8C74914}"/>
          </ac:picMkLst>
        </pc:picChg>
        <pc:picChg chg="del mod">
          <ac:chgData name="西村 翼" userId="5a6fcaf58e44607b" providerId="LiveId" clId="{7191B413-D925-443A-A0C9-20DFD8053210}" dt="2022-06-13T14:34:45.820" v="2209" actId="478"/>
          <ac:picMkLst>
            <pc:docMk/>
            <pc:sldMk cId="3202270156" sldId="265"/>
            <ac:picMk id="12" creationId="{6745A407-AA1B-4AF5-A221-70EF664CC27D}"/>
          </ac:picMkLst>
        </pc:picChg>
        <pc:picChg chg="add mod">
          <ac:chgData name="西村 翼" userId="5a6fcaf58e44607b" providerId="LiveId" clId="{7191B413-D925-443A-A0C9-20DFD8053210}" dt="2022-06-13T15:46:17.808" v="7142" actId="164"/>
          <ac:picMkLst>
            <pc:docMk/>
            <pc:sldMk cId="3202270156" sldId="265"/>
            <ac:picMk id="14" creationId="{40E1D29F-1DCE-4920-8DB6-C02A10D1E64B}"/>
          </ac:picMkLst>
        </pc:picChg>
        <pc:picChg chg="del">
          <ac:chgData name="西村 翼" userId="5a6fcaf58e44607b" providerId="LiveId" clId="{7191B413-D925-443A-A0C9-20DFD8053210}" dt="2022-06-13T14:36:23.177" v="2307" actId="478"/>
          <ac:picMkLst>
            <pc:docMk/>
            <pc:sldMk cId="3202270156" sldId="265"/>
            <ac:picMk id="15" creationId="{7539951A-1581-4E02-B8F9-83506F9566D7}"/>
          </ac:picMkLst>
        </pc:picChg>
        <pc:picChg chg="add mod">
          <ac:chgData name="西村 翼" userId="5a6fcaf58e44607b" providerId="LiveId" clId="{7191B413-D925-443A-A0C9-20DFD8053210}" dt="2022-06-13T15:46:17.808" v="7142" actId="164"/>
          <ac:picMkLst>
            <pc:docMk/>
            <pc:sldMk cId="3202270156" sldId="265"/>
            <ac:picMk id="18" creationId="{3EC4747F-8199-4602-9F3D-7ACE3311A2E1}"/>
          </ac:picMkLst>
        </pc:picChg>
        <pc:picChg chg="add del mod">
          <ac:chgData name="西村 翼" userId="5a6fcaf58e44607b" providerId="LiveId" clId="{7191B413-D925-443A-A0C9-20DFD8053210}" dt="2022-06-13T14:36:16.440" v="2304" actId="478"/>
          <ac:picMkLst>
            <pc:docMk/>
            <pc:sldMk cId="3202270156" sldId="265"/>
            <ac:picMk id="20" creationId="{5FFCB64E-10B7-48B6-96C9-CABA44C7D479}"/>
          </ac:picMkLst>
        </pc:picChg>
        <pc:picChg chg="add del mod">
          <ac:chgData name="西村 翼" userId="5a6fcaf58e44607b" providerId="LiveId" clId="{7191B413-D925-443A-A0C9-20DFD8053210}" dt="2022-06-13T14:36:16.440" v="2304" actId="478"/>
          <ac:picMkLst>
            <pc:docMk/>
            <pc:sldMk cId="3202270156" sldId="265"/>
            <ac:picMk id="21" creationId="{9424132D-F33F-4E0F-8CD6-DE8F7BB21037}"/>
          </ac:picMkLst>
        </pc:picChg>
        <pc:picChg chg="add del mod">
          <ac:chgData name="西村 翼" userId="5a6fcaf58e44607b" providerId="LiveId" clId="{7191B413-D925-443A-A0C9-20DFD8053210}" dt="2022-06-13T14:36:21.389" v="2306" actId="478"/>
          <ac:picMkLst>
            <pc:docMk/>
            <pc:sldMk cId="3202270156" sldId="265"/>
            <ac:picMk id="22" creationId="{984CFFFB-2149-4F86-B1A5-8E9998394094}"/>
          </ac:picMkLst>
        </pc:picChg>
        <pc:picChg chg="add mod">
          <ac:chgData name="西村 翼" userId="5a6fcaf58e44607b" providerId="LiveId" clId="{7191B413-D925-443A-A0C9-20DFD8053210}" dt="2022-06-13T14:36:36.179" v="2311" actId="571"/>
          <ac:picMkLst>
            <pc:docMk/>
            <pc:sldMk cId="3202270156" sldId="265"/>
            <ac:picMk id="23" creationId="{D3D34131-C76A-4509-A7E2-0226F435FEE6}"/>
          </ac:picMkLst>
        </pc:picChg>
        <pc:picChg chg="add mod">
          <ac:chgData name="西村 翼" userId="5a6fcaf58e44607b" providerId="LiveId" clId="{7191B413-D925-443A-A0C9-20DFD8053210}" dt="2022-06-13T14:36:36.179" v="2311" actId="571"/>
          <ac:picMkLst>
            <pc:docMk/>
            <pc:sldMk cId="3202270156" sldId="265"/>
            <ac:picMk id="24" creationId="{D4498D06-BE2A-4B9B-AA6E-150872FCE967}"/>
          </ac:picMkLst>
        </pc:picChg>
        <pc:picChg chg="add del mod">
          <ac:chgData name="西村 翼" userId="5a6fcaf58e44607b" providerId="LiveId" clId="{7191B413-D925-443A-A0C9-20DFD8053210}" dt="2022-06-13T14:42:41.231" v="2874" actId="478"/>
          <ac:picMkLst>
            <pc:docMk/>
            <pc:sldMk cId="3202270156" sldId="265"/>
            <ac:picMk id="25" creationId="{1F2329E1-EBE4-4159-8E32-46617E275827}"/>
          </ac:picMkLst>
        </pc:picChg>
        <pc:picChg chg="add mod">
          <ac:chgData name="西村 翼" userId="5a6fcaf58e44607b" providerId="LiveId" clId="{7191B413-D925-443A-A0C9-20DFD8053210}" dt="2022-06-13T15:46:54.462" v="7149" actId="1076"/>
          <ac:picMkLst>
            <pc:docMk/>
            <pc:sldMk cId="3202270156" sldId="265"/>
            <ac:picMk id="29" creationId="{D835A863-EA66-43CB-8EE9-BA8DED98820C}"/>
          </ac:picMkLst>
        </pc:picChg>
        <pc:picChg chg="add mod">
          <ac:chgData name="西村 翼" userId="5a6fcaf58e44607b" providerId="LiveId" clId="{7191B413-D925-443A-A0C9-20DFD8053210}" dt="2022-06-13T14:42:26.111" v="2870" actId="571"/>
          <ac:picMkLst>
            <pc:docMk/>
            <pc:sldMk cId="3202270156" sldId="265"/>
            <ac:picMk id="31" creationId="{AA2BD243-E1F7-48CE-97E6-AF627733471A}"/>
          </ac:picMkLst>
        </pc:picChg>
        <pc:picChg chg="add mod">
          <ac:chgData name="西村 翼" userId="5a6fcaf58e44607b" providerId="LiveId" clId="{7191B413-D925-443A-A0C9-20DFD8053210}" dt="2022-06-13T15:46:17.808" v="7142" actId="164"/>
          <ac:picMkLst>
            <pc:docMk/>
            <pc:sldMk cId="3202270156" sldId="265"/>
            <ac:picMk id="32" creationId="{8BF52A98-F5E6-44D1-9521-4A9CB1D36F22}"/>
          </ac:picMkLst>
        </pc:picChg>
        <pc:picChg chg="add mod">
          <ac:chgData name="西村 翼" userId="5a6fcaf58e44607b" providerId="LiveId" clId="{7191B413-D925-443A-A0C9-20DFD8053210}" dt="2022-06-13T15:46:09.275" v="7140" actId="571"/>
          <ac:picMkLst>
            <pc:docMk/>
            <pc:sldMk cId="3202270156" sldId="265"/>
            <ac:picMk id="33" creationId="{F428CFF8-57BA-48B2-97D9-5C9026544542}"/>
          </ac:picMkLst>
        </pc:picChg>
        <pc:picChg chg="add mod">
          <ac:chgData name="西村 翼" userId="5a6fcaf58e44607b" providerId="LiveId" clId="{7191B413-D925-443A-A0C9-20DFD8053210}" dt="2022-06-13T15:46:09.275" v="7140" actId="571"/>
          <ac:picMkLst>
            <pc:docMk/>
            <pc:sldMk cId="3202270156" sldId="265"/>
            <ac:picMk id="34" creationId="{C558FF72-48BE-470E-9B94-8CFB7F56EEA1}"/>
          </ac:picMkLst>
        </pc:picChg>
        <pc:picChg chg="add mod">
          <ac:chgData name="西村 翼" userId="5a6fcaf58e44607b" providerId="LiveId" clId="{7191B413-D925-443A-A0C9-20DFD8053210}" dt="2022-06-13T15:47:17.517" v="7155" actId="1076"/>
          <ac:picMkLst>
            <pc:docMk/>
            <pc:sldMk cId="3202270156" sldId="265"/>
            <ac:picMk id="36" creationId="{145CDD5D-E619-4C6B-A5CC-FFBC45A0E11F}"/>
          </ac:picMkLst>
        </pc:picChg>
        <pc:picChg chg="del">
          <ac:chgData name="西村 翼" userId="5a6fcaf58e44607b" providerId="LiveId" clId="{7191B413-D925-443A-A0C9-20DFD8053210}" dt="2022-06-13T14:37:35.850" v="2404" actId="478"/>
          <ac:picMkLst>
            <pc:docMk/>
            <pc:sldMk cId="3202270156" sldId="265"/>
            <ac:picMk id="38" creationId="{B414B952-6415-4410-BA8E-C1F4FC17C0F1}"/>
          </ac:picMkLst>
        </pc:picChg>
        <pc:picChg chg="del">
          <ac:chgData name="西村 翼" userId="5a6fcaf58e44607b" providerId="LiveId" clId="{7191B413-D925-443A-A0C9-20DFD8053210}" dt="2022-06-13T14:36:21.389" v="2306" actId="478"/>
          <ac:picMkLst>
            <pc:docMk/>
            <pc:sldMk cId="3202270156" sldId="265"/>
            <ac:picMk id="40" creationId="{E955C0F0-DC66-46A3-B8E1-EAA77D1FE1E9}"/>
          </ac:picMkLst>
        </pc:picChg>
      </pc:sldChg>
      <pc:sldChg chg="addSp delSp modSp add mod">
        <pc:chgData name="西村 翼" userId="5a6fcaf58e44607b" providerId="LiveId" clId="{7191B413-D925-443A-A0C9-20DFD8053210}" dt="2022-06-13T15:20:04.025" v="5532" actId="1076"/>
        <pc:sldMkLst>
          <pc:docMk/>
          <pc:sldMk cId="843992083" sldId="266"/>
        </pc:sldMkLst>
        <pc:spChg chg="mod">
          <ac:chgData name="西村 翼" userId="5a6fcaf58e44607b" providerId="LiveId" clId="{7191B413-D925-443A-A0C9-20DFD8053210}" dt="2022-06-13T15:18:22.906" v="5289" actId="20577"/>
          <ac:spMkLst>
            <pc:docMk/>
            <pc:sldMk cId="843992083" sldId="266"/>
            <ac:spMk id="2" creationId="{6ABA6342-7398-FAB9-64CF-A5A2F0E5B965}"/>
          </ac:spMkLst>
        </pc:spChg>
        <pc:spChg chg="mod">
          <ac:chgData name="西村 翼" userId="5a6fcaf58e44607b" providerId="LiveId" clId="{7191B413-D925-443A-A0C9-20DFD8053210}" dt="2022-06-13T15:11:06.282" v="4915" actId="20577"/>
          <ac:spMkLst>
            <pc:docMk/>
            <pc:sldMk cId="843992083" sldId="266"/>
            <ac:spMk id="13" creationId="{E9DB40BC-BEFD-4DCE-A9C2-D487B1E65FB2}"/>
          </ac:spMkLst>
        </pc:spChg>
        <pc:spChg chg="del mod">
          <ac:chgData name="西村 翼" userId="5a6fcaf58e44607b" providerId="LiveId" clId="{7191B413-D925-443A-A0C9-20DFD8053210}" dt="2022-06-13T15:16:00.218" v="5136" actId="478"/>
          <ac:spMkLst>
            <pc:docMk/>
            <pc:sldMk cId="843992083" sldId="266"/>
            <ac:spMk id="17" creationId="{7D2410C7-2472-4988-AA7C-D64F6B6DA62A}"/>
          </ac:spMkLst>
        </pc:spChg>
        <pc:spChg chg="mod">
          <ac:chgData name="西村 翼" userId="5a6fcaf58e44607b" providerId="LiveId" clId="{7191B413-D925-443A-A0C9-20DFD8053210}" dt="2022-06-13T15:11:40.261" v="4985" actId="20577"/>
          <ac:spMkLst>
            <pc:docMk/>
            <pc:sldMk cId="843992083" sldId="266"/>
            <ac:spMk id="18" creationId="{DE764119-8A16-4F27-810D-09EDFF22DA61}"/>
          </ac:spMkLst>
        </pc:spChg>
        <pc:spChg chg="del">
          <ac:chgData name="西村 翼" userId="5a6fcaf58e44607b" providerId="LiveId" clId="{7191B413-D925-443A-A0C9-20DFD8053210}" dt="2022-06-13T15:14:08.305" v="5067" actId="478"/>
          <ac:spMkLst>
            <pc:docMk/>
            <pc:sldMk cId="843992083" sldId="266"/>
            <ac:spMk id="25" creationId="{A12356DA-546F-4DEC-A0A6-07C7E601311D}"/>
          </ac:spMkLst>
        </pc:spChg>
        <pc:spChg chg="add mod">
          <ac:chgData name="西村 翼" userId="5a6fcaf58e44607b" providerId="LiveId" clId="{7191B413-D925-443A-A0C9-20DFD8053210}" dt="2022-06-13T15:20:01.948" v="5531" actId="1076"/>
          <ac:spMkLst>
            <pc:docMk/>
            <pc:sldMk cId="843992083" sldId="266"/>
            <ac:spMk id="27" creationId="{00A4EAA9-4B78-4707-A824-4F5505B2CA80}"/>
          </ac:spMkLst>
        </pc:spChg>
        <pc:spChg chg="add mod">
          <ac:chgData name="西村 翼" userId="5a6fcaf58e44607b" providerId="LiveId" clId="{7191B413-D925-443A-A0C9-20DFD8053210}" dt="2022-06-13T15:20:01.948" v="5531" actId="1076"/>
          <ac:spMkLst>
            <pc:docMk/>
            <pc:sldMk cId="843992083" sldId="266"/>
            <ac:spMk id="30" creationId="{727E56D2-A236-409C-B764-07806657AED9}"/>
          </ac:spMkLst>
        </pc:spChg>
        <pc:spChg chg="add mod">
          <ac:chgData name="西村 翼" userId="5a6fcaf58e44607b" providerId="LiveId" clId="{7191B413-D925-443A-A0C9-20DFD8053210}" dt="2022-06-13T15:19:51.093" v="5530" actId="571"/>
          <ac:spMkLst>
            <pc:docMk/>
            <pc:sldMk cId="843992083" sldId="266"/>
            <ac:spMk id="33" creationId="{7297D939-4DFA-4E64-9BF5-AC6CBE85B541}"/>
          </ac:spMkLst>
        </pc:spChg>
        <pc:spChg chg="del">
          <ac:chgData name="西村 翼" userId="5a6fcaf58e44607b" providerId="LiveId" clId="{7191B413-D925-443A-A0C9-20DFD8053210}" dt="2022-06-13T15:15:10.174" v="5118" actId="478"/>
          <ac:spMkLst>
            <pc:docMk/>
            <pc:sldMk cId="843992083" sldId="266"/>
            <ac:spMk id="34" creationId="{F8DFD47F-ABFA-4599-8C29-589A6D312EA3}"/>
          </ac:spMkLst>
        </pc:spChg>
        <pc:spChg chg="del">
          <ac:chgData name="西村 翼" userId="5a6fcaf58e44607b" providerId="LiveId" clId="{7191B413-D925-443A-A0C9-20DFD8053210}" dt="2022-06-13T15:16:08.977" v="5138" actId="478"/>
          <ac:spMkLst>
            <pc:docMk/>
            <pc:sldMk cId="843992083" sldId="266"/>
            <ac:spMk id="35" creationId="{EF410718-4521-4CD5-AEA6-A61E3278EC83}"/>
          </ac:spMkLst>
        </pc:spChg>
        <pc:spChg chg="mod">
          <ac:chgData name="西村 翼" userId="5a6fcaf58e44607b" providerId="LiveId" clId="{7191B413-D925-443A-A0C9-20DFD8053210}" dt="2022-06-13T15:20:01.948" v="5531" actId="1076"/>
          <ac:spMkLst>
            <pc:docMk/>
            <pc:sldMk cId="843992083" sldId="266"/>
            <ac:spMk id="37" creationId="{BA4EBDC6-9884-47A0-A11D-F6FC2B18B8E2}"/>
          </ac:spMkLst>
        </pc:spChg>
        <pc:spChg chg="add mod">
          <ac:chgData name="西村 翼" userId="5a6fcaf58e44607b" providerId="LiveId" clId="{7191B413-D925-443A-A0C9-20DFD8053210}" dt="2022-06-13T15:19:51.093" v="5530" actId="571"/>
          <ac:spMkLst>
            <pc:docMk/>
            <pc:sldMk cId="843992083" sldId="266"/>
            <ac:spMk id="39" creationId="{18BC0C4B-299D-4825-A108-6B20D59C2A5D}"/>
          </ac:spMkLst>
        </pc:spChg>
        <pc:spChg chg="add mod">
          <ac:chgData name="西村 翼" userId="5a6fcaf58e44607b" providerId="LiveId" clId="{7191B413-D925-443A-A0C9-20DFD8053210}" dt="2022-06-13T15:19:51.093" v="5530" actId="571"/>
          <ac:spMkLst>
            <pc:docMk/>
            <pc:sldMk cId="843992083" sldId="266"/>
            <ac:spMk id="40" creationId="{228C1914-171F-45D6-8398-1981C8880DA1}"/>
          </ac:spMkLst>
        </pc:spChg>
        <pc:picChg chg="add mod">
          <ac:chgData name="西村 翼" userId="5a6fcaf58e44607b" providerId="LiveId" clId="{7191B413-D925-443A-A0C9-20DFD8053210}" dt="2022-06-13T15:20:04.025" v="5532" actId="1076"/>
          <ac:picMkLst>
            <pc:docMk/>
            <pc:sldMk cId="843992083" sldId="266"/>
            <ac:picMk id="8" creationId="{60E727DA-8E6D-4975-9FE6-F20E09A873D9}"/>
          </ac:picMkLst>
        </pc:picChg>
        <pc:picChg chg="mod">
          <ac:chgData name="西村 翼" userId="5a6fcaf58e44607b" providerId="LiveId" clId="{7191B413-D925-443A-A0C9-20DFD8053210}" dt="2022-06-13T15:20:01.948" v="5531" actId="1076"/>
          <ac:picMkLst>
            <pc:docMk/>
            <pc:sldMk cId="843992083" sldId="266"/>
            <ac:picMk id="12" creationId="{6745A407-AA1B-4AF5-A221-70EF664CC27D}"/>
          </ac:picMkLst>
        </pc:picChg>
        <pc:picChg chg="del">
          <ac:chgData name="西村 翼" userId="5a6fcaf58e44607b" providerId="LiveId" clId="{7191B413-D925-443A-A0C9-20DFD8053210}" dt="2022-06-13T15:14:08.305" v="5067" actId="478"/>
          <ac:picMkLst>
            <pc:docMk/>
            <pc:sldMk cId="843992083" sldId="266"/>
            <ac:picMk id="16" creationId="{AD14B53F-4EC0-4B52-A035-FC2CCC211CF5}"/>
          </ac:picMkLst>
        </pc:picChg>
        <pc:picChg chg="del">
          <ac:chgData name="西村 翼" userId="5a6fcaf58e44607b" providerId="LiveId" clId="{7191B413-D925-443A-A0C9-20DFD8053210}" dt="2022-06-13T15:11:43.526" v="4986" actId="478"/>
          <ac:picMkLst>
            <pc:docMk/>
            <pc:sldMk cId="843992083" sldId="266"/>
            <ac:picMk id="20" creationId="{8F08018B-47D1-4323-8160-55B2D428F73E}"/>
          </ac:picMkLst>
        </pc:picChg>
        <pc:picChg chg="del">
          <ac:chgData name="西村 翼" userId="5a6fcaf58e44607b" providerId="LiveId" clId="{7191B413-D925-443A-A0C9-20DFD8053210}" dt="2022-06-13T15:16:08.977" v="5138" actId="478"/>
          <ac:picMkLst>
            <pc:docMk/>
            <pc:sldMk cId="843992083" sldId="266"/>
            <ac:picMk id="23" creationId="{F83F1BC1-D811-4230-9BF5-80B051F7FA09}"/>
          </ac:picMkLst>
        </pc:picChg>
        <pc:picChg chg="add mod">
          <ac:chgData name="西村 翼" userId="5a6fcaf58e44607b" providerId="LiveId" clId="{7191B413-D925-443A-A0C9-20DFD8053210}" dt="2022-06-13T15:15:13.894" v="5120" actId="571"/>
          <ac:picMkLst>
            <pc:docMk/>
            <pc:sldMk cId="843992083" sldId="266"/>
            <ac:picMk id="24" creationId="{14C97119-73A9-482C-B244-B0AA6A941910}"/>
          </ac:picMkLst>
        </pc:picChg>
        <pc:picChg chg="del">
          <ac:chgData name="西村 翼" userId="5a6fcaf58e44607b" providerId="LiveId" clId="{7191B413-D925-443A-A0C9-20DFD8053210}" dt="2022-06-13T15:15:10.174" v="5118" actId="478"/>
          <ac:picMkLst>
            <pc:docMk/>
            <pc:sldMk cId="843992083" sldId="266"/>
            <ac:picMk id="28" creationId="{E9853D78-A113-4CB1-A3D0-BC91F48ED363}"/>
          </ac:picMkLst>
        </pc:picChg>
        <pc:picChg chg="add mod">
          <ac:chgData name="西村 翼" userId="5a6fcaf58e44607b" providerId="LiveId" clId="{7191B413-D925-443A-A0C9-20DFD8053210}" dt="2022-06-13T15:20:01.948" v="5531" actId="1076"/>
          <ac:picMkLst>
            <pc:docMk/>
            <pc:sldMk cId="843992083" sldId="266"/>
            <ac:picMk id="29" creationId="{653D2E55-15C5-412A-9919-28C4C1F7A7EC}"/>
          </ac:picMkLst>
        </pc:picChg>
        <pc:picChg chg="add mod">
          <ac:chgData name="西村 翼" userId="5a6fcaf58e44607b" providerId="LiveId" clId="{7191B413-D925-443A-A0C9-20DFD8053210}" dt="2022-06-13T15:19:51.093" v="5530" actId="571"/>
          <ac:picMkLst>
            <pc:docMk/>
            <pc:sldMk cId="843992083" sldId="266"/>
            <ac:picMk id="31" creationId="{F3DF81EC-F71E-420A-A6ED-5649F8F60A22}"/>
          </ac:picMkLst>
        </pc:picChg>
        <pc:picChg chg="add mod">
          <ac:chgData name="西村 翼" userId="5a6fcaf58e44607b" providerId="LiveId" clId="{7191B413-D925-443A-A0C9-20DFD8053210}" dt="2022-06-13T15:19:51.093" v="5530" actId="571"/>
          <ac:picMkLst>
            <pc:docMk/>
            <pc:sldMk cId="843992083" sldId="266"/>
            <ac:picMk id="32" creationId="{84FAC4C6-866B-4ACA-8430-1BBB2241D422}"/>
          </ac:picMkLst>
        </pc:picChg>
        <pc:picChg chg="mod">
          <ac:chgData name="西村 翼" userId="5a6fcaf58e44607b" providerId="LiveId" clId="{7191B413-D925-443A-A0C9-20DFD8053210}" dt="2022-06-13T15:20:01.948" v="5531" actId="1076"/>
          <ac:picMkLst>
            <pc:docMk/>
            <pc:sldMk cId="843992083" sldId="266"/>
            <ac:picMk id="36" creationId="{68356E97-81B2-4B8B-9008-1AC9CA0DA897}"/>
          </ac:picMkLst>
        </pc:picChg>
        <pc:picChg chg="add mod">
          <ac:chgData name="西村 翼" userId="5a6fcaf58e44607b" providerId="LiveId" clId="{7191B413-D925-443A-A0C9-20DFD8053210}" dt="2022-06-13T15:19:51.093" v="5530" actId="571"/>
          <ac:picMkLst>
            <pc:docMk/>
            <pc:sldMk cId="843992083" sldId="266"/>
            <ac:picMk id="38" creationId="{C30DA635-D542-4887-8C0E-ECB20BFB1466}"/>
          </ac:picMkLst>
        </pc:picChg>
      </pc:sldChg>
      <pc:sldChg chg="addSp delSp modSp add mod ord">
        <pc:chgData name="西村 翼" userId="5a6fcaf58e44607b" providerId="LiveId" clId="{7191B413-D925-443A-A0C9-20DFD8053210}" dt="2022-06-13T16:31:23.830" v="9354" actId="571"/>
        <pc:sldMkLst>
          <pc:docMk/>
          <pc:sldMk cId="2840930859" sldId="267"/>
        </pc:sldMkLst>
        <pc:spChg chg="mod">
          <ac:chgData name="西村 翼" userId="5a6fcaf58e44607b" providerId="LiveId" clId="{7191B413-D925-443A-A0C9-20DFD8053210}" dt="2022-06-13T15:21:05.400" v="5568" actId="20577"/>
          <ac:spMkLst>
            <pc:docMk/>
            <pc:sldMk cId="2840930859" sldId="267"/>
            <ac:spMk id="2" creationId="{6ABA6342-7398-FAB9-64CF-A5A2F0E5B965}"/>
          </ac:spMkLst>
        </pc:spChg>
        <pc:spChg chg="mod">
          <ac:chgData name="西村 翼" userId="5a6fcaf58e44607b" providerId="LiveId" clId="{7191B413-D925-443A-A0C9-20DFD8053210}" dt="2022-06-13T15:22:04.495" v="5694" actId="20577"/>
          <ac:spMkLst>
            <pc:docMk/>
            <pc:sldMk cId="2840930859" sldId="267"/>
            <ac:spMk id="3" creationId="{5FC12B2F-7EAA-9419-6AD4-ABEB8361B330}"/>
          </ac:spMkLst>
        </pc:spChg>
        <pc:spChg chg="add mod">
          <ac:chgData name="西村 翼" userId="5a6fcaf58e44607b" providerId="LiveId" clId="{7191B413-D925-443A-A0C9-20DFD8053210}" dt="2022-06-13T15:37:06.878" v="6838" actId="1076"/>
          <ac:spMkLst>
            <pc:docMk/>
            <pc:sldMk cId="2840930859" sldId="267"/>
            <ac:spMk id="33" creationId="{4234FC34-9AE3-432D-ABFF-6CBFA81B77DE}"/>
          </ac:spMkLst>
        </pc:spChg>
        <pc:spChg chg="add mod">
          <ac:chgData name="西村 翼" userId="5a6fcaf58e44607b" providerId="LiveId" clId="{7191B413-D925-443A-A0C9-20DFD8053210}" dt="2022-06-13T15:37:06.878" v="6838" actId="1076"/>
          <ac:spMkLst>
            <pc:docMk/>
            <pc:sldMk cId="2840930859" sldId="267"/>
            <ac:spMk id="35" creationId="{7B190FCE-C428-4F45-ACA2-9128F8CB9C8B}"/>
          </ac:spMkLst>
        </pc:spChg>
        <pc:spChg chg="add mod">
          <ac:chgData name="西村 翼" userId="5a6fcaf58e44607b" providerId="LiveId" clId="{7191B413-D925-443A-A0C9-20DFD8053210}" dt="2022-06-13T15:25:34.489" v="5976"/>
          <ac:spMkLst>
            <pc:docMk/>
            <pc:sldMk cId="2840930859" sldId="267"/>
            <ac:spMk id="36" creationId="{DC007256-4C42-4A9E-BC9B-83493ACAF7C7}"/>
          </ac:spMkLst>
        </pc:spChg>
        <pc:spChg chg="add mod">
          <ac:chgData name="西村 翼" userId="5a6fcaf58e44607b" providerId="LiveId" clId="{7191B413-D925-443A-A0C9-20DFD8053210}" dt="2022-06-13T15:25:34.489" v="5976"/>
          <ac:spMkLst>
            <pc:docMk/>
            <pc:sldMk cId="2840930859" sldId="267"/>
            <ac:spMk id="38" creationId="{4C0FEEF7-7D83-40A8-B53C-351D41096A4D}"/>
          </ac:spMkLst>
        </pc:spChg>
        <pc:spChg chg="add mod">
          <ac:chgData name="西村 翼" userId="5a6fcaf58e44607b" providerId="LiveId" clId="{7191B413-D925-443A-A0C9-20DFD8053210}" dt="2022-06-13T15:37:06.878" v="6838" actId="1076"/>
          <ac:spMkLst>
            <pc:docMk/>
            <pc:sldMk cId="2840930859" sldId="267"/>
            <ac:spMk id="40" creationId="{1E48CE70-BE0A-4976-B3EA-06FBAB4B58B0}"/>
          </ac:spMkLst>
        </pc:spChg>
        <pc:spChg chg="add mod">
          <ac:chgData name="西村 翼" userId="5a6fcaf58e44607b" providerId="LiveId" clId="{7191B413-D925-443A-A0C9-20DFD8053210}" dt="2022-06-13T15:37:06.878" v="6838" actId="1076"/>
          <ac:spMkLst>
            <pc:docMk/>
            <pc:sldMk cId="2840930859" sldId="267"/>
            <ac:spMk id="42" creationId="{B87B3C71-CA6B-445A-839F-F8099C6A029E}"/>
          </ac:spMkLst>
        </pc:spChg>
        <pc:spChg chg="add mod">
          <ac:chgData name="西村 翼" userId="5a6fcaf58e44607b" providerId="LiveId" clId="{7191B413-D925-443A-A0C9-20DFD8053210}" dt="2022-06-13T15:37:06.878" v="6838" actId="1076"/>
          <ac:spMkLst>
            <pc:docMk/>
            <pc:sldMk cId="2840930859" sldId="267"/>
            <ac:spMk id="44" creationId="{02098B39-5CB2-429D-B95B-1C50133C922F}"/>
          </ac:spMkLst>
        </pc:spChg>
        <pc:spChg chg="add mod">
          <ac:chgData name="西村 翼" userId="5a6fcaf58e44607b" providerId="LiveId" clId="{7191B413-D925-443A-A0C9-20DFD8053210}" dt="2022-06-13T15:37:06.878" v="6838" actId="1076"/>
          <ac:spMkLst>
            <pc:docMk/>
            <pc:sldMk cId="2840930859" sldId="267"/>
            <ac:spMk id="46" creationId="{AB4EDCB6-7B1A-4551-B17D-BD17A6526E11}"/>
          </ac:spMkLst>
        </pc:spChg>
        <pc:spChg chg="del">
          <ac:chgData name="西村 翼" userId="5a6fcaf58e44607b" providerId="LiveId" clId="{7191B413-D925-443A-A0C9-20DFD8053210}" dt="2022-06-13T15:22:33.989" v="5695" actId="478"/>
          <ac:spMkLst>
            <pc:docMk/>
            <pc:sldMk cId="2840930859" sldId="267"/>
            <ac:spMk id="50" creationId="{0AF38F2F-C87E-4393-B583-C4F69A507C85}"/>
          </ac:spMkLst>
        </pc:spChg>
        <pc:spChg chg="add mod">
          <ac:chgData name="西村 翼" userId="5a6fcaf58e44607b" providerId="LiveId" clId="{7191B413-D925-443A-A0C9-20DFD8053210}" dt="2022-06-13T15:37:06.878" v="6838" actId="1076"/>
          <ac:spMkLst>
            <pc:docMk/>
            <pc:sldMk cId="2840930859" sldId="267"/>
            <ac:spMk id="51" creationId="{821F6229-EA55-4DE0-9AC2-C9DCE20D6188}"/>
          </ac:spMkLst>
        </pc:spChg>
        <pc:spChg chg="del">
          <ac:chgData name="西村 翼" userId="5a6fcaf58e44607b" providerId="LiveId" clId="{7191B413-D925-443A-A0C9-20DFD8053210}" dt="2022-06-13T15:22:33.989" v="5695" actId="478"/>
          <ac:spMkLst>
            <pc:docMk/>
            <pc:sldMk cId="2840930859" sldId="267"/>
            <ac:spMk id="53" creationId="{B8A04355-712F-4A86-99F8-C6024304F031}"/>
          </ac:spMkLst>
        </pc:spChg>
        <pc:spChg chg="del">
          <ac:chgData name="西村 翼" userId="5a6fcaf58e44607b" providerId="LiveId" clId="{7191B413-D925-443A-A0C9-20DFD8053210}" dt="2022-06-13T15:22:33.989" v="5695" actId="478"/>
          <ac:spMkLst>
            <pc:docMk/>
            <pc:sldMk cId="2840930859" sldId="267"/>
            <ac:spMk id="57" creationId="{CA8A814B-F993-4B04-AF3F-C20C65097814}"/>
          </ac:spMkLst>
        </pc:spChg>
        <pc:spChg chg="del">
          <ac:chgData name="西村 翼" userId="5a6fcaf58e44607b" providerId="LiveId" clId="{7191B413-D925-443A-A0C9-20DFD8053210}" dt="2022-06-13T15:22:33.989" v="5695" actId="478"/>
          <ac:spMkLst>
            <pc:docMk/>
            <pc:sldMk cId="2840930859" sldId="267"/>
            <ac:spMk id="63" creationId="{310DDA98-9167-4152-B612-A04FCD730377}"/>
          </ac:spMkLst>
        </pc:spChg>
        <pc:spChg chg="del">
          <ac:chgData name="西村 翼" userId="5a6fcaf58e44607b" providerId="LiveId" clId="{7191B413-D925-443A-A0C9-20DFD8053210}" dt="2022-06-13T15:22:33.989" v="5695" actId="478"/>
          <ac:spMkLst>
            <pc:docMk/>
            <pc:sldMk cId="2840930859" sldId="267"/>
            <ac:spMk id="64" creationId="{1E493645-A525-411F-A0E1-D8D51C2AF4EC}"/>
          </ac:spMkLst>
        </pc:spChg>
        <pc:spChg chg="del">
          <ac:chgData name="西村 翼" userId="5a6fcaf58e44607b" providerId="LiveId" clId="{7191B413-D925-443A-A0C9-20DFD8053210}" dt="2022-06-13T15:22:33.989" v="5695" actId="478"/>
          <ac:spMkLst>
            <pc:docMk/>
            <pc:sldMk cId="2840930859" sldId="267"/>
            <ac:spMk id="67" creationId="{7C267997-9788-486D-AF6B-4B527E9B1D89}"/>
          </ac:spMkLst>
        </pc:spChg>
        <pc:spChg chg="del">
          <ac:chgData name="西村 翼" userId="5a6fcaf58e44607b" providerId="LiveId" clId="{7191B413-D925-443A-A0C9-20DFD8053210}" dt="2022-06-13T15:22:33.989" v="5695" actId="478"/>
          <ac:spMkLst>
            <pc:docMk/>
            <pc:sldMk cId="2840930859" sldId="267"/>
            <ac:spMk id="74" creationId="{F3A5ACD7-CE87-4A1F-9C58-2D7833403A1F}"/>
          </ac:spMkLst>
        </pc:spChg>
        <pc:spChg chg="del">
          <ac:chgData name="西村 翼" userId="5a6fcaf58e44607b" providerId="LiveId" clId="{7191B413-D925-443A-A0C9-20DFD8053210}" dt="2022-06-13T15:22:33.989" v="5695" actId="478"/>
          <ac:spMkLst>
            <pc:docMk/>
            <pc:sldMk cId="2840930859" sldId="267"/>
            <ac:spMk id="76" creationId="{861E6052-B799-46B2-901C-809FBE331DDF}"/>
          </ac:spMkLst>
        </pc:spChg>
        <pc:spChg chg="del">
          <ac:chgData name="西村 翼" userId="5a6fcaf58e44607b" providerId="LiveId" clId="{7191B413-D925-443A-A0C9-20DFD8053210}" dt="2022-06-13T15:22:33.989" v="5695" actId="478"/>
          <ac:spMkLst>
            <pc:docMk/>
            <pc:sldMk cId="2840930859" sldId="267"/>
            <ac:spMk id="78" creationId="{4B0C5551-5E3A-4C42-A7AF-100F664276C6}"/>
          </ac:spMkLst>
        </pc:spChg>
        <pc:grpChg chg="del">
          <ac:chgData name="西村 翼" userId="5a6fcaf58e44607b" providerId="LiveId" clId="{7191B413-D925-443A-A0C9-20DFD8053210}" dt="2022-06-13T15:22:45.277" v="5696" actId="478"/>
          <ac:grpSpMkLst>
            <pc:docMk/>
            <pc:sldMk cId="2840930859" sldId="267"/>
            <ac:grpSpMk id="52" creationId="{31946CB5-097B-4F8A-870B-5A88C235B3AB}"/>
          </ac:grpSpMkLst>
        </pc:grpChg>
        <pc:picChg chg="add mod">
          <ac:chgData name="西村 翼" userId="5a6fcaf58e44607b" providerId="LiveId" clId="{7191B413-D925-443A-A0C9-20DFD8053210}" dt="2022-06-13T15:35:16.127" v="6821" actId="14100"/>
          <ac:picMkLst>
            <pc:docMk/>
            <pc:sldMk cId="2840930859" sldId="267"/>
            <ac:picMk id="8" creationId="{56B34A27-157A-4F64-A36E-52115D6DE2CA}"/>
          </ac:picMkLst>
        </pc:picChg>
        <pc:picChg chg="add mod">
          <ac:chgData name="西村 翼" userId="5a6fcaf58e44607b" providerId="LiveId" clId="{7191B413-D925-443A-A0C9-20DFD8053210}" dt="2022-06-13T15:37:06.878" v="6838" actId="1076"/>
          <ac:picMkLst>
            <pc:docMk/>
            <pc:sldMk cId="2840930859" sldId="267"/>
            <ac:picMk id="32" creationId="{CD2B1969-2306-4241-A8E8-BB6E247F6746}"/>
          </ac:picMkLst>
        </pc:picChg>
        <pc:picChg chg="add mod">
          <ac:chgData name="西村 翼" userId="5a6fcaf58e44607b" providerId="LiveId" clId="{7191B413-D925-443A-A0C9-20DFD8053210}" dt="2022-06-13T15:37:06.878" v="6838" actId="1076"/>
          <ac:picMkLst>
            <pc:docMk/>
            <pc:sldMk cId="2840930859" sldId="267"/>
            <ac:picMk id="34" creationId="{682F67F8-2F48-4CA9-9933-8671DE20AD35}"/>
          </ac:picMkLst>
        </pc:picChg>
        <pc:picChg chg="add mod">
          <ac:chgData name="西村 翼" userId="5a6fcaf58e44607b" providerId="LiveId" clId="{7191B413-D925-443A-A0C9-20DFD8053210}" dt="2022-06-13T15:25:34.489" v="5976"/>
          <ac:picMkLst>
            <pc:docMk/>
            <pc:sldMk cId="2840930859" sldId="267"/>
            <ac:picMk id="37" creationId="{9827708F-96C5-4359-A6C6-2D605F2FA15F}"/>
          </ac:picMkLst>
        </pc:picChg>
        <pc:picChg chg="add mod">
          <ac:chgData name="西村 翼" userId="5a6fcaf58e44607b" providerId="LiveId" clId="{7191B413-D925-443A-A0C9-20DFD8053210}" dt="2022-06-13T15:37:06.878" v="6838" actId="1076"/>
          <ac:picMkLst>
            <pc:docMk/>
            <pc:sldMk cId="2840930859" sldId="267"/>
            <ac:picMk id="39" creationId="{211F294B-905D-4F92-824A-40EF2937F4E4}"/>
          </ac:picMkLst>
        </pc:picChg>
        <pc:picChg chg="add mod">
          <ac:chgData name="西村 翼" userId="5a6fcaf58e44607b" providerId="LiveId" clId="{7191B413-D925-443A-A0C9-20DFD8053210}" dt="2022-06-13T15:37:06.878" v="6838" actId="1076"/>
          <ac:picMkLst>
            <pc:docMk/>
            <pc:sldMk cId="2840930859" sldId="267"/>
            <ac:picMk id="41" creationId="{6403FB7E-182B-414A-94F3-1D17A7A43CAC}"/>
          </ac:picMkLst>
        </pc:picChg>
        <pc:picChg chg="add mod">
          <ac:chgData name="西村 翼" userId="5a6fcaf58e44607b" providerId="LiveId" clId="{7191B413-D925-443A-A0C9-20DFD8053210}" dt="2022-06-13T15:37:06.878" v="6838" actId="1076"/>
          <ac:picMkLst>
            <pc:docMk/>
            <pc:sldMk cId="2840930859" sldId="267"/>
            <ac:picMk id="43" creationId="{DD876E56-9D75-4AE6-8919-682A600F4C6B}"/>
          </ac:picMkLst>
        </pc:picChg>
        <pc:picChg chg="add mod">
          <ac:chgData name="西村 翼" userId="5a6fcaf58e44607b" providerId="LiveId" clId="{7191B413-D925-443A-A0C9-20DFD8053210}" dt="2022-06-13T15:37:06.878" v="6838" actId="1076"/>
          <ac:picMkLst>
            <pc:docMk/>
            <pc:sldMk cId="2840930859" sldId="267"/>
            <ac:picMk id="45" creationId="{0E3D2595-93EA-4ED2-A9BD-ED904A12935B}"/>
          </ac:picMkLst>
        </pc:picChg>
        <pc:picChg chg="add mod">
          <ac:chgData name="西村 翼" userId="5a6fcaf58e44607b" providerId="LiveId" clId="{7191B413-D925-443A-A0C9-20DFD8053210}" dt="2022-06-13T15:37:10.332" v="6839" actId="1076"/>
          <ac:picMkLst>
            <pc:docMk/>
            <pc:sldMk cId="2840930859" sldId="267"/>
            <ac:picMk id="49" creationId="{9A5D4EAF-E333-43FD-ACE5-FACDEC62C73C}"/>
          </ac:picMkLst>
        </pc:picChg>
        <pc:picChg chg="add mod">
          <ac:chgData name="西村 翼" userId="5a6fcaf58e44607b" providerId="LiveId" clId="{7191B413-D925-443A-A0C9-20DFD8053210}" dt="2022-06-13T16:31:23.830" v="9354" actId="571"/>
          <ac:picMkLst>
            <pc:docMk/>
            <pc:sldMk cId="2840930859" sldId="267"/>
            <ac:picMk id="54" creationId="{01DD0A83-FDF8-41A3-A738-9BD30EF743CB}"/>
          </ac:picMkLst>
        </pc:picChg>
        <pc:picChg chg="del">
          <ac:chgData name="西村 翼" userId="5a6fcaf58e44607b" providerId="LiveId" clId="{7191B413-D925-443A-A0C9-20DFD8053210}" dt="2022-06-13T15:22:33.989" v="5695" actId="478"/>
          <ac:picMkLst>
            <pc:docMk/>
            <pc:sldMk cId="2840930859" sldId="267"/>
            <ac:picMk id="55" creationId="{622A0D85-5078-45DB-A907-3243A1049BCC}"/>
          </ac:picMkLst>
        </pc:picChg>
        <pc:picChg chg="del">
          <ac:chgData name="西村 翼" userId="5a6fcaf58e44607b" providerId="LiveId" clId="{7191B413-D925-443A-A0C9-20DFD8053210}" dt="2022-06-13T15:22:33.989" v="5695" actId="478"/>
          <ac:picMkLst>
            <pc:docMk/>
            <pc:sldMk cId="2840930859" sldId="267"/>
            <ac:picMk id="60" creationId="{58F3531A-5D11-4489-B336-53FE102CE456}"/>
          </ac:picMkLst>
        </pc:picChg>
        <pc:picChg chg="del">
          <ac:chgData name="西村 翼" userId="5a6fcaf58e44607b" providerId="LiveId" clId="{7191B413-D925-443A-A0C9-20DFD8053210}" dt="2022-06-13T15:22:33.989" v="5695" actId="478"/>
          <ac:picMkLst>
            <pc:docMk/>
            <pc:sldMk cId="2840930859" sldId="267"/>
            <ac:picMk id="62" creationId="{9AE3F5DE-E84E-488D-9CBE-73426A79981D}"/>
          </ac:picMkLst>
        </pc:picChg>
        <pc:picChg chg="del">
          <ac:chgData name="西村 翼" userId="5a6fcaf58e44607b" providerId="LiveId" clId="{7191B413-D925-443A-A0C9-20DFD8053210}" dt="2022-06-13T15:22:33.989" v="5695" actId="478"/>
          <ac:picMkLst>
            <pc:docMk/>
            <pc:sldMk cId="2840930859" sldId="267"/>
            <ac:picMk id="73" creationId="{3EC0B20B-1191-4AF6-BBCA-EF8CE4DFEBC7}"/>
          </ac:picMkLst>
        </pc:picChg>
        <pc:picChg chg="del">
          <ac:chgData name="西村 翼" userId="5a6fcaf58e44607b" providerId="LiveId" clId="{7191B413-D925-443A-A0C9-20DFD8053210}" dt="2022-06-13T15:22:33.989" v="5695" actId="478"/>
          <ac:picMkLst>
            <pc:docMk/>
            <pc:sldMk cId="2840930859" sldId="267"/>
            <ac:picMk id="2050" creationId="{C74B73E0-402D-425B-B348-3FD8C1FE189B}"/>
          </ac:picMkLst>
        </pc:picChg>
        <pc:cxnChg chg="del">
          <ac:chgData name="西村 翼" userId="5a6fcaf58e44607b" providerId="LiveId" clId="{7191B413-D925-443A-A0C9-20DFD8053210}" dt="2022-06-13T15:22:33.989" v="5695" actId="478"/>
          <ac:cxnSpMkLst>
            <pc:docMk/>
            <pc:sldMk cId="2840930859" sldId="267"/>
            <ac:cxnSpMk id="20" creationId="{DA1888D4-624F-40DA-B1F6-F3B6E165BEA0}"/>
          </ac:cxnSpMkLst>
        </pc:cxnChg>
      </pc:sldChg>
      <pc:sldChg chg="addSp delSp modSp add mod">
        <pc:chgData name="西村 翼" userId="5a6fcaf58e44607b" providerId="LiveId" clId="{7191B413-D925-443A-A0C9-20DFD8053210}" dt="2022-06-13T16:23:21.195" v="9006" actId="13822"/>
        <pc:sldMkLst>
          <pc:docMk/>
          <pc:sldMk cId="2269939461" sldId="268"/>
        </pc:sldMkLst>
        <pc:spChg chg="mod">
          <ac:chgData name="西村 翼" userId="5a6fcaf58e44607b" providerId="LiveId" clId="{7191B413-D925-443A-A0C9-20DFD8053210}" dt="2022-06-13T15:49:44.330" v="7374" actId="20577"/>
          <ac:spMkLst>
            <pc:docMk/>
            <pc:sldMk cId="2269939461" sldId="268"/>
            <ac:spMk id="2" creationId="{6ABA6342-7398-FAB9-64CF-A5A2F0E5B965}"/>
          </ac:spMkLst>
        </pc:spChg>
        <pc:spChg chg="mod">
          <ac:chgData name="西村 翼" userId="5a6fcaf58e44607b" providerId="LiveId" clId="{7191B413-D925-443A-A0C9-20DFD8053210}" dt="2022-06-13T16:14:11.943" v="8775" actId="20577"/>
          <ac:spMkLst>
            <pc:docMk/>
            <pc:sldMk cId="2269939461" sldId="268"/>
            <ac:spMk id="3" creationId="{5FC12B2F-7EAA-9419-6AD4-ABEB8361B330}"/>
          </ac:spMkLst>
        </pc:spChg>
        <pc:spChg chg="add mod">
          <ac:chgData name="西村 翼" userId="5a6fcaf58e44607b" providerId="LiveId" clId="{7191B413-D925-443A-A0C9-20DFD8053210}" dt="2022-06-13T16:23:21.195" v="9006" actId="13822"/>
          <ac:spMkLst>
            <pc:docMk/>
            <pc:sldMk cId="2269939461" sldId="268"/>
            <ac:spMk id="7" creationId="{87B417DF-6463-4337-961A-3EF5122E1240}"/>
          </ac:spMkLst>
        </pc:spChg>
        <pc:spChg chg="add mod ord">
          <ac:chgData name="西村 翼" userId="5a6fcaf58e44607b" providerId="LiveId" clId="{7191B413-D925-443A-A0C9-20DFD8053210}" dt="2022-06-13T16:10:17.191" v="8498"/>
          <ac:spMkLst>
            <pc:docMk/>
            <pc:sldMk cId="2269939461" sldId="268"/>
            <ac:spMk id="9" creationId="{DAC6D241-EC24-4B04-889A-DF86DD2CAA8E}"/>
          </ac:spMkLst>
        </pc:spChg>
        <pc:spChg chg="add mod">
          <ac:chgData name="西村 翼" userId="5a6fcaf58e44607b" providerId="LiveId" clId="{7191B413-D925-443A-A0C9-20DFD8053210}" dt="2022-06-13T16:13:37.888" v="8765" actId="1076"/>
          <ac:spMkLst>
            <pc:docMk/>
            <pc:sldMk cId="2269939461" sldId="268"/>
            <ac:spMk id="12" creationId="{DEF4292B-9B15-40D9-BD7B-72EC653345DE}"/>
          </ac:spMkLst>
        </pc:spChg>
        <pc:spChg chg="add mod">
          <ac:chgData name="西村 翼" userId="5a6fcaf58e44607b" providerId="LiveId" clId="{7191B413-D925-443A-A0C9-20DFD8053210}" dt="2022-06-13T15:57:32.175" v="7685" actId="571"/>
          <ac:spMkLst>
            <pc:docMk/>
            <pc:sldMk cId="2269939461" sldId="268"/>
            <ac:spMk id="23" creationId="{957C001D-B1E6-4FC1-A16F-FEAFE2A13AA5}"/>
          </ac:spMkLst>
        </pc:spChg>
        <pc:spChg chg="add mod">
          <ac:chgData name="西村 翼" userId="5a6fcaf58e44607b" providerId="LiveId" clId="{7191B413-D925-443A-A0C9-20DFD8053210}" dt="2022-06-13T15:57:32.175" v="7685" actId="571"/>
          <ac:spMkLst>
            <pc:docMk/>
            <pc:sldMk cId="2269939461" sldId="268"/>
            <ac:spMk id="24" creationId="{A9BEF252-58A3-4AE1-BF7C-69440D56145D}"/>
          </ac:spMkLst>
        </pc:spChg>
        <pc:spChg chg="add mod">
          <ac:chgData name="西村 翼" userId="5a6fcaf58e44607b" providerId="LiveId" clId="{7191B413-D925-443A-A0C9-20DFD8053210}" dt="2022-06-13T16:13:37.888" v="8765" actId="1076"/>
          <ac:spMkLst>
            <pc:docMk/>
            <pc:sldMk cId="2269939461" sldId="268"/>
            <ac:spMk id="26" creationId="{7FAC4DE4-CB5F-4144-AFB8-9F1C98F5FD97}"/>
          </ac:spMkLst>
        </pc:spChg>
        <pc:spChg chg="add mod">
          <ac:chgData name="西村 翼" userId="5a6fcaf58e44607b" providerId="LiveId" clId="{7191B413-D925-443A-A0C9-20DFD8053210}" dt="2022-06-13T16:13:37.888" v="8765" actId="1076"/>
          <ac:spMkLst>
            <pc:docMk/>
            <pc:sldMk cId="2269939461" sldId="268"/>
            <ac:spMk id="28" creationId="{A23D86A1-AC24-41AC-8FDE-C0785648A1BF}"/>
          </ac:spMkLst>
        </pc:spChg>
        <pc:spChg chg="mod">
          <ac:chgData name="西村 翼" userId="5a6fcaf58e44607b" providerId="LiveId" clId="{7191B413-D925-443A-A0C9-20DFD8053210}" dt="2022-06-13T16:13:37.888" v="8765" actId="1076"/>
          <ac:spMkLst>
            <pc:docMk/>
            <pc:sldMk cId="2269939461" sldId="268"/>
            <ac:spMk id="33" creationId="{4234FC34-9AE3-432D-ABFF-6CBFA81B77DE}"/>
          </ac:spMkLst>
        </pc:spChg>
        <pc:spChg chg="mod">
          <ac:chgData name="西村 翼" userId="5a6fcaf58e44607b" providerId="LiveId" clId="{7191B413-D925-443A-A0C9-20DFD8053210}" dt="2022-06-13T16:13:37.888" v="8765" actId="1076"/>
          <ac:spMkLst>
            <pc:docMk/>
            <pc:sldMk cId="2269939461" sldId="268"/>
            <ac:spMk id="35" creationId="{7B190FCE-C428-4F45-ACA2-9128F8CB9C8B}"/>
          </ac:spMkLst>
        </pc:spChg>
        <pc:spChg chg="add mod">
          <ac:chgData name="西村 翼" userId="5a6fcaf58e44607b" providerId="LiveId" clId="{7191B413-D925-443A-A0C9-20DFD8053210}" dt="2022-06-13T16:10:17.191" v="8498"/>
          <ac:spMkLst>
            <pc:docMk/>
            <pc:sldMk cId="2269939461" sldId="268"/>
            <ac:spMk id="36" creationId="{7E342DD9-077D-4CD2-BAF9-0B85F59A096E}"/>
          </ac:spMkLst>
        </pc:spChg>
        <pc:spChg chg="del mod">
          <ac:chgData name="西村 翼" userId="5a6fcaf58e44607b" providerId="LiveId" clId="{7191B413-D925-443A-A0C9-20DFD8053210}" dt="2022-06-13T16:03:46.745" v="8247" actId="478"/>
          <ac:spMkLst>
            <pc:docMk/>
            <pc:sldMk cId="2269939461" sldId="268"/>
            <ac:spMk id="40" creationId="{1E48CE70-BE0A-4976-B3EA-06FBAB4B58B0}"/>
          </ac:spMkLst>
        </pc:spChg>
        <pc:spChg chg="del">
          <ac:chgData name="西村 翼" userId="5a6fcaf58e44607b" providerId="LiveId" clId="{7191B413-D925-443A-A0C9-20DFD8053210}" dt="2022-06-13T16:04:40.039" v="8356" actId="478"/>
          <ac:spMkLst>
            <pc:docMk/>
            <pc:sldMk cId="2269939461" sldId="268"/>
            <ac:spMk id="42" creationId="{B87B3C71-CA6B-445A-839F-F8099C6A029E}"/>
          </ac:spMkLst>
        </pc:spChg>
        <pc:spChg chg="del">
          <ac:chgData name="西村 翼" userId="5a6fcaf58e44607b" providerId="LiveId" clId="{7191B413-D925-443A-A0C9-20DFD8053210}" dt="2022-06-13T16:04:40.039" v="8356" actId="478"/>
          <ac:spMkLst>
            <pc:docMk/>
            <pc:sldMk cId="2269939461" sldId="268"/>
            <ac:spMk id="44" creationId="{02098B39-5CB2-429D-B95B-1C50133C922F}"/>
          </ac:spMkLst>
        </pc:spChg>
        <pc:spChg chg="del">
          <ac:chgData name="西村 翼" userId="5a6fcaf58e44607b" providerId="LiveId" clId="{7191B413-D925-443A-A0C9-20DFD8053210}" dt="2022-06-13T16:04:40.039" v="8356" actId="478"/>
          <ac:spMkLst>
            <pc:docMk/>
            <pc:sldMk cId="2269939461" sldId="268"/>
            <ac:spMk id="46" creationId="{AB4EDCB6-7B1A-4551-B17D-BD17A6526E11}"/>
          </ac:spMkLst>
        </pc:spChg>
        <pc:spChg chg="del">
          <ac:chgData name="西村 翼" userId="5a6fcaf58e44607b" providerId="LiveId" clId="{7191B413-D925-443A-A0C9-20DFD8053210}" dt="2022-06-13T16:04:40.039" v="8356" actId="478"/>
          <ac:spMkLst>
            <pc:docMk/>
            <pc:sldMk cId="2269939461" sldId="268"/>
            <ac:spMk id="51" creationId="{821F6229-EA55-4DE0-9AC2-C9DCE20D6188}"/>
          </ac:spMkLst>
        </pc:spChg>
        <pc:spChg chg="add mod">
          <ac:chgData name="西村 翼" userId="5a6fcaf58e44607b" providerId="LiveId" clId="{7191B413-D925-443A-A0C9-20DFD8053210}" dt="2022-06-13T16:10:32.560" v="8516" actId="1076"/>
          <ac:spMkLst>
            <pc:docMk/>
            <pc:sldMk cId="2269939461" sldId="268"/>
            <ac:spMk id="52" creationId="{1ADD18C4-834E-4E89-8315-56809352D1FA}"/>
          </ac:spMkLst>
        </pc:spChg>
        <pc:spChg chg="add mod">
          <ac:chgData name="西村 翼" userId="5a6fcaf58e44607b" providerId="LiveId" clId="{7191B413-D925-443A-A0C9-20DFD8053210}" dt="2022-06-13T16:13:37.888" v="8765" actId="1076"/>
          <ac:spMkLst>
            <pc:docMk/>
            <pc:sldMk cId="2269939461" sldId="268"/>
            <ac:spMk id="53" creationId="{D673704B-A08E-448B-B027-EF5EFD2B0DE5}"/>
          </ac:spMkLst>
        </pc:spChg>
        <pc:grpChg chg="add mod">
          <ac:chgData name="西村 翼" userId="5a6fcaf58e44607b" providerId="LiveId" clId="{7191B413-D925-443A-A0C9-20DFD8053210}" dt="2022-06-13T16:13:37.888" v="8765" actId="1076"/>
          <ac:grpSpMkLst>
            <pc:docMk/>
            <pc:sldMk cId="2269939461" sldId="268"/>
            <ac:grpSpMk id="11" creationId="{26591B36-53EE-40E6-B23E-7A414E365773}"/>
          </ac:grpSpMkLst>
        </pc:grpChg>
        <pc:picChg chg="del">
          <ac:chgData name="西村 翼" userId="5a6fcaf58e44607b" providerId="LiveId" clId="{7191B413-D925-443A-A0C9-20DFD8053210}" dt="2022-06-13T15:55:47.980" v="7581" actId="478"/>
          <ac:picMkLst>
            <pc:docMk/>
            <pc:sldMk cId="2269939461" sldId="268"/>
            <ac:picMk id="8" creationId="{56B34A27-157A-4F64-A36E-52115D6DE2CA}"/>
          </ac:picMkLst>
        </pc:picChg>
        <pc:picChg chg="add mod">
          <ac:chgData name="西村 翼" userId="5a6fcaf58e44607b" providerId="LiveId" clId="{7191B413-D925-443A-A0C9-20DFD8053210}" dt="2022-06-13T15:57:32.175" v="7685" actId="571"/>
          <ac:picMkLst>
            <pc:docMk/>
            <pc:sldMk cId="2269939461" sldId="268"/>
            <ac:picMk id="22" creationId="{BE1FB645-64E1-4892-8033-5AC0A91D39E7}"/>
          </ac:picMkLst>
        </pc:picChg>
        <pc:picChg chg="add mod">
          <ac:chgData name="西村 翼" userId="5a6fcaf58e44607b" providerId="LiveId" clId="{7191B413-D925-443A-A0C9-20DFD8053210}" dt="2022-06-13T16:13:37.888" v="8765" actId="1076"/>
          <ac:picMkLst>
            <pc:docMk/>
            <pc:sldMk cId="2269939461" sldId="268"/>
            <ac:picMk id="25" creationId="{39F400C5-DD2C-4C4A-B246-C994FA790A34}"/>
          </ac:picMkLst>
        </pc:picChg>
        <pc:picChg chg="add mod">
          <ac:chgData name="西村 翼" userId="5a6fcaf58e44607b" providerId="LiveId" clId="{7191B413-D925-443A-A0C9-20DFD8053210}" dt="2022-06-13T16:13:37.888" v="8765" actId="1076"/>
          <ac:picMkLst>
            <pc:docMk/>
            <pc:sldMk cId="2269939461" sldId="268"/>
            <ac:picMk id="27" creationId="{29E23A54-AE6A-4859-9715-5ED8B6837118}"/>
          </ac:picMkLst>
        </pc:picChg>
        <pc:picChg chg="mod">
          <ac:chgData name="西村 翼" userId="5a6fcaf58e44607b" providerId="LiveId" clId="{7191B413-D925-443A-A0C9-20DFD8053210}" dt="2022-06-13T16:13:37.888" v="8765" actId="1076"/>
          <ac:picMkLst>
            <pc:docMk/>
            <pc:sldMk cId="2269939461" sldId="268"/>
            <ac:picMk id="32" creationId="{CD2B1969-2306-4241-A8E8-BB6E247F6746}"/>
          </ac:picMkLst>
        </pc:picChg>
        <pc:picChg chg="mod">
          <ac:chgData name="西村 翼" userId="5a6fcaf58e44607b" providerId="LiveId" clId="{7191B413-D925-443A-A0C9-20DFD8053210}" dt="2022-06-13T16:13:37.888" v="8765" actId="1076"/>
          <ac:picMkLst>
            <pc:docMk/>
            <pc:sldMk cId="2269939461" sldId="268"/>
            <ac:picMk id="34" creationId="{682F67F8-2F48-4CA9-9933-8671DE20AD35}"/>
          </ac:picMkLst>
        </pc:picChg>
        <pc:picChg chg="add mod">
          <ac:chgData name="西村 翼" userId="5a6fcaf58e44607b" providerId="LiveId" clId="{7191B413-D925-443A-A0C9-20DFD8053210}" dt="2022-06-13T16:10:17.191" v="8498"/>
          <ac:picMkLst>
            <pc:docMk/>
            <pc:sldMk cId="2269939461" sldId="268"/>
            <ac:picMk id="37" creationId="{D9FA4426-B565-4DE8-96CF-7E141A22BCA7}"/>
          </ac:picMkLst>
        </pc:picChg>
        <pc:picChg chg="add mod">
          <ac:chgData name="西村 翼" userId="5a6fcaf58e44607b" providerId="LiveId" clId="{7191B413-D925-443A-A0C9-20DFD8053210}" dt="2022-06-13T16:10:17.191" v="8498"/>
          <ac:picMkLst>
            <pc:docMk/>
            <pc:sldMk cId="2269939461" sldId="268"/>
            <ac:picMk id="38" creationId="{2F250D10-F048-4A11-8D1D-EE58A1710EB1}"/>
          </ac:picMkLst>
        </pc:picChg>
        <pc:picChg chg="del mod">
          <ac:chgData name="西村 翼" userId="5a6fcaf58e44607b" providerId="LiveId" clId="{7191B413-D925-443A-A0C9-20DFD8053210}" dt="2022-06-13T16:03:46.745" v="8247" actId="478"/>
          <ac:picMkLst>
            <pc:docMk/>
            <pc:sldMk cId="2269939461" sldId="268"/>
            <ac:picMk id="39" creationId="{211F294B-905D-4F92-824A-40EF2937F4E4}"/>
          </ac:picMkLst>
        </pc:picChg>
        <pc:picChg chg="del">
          <ac:chgData name="西村 翼" userId="5a6fcaf58e44607b" providerId="LiveId" clId="{7191B413-D925-443A-A0C9-20DFD8053210}" dt="2022-06-13T16:04:40.039" v="8356" actId="478"/>
          <ac:picMkLst>
            <pc:docMk/>
            <pc:sldMk cId="2269939461" sldId="268"/>
            <ac:picMk id="41" creationId="{6403FB7E-182B-414A-94F3-1D17A7A43CAC}"/>
          </ac:picMkLst>
        </pc:picChg>
        <pc:picChg chg="del">
          <ac:chgData name="西村 翼" userId="5a6fcaf58e44607b" providerId="LiveId" clId="{7191B413-D925-443A-A0C9-20DFD8053210}" dt="2022-06-13T16:04:40.039" v="8356" actId="478"/>
          <ac:picMkLst>
            <pc:docMk/>
            <pc:sldMk cId="2269939461" sldId="268"/>
            <ac:picMk id="43" creationId="{DD876E56-9D75-4AE6-8919-682A600F4C6B}"/>
          </ac:picMkLst>
        </pc:picChg>
        <pc:picChg chg="del">
          <ac:chgData name="西村 翼" userId="5a6fcaf58e44607b" providerId="LiveId" clId="{7191B413-D925-443A-A0C9-20DFD8053210}" dt="2022-06-13T16:04:40.039" v="8356" actId="478"/>
          <ac:picMkLst>
            <pc:docMk/>
            <pc:sldMk cId="2269939461" sldId="268"/>
            <ac:picMk id="45" creationId="{0E3D2595-93EA-4ED2-A9BD-ED904A12935B}"/>
          </ac:picMkLst>
        </pc:picChg>
        <pc:picChg chg="add mod">
          <ac:chgData name="西村 翼" userId="5a6fcaf58e44607b" providerId="LiveId" clId="{7191B413-D925-443A-A0C9-20DFD8053210}" dt="2022-06-13T16:10:17.191" v="8498"/>
          <ac:picMkLst>
            <pc:docMk/>
            <pc:sldMk cId="2269939461" sldId="268"/>
            <ac:picMk id="47" creationId="{6A9F0015-EE3C-4CC0-8B9A-FD54CBA39B71}"/>
          </ac:picMkLst>
        </pc:picChg>
        <pc:picChg chg="add mod">
          <ac:chgData name="西村 翼" userId="5a6fcaf58e44607b" providerId="LiveId" clId="{7191B413-D925-443A-A0C9-20DFD8053210}" dt="2022-06-13T16:10:17.191" v="8498"/>
          <ac:picMkLst>
            <pc:docMk/>
            <pc:sldMk cId="2269939461" sldId="268"/>
            <ac:picMk id="48" creationId="{31A27633-925A-4E12-9A22-000F3FC2B419}"/>
          </ac:picMkLst>
        </pc:picChg>
        <pc:picChg chg="del">
          <ac:chgData name="西村 翼" userId="5a6fcaf58e44607b" providerId="LiveId" clId="{7191B413-D925-443A-A0C9-20DFD8053210}" dt="2022-06-13T16:04:40.039" v="8356" actId="478"/>
          <ac:picMkLst>
            <pc:docMk/>
            <pc:sldMk cId="2269939461" sldId="268"/>
            <ac:picMk id="49" creationId="{9A5D4EAF-E333-43FD-ACE5-FACDEC62C73C}"/>
          </ac:picMkLst>
        </pc:picChg>
        <pc:picChg chg="add mod">
          <ac:chgData name="西村 翼" userId="5a6fcaf58e44607b" providerId="LiveId" clId="{7191B413-D925-443A-A0C9-20DFD8053210}" dt="2022-06-13T16:13:37.888" v="8765" actId="1076"/>
          <ac:picMkLst>
            <pc:docMk/>
            <pc:sldMk cId="2269939461" sldId="268"/>
            <ac:picMk id="50" creationId="{FFA14965-E71C-4181-A2FE-EF845846D72B}"/>
          </ac:picMkLst>
        </pc:picChg>
      </pc:sldChg>
      <pc:sldChg chg="addSp delSp modSp add mod">
        <pc:chgData name="西村 翼" userId="5a6fcaf58e44607b" providerId="LiveId" clId="{7191B413-D925-443A-A0C9-20DFD8053210}" dt="2022-06-13T16:58:30.596" v="11300" actId="20577"/>
        <pc:sldMkLst>
          <pc:docMk/>
          <pc:sldMk cId="990221924" sldId="269"/>
        </pc:sldMkLst>
        <pc:spChg chg="mod">
          <ac:chgData name="西村 翼" userId="5a6fcaf58e44607b" providerId="LiveId" clId="{7191B413-D925-443A-A0C9-20DFD8053210}" dt="2022-06-13T16:58:30.596" v="11300" actId="20577"/>
          <ac:spMkLst>
            <pc:docMk/>
            <pc:sldMk cId="990221924" sldId="269"/>
            <ac:spMk id="2" creationId="{6ABA6342-7398-FAB9-64CF-A5A2F0E5B965}"/>
          </ac:spMkLst>
        </pc:spChg>
        <pc:spChg chg="mod">
          <ac:chgData name="西村 翼" userId="5a6fcaf58e44607b" providerId="LiveId" clId="{7191B413-D925-443A-A0C9-20DFD8053210}" dt="2022-06-13T16:51:20.578" v="10583"/>
          <ac:spMkLst>
            <pc:docMk/>
            <pc:sldMk cId="990221924" sldId="269"/>
            <ac:spMk id="3" creationId="{5FC12B2F-7EAA-9419-6AD4-ABEB8361B330}"/>
          </ac:spMkLst>
        </pc:spChg>
        <pc:spChg chg="add mod">
          <ac:chgData name="西村 翼" userId="5a6fcaf58e44607b" providerId="LiveId" clId="{7191B413-D925-443A-A0C9-20DFD8053210}" dt="2022-06-13T16:45:39.352" v="10172" actId="164"/>
          <ac:spMkLst>
            <pc:docMk/>
            <pc:sldMk cId="990221924" sldId="269"/>
            <ac:spMk id="12" creationId="{95FC803A-E68F-417D-A08B-AB2E6F84E6F2}"/>
          </ac:spMkLst>
        </pc:spChg>
        <pc:spChg chg="add mod">
          <ac:chgData name="西村 翼" userId="5a6fcaf58e44607b" providerId="LiveId" clId="{7191B413-D925-443A-A0C9-20DFD8053210}" dt="2022-06-13T16:45:39.352" v="10172" actId="164"/>
          <ac:spMkLst>
            <pc:docMk/>
            <pc:sldMk cId="990221924" sldId="269"/>
            <ac:spMk id="13" creationId="{D6BAC905-9C38-4EA3-BFD1-0DCE8CA51BCC}"/>
          </ac:spMkLst>
        </pc:spChg>
        <pc:spChg chg="add mod">
          <ac:chgData name="西村 翼" userId="5a6fcaf58e44607b" providerId="LiveId" clId="{7191B413-D925-443A-A0C9-20DFD8053210}" dt="2022-06-13T16:55:30.623" v="11028" actId="17032"/>
          <ac:spMkLst>
            <pc:docMk/>
            <pc:sldMk cId="990221924" sldId="269"/>
            <ac:spMk id="15" creationId="{3590570F-C5A0-4721-8ECE-800A830A259D}"/>
          </ac:spMkLst>
        </pc:spChg>
        <pc:spChg chg="add mod">
          <ac:chgData name="西村 翼" userId="5a6fcaf58e44607b" providerId="LiveId" clId="{7191B413-D925-443A-A0C9-20DFD8053210}" dt="2022-06-13T16:55:11.595" v="11027" actId="164"/>
          <ac:spMkLst>
            <pc:docMk/>
            <pc:sldMk cId="990221924" sldId="269"/>
            <ac:spMk id="16" creationId="{7261C13E-BDE4-40BB-8C0F-FAA545456497}"/>
          </ac:spMkLst>
        </pc:spChg>
        <pc:spChg chg="add mod">
          <ac:chgData name="西村 翼" userId="5a6fcaf58e44607b" providerId="LiveId" clId="{7191B413-D925-443A-A0C9-20DFD8053210}" dt="2022-06-13T16:45:39.352" v="10172" actId="164"/>
          <ac:spMkLst>
            <pc:docMk/>
            <pc:sldMk cId="990221924" sldId="269"/>
            <ac:spMk id="29" creationId="{7E80CB64-8AD1-4EBC-8D55-559DAF3D26FA}"/>
          </ac:spMkLst>
        </pc:spChg>
        <pc:spChg chg="mod">
          <ac:chgData name="西村 翼" userId="5a6fcaf58e44607b" providerId="LiveId" clId="{7191B413-D925-443A-A0C9-20DFD8053210}" dt="2022-06-13T16:38:27.222" v="9948"/>
          <ac:spMkLst>
            <pc:docMk/>
            <pc:sldMk cId="990221924" sldId="269"/>
            <ac:spMk id="31" creationId="{2F3B1EA6-5AD0-43FB-8C18-EFE4934FAC2E}"/>
          </ac:spMkLst>
        </pc:spChg>
        <pc:spChg chg="mod">
          <ac:chgData name="西村 翼" userId="5a6fcaf58e44607b" providerId="LiveId" clId="{7191B413-D925-443A-A0C9-20DFD8053210}" dt="2022-06-13T16:38:27.222" v="9948"/>
          <ac:spMkLst>
            <pc:docMk/>
            <pc:sldMk cId="990221924" sldId="269"/>
            <ac:spMk id="33" creationId="{CE82C71D-3B23-42B2-816F-65B695B7B5DD}"/>
          </ac:spMkLst>
        </pc:spChg>
        <pc:spChg chg="mod">
          <ac:chgData name="西村 翼" userId="5a6fcaf58e44607b" providerId="LiveId" clId="{7191B413-D925-443A-A0C9-20DFD8053210}" dt="2022-06-13T16:38:27.222" v="9948"/>
          <ac:spMkLst>
            <pc:docMk/>
            <pc:sldMk cId="990221924" sldId="269"/>
            <ac:spMk id="34" creationId="{4A4D9BEF-E162-45AE-86AD-B60215A1475D}"/>
          </ac:spMkLst>
        </pc:spChg>
        <pc:spChg chg="mod">
          <ac:chgData name="西村 翼" userId="5a6fcaf58e44607b" providerId="LiveId" clId="{7191B413-D925-443A-A0C9-20DFD8053210}" dt="2022-06-13T16:38:27.222" v="9948"/>
          <ac:spMkLst>
            <pc:docMk/>
            <pc:sldMk cId="990221924" sldId="269"/>
            <ac:spMk id="44" creationId="{71029CC2-3BDE-42F7-AAE6-2B6EFED1B186}"/>
          </ac:spMkLst>
        </pc:spChg>
        <pc:spChg chg="del mod">
          <ac:chgData name="西村 翼" userId="5a6fcaf58e44607b" providerId="LiveId" clId="{7191B413-D925-443A-A0C9-20DFD8053210}" dt="2022-06-13T16:38:47.095" v="9951" actId="478"/>
          <ac:spMkLst>
            <pc:docMk/>
            <pc:sldMk cId="990221924" sldId="269"/>
            <ac:spMk id="48" creationId="{E0232265-7B9A-4F23-B57A-82B598BB14F7}"/>
          </ac:spMkLst>
        </pc:spChg>
        <pc:spChg chg="del mod">
          <ac:chgData name="西村 翼" userId="5a6fcaf58e44607b" providerId="LiveId" clId="{7191B413-D925-443A-A0C9-20DFD8053210}" dt="2022-06-13T16:38:51.366" v="9952" actId="478"/>
          <ac:spMkLst>
            <pc:docMk/>
            <pc:sldMk cId="990221924" sldId="269"/>
            <ac:spMk id="50" creationId="{75ECAF51-46A2-4333-B575-84E51986FDF7}"/>
          </ac:spMkLst>
        </pc:spChg>
        <pc:spChg chg="del mod">
          <ac:chgData name="西村 翼" userId="5a6fcaf58e44607b" providerId="LiveId" clId="{7191B413-D925-443A-A0C9-20DFD8053210}" dt="2022-06-13T16:38:51.366" v="9952" actId="478"/>
          <ac:spMkLst>
            <pc:docMk/>
            <pc:sldMk cId="990221924" sldId="269"/>
            <ac:spMk id="52" creationId="{B118FB54-0A76-4198-8DF6-EFCD2982FC99}"/>
          </ac:spMkLst>
        </pc:spChg>
        <pc:spChg chg="del mod">
          <ac:chgData name="西村 翼" userId="5a6fcaf58e44607b" providerId="LiveId" clId="{7191B413-D925-443A-A0C9-20DFD8053210}" dt="2022-06-13T16:38:55.361" v="9953" actId="478"/>
          <ac:spMkLst>
            <pc:docMk/>
            <pc:sldMk cId="990221924" sldId="269"/>
            <ac:spMk id="57" creationId="{EBF8E139-1077-4FB1-85B4-6E61BC8084AB}"/>
          </ac:spMkLst>
        </pc:spChg>
        <pc:spChg chg="del">
          <ac:chgData name="西村 翼" userId="5a6fcaf58e44607b" providerId="LiveId" clId="{7191B413-D925-443A-A0C9-20DFD8053210}" dt="2022-06-13T16:37:55.591" v="9945" actId="478"/>
          <ac:spMkLst>
            <pc:docMk/>
            <pc:sldMk cId="990221924" sldId="269"/>
            <ac:spMk id="72" creationId="{9C47083E-2C81-4AEB-8E09-F8B574463486}"/>
          </ac:spMkLst>
        </pc:spChg>
        <pc:spChg chg="add mod">
          <ac:chgData name="西村 翼" userId="5a6fcaf58e44607b" providerId="LiveId" clId="{7191B413-D925-443A-A0C9-20DFD8053210}" dt="2022-06-13T16:46:53.523" v="10181" actId="1076"/>
          <ac:spMkLst>
            <pc:docMk/>
            <pc:sldMk cId="990221924" sldId="269"/>
            <ac:spMk id="76" creationId="{10BBB404-41B5-4AC8-852A-E181760AA1D2}"/>
          </ac:spMkLst>
        </pc:spChg>
        <pc:spChg chg="del">
          <ac:chgData name="西村 翼" userId="5a6fcaf58e44607b" providerId="LiveId" clId="{7191B413-D925-443A-A0C9-20DFD8053210}" dt="2022-06-13T16:37:55.591" v="9945" actId="478"/>
          <ac:spMkLst>
            <pc:docMk/>
            <pc:sldMk cId="990221924" sldId="269"/>
            <ac:spMk id="77" creationId="{04C5F696-EDA2-4AC0-97AE-99A0BCA25C2E}"/>
          </ac:spMkLst>
        </pc:spChg>
        <pc:spChg chg="add mod">
          <ac:chgData name="西村 翼" userId="5a6fcaf58e44607b" providerId="LiveId" clId="{7191B413-D925-443A-A0C9-20DFD8053210}" dt="2022-06-13T16:41:30.401" v="10037" actId="164"/>
          <ac:spMkLst>
            <pc:docMk/>
            <pc:sldMk cId="990221924" sldId="269"/>
            <ac:spMk id="78" creationId="{C1679E06-5603-4B73-A9CA-6C7A06DD56BF}"/>
          </ac:spMkLst>
        </pc:spChg>
        <pc:spChg chg="del">
          <ac:chgData name="西村 翼" userId="5a6fcaf58e44607b" providerId="LiveId" clId="{7191B413-D925-443A-A0C9-20DFD8053210}" dt="2022-06-13T16:37:55.591" v="9945" actId="478"/>
          <ac:spMkLst>
            <pc:docMk/>
            <pc:sldMk cId="990221924" sldId="269"/>
            <ac:spMk id="79" creationId="{E8EA624D-DE2C-48EE-9C90-0F0D188184C7}"/>
          </ac:spMkLst>
        </pc:spChg>
        <pc:spChg chg="add mod">
          <ac:chgData name="西村 翼" userId="5a6fcaf58e44607b" providerId="LiveId" clId="{7191B413-D925-443A-A0C9-20DFD8053210}" dt="2022-06-13T16:45:39.352" v="10172" actId="164"/>
          <ac:spMkLst>
            <pc:docMk/>
            <pc:sldMk cId="990221924" sldId="269"/>
            <ac:spMk id="80" creationId="{F8D09246-2AFC-4693-BA1E-2CD7122DCE9B}"/>
          </ac:spMkLst>
        </pc:spChg>
        <pc:spChg chg="add mod">
          <ac:chgData name="西村 翼" userId="5a6fcaf58e44607b" providerId="LiveId" clId="{7191B413-D925-443A-A0C9-20DFD8053210}" dt="2022-06-13T16:46:53.523" v="10181" actId="1076"/>
          <ac:spMkLst>
            <pc:docMk/>
            <pc:sldMk cId="990221924" sldId="269"/>
            <ac:spMk id="81" creationId="{ADF32D8D-EA1E-440C-A586-027268FA9C7A}"/>
          </ac:spMkLst>
        </pc:spChg>
        <pc:spChg chg="add mod">
          <ac:chgData name="西村 翼" userId="5a6fcaf58e44607b" providerId="LiveId" clId="{7191B413-D925-443A-A0C9-20DFD8053210}" dt="2022-06-13T16:55:48.560" v="11030" actId="17032"/>
          <ac:spMkLst>
            <pc:docMk/>
            <pc:sldMk cId="990221924" sldId="269"/>
            <ac:spMk id="82" creationId="{63E493EF-7720-434F-85B8-5A7047E517A2}"/>
          </ac:spMkLst>
        </pc:spChg>
        <pc:spChg chg="add mod">
          <ac:chgData name="西村 翼" userId="5a6fcaf58e44607b" providerId="LiveId" clId="{7191B413-D925-443A-A0C9-20DFD8053210}" dt="2022-06-13T16:57:27.289" v="11217" actId="14100"/>
          <ac:spMkLst>
            <pc:docMk/>
            <pc:sldMk cId="990221924" sldId="269"/>
            <ac:spMk id="84" creationId="{47E0B253-8822-4C1E-B606-F78AE3351256}"/>
          </ac:spMkLst>
        </pc:spChg>
        <pc:spChg chg="add mod">
          <ac:chgData name="西村 翼" userId="5a6fcaf58e44607b" providerId="LiveId" clId="{7191B413-D925-443A-A0C9-20DFD8053210}" dt="2022-06-13T16:55:39.787" v="11029" actId="17032"/>
          <ac:spMkLst>
            <pc:docMk/>
            <pc:sldMk cId="990221924" sldId="269"/>
            <ac:spMk id="85" creationId="{EA0B75C1-D957-492A-95C8-F29B7CFC02D5}"/>
          </ac:spMkLst>
        </pc:spChg>
        <pc:spChg chg="add del mod">
          <ac:chgData name="西村 翼" userId="5a6fcaf58e44607b" providerId="LiveId" clId="{7191B413-D925-443A-A0C9-20DFD8053210}" dt="2022-06-13T16:49:11.470" v="10377"/>
          <ac:spMkLst>
            <pc:docMk/>
            <pc:sldMk cId="990221924" sldId="269"/>
            <ac:spMk id="86" creationId="{B1BA2EE0-9BA5-4B2D-9A23-921EF2ABA53E}"/>
          </ac:spMkLst>
        </pc:spChg>
        <pc:spChg chg="add mod">
          <ac:chgData name="西村 翼" userId="5a6fcaf58e44607b" providerId="LiveId" clId="{7191B413-D925-443A-A0C9-20DFD8053210}" dt="2022-06-13T16:55:54.691" v="11031" actId="17032"/>
          <ac:spMkLst>
            <pc:docMk/>
            <pc:sldMk cId="990221924" sldId="269"/>
            <ac:spMk id="87" creationId="{375E7E8A-3BF8-4615-A68D-04778F41172B}"/>
          </ac:spMkLst>
        </pc:spChg>
        <pc:spChg chg="add mod">
          <ac:chgData name="西村 翼" userId="5a6fcaf58e44607b" providerId="LiveId" clId="{7191B413-D925-443A-A0C9-20DFD8053210}" dt="2022-06-13T16:55:11.595" v="11027" actId="164"/>
          <ac:spMkLst>
            <pc:docMk/>
            <pc:sldMk cId="990221924" sldId="269"/>
            <ac:spMk id="88" creationId="{99256BA2-40E1-46B6-982F-49E0F41D3485}"/>
          </ac:spMkLst>
        </pc:spChg>
        <pc:spChg chg="add mod">
          <ac:chgData name="西村 翼" userId="5a6fcaf58e44607b" providerId="LiveId" clId="{7191B413-D925-443A-A0C9-20DFD8053210}" dt="2022-06-13T16:55:11.595" v="11027" actId="164"/>
          <ac:spMkLst>
            <pc:docMk/>
            <pc:sldMk cId="990221924" sldId="269"/>
            <ac:spMk id="89" creationId="{C00D4899-9DAF-4183-B1E2-8B6BFBA17A05}"/>
          </ac:spMkLst>
        </pc:spChg>
        <pc:spChg chg="add mod">
          <ac:chgData name="西村 翼" userId="5a6fcaf58e44607b" providerId="LiveId" clId="{7191B413-D925-443A-A0C9-20DFD8053210}" dt="2022-06-13T16:58:13.269" v="11294" actId="20577"/>
          <ac:spMkLst>
            <pc:docMk/>
            <pc:sldMk cId="990221924" sldId="269"/>
            <ac:spMk id="91" creationId="{7B4EBED8-9304-45E7-BEC5-5E66235CB560}"/>
          </ac:spMkLst>
        </pc:spChg>
        <pc:grpChg chg="add mod">
          <ac:chgData name="西村 翼" userId="5a6fcaf58e44607b" providerId="LiveId" clId="{7191B413-D925-443A-A0C9-20DFD8053210}" dt="2022-06-13T16:41:26.654" v="10036" actId="164"/>
          <ac:grpSpMkLst>
            <pc:docMk/>
            <pc:sldMk cId="990221924" sldId="269"/>
            <ac:grpSpMk id="7" creationId="{79CC9A45-F5F5-42F4-8184-8A87FD1472D4}"/>
          </ac:grpSpMkLst>
        </pc:grpChg>
        <pc:grpChg chg="add mod">
          <ac:chgData name="西村 翼" userId="5a6fcaf58e44607b" providerId="LiveId" clId="{7191B413-D925-443A-A0C9-20DFD8053210}" dt="2022-06-13T16:41:30.401" v="10037" actId="164"/>
          <ac:grpSpMkLst>
            <pc:docMk/>
            <pc:sldMk cId="990221924" sldId="269"/>
            <ac:grpSpMk id="8" creationId="{984814A6-CC40-4C7B-B606-04F295707119}"/>
          </ac:grpSpMkLst>
        </pc:grpChg>
        <pc:grpChg chg="add mod">
          <ac:chgData name="西村 翼" userId="5a6fcaf58e44607b" providerId="LiveId" clId="{7191B413-D925-443A-A0C9-20DFD8053210}" dt="2022-06-13T16:45:39.352" v="10172" actId="164"/>
          <ac:grpSpMkLst>
            <pc:docMk/>
            <pc:sldMk cId="990221924" sldId="269"/>
            <ac:grpSpMk id="10" creationId="{D61C1FAC-83A5-497F-906A-E7935ED57ABF}"/>
          </ac:grpSpMkLst>
        </pc:grpChg>
        <pc:grpChg chg="add mod">
          <ac:chgData name="西村 翼" userId="5a6fcaf58e44607b" providerId="LiveId" clId="{7191B413-D925-443A-A0C9-20DFD8053210}" dt="2022-06-13T16:45:39.352" v="10172" actId="164"/>
          <ac:grpSpMkLst>
            <pc:docMk/>
            <pc:sldMk cId="990221924" sldId="269"/>
            <ac:grpSpMk id="11" creationId="{5229A247-4168-4DB9-A064-8EAC90BD8059}"/>
          </ac:grpSpMkLst>
        </pc:grpChg>
        <pc:grpChg chg="add mod">
          <ac:chgData name="西村 翼" userId="5a6fcaf58e44607b" providerId="LiveId" clId="{7191B413-D925-443A-A0C9-20DFD8053210}" dt="2022-06-13T16:45:42.879" v="10173" actId="1076"/>
          <ac:grpSpMkLst>
            <pc:docMk/>
            <pc:sldMk cId="990221924" sldId="269"/>
            <ac:grpSpMk id="14" creationId="{4B6AFF63-E2A5-462A-85E5-0BDB774B6B89}"/>
          </ac:grpSpMkLst>
        </pc:grpChg>
        <pc:grpChg chg="del">
          <ac:chgData name="西村 翼" userId="5a6fcaf58e44607b" providerId="LiveId" clId="{7191B413-D925-443A-A0C9-20DFD8053210}" dt="2022-06-13T16:37:55.591" v="9945" actId="478"/>
          <ac:grpSpMkLst>
            <pc:docMk/>
            <pc:sldMk cId="990221924" sldId="269"/>
            <ac:grpSpMk id="19" creationId="{7545AE7F-7F9E-42DD-85D6-90F362396FB3}"/>
          </ac:grpSpMkLst>
        </pc:grpChg>
        <pc:grpChg chg="add mod">
          <ac:chgData name="西村 翼" userId="5a6fcaf58e44607b" providerId="LiveId" clId="{7191B413-D925-443A-A0C9-20DFD8053210}" dt="2022-06-13T16:55:11.595" v="11027" actId="164"/>
          <ac:grpSpMkLst>
            <pc:docMk/>
            <pc:sldMk cId="990221924" sldId="269"/>
            <ac:grpSpMk id="20" creationId="{DD82C1EA-2BA5-4342-BDCD-F476801D58D4}"/>
          </ac:grpSpMkLst>
        </pc:grpChg>
        <pc:grpChg chg="add del mod">
          <ac:chgData name="西村 翼" userId="5a6fcaf58e44607b" providerId="LiveId" clId="{7191B413-D925-443A-A0C9-20DFD8053210}" dt="2022-06-13T16:38:32.634" v="9949"/>
          <ac:grpSpMkLst>
            <pc:docMk/>
            <pc:sldMk cId="990221924" sldId="269"/>
            <ac:grpSpMk id="30" creationId="{A6CE3690-66E0-4BED-8609-68AE00B61AC1}"/>
          </ac:grpSpMkLst>
        </pc:grpChg>
        <pc:grpChg chg="add del mod">
          <ac:chgData name="西村 翼" userId="5a6fcaf58e44607b" providerId="LiveId" clId="{7191B413-D925-443A-A0C9-20DFD8053210}" dt="2022-06-13T16:38:57.046" v="9954" actId="21"/>
          <ac:grpSpMkLst>
            <pc:docMk/>
            <pc:sldMk cId="990221924" sldId="269"/>
            <ac:grpSpMk id="47" creationId="{AE29D39B-EFD7-43C1-A7A6-BB5001BF89F7}"/>
          </ac:grpSpMkLst>
        </pc:grpChg>
        <pc:grpChg chg="add del mod">
          <ac:chgData name="西村 翼" userId="5a6fcaf58e44607b" providerId="LiveId" clId="{7191B413-D925-443A-A0C9-20DFD8053210}" dt="2022-06-13T16:39:21.232" v="9965" actId="21"/>
          <ac:grpSpMkLst>
            <pc:docMk/>
            <pc:sldMk cId="990221924" sldId="269"/>
            <ac:grpSpMk id="59" creationId="{02CB6738-E016-4D02-A288-57A46B11A7C9}"/>
          </ac:grpSpMkLst>
        </pc:grpChg>
        <pc:picChg chg="mod">
          <ac:chgData name="西村 翼" userId="5a6fcaf58e44607b" providerId="LiveId" clId="{7191B413-D925-443A-A0C9-20DFD8053210}" dt="2022-06-13T16:38:27.222" v="9948"/>
          <ac:picMkLst>
            <pc:docMk/>
            <pc:sldMk cId="990221924" sldId="269"/>
            <ac:picMk id="36" creationId="{5532FBE7-3768-4DD2-9AC6-69D67BA7D225}"/>
          </ac:picMkLst>
        </pc:picChg>
        <pc:picChg chg="mod">
          <ac:chgData name="西村 翼" userId="5a6fcaf58e44607b" providerId="LiveId" clId="{7191B413-D925-443A-A0C9-20DFD8053210}" dt="2022-06-13T16:38:27.222" v="9948"/>
          <ac:picMkLst>
            <pc:docMk/>
            <pc:sldMk cId="990221924" sldId="269"/>
            <ac:picMk id="37" creationId="{1C4DAD24-967D-4AA8-A4AA-D55957AF9D05}"/>
          </ac:picMkLst>
        </pc:picChg>
        <pc:picChg chg="mod">
          <ac:chgData name="西村 翼" userId="5a6fcaf58e44607b" providerId="LiveId" clId="{7191B413-D925-443A-A0C9-20DFD8053210}" dt="2022-06-13T16:38:27.222" v="9948"/>
          <ac:picMkLst>
            <pc:docMk/>
            <pc:sldMk cId="990221924" sldId="269"/>
            <ac:picMk id="40" creationId="{4535612B-924E-4FD0-8472-2B0F0655A084}"/>
          </ac:picMkLst>
        </pc:picChg>
        <pc:picChg chg="mod">
          <ac:chgData name="西村 翼" userId="5a6fcaf58e44607b" providerId="LiveId" clId="{7191B413-D925-443A-A0C9-20DFD8053210}" dt="2022-06-13T16:38:27.222" v="9948"/>
          <ac:picMkLst>
            <pc:docMk/>
            <pc:sldMk cId="990221924" sldId="269"/>
            <ac:picMk id="42" creationId="{97A12959-B859-4B99-BC82-33A49E5497A4}"/>
          </ac:picMkLst>
        </pc:picChg>
        <pc:picChg chg="add del mod">
          <ac:chgData name="西村 翼" userId="5a6fcaf58e44607b" providerId="LiveId" clId="{7191B413-D925-443A-A0C9-20DFD8053210}" dt="2022-06-13T16:38:32.634" v="9949"/>
          <ac:picMkLst>
            <pc:docMk/>
            <pc:sldMk cId="990221924" sldId="269"/>
            <ac:picMk id="45" creationId="{E974B09A-C159-4F5A-845D-4CF23A9D3D51}"/>
          </ac:picMkLst>
        </pc:picChg>
        <pc:picChg chg="mod">
          <ac:chgData name="西村 翼" userId="5a6fcaf58e44607b" providerId="LiveId" clId="{7191B413-D925-443A-A0C9-20DFD8053210}" dt="2022-06-13T16:38:43.292" v="9950"/>
          <ac:picMkLst>
            <pc:docMk/>
            <pc:sldMk cId="990221924" sldId="269"/>
            <ac:picMk id="53" creationId="{094FE32F-7677-4C35-BAFC-EA80DDBAE95B}"/>
          </ac:picMkLst>
        </pc:picChg>
        <pc:picChg chg="mod">
          <ac:chgData name="西村 翼" userId="5a6fcaf58e44607b" providerId="LiveId" clId="{7191B413-D925-443A-A0C9-20DFD8053210}" dt="2022-06-13T16:38:43.292" v="9950"/>
          <ac:picMkLst>
            <pc:docMk/>
            <pc:sldMk cId="990221924" sldId="269"/>
            <ac:picMk id="54" creationId="{BCBF388D-CC84-49ED-8425-AE12987C9E31}"/>
          </ac:picMkLst>
        </pc:picChg>
        <pc:picChg chg="mod">
          <ac:chgData name="西村 翼" userId="5a6fcaf58e44607b" providerId="LiveId" clId="{7191B413-D925-443A-A0C9-20DFD8053210}" dt="2022-06-13T16:38:43.292" v="9950"/>
          <ac:picMkLst>
            <pc:docMk/>
            <pc:sldMk cId="990221924" sldId="269"/>
            <ac:picMk id="55" creationId="{5EB58D26-CD15-4537-840C-8E434C9F6F20}"/>
          </ac:picMkLst>
        </pc:picChg>
        <pc:picChg chg="mod">
          <ac:chgData name="西村 翼" userId="5a6fcaf58e44607b" providerId="LiveId" clId="{7191B413-D925-443A-A0C9-20DFD8053210}" dt="2022-06-13T16:38:43.292" v="9950"/>
          <ac:picMkLst>
            <pc:docMk/>
            <pc:sldMk cId="990221924" sldId="269"/>
            <ac:picMk id="56" creationId="{BC3D425D-076D-45E2-8E1A-3EF2986CDA44}"/>
          </ac:picMkLst>
        </pc:picChg>
        <pc:picChg chg="add del mod">
          <ac:chgData name="西村 翼" userId="5a6fcaf58e44607b" providerId="LiveId" clId="{7191B413-D925-443A-A0C9-20DFD8053210}" dt="2022-06-13T16:39:10.883" v="9962" actId="21"/>
          <ac:picMkLst>
            <pc:docMk/>
            <pc:sldMk cId="990221924" sldId="269"/>
            <ac:picMk id="58" creationId="{1D39068D-F033-46B5-9D2E-68D1346608F0}"/>
          </ac:picMkLst>
        </pc:picChg>
        <pc:picChg chg="del mod">
          <ac:chgData name="西村 翼" userId="5a6fcaf58e44607b" providerId="LiveId" clId="{7191B413-D925-443A-A0C9-20DFD8053210}" dt="2022-06-13T16:39:00.633" v="9956" actId="21"/>
          <ac:picMkLst>
            <pc:docMk/>
            <pc:sldMk cId="990221924" sldId="269"/>
            <ac:picMk id="60" creationId="{49859875-7797-48F1-96F5-6211A2C5DA59}"/>
          </ac:picMkLst>
        </pc:picChg>
        <pc:picChg chg="mod topLvl">
          <ac:chgData name="西村 翼" userId="5a6fcaf58e44607b" providerId="LiveId" clId="{7191B413-D925-443A-A0C9-20DFD8053210}" dt="2022-06-13T16:39:40.473" v="9971" actId="164"/>
          <ac:picMkLst>
            <pc:docMk/>
            <pc:sldMk cId="990221924" sldId="269"/>
            <ac:picMk id="62" creationId="{1438E01D-7DE8-4907-88D0-5EA1352D5D72}"/>
          </ac:picMkLst>
        </pc:picChg>
        <pc:picChg chg="del mod">
          <ac:chgData name="西村 翼" userId="5a6fcaf58e44607b" providerId="LiveId" clId="{7191B413-D925-443A-A0C9-20DFD8053210}" dt="2022-06-13T16:39:05.641" v="9959" actId="21"/>
          <ac:picMkLst>
            <pc:docMk/>
            <pc:sldMk cId="990221924" sldId="269"/>
            <ac:picMk id="63" creationId="{841A49CC-CD1B-4717-971B-A76F45C4262C}"/>
          </ac:picMkLst>
        </pc:picChg>
        <pc:picChg chg="del mod topLvl">
          <ac:chgData name="西村 翼" userId="5a6fcaf58e44607b" providerId="LiveId" clId="{7191B413-D925-443A-A0C9-20DFD8053210}" dt="2022-06-13T16:39:21.232" v="9965" actId="21"/>
          <ac:picMkLst>
            <pc:docMk/>
            <pc:sldMk cId="990221924" sldId="269"/>
            <ac:picMk id="64" creationId="{97AEF83E-0F85-493C-9622-5F921C0DD63B}"/>
          </ac:picMkLst>
        </pc:picChg>
        <pc:picChg chg="add mod">
          <ac:chgData name="西村 翼" userId="5a6fcaf58e44607b" providerId="LiveId" clId="{7191B413-D925-443A-A0C9-20DFD8053210}" dt="2022-06-13T16:46:53.523" v="10181" actId="1076"/>
          <ac:picMkLst>
            <pc:docMk/>
            <pc:sldMk cId="990221924" sldId="269"/>
            <ac:picMk id="67" creationId="{87F85532-7389-47FB-8A1C-F6960844CC75}"/>
          </ac:picMkLst>
        </pc:picChg>
        <pc:picChg chg="add mod">
          <ac:chgData name="西村 翼" userId="5a6fcaf58e44607b" providerId="LiveId" clId="{7191B413-D925-443A-A0C9-20DFD8053210}" dt="2022-06-13T16:46:53.523" v="10181" actId="1076"/>
          <ac:picMkLst>
            <pc:docMk/>
            <pc:sldMk cId="990221924" sldId="269"/>
            <ac:picMk id="69" creationId="{C400ECD8-AF0C-4453-AD1C-12D49FFF308C}"/>
          </ac:picMkLst>
        </pc:picChg>
        <pc:picChg chg="del">
          <ac:chgData name="西村 翼" userId="5a6fcaf58e44607b" providerId="LiveId" clId="{7191B413-D925-443A-A0C9-20DFD8053210}" dt="2022-06-13T16:37:55.591" v="9945" actId="478"/>
          <ac:picMkLst>
            <pc:docMk/>
            <pc:sldMk cId="990221924" sldId="269"/>
            <ac:picMk id="71" creationId="{1F0F3995-B3DA-4D6D-902B-2CAF3F3E12DA}"/>
          </ac:picMkLst>
        </pc:picChg>
        <pc:picChg chg="add mod">
          <ac:chgData name="西村 翼" userId="5a6fcaf58e44607b" providerId="LiveId" clId="{7191B413-D925-443A-A0C9-20DFD8053210}" dt="2022-06-13T16:46:53.523" v="10181" actId="1076"/>
          <ac:picMkLst>
            <pc:docMk/>
            <pc:sldMk cId="990221924" sldId="269"/>
            <ac:picMk id="73" creationId="{7EF89169-1EB9-498B-B53E-3AD3B37AF278}"/>
          </ac:picMkLst>
        </pc:picChg>
        <pc:picChg chg="add mod">
          <ac:chgData name="西村 翼" userId="5a6fcaf58e44607b" providerId="LiveId" clId="{7191B413-D925-443A-A0C9-20DFD8053210}" dt="2022-06-13T16:39:40.473" v="9971" actId="164"/>
          <ac:picMkLst>
            <pc:docMk/>
            <pc:sldMk cId="990221924" sldId="269"/>
            <ac:picMk id="74" creationId="{748849F8-314F-4026-B0E7-96DCC19AB06F}"/>
          </ac:picMkLst>
        </pc:picChg>
        <pc:picChg chg="del">
          <ac:chgData name="西村 翼" userId="5a6fcaf58e44607b" providerId="LiveId" clId="{7191B413-D925-443A-A0C9-20DFD8053210}" dt="2022-06-13T16:37:55.591" v="9945" actId="478"/>
          <ac:picMkLst>
            <pc:docMk/>
            <pc:sldMk cId="990221924" sldId="269"/>
            <ac:picMk id="75" creationId="{0B2ED0ED-75DC-4A0A-B1D6-EF414CFBADCD}"/>
          </ac:picMkLst>
        </pc:picChg>
        <pc:picChg chg="add mod">
          <ac:chgData name="西村 翼" userId="5a6fcaf58e44607b" providerId="LiveId" clId="{7191B413-D925-443A-A0C9-20DFD8053210}" dt="2022-06-13T16:57:21.543" v="11215" actId="1076"/>
          <ac:picMkLst>
            <pc:docMk/>
            <pc:sldMk cId="990221924" sldId="269"/>
            <ac:picMk id="83" creationId="{E498008B-3952-4A2B-9715-A89260790BBC}"/>
          </ac:picMkLst>
        </pc:picChg>
        <pc:picChg chg="add mod">
          <ac:chgData name="西村 翼" userId="5a6fcaf58e44607b" providerId="LiveId" clId="{7191B413-D925-443A-A0C9-20DFD8053210}" dt="2022-06-13T16:57:18.882" v="11214" actId="1076"/>
          <ac:picMkLst>
            <pc:docMk/>
            <pc:sldMk cId="990221924" sldId="269"/>
            <ac:picMk id="90" creationId="{14C0CB31-F2C0-48A4-9654-717C34BF25B0}"/>
          </ac:picMkLst>
        </pc:picChg>
        <pc:cxnChg chg="add mod">
          <ac:chgData name="西村 翼" userId="5a6fcaf58e44607b" providerId="LiveId" clId="{7191B413-D925-443A-A0C9-20DFD8053210}" dt="2022-06-13T16:45:39.352" v="10172" actId="164"/>
          <ac:cxnSpMkLst>
            <pc:docMk/>
            <pc:sldMk cId="990221924" sldId="269"/>
            <ac:cxnSpMk id="28" creationId="{CFE523E3-6035-4430-89D4-B0B42EAD5F08}"/>
          </ac:cxnSpMkLst>
        </pc:cxnChg>
      </pc:sldChg>
    </pc:docChg>
  </pc:docChgLst>
  <pc:docChgLst>
    <pc:chgData name="西村 翼" userId="5a6fcaf58e44607b" providerId="LiveId" clId="{E5796216-E09E-4753-A5CE-2439B3B5C01B}"/>
    <pc:docChg chg="modMainMaster">
      <pc:chgData name="西村 翼" userId="5a6fcaf58e44607b" providerId="LiveId" clId="{E5796216-E09E-4753-A5CE-2439B3B5C01B}" dt="2022-12-30T01:10:04.904" v="3" actId="2711"/>
      <pc:docMkLst>
        <pc:docMk/>
      </pc:docMkLst>
      <pc:sldMasterChg chg="modSp modSldLayout">
        <pc:chgData name="西村 翼" userId="5a6fcaf58e44607b" providerId="LiveId" clId="{E5796216-E09E-4753-A5CE-2439B3B5C01B}" dt="2022-12-30T01:10:04.904" v="3" actId="2711"/>
        <pc:sldMasterMkLst>
          <pc:docMk/>
          <pc:sldMasterMk cId="2086738938" sldId="2147483648"/>
        </pc:sldMasterMkLst>
        <pc:spChg chg="mod">
          <ac:chgData name="西村 翼" userId="5a6fcaf58e44607b" providerId="LiveId" clId="{E5796216-E09E-4753-A5CE-2439B3B5C01B}" dt="2022-12-30T01:10:04.904" v="3" actId="2711"/>
          <ac:spMkLst>
            <pc:docMk/>
            <pc:sldMasterMk cId="2086738938" sldId="2147483648"/>
            <ac:spMk id="2" creationId="{C2DD5331-4B35-45F5-B3DF-8C4A4891476B}"/>
          </ac:spMkLst>
        </pc:spChg>
        <pc:spChg chg="mod">
          <ac:chgData name="西村 翼" userId="5a6fcaf58e44607b" providerId="LiveId" clId="{E5796216-E09E-4753-A5CE-2439B3B5C01B}" dt="2022-12-30T01:10:04.904" v="3" actId="2711"/>
          <ac:spMkLst>
            <pc:docMk/>
            <pc:sldMasterMk cId="2086738938" sldId="2147483648"/>
            <ac:spMk id="3" creationId="{C3910A09-0E77-4D44-9D36-2B3EE07E4FF5}"/>
          </ac:spMkLst>
        </pc:spChg>
        <pc:spChg chg="mod">
          <ac:chgData name="西村 翼" userId="5a6fcaf58e44607b" providerId="LiveId" clId="{E5796216-E09E-4753-A5CE-2439B3B5C01B}" dt="2022-12-30T01:10:04.904" v="3" actId="2711"/>
          <ac:spMkLst>
            <pc:docMk/>
            <pc:sldMasterMk cId="2086738938" sldId="2147483648"/>
            <ac:spMk id="4" creationId="{BB86D214-18CE-4C00-ACD5-195B7C43E3A6}"/>
          </ac:spMkLst>
        </pc:spChg>
        <pc:spChg chg="mod">
          <ac:chgData name="西村 翼" userId="5a6fcaf58e44607b" providerId="LiveId" clId="{E5796216-E09E-4753-A5CE-2439B3B5C01B}" dt="2022-12-30T01:10:04.904" v="3" actId="2711"/>
          <ac:spMkLst>
            <pc:docMk/>
            <pc:sldMasterMk cId="2086738938" sldId="2147483648"/>
            <ac:spMk id="5" creationId="{FAE414AC-6A13-49FB-A2C6-98667A156190}"/>
          </ac:spMkLst>
        </pc:spChg>
        <pc:spChg chg="mod">
          <ac:chgData name="西村 翼" userId="5a6fcaf58e44607b" providerId="LiveId" clId="{E5796216-E09E-4753-A5CE-2439B3B5C01B}" dt="2022-12-30T01:10:04.904" v="3" actId="2711"/>
          <ac:spMkLst>
            <pc:docMk/>
            <pc:sldMasterMk cId="2086738938" sldId="2147483648"/>
            <ac:spMk id="6" creationId="{8728111A-3868-4FDD-91BE-D94E00353955}"/>
          </ac:spMkLst>
        </pc:spChg>
        <pc:sldLayoutChg chg="modSp mod">
          <pc:chgData name="西村 翼" userId="5a6fcaf58e44607b" providerId="LiveId" clId="{E5796216-E09E-4753-A5CE-2439B3B5C01B}" dt="2022-12-30T01:09:24.657" v="0" actId="1582"/>
          <pc:sldLayoutMkLst>
            <pc:docMk/>
            <pc:sldMasterMk cId="2086738938" sldId="2147483648"/>
            <pc:sldLayoutMk cId="3122641388" sldId="2147483650"/>
          </pc:sldLayoutMkLst>
          <pc:cxnChg chg="mod">
            <ac:chgData name="西村 翼" userId="5a6fcaf58e44607b" providerId="LiveId" clId="{E5796216-E09E-4753-A5CE-2439B3B5C01B}" dt="2022-12-30T01:09:24.657" v="0" actId="1582"/>
            <ac:cxnSpMkLst>
              <pc:docMk/>
              <pc:sldMasterMk cId="2086738938" sldId="2147483648"/>
              <pc:sldLayoutMk cId="3122641388" sldId="2147483650"/>
              <ac:cxnSpMk id="8" creationId="{CD077C19-F45D-4544-84F1-072A7EFA0DAC}"/>
            </ac:cxnSpMkLst>
          </pc:cxnChg>
        </pc:sldLayoutChg>
        <pc:sldLayoutChg chg="modSp mod">
          <pc:chgData name="西村 翼" userId="5a6fcaf58e44607b" providerId="LiveId" clId="{E5796216-E09E-4753-A5CE-2439B3B5C01B}" dt="2022-12-30T01:09:33.533" v="1" actId="1582"/>
          <pc:sldLayoutMkLst>
            <pc:docMk/>
            <pc:sldMasterMk cId="2086738938" sldId="2147483648"/>
            <pc:sldLayoutMk cId="689048292" sldId="2147483654"/>
          </pc:sldLayoutMkLst>
          <pc:cxnChg chg="mod">
            <ac:chgData name="西村 翼" userId="5a6fcaf58e44607b" providerId="LiveId" clId="{E5796216-E09E-4753-A5CE-2439B3B5C01B}" dt="2022-12-30T01:09:33.533" v="1" actId="1582"/>
            <ac:cxnSpMkLst>
              <pc:docMk/>
              <pc:sldMasterMk cId="2086738938" sldId="2147483648"/>
              <pc:sldLayoutMk cId="689048292" sldId="2147483654"/>
              <ac:cxnSpMk id="9" creationId="{B9571F2A-21DC-4DE0-9A28-4DAA8FFE78E7}"/>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2023/1/22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524000" y="1578395"/>
            <a:ext cx="9144000" cy="1655763"/>
          </a:xfrm>
          <a:ln>
            <a:solidFill>
              <a:schemeClr val="bg1"/>
            </a:solidFill>
          </a:ln>
        </p:spPr>
        <p:txBody>
          <a:bodyPr anchor="b">
            <a:normAutofit/>
          </a:bodyPr>
          <a:lstStyle>
            <a:lvl1pPr algn="ctr">
              <a:defRPr sz="48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524000" y="3602038"/>
            <a:ext cx="9144000" cy="1655762"/>
          </a:xfrm>
          <a:ln>
            <a:solidFill>
              <a:schemeClr val="bg1"/>
            </a:solidFill>
          </a:ln>
        </p:spPr>
        <p:txBody>
          <a:bodyPr/>
          <a:lstStyle>
            <a:lvl1pPr marL="0" indent="0" algn="ctr">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日付プレースホルダー 3">
            <a:extLst>
              <a:ext uri="{FF2B5EF4-FFF2-40B4-BE49-F238E27FC236}">
                <a16:creationId xmlns:a16="http://schemas.microsoft.com/office/drawing/2014/main" id="{F9AE01C8-B32C-4AC7-A2F8-FEED64CDF4AE}"/>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2023/1/22</a:t>
            </a:fld>
            <a:endParaRPr lang="ja-JP" altLang="en-US"/>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356350"/>
            <a:ext cx="41148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en-US" altLang="ja-JP" dirty="0"/>
              <a:t>Measuring Success in Decumulation</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376446" y="742438"/>
            <a:ext cx="11585196" cy="5408927"/>
          </a:xfrm>
          <a:ln>
            <a:solidFill>
              <a:schemeClr val="bg1"/>
            </a:solidFill>
          </a:ln>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en-US" altLang="ja-JP" dirty="0"/>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en-US" altLang="ja-JP" dirty="0"/>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1" name="コンテンツ プレースホルダー 2">
            <a:extLst>
              <a:ext uri="{FF2B5EF4-FFF2-40B4-BE49-F238E27FC236}">
                <a16:creationId xmlns:a16="http://schemas.microsoft.com/office/drawing/2014/main" id="{AA412C64-37EA-4955-980B-CD9A3098919A}"/>
              </a:ext>
            </a:extLst>
          </p:cNvPr>
          <p:cNvSpPr>
            <a:spLocks noGrp="1"/>
          </p:cNvSpPr>
          <p:nvPr>
            <p:ph sz="half" idx="1"/>
          </p:nvPr>
        </p:nvSpPr>
        <p:spPr>
          <a:xfrm>
            <a:off x="374709"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コンテンツ プレースホルダー 3">
            <a:extLst>
              <a:ext uri="{FF2B5EF4-FFF2-40B4-BE49-F238E27FC236}">
                <a16:creationId xmlns:a16="http://schemas.microsoft.com/office/drawing/2014/main" id="{81E04CF5-8900-46F7-A4D3-396B8F91CA00}"/>
              </a:ext>
            </a:extLst>
          </p:cNvPr>
          <p:cNvSpPr>
            <a:spLocks noGrp="1"/>
          </p:cNvSpPr>
          <p:nvPr>
            <p:ph sz="half" idx="2"/>
          </p:nvPr>
        </p:nvSpPr>
        <p:spPr>
          <a:xfrm>
            <a:off x="6204498"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9" name="直線コネクタ 8">
            <a:extLst>
              <a:ext uri="{FF2B5EF4-FFF2-40B4-BE49-F238E27FC236}">
                <a16:creationId xmlns:a16="http://schemas.microsoft.com/office/drawing/2014/main" id="{B9571F2A-21DC-4DE0-9A28-4DAA8FFE78E7}"/>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048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829D1592-4D9F-40F0-BCFE-4788FF790311}"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en-US" altLang="ja-JP" dirty="0"/>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443736-092D-4B65-B800-F3C673D75D2B}"/>
              </a:ext>
            </a:extLst>
          </p:cNvPr>
          <p:cNvSpPr>
            <a:spLocks noGrp="1"/>
          </p:cNvSpPr>
          <p:nvPr>
            <p:ph type="ctrTitle"/>
          </p:nvPr>
        </p:nvSpPr>
        <p:spPr/>
        <p:txBody>
          <a:bodyPr>
            <a:normAutofit/>
          </a:bodyPr>
          <a:lstStyle/>
          <a:p>
            <a:r>
              <a:rPr lang="en-US" altLang="ja-JP" sz="4400" dirty="0"/>
              <a:t>Measuring Success in Decumulation</a:t>
            </a:r>
            <a:endParaRPr kumimoji="1" lang="ja-JP" altLang="en-US" sz="4400" dirty="0"/>
          </a:p>
        </p:txBody>
      </p:sp>
      <p:sp>
        <p:nvSpPr>
          <p:cNvPr id="3" name="字幕 2">
            <a:extLst>
              <a:ext uri="{FF2B5EF4-FFF2-40B4-BE49-F238E27FC236}">
                <a16:creationId xmlns:a16="http://schemas.microsoft.com/office/drawing/2014/main" id="{F62FF6C8-0018-4B8D-A46D-8B09ADF951CB}"/>
              </a:ext>
            </a:extLst>
          </p:cNvPr>
          <p:cNvSpPr>
            <a:spLocks noGrp="1"/>
          </p:cNvSpPr>
          <p:nvPr>
            <p:ph type="subTitle" idx="1"/>
          </p:nvPr>
        </p:nvSpPr>
        <p:spPr/>
        <p:txBody>
          <a:bodyPr/>
          <a:lstStyle/>
          <a:p>
            <a:r>
              <a:rPr lang="en-US" altLang="ja-JP" b="1" i="0" u="none" strike="noStrike" baseline="0" dirty="0">
                <a:latin typeface="TimesNewRomanPS-BoldMT"/>
              </a:rPr>
              <a:t>The Minimum Acceptable</a:t>
            </a:r>
            <a:r>
              <a:rPr lang="ja-JP" altLang="en-US" b="1" dirty="0">
                <a:latin typeface="TimesNewRomanPS-BoldMT"/>
              </a:rPr>
              <a:t> </a:t>
            </a:r>
            <a:r>
              <a:rPr lang="en-US" altLang="ja-JP" b="1" i="0" u="none" strike="noStrike" baseline="0" dirty="0">
                <a:latin typeface="TimesNewRomanPS-BoldMT"/>
              </a:rPr>
              <a:t>Annual Withdrawal Rate (MAAW)</a:t>
            </a:r>
            <a:endParaRPr kumimoji="1" lang="ja-JP" altLang="en-US" sz="3200" dirty="0"/>
          </a:p>
        </p:txBody>
      </p:sp>
      <p:sp>
        <p:nvSpPr>
          <p:cNvPr id="4" name="日付プレースホルダー 3">
            <a:extLst>
              <a:ext uri="{FF2B5EF4-FFF2-40B4-BE49-F238E27FC236}">
                <a16:creationId xmlns:a16="http://schemas.microsoft.com/office/drawing/2014/main" id="{97F153A5-1C5D-4C9C-B4EB-910ACB84C9A7}"/>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B6BA21EF-7962-4DDC-A02B-DF0009A1F7CA}"/>
              </a:ext>
            </a:extLst>
          </p:cNvPr>
          <p:cNvSpPr>
            <a:spLocks noGrp="1"/>
          </p:cNvSpPr>
          <p:nvPr>
            <p:ph type="ftr" sz="quarter" idx="11"/>
          </p:nvPr>
        </p:nvSpPr>
        <p:spPr/>
        <p:txBody>
          <a:bodyPr/>
          <a:lstStyle/>
          <a:p>
            <a:r>
              <a:rPr lang="en-US" altLang="ja-JP" dirty="0"/>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3DD65B7D-4A5E-4AC5-A835-029952698EA9}"/>
              </a:ext>
            </a:extLst>
          </p:cNvPr>
          <p:cNvSpPr>
            <a:spLocks noGrp="1"/>
          </p:cNvSpPr>
          <p:nvPr>
            <p:ph type="sldNum" sz="quarter" idx="12"/>
          </p:nvPr>
        </p:nvSpPr>
        <p:spPr/>
        <p:txBody>
          <a:bodyPr/>
          <a:lstStyle/>
          <a:p>
            <a:fld id="{6A08F1E3-4537-4A28-BBC1-BB8FB2459995}" type="slidenum">
              <a:rPr lang="ja-JP" altLang="en-US" smtClean="0"/>
              <a:pPr/>
              <a:t>1</a:t>
            </a:fld>
            <a:endParaRPr lang="ja-JP" altLang="en-US"/>
          </a:p>
        </p:txBody>
      </p:sp>
    </p:spTree>
    <p:extLst>
      <p:ext uri="{BB962C8B-B14F-4D97-AF65-F5344CB8AC3E}">
        <p14:creationId xmlns:p14="http://schemas.microsoft.com/office/powerpoint/2010/main" val="180336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DEDD9B-F99B-4EB3-B05C-F4DD90754D02}"/>
              </a:ext>
            </a:extLst>
          </p:cNvPr>
          <p:cNvSpPr>
            <a:spLocks noGrp="1"/>
          </p:cNvSpPr>
          <p:nvPr>
            <p:ph type="title"/>
          </p:nvPr>
        </p:nvSpPr>
        <p:spPr/>
        <p:txBody>
          <a:bodyPr/>
          <a:lstStyle/>
          <a:p>
            <a:r>
              <a:rPr kumimoji="1" lang="en-US" altLang="ja-JP" dirty="0"/>
              <a:t>2</a:t>
            </a:r>
            <a:r>
              <a:rPr kumimoji="1" lang="ja-JP" altLang="en-US" dirty="0"/>
              <a:t>章 </a:t>
            </a:r>
            <a:r>
              <a:rPr kumimoji="1" lang="en-US" altLang="ja-JP" dirty="0"/>
              <a:t>2.3</a:t>
            </a:r>
            <a:r>
              <a:rPr kumimoji="1" lang="ja-JP" altLang="en-US" dirty="0"/>
              <a:t>節</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F3A2626-1F2D-4613-A649-9DA4F2F9F128}"/>
                  </a:ext>
                </a:extLst>
              </p:cNvPr>
              <p:cNvSpPr>
                <a:spLocks noGrp="1"/>
              </p:cNvSpPr>
              <p:nvPr>
                <p:ph idx="1"/>
              </p:nvPr>
            </p:nvSpPr>
            <p:spPr/>
            <p:txBody>
              <a:bodyPr/>
              <a:lstStyle/>
              <a:p>
                <a:r>
                  <a:rPr kumimoji="1" lang="ja-JP" altLang="en-US" dirty="0"/>
                  <a:t>「投資家のニーズを満たすために，毎期の許容最小引き出し額はいくらか？」</a:t>
                </a:r>
                <a:br>
                  <a:rPr kumimoji="1" lang="en-US" altLang="ja-JP" dirty="0"/>
                </a:br>
                <a:r>
                  <a:rPr kumimoji="1" lang="ja-JP" altLang="en-US" dirty="0"/>
                  <a:t>➡ この考えを「</a:t>
                </a:r>
                <a:r>
                  <a:rPr kumimoji="1" lang="en-US" altLang="ja-JP" b="1" dirty="0">
                    <a:solidFill>
                      <a:srgbClr val="FF0000"/>
                    </a:solidFill>
                  </a:rPr>
                  <a:t>MAAW</a:t>
                </a:r>
                <a:r>
                  <a:rPr kumimoji="1" lang="ja-JP" altLang="en-US" dirty="0"/>
                  <a:t>」と呼ぶこととする．</a:t>
                </a:r>
                <a:endParaRPr kumimoji="1" lang="en-US" altLang="ja-JP" dirty="0"/>
              </a:p>
              <a:p>
                <a:r>
                  <a:rPr kumimoji="1" lang="en-US" altLang="ja-JP" dirty="0"/>
                  <a:t>MAAW</a:t>
                </a:r>
                <a:r>
                  <a:rPr kumimoji="1" lang="ja-JP" altLang="en-US" dirty="0"/>
                  <a:t>は，引き出し額に関する意思決定につき，</a:t>
                </a:r>
                <a:br>
                  <a:rPr kumimoji="1" lang="en-US" altLang="ja-JP" dirty="0"/>
                </a:br>
                <a:r>
                  <a:rPr kumimoji="1" lang="ja-JP" altLang="en-US" dirty="0"/>
                  <a:t>希望する収入の下限を示す単純な指標とみなすことが出来る．</a:t>
                </a:r>
                <a:endParaRPr kumimoji="1" lang="en-US" altLang="ja-JP" dirty="0"/>
              </a:p>
              <a:p>
                <a:r>
                  <a:rPr lang="ja-JP" altLang="en-US" dirty="0"/>
                  <a:t>引き出し額を評価するために，個人が最低限許容できる年間引き出し額（</a:t>
                </a:r>
                <a:r>
                  <a:rPr lang="en-US" altLang="ja-JP" dirty="0"/>
                  <a:t>MAAW</a:t>
                </a:r>
                <a:r>
                  <a:rPr lang="ja-JP" altLang="en-US" dirty="0"/>
                  <a:t>）を見積もることから始める．</a:t>
                </a:r>
                <a:endParaRPr lang="en-US" altLang="ja-JP" dirty="0"/>
              </a:p>
              <a:p>
                <a:r>
                  <a:rPr kumimoji="1" lang="ja-JP" altLang="en-US" dirty="0"/>
                  <a:t>次頁では，適応引出法（中央値）</a:t>
                </a:r>
                <a:r>
                  <a:rPr kumimoji="1" lang="en-US" altLang="ja-JP" dirty="0"/>
                  <a:t>PWR</a:t>
                </a:r>
                <a:r>
                  <a:rPr kumimoji="1" lang="ja-JP" altLang="en-US" dirty="0"/>
                  <a:t>法を用いて，</a:t>
                </a:r>
                <a:r>
                  <a:rPr kumimoji="1" lang="en-US" altLang="ja-JP" dirty="0"/>
                  <a:t>MAAW</a:t>
                </a:r>
                <a:r>
                  <a:rPr kumimoji="1" lang="ja-JP" altLang="en-US" dirty="0"/>
                  <a:t>が</a:t>
                </a:r>
                <a:r>
                  <a:rPr kumimoji="1" lang="en-US" altLang="ja-JP" dirty="0"/>
                  <a:t>4% ~ 7%</a:t>
                </a:r>
                <a:r>
                  <a:rPr kumimoji="1" lang="ja-JP" altLang="en-US" dirty="0"/>
                  <a:t>の間にある場合の引き出し開始時ごとの成功率と開始時と終了時の割合を示したものである．</a:t>
                </a:r>
                <a:endParaRPr kumimoji="1" lang="en-US" altLang="ja-JP" dirty="0"/>
              </a:p>
              <a:p>
                <a:r>
                  <a:rPr lang="ja-JP" altLang="en-US" dirty="0"/>
                  <a:t>成功率とは，例えば</a:t>
                </a:r>
                <a:r>
                  <a:rPr lang="en-US" altLang="ja-JP" dirty="0"/>
                  <a:t>MAAW</a:t>
                </a:r>
                <a:r>
                  <a:rPr lang="ja-JP" altLang="en-US" dirty="0"/>
                  <a:t>を</a:t>
                </a:r>
                <a:r>
                  <a:rPr lang="en-US" altLang="ja-JP" dirty="0"/>
                  <a:t>5000</a:t>
                </a:r>
                <a:r>
                  <a:rPr lang="ja-JP" altLang="en-US" dirty="0"/>
                  <a:t>ポンドに設定し，</a:t>
                </a:r>
                <a:r>
                  <a:rPr lang="en-US" altLang="ja-JP" dirty="0"/>
                  <a:t>20</a:t>
                </a:r>
                <a:r>
                  <a:rPr lang="ja-JP" altLang="en-US" dirty="0"/>
                  <a:t>回中</a:t>
                </a:r>
                <a:r>
                  <a:rPr lang="en-US" altLang="ja-JP" dirty="0"/>
                  <a:t>18</a:t>
                </a:r>
                <a:r>
                  <a:rPr lang="ja-JP" altLang="en-US" dirty="0"/>
                  <a:t>回の引き出しがそれ以上であれば，</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18</m:t>
                        </m:r>
                      </m:num>
                      <m:den>
                        <m:r>
                          <a:rPr lang="en-US" altLang="ja-JP" b="0" i="1" smtClean="0">
                            <a:latin typeface="Cambria Math" panose="02040503050406030204" pitchFamily="18" charset="0"/>
                          </a:rPr>
                          <m:t>20</m:t>
                        </m:r>
                      </m:den>
                    </m:f>
                    <m:r>
                      <a:rPr lang="en-US" altLang="ja-JP" b="0" i="1" smtClean="0">
                        <a:latin typeface="Cambria Math" panose="02040503050406030204" pitchFamily="18" charset="0"/>
                      </a:rPr>
                      <m:t>=90%</m:t>
                    </m:r>
                  </m:oMath>
                </a14:m>
                <a:r>
                  <a:rPr kumimoji="1" lang="ja-JP" altLang="en-US" dirty="0"/>
                  <a:t> となる．</a:t>
                </a:r>
                <a:endParaRPr kumimoji="1" lang="en-US" altLang="ja-JP" dirty="0"/>
              </a:p>
              <a:p>
                <a:r>
                  <a:rPr lang="ja-JP" altLang="en-US" dirty="0"/>
                  <a:t>株式ボラティリティが高い場合，現状安定した引き出しを行うことは非常に</a:t>
                </a:r>
                <a:br>
                  <a:rPr lang="en-US" altLang="ja-JP" dirty="0"/>
                </a:br>
                <a:r>
                  <a:rPr lang="ja-JP" altLang="en-US" dirty="0"/>
                  <a:t>難しい．</a:t>
                </a:r>
                <a:endParaRPr kumimoji="1" lang="ja-JP" altLang="en-US" dirty="0"/>
              </a:p>
            </p:txBody>
          </p:sp>
        </mc:Choice>
        <mc:Fallback>
          <p:sp>
            <p:nvSpPr>
              <p:cNvPr id="3" name="コンテンツ プレースホルダー 2">
                <a:extLst>
                  <a:ext uri="{FF2B5EF4-FFF2-40B4-BE49-F238E27FC236}">
                    <a16:creationId xmlns:a16="http://schemas.microsoft.com/office/drawing/2014/main" id="{0F3A2626-1F2D-4613-A649-9DA4F2F9F128}"/>
                  </a:ext>
                </a:extLst>
              </p:cNvPr>
              <p:cNvSpPr>
                <a:spLocks noGrp="1" noRot="1" noChangeAspect="1" noMove="1" noResize="1" noEditPoints="1" noAdjustHandles="1" noChangeArrowheads="1" noChangeShapeType="1" noTextEdit="1"/>
              </p:cNvSpPr>
              <p:nvPr>
                <p:ph idx="1"/>
              </p:nvPr>
            </p:nvSpPr>
            <p:spPr>
              <a:blipFill>
                <a:blip r:embed="rId2"/>
                <a:stretch>
                  <a:fillRect l="-683" t="-1350" r="-273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33DAC8CA-914F-4DBA-B0BD-7B6946FC1944}"/>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C4CC9ABC-1F89-4EFE-9A35-019D3A2EBAA0}"/>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B51B2CCA-9DA3-4FC0-B0AC-0E7730382985}"/>
              </a:ext>
            </a:extLst>
          </p:cNvPr>
          <p:cNvSpPr>
            <a:spLocks noGrp="1"/>
          </p:cNvSpPr>
          <p:nvPr>
            <p:ph type="sldNum" sz="quarter" idx="12"/>
          </p:nvPr>
        </p:nvSpPr>
        <p:spPr/>
        <p:txBody>
          <a:bodyPr/>
          <a:lstStyle/>
          <a:p>
            <a:fld id="{6A08F1E3-4537-4A28-BBC1-BB8FB2459995}" type="slidenum">
              <a:rPr lang="ja-JP" altLang="en-US" smtClean="0"/>
              <a:pPr/>
              <a:t>10</a:t>
            </a:fld>
            <a:endParaRPr lang="ja-JP" altLang="en-US"/>
          </a:p>
        </p:txBody>
      </p:sp>
    </p:spTree>
    <p:extLst>
      <p:ext uri="{BB962C8B-B14F-4D97-AF65-F5344CB8AC3E}">
        <p14:creationId xmlns:p14="http://schemas.microsoft.com/office/powerpoint/2010/main" val="69801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285B1-2F8B-4D89-84CE-1BAF3BB1527E}"/>
              </a:ext>
            </a:extLst>
          </p:cNvPr>
          <p:cNvSpPr>
            <a:spLocks noGrp="1"/>
          </p:cNvSpPr>
          <p:nvPr>
            <p:ph type="title"/>
          </p:nvPr>
        </p:nvSpPr>
        <p:spPr/>
        <p:txBody>
          <a:bodyPr/>
          <a:lstStyle/>
          <a:p>
            <a:r>
              <a:rPr kumimoji="1" lang="en-US" altLang="ja-JP" dirty="0"/>
              <a:t>2</a:t>
            </a:r>
            <a:r>
              <a:rPr kumimoji="1" lang="ja-JP" altLang="en-US" dirty="0"/>
              <a:t>章 </a:t>
            </a:r>
            <a:r>
              <a:rPr kumimoji="1" lang="en-US" altLang="ja-JP" dirty="0"/>
              <a:t>2.3</a:t>
            </a:r>
            <a:r>
              <a:rPr kumimoji="1" lang="ja-JP" altLang="en-US" dirty="0"/>
              <a:t>節</a:t>
            </a:r>
          </a:p>
        </p:txBody>
      </p:sp>
      <p:sp>
        <p:nvSpPr>
          <p:cNvPr id="3" name="コンテンツ プレースホルダー 2">
            <a:extLst>
              <a:ext uri="{FF2B5EF4-FFF2-40B4-BE49-F238E27FC236}">
                <a16:creationId xmlns:a16="http://schemas.microsoft.com/office/drawing/2014/main" id="{C23ADDEC-6800-41EF-AE0B-D04EA16B9D65}"/>
              </a:ext>
            </a:extLst>
          </p:cNvPr>
          <p:cNvSpPr>
            <a:spLocks noGrp="1"/>
          </p:cNvSpPr>
          <p:nvPr>
            <p:ph idx="1"/>
          </p:nvPr>
        </p:nvSpPr>
        <p:spPr/>
        <p:txBody>
          <a:bodyPr/>
          <a:lstStyle/>
          <a:p>
            <a:r>
              <a:rPr lang="ja-JP" altLang="en-US" dirty="0"/>
              <a:t>開始時期における</a:t>
            </a:r>
            <a:r>
              <a:rPr kumimoji="1" lang="en-US" altLang="ja-JP" dirty="0"/>
              <a:t>MAAW</a:t>
            </a:r>
            <a:r>
              <a:rPr kumimoji="1" lang="ja-JP" altLang="en-US" dirty="0"/>
              <a:t>と成功率の推移．</a:t>
            </a:r>
          </a:p>
        </p:txBody>
      </p:sp>
      <p:sp>
        <p:nvSpPr>
          <p:cNvPr id="4" name="日付プレースホルダー 3">
            <a:extLst>
              <a:ext uri="{FF2B5EF4-FFF2-40B4-BE49-F238E27FC236}">
                <a16:creationId xmlns:a16="http://schemas.microsoft.com/office/drawing/2014/main" id="{065FCFA4-5E9F-4BEF-8DB2-1918F0F08746}"/>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DEA65FF9-C7C9-43CB-B994-4582524823FA}"/>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6CF93918-CF49-4574-B2A3-24F5D250C45B}"/>
              </a:ext>
            </a:extLst>
          </p:cNvPr>
          <p:cNvSpPr>
            <a:spLocks noGrp="1"/>
          </p:cNvSpPr>
          <p:nvPr>
            <p:ph type="sldNum" sz="quarter" idx="12"/>
          </p:nvPr>
        </p:nvSpPr>
        <p:spPr/>
        <p:txBody>
          <a:bodyPr/>
          <a:lstStyle/>
          <a:p>
            <a:fld id="{6A08F1E3-4537-4A28-BBC1-BB8FB2459995}" type="slidenum">
              <a:rPr lang="ja-JP" altLang="en-US" smtClean="0"/>
              <a:pPr/>
              <a:t>11</a:t>
            </a:fld>
            <a:endParaRPr lang="ja-JP" altLang="en-US"/>
          </a:p>
        </p:txBody>
      </p:sp>
      <p:pic>
        <p:nvPicPr>
          <p:cNvPr id="8" name="図 7">
            <a:extLst>
              <a:ext uri="{FF2B5EF4-FFF2-40B4-BE49-F238E27FC236}">
                <a16:creationId xmlns:a16="http://schemas.microsoft.com/office/drawing/2014/main" id="{F606A694-AB4A-411E-A11E-AF0BFC6DE3C9}"/>
              </a:ext>
            </a:extLst>
          </p:cNvPr>
          <p:cNvPicPr>
            <a:picLocks noChangeAspect="1"/>
          </p:cNvPicPr>
          <p:nvPr/>
        </p:nvPicPr>
        <p:blipFill>
          <a:blip r:embed="rId2"/>
          <a:stretch>
            <a:fillRect/>
          </a:stretch>
        </p:blipFill>
        <p:spPr>
          <a:xfrm>
            <a:off x="1948574" y="1197420"/>
            <a:ext cx="7864019" cy="5155746"/>
          </a:xfrm>
          <a:prstGeom prst="rect">
            <a:avLst/>
          </a:prstGeom>
        </p:spPr>
      </p:pic>
    </p:spTree>
    <p:extLst>
      <p:ext uri="{BB962C8B-B14F-4D97-AF65-F5344CB8AC3E}">
        <p14:creationId xmlns:p14="http://schemas.microsoft.com/office/powerpoint/2010/main" val="259680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5E61D-85F6-4282-8A41-A92121ACDD0F}"/>
              </a:ext>
            </a:extLst>
          </p:cNvPr>
          <p:cNvSpPr>
            <a:spLocks noGrp="1"/>
          </p:cNvSpPr>
          <p:nvPr>
            <p:ph type="title"/>
          </p:nvPr>
        </p:nvSpPr>
        <p:spPr/>
        <p:txBody>
          <a:bodyPr/>
          <a:lstStyle/>
          <a:p>
            <a:r>
              <a:rPr kumimoji="1" lang="en-US" altLang="ja-JP" dirty="0"/>
              <a:t>2</a:t>
            </a:r>
            <a:r>
              <a:rPr kumimoji="1" lang="ja-JP" altLang="en-US" dirty="0"/>
              <a:t>章 </a:t>
            </a:r>
            <a:r>
              <a:rPr kumimoji="1" lang="en-US" altLang="ja-JP" dirty="0"/>
              <a:t>2.3</a:t>
            </a:r>
            <a:r>
              <a:rPr kumimoji="1" lang="ja-JP" altLang="en-US" dirty="0"/>
              <a:t>節</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F71211F-E37F-4E9F-841A-8DA99758D702}"/>
                  </a:ext>
                </a:extLst>
              </p:cNvPr>
              <p:cNvSpPr>
                <a:spLocks noGrp="1"/>
              </p:cNvSpPr>
              <p:nvPr>
                <p:ph idx="1"/>
              </p:nvPr>
            </p:nvSpPr>
            <p:spPr/>
            <p:txBody>
              <a:bodyPr/>
              <a:lstStyle/>
              <a:p>
                <a:r>
                  <a:rPr kumimoji="1" lang="ja-JP" altLang="en-US" dirty="0"/>
                  <a:t>次頁の図は，各年度の最低年間引き出し額の推移を示したものである．</a:t>
                </a:r>
                <a:endParaRPr kumimoji="1" lang="en-US" altLang="ja-JP" dirty="0"/>
              </a:p>
              <a:p>
                <a:r>
                  <a:rPr kumimoji="1" lang="ja-JP" altLang="en-US" dirty="0"/>
                  <a:t>中立的な</a:t>
                </a:r>
                <a:r>
                  <a:rPr kumimoji="1" lang="en-US" altLang="ja-JP" dirty="0"/>
                  <a:t>5%MAAW</a:t>
                </a:r>
                <a:r>
                  <a:rPr kumimoji="1" lang="ja-JP" altLang="en-US" dirty="0"/>
                  <a:t>（</a:t>
                </a:r>
                <a14:m>
                  <m:oMath xmlns:m="http://schemas.openxmlformats.org/officeDocument/2006/math">
                    <m:r>
                      <a:rPr kumimoji="1" lang="en-US" altLang="ja-JP" i="1" dirty="0" smtClean="0">
                        <a:latin typeface="Cambria Math" panose="02040503050406030204" pitchFamily="18" charset="0"/>
                      </a:rPr>
                      <m:t>10</m:t>
                    </m:r>
                    <m:r>
                      <a:rPr kumimoji="1" lang="ja-JP" altLang="en-US" i="1" dirty="0" smtClean="0">
                        <a:latin typeface="Cambria Math" panose="02040503050406030204" pitchFamily="18" charset="0"/>
                      </a:rPr>
                      <m:t>万</m:t>
                    </m:r>
                    <m:r>
                      <a:rPr kumimoji="1" lang="en-US" altLang="ja-JP" i="1" dirty="0" smtClean="0">
                        <a:latin typeface="Cambria Math" panose="02040503050406030204" pitchFamily="18" charset="0"/>
                      </a:rPr>
                      <m:t>×</m:t>
                    </m:r>
                    <m:r>
                      <a:rPr lang="en-US" altLang="ja-JP" i="1" dirty="0">
                        <a:latin typeface="Cambria Math" panose="02040503050406030204" pitchFamily="18" charset="0"/>
                      </a:rPr>
                      <m:t>5</m:t>
                    </m:r>
                    <m:r>
                      <a:rPr lang="en-US" altLang="ja-JP" i="1" dirty="0" smtClean="0">
                        <a:latin typeface="Cambria Math" panose="02040503050406030204" pitchFamily="18" charset="0"/>
                      </a:rPr>
                      <m:t>%=5,000</m:t>
                    </m:r>
                    <m:r>
                      <a:rPr lang="ja-JP" altLang="en-US" i="1" dirty="0">
                        <a:latin typeface="Cambria Math" panose="02040503050406030204" pitchFamily="18" charset="0"/>
                      </a:rPr>
                      <m:t>ポンド</m:t>
                    </m:r>
                  </m:oMath>
                </a14:m>
                <a:r>
                  <a:rPr kumimoji="1" lang="ja-JP" altLang="en-US" dirty="0"/>
                  <a:t>）の水準と比較して，</a:t>
                </a:r>
                <a:br>
                  <a:rPr kumimoji="1" lang="en-US" altLang="ja-JP" dirty="0"/>
                </a:br>
                <a:r>
                  <a:rPr kumimoji="1" lang="ja-JP" altLang="en-US" dirty="0"/>
                  <a:t>低い水準になっていることが分かる．</a:t>
                </a:r>
                <a:endParaRPr kumimoji="1" lang="en-US" altLang="ja-JP" dirty="0"/>
              </a:p>
              <a:p>
                <a:r>
                  <a:rPr kumimoji="1" lang="ja-JP" altLang="en-US" dirty="0"/>
                  <a:t>また，</a:t>
                </a:r>
                <a:r>
                  <a:rPr kumimoji="1" lang="en-US" altLang="ja-JP" dirty="0"/>
                  <a:t>1975</a:t>
                </a:r>
                <a:r>
                  <a:rPr kumimoji="1" lang="ja-JP" altLang="en-US" dirty="0"/>
                  <a:t>年以降に水準が大きく</a:t>
                </a:r>
                <a:br>
                  <a:rPr kumimoji="1" lang="en-US" altLang="ja-JP" dirty="0"/>
                </a:br>
                <a:r>
                  <a:rPr kumimoji="1" lang="ja-JP" altLang="en-US" dirty="0"/>
                  <a:t>上昇しているが，これは</a:t>
                </a:r>
                <a:r>
                  <a:rPr kumimoji="1" lang="en-US" altLang="ja-JP" dirty="0"/>
                  <a:t>73-74</a:t>
                </a:r>
                <a:r>
                  <a:rPr kumimoji="1" lang="ja-JP" altLang="en-US" dirty="0"/>
                  <a:t>年の</a:t>
                </a:r>
                <a:br>
                  <a:rPr kumimoji="1" lang="en-US" altLang="ja-JP" dirty="0"/>
                </a:br>
                <a:r>
                  <a:rPr kumimoji="1" lang="ja-JP" altLang="en-US" dirty="0"/>
                  <a:t>大幅なマイナスの影響を</a:t>
                </a:r>
                <a:br>
                  <a:rPr kumimoji="1" lang="en-US" altLang="ja-JP" dirty="0"/>
                </a:br>
                <a:r>
                  <a:rPr kumimoji="1" lang="ja-JP" altLang="en-US" dirty="0"/>
                  <a:t>再度示している．</a:t>
                </a:r>
              </a:p>
            </p:txBody>
          </p:sp>
        </mc:Choice>
        <mc:Fallback>
          <p:sp>
            <p:nvSpPr>
              <p:cNvPr id="3" name="コンテンツ プレースホルダー 2">
                <a:extLst>
                  <a:ext uri="{FF2B5EF4-FFF2-40B4-BE49-F238E27FC236}">
                    <a16:creationId xmlns:a16="http://schemas.microsoft.com/office/drawing/2014/main" id="{7F71211F-E37F-4E9F-841A-8DA99758D702}"/>
                  </a:ext>
                </a:extLst>
              </p:cNvPr>
              <p:cNvSpPr>
                <a:spLocks noGrp="1" noRot="1" noChangeAspect="1" noMove="1" noResize="1" noEditPoints="1" noAdjustHandles="1" noChangeArrowheads="1" noChangeShapeType="1" noTextEdit="1"/>
              </p:cNvSpPr>
              <p:nvPr>
                <p:ph idx="1"/>
              </p:nvPr>
            </p:nvSpPr>
            <p:spPr>
              <a:blipFill>
                <a:blip r:embed="rId2"/>
                <a:stretch>
                  <a:fillRect l="-683" t="-1350"/>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791461A-F784-4D18-82CA-57D8CBEE93A9}"/>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1018FDED-0F33-4DA4-8877-DA1B554C0DF9}"/>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58B5BDB2-358B-4785-946A-68550562E6CD}"/>
              </a:ext>
            </a:extLst>
          </p:cNvPr>
          <p:cNvSpPr>
            <a:spLocks noGrp="1"/>
          </p:cNvSpPr>
          <p:nvPr>
            <p:ph type="sldNum" sz="quarter" idx="12"/>
          </p:nvPr>
        </p:nvSpPr>
        <p:spPr/>
        <p:txBody>
          <a:bodyPr/>
          <a:lstStyle/>
          <a:p>
            <a:fld id="{6A08F1E3-4537-4A28-BBC1-BB8FB2459995}" type="slidenum">
              <a:rPr lang="ja-JP" altLang="en-US" smtClean="0"/>
              <a:pPr/>
              <a:t>12</a:t>
            </a:fld>
            <a:endParaRPr lang="ja-JP" altLang="en-US"/>
          </a:p>
        </p:txBody>
      </p:sp>
      <p:pic>
        <p:nvPicPr>
          <p:cNvPr id="7" name="図 6">
            <a:extLst>
              <a:ext uri="{FF2B5EF4-FFF2-40B4-BE49-F238E27FC236}">
                <a16:creationId xmlns:a16="http://schemas.microsoft.com/office/drawing/2014/main" id="{9EFC0716-5E7E-4643-AC32-3B29EF438883}"/>
              </a:ext>
            </a:extLst>
          </p:cNvPr>
          <p:cNvPicPr>
            <a:picLocks noChangeAspect="1"/>
          </p:cNvPicPr>
          <p:nvPr/>
        </p:nvPicPr>
        <p:blipFill>
          <a:blip r:embed="rId3"/>
          <a:stretch>
            <a:fillRect/>
          </a:stretch>
        </p:blipFill>
        <p:spPr>
          <a:xfrm>
            <a:off x="5516536" y="2002015"/>
            <a:ext cx="6494381" cy="4248660"/>
          </a:xfrm>
          <a:prstGeom prst="rect">
            <a:avLst/>
          </a:prstGeom>
        </p:spPr>
      </p:pic>
    </p:spTree>
    <p:extLst>
      <p:ext uri="{BB962C8B-B14F-4D97-AF65-F5344CB8AC3E}">
        <p14:creationId xmlns:p14="http://schemas.microsoft.com/office/powerpoint/2010/main" val="99922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217D4-C1BD-478F-9297-CC27675938F8}"/>
              </a:ext>
            </a:extLst>
          </p:cNvPr>
          <p:cNvSpPr>
            <a:spLocks noGrp="1"/>
          </p:cNvSpPr>
          <p:nvPr>
            <p:ph type="title"/>
          </p:nvPr>
        </p:nvSpPr>
        <p:spPr>
          <a:xfrm>
            <a:off x="327171" y="220474"/>
            <a:ext cx="11585196" cy="557664"/>
          </a:xfrm>
        </p:spPr>
        <p:txBody>
          <a:bodyPr/>
          <a:lstStyle/>
          <a:p>
            <a:r>
              <a:rPr kumimoji="1" lang="en-US" altLang="ja-JP" dirty="0"/>
              <a:t>2</a:t>
            </a:r>
            <a:r>
              <a:rPr kumimoji="1" lang="ja-JP" altLang="en-US" dirty="0"/>
              <a:t>章 </a:t>
            </a:r>
            <a:r>
              <a:rPr kumimoji="1" lang="en-US" altLang="ja-JP" dirty="0"/>
              <a:t>2.3</a:t>
            </a:r>
            <a:r>
              <a:rPr kumimoji="1" lang="ja-JP" altLang="en-US" dirty="0"/>
              <a:t>節</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9137536-024D-4A01-8433-77B92665038E}"/>
                  </a:ext>
                </a:extLst>
              </p:cNvPr>
              <p:cNvSpPr>
                <a:spLocks noGrp="1"/>
              </p:cNvSpPr>
              <p:nvPr>
                <p:ph idx="1"/>
              </p:nvPr>
            </p:nvSpPr>
            <p:spPr/>
            <p:txBody>
              <a:bodyPr/>
              <a:lstStyle/>
              <a:p>
                <a:r>
                  <a:rPr lang="ja-JP" altLang="en-US" dirty="0"/>
                  <a:t>図は</a:t>
                </a:r>
                <a:r>
                  <a:rPr lang="en-US" altLang="ja-JP" dirty="0"/>
                  <a:t>MAAW5%</a:t>
                </a:r>
                <a:r>
                  <a:rPr lang="ja-JP" altLang="en-US" dirty="0"/>
                  <a:t>とした場合，つまり基準の引き出し額を</a:t>
                </a:r>
                <a:r>
                  <a:rPr lang="en-US" altLang="ja-JP" dirty="0"/>
                  <a:t>5,000</a:t>
                </a:r>
                <a:r>
                  <a:rPr lang="ja-JP" altLang="en-US" dirty="0"/>
                  <a:t>ポンドとしたときに</a:t>
                </a:r>
                <a:r>
                  <a:rPr lang="en-US" altLang="ja-JP" dirty="0"/>
                  <a:t>5,000</a:t>
                </a:r>
                <a:r>
                  <a:rPr lang="ja-JP" altLang="en-US" dirty="0"/>
                  <a:t>ポンドを超過したか否かを示したものである．</a:t>
                </a:r>
                <a:endParaRPr lang="en-US" altLang="ja-JP" dirty="0"/>
              </a:p>
              <a:p>
                <a:r>
                  <a:rPr kumimoji="1" lang="ja-JP" altLang="en-US" dirty="0"/>
                  <a:t>例えば，許容引出額が</a:t>
                </a:r>
                <a:r>
                  <a:rPr kumimoji="1" lang="en-US" altLang="ja-JP" dirty="0"/>
                  <a:t>4,000</a:t>
                </a:r>
                <a:r>
                  <a:rPr kumimoji="1" lang="ja-JP" altLang="en-US" dirty="0"/>
                  <a:t>ポンドの場合は</a:t>
                </a:r>
                <a14:m>
                  <m:oMath xmlns:m="http://schemas.openxmlformats.org/officeDocument/2006/math">
                    <m:r>
                      <a:rPr kumimoji="1" lang="en-US" altLang="ja-JP" b="0" i="0" dirty="0" smtClean="0">
                        <a:latin typeface="Cambria Math" panose="02040503050406030204" pitchFamily="18" charset="0"/>
                      </a:rPr>
                      <m:t>−</m:t>
                    </m:r>
                    <m:r>
                      <a:rPr kumimoji="1" lang="en-US" altLang="ja-JP" i="1" dirty="0" smtClean="0">
                        <a:latin typeface="Cambria Math" panose="02040503050406030204" pitchFamily="18" charset="0"/>
                      </a:rPr>
                      <m:t>1,000</m:t>
                    </m:r>
                  </m:oMath>
                </a14:m>
                <a:r>
                  <a:rPr kumimoji="1" lang="ja-JP" altLang="en-US" dirty="0"/>
                  <a:t>ポンド（赤文字）となる．</a:t>
                </a:r>
                <a:endParaRPr kumimoji="1" lang="en-US" altLang="ja-JP" dirty="0"/>
              </a:p>
              <a:p>
                <a:r>
                  <a:rPr lang="ja-JP" altLang="en-US" dirty="0"/>
                  <a:t>負の値は</a:t>
                </a:r>
                <a14:m>
                  <m:oMath xmlns:m="http://schemas.openxmlformats.org/officeDocument/2006/math">
                    <m:r>
                      <a:rPr lang="en-US" altLang="ja-JP" b="0" i="1" smtClean="0">
                        <a:latin typeface="Cambria Math" panose="02040503050406030204" pitchFamily="18" charset="0"/>
                      </a:rPr>
                      <m:t>5,000×20</m:t>
                    </m:r>
                    <m:r>
                      <a:rPr lang="ja-JP" altLang="en-US" i="1">
                        <a:latin typeface="Cambria Math" panose="02040503050406030204" pitchFamily="18" charset="0"/>
                      </a:rPr>
                      <m:t>年</m:t>
                    </m:r>
                    <m:r>
                      <a:rPr lang="en-US" altLang="ja-JP" b="0" i="0" smtClean="0">
                        <a:latin typeface="Cambria Math" panose="02040503050406030204" pitchFamily="18" charset="0"/>
                      </a:rPr>
                      <m:t>=</m:t>
                    </m:r>
                    <m:r>
                      <a:rPr lang="en-US" altLang="ja-JP" i="1">
                        <a:latin typeface="Cambria Math" panose="02040503050406030204" pitchFamily="18" charset="0"/>
                      </a:rPr>
                      <m:t>10</m:t>
                    </m:r>
                    <m:r>
                      <a:rPr lang="ja-JP" altLang="en-US" i="1">
                        <a:latin typeface="Cambria Math" panose="02040503050406030204" pitchFamily="18" charset="0"/>
                      </a:rPr>
                      <m:t>万</m:t>
                    </m:r>
                  </m:oMath>
                </a14:m>
                <a:r>
                  <a:rPr kumimoji="1" lang="ja-JP" altLang="en-US" dirty="0"/>
                  <a:t>が下限であり，正の値は上限がない．</a:t>
                </a:r>
                <a:endParaRPr kumimoji="1" lang="en-US" altLang="ja-JP" dirty="0"/>
              </a:p>
              <a:p>
                <a:r>
                  <a:rPr lang="ja-JP" altLang="en-US" dirty="0"/>
                  <a:t>図より，ほとんどのポートフォリオ</a:t>
                </a:r>
                <a:br>
                  <a:rPr lang="en-US" altLang="ja-JP" dirty="0"/>
                </a:br>
                <a:r>
                  <a:rPr lang="ja-JP" altLang="en-US" dirty="0"/>
                  <a:t>（期間）にて合計</a:t>
                </a:r>
                <a:r>
                  <a:rPr lang="en-US" altLang="ja-JP" dirty="0"/>
                  <a:t>10</a:t>
                </a:r>
                <a:r>
                  <a:rPr lang="ja-JP" altLang="en-US" dirty="0"/>
                  <a:t>万ポンドの</a:t>
                </a:r>
                <a:br>
                  <a:rPr lang="en-US" altLang="ja-JP" dirty="0"/>
                </a:br>
                <a:r>
                  <a:rPr lang="ja-JP" altLang="en-US" dirty="0"/>
                  <a:t>引き出しが可能であることが分かる．</a:t>
                </a:r>
                <a:endParaRPr lang="en-US" altLang="ja-JP" dirty="0"/>
              </a:p>
              <a:p>
                <a:r>
                  <a:rPr kumimoji="1" lang="ja-JP" altLang="en-US" dirty="0"/>
                  <a:t>一方で</a:t>
                </a:r>
                <a:r>
                  <a:rPr lang="ja-JP" altLang="en-US" dirty="0"/>
                  <a:t>，所定の引き出し額が確保</a:t>
                </a:r>
                <a:br>
                  <a:rPr lang="en-US" altLang="ja-JP" dirty="0"/>
                </a:br>
                <a:r>
                  <a:rPr lang="ja-JP" altLang="en-US" dirty="0"/>
                  <a:t>出来ないパターンも存在する．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19137536-024D-4A01-8433-77B92665038E}"/>
                  </a:ext>
                </a:extLst>
              </p:cNvPr>
              <p:cNvSpPr>
                <a:spLocks noGrp="1" noRot="1" noChangeAspect="1" noMove="1" noResize="1" noEditPoints="1" noAdjustHandles="1" noChangeArrowheads="1" noChangeShapeType="1" noTextEdit="1"/>
              </p:cNvSpPr>
              <p:nvPr>
                <p:ph idx="1"/>
              </p:nvPr>
            </p:nvSpPr>
            <p:spPr>
              <a:blipFill>
                <a:blip r:embed="rId2"/>
                <a:stretch>
                  <a:fillRect l="-683" t="-157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E0755726-1FBA-4BC7-8998-AF9383A40CC2}"/>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18D8C47E-C0C2-40E3-9232-CD87B91D49EA}"/>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0FD23D7C-80A5-4287-9D30-59577D1CDA91}"/>
              </a:ext>
            </a:extLst>
          </p:cNvPr>
          <p:cNvSpPr>
            <a:spLocks noGrp="1"/>
          </p:cNvSpPr>
          <p:nvPr>
            <p:ph type="sldNum" sz="quarter" idx="12"/>
          </p:nvPr>
        </p:nvSpPr>
        <p:spPr/>
        <p:txBody>
          <a:bodyPr/>
          <a:lstStyle/>
          <a:p>
            <a:fld id="{6A08F1E3-4537-4A28-BBC1-BB8FB2459995}" type="slidenum">
              <a:rPr lang="ja-JP" altLang="en-US" smtClean="0"/>
              <a:pPr/>
              <a:t>13</a:t>
            </a:fld>
            <a:endParaRPr lang="ja-JP" altLang="en-US"/>
          </a:p>
        </p:txBody>
      </p:sp>
      <p:pic>
        <p:nvPicPr>
          <p:cNvPr id="10" name="図 9">
            <a:extLst>
              <a:ext uri="{FF2B5EF4-FFF2-40B4-BE49-F238E27FC236}">
                <a16:creationId xmlns:a16="http://schemas.microsoft.com/office/drawing/2014/main" id="{288C9717-7BAD-4676-A128-F66E76F6332E}"/>
              </a:ext>
            </a:extLst>
          </p:cNvPr>
          <p:cNvPicPr>
            <a:picLocks noChangeAspect="1"/>
          </p:cNvPicPr>
          <p:nvPr/>
        </p:nvPicPr>
        <p:blipFill>
          <a:blip r:embed="rId3"/>
          <a:stretch>
            <a:fillRect/>
          </a:stretch>
        </p:blipFill>
        <p:spPr>
          <a:xfrm>
            <a:off x="5961299" y="2386794"/>
            <a:ext cx="6049618" cy="3966372"/>
          </a:xfrm>
          <a:prstGeom prst="rect">
            <a:avLst/>
          </a:prstGeom>
        </p:spPr>
      </p:pic>
    </p:spTree>
    <p:extLst>
      <p:ext uri="{BB962C8B-B14F-4D97-AF65-F5344CB8AC3E}">
        <p14:creationId xmlns:p14="http://schemas.microsoft.com/office/powerpoint/2010/main" val="333867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97E35-6C44-4206-ADD4-90C17E80BB96}"/>
              </a:ext>
            </a:extLst>
          </p:cNvPr>
          <p:cNvSpPr>
            <a:spLocks noGrp="1"/>
          </p:cNvSpPr>
          <p:nvPr>
            <p:ph type="title"/>
          </p:nvPr>
        </p:nvSpPr>
        <p:spPr/>
        <p:txBody>
          <a:bodyPr/>
          <a:lstStyle/>
          <a:p>
            <a:r>
              <a:rPr kumimoji="1" lang="en-US" altLang="ja-JP" dirty="0"/>
              <a:t>2</a:t>
            </a:r>
            <a:r>
              <a:rPr kumimoji="1" lang="ja-JP" altLang="en-US" dirty="0"/>
              <a:t>章 </a:t>
            </a:r>
            <a:r>
              <a:rPr kumimoji="1" lang="en-US" altLang="ja-JP" dirty="0"/>
              <a:t>2.3</a:t>
            </a:r>
            <a:r>
              <a:rPr kumimoji="1" lang="ja-JP" altLang="en-US" dirty="0"/>
              <a:t>節</a:t>
            </a:r>
          </a:p>
        </p:txBody>
      </p:sp>
      <p:sp>
        <p:nvSpPr>
          <p:cNvPr id="3" name="コンテンツ プレースホルダー 2">
            <a:extLst>
              <a:ext uri="{FF2B5EF4-FFF2-40B4-BE49-F238E27FC236}">
                <a16:creationId xmlns:a16="http://schemas.microsoft.com/office/drawing/2014/main" id="{3B30E46A-6129-4D4A-AA76-F64FEAAC1CCE}"/>
              </a:ext>
            </a:extLst>
          </p:cNvPr>
          <p:cNvSpPr>
            <a:spLocks noGrp="1"/>
          </p:cNvSpPr>
          <p:nvPr>
            <p:ph idx="1"/>
          </p:nvPr>
        </p:nvSpPr>
        <p:spPr/>
        <p:txBody>
          <a:bodyPr/>
          <a:lstStyle/>
          <a:p>
            <a:r>
              <a:rPr kumimoji="1" lang="en-US" altLang="ja-JP" dirty="0"/>
              <a:t>MAAW</a:t>
            </a:r>
            <a:r>
              <a:rPr lang="ja-JP" altLang="en-US" dirty="0"/>
              <a:t>は許容最低額であることより，</a:t>
            </a:r>
            <a:endParaRPr kumimoji="1" lang="ja-JP" altLang="en-US" dirty="0"/>
          </a:p>
        </p:txBody>
      </p:sp>
      <p:sp>
        <p:nvSpPr>
          <p:cNvPr id="4" name="日付プレースホルダー 3">
            <a:extLst>
              <a:ext uri="{FF2B5EF4-FFF2-40B4-BE49-F238E27FC236}">
                <a16:creationId xmlns:a16="http://schemas.microsoft.com/office/drawing/2014/main" id="{B4AFA7B3-AE76-4E30-B698-9311B8823B66}"/>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AFFA1658-DB1A-44E2-89EB-D4C052409374}"/>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585F240B-7EC2-4A59-B58D-38CE319E9536}"/>
              </a:ext>
            </a:extLst>
          </p:cNvPr>
          <p:cNvSpPr>
            <a:spLocks noGrp="1"/>
          </p:cNvSpPr>
          <p:nvPr>
            <p:ph type="sldNum" sz="quarter" idx="12"/>
          </p:nvPr>
        </p:nvSpPr>
        <p:spPr/>
        <p:txBody>
          <a:bodyPr/>
          <a:lstStyle/>
          <a:p>
            <a:fld id="{6A08F1E3-4537-4A28-BBC1-BB8FB2459995}" type="slidenum">
              <a:rPr lang="ja-JP" altLang="en-US" smtClean="0"/>
              <a:pPr/>
              <a:t>14</a:t>
            </a:fld>
            <a:endParaRPr lang="ja-JP" altLang="en-US"/>
          </a:p>
        </p:txBody>
      </p:sp>
      <p:pic>
        <p:nvPicPr>
          <p:cNvPr id="8" name="図 7">
            <a:extLst>
              <a:ext uri="{FF2B5EF4-FFF2-40B4-BE49-F238E27FC236}">
                <a16:creationId xmlns:a16="http://schemas.microsoft.com/office/drawing/2014/main" id="{9CAC4922-AD26-4E1E-8ACF-DEF8DB77BFF7}"/>
              </a:ext>
            </a:extLst>
          </p:cNvPr>
          <p:cNvPicPr>
            <a:picLocks noChangeAspect="1"/>
          </p:cNvPicPr>
          <p:nvPr/>
        </p:nvPicPr>
        <p:blipFill>
          <a:blip r:embed="rId2"/>
          <a:stretch>
            <a:fillRect/>
          </a:stretch>
        </p:blipFill>
        <p:spPr>
          <a:xfrm>
            <a:off x="6440129" y="2315074"/>
            <a:ext cx="5375425" cy="4038092"/>
          </a:xfrm>
          <a:prstGeom prst="rect">
            <a:avLst/>
          </a:prstGeom>
        </p:spPr>
      </p:pic>
    </p:spTree>
    <p:extLst>
      <p:ext uri="{BB962C8B-B14F-4D97-AF65-F5344CB8AC3E}">
        <p14:creationId xmlns:p14="http://schemas.microsoft.com/office/powerpoint/2010/main" val="117422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FF9926-94B6-47AD-8801-B8D307F2DBCC}"/>
              </a:ext>
            </a:extLst>
          </p:cNvPr>
          <p:cNvSpPr>
            <a:spLocks noGrp="1"/>
          </p:cNvSpPr>
          <p:nvPr>
            <p:ph type="title"/>
          </p:nvPr>
        </p:nvSpPr>
        <p:spPr/>
        <p:txBody>
          <a:bodyPr/>
          <a:lstStyle/>
          <a:p>
            <a:r>
              <a:rPr kumimoji="1" lang="en-US" altLang="ja-JP" dirty="0"/>
              <a:t>2</a:t>
            </a:r>
            <a:r>
              <a:rPr kumimoji="1" lang="ja-JP" altLang="en-US" dirty="0"/>
              <a:t>章</a:t>
            </a:r>
          </a:p>
        </p:txBody>
      </p:sp>
      <p:sp>
        <p:nvSpPr>
          <p:cNvPr id="3" name="コンテンツ プレースホルダー 2">
            <a:extLst>
              <a:ext uri="{FF2B5EF4-FFF2-40B4-BE49-F238E27FC236}">
                <a16:creationId xmlns:a16="http://schemas.microsoft.com/office/drawing/2014/main" id="{FF95CF0C-D13D-4787-976A-4EC8349976DB}"/>
              </a:ext>
            </a:extLst>
          </p:cNvPr>
          <p:cNvSpPr>
            <a:spLocks noGrp="1"/>
          </p:cNvSpPr>
          <p:nvPr>
            <p:ph idx="1"/>
          </p:nvPr>
        </p:nvSpPr>
        <p:spPr/>
        <p:txBody>
          <a:bodyPr/>
          <a:lstStyle/>
          <a:p>
            <a:r>
              <a:rPr kumimoji="1" lang="en-US" altLang="ja-JP" dirty="0" err="1"/>
              <a:t>Bengen</a:t>
            </a:r>
            <a:r>
              <a:rPr lang="en-US" altLang="ja-JP" dirty="0"/>
              <a:t>(1994) </a:t>
            </a:r>
            <a:r>
              <a:rPr lang="ja-JP" altLang="en-US" dirty="0"/>
              <a:t>以来，一定額を引き出す場合における取り崩し方法に関する</a:t>
            </a:r>
            <a:br>
              <a:rPr lang="en-US" altLang="ja-JP" dirty="0"/>
            </a:br>
            <a:r>
              <a:rPr lang="ja-JP" altLang="en-US" dirty="0"/>
              <a:t>研究が行われてきた．</a:t>
            </a:r>
            <a:endParaRPr lang="en-US" altLang="ja-JP" dirty="0"/>
          </a:p>
          <a:p>
            <a:r>
              <a:rPr kumimoji="1" lang="ja-JP" altLang="en-US" dirty="0"/>
              <a:t>一方で，この分野では毎期の引き出し額を決定するだけで，退職金計算において</a:t>
            </a:r>
            <a:br>
              <a:rPr kumimoji="1" lang="en-US" altLang="ja-JP" dirty="0"/>
            </a:br>
            <a:r>
              <a:rPr kumimoji="1" lang="ja-JP" altLang="en-US" dirty="0"/>
              <a:t>重要視すべき長寿リスクが加味されていない．</a:t>
            </a:r>
            <a:endParaRPr kumimoji="1" lang="en-US" altLang="ja-JP" dirty="0"/>
          </a:p>
          <a:p>
            <a:r>
              <a:rPr kumimoji="1" lang="ja-JP" altLang="en-US" dirty="0"/>
              <a:t>次頁の図は，バークレイズ（</a:t>
            </a:r>
            <a:r>
              <a:rPr kumimoji="1" lang="en-US" altLang="ja-JP" dirty="0"/>
              <a:t>2012</a:t>
            </a:r>
            <a:r>
              <a:rPr kumimoji="1" lang="ja-JP" altLang="en-US" dirty="0"/>
              <a:t>）の</a:t>
            </a:r>
            <a:r>
              <a:rPr kumimoji="1" lang="en-US" altLang="ja-JP" dirty="0"/>
              <a:t>1900</a:t>
            </a:r>
            <a:r>
              <a:rPr kumimoji="1" lang="ja-JP" altLang="en-US" dirty="0"/>
              <a:t>年以降の「英国株式</a:t>
            </a:r>
            <a:r>
              <a:rPr kumimoji="1" lang="en-US" altLang="ja-JP" dirty="0"/>
              <a:t>100%</a:t>
            </a:r>
            <a:r>
              <a:rPr kumimoji="1" lang="ja-JP" altLang="en-US" dirty="0"/>
              <a:t>」投資に</a:t>
            </a:r>
            <a:br>
              <a:rPr kumimoji="1" lang="en-US" altLang="ja-JP" dirty="0"/>
            </a:br>
            <a:r>
              <a:rPr kumimoji="1" lang="ja-JP" altLang="en-US" dirty="0"/>
              <a:t>おける</a:t>
            </a:r>
            <a:r>
              <a:rPr kumimoji="1" lang="en-US" altLang="ja-JP" dirty="0"/>
              <a:t>20</a:t>
            </a:r>
            <a:r>
              <a:rPr kumimoji="1" lang="ja-JP" altLang="en-US" dirty="0"/>
              <a:t>年間のヒストリカルな引き出し率である．</a:t>
            </a:r>
            <a:br>
              <a:rPr kumimoji="1" lang="en-US" altLang="ja-JP" dirty="0"/>
            </a:br>
            <a:r>
              <a:rPr kumimoji="1" lang="ja-JP" altLang="en-US" dirty="0"/>
              <a:t>（つまり，各時点で</a:t>
            </a:r>
            <a:r>
              <a:rPr kumimoji="1" lang="en-US" altLang="ja-JP" dirty="0"/>
              <a:t>20</a:t>
            </a:r>
            <a:r>
              <a:rPr kumimoji="1" lang="ja-JP" altLang="en-US" dirty="0"/>
              <a:t>年間引き出すと仮定した場合の</a:t>
            </a:r>
            <a:r>
              <a:rPr kumimoji="1" lang="en-US" altLang="ja-JP" dirty="0"/>
              <a:t>PWR</a:t>
            </a:r>
            <a:r>
              <a:rPr kumimoji="1" lang="ja-JP" altLang="en-US" dirty="0"/>
              <a:t>の推移グラフ）</a:t>
            </a:r>
            <a:endParaRPr kumimoji="1" lang="en-US" altLang="ja-JP" dirty="0"/>
          </a:p>
          <a:p>
            <a:r>
              <a:rPr lang="ja-JP" altLang="en-US" dirty="0"/>
              <a:t>注目すべき点は，当該期間中の</a:t>
            </a:r>
            <a:r>
              <a:rPr lang="en-US" altLang="ja-JP" dirty="0"/>
              <a:t>PWR</a:t>
            </a:r>
            <a:r>
              <a:rPr lang="ja-JP" altLang="en-US" dirty="0"/>
              <a:t>のばらつき方である．つまりは，退職金支払い時期のランダム性がもたらす影響が大きいことが分かる．</a:t>
            </a:r>
            <a:br>
              <a:rPr lang="en-US" altLang="ja-JP" dirty="0"/>
            </a:br>
            <a:r>
              <a:rPr lang="ja-JP" altLang="en-US" dirty="0"/>
              <a:t>（</a:t>
            </a:r>
            <a:r>
              <a:rPr lang="en-US" altLang="ja-JP" dirty="0"/>
              <a:t>4%</a:t>
            </a:r>
            <a:r>
              <a:rPr lang="ja-JP" altLang="en-US" dirty="0"/>
              <a:t>～</a:t>
            </a:r>
            <a:r>
              <a:rPr lang="en-US" altLang="ja-JP" dirty="0"/>
              <a:t>16</a:t>
            </a:r>
            <a:r>
              <a:rPr lang="ja-JP" altLang="en-US" dirty="0"/>
              <a:t>％程度までばらつきは大きい）</a:t>
            </a:r>
            <a:endParaRPr lang="en-US" altLang="ja-JP" dirty="0"/>
          </a:p>
          <a:p>
            <a:r>
              <a:rPr lang="ja-JP" altLang="en-US" dirty="0"/>
              <a:t>したがって，適切な</a:t>
            </a:r>
            <a:r>
              <a:rPr lang="en-US" altLang="ja-JP" dirty="0"/>
              <a:t>PWR</a:t>
            </a:r>
            <a:r>
              <a:rPr lang="ja-JP" altLang="en-US" dirty="0"/>
              <a:t>を設定するのは難しい．</a:t>
            </a:r>
            <a:endParaRPr lang="en-US" altLang="ja-JP" dirty="0"/>
          </a:p>
        </p:txBody>
      </p:sp>
      <p:sp>
        <p:nvSpPr>
          <p:cNvPr id="4" name="日付プレースホルダー 3">
            <a:extLst>
              <a:ext uri="{FF2B5EF4-FFF2-40B4-BE49-F238E27FC236}">
                <a16:creationId xmlns:a16="http://schemas.microsoft.com/office/drawing/2014/main" id="{2E98D602-C976-4366-91F7-12D24E4BFF4B}"/>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2C5AE253-D511-46B7-9BD4-02554F1FAA76}"/>
              </a:ext>
            </a:extLst>
          </p:cNvPr>
          <p:cNvSpPr>
            <a:spLocks noGrp="1"/>
          </p:cNvSpPr>
          <p:nvPr>
            <p:ph type="ftr" sz="quarter" idx="11"/>
          </p:nvPr>
        </p:nvSpPr>
        <p:spPr/>
        <p:txBody>
          <a:bodyPr/>
          <a:lstStyle/>
          <a:p>
            <a:r>
              <a:rPr lang="en-US" altLang="ja-JP" dirty="0"/>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2E860A29-D531-4DB5-AEB5-881C7664E104}"/>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spTree>
    <p:extLst>
      <p:ext uri="{BB962C8B-B14F-4D97-AF65-F5344CB8AC3E}">
        <p14:creationId xmlns:p14="http://schemas.microsoft.com/office/powerpoint/2010/main" val="85113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48C14-AC30-448C-B550-56E1D84003AA}"/>
              </a:ext>
            </a:extLst>
          </p:cNvPr>
          <p:cNvSpPr>
            <a:spLocks noGrp="1"/>
          </p:cNvSpPr>
          <p:nvPr>
            <p:ph type="title"/>
          </p:nvPr>
        </p:nvSpPr>
        <p:spPr/>
        <p:txBody>
          <a:bodyPr/>
          <a:lstStyle/>
          <a:p>
            <a:r>
              <a:rPr kumimoji="1" lang="en-US" altLang="ja-JP" dirty="0"/>
              <a:t>2</a:t>
            </a:r>
            <a:r>
              <a:rPr kumimoji="1" lang="ja-JP" altLang="en-US" dirty="0"/>
              <a:t>章</a:t>
            </a:r>
          </a:p>
        </p:txBody>
      </p:sp>
      <p:sp>
        <p:nvSpPr>
          <p:cNvPr id="3" name="コンテンツ プレースホルダー 2">
            <a:extLst>
              <a:ext uri="{FF2B5EF4-FFF2-40B4-BE49-F238E27FC236}">
                <a16:creationId xmlns:a16="http://schemas.microsoft.com/office/drawing/2014/main" id="{3664A32C-C3F8-48D5-BBA5-355AC726DC46}"/>
              </a:ext>
            </a:extLst>
          </p:cNvPr>
          <p:cNvSpPr>
            <a:spLocks noGrp="1"/>
          </p:cNvSpPr>
          <p:nvPr>
            <p:ph idx="1"/>
          </p:nvPr>
        </p:nvSpPr>
        <p:spPr/>
        <p:txBody>
          <a:bodyPr/>
          <a:lstStyle/>
          <a:p>
            <a:r>
              <a:rPr kumimoji="1" lang="ja-JP" altLang="en-US" dirty="0"/>
              <a:t>各時点で引き出しを開始した場合における</a:t>
            </a:r>
            <a:r>
              <a:rPr kumimoji="1" lang="en-US" altLang="ja-JP" dirty="0"/>
              <a:t>PWR</a:t>
            </a:r>
            <a:r>
              <a:rPr kumimoji="1" lang="ja-JP" altLang="en-US" dirty="0"/>
              <a:t>の推移．</a:t>
            </a:r>
          </a:p>
        </p:txBody>
      </p:sp>
      <p:sp>
        <p:nvSpPr>
          <p:cNvPr id="4" name="日付プレースホルダー 3">
            <a:extLst>
              <a:ext uri="{FF2B5EF4-FFF2-40B4-BE49-F238E27FC236}">
                <a16:creationId xmlns:a16="http://schemas.microsoft.com/office/drawing/2014/main" id="{BD5C40A2-3799-4465-89F4-79660D3C32CC}"/>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16B66F95-178C-4233-AF8E-961E75DF3001}"/>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895089A0-558F-47A1-9D22-9CD4D2563761}"/>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pic>
        <p:nvPicPr>
          <p:cNvPr id="7" name="図 6">
            <a:extLst>
              <a:ext uri="{FF2B5EF4-FFF2-40B4-BE49-F238E27FC236}">
                <a16:creationId xmlns:a16="http://schemas.microsoft.com/office/drawing/2014/main" id="{CBDFD872-EEE5-4A40-9414-4CE3BF405FAE}"/>
              </a:ext>
            </a:extLst>
          </p:cNvPr>
          <p:cNvPicPr>
            <a:picLocks noChangeAspect="1"/>
          </p:cNvPicPr>
          <p:nvPr/>
        </p:nvPicPr>
        <p:blipFill>
          <a:blip r:embed="rId2"/>
          <a:stretch>
            <a:fillRect/>
          </a:stretch>
        </p:blipFill>
        <p:spPr>
          <a:xfrm>
            <a:off x="724142" y="1153201"/>
            <a:ext cx="7937142" cy="5199965"/>
          </a:xfrm>
          <a:prstGeom prst="rect">
            <a:avLst/>
          </a:prstGeom>
        </p:spPr>
      </p:pic>
      <p:sp>
        <p:nvSpPr>
          <p:cNvPr id="8" name="円: 塗りつぶしなし 7">
            <a:extLst>
              <a:ext uri="{FF2B5EF4-FFF2-40B4-BE49-F238E27FC236}">
                <a16:creationId xmlns:a16="http://schemas.microsoft.com/office/drawing/2014/main" id="{C53FF23A-FDC8-42CD-A042-CD41982368BF}"/>
              </a:ext>
            </a:extLst>
          </p:cNvPr>
          <p:cNvSpPr/>
          <p:nvPr/>
        </p:nvSpPr>
        <p:spPr>
          <a:xfrm>
            <a:off x="1376518" y="1757535"/>
            <a:ext cx="6912076" cy="2519497"/>
          </a:xfrm>
          <a:prstGeom prst="donut">
            <a:avLst>
              <a:gd name="adj" fmla="val 218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0" name="直線コネクタ 9">
            <a:extLst>
              <a:ext uri="{FF2B5EF4-FFF2-40B4-BE49-F238E27FC236}">
                <a16:creationId xmlns:a16="http://schemas.microsoft.com/office/drawing/2014/main" id="{C91F547D-1FA5-4B6F-B616-D3C83B489413}"/>
              </a:ext>
            </a:extLst>
          </p:cNvPr>
          <p:cNvCxnSpPr/>
          <p:nvPr/>
        </p:nvCxnSpPr>
        <p:spPr>
          <a:xfrm flipV="1">
            <a:off x="6647542" y="1877961"/>
            <a:ext cx="1690327" cy="6194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CBA57-4110-4DA8-B80D-6F646FB85361}"/>
              </a:ext>
            </a:extLst>
          </p:cNvPr>
          <p:cNvSpPr txBox="1"/>
          <p:nvPr/>
        </p:nvSpPr>
        <p:spPr>
          <a:xfrm>
            <a:off x="8337869" y="1453895"/>
            <a:ext cx="3756691" cy="1077218"/>
          </a:xfrm>
          <a:prstGeom prst="rect">
            <a:avLst/>
          </a:prstGeom>
          <a:noFill/>
        </p:spPr>
        <p:txBody>
          <a:bodyPr wrap="square">
            <a:spAutoFit/>
          </a:bodyPr>
          <a:lstStyle/>
          <a:p>
            <a:r>
              <a:rPr lang="en-US" altLang="ja-JP" sz="1600" dirty="0">
                <a:latin typeface="游明朝" panose="02020400000000000000" pitchFamily="18" charset="-128"/>
                <a:ea typeface="游明朝" panose="02020400000000000000" pitchFamily="18" charset="-128"/>
              </a:rPr>
              <a:t>PWR</a:t>
            </a:r>
            <a:r>
              <a:rPr lang="ja-JP" altLang="en-US" sz="1600" dirty="0">
                <a:latin typeface="游明朝" panose="02020400000000000000" pitchFamily="18" charset="-128"/>
                <a:ea typeface="游明朝" panose="02020400000000000000" pitchFamily="18" charset="-128"/>
              </a:rPr>
              <a:t>は引き出し開始時点で大きく変化していることが分かる．</a:t>
            </a:r>
            <a:endParaRPr lang="en-US" altLang="ja-JP" sz="1600" dirty="0">
              <a:latin typeface="游明朝" panose="02020400000000000000" pitchFamily="18" charset="-128"/>
              <a:ea typeface="游明朝" panose="02020400000000000000" pitchFamily="18" charset="-128"/>
            </a:endParaRPr>
          </a:p>
          <a:p>
            <a:r>
              <a:rPr lang="ja-JP" altLang="en-US" sz="1600" dirty="0">
                <a:latin typeface="游明朝" panose="02020400000000000000" pitchFamily="18" charset="-128"/>
                <a:ea typeface="游明朝" panose="02020400000000000000" pitchFamily="18" charset="-128"/>
              </a:rPr>
              <a:t>つまり，引き出し開始時点のランダム性による影響が大きいことが分かる．</a:t>
            </a:r>
          </a:p>
        </p:txBody>
      </p:sp>
      <p:sp>
        <p:nvSpPr>
          <p:cNvPr id="13" name="テキスト ボックス 12">
            <a:extLst>
              <a:ext uri="{FF2B5EF4-FFF2-40B4-BE49-F238E27FC236}">
                <a16:creationId xmlns:a16="http://schemas.microsoft.com/office/drawing/2014/main" id="{261C37A7-6BB4-4EA7-B0F1-32E5D2080B78}"/>
              </a:ext>
            </a:extLst>
          </p:cNvPr>
          <p:cNvSpPr txBox="1"/>
          <p:nvPr/>
        </p:nvSpPr>
        <p:spPr>
          <a:xfrm>
            <a:off x="8661284" y="4111444"/>
            <a:ext cx="2983889" cy="646331"/>
          </a:xfrm>
          <a:prstGeom prst="rect">
            <a:avLst/>
          </a:prstGeom>
          <a:noFill/>
          <a:ln w="19050">
            <a:solidFill>
              <a:srgbClr val="00B050"/>
            </a:solidFill>
          </a:ln>
        </p:spPr>
        <p:txBody>
          <a:bodyPr wrap="square">
            <a:spAutoFit/>
          </a:bodyPr>
          <a:lstStyle/>
          <a:p>
            <a:r>
              <a:rPr lang="ja-JP" altLang="en-US" dirty="0">
                <a:latin typeface="游明朝" panose="02020400000000000000" pitchFamily="18" charset="-128"/>
                <a:ea typeface="游明朝" panose="02020400000000000000" pitchFamily="18" charset="-128"/>
              </a:rPr>
              <a:t>パーセンタイル点の意図は</a:t>
            </a:r>
            <a:endParaRPr lang="en-US" altLang="ja-JP" dirty="0">
              <a:latin typeface="游明朝" panose="02020400000000000000" pitchFamily="18" charset="-128"/>
              <a:ea typeface="游明朝" panose="02020400000000000000" pitchFamily="18" charset="-128"/>
            </a:endParaRPr>
          </a:p>
          <a:p>
            <a:r>
              <a:rPr lang="ja-JP" altLang="en-US" dirty="0">
                <a:latin typeface="游明朝" panose="02020400000000000000" pitchFamily="18" charset="-128"/>
                <a:ea typeface="游明朝" panose="02020400000000000000" pitchFamily="18" charset="-128"/>
              </a:rPr>
              <a:t>分からなかった．</a:t>
            </a:r>
          </a:p>
        </p:txBody>
      </p:sp>
    </p:spTree>
    <p:extLst>
      <p:ext uri="{BB962C8B-B14F-4D97-AF65-F5344CB8AC3E}">
        <p14:creationId xmlns:p14="http://schemas.microsoft.com/office/powerpoint/2010/main" val="178653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B2F31-0E4C-49E9-B2F0-9CC0A653BEBB}"/>
              </a:ext>
            </a:extLst>
          </p:cNvPr>
          <p:cNvSpPr>
            <a:spLocks noGrp="1"/>
          </p:cNvSpPr>
          <p:nvPr>
            <p:ph type="title"/>
          </p:nvPr>
        </p:nvSpPr>
        <p:spPr/>
        <p:txBody>
          <a:bodyPr/>
          <a:lstStyle/>
          <a:p>
            <a:r>
              <a:rPr kumimoji="1" lang="en-US" altLang="ja-JP" dirty="0"/>
              <a:t>2</a:t>
            </a:r>
            <a:r>
              <a:rPr kumimoji="1" lang="ja-JP" altLang="en-US" dirty="0"/>
              <a:t>章</a:t>
            </a:r>
          </a:p>
        </p:txBody>
      </p:sp>
      <p:sp>
        <p:nvSpPr>
          <p:cNvPr id="3" name="コンテンツ プレースホルダー 2">
            <a:extLst>
              <a:ext uri="{FF2B5EF4-FFF2-40B4-BE49-F238E27FC236}">
                <a16:creationId xmlns:a16="http://schemas.microsoft.com/office/drawing/2014/main" id="{666F14A4-2CD1-4DFD-ACDC-AA37C2640FF0}"/>
              </a:ext>
            </a:extLst>
          </p:cNvPr>
          <p:cNvSpPr>
            <a:spLocks noGrp="1"/>
          </p:cNvSpPr>
          <p:nvPr>
            <p:ph idx="1"/>
          </p:nvPr>
        </p:nvSpPr>
        <p:spPr/>
        <p:txBody>
          <a:bodyPr/>
          <a:lstStyle/>
          <a:p>
            <a:r>
              <a:rPr kumimoji="1" lang="ja-JP" altLang="en-US" dirty="0"/>
              <a:t>左図は</a:t>
            </a:r>
            <a:r>
              <a:rPr kumimoji="1" lang="en-US" altLang="ja-JP" dirty="0"/>
              <a:t>1971</a:t>
            </a:r>
            <a:r>
              <a:rPr kumimoji="1" lang="ja-JP" altLang="en-US" dirty="0"/>
              <a:t>年から引き出しを開始し，資金が枯渇したパターン，右図は</a:t>
            </a:r>
            <a:r>
              <a:rPr kumimoji="1" lang="en-US" altLang="ja-JP" dirty="0"/>
              <a:t>1981</a:t>
            </a:r>
            <a:r>
              <a:rPr kumimoji="1" lang="ja-JP" altLang="en-US" dirty="0"/>
              <a:t>年</a:t>
            </a:r>
            <a:r>
              <a:rPr lang="ja-JP" altLang="en-US" dirty="0"/>
              <a:t>から引き出しを開始し，資金が枯渇しなかったパターンである．</a:t>
            </a:r>
            <a:endParaRPr lang="en-US" altLang="ja-JP" dirty="0"/>
          </a:p>
          <a:p>
            <a:r>
              <a:rPr lang="ja-JP" altLang="en-US" dirty="0"/>
              <a:t>左のような資金不足が発生したパターンでは，投資家は引き出し額の減額を</a:t>
            </a:r>
            <a:br>
              <a:rPr lang="en-US" altLang="ja-JP" dirty="0"/>
            </a:br>
            <a:r>
              <a:rPr lang="ja-JP" altLang="en-US" dirty="0"/>
              <a:t>しているはずである．</a:t>
            </a:r>
            <a:br>
              <a:rPr lang="en-US" altLang="ja-JP" dirty="0"/>
            </a:br>
            <a:r>
              <a:rPr lang="ja-JP" altLang="en-US" dirty="0"/>
              <a:t>（本論文の成果は，このような厳しい選択を回避する方法の提案）</a:t>
            </a:r>
            <a:endParaRPr lang="en-US" altLang="ja-JP" dirty="0"/>
          </a:p>
        </p:txBody>
      </p:sp>
      <p:sp>
        <p:nvSpPr>
          <p:cNvPr id="4" name="日付プレースホルダー 3">
            <a:extLst>
              <a:ext uri="{FF2B5EF4-FFF2-40B4-BE49-F238E27FC236}">
                <a16:creationId xmlns:a16="http://schemas.microsoft.com/office/drawing/2014/main" id="{6547178B-EAEA-48D6-BA42-E98874E88EB8}"/>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BB35C1B6-879F-4537-B4CC-E685B0F74118}"/>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AFE074F7-BD71-4DAA-A4E7-E6A5656B73C9}"/>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sp>
        <p:nvSpPr>
          <p:cNvPr id="10" name="円: 塗りつぶしなし 9">
            <a:extLst>
              <a:ext uri="{FF2B5EF4-FFF2-40B4-BE49-F238E27FC236}">
                <a16:creationId xmlns:a16="http://schemas.microsoft.com/office/drawing/2014/main" id="{5EEEAC7A-2025-4985-BE3F-5560D3F59BEE}"/>
              </a:ext>
            </a:extLst>
          </p:cNvPr>
          <p:cNvSpPr/>
          <p:nvPr/>
        </p:nvSpPr>
        <p:spPr>
          <a:xfrm>
            <a:off x="6333226" y="3414946"/>
            <a:ext cx="1799304" cy="350809"/>
          </a:xfrm>
          <a:prstGeom prst="donut">
            <a:avLst>
              <a:gd name="adj" fmla="val 451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6" name="グループ化 25">
            <a:extLst>
              <a:ext uri="{FF2B5EF4-FFF2-40B4-BE49-F238E27FC236}">
                <a16:creationId xmlns:a16="http://schemas.microsoft.com/office/drawing/2014/main" id="{43E87637-4CA8-4201-A1A8-A12FD4D98867}"/>
              </a:ext>
            </a:extLst>
          </p:cNvPr>
          <p:cNvGrpSpPr/>
          <p:nvPr/>
        </p:nvGrpSpPr>
        <p:grpSpPr>
          <a:xfrm>
            <a:off x="526663" y="3071850"/>
            <a:ext cx="11288891" cy="3389471"/>
            <a:chOff x="526663" y="2963695"/>
            <a:chExt cx="11288891" cy="3389471"/>
          </a:xfrm>
        </p:grpSpPr>
        <p:grpSp>
          <p:nvGrpSpPr>
            <p:cNvPr id="20" name="グループ化 19">
              <a:extLst>
                <a:ext uri="{FF2B5EF4-FFF2-40B4-BE49-F238E27FC236}">
                  <a16:creationId xmlns:a16="http://schemas.microsoft.com/office/drawing/2014/main" id="{6A658EF1-C27B-4131-9129-516378C9ECB8}"/>
                </a:ext>
              </a:extLst>
            </p:cNvPr>
            <p:cNvGrpSpPr/>
            <p:nvPr/>
          </p:nvGrpSpPr>
          <p:grpSpPr>
            <a:xfrm>
              <a:off x="526663" y="2963695"/>
              <a:ext cx="11288891" cy="3389471"/>
              <a:chOff x="3422904" y="2914535"/>
              <a:chExt cx="11288891" cy="3389471"/>
            </a:xfrm>
          </p:grpSpPr>
          <p:pic>
            <p:nvPicPr>
              <p:cNvPr id="9" name="図 8">
                <a:extLst>
                  <a:ext uri="{FF2B5EF4-FFF2-40B4-BE49-F238E27FC236}">
                    <a16:creationId xmlns:a16="http://schemas.microsoft.com/office/drawing/2014/main" id="{13BF41FB-0B89-4EE0-A7EA-AEA65FB9281A}"/>
                  </a:ext>
                </a:extLst>
              </p:cNvPr>
              <p:cNvPicPr>
                <a:picLocks noChangeAspect="1"/>
              </p:cNvPicPr>
              <p:nvPr/>
            </p:nvPicPr>
            <p:blipFill>
              <a:blip r:embed="rId2"/>
              <a:stretch>
                <a:fillRect/>
              </a:stretch>
            </p:blipFill>
            <p:spPr>
              <a:xfrm>
                <a:off x="6333226" y="2914535"/>
                <a:ext cx="5321665" cy="3389471"/>
              </a:xfrm>
              <a:prstGeom prst="rect">
                <a:avLst/>
              </a:prstGeom>
            </p:spPr>
          </p:pic>
          <p:sp>
            <p:nvSpPr>
              <p:cNvPr id="16" name="テキスト ボックス 15">
                <a:extLst>
                  <a:ext uri="{FF2B5EF4-FFF2-40B4-BE49-F238E27FC236}">
                    <a16:creationId xmlns:a16="http://schemas.microsoft.com/office/drawing/2014/main" id="{8B8DF97B-7884-418E-95B3-7C87074528CE}"/>
                  </a:ext>
                </a:extLst>
              </p:cNvPr>
              <p:cNvSpPr txBox="1"/>
              <p:nvPr/>
            </p:nvSpPr>
            <p:spPr>
              <a:xfrm>
                <a:off x="3422904" y="3537153"/>
                <a:ext cx="2455699" cy="1077218"/>
              </a:xfrm>
              <a:prstGeom prst="rect">
                <a:avLst/>
              </a:prstGeom>
              <a:noFill/>
            </p:spPr>
            <p:txBody>
              <a:bodyPr wrap="square">
                <a:spAutoFit/>
              </a:bodyPr>
              <a:lstStyle/>
              <a:p>
                <a:r>
                  <a:rPr lang="ja-JP" altLang="en-US" sz="1600" dirty="0">
                    <a:latin typeface="游明朝" panose="02020400000000000000" pitchFamily="18" charset="-128"/>
                    <a:ea typeface="游明朝" panose="02020400000000000000" pitchFamily="18" charset="-128"/>
                  </a:rPr>
                  <a:t>赤丸の期間における超マイナスリターンによる影響を受けたことが分かる．</a:t>
                </a:r>
                <a:endParaRPr lang="en-US" altLang="ja-JP" sz="1600" dirty="0">
                  <a:latin typeface="游明朝" panose="02020400000000000000" pitchFamily="18" charset="-128"/>
                  <a:ea typeface="游明朝" panose="02020400000000000000" pitchFamily="18" charset="-128"/>
                </a:endParaRPr>
              </a:p>
              <a:p>
                <a:r>
                  <a:rPr lang="ja-JP" altLang="en-US" sz="1600" dirty="0">
                    <a:latin typeface="游明朝" panose="02020400000000000000" pitchFamily="18" charset="-128"/>
                    <a:ea typeface="游明朝" panose="02020400000000000000" pitchFamily="18" charset="-128"/>
                  </a:rPr>
                  <a:t>（シーケンスリスク）</a:t>
                </a:r>
              </a:p>
            </p:txBody>
          </p:sp>
          <p:cxnSp>
            <p:nvCxnSpPr>
              <p:cNvPr id="17" name="直線コネクタ 16">
                <a:extLst>
                  <a:ext uri="{FF2B5EF4-FFF2-40B4-BE49-F238E27FC236}">
                    <a16:creationId xmlns:a16="http://schemas.microsoft.com/office/drawing/2014/main" id="{FE48133E-2758-48B6-BAC1-B9EBB0B89ED9}"/>
                  </a:ext>
                </a:extLst>
              </p:cNvPr>
              <p:cNvCxnSpPr>
                <a:cxnSpLocks/>
              </p:cNvCxnSpPr>
              <p:nvPr/>
            </p:nvCxnSpPr>
            <p:spPr>
              <a:xfrm flipV="1">
                <a:off x="5938905" y="3571688"/>
                <a:ext cx="613654" cy="222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20722CF-8CD9-4614-9366-29FD328FF70F}"/>
                  </a:ext>
                </a:extLst>
              </p:cNvPr>
              <p:cNvCxnSpPr>
                <a:cxnSpLocks/>
                <a:stCxn id="9" idx="3"/>
              </p:cNvCxnSpPr>
              <p:nvPr/>
            </p:nvCxnSpPr>
            <p:spPr>
              <a:xfrm>
                <a:off x="11654891" y="4609271"/>
                <a:ext cx="338007" cy="1144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4844A75-5093-45E2-8BA3-3AE1858801D9}"/>
                  </a:ext>
                </a:extLst>
              </p:cNvPr>
              <p:cNvSpPr txBox="1"/>
              <p:nvPr/>
            </p:nvSpPr>
            <p:spPr>
              <a:xfrm>
                <a:off x="11989262" y="4372615"/>
                <a:ext cx="2722533" cy="1077218"/>
              </a:xfrm>
              <a:prstGeom prst="rect">
                <a:avLst/>
              </a:prstGeom>
              <a:noFill/>
            </p:spPr>
            <p:txBody>
              <a:bodyPr wrap="square">
                <a:spAutoFit/>
              </a:bodyPr>
              <a:lstStyle/>
              <a:p>
                <a:r>
                  <a:rPr lang="ja-JP" altLang="en-US" sz="1600" dirty="0">
                    <a:latin typeface="游明朝" panose="02020400000000000000" pitchFamily="18" charset="-128"/>
                    <a:ea typeface="游明朝" panose="02020400000000000000" pitchFamily="18" charset="-128"/>
                  </a:rPr>
                  <a:t>これまで安定的に貯蓄出来ていたため，一度の大幅マイナスを受けても影響は小さかった．</a:t>
                </a:r>
              </a:p>
            </p:txBody>
          </p:sp>
        </p:grpSp>
        <p:sp>
          <p:nvSpPr>
            <p:cNvPr id="25" name="フレーム 24">
              <a:extLst>
                <a:ext uri="{FF2B5EF4-FFF2-40B4-BE49-F238E27FC236}">
                  <a16:creationId xmlns:a16="http://schemas.microsoft.com/office/drawing/2014/main" id="{84DACB38-9E1C-49A0-8D75-38F08C2DC683}"/>
                </a:ext>
              </a:extLst>
            </p:cNvPr>
            <p:cNvSpPr/>
            <p:nvPr/>
          </p:nvSpPr>
          <p:spPr>
            <a:xfrm>
              <a:off x="3457956" y="3442259"/>
              <a:ext cx="2814969" cy="350809"/>
            </a:xfrm>
            <a:prstGeom prst="frame">
              <a:avLst>
                <a:gd name="adj1" fmla="val 125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F71455B5-D0A4-43F8-9E19-8C4EBFE8E40F}"/>
                </a:ext>
              </a:extLst>
            </p:cNvPr>
            <p:cNvSpPr/>
            <p:nvPr/>
          </p:nvSpPr>
          <p:spPr>
            <a:xfrm>
              <a:off x="6223650" y="4532429"/>
              <a:ext cx="2535000" cy="252002"/>
            </a:xfrm>
            <a:prstGeom prst="frame">
              <a:avLst>
                <a:gd name="adj1" fmla="val 125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364689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4327D-D39B-4963-B01A-ABEB6E31A4F9}"/>
              </a:ext>
            </a:extLst>
          </p:cNvPr>
          <p:cNvSpPr>
            <a:spLocks noGrp="1"/>
          </p:cNvSpPr>
          <p:nvPr>
            <p:ph type="title"/>
          </p:nvPr>
        </p:nvSpPr>
        <p:spPr/>
        <p:txBody>
          <a:bodyPr/>
          <a:lstStyle/>
          <a:p>
            <a:r>
              <a:rPr kumimoji="1" lang="en-US" altLang="ja-JP" dirty="0"/>
              <a:t>2</a:t>
            </a:r>
            <a:r>
              <a:rPr lang="ja-JP" altLang="en-US" dirty="0"/>
              <a:t>章</a:t>
            </a:r>
            <a:endParaRPr kumimoji="1" lang="ja-JP" altLang="en-US" dirty="0"/>
          </a:p>
        </p:txBody>
      </p:sp>
      <p:sp>
        <p:nvSpPr>
          <p:cNvPr id="3" name="コンテンツ プレースホルダー 2">
            <a:extLst>
              <a:ext uri="{FF2B5EF4-FFF2-40B4-BE49-F238E27FC236}">
                <a16:creationId xmlns:a16="http://schemas.microsoft.com/office/drawing/2014/main" id="{FE7E317E-8B73-47D6-AFC6-918C05C44CB0}"/>
              </a:ext>
            </a:extLst>
          </p:cNvPr>
          <p:cNvSpPr>
            <a:spLocks noGrp="1"/>
          </p:cNvSpPr>
          <p:nvPr>
            <p:ph idx="1"/>
          </p:nvPr>
        </p:nvSpPr>
        <p:spPr/>
        <p:txBody>
          <a:bodyPr/>
          <a:lstStyle/>
          <a:p>
            <a:r>
              <a:rPr kumimoji="1" lang="ja-JP" altLang="en-US" dirty="0"/>
              <a:t>以下の図は，</a:t>
            </a:r>
            <a:r>
              <a:rPr kumimoji="1" lang="en-US" altLang="ja-JP" dirty="0"/>
              <a:t>1960</a:t>
            </a:r>
            <a:r>
              <a:rPr kumimoji="1" lang="ja-JP" altLang="en-US" dirty="0"/>
              <a:t>年から</a:t>
            </a:r>
            <a:r>
              <a:rPr kumimoji="1" lang="en-US" altLang="ja-JP" dirty="0"/>
              <a:t>20</a:t>
            </a:r>
            <a:r>
              <a:rPr kumimoji="1" lang="ja-JP" altLang="en-US" dirty="0"/>
              <a:t>年間の各積立期間の最終残高を示している．</a:t>
            </a:r>
            <a:endParaRPr kumimoji="1" lang="en-US" altLang="ja-JP" dirty="0"/>
          </a:p>
          <a:p>
            <a:r>
              <a:rPr lang="en-US" altLang="ja-JP" dirty="0"/>
              <a:t>1960</a:t>
            </a:r>
            <a:r>
              <a:rPr lang="ja-JP" altLang="en-US" dirty="0"/>
              <a:t>年後半から</a:t>
            </a:r>
            <a:r>
              <a:rPr lang="en-US" altLang="ja-JP" dirty="0"/>
              <a:t>1970</a:t>
            </a:r>
            <a:r>
              <a:rPr lang="ja-JP" altLang="en-US" dirty="0"/>
              <a:t>年前半で赤い点（資産枯渇）が集中しているが，</a:t>
            </a:r>
            <a:r>
              <a:rPr lang="en-US" altLang="ja-JP" dirty="0"/>
              <a:t>1973-74</a:t>
            </a:r>
            <a:r>
              <a:rPr lang="ja-JP" altLang="en-US" dirty="0"/>
              <a:t>年における大幅マイナスを受けたためである．</a:t>
            </a:r>
            <a:endParaRPr lang="en-US" altLang="ja-JP" dirty="0"/>
          </a:p>
          <a:p>
            <a:r>
              <a:rPr kumimoji="1" lang="ja-JP" altLang="en-US" dirty="0"/>
              <a:t>資産枯渇を起こさないためには，引き出し額の減額が求められるが，その場合，</a:t>
            </a:r>
            <a:r>
              <a:rPr lang="ja-JP" altLang="en-US" dirty="0"/>
              <a:t>大幅に資産が残る可能性も出てくる．</a:t>
            </a:r>
            <a:endParaRPr lang="en-US" altLang="ja-JP" dirty="0"/>
          </a:p>
          <a:p>
            <a:r>
              <a:rPr kumimoji="1" lang="ja-JP" altLang="en-US" dirty="0"/>
              <a:t>適切な引き出し率の選択するために，</a:t>
            </a:r>
            <a:br>
              <a:rPr kumimoji="1" lang="en-US" altLang="ja-JP" dirty="0"/>
            </a:br>
            <a:r>
              <a:rPr kumimoji="1" lang="ja-JP" altLang="en-US" dirty="0"/>
              <a:t>投資対象資産のリターン予測は大事で</a:t>
            </a:r>
            <a:br>
              <a:rPr lang="en-US" altLang="ja-JP" dirty="0"/>
            </a:br>
            <a:r>
              <a:rPr lang="ja-JP" altLang="en-US" dirty="0"/>
              <a:t>ある一方で，シーケンスリスクも大事．</a:t>
            </a:r>
            <a:endParaRPr lang="en-US" altLang="ja-JP" dirty="0"/>
          </a:p>
          <a:p>
            <a:endParaRPr kumimoji="1" lang="en-US" altLang="ja-JP" dirty="0"/>
          </a:p>
        </p:txBody>
      </p:sp>
      <p:sp>
        <p:nvSpPr>
          <p:cNvPr id="4" name="日付プレースホルダー 3">
            <a:extLst>
              <a:ext uri="{FF2B5EF4-FFF2-40B4-BE49-F238E27FC236}">
                <a16:creationId xmlns:a16="http://schemas.microsoft.com/office/drawing/2014/main" id="{8C875261-18D3-4B49-946C-1FDB0207656C}"/>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427B25D5-CD51-4A9A-9DC6-904EA9467229}"/>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F3172914-CBF1-4114-B253-629AFC94F9CB}"/>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grpSp>
        <p:nvGrpSpPr>
          <p:cNvPr id="11" name="グループ化 10">
            <a:extLst>
              <a:ext uri="{FF2B5EF4-FFF2-40B4-BE49-F238E27FC236}">
                <a16:creationId xmlns:a16="http://schemas.microsoft.com/office/drawing/2014/main" id="{F9E69F38-5FF2-4543-90CD-AF8A5914F8EB}"/>
              </a:ext>
            </a:extLst>
          </p:cNvPr>
          <p:cNvGrpSpPr/>
          <p:nvPr/>
        </p:nvGrpSpPr>
        <p:grpSpPr>
          <a:xfrm>
            <a:off x="6626942" y="2517058"/>
            <a:ext cx="5188612" cy="3334212"/>
            <a:chOff x="5911658" y="1980109"/>
            <a:chExt cx="5903896" cy="3871161"/>
          </a:xfrm>
        </p:grpSpPr>
        <p:pic>
          <p:nvPicPr>
            <p:cNvPr id="8" name="図 7">
              <a:extLst>
                <a:ext uri="{FF2B5EF4-FFF2-40B4-BE49-F238E27FC236}">
                  <a16:creationId xmlns:a16="http://schemas.microsoft.com/office/drawing/2014/main" id="{28091DB7-1804-4CBF-95E9-218CAE35F1A0}"/>
                </a:ext>
              </a:extLst>
            </p:cNvPr>
            <p:cNvPicPr>
              <a:picLocks noChangeAspect="1"/>
            </p:cNvPicPr>
            <p:nvPr/>
          </p:nvPicPr>
          <p:blipFill>
            <a:blip r:embed="rId2"/>
            <a:stretch>
              <a:fillRect/>
            </a:stretch>
          </p:blipFill>
          <p:spPr>
            <a:xfrm>
              <a:off x="5911658" y="1980109"/>
              <a:ext cx="5903896" cy="3871161"/>
            </a:xfrm>
            <a:prstGeom prst="rect">
              <a:avLst/>
            </a:prstGeom>
          </p:spPr>
        </p:pic>
        <p:sp>
          <p:nvSpPr>
            <p:cNvPr id="9" name="円: 塗りつぶしなし 8">
              <a:extLst>
                <a:ext uri="{FF2B5EF4-FFF2-40B4-BE49-F238E27FC236}">
                  <a16:creationId xmlns:a16="http://schemas.microsoft.com/office/drawing/2014/main" id="{67D1B076-3D01-44EB-9A47-B4520A429639}"/>
                </a:ext>
              </a:extLst>
            </p:cNvPr>
            <p:cNvSpPr/>
            <p:nvPr/>
          </p:nvSpPr>
          <p:spPr>
            <a:xfrm>
              <a:off x="7167716" y="3234812"/>
              <a:ext cx="1081548" cy="1927123"/>
            </a:xfrm>
            <a:prstGeom prst="donut">
              <a:avLst>
                <a:gd name="adj" fmla="val 282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 塗りつぶしなし 9">
              <a:extLst>
                <a:ext uri="{FF2B5EF4-FFF2-40B4-BE49-F238E27FC236}">
                  <a16:creationId xmlns:a16="http://schemas.microsoft.com/office/drawing/2014/main" id="{48FCB094-9F4A-4328-9939-30726B37A25D}"/>
                </a:ext>
              </a:extLst>
            </p:cNvPr>
            <p:cNvSpPr/>
            <p:nvPr/>
          </p:nvSpPr>
          <p:spPr>
            <a:xfrm>
              <a:off x="11041625" y="4227871"/>
              <a:ext cx="580689" cy="1283109"/>
            </a:xfrm>
            <a:prstGeom prst="donut">
              <a:avLst>
                <a:gd name="adj" fmla="val 41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219835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DC63F-8EC4-41D5-957A-EA4D223AE0BC}"/>
              </a:ext>
            </a:extLst>
          </p:cNvPr>
          <p:cNvSpPr>
            <a:spLocks noGrp="1"/>
          </p:cNvSpPr>
          <p:nvPr>
            <p:ph type="title"/>
          </p:nvPr>
        </p:nvSpPr>
        <p:spPr/>
        <p:txBody>
          <a:bodyPr/>
          <a:lstStyle/>
          <a:p>
            <a:r>
              <a:rPr kumimoji="1" lang="en-US" altLang="ja-JP" dirty="0"/>
              <a:t>2</a:t>
            </a:r>
            <a:r>
              <a:rPr kumimoji="1" lang="ja-JP" altLang="en-US" dirty="0"/>
              <a:t>章</a:t>
            </a:r>
          </a:p>
        </p:txBody>
      </p:sp>
      <p:sp>
        <p:nvSpPr>
          <p:cNvPr id="3" name="コンテンツ プレースホルダー 2">
            <a:extLst>
              <a:ext uri="{FF2B5EF4-FFF2-40B4-BE49-F238E27FC236}">
                <a16:creationId xmlns:a16="http://schemas.microsoft.com/office/drawing/2014/main" id="{BF102AAB-7676-4CFA-8B04-22158EA8760A}"/>
              </a:ext>
            </a:extLst>
          </p:cNvPr>
          <p:cNvSpPr>
            <a:spLocks noGrp="1"/>
          </p:cNvSpPr>
          <p:nvPr>
            <p:ph idx="1"/>
          </p:nvPr>
        </p:nvSpPr>
        <p:spPr/>
        <p:txBody>
          <a:bodyPr/>
          <a:lstStyle/>
          <a:p>
            <a:r>
              <a:rPr lang="ja-JP" altLang="en-US" dirty="0"/>
              <a:t>右図は，シーケンスリスクの影響を考察するため，リターンの順番を変更したものである（赤枠はリターンの順番を変更した箇所）．</a:t>
            </a:r>
            <a:endParaRPr lang="en-US" altLang="ja-JP" dirty="0"/>
          </a:p>
          <a:p>
            <a:r>
              <a:rPr kumimoji="1" lang="ja-JP" altLang="en-US" dirty="0"/>
              <a:t>左図では，資産が枯渇しているにも関わらず，右図では資産が枯渇していない．</a:t>
            </a:r>
            <a:endParaRPr kumimoji="1"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5B5976B3-8099-455F-BF96-01ADF326A90E}"/>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52D05383-B5ED-423E-BD7A-E296923F0142}"/>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746050B6-6DF8-47C8-B892-9986399F04EE}"/>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p:pic>
        <p:nvPicPr>
          <p:cNvPr id="10" name="図 9">
            <a:extLst>
              <a:ext uri="{FF2B5EF4-FFF2-40B4-BE49-F238E27FC236}">
                <a16:creationId xmlns:a16="http://schemas.microsoft.com/office/drawing/2014/main" id="{1671115E-200D-406D-985B-96E0075272A5}"/>
              </a:ext>
            </a:extLst>
          </p:cNvPr>
          <p:cNvPicPr>
            <a:picLocks noChangeAspect="1"/>
          </p:cNvPicPr>
          <p:nvPr/>
        </p:nvPicPr>
        <p:blipFill>
          <a:blip r:embed="rId2"/>
          <a:stretch>
            <a:fillRect/>
          </a:stretch>
        </p:blipFill>
        <p:spPr>
          <a:xfrm>
            <a:off x="2827505" y="2015613"/>
            <a:ext cx="6341662" cy="4008919"/>
          </a:xfrm>
          <a:prstGeom prst="rect">
            <a:avLst/>
          </a:prstGeom>
        </p:spPr>
      </p:pic>
      <p:sp>
        <p:nvSpPr>
          <p:cNvPr id="11" name="テキスト ボックス 10">
            <a:extLst>
              <a:ext uri="{FF2B5EF4-FFF2-40B4-BE49-F238E27FC236}">
                <a16:creationId xmlns:a16="http://schemas.microsoft.com/office/drawing/2014/main" id="{D1280D40-2202-42A9-9A56-93A4AD9A060C}"/>
              </a:ext>
            </a:extLst>
          </p:cNvPr>
          <p:cNvSpPr txBox="1"/>
          <p:nvPr/>
        </p:nvSpPr>
        <p:spPr>
          <a:xfrm>
            <a:off x="349738" y="4947314"/>
            <a:ext cx="2455699" cy="584775"/>
          </a:xfrm>
          <a:prstGeom prst="rect">
            <a:avLst/>
          </a:prstGeom>
          <a:noFill/>
        </p:spPr>
        <p:txBody>
          <a:bodyPr wrap="square">
            <a:spAutoFit/>
          </a:bodyPr>
          <a:lstStyle/>
          <a:p>
            <a:r>
              <a:rPr lang="en-US" altLang="ja-JP" sz="1600" dirty="0">
                <a:latin typeface="游明朝" panose="02020400000000000000" pitchFamily="18" charset="-128"/>
                <a:ea typeface="游明朝" panose="02020400000000000000" pitchFamily="18" charset="-128"/>
              </a:rPr>
              <a:t>1988</a:t>
            </a:r>
            <a:r>
              <a:rPr lang="ja-JP" altLang="en-US" sz="1600" dirty="0">
                <a:latin typeface="游明朝" panose="02020400000000000000" pitchFamily="18" charset="-128"/>
                <a:ea typeface="游明朝" panose="02020400000000000000" pitchFamily="18" charset="-128"/>
              </a:rPr>
              <a:t>年時点で資産は枯渇してしまっている</a:t>
            </a:r>
          </a:p>
        </p:txBody>
      </p:sp>
      <p:cxnSp>
        <p:nvCxnSpPr>
          <p:cNvPr id="12" name="直線コネクタ 11">
            <a:extLst>
              <a:ext uri="{FF2B5EF4-FFF2-40B4-BE49-F238E27FC236}">
                <a16:creationId xmlns:a16="http://schemas.microsoft.com/office/drawing/2014/main" id="{6F848DD6-3FB7-4114-A1CB-9093CC5C2E5F}"/>
              </a:ext>
            </a:extLst>
          </p:cNvPr>
          <p:cNvCxnSpPr>
            <a:cxnSpLocks/>
          </p:cNvCxnSpPr>
          <p:nvPr/>
        </p:nvCxnSpPr>
        <p:spPr>
          <a:xfrm>
            <a:off x="2736747" y="5230420"/>
            <a:ext cx="339577" cy="3020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フレーム 12">
            <a:extLst>
              <a:ext uri="{FF2B5EF4-FFF2-40B4-BE49-F238E27FC236}">
                <a16:creationId xmlns:a16="http://schemas.microsoft.com/office/drawing/2014/main" id="{1698A68B-C510-4462-921E-29A97B9BB984}"/>
              </a:ext>
            </a:extLst>
          </p:cNvPr>
          <p:cNvSpPr/>
          <p:nvPr/>
        </p:nvSpPr>
        <p:spPr>
          <a:xfrm>
            <a:off x="2827505" y="5357253"/>
            <a:ext cx="3386482" cy="667279"/>
          </a:xfrm>
          <a:prstGeom prst="frame">
            <a:avLst>
              <a:gd name="adj1" fmla="val 660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14E402E6-AC4A-487C-A14B-5608524140B1}"/>
              </a:ext>
            </a:extLst>
          </p:cNvPr>
          <p:cNvSpPr txBox="1"/>
          <p:nvPr/>
        </p:nvSpPr>
        <p:spPr>
          <a:xfrm>
            <a:off x="9191235" y="5193534"/>
            <a:ext cx="2455699" cy="830997"/>
          </a:xfrm>
          <a:prstGeom prst="rect">
            <a:avLst/>
          </a:prstGeom>
          <a:noFill/>
        </p:spPr>
        <p:txBody>
          <a:bodyPr wrap="square">
            <a:spAutoFit/>
          </a:bodyPr>
          <a:lstStyle/>
          <a:p>
            <a:r>
              <a:rPr lang="ja-JP" altLang="en-US" sz="1600" dirty="0">
                <a:latin typeface="游明朝" panose="02020400000000000000" pitchFamily="18" charset="-128"/>
                <a:ea typeface="游明朝" panose="02020400000000000000" pitchFamily="18" charset="-128"/>
              </a:rPr>
              <a:t>複利リターン（年率）は同じであるにも関わらず，資産は枯渇しない</a:t>
            </a:r>
          </a:p>
        </p:txBody>
      </p:sp>
      <p:sp>
        <p:nvSpPr>
          <p:cNvPr id="16" name="フレーム 15">
            <a:extLst>
              <a:ext uri="{FF2B5EF4-FFF2-40B4-BE49-F238E27FC236}">
                <a16:creationId xmlns:a16="http://schemas.microsoft.com/office/drawing/2014/main" id="{F729F3F9-4DDA-4F75-B05D-0F08FCD3EBB2}"/>
              </a:ext>
            </a:extLst>
          </p:cNvPr>
          <p:cNvSpPr/>
          <p:nvPr/>
        </p:nvSpPr>
        <p:spPr>
          <a:xfrm>
            <a:off x="6213987" y="5357252"/>
            <a:ext cx="2901691" cy="667279"/>
          </a:xfrm>
          <a:prstGeom prst="frame">
            <a:avLst>
              <a:gd name="adj1" fmla="val 660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104031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F462D2-428B-4FFD-8504-BE17D3A94675}"/>
              </a:ext>
            </a:extLst>
          </p:cNvPr>
          <p:cNvSpPr>
            <a:spLocks noGrp="1"/>
          </p:cNvSpPr>
          <p:nvPr>
            <p:ph type="title"/>
          </p:nvPr>
        </p:nvSpPr>
        <p:spPr/>
        <p:txBody>
          <a:bodyPr/>
          <a:lstStyle/>
          <a:p>
            <a:r>
              <a:rPr kumimoji="1" lang="en-US" altLang="ja-JP" dirty="0"/>
              <a:t>2</a:t>
            </a:r>
            <a:r>
              <a:rPr kumimoji="1" lang="ja-JP" altLang="en-US" dirty="0"/>
              <a:t>章 </a:t>
            </a:r>
            <a:r>
              <a:rPr kumimoji="1" lang="en-US" altLang="ja-JP" dirty="0"/>
              <a:t>2.2</a:t>
            </a:r>
            <a:r>
              <a:rPr kumimoji="1" lang="ja-JP" altLang="en-US" dirty="0"/>
              <a:t>節</a:t>
            </a:r>
          </a:p>
        </p:txBody>
      </p:sp>
      <p:sp>
        <p:nvSpPr>
          <p:cNvPr id="3" name="コンテンツ プレースホルダー 2">
            <a:extLst>
              <a:ext uri="{FF2B5EF4-FFF2-40B4-BE49-F238E27FC236}">
                <a16:creationId xmlns:a16="http://schemas.microsoft.com/office/drawing/2014/main" id="{4B95B103-8341-4D35-B573-475C03F93743}"/>
              </a:ext>
            </a:extLst>
          </p:cNvPr>
          <p:cNvSpPr>
            <a:spLocks noGrp="1"/>
          </p:cNvSpPr>
          <p:nvPr>
            <p:ph idx="1"/>
          </p:nvPr>
        </p:nvSpPr>
        <p:spPr/>
        <p:txBody>
          <a:bodyPr/>
          <a:lstStyle/>
          <a:p>
            <a:r>
              <a:rPr lang="ja-JP" altLang="en-US" dirty="0"/>
              <a:t>これまでは，ポートフォリオの推移によらず引き出し額を一定とした場合に</a:t>
            </a:r>
            <a:br>
              <a:rPr lang="en-US" altLang="ja-JP" dirty="0"/>
            </a:br>
            <a:r>
              <a:rPr lang="ja-JP" altLang="en-US" dirty="0"/>
              <a:t>ついて記載してきた．</a:t>
            </a:r>
            <a:endParaRPr lang="en-US" altLang="ja-JP" dirty="0"/>
          </a:p>
          <a:p>
            <a:r>
              <a:rPr kumimoji="1" lang="ja-JP" altLang="en-US" dirty="0"/>
              <a:t>一方で，これ</a:t>
            </a:r>
            <a:r>
              <a:rPr lang="ja-JP" altLang="en-US" dirty="0"/>
              <a:t>は実務・直観には合わず，運用資産が大きく目減りした場合には，引き出し額の減額などを行うべきである（これの逆も有り得る）．</a:t>
            </a:r>
            <a:endParaRPr lang="en-US" altLang="ja-JP" dirty="0"/>
          </a:p>
          <a:p>
            <a:r>
              <a:rPr lang="ja-JP" altLang="en-US" dirty="0"/>
              <a:t>また，希望する引き出し額を達成できなかった場合，その割合は何％なのか？，どのように引出戦略を評価すべきかが疑問となる．</a:t>
            </a:r>
            <a:endParaRPr lang="en-US" altLang="ja-JP" dirty="0"/>
          </a:p>
          <a:p>
            <a:r>
              <a:rPr lang="ja-JP" altLang="en-US" dirty="0"/>
              <a:t>上記の点について，検討してみる．</a:t>
            </a:r>
            <a:endParaRPr lang="en-US" altLang="ja-JP" dirty="0"/>
          </a:p>
          <a:p>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E5F3D3CE-CAB4-4E8D-9FF0-08DBDB3F05A0}"/>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BF918F59-EE1F-4268-94D7-39F9E892BD69}"/>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ACA26155-7000-4CDB-B06B-187C17475B23}"/>
              </a:ext>
            </a:extLst>
          </p:cNvPr>
          <p:cNvSpPr>
            <a:spLocks noGrp="1"/>
          </p:cNvSpPr>
          <p:nvPr>
            <p:ph type="sldNum" sz="quarter" idx="12"/>
          </p:nvPr>
        </p:nvSpPr>
        <p:spPr/>
        <p:txBody>
          <a:bodyPr/>
          <a:lstStyle/>
          <a:p>
            <a:fld id="{6A08F1E3-4537-4A28-BBC1-BB8FB2459995}" type="slidenum">
              <a:rPr lang="ja-JP" altLang="en-US" smtClean="0"/>
              <a:pPr/>
              <a:t>7</a:t>
            </a:fld>
            <a:endParaRPr lang="ja-JP" altLang="en-US"/>
          </a:p>
        </p:txBody>
      </p:sp>
    </p:spTree>
    <p:extLst>
      <p:ext uri="{BB962C8B-B14F-4D97-AF65-F5344CB8AC3E}">
        <p14:creationId xmlns:p14="http://schemas.microsoft.com/office/powerpoint/2010/main" val="402526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E6ABB-718E-4DC5-8F46-066EDB0FF2C8}"/>
              </a:ext>
            </a:extLst>
          </p:cNvPr>
          <p:cNvSpPr>
            <a:spLocks noGrp="1"/>
          </p:cNvSpPr>
          <p:nvPr>
            <p:ph type="title"/>
          </p:nvPr>
        </p:nvSpPr>
        <p:spPr/>
        <p:txBody>
          <a:bodyPr/>
          <a:lstStyle/>
          <a:p>
            <a:r>
              <a:rPr kumimoji="1" lang="en-US" altLang="ja-JP" dirty="0"/>
              <a:t>2</a:t>
            </a:r>
            <a:r>
              <a:rPr kumimoji="1" lang="ja-JP" altLang="en-US" dirty="0"/>
              <a:t>章 </a:t>
            </a:r>
            <a:r>
              <a:rPr kumimoji="1" lang="en-US" altLang="ja-JP" dirty="0"/>
              <a:t>2.2</a:t>
            </a:r>
            <a:r>
              <a:rPr kumimoji="1" lang="ja-JP" altLang="en-US" dirty="0"/>
              <a:t>節</a:t>
            </a:r>
          </a:p>
        </p:txBody>
      </p:sp>
      <p:sp>
        <p:nvSpPr>
          <p:cNvPr id="3" name="コンテンツ プレースホルダー 2">
            <a:extLst>
              <a:ext uri="{FF2B5EF4-FFF2-40B4-BE49-F238E27FC236}">
                <a16:creationId xmlns:a16="http://schemas.microsoft.com/office/drawing/2014/main" id="{2900C1CF-1158-45EB-BBB1-ED9C4DF1FB45}"/>
              </a:ext>
            </a:extLst>
          </p:cNvPr>
          <p:cNvSpPr>
            <a:spLocks noGrp="1"/>
          </p:cNvSpPr>
          <p:nvPr>
            <p:ph idx="1"/>
          </p:nvPr>
        </p:nvSpPr>
        <p:spPr/>
        <p:txBody>
          <a:bodyPr/>
          <a:lstStyle/>
          <a:p>
            <a:r>
              <a:rPr kumimoji="1" lang="ja-JP" altLang="en-US" dirty="0"/>
              <a:t>先ほどの例と同じく，</a:t>
            </a:r>
            <a:r>
              <a:rPr kumimoji="1" lang="en-US" altLang="ja-JP" dirty="0"/>
              <a:t>1971</a:t>
            </a:r>
            <a:r>
              <a:rPr kumimoji="1" lang="ja-JP" altLang="en-US" dirty="0"/>
              <a:t>年から引き出しを開始した場合について記載しているが，今回は「適応引出法」を採用している．</a:t>
            </a:r>
            <a:endParaRPr kumimoji="1" lang="en-US" altLang="ja-JP" dirty="0"/>
          </a:p>
          <a:p>
            <a:r>
              <a:rPr lang="ja-JP" altLang="en-US" dirty="0"/>
              <a:t>具体的には，その時点で判明している</a:t>
            </a:r>
            <a:r>
              <a:rPr lang="en-US" altLang="ja-JP" dirty="0"/>
              <a:t>20</a:t>
            </a:r>
            <a:r>
              <a:rPr lang="ja-JP" altLang="en-US" dirty="0"/>
              <a:t>年</a:t>
            </a:r>
            <a:r>
              <a:rPr lang="en-US" altLang="ja-JP" dirty="0"/>
              <a:t>PWR</a:t>
            </a:r>
            <a:r>
              <a:rPr lang="ja-JP" altLang="en-US" dirty="0"/>
              <a:t>の中央値を引き出し額として</a:t>
            </a:r>
            <a:br>
              <a:rPr lang="en-US" altLang="ja-JP" dirty="0"/>
            </a:br>
            <a:r>
              <a:rPr lang="ja-JP" altLang="en-US" dirty="0"/>
              <a:t>使用している．</a:t>
            </a:r>
            <a:endParaRPr lang="en-US" altLang="ja-JP" dirty="0"/>
          </a:p>
          <a:p>
            <a:r>
              <a:rPr kumimoji="1" lang="en-US" altLang="ja-JP" dirty="0"/>
              <a:t>1</a:t>
            </a:r>
            <a:r>
              <a:rPr kumimoji="1" lang="ja-JP" altLang="en-US" dirty="0"/>
              <a:t>年後は既知の情報より，再度</a:t>
            </a:r>
            <a:r>
              <a:rPr kumimoji="1" lang="en-US" altLang="ja-JP" dirty="0"/>
              <a:t>19</a:t>
            </a:r>
            <a:r>
              <a:rPr kumimoji="1" lang="ja-JP" altLang="en-US" dirty="0"/>
              <a:t>年</a:t>
            </a:r>
            <a:r>
              <a:rPr kumimoji="1" lang="en-US" altLang="ja-JP" dirty="0"/>
              <a:t>PWR</a:t>
            </a:r>
            <a:br>
              <a:rPr kumimoji="1" lang="en-US" altLang="ja-JP" dirty="0"/>
            </a:br>
            <a:r>
              <a:rPr lang="ja-JP" altLang="en-US" dirty="0"/>
              <a:t>の中央値を用いて再計算する．</a:t>
            </a:r>
            <a:endParaRPr lang="en-US" altLang="ja-JP" dirty="0"/>
          </a:p>
          <a:p>
            <a:r>
              <a:rPr kumimoji="1" lang="ja-JP" altLang="en-US" dirty="0"/>
              <a:t>これを</a:t>
            </a:r>
            <a:r>
              <a:rPr kumimoji="1" lang="en-US" altLang="ja-JP" dirty="0"/>
              <a:t>20</a:t>
            </a:r>
            <a:r>
              <a:rPr kumimoji="1" lang="ja-JP" altLang="en-US" dirty="0"/>
              <a:t>年間実施することで，最終的な</a:t>
            </a:r>
            <a:br>
              <a:rPr kumimoji="1" lang="en-US" altLang="ja-JP" dirty="0"/>
            </a:br>
            <a:r>
              <a:rPr kumimoji="1" lang="ja-JP" altLang="en-US" dirty="0"/>
              <a:t>積立額はゼロとなる．</a:t>
            </a:r>
            <a:endParaRPr kumimoji="1" lang="en-US" altLang="ja-JP" dirty="0"/>
          </a:p>
          <a:p>
            <a:r>
              <a:rPr lang="ja-JP" altLang="en-US" dirty="0"/>
              <a:t>ここで注目すべき点は，引き出し額が年々</a:t>
            </a:r>
            <a:br>
              <a:rPr lang="en-US" altLang="ja-JP" dirty="0"/>
            </a:br>
            <a:r>
              <a:rPr lang="ja-JP" altLang="en-US" dirty="0"/>
              <a:t>増加している点である．これは，積立額を</a:t>
            </a:r>
            <a:br>
              <a:rPr lang="en-US" altLang="ja-JP" dirty="0"/>
            </a:br>
            <a:r>
              <a:rPr lang="ja-JP" altLang="en-US" dirty="0"/>
              <a:t>所定の期間で使い切る必要がある点から</a:t>
            </a:r>
            <a:br>
              <a:rPr lang="en-US" altLang="ja-JP" dirty="0"/>
            </a:br>
            <a:r>
              <a:rPr lang="ja-JP" altLang="en-US" dirty="0"/>
              <a:t>察することが出来るだろう．</a:t>
            </a:r>
            <a:endParaRPr kumimoji="1" lang="ja-JP" altLang="en-US" dirty="0"/>
          </a:p>
        </p:txBody>
      </p:sp>
      <p:sp>
        <p:nvSpPr>
          <p:cNvPr id="4" name="日付プレースホルダー 3">
            <a:extLst>
              <a:ext uri="{FF2B5EF4-FFF2-40B4-BE49-F238E27FC236}">
                <a16:creationId xmlns:a16="http://schemas.microsoft.com/office/drawing/2014/main" id="{286F607B-4CD4-4100-9530-F1D24870E71F}"/>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C656FE8E-0D1D-4EDA-AE9B-EC6DB0D2DB7A}"/>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8F1134FE-E8FE-4953-BDA8-70DA5AA70403}"/>
              </a:ext>
            </a:extLst>
          </p:cNvPr>
          <p:cNvSpPr>
            <a:spLocks noGrp="1"/>
          </p:cNvSpPr>
          <p:nvPr>
            <p:ph type="sldNum" sz="quarter" idx="12"/>
          </p:nvPr>
        </p:nvSpPr>
        <p:spPr/>
        <p:txBody>
          <a:bodyPr/>
          <a:lstStyle/>
          <a:p>
            <a:fld id="{6A08F1E3-4537-4A28-BBC1-BB8FB2459995}" type="slidenum">
              <a:rPr lang="ja-JP" altLang="en-US" smtClean="0"/>
              <a:pPr/>
              <a:t>8</a:t>
            </a:fld>
            <a:endParaRPr lang="ja-JP" altLang="en-US"/>
          </a:p>
        </p:txBody>
      </p:sp>
      <p:pic>
        <p:nvPicPr>
          <p:cNvPr id="8" name="図 7">
            <a:extLst>
              <a:ext uri="{FF2B5EF4-FFF2-40B4-BE49-F238E27FC236}">
                <a16:creationId xmlns:a16="http://schemas.microsoft.com/office/drawing/2014/main" id="{F04E3C78-4191-4EF2-BC9E-334DCA3643CF}"/>
              </a:ext>
            </a:extLst>
          </p:cNvPr>
          <p:cNvPicPr>
            <a:picLocks noChangeAspect="1"/>
          </p:cNvPicPr>
          <p:nvPr/>
        </p:nvPicPr>
        <p:blipFill>
          <a:blip r:embed="rId2"/>
          <a:stretch>
            <a:fillRect/>
          </a:stretch>
        </p:blipFill>
        <p:spPr>
          <a:xfrm>
            <a:off x="6835106" y="2251586"/>
            <a:ext cx="5077261" cy="3628369"/>
          </a:xfrm>
          <a:prstGeom prst="rect">
            <a:avLst/>
          </a:prstGeom>
        </p:spPr>
      </p:pic>
    </p:spTree>
    <p:extLst>
      <p:ext uri="{BB962C8B-B14F-4D97-AF65-F5344CB8AC3E}">
        <p14:creationId xmlns:p14="http://schemas.microsoft.com/office/powerpoint/2010/main" val="355886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19D61-5897-4025-ABAC-F5610A43E20B}"/>
              </a:ext>
            </a:extLst>
          </p:cNvPr>
          <p:cNvSpPr>
            <a:spLocks noGrp="1"/>
          </p:cNvSpPr>
          <p:nvPr>
            <p:ph type="title"/>
          </p:nvPr>
        </p:nvSpPr>
        <p:spPr/>
        <p:txBody>
          <a:bodyPr/>
          <a:lstStyle/>
          <a:p>
            <a:r>
              <a:rPr kumimoji="1" lang="en-US" altLang="ja-JP" dirty="0"/>
              <a:t>2</a:t>
            </a:r>
            <a:r>
              <a:rPr kumimoji="1" lang="ja-JP" altLang="en-US" dirty="0"/>
              <a:t>章 </a:t>
            </a:r>
            <a:r>
              <a:rPr kumimoji="1" lang="en-US" altLang="ja-JP" dirty="0"/>
              <a:t>2.2</a:t>
            </a:r>
            <a:r>
              <a:rPr kumimoji="1" lang="ja-JP" altLang="en-US" dirty="0"/>
              <a:t>節</a:t>
            </a:r>
          </a:p>
        </p:txBody>
      </p:sp>
      <p:sp>
        <p:nvSpPr>
          <p:cNvPr id="3" name="コンテンツ プレースホルダー 2">
            <a:extLst>
              <a:ext uri="{FF2B5EF4-FFF2-40B4-BE49-F238E27FC236}">
                <a16:creationId xmlns:a16="http://schemas.microsoft.com/office/drawing/2014/main" id="{45EB58AF-7E4C-4291-BD8E-41847D9C779B}"/>
              </a:ext>
            </a:extLst>
          </p:cNvPr>
          <p:cNvSpPr>
            <a:spLocks noGrp="1"/>
          </p:cNvSpPr>
          <p:nvPr>
            <p:ph idx="1"/>
          </p:nvPr>
        </p:nvSpPr>
        <p:spPr/>
        <p:txBody>
          <a:bodyPr/>
          <a:lstStyle/>
          <a:p>
            <a:r>
              <a:rPr kumimoji="1" lang="ja-JP" altLang="en-US" dirty="0"/>
              <a:t>一方で，毎期引き出し額が異なる点は，個人の立場から不満が出るかもしれない．</a:t>
            </a:r>
            <a:endParaRPr kumimoji="1" lang="en-US" altLang="ja-JP" dirty="0"/>
          </a:p>
          <a:p>
            <a:r>
              <a:rPr lang="ja-JP" altLang="en-US" dirty="0"/>
              <a:t>「適応引出法」の場合のリスクは「資産が枯渇しない」ではなく，</a:t>
            </a:r>
            <a:br>
              <a:rPr lang="en-US" altLang="ja-JP" dirty="0"/>
            </a:br>
            <a:r>
              <a:rPr lang="ja-JP" altLang="en-US" dirty="0"/>
              <a:t>「</a:t>
            </a:r>
            <a:r>
              <a:rPr lang="ja-JP" altLang="en-US" b="1" dirty="0">
                <a:solidFill>
                  <a:srgbClr val="FF0000"/>
                </a:solidFill>
              </a:rPr>
              <a:t>引き出し可能額が年間必要生活費に足らない</a:t>
            </a:r>
            <a:r>
              <a:rPr lang="ja-JP" altLang="en-US" dirty="0"/>
              <a:t>」ことである．</a:t>
            </a:r>
            <a:endParaRPr lang="en-US" altLang="ja-JP" dirty="0"/>
          </a:p>
          <a:p>
            <a:r>
              <a:rPr lang="ja-JP" altLang="en-US" dirty="0"/>
              <a:t>例えば，当初は</a:t>
            </a:r>
            <a:r>
              <a:rPr lang="en-US" altLang="ja-JP" dirty="0"/>
              <a:t>10</a:t>
            </a:r>
            <a:r>
              <a:rPr lang="ja-JP" altLang="en-US" dirty="0"/>
              <a:t>万ポンド当たり</a:t>
            </a:r>
            <a:r>
              <a:rPr lang="en-US" altLang="ja-JP" dirty="0"/>
              <a:t>7,150</a:t>
            </a:r>
            <a:r>
              <a:rPr lang="ja-JP" altLang="en-US" dirty="0"/>
              <a:t>ポンドの引き出しが可能であったが，</a:t>
            </a:r>
            <a:r>
              <a:rPr lang="en-US" altLang="ja-JP" dirty="0"/>
              <a:t>1975</a:t>
            </a:r>
            <a:r>
              <a:rPr lang="ja-JP" altLang="en-US" dirty="0"/>
              <a:t>年には</a:t>
            </a:r>
            <a:r>
              <a:rPr lang="en-US" altLang="ja-JP" dirty="0"/>
              <a:t>2,295</a:t>
            </a:r>
            <a:r>
              <a:rPr lang="ja-JP" altLang="en-US" dirty="0"/>
              <a:t>ポンド（</a:t>
            </a:r>
            <a:r>
              <a:rPr lang="en-US" altLang="ja-JP" dirty="0"/>
              <a:t>PWR</a:t>
            </a:r>
            <a:r>
              <a:rPr lang="ja-JP" altLang="en-US" dirty="0"/>
              <a:t>の中央値）まで下落している．</a:t>
            </a:r>
            <a:endParaRPr lang="en-US" altLang="ja-JP" dirty="0"/>
          </a:p>
          <a:p>
            <a:r>
              <a:rPr lang="ja-JP" altLang="en-US" dirty="0"/>
              <a:t>この方法では，ポートフォリオのボラティリティに引き出し額が大きく影響</a:t>
            </a:r>
            <a:br>
              <a:rPr lang="en-US" altLang="ja-JP" dirty="0"/>
            </a:br>
            <a:r>
              <a:rPr lang="ja-JP" altLang="en-US" dirty="0"/>
              <a:t>されているが，この方法が正しいかは怪しい．</a:t>
            </a:r>
            <a:endParaRPr lang="en-US" altLang="ja-JP" dirty="0"/>
          </a:p>
        </p:txBody>
      </p:sp>
      <p:sp>
        <p:nvSpPr>
          <p:cNvPr id="4" name="日付プレースホルダー 3">
            <a:extLst>
              <a:ext uri="{FF2B5EF4-FFF2-40B4-BE49-F238E27FC236}">
                <a16:creationId xmlns:a16="http://schemas.microsoft.com/office/drawing/2014/main" id="{323FC48C-DA87-4197-98F4-0E9CBC64ED9A}"/>
              </a:ext>
            </a:extLst>
          </p:cNvPr>
          <p:cNvSpPr>
            <a:spLocks noGrp="1"/>
          </p:cNvSpPr>
          <p:nvPr>
            <p:ph type="dt" sz="half" idx="10"/>
          </p:nvPr>
        </p:nvSpPr>
        <p:spPr/>
        <p:txBody>
          <a:bodyPr/>
          <a:lstStyle/>
          <a:p>
            <a:fld id="{276F997C-D218-46FB-85FC-22FE962A3E80}" type="datetime1">
              <a:rPr lang="ja-JP" altLang="en-US" smtClean="0"/>
              <a:pPr/>
              <a:t>2023/1/22</a:t>
            </a:fld>
            <a:endParaRPr lang="ja-JP" altLang="en-US"/>
          </a:p>
        </p:txBody>
      </p:sp>
      <p:sp>
        <p:nvSpPr>
          <p:cNvPr id="5" name="フッター プレースホルダー 4">
            <a:extLst>
              <a:ext uri="{FF2B5EF4-FFF2-40B4-BE49-F238E27FC236}">
                <a16:creationId xmlns:a16="http://schemas.microsoft.com/office/drawing/2014/main" id="{8024D724-C8A3-4FEA-8761-89F4028449BE}"/>
              </a:ext>
            </a:extLst>
          </p:cNvPr>
          <p:cNvSpPr>
            <a:spLocks noGrp="1"/>
          </p:cNvSpPr>
          <p:nvPr>
            <p:ph type="ftr" sz="quarter" idx="11"/>
          </p:nvPr>
        </p:nvSpPr>
        <p:spPr/>
        <p:txBody>
          <a:bodyPr/>
          <a:lstStyle/>
          <a:p>
            <a:r>
              <a:rPr lang="en-US" altLang="ja-JP"/>
              <a:t>Measuring Success in Decumulation</a:t>
            </a:r>
            <a:endParaRPr lang="ja-JP" altLang="en-US" dirty="0"/>
          </a:p>
        </p:txBody>
      </p:sp>
      <p:sp>
        <p:nvSpPr>
          <p:cNvPr id="6" name="スライド番号プレースホルダー 5">
            <a:extLst>
              <a:ext uri="{FF2B5EF4-FFF2-40B4-BE49-F238E27FC236}">
                <a16:creationId xmlns:a16="http://schemas.microsoft.com/office/drawing/2014/main" id="{F208DD9A-2FC1-441B-9D5B-8C5B67B502C6}"/>
              </a:ext>
            </a:extLst>
          </p:cNvPr>
          <p:cNvSpPr>
            <a:spLocks noGrp="1"/>
          </p:cNvSpPr>
          <p:nvPr>
            <p:ph type="sldNum" sz="quarter" idx="12"/>
          </p:nvPr>
        </p:nvSpPr>
        <p:spPr/>
        <p:txBody>
          <a:bodyPr/>
          <a:lstStyle/>
          <a:p>
            <a:fld id="{6A08F1E3-4537-4A28-BBC1-BB8FB2459995}" type="slidenum">
              <a:rPr lang="ja-JP" altLang="en-US" smtClean="0"/>
              <a:pPr/>
              <a:t>9</a:t>
            </a:fld>
            <a:endParaRPr lang="ja-JP" altLang="en-US"/>
          </a:p>
        </p:txBody>
      </p:sp>
      <p:grpSp>
        <p:nvGrpSpPr>
          <p:cNvPr id="11" name="グループ化 10">
            <a:extLst>
              <a:ext uri="{FF2B5EF4-FFF2-40B4-BE49-F238E27FC236}">
                <a16:creationId xmlns:a16="http://schemas.microsoft.com/office/drawing/2014/main" id="{4D70B08A-8113-4A98-9CDD-57D2298C68F9}"/>
              </a:ext>
            </a:extLst>
          </p:cNvPr>
          <p:cNvGrpSpPr/>
          <p:nvPr/>
        </p:nvGrpSpPr>
        <p:grpSpPr>
          <a:xfrm>
            <a:off x="2225694" y="3960307"/>
            <a:ext cx="7886700" cy="2191058"/>
            <a:chOff x="2225694" y="3970140"/>
            <a:chExt cx="7886700" cy="2191058"/>
          </a:xfrm>
        </p:grpSpPr>
        <p:pic>
          <p:nvPicPr>
            <p:cNvPr id="8" name="図 7">
              <a:extLst>
                <a:ext uri="{FF2B5EF4-FFF2-40B4-BE49-F238E27FC236}">
                  <a16:creationId xmlns:a16="http://schemas.microsoft.com/office/drawing/2014/main" id="{F566827F-A9C2-4EF6-BB2D-45649F1402BF}"/>
                </a:ext>
              </a:extLst>
            </p:cNvPr>
            <p:cNvPicPr>
              <a:picLocks noChangeAspect="1"/>
            </p:cNvPicPr>
            <p:nvPr/>
          </p:nvPicPr>
          <p:blipFill>
            <a:blip r:embed="rId2"/>
            <a:stretch>
              <a:fillRect/>
            </a:stretch>
          </p:blipFill>
          <p:spPr>
            <a:xfrm>
              <a:off x="2225694" y="3970140"/>
              <a:ext cx="7886700" cy="2181225"/>
            </a:xfrm>
            <a:prstGeom prst="rect">
              <a:avLst/>
            </a:prstGeom>
          </p:spPr>
        </p:pic>
        <p:sp>
          <p:nvSpPr>
            <p:cNvPr id="9" name="フレーム 8">
              <a:extLst>
                <a:ext uri="{FF2B5EF4-FFF2-40B4-BE49-F238E27FC236}">
                  <a16:creationId xmlns:a16="http://schemas.microsoft.com/office/drawing/2014/main" id="{62C39576-28D7-4E74-89D4-BCBB01865713}"/>
                </a:ext>
              </a:extLst>
            </p:cNvPr>
            <p:cNvSpPr/>
            <p:nvPr/>
          </p:nvSpPr>
          <p:spPr>
            <a:xfrm>
              <a:off x="2493208" y="5878282"/>
              <a:ext cx="7473098" cy="282916"/>
            </a:xfrm>
            <a:prstGeom prst="frame">
              <a:avLst>
                <a:gd name="adj1" fmla="val 660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6362389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TotalTime>
  <Words>1436</Words>
  <Application>Microsoft Office PowerPoint</Application>
  <PresentationFormat>ワイド画面</PresentationFormat>
  <Paragraphs>109</Paragraphs>
  <Slides>14</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TimesNewRomanPS-BoldMT</vt:lpstr>
      <vt:lpstr>游ゴシック</vt:lpstr>
      <vt:lpstr>游明朝</vt:lpstr>
      <vt:lpstr>Arial</vt:lpstr>
      <vt:lpstr>Cambria Math</vt:lpstr>
      <vt:lpstr>Times New Roman</vt:lpstr>
      <vt:lpstr>Wingdings</vt:lpstr>
      <vt:lpstr>Office テーマ</vt:lpstr>
      <vt:lpstr>Measuring Success in Decumulation</vt:lpstr>
      <vt:lpstr>2章</vt:lpstr>
      <vt:lpstr>2章</vt:lpstr>
      <vt:lpstr>2章</vt:lpstr>
      <vt:lpstr>2章</vt:lpstr>
      <vt:lpstr>2章</vt:lpstr>
      <vt:lpstr>2章 2.2節</vt:lpstr>
      <vt:lpstr>2章 2.2節</vt:lpstr>
      <vt:lpstr>2章 2.2節</vt:lpstr>
      <vt:lpstr>2章 2.3節</vt:lpstr>
      <vt:lpstr>2章 2.3節</vt:lpstr>
      <vt:lpstr>2章 2.3節</vt:lpstr>
      <vt:lpstr>2章 2.3節</vt:lpstr>
      <vt:lpstr>2章 2.3節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4</cp:revision>
  <dcterms:created xsi:type="dcterms:W3CDTF">2021-11-16T14:21:45Z</dcterms:created>
  <dcterms:modified xsi:type="dcterms:W3CDTF">2023-01-22T13:03:23Z</dcterms:modified>
</cp:coreProperties>
</file>