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AB8A8-113B-4857-9D5D-F4D853CF4455}" v="10" dt="2023-01-11T04:50:34.4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4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翼" userId="5a6fcaf58e44607b" providerId="LiveId" clId="{661AB8A8-113B-4857-9D5D-F4D853CF4455}"/>
    <pc:docChg chg="undo redo custSel modSld modMainMaster">
      <pc:chgData name="西村 翼" userId="5a6fcaf58e44607b" providerId="LiveId" clId="{661AB8A8-113B-4857-9D5D-F4D853CF4455}" dt="2023-01-11T04:52:55.999" v="18" actId="2711"/>
      <pc:docMkLst>
        <pc:docMk/>
      </pc:docMkLst>
      <pc:sldChg chg="modSp mod">
        <pc:chgData name="西村 翼" userId="5a6fcaf58e44607b" providerId="LiveId" clId="{661AB8A8-113B-4857-9D5D-F4D853CF4455}" dt="2023-01-11T04:52:33.021" v="12" actId="14100"/>
        <pc:sldMkLst>
          <pc:docMk/>
          <pc:sldMk cId="0" sldId="256"/>
        </pc:sldMkLst>
        <pc:spChg chg="mod">
          <ac:chgData name="西村 翼" userId="5a6fcaf58e44607b" providerId="LiveId" clId="{661AB8A8-113B-4857-9D5D-F4D853CF4455}" dt="2023-01-11T04:52:33.021" v="12" actId="14100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西村 翼" userId="5a6fcaf58e44607b" providerId="LiveId" clId="{661AB8A8-113B-4857-9D5D-F4D853CF4455}" dt="2023-01-11T04:52:55.999" v="18" actId="2711"/>
        <pc:sldMkLst>
          <pc:docMk/>
          <pc:sldMk cId="0" sldId="258"/>
        </pc:sldMkLst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4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5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6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8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9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10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12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13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14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15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16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19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20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21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22" creationId="{00000000-0000-0000-0000-000000000000}"/>
          </ac:spMkLst>
        </pc:spChg>
        <pc:spChg chg="mod">
          <ac:chgData name="西村 翼" userId="5a6fcaf58e44607b" providerId="LiveId" clId="{661AB8A8-113B-4857-9D5D-F4D853CF4455}" dt="2023-01-11T04:52:55.999" v="18" actId="2711"/>
          <ac:spMkLst>
            <pc:docMk/>
            <pc:sldMk cId="0" sldId="258"/>
            <ac:spMk id="23" creationId="{00000000-0000-0000-0000-000000000000}"/>
          </ac:spMkLst>
        </pc:spChg>
        <pc:grpChg chg="mod">
          <ac:chgData name="西村 翼" userId="5a6fcaf58e44607b" providerId="LiveId" clId="{661AB8A8-113B-4857-9D5D-F4D853CF4455}" dt="2023-01-11T04:52:50.177" v="15" actId="14100"/>
          <ac:grpSpMkLst>
            <pc:docMk/>
            <pc:sldMk cId="0" sldId="258"/>
            <ac:grpSpMk id="3" creationId="{00000000-0000-0000-0000-000000000000}"/>
          </ac:grpSpMkLst>
        </pc:grpChg>
        <pc:grpChg chg="mod">
          <ac:chgData name="西村 翼" userId="5a6fcaf58e44607b" providerId="LiveId" clId="{661AB8A8-113B-4857-9D5D-F4D853CF4455}" dt="2023-01-11T04:52:50.177" v="15" actId="14100"/>
          <ac:grpSpMkLst>
            <pc:docMk/>
            <pc:sldMk cId="0" sldId="258"/>
            <ac:grpSpMk id="7" creationId="{00000000-0000-0000-0000-000000000000}"/>
          </ac:grpSpMkLst>
        </pc:grpChg>
        <pc:grpChg chg="mod">
          <ac:chgData name="西村 翼" userId="5a6fcaf58e44607b" providerId="LiveId" clId="{661AB8A8-113B-4857-9D5D-F4D853CF4455}" dt="2023-01-11T04:52:50.177" v="15" actId="14100"/>
          <ac:grpSpMkLst>
            <pc:docMk/>
            <pc:sldMk cId="0" sldId="258"/>
            <ac:grpSpMk id="11" creationId="{00000000-0000-0000-0000-000000000000}"/>
          </ac:grpSpMkLst>
        </pc:grpChg>
      </pc:sldChg>
      <pc:sldMasterChg chg="modSldLayout">
        <pc:chgData name="西村 翼" userId="5a6fcaf58e44607b" providerId="LiveId" clId="{661AB8A8-113B-4857-9D5D-F4D853CF4455}" dt="2023-01-11T04:50:34.429" v="9" actId="2711"/>
        <pc:sldMasterMkLst>
          <pc:docMk/>
          <pc:sldMasterMk cId="0" sldId="2147483648"/>
        </pc:sldMasterMkLst>
        <pc:sldLayoutChg chg="modSp">
          <pc:chgData name="西村 翼" userId="5a6fcaf58e44607b" providerId="LiveId" clId="{661AB8A8-113B-4857-9D5D-F4D853CF4455}" dt="2023-01-11T04:49:46.060" v="1" actId="2711"/>
          <pc:sldLayoutMkLst>
            <pc:docMk/>
            <pc:sldMasterMk cId="0" sldId="2147483648"/>
            <pc:sldLayoutMk cId="0" sldId="2147483661"/>
          </pc:sldLayoutMkLst>
          <pc:spChg chg="mod">
            <ac:chgData name="西村 翼" userId="5a6fcaf58e44607b" providerId="LiveId" clId="{661AB8A8-113B-4857-9D5D-F4D853CF4455}" dt="2023-01-11T04:49:46.060" v="1" actId="2711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46.060" v="1" actId="2711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46.060" v="1" actId="2711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46.060" v="1" actId="2711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46.060" v="1" actId="2711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46.060" v="1" actId="2711"/>
            <ac:spMkLst>
              <pc:docMk/>
              <pc:sldMasterMk cId="0" sldId="2147483648"/>
              <pc:sldLayoutMk cId="0" sldId="2147483661"/>
              <ac:spMk id="16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46.060" v="1" actId="2711"/>
            <ac:spMkLst>
              <pc:docMk/>
              <pc:sldMasterMk cId="0" sldId="2147483648"/>
              <pc:sldLayoutMk cId="0" sldId="2147483661"/>
              <ac:spMk id="17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46.060" v="1" actId="2711"/>
            <ac:spMkLst>
              <pc:docMk/>
              <pc:sldMasterMk cId="0" sldId="2147483648"/>
              <pc:sldLayoutMk cId="0" sldId="2147483661"/>
              <ac:spMk id="18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46.060" v="1" actId="2711"/>
            <ac:spMkLst>
              <pc:docMk/>
              <pc:sldMasterMk cId="0" sldId="2147483648"/>
              <pc:sldLayoutMk cId="0" sldId="2147483661"/>
              <ac:spMk id="19" creationId="{00000000-0000-0000-0000-000000000000}"/>
            </ac:spMkLst>
          </pc:spChg>
        </pc:sldLayoutChg>
        <pc:sldLayoutChg chg="modSp">
          <pc:chgData name="西村 翼" userId="5a6fcaf58e44607b" providerId="LiveId" clId="{661AB8A8-113B-4857-9D5D-F4D853CF4455}" dt="2023-01-11T04:49:59.625" v="3" actId="2711"/>
          <pc:sldLayoutMkLst>
            <pc:docMk/>
            <pc:sldMasterMk cId="0" sldId="2147483648"/>
            <pc:sldLayoutMk cId="0" sldId="2147483662"/>
          </pc:sldLayoutMkLst>
          <pc:spChg chg="mod">
            <ac:chgData name="西村 翼" userId="5a6fcaf58e44607b" providerId="LiveId" clId="{661AB8A8-113B-4857-9D5D-F4D853CF4455}" dt="2023-01-11T04:49:59.625" v="3" actId="2711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59.625" v="3" actId="2711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59.625" v="3" actId="2711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59.625" v="3" actId="2711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49:59.625" v="3" actId="2711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">
          <pc:chgData name="西村 翼" userId="5a6fcaf58e44607b" providerId="LiveId" clId="{661AB8A8-113B-4857-9D5D-F4D853CF4455}" dt="2023-01-11T04:50:11.744" v="5" actId="2711"/>
          <pc:sldLayoutMkLst>
            <pc:docMk/>
            <pc:sldMasterMk cId="0" sldId="2147483648"/>
            <pc:sldLayoutMk cId="0" sldId="2147483663"/>
          </pc:sldLayoutMkLst>
          <pc:spChg chg="mod">
            <ac:chgData name="西村 翼" userId="5a6fcaf58e44607b" providerId="LiveId" clId="{661AB8A8-113B-4857-9D5D-F4D853CF4455}" dt="2023-01-11T04:50:11.744" v="5" actId="2711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50:11.744" v="5" actId="2711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50:11.744" v="5" actId="2711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50:11.744" v="5" actId="2711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50:11.744" v="5" actId="2711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50:11.744" v="5" actId="2711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</pc:sldLayoutChg>
        <pc:sldLayoutChg chg="modSp">
          <pc:chgData name="西村 翼" userId="5a6fcaf58e44607b" providerId="LiveId" clId="{661AB8A8-113B-4857-9D5D-F4D853CF4455}" dt="2023-01-11T04:50:23.903" v="7" actId="2711"/>
          <pc:sldLayoutMkLst>
            <pc:docMk/>
            <pc:sldMasterMk cId="0" sldId="2147483648"/>
            <pc:sldLayoutMk cId="0" sldId="2147483664"/>
          </pc:sldLayoutMkLst>
          <pc:spChg chg="mod">
            <ac:chgData name="西村 翼" userId="5a6fcaf58e44607b" providerId="LiveId" clId="{661AB8A8-113B-4857-9D5D-F4D853CF4455}" dt="2023-01-11T04:50:23.903" v="7" actId="2711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50:23.903" v="7" actId="2711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50:23.903" v="7" actId="2711"/>
            <ac:spMkLst>
              <pc:docMk/>
              <pc:sldMasterMk cId="0" sldId="2147483648"/>
              <pc:sldLayoutMk cId="0" sldId="2147483664"/>
              <ac:spMk id="4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50:23.903" v="7" actId="2711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50:23.903" v="7" actId="2711"/>
            <ac:spMkLst>
              <pc:docMk/>
              <pc:sldMasterMk cId="0" sldId="2147483648"/>
              <pc:sldLayoutMk cId="0" sldId="2147483664"/>
              <ac:spMk id="16" creationId="{00000000-0000-0000-0000-000000000000}"/>
            </ac:spMkLst>
          </pc:spChg>
        </pc:sldLayoutChg>
        <pc:sldLayoutChg chg="modSp">
          <pc:chgData name="西村 翼" userId="5a6fcaf58e44607b" providerId="LiveId" clId="{661AB8A8-113B-4857-9D5D-F4D853CF4455}" dt="2023-01-11T04:50:34.429" v="9" actId="2711"/>
          <pc:sldLayoutMkLst>
            <pc:docMk/>
            <pc:sldMasterMk cId="0" sldId="2147483648"/>
            <pc:sldLayoutMk cId="0" sldId="2147483665"/>
          </pc:sldLayoutMkLst>
          <pc:spChg chg="mod">
            <ac:chgData name="西村 翼" userId="5a6fcaf58e44607b" providerId="LiveId" clId="{661AB8A8-113B-4857-9D5D-F4D853CF4455}" dt="2023-01-11T04:50:34.429" v="9" actId="2711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50:34.429" v="9" actId="2711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西村 翼" userId="5a6fcaf58e44607b" providerId="LiveId" clId="{661AB8A8-113B-4857-9D5D-F4D853CF4455}" dt="2023-01-11T04:50:34.429" v="9" actId="2711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471150" cy="11308715"/>
          </a:xfrm>
          <a:custGeom>
            <a:avLst/>
            <a:gdLst/>
            <a:ahLst/>
            <a:cxnLst/>
            <a:rect l="l" t="t" r="r" b="b"/>
            <a:pathLst>
              <a:path w="10471150" h="11308715">
                <a:moveTo>
                  <a:pt x="10470885" y="0"/>
                </a:moveTo>
                <a:lnTo>
                  <a:pt x="0" y="0"/>
                </a:lnTo>
                <a:lnTo>
                  <a:pt x="0" y="11308556"/>
                </a:lnTo>
                <a:lnTo>
                  <a:pt x="10470885" y="11308556"/>
                </a:lnTo>
                <a:lnTo>
                  <a:pt x="10470885" y="0"/>
                </a:lnTo>
                <a:close/>
              </a:path>
            </a:pathLst>
          </a:custGeom>
          <a:solidFill>
            <a:srgbClr val="18B9B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5226855" y="4760614"/>
            <a:ext cx="1802130" cy="2552700"/>
          </a:xfrm>
          <a:custGeom>
            <a:avLst/>
            <a:gdLst/>
            <a:ahLst/>
            <a:cxnLst/>
            <a:rect l="l" t="t" r="r" b="b"/>
            <a:pathLst>
              <a:path w="1802130" h="2552700">
                <a:moveTo>
                  <a:pt x="1091948" y="2540000"/>
                </a:moveTo>
                <a:lnTo>
                  <a:pt x="560479" y="2540000"/>
                </a:lnTo>
                <a:lnTo>
                  <a:pt x="625816" y="2552700"/>
                </a:lnTo>
                <a:lnTo>
                  <a:pt x="1033774" y="2552700"/>
                </a:lnTo>
                <a:lnTo>
                  <a:pt x="1091948" y="2540000"/>
                </a:lnTo>
                <a:close/>
              </a:path>
              <a:path w="1802130" h="2552700">
                <a:moveTo>
                  <a:pt x="1058259" y="12700"/>
                </a:moveTo>
                <a:lnTo>
                  <a:pt x="654417" y="12700"/>
                </a:lnTo>
                <a:lnTo>
                  <a:pt x="601002" y="25400"/>
                </a:lnTo>
                <a:lnTo>
                  <a:pt x="550083" y="38100"/>
                </a:lnTo>
                <a:lnTo>
                  <a:pt x="501660" y="50800"/>
                </a:lnTo>
                <a:lnTo>
                  <a:pt x="455732" y="63500"/>
                </a:lnTo>
                <a:lnTo>
                  <a:pt x="412298" y="76200"/>
                </a:lnTo>
                <a:lnTo>
                  <a:pt x="371356" y="101600"/>
                </a:lnTo>
                <a:lnTo>
                  <a:pt x="332904" y="114300"/>
                </a:lnTo>
                <a:lnTo>
                  <a:pt x="296943" y="139700"/>
                </a:lnTo>
                <a:lnTo>
                  <a:pt x="263470" y="165100"/>
                </a:lnTo>
                <a:lnTo>
                  <a:pt x="232484" y="203200"/>
                </a:lnTo>
                <a:lnTo>
                  <a:pt x="203984" y="228600"/>
                </a:lnTo>
                <a:lnTo>
                  <a:pt x="177969" y="254000"/>
                </a:lnTo>
                <a:lnTo>
                  <a:pt x="154438" y="292100"/>
                </a:lnTo>
                <a:lnTo>
                  <a:pt x="133388" y="330200"/>
                </a:lnTo>
                <a:lnTo>
                  <a:pt x="114820" y="355600"/>
                </a:lnTo>
                <a:lnTo>
                  <a:pt x="98732" y="393700"/>
                </a:lnTo>
                <a:lnTo>
                  <a:pt x="85122" y="444500"/>
                </a:lnTo>
                <a:lnTo>
                  <a:pt x="73989" y="482600"/>
                </a:lnTo>
                <a:lnTo>
                  <a:pt x="65333" y="520700"/>
                </a:lnTo>
                <a:lnTo>
                  <a:pt x="59151" y="571500"/>
                </a:lnTo>
                <a:lnTo>
                  <a:pt x="55443" y="609600"/>
                </a:lnTo>
                <a:lnTo>
                  <a:pt x="54207" y="660400"/>
                </a:lnTo>
                <a:lnTo>
                  <a:pt x="56394" y="711200"/>
                </a:lnTo>
                <a:lnTo>
                  <a:pt x="62798" y="762000"/>
                </a:lnTo>
                <a:lnTo>
                  <a:pt x="73190" y="812800"/>
                </a:lnTo>
                <a:lnTo>
                  <a:pt x="87337" y="863600"/>
                </a:lnTo>
                <a:lnTo>
                  <a:pt x="105008" y="914400"/>
                </a:lnTo>
                <a:lnTo>
                  <a:pt x="125972" y="952500"/>
                </a:lnTo>
                <a:lnTo>
                  <a:pt x="149996" y="990600"/>
                </a:lnTo>
                <a:lnTo>
                  <a:pt x="176851" y="1028700"/>
                </a:lnTo>
                <a:lnTo>
                  <a:pt x="206303" y="1066800"/>
                </a:lnTo>
                <a:lnTo>
                  <a:pt x="238122" y="1092200"/>
                </a:lnTo>
                <a:lnTo>
                  <a:pt x="272077" y="1117600"/>
                </a:lnTo>
                <a:lnTo>
                  <a:pt x="307935" y="1143000"/>
                </a:lnTo>
                <a:lnTo>
                  <a:pt x="345465" y="1168400"/>
                </a:lnTo>
                <a:lnTo>
                  <a:pt x="305923" y="1193800"/>
                </a:lnTo>
                <a:lnTo>
                  <a:pt x="268454" y="1231900"/>
                </a:lnTo>
                <a:lnTo>
                  <a:pt x="232871" y="1270000"/>
                </a:lnTo>
                <a:lnTo>
                  <a:pt x="198982" y="1295400"/>
                </a:lnTo>
                <a:lnTo>
                  <a:pt x="166600" y="1333500"/>
                </a:lnTo>
                <a:lnTo>
                  <a:pt x="135535" y="1358900"/>
                </a:lnTo>
                <a:lnTo>
                  <a:pt x="101870" y="1409700"/>
                </a:lnTo>
                <a:lnTo>
                  <a:pt x="74571" y="1447800"/>
                </a:lnTo>
                <a:lnTo>
                  <a:pt x="54279" y="1485900"/>
                </a:lnTo>
                <a:lnTo>
                  <a:pt x="41633" y="1524000"/>
                </a:lnTo>
                <a:lnTo>
                  <a:pt x="37276" y="1574800"/>
                </a:lnTo>
                <a:lnTo>
                  <a:pt x="40549" y="1612900"/>
                </a:lnTo>
                <a:lnTo>
                  <a:pt x="51062" y="1663700"/>
                </a:lnTo>
                <a:lnTo>
                  <a:pt x="69852" y="1701800"/>
                </a:lnTo>
                <a:lnTo>
                  <a:pt x="97959" y="1739900"/>
                </a:lnTo>
                <a:lnTo>
                  <a:pt x="136421" y="1765300"/>
                </a:lnTo>
                <a:lnTo>
                  <a:pt x="186277" y="1790700"/>
                </a:lnTo>
                <a:lnTo>
                  <a:pt x="144241" y="1828800"/>
                </a:lnTo>
                <a:lnTo>
                  <a:pt x="107166" y="1866900"/>
                </a:lnTo>
                <a:lnTo>
                  <a:pt x="75249" y="1905000"/>
                </a:lnTo>
                <a:lnTo>
                  <a:pt x="48689" y="1955800"/>
                </a:lnTo>
                <a:lnTo>
                  <a:pt x="27686" y="1993900"/>
                </a:lnTo>
                <a:lnTo>
                  <a:pt x="12437" y="2032000"/>
                </a:lnTo>
                <a:lnTo>
                  <a:pt x="3142" y="2082800"/>
                </a:lnTo>
                <a:lnTo>
                  <a:pt x="0" y="2133600"/>
                </a:lnTo>
                <a:lnTo>
                  <a:pt x="1337" y="2171700"/>
                </a:lnTo>
                <a:lnTo>
                  <a:pt x="5396" y="2209800"/>
                </a:lnTo>
                <a:lnTo>
                  <a:pt x="12249" y="2235200"/>
                </a:lnTo>
                <a:lnTo>
                  <a:pt x="21969" y="2260600"/>
                </a:lnTo>
                <a:lnTo>
                  <a:pt x="34626" y="2298700"/>
                </a:lnTo>
                <a:lnTo>
                  <a:pt x="69039" y="2349500"/>
                </a:lnTo>
                <a:lnTo>
                  <a:pt x="116065" y="2400300"/>
                </a:lnTo>
                <a:lnTo>
                  <a:pt x="144487" y="2413000"/>
                </a:lnTo>
                <a:lnTo>
                  <a:pt x="176277" y="2438400"/>
                </a:lnTo>
                <a:lnTo>
                  <a:pt x="211508" y="2451100"/>
                </a:lnTo>
                <a:lnTo>
                  <a:pt x="250251" y="2476500"/>
                </a:lnTo>
                <a:lnTo>
                  <a:pt x="292577" y="2489200"/>
                </a:lnTo>
                <a:lnTo>
                  <a:pt x="338559" y="2501900"/>
                </a:lnTo>
                <a:lnTo>
                  <a:pt x="388269" y="2514600"/>
                </a:lnTo>
                <a:lnTo>
                  <a:pt x="441777" y="2527300"/>
                </a:lnTo>
                <a:lnTo>
                  <a:pt x="499157" y="2540000"/>
                </a:lnTo>
                <a:lnTo>
                  <a:pt x="1147972" y="2540000"/>
                </a:lnTo>
                <a:lnTo>
                  <a:pt x="1201815" y="2527300"/>
                </a:lnTo>
                <a:lnTo>
                  <a:pt x="1253450" y="2514600"/>
                </a:lnTo>
                <a:lnTo>
                  <a:pt x="1302847" y="2501900"/>
                </a:lnTo>
                <a:lnTo>
                  <a:pt x="1349978" y="2489200"/>
                </a:lnTo>
                <a:lnTo>
                  <a:pt x="1394814" y="2476500"/>
                </a:lnTo>
                <a:lnTo>
                  <a:pt x="1437325" y="2451100"/>
                </a:lnTo>
                <a:lnTo>
                  <a:pt x="1477484" y="2438400"/>
                </a:lnTo>
                <a:lnTo>
                  <a:pt x="1515261" y="2413000"/>
                </a:lnTo>
                <a:lnTo>
                  <a:pt x="1550627" y="2387600"/>
                </a:lnTo>
                <a:lnTo>
                  <a:pt x="1583554" y="2362200"/>
                </a:lnTo>
                <a:lnTo>
                  <a:pt x="1614012" y="2336800"/>
                </a:lnTo>
                <a:lnTo>
                  <a:pt x="1667409" y="2286000"/>
                </a:lnTo>
                <a:lnTo>
                  <a:pt x="1690289" y="2247900"/>
                </a:lnTo>
                <a:lnTo>
                  <a:pt x="1700437" y="2235200"/>
                </a:lnTo>
                <a:lnTo>
                  <a:pt x="687132" y="2235200"/>
                </a:lnTo>
                <a:lnTo>
                  <a:pt x="632000" y="2222500"/>
                </a:lnTo>
                <a:lnTo>
                  <a:pt x="581528" y="2222500"/>
                </a:lnTo>
                <a:lnTo>
                  <a:pt x="536205" y="2209800"/>
                </a:lnTo>
                <a:lnTo>
                  <a:pt x="496518" y="2197100"/>
                </a:lnTo>
                <a:lnTo>
                  <a:pt x="462953" y="2171700"/>
                </a:lnTo>
                <a:lnTo>
                  <a:pt x="435999" y="2159000"/>
                </a:lnTo>
                <a:lnTo>
                  <a:pt x="416143" y="2133600"/>
                </a:lnTo>
                <a:lnTo>
                  <a:pt x="403872" y="2095500"/>
                </a:lnTo>
                <a:lnTo>
                  <a:pt x="399673" y="2057400"/>
                </a:lnTo>
                <a:lnTo>
                  <a:pt x="407227" y="2019300"/>
                </a:lnTo>
                <a:lnTo>
                  <a:pt x="427153" y="1968500"/>
                </a:lnTo>
                <a:lnTo>
                  <a:pt x="455346" y="1930400"/>
                </a:lnTo>
                <a:lnTo>
                  <a:pt x="487702" y="1879600"/>
                </a:lnTo>
                <a:lnTo>
                  <a:pt x="1774364" y="1879600"/>
                </a:lnTo>
                <a:lnTo>
                  <a:pt x="1772251" y="1854200"/>
                </a:lnTo>
                <a:lnTo>
                  <a:pt x="1765247" y="1816100"/>
                </a:lnTo>
                <a:lnTo>
                  <a:pt x="1755496" y="1778000"/>
                </a:lnTo>
                <a:lnTo>
                  <a:pt x="1743031" y="1739900"/>
                </a:lnTo>
                <a:lnTo>
                  <a:pt x="1727884" y="1714500"/>
                </a:lnTo>
                <a:lnTo>
                  <a:pt x="1710085" y="1676400"/>
                </a:lnTo>
                <a:lnTo>
                  <a:pt x="1689668" y="1651000"/>
                </a:lnTo>
                <a:lnTo>
                  <a:pt x="1666664" y="1625600"/>
                </a:lnTo>
                <a:lnTo>
                  <a:pt x="1641106" y="1612900"/>
                </a:lnTo>
                <a:lnTo>
                  <a:pt x="1613024" y="1587500"/>
                </a:lnTo>
                <a:lnTo>
                  <a:pt x="1582451" y="1574800"/>
                </a:lnTo>
                <a:lnTo>
                  <a:pt x="1549419" y="1549400"/>
                </a:lnTo>
                <a:lnTo>
                  <a:pt x="1513960" y="1536700"/>
                </a:lnTo>
                <a:lnTo>
                  <a:pt x="1476105" y="1524000"/>
                </a:lnTo>
                <a:lnTo>
                  <a:pt x="1435887" y="1511300"/>
                </a:lnTo>
                <a:lnTo>
                  <a:pt x="1393338" y="1498600"/>
                </a:lnTo>
                <a:lnTo>
                  <a:pt x="1348489" y="1498600"/>
                </a:lnTo>
                <a:lnTo>
                  <a:pt x="1301372" y="1485900"/>
                </a:lnTo>
                <a:lnTo>
                  <a:pt x="1252020" y="1485900"/>
                </a:lnTo>
                <a:lnTo>
                  <a:pt x="1200464" y="1473200"/>
                </a:lnTo>
                <a:lnTo>
                  <a:pt x="1146736" y="1473200"/>
                </a:lnTo>
                <a:lnTo>
                  <a:pt x="1090868" y="1460500"/>
                </a:lnTo>
                <a:lnTo>
                  <a:pt x="972839" y="1460500"/>
                </a:lnTo>
                <a:lnTo>
                  <a:pt x="910742" y="1447800"/>
                </a:lnTo>
                <a:lnTo>
                  <a:pt x="846633" y="1447800"/>
                </a:lnTo>
                <a:lnTo>
                  <a:pt x="514780" y="1435100"/>
                </a:lnTo>
                <a:lnTo>
                  <a:pt x="626577" y="1244600"/>
                </a:lnTo>
                <a:lnTo>
                  <a:pt x="1152017" y="1244600"/>
                </a:lnTo>
                <a:lnTo>
                  <a:pt x="1198212" y="1231900"/>
                </a:lnTo>
                <a:lnTo>
                  <a:pt x="1242429" y="1219200"/>
                </a:lnTo>
                <a:lnTo>
                  <a:pt x="1284588" y="1206500"/>
                </a:lnTo>
                <a:lnTo>
                  <a:pt x="1324608" y="1181100"/>
                </a:lnTo>
                <a:lnTo>
                  <a:pt x="1362410" y="1155700"/>
                </a:lnTo>
                <a:lnTo>
                  <a:pt x="1397913" y="1143000"/>
                </a:lnTo>
                <a:lnTo>
                  <a:pt x="1431037" y="1104900"/>
                </a:lnTo>
                <a:lnTo>
                  <a:pt x="1461701" y="1079500"/>
                </a:lnTo>
                <a:lnTo>
                  <a:pt x="1489826" y="1054100"/>
                </a:lnTo>
                <a:lnTo>
                  <a:pt x="1515330" y="1016000"/>
                </a:lnTo>
                <a:lnTo>
                  <a:pt x="1538135" y="977900"/>
                </a:lnTo>
                <a:lnTo>
                  <a:pt x="1558160" y="952500"/>
                </a:lnTo>
                <a:lnTo>
                  <a:pt x="1566742" y="927100"/>
                </a:lnTo>
                <a:lnTo>
                  <a:pt x="792438" y="927100"/>
                </a:lnTo>
                <a:lnTo>
                  <a:pt x="741073" y="914400"/>
                </a:lnTo>
                <a:lnTo>
                  <a:pt x="695894" y="901700"/>
                </a:lnTo>
                <a:lnTo>
                  <a:pt x="656717" y="889000"/>
                </a:lnTo>
                <a:lnTo>
                  <a:pt x="623360" y="863600"/>
                </a:lnTo>
                <a:lnTo>
                  <a:pt x="573367" y="800100"/>
                </a:lnTo>
                <a:lnTo>
                  <a:pt x="556365" y="774700"/>
                </a:lnTo>
                <a:lnTo>
                  <a:pt x="544448" y="736600"/>
                </a:lnTo>
                <a:lnTo>
                  <a:pt x="537433" y="685800"/>
                </a:lnTo>
                <a:lnTo>
                  <a:pt x="535135" y="647700"/>
                </a:lnTo>
                <a:lnTo>
                  <a:pt x="538507" y="584200"/>
                </a:lnTo>
                <a:lnTo>
                  <a:pt x="548348" y="533400"/>
                </a:lnTo>
                <a:lnTo>
                  <a:pt x="564248" y="495300"/>
                </a:lnTo>
                <a:lnTo>
                  <a:pt x="585795" y="457200"/>
                </a:lnTo>
                <a:lnTo>
                  <a:pt x="612578" y="419100"/>
                </a:lnTo>
                <a:lnTo>
                  <a:pt x="644187" y="393700"/>
                </a:lnTo>
                <a:lnTo>
                  <a:pt x="680209" y="368300"/>
                </a:lnTo>
                <a:lnTo>
                  <a:pt x="720234" y="355600"/>
                </a:lnTo>
                <a:lnTo>
                  <a:pt x="763850" y="342900"/>
                </a:lnTo>
                <a:lnTo>
                  <a:pt x="810648" y="342900"/>
                </a:lnTo>
                <a:lnTo>
                  <a:pt x="860214" y="330200"/>
                </a:lnTo>
                <a:lnTo>
                  <a:pt x="1645939" y="330200"/>
                </a:lnTo>
                <a:lnTo>
                  <a:pt x="1801746" y="317500"/>
                </a:lnTo>
                <a:lnTo>
                  <a:pt x="1801746" y="38100"/>
                </a:lnTo>
                <a:lnTo>
                  <a:pt x="1141316" y="38100"/>
                </a:lnTo>
                <a:lnTo>
                  <a:pt x="1101295" y="25400"/>
                </a:lnTo>
                <a:lnTo>
                  <a:pt x="1058259" y="12700"/>
                </a:lnTo>
                <a:close/>
              </a:path>
              <a:path w="1802130" h="2552700">
                <a:moveTo>
                  <a:pt x="1774364" y="1879600"/>
                </a:moveTo>
                <a:lnTo>
                  <a:pt x="487702" y="1879600"/>
                </a:lnTo>
                <a:lnTo>
                  <a:pt x="982043" y="1917700"/>
                </a:lnTo>
                <a:lnTo>
                  <a:pt x="1041263" y="1917700"/>
                </a:lnTo>
                <a:lnTo>
                  <a:pt x="1096192" y="1930400"/>
                </a:lnTo>
                <a:lnTo>
                  <a:pt x="1145718" y="1930400"/>
                </a:lnTo>
                <a:lnTo>
                  <a:pt x="1188730" y="1943100"/>
                </a:lnTo>
                <a:lnTo>
                  <a:pt x="1224119" y="1955800"/>
                </a:lnTo>
                <a:lnTo>
                  <a:pt x="1250771" y="1981200"/>
                </a:lnTo>
                <a:lnTo>
                  <a:pt x="1267578" y="2006600"/>
                </a:lnTo>
                <a:lnTo>
                  <a:pt x="1273427" y="2044700"/>
                </a:lnTo>
                <a:lnTo>
                  <a:pt x="1268831" y="2082800"/>
                </a:lnTo>
                <a:lnTo>
                  <a:pt x="1255661" y="2120900"/>
                </a:lnTo>
                <a:lnTo>
                  <a:pt x="1207299" y="2171700"/>
                </a:lnTo>
                <a:lnTo>
                  <a:pt x="1135739" y="2197100"/>
                </a:lnTo>
                <a:lnTo>
                  <a:pt x="1093572" y="2209800"/>
                </a:lnTo>
                <a:lnTo>
                  <a:pt x="1048381" y="2222500"/>
                </a:lnTo>
                <a:lnTo>
                  <a:pt x="1001090" y="2235200"/>
                </a:lnTo>
                <a:lnTo>
                  <a:pt x="1700437" y="2235200"/>
                </a:lnTo>
                <a:lnTo>
                  <a:pt x="1728270" y="2184400"/>
                </a:lnTo>
                <a:lnTo>
                  <a:pt x="1743312" y="2146300"/>
                </a:lnTo>
                <a:lnTo>
                  <a:pt x="1755684" y="2108200"/>
                </a:lnTo>
                <a:lnTo>
                  <a:pt x="1765357" y="2070100"/>
                </a:lnTo>
                <a:lnTo>
                  <a:pt x="1772302" y="2032000"/>
                </a:lnTo>
                <a:lnTo>
                  <a:pt x="1776491" y="1993900"/>
                </a:lnTo>
                <a:lnTo>
                  <a:pt x="1777893" y="1955800"/>
                </a:lnTo>
                <a:lnTo>
                  <a:pt x="1776477" y="1905000"/>
                </a:lnTo>
                <a:lnTo>
                  <a:pt x="1774364" y="1879600"/>
                </a:lnTo>
                <a:close/>
              </a:path>
              <a:path w="1802130" h="2552700">
                <a:moveTo>
                  <a:pt x="1002367" y="1270000"/>
                </a:moveTo>
                <a:lnTo>
                  <a:pt x="770657" y="1270000"/>
                </a:lnTo>
                <a:lnTo>
                  <a:pt x="830537" y="1282700"/>
                </a:lnTo>
                <a:lnTo>
                  <a:pt x="949063" y="1282700"/>
                </a:lnTo>
                <a:lnTo>
                  <a:pt x="1002367" y="1270000"/>
                </a:lnTo>
                <a:close/>
              </a:path>
              <a:path w="1802130" h="2552700">
                <a:moveTo>
                  <a:pt x="1152017" y="1244600"/>
                </a:moveTo>
                <a:lnTo>
                  <a:pt x="626577" y="1244600"/>
                </a:lnTo>
                <a:lnTo>
                  <a:pt x="667378" y="1257300"/>
                </a:lnTo>
                <a:lnTo>
                  <a:pt x="715837" y="1270000"/>
                </a:lnTo>
                <a:lnTo>
                  <a:pt x="1054014" y="1270000"/>
                </a:lnTo>
                <a:lnTo>
                  <a:pt x="1152017" y="1244600"/>
                </a:lnTo>
                <a:close/>
              </a:path>
              <a:path w="1802130" h="2552700">
                <a:moveTo>
                  <a:pt x="1645939" y="330200"/>
                </a:moveTo>
                <a:lnTo>
                  <a:pt x="860214" y="330200"/>
                </a:lnTo>
                <a:lnTo>
                  <a:pt x="910893" y="342900"/>
                </a:lnTo>
                <a:lnTo>
                  <a:pt x="957545" y="342900"/>
                </a:lnTo>
                <a:lnTo>
                  <a:pt x="1000002" y="355600"/>
                </a:lnTo>
                <a:lnTo>
                  <a:pt x="1038095" y="381000"/>
                </a:lnTo>
                <a:lnTo>
                  <a:pt x="1071656" y="393700"/>
                </a:lnTo>
                <a:lnTo>
                  <a:pt x="1100515" y="431800"/>
                </a:lnTo>
                <a:lnTo>
                  <a:pt x="1143458" y="495300"/>
                </a:lnTo>
                <a:lnTo>
                  <a:pt x="1157205" y="546100"/>
                </a:lnTo>
                <a:lnTo>
                  <a:pt x="1165576" y="584200"/>
                </a:lnTo>
                <a:lnTo>
                  <a:pt x="1168404" y="635000"/>
                </a:lnTo>
                <a:lnTo>
                  <a:pt x="1165263" y="685800"/>
                </a:lnTo>
                <a:lnTo>
                  <a:pt x="1156046" y="723900"/>
                </a:lnTo>
                <a:lnTo>
                  <a:pt x="1141058" y="762000"/>
                </a:lnTo>
                <a:lnTo>
                  <a:pt x="1120605" y="800100"/>
                </a:lnTo>
                <a:lnTo>
                  <a:pt x="1094995" y="838200"/>
                </a:lnTo>
                <a:lnTo>
                  <a:pt x="1064533" y="863600"/>
                </a:lnTo>
                <a:lnTo>
                  <a:pt x="1029526" y="889000"/>
                </a:lnTo>
                <a:lnTo>
                  <a:pt x="990280" y="901700"/>
                </a:lnTo>
                <a:lnTo>
                  <a:pt x="947102" y="914400"/>
                </a:lnTo>
                <a:lnTo>
                  <a:pt x="900297" y="927100"/>
                </a:lnTo>
                <a:lnTo>
                  <a:pt x="1566742" y="927100"/>
                </a:lnTo>
                <a:lnTo>
                  <a:pt x="1575324" y="901700"/>
                </a:lnTo>
                <a:lnTo>
                  <a:pt x="1589547" y="863600"/>
                </a:lnTo>
                <a:lnTo>
                  <a:pt x="1600749" y="825500"/>
                </a:lnTo>
                <a:lnTo>
                  <a:pt x="1608850" y="774700"/>
                </a:lnTo>
                <a:lnTo>
                  <a:pt x="1613769" y="736600"/>
                </a:lnTo>
                <a:lnTo>
                  <a:pt x="1615427" y="685800"/>
                </a:lnTo>
                <a:lnTo>
                  <a:pt x="1611680" y="622300"/>
                </a:lnTo>
                <a:lnTo>
                  <a:pt x="1601233" y="558800"/>
                </a:lnTo>
                <a:lnTo>
                  <a:pt x="1585274" y="508000"/>
                </a:lnTo>
                <a:lnTo>
                  <a:pt x="1564996" y="457200"/>
                </a:lnTo>
                <a:lnTo>
                  <a:pt x="1541586" y="419100"/>
                </a:lnTo>
                <a:lnTo>
                  <a:pt x="1516235" y="381000"/>
                </a:lnTo>
                <a:lnTo>
                  <a:pt x="1490132" y="342900"/>
                </a:lnTo>
                <a:lnTo>
                  <a:pt x="1645939" y="330200"/>
                </a:lnTo>
                <a:close/>
              </a:path>
              <a:path w="1802130" h="2552700">
                <a:moveTo>
                  <a:pt x="957881" y="0"/>
                </a:moveTo>
                <a:lnTo>
                  <a:pt x="768745" y="0"/>
                </a:lnTo>
                <a:lnTo>
                  <a:pt x="710331" y="12700"/>
                </a:lnTo>
                <a:lnTo>
                  <a:pt x="1010893" y="12700"/>
                </a:lnTo>
                <a:lnTo>
                  <a:pt x="957881" y="0"/>
                </a:lnTo>
                <a:close/>
              </a:path>
            </a:pathLst>
          </a:custGeom>
          <a:solidFill>
            <a:srgbClr val="2F2707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7187443" y="3886015"/>
            <a:ext cx="2305050" cy="2632710"/>
          </a:xfrm>
          <a:custGeom>
            <a:avLst/>
            <a:gdLst/>
            <a:ahLst/>
            <a:cxnLst/>
            <a:rect l="l" t="t" r="r" b="b"/>
            <a:pathLst>
              <a:path w="2305050" h="2632709">
                <a:moveTo>
                  <a:pt x="745134" y="296837"/>
                </a:moveTo>
                <a:lnTo>
                  <a:pt x="742391" y="246608"/>
                </a:lnTo>
                <a:lnTo>
                  <a:pt x="734212" y="200799"/>
                </a:lnTo>
                <a:lnTo>
                  <a:pt x="720750" y="159486"/>
                </a:lnTo>
                <a:lnTo>
                  <a:pt x="702106" y="122745"/>
                </a:lnTo>
                <a:lnTo>
                  <a:pt x="678408" y="90639"/>
                </a:lnTo>
                <a:lnTo>
                  <a:pt x="649782" y="63271"/>
                </a:lnTo>
                <a:lnTo>
                  <a:pt x="616343" y="40703"/>
                </a:lnTo>
                <a:lnTo>
                  <a:pt x="578218" y="23012"/>
                </a:lnTo>
                <a:lnTo>
                  <a:pt x="535533" y="10274"/>
                </a:lnTo>
                <a:lnTo>
                  <a:pt x="488403" y="2578"/>
                </a:lnTo>
                <a:lnTo>
                  <a:pt x="436943" y="0"/>
                </a:lnTo>
                <a:lnTo>
                  <a:pt x="386321" y="2578"/>
                </a:lnTo>
                <a:lnTo>
                  <a:pt x="339877" y="10274"/>
                </a:lnTo>
                <a:lnTo>
                  <a:pt x="297738" y="23012"/>
                </a:lnTo>
                <a:lnTo>
                  <a:pt x="260045" y="40703"/>
                </a:lnTo>
                <a:lnTo>
                  <a:pt x="226936" y="63271"/>
                </a:lnTo>
                <a:lnTo>
                  <a:pt x="198539" y="90639"/>
                </a:lnTo>
                <a:lnTo>
                  <a:pt x="174993" y="122745"/>
                </a:lnTo>
                <a:lnTo>
                  <a:pt x="156451" y="159486"/>
                </a:lnTo>
                <a:lnTo>
                  <a:pt x="143040" y="200799"/>
                </a:lnTo>
                <a:lnTo>
                  <a:pt x="134886" y="246608"/>
                </a:lnTo>
                <a:lnTo>
                  <a:pt x="132143" y="296837"/>
                </a:lnTo>
                <a:lnTo>
                  <a:pt x="134886" y="347281"/>
                </a:lnTo>
                <a:lnTo>
                  <a:pt x="143040" y="393573"/>
                </a:lnTo>
                <a:lnTo>
                  <a:pt x="156451" y="435584"/>
                </a:lnTo>
                <a:lnTo>
                  <a:pt x="174993" y="473163"/>
                </a:lnTo>
                <a:lnTo>
                  <a:pt x="198539" y="506171"/>
                </a:lnTo>
                <a:lnTo>
                  <a:pt x="226936" y="534479"/>
                </a:lnTo>
                <a:lnTo>
                  <a:pt x="260045" y="557949"/>
                </a:lnTo>
                <a:lnTo>
                  <a:pt x="297738" y="576440"/>
                </a:lnTo>
                <a:lnTo>
                  <a:pt x="339877" y="589826"/>
                </a:lnTo>
                <a:lnTo>
                  <a:pt x="386321" y="597954"/>
                </a:lnTo>
                <a:lnTo>
                  <a:pt x="436943" y="600684"/>
                </a:lnTo>
                <a:lnTo>
                  <a:pt x="488403" y="597954"/>
                </a:lnTo>
                <a:lnTo>
                  <a:pt x="535533" y="589826"/>
                </a:lnTo>
                <a:lnTo>
                  <a:pt x="578218" y="576440"/>
                </a:lnTo>
                <a:lnTo>
                  <a:pt x="616343" y="557949"/>
                </a:lnTo>
                <a:lnTo>
                  <a:pt x="649782" y="534479"/>
                </a:lnTo>
                <a:lnTo>
                  <a:pt x="678408" y="506171"/>
                </a:lnTo>
                <a:lnTo>
                  <a:pt x="702106" y="473163"/>
                </a:lnTo>
                <a:lnTo>
                  <a:pt x="720750" y="435584"/>
                </a:lnTo>
                <a:lnTo>
                  <a:pt x="734212" y="393573"/>
                </a:lnTo>
                <a:lnTo>
                  <a:pt x="742391" y="347281"/>
                </a:lnTo>
                <a:lnTo>
                  <a:pt x="745134" y="296837"/>
                </a:lnTo>
                <a:close/>
              </a:path>
              <a:path w="2305050" h="2632709">
                <a:moveTo>
                  <a:pt x="965263" y="2362047"/>
                </a:moveTo>
                <a:lnTo>
                  <a:pt x="792530" y="2338514"/>
                </a:lnTo>
                <a:lnTo>
                  <a:pt x="746328" y="2322436"/>
                </a:lnTo>
                <a:lnTo>
                  <a:pt x="738314" y="2270899"/>
                </a:lnTo>
                <a:lnTo>
                  <a:pt x="738314" y="870661"/>
                </a:lnTo>
                <a:lnTo>
                  <a:pt x="37236" y="870661"/>
                </a:lnTo>
                <a:lnTo>
                  <a:pt x="0" y="1143876"/>
                </a:lnTo>
                <a:lnTo>
                  <a:pt x="182841" y="1208049"/>
                </a:lnTo>
                <a:lnTo>
                  <a:pt x="204063" y="1218145"/>
                </a:lnTo>
                <a:lnTo>
                  <a:pt x="217627" y="1233322"/>
                </a:lnTo>
                <a:lnTo>
                  <a:pt x="224815" y="1253578"/>
                </a:lnTo>
                <a:lnTo>
                  <a:pt x="226936" y="1278851"/>
                </a:lnTo>
                <a:lnTo>
                  <a:pt x="226936" y="2270899"/>
                </a:lnTo>
                <a:lnTo>
                  <a:pt x="217639" y="2321166"/>
                </a:lnTo>
                <a:lnTo>
                  <a:pt x="172770" y="2338514"/>
                </a:lnTo>
                <a:lnTo>
                  <a:pt x="0" y="2362047"/>
                </a:lnTo>
                <a:lnTo>
                  <a:pt x="0" y="2628493"/>
                </a:lnTo>
                <a:lnTo>
                  <a:pt x="965263" y="2628493"/>
                </a:lnTo>
                <a:lnTo>
                  <a:pt x="965263" y="2362047"/>
                </a:lnTo>
                <a:close/>
              </a:path>
              <a:path w="2305050" h="2632709">
                <a:moveTo>
                  <a:pt x="2304491" y="2497671"/>
                </a:moveTo>
                <a:lnTo>
                  <a:pt x="2229586" y="2254618"/>
                </a:lnTo>
                <a:lnTo>
                  <a:pt x="2212962" y="2200681"/>
                </a:lnTo>
                <a:lnTo>
                  <a:pt x="2171014" y="2215223"/>
                </a:lnTo>
                <a:lnTo>
                  <a:pt x="2126818" y="2228164"/>
                </a:lnTo>
                <a:lnTo>
                  <a:pt x="2080920" y="2239035"/>
                </a:lnTo>
                <a:lnTo>
                  <a:pt x="2033892" y="2247379"/>
                </a:lnTo>
                <a:lnTo>
                  <a:pt x="1986267" y="2252726"/>
                </a:lnTo>
                <a:lnTo>
                  <a:pt x="1938629" y="2254618"/>
                </a:lnTo>
                <a:lnTo>
                  <a:pt x="1882597" y="2251684"/>
                </a:lnTo>
                <a:lnTo>
                  <a:pt x="1835861" y="2242642"/>
                </a:lnTo>
                <a:lnTo>
                  <a:pt x="1797710" y="2227135"/>
                </a:lnTo>
                <a:lnTo>
                  <a:pt x="1744230" y="2175268"/>
                </a:lnTo>
                <a:lnTo>
                  <a:pt x="1727466" y="2138184"/>
                </a:lnTo>
                <a:lnTo>
                  <a:pt x="1716379" y="2093188"/>
                </a:lnTo>
                <a:lnTo>
                  <a:pt x="1710258" y="2039899"/>
                </a:lnTo>
                <a:lnTo>
                  <a:pt x="1708378" y="1977974"/>
                </a:lnTo>
                <a:lnTo>
                  <a:pt x="1708378" y="1171562"/>
                </a:lnTo>
                <a:lnTo>
                  <a:pt x="2212962" y="1171562"/>
                </a:lnTo>
                <a:lnTo>
                  <a:pt x="2212962" y="834174"/>
                </a:lnTo>
                <a:lnTo>
                  <a:pt x="1735505" y="834174"/>
                </a:lnTo>
                <a:lnTo>
                  <a:pt x="1719821" y="832218"/>
                </a:lnTo>
                <a:lnTo>
                  <a:pt x="1711769" y="826135"/>
                </a:lnTo>
                <a:lnTo>
                  <a:pt x="1708810" y="815644"/>
                </a:lnTo>
                <a:lnTo>
                  <a:pt x="1708378" y="800442"/>
                </a:lnTo>
                <a:lnTo>
                  <a:pt x="1708378" y="321144"/>
                </a:lnTo>
                <a:lnTo>
                  <a:pt x="1386611" y="321144"/>
                </a:lnTo>
                <a:lnTo>
                  <a:pt x="1379181" y="383794"/>
                </a:lnTo>
                <a:lnTo>
                  <a:pt x="1369936" y="442023"/>
                </a:lnTo>
                <a:lnTo>
                  <a:pt x="1358773" y="495947"/>
                </a:lnTo>
                <a:lnTo>
                  <a:pt x="1345552" y="545706"/>
                </a:lnTo>
                <a:lnTo>
                  <a:pt x="1330172" y="591413"/>
                </a:lnTo>
                <a:lnTo>
                  <a:pt x="1312506" y="633222"/>
                </a:lnTo>
                <a:lnTo>
                  <a:pt x="1292428" y="671233"/>
                </a:lnTo>
                <a:lnTo>
                  <a:pt x="1269822" y="705586"/>
                </a:lnTo>
                <a:lnTo>
                  <a:pt x="1244574" y="736409"/>
                </a:lnTo>
                <a:lnTo>
                  <a:pt x="1216558" y="763841"/>
                </a:lnTo>
                <a:lnTo>
                  <a:pt x="1185646" y="787984"/>
                </a:lnTo>
                <a:lnTo>
                  <a:pt x="1151724" y="808977"/>
                </a:lnTo>
                <a:lnTo>
                  <a:pt x="1114679" y="826960"/>
                </a:lnTo>
                <a:lnTo>
                  <a:pt x="1074381" y="842048"/>
                </a:lnTo>
                <a:lnTo>
                  <a:pt x="1030719" y="854379"/>
                </a:lnTo>
                <a:lnTo>
                  <a:pt x="983564" y="864057"/>
                </a:lnTo>
                <a:lnTo>
                  <a:pt x="932802" y="871245"/>
                </a:lnTo>
                <a:lnTo>
                  <a:pt x="932802" y="1171562"/>
                </a:lnTo>
                <a:lnTo>
                  <a:pt x="1169822" y="1171562"/>
                </a:lnTo>
                <a:lnTo>
                  <a:pt x="1185545" y="1174000"/>
                </a:lnTo>
                <a:lnTo>
                  <a:pt x="1193622" y="1180858"/>
                </a:lnTo>
                <a:lnTo>
                  <a:pt x="1196606" y="1191501"/>
                </a:lnTo>
                <a:lnTo>
                  <a:pt x="1197025" y="1205293"/>
                </a:lnTo>
                <a:lnTo>
                  <a:pt x="1197102" y="2093188"/>
                </a:lnTo>
                <a:lnTo>
                  <a:pt x="1198181" y="2144915"/>
                </a:lnTo>
                <a:lnTo>
                  <a:pt x="1201699" y="2197239"/>
                </a:lnTo>
                <a:lnTo>
                  <a:pt x="1207643" y="2246363"/>
                </a:lnTo>
                <a:lnTo>
                  <a:pt x="1216101" y="2292312"/>
                </a:lnTo>
                <a:lnTo>
                  <a:pt x="1227124" y="2335149"/>
                </a:lnTo>
                <a:lnTo>
                  <a:pt x="1240815" y="2374912"/>
                </a:lnTo>
                <a:lnTo>
                  <a:pt x="1257223" y="2411628"/>
                </a:lnTo>
                <a:lnTo>
                  <a:pt x="1276438" y="2445359"/>
                </a:lnTo>
                <a:lnTo>
                  <a:pt x="1323568" y="2504021"/>
                </a:lnTo>
                <a:lnTo>
                  <a:pt x="1382788" y="2551239"/>
                </a:lnTo>
                <a:lnTo>
                  <a:pt x="1417116" y="2570657"/>
                </a:lnTo>
                <a:lnTo>
                  <a:pt x="1454683" y="2587358"/>
                </a:lnTo>
                <a:lnTo>
                  <a:pt x="1495577" y="2601353"/>
                </a:lnTo>
                <a:lnTo>
                  <a:pt x="1539849" y="2612720"/>
                </a:lnTo>
                <a:lnTo>
                  <a:pt x="1587601" y="2621483"/>
                </a:lnTo>
                <a:lnTo>
                  <a:pt x="1638871" y="2627693"/>
                </a:lnTo>
                <a:lnTo>
                  <a:pt x="1693773" y="2631376"/>
                </a:lnTo>
                <a:lnTo>
                  <a:pt x="1752346" y="2632595"/>
                </a:lnTo>
                <a:lnTo>
                  <a:pt x="1805457" y="2631059"/>
                </a:lnTo>
                <a:lnTo>
                  <a:pt x="1859165" y="2626588"/>
                </a:lnTo>
                <a:lnTo>
                  <a:pt x="1913089" y="2619451"/>
                </a:lnTo>
                <a:lnTo>
                  <a:pt x="1966823" y="2609926"/>
                </a:lnTo>
                <a:lnTo>
                  <a:pt x="2019973" y="2598242"/>
                </a:lnTo>
                <a:lnTo>
                  <a:pt x="2072144" y="2584691"/>
                </a:lnTo>
                <a:lnTo>
                  <a:pt x="2122944" y="2569502"/>
                </a:lnTo>
                <a:lnTo>
                  <a:pt x="2171979" y="2552941"/>
                </a:lnTo>
                <a:lnTo>
                  <a:pt x="2218842" y="2535288"/>
                </a:lnTo>
                <a:lnTo>
                  <a:pt x="2263152" y="2516771"/>
                </a:lnTo>
                <a:lnTo>
                  <a:pt x="2304491" y="2497671"/>
                </a:lnTo>
                <a:close/>
              </a:path>
            </a:pathLst>
          </a:custGeom>
          <a:solidFill>
            <a:srgbClr val="2F2707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0996764" y="3888801"/>
            <a:ext cx="3544570" cy="3533775"/>
          </a:xfrm>
          <a:custGeom>
            <a:avLst/>
            <a:gdLst/>
            <a:ahLst/>
            <a:cxnLst/>
            <a:rect l="l" t="t" r="r" b="b"/>
            <a:pathLst>
              <a:path w="3544569" h="3533775">
                <a:moveTo>
                  <a:pt x="1126332" y="544432"/>
                </a:moveTo>
                <a:lnTo>
                  <a:pt x="64594" y="1602242"/>
                </a:lnTo>
                <a:lnTo>
                  <a:pt x="35318" y="1637966"/>
                </a:lnTo>
                <a:lnTo>
                  <a:pt x="14407" y="1677568"/>
                </a:lnTo>
                <a:lnTo>
                  <a:pt x="1860" y="1719754"/>
                </a:lnTo>
                <a:lnTo>
                  <a:pt x="0" y="1739094"/>
                </a:lnTo>
                <a:lnTo>
                  <a:pt x="0" y="1787367"/>
                </a:lnTo>
                <a:lnTo>
                  <a:pt x="14407" y="1848881"/>
                </a:lnTo>
                <a:lnTo>
                  <a:pt x="35318" y="1888465"/>
                </a:lnTo>
                <a:lnTo>
                  <a:pt x="64594" y="1924163"/>
                </a:lnTo>
                <a:lnTo>
                  <a:pt x="1613050" y="3466928"/>
                </a:lnTo>
                <a:lnTo>
                  <a:pt x="1648864" y="3496087"/>
                </a:lnTo>
                <a:lnTo>
                  <a:pt x="1688578" y="3516915"/>
                </a:lnTo>
                <a:lnTo>
                  <a:pt x="1730895" y="3529412"/>
                </a:lnTo>
                <a:lnTo>
                  <a:pt x="1774515" y="3533578"/>
                </a:lnTo>
                <a:lnTo>
                  <a:pt x="1818140" y="3529412"/>
                </a:lnTo>
                <a:lnTo>
                  <a:pt x="1860473" y="3516915"/>
                </a:lnTo>
                <a:lnTo>
                  <a:pt x="1900214" y="3496087"/>
                </a:lnTo>
                <a:lnTo>
                  <a:pt x="1936066" y="3466928"/>
                </a:lnTo>
                <a:lnTo>
                  <a:pt x="2614655" y="2790818"/>
                </a:lnTo>
                <a:lnTo>
                  <a:pt x="1755875" y="2790818"/>
                </a:lnTo>
                <a:lnTo>
                  <a:pt x="1710104" y="2782983"/>
                </a:lnTo>
                <a:lnTo>
                  <a:pt x="1665969" y="2767313"/>
                </a:lnTo>
                <a:lnTo>
                  <a:pt x="1624554" y="2743809"/>
                </a:lnTo>
                <a:lnTo>
                  <a:pt x="1586946" y="2712470"/>
                </a:lnTo>
                <a:lnTo>
                  <a:pt x="1555493" y="2674929"/>
                </a:lnTo>
                <a:lnTo>
                  <a:pt x="1531903" y="2633617"/>
                </a:lnTo>
                <a:lnTo>
                  <a:pt x="1516177" y="2589612"/>
                </a:lnTo>
                <a:lnTo>
                  <a:pt x="1508313" y="2543995"/>
                </a:lnTo>
                <a:lnTo>
                  <a:pt x="1508313" y="2497843"/>
                </a:lnTo>
                <a:lnTo>
                  <a:pt x="1516177" y="2452237"/>
                </a:lnTo>
                <a:lnTo>
                  <a:pt x="1531903" y="2408255"/>
                </a:lnTo>
                <a:lnTo>
                  <a:pt x="1555493" y="2366977"/>
                </a:lnTo>
                <a:lnTo>
                  <a:pt x="1586946" y="2329482"/>
                </a:lnTo>
                <a:lnTo>
                  <a:pt x="1629112" y="2295126"/>
                </a:lnTo>
                <a:lnTo>
                  <a:pt x="1675896" y="2270394"/>
                </a:lnTo>
                <a:lnTo>
                  <a:pt x="1675896" y="1300209"/>
                </a:lnTo>
                <a:lnTo>
                  <a:pt x="1629128" y="1275580"/>
                </a:lnTo>
                <a:lnTo>
                  <a:pt x="1586946" y="1241122"/>
                </a:lnTo>
                <a:lnTo>
                  <a:pt x="1556212" y="1204691"/>
                </a:lnTo>
                <a:lnTo>
                  <a:pt x="1532950" y="1164652"/>
                </a:lnTo>
                <a:lnTo>
                  <a:pt x="1517150" y="1121999"/>
                </a:lnTo>
                <a:lnTo>
                  <a:pt x="1508802" y="1077724"/>
                </a:lnTo>
                <a:lnTo>
                  <a:pt x="1507899" y="1032821"/>
                </a:lnTo>
                <a:lnTo>
                  <a:pt x="1514428" y="988281"/>
                </a:lnTo>
                <a:lnTo>
                  <a:pt x="1528382" y="945100"/>
                </a:lnTo>
                <a:lnTo>
                  <a:pt x="1126332" y="544432"/>
                </a:lnTo>
                <a:close/>
              </a:path>
              <a:path w="3544569" h="3533775">
                <a:moveTo>
                  <a:pt x="1899408" y="1317037"/>
                </a:moveTo>
                <a:lnTo>
                  <a:pt x="1899376" y="2278265"/>
                </a:lnTo>
                <a:lnTo>
                  <a:pt x="1918490" y="2288656"/>
                </a:lnTo>
                <a:lnTo>
                  <a:pt x="1936930" y="2300646"/>
                </a:lnTo>
                <a:lnTo>
                  <a:pt x="1971248" y="2329482"/>
                </a:lnTo>
                <a:lnTo>
                  <a:pt x="2002701" y="2366977"/>
                </a:lnTo>
                <a:lnTo>
                  <a:pt x="2026291" y="2408255"/>
                </a:lnTo>
                <a:lnTo>
                  <a:pt x="2042018" y="2452237"/>
                </a:lnTo>
                <a:lnTo>
                  <a:pt x="2049881" y="2497843"/>
                </a:lnTo>
                <a:lnTo>
                  <a:pt x="2049881" y="2543995"/>
                </a:lnTo>
                <a:lnTo>
                  <a:pt x="2042018" y="2589612"/>
                </a:lnTo>
                <a:lnTo>
                  <a:pt x="2026291" y="2633617"/>
                </a:lnTo>
                <a:lnTo>
                  <a:pt x="2002701" y="2674929"/>
                </a:lnTo>
                <a:lnTo>
                  <a:pt x="1971248" y="2712470"/>
                </a:lnTo>
                <a:lnTo>
                  <a:pt x="1933591" y="2743809"/>
                </a:lnTo>
                <a:lnTo>
                  <a:pt x="1892139" y="2767313"/>
                </a:lnTo>
                <a:lnTo>
                  <a:pt x="1847978" y="2782983"/>
                </a:lnTo>
                <a:lnTo>
                  <a:pt x="1802195" y="2790818"/>
                </a:lnTo>
                <a:lnTo>
                  <a:pt x="2614655" y="2790818"/>
                </a:lnTo>
                <a:lnTo>
                  <a:pt x="3352977" y="2055191"/>
                </a:lnTo>
                <a:lnTo>
                  <a:pt x="2494221" y="2055191"/>
                </a:lnTo>
                <a:lnTo>
                  <a:pt x="2448438" y="2047354"/>
                </a:lnTo>
                <a:lnTo>
                  <a:pt x="2404277" y="2031678"/>
                </a:lnTo>
                <a:lnTo>
                  <a:pt x="2362821" y="2008165"/>
                </a:lnTo>
                <a:lnTo>
                  <a:pt x="2325154" y="1976815"/>
                </a:lnTo>
                <a:lnTo>
                  <a:pt x="2294613" y="1940569"/>
                </a:lnTo>
                <a:lnTo>
                  <a:pt x="2271435" y="1900747"/>
                </a:lnTo>
                <a:lnTo>
                  <a:pt x="2255620" y="1858328"/>
                </a:lnTo>
                <a:lnTo>
                  <a:pt x="2247169" y="1814294"/>
                </a:lnTo>
                <a:lnTo>
                  <a:pt x="2246082" y="1769625"/>
                </a:lnTo>
                <a:lnTo>
                  <a:pt x="2252360" y="1725302"/>
                </a:lnTo>
                <a:lnTo>
                  <a:pt x="2266004" y="1682305"/>
                </a:lnTo>
                <a:lnTo>
                  <a:pt x="1899408" y="1317037"/>
                </a:lnTo>
                <a:close/>
              </a:path>
              <a:path w="3544569" h="3533775">
                <a:moveTo>
                  <a:pt x="3382495" y="1514935"/>
                </a:moveTo>
                <a:lnTo>
                  <a:pt x="2526967" y="1514935"/>
                </a:lnTo>
                <a:lnTo>
                  <a:pt x="2576356" y="1521097"/>
                </a:lnTo>
                <a:lnTo>
                  <a:pt x="2624149" y="1536297"/>
                </a:lnTo>
                <a:lnTo>
                  <a:pt x="2669003" y="1560558"/>
                </a:lnTo>
                <a:lnTo>
                  <a:pt x="2709571" y="1593906"/>
                </a:lnTo>
                <a:lnTo>
                  <a:pt x="2741024" y="1631400"/>
                </a:lnTo>
                <a:lnTo>
                  <a:pt x="2764614" y="1672677"/>
                </a:lnTo>
                <a:lnTo>
                  <a:pt x="2780341" y="1716657"/>
                </a:lnTo>
                <a:lnTo>
                  <a:pt x="2788204" y="1762259"/>
                </a:lnTo>
                <a:lnTo>
                  <a:pt x="2788204" y="1808404"/>
                </a:lnTo>
                <a:lnTo>
                  <a:pt x="2780341" y="1854012"/>
                </a:lnTo>
                <a:lnTo>
                  <a:pt x="2764614" y="1898003"/>
                </a:lnTo>
                <a:lnTo>
                  <a:pt x="2741024" y="1939297"/>
                </a:lnTo>
                <a:lnTo>
                  <a:pt x="2709571" y="1976815"/>
                </a:lnTo>
                <a:lnTo>
                  <a:pt x="2671919" y="2008165"/>
                </a:lnTo>
                <a:lnTo>
                  <a:pt x="2630476" y="2031678"/>
                </a:lnTo>
                <a:lnTo>
                  <a:pt x="2586323" y="2047354"/>
                </a:lnTo>
                <a:lnTo>
                  <a:pt x="2540543" y="2055191"/>
                </a:lnTo>
                <a:lnTo>
                  <a:pt x="3352977" y="2055191"/>
                </a:lnTo>
                <a:lnTo>
                  <a:pt x="3477286" y="1931335"/>
                </a:lnTo>
                <a:lnTo>
                  <a:pt x="3506552" y="1895621"/>
                </a:lnTo>
                <a:lnTo>
                  <a:pt x="3527456" y="1856020"/>
                </a:lnTo>
                <a:lnTo>
                  <a:pt x="3539999" y="1813828"/>
                </a:lnTo>
                <a:lnTo>
                  <a:pt x="3544180" y="1770341"/>
                </a:lnTo>
                <a:lnTo>
                  <a:pt x="3539999" y="1726856"/>
                </a:lnTo>
                <a:lnTo>
                  <a:pt x="3527456" y="1684669"/>
                </a:lnTo>
                <a:lnTo>
                  <a:pt x="3506552" y="1645077"/>
                </a:lnTo>
                <a:lnTo>
                  <a:pt x="3477286" y="1609376"/>
                </a:lnTo>
                <a:lnTo>
                  <a:pt x="3382495" y="1514935"/>
                </a:lnTo>
                <a:close/>
              </a:path>
              <a:path w="3544569" h="3533775">
                <a:moveTo>
                  <a:pt x="2644136" y="779307"/>
                </a:moveTo>
                <a:lnTo>
                  <a:pt x="1789883" y="779307"/>
                </a:lnTo>
                <a:lnTo>
                  <a:pt x="1838933" y="785617"/>
                </a:lnTo>
                <a:lnTo>
                  <a:pt x="1886381" y="800860"/>
                </a:lnTo>
                <a:lnTo>
                  <a:pt x="1930922" y="825053"/>
                </a:lnTo>
                <a:lnTo>
                  <a:pt x="1971248" y="858212"/>
                </a:lnTo>
                <a:lnTo>
                  <a:pt x="2004659" y="898659"/>
                </a:lnTo>
                <a:lnTo>
                  <a:pt x="2028984" y="943350"/>
                </a:lnTo>
                <a:lnTo>
                  <a:pt x="2044237" y="990957"/>
                </a:lnTo>
                <a:lnTo>
                  <a:pt x="2050430" y="1040146"/>
                </a:lnTo>
                <a:lnTo>
                  <a:pt x="2047576" y="1089588"/>
                </a:lnTo>
                <a:lnTo>
                  <a:pt x="2035686" y="1137950"/>
                </a:lnTo>
                <a:lnTo>
                  <a:pt x="2428784" y="1529622"/>
                </a:lnTo>
                <a:lnTo>
                  <a:pt x="2477328" y="1517785"/>
                </a:lnTo>
                <a:lnTo>
                  <a:pt x="2526967" y="1514935"/>
                </a:lnTo>
                <a:lnTo>
                  <a:pt x="3382495" y="1514935"/>
                </a:lnTo>
                <a:lnTo>
                  <a:pt x="2644136" y="779307"/>
                </a:lnTo>
                <a:close/>
              </a:path>
              <a:path w="3544569" h="3533775">
                <a:moveTo>
                  <a:pt x="1767387" y="0"/>
                </a:moveTo>
                <a:lnTo>
                  <a:pt x="1723761" y="4165"/>
                </a:lnTo>
                <a:lnTo>
                  <a:pt x="1681431" y="16662"/>
                </a:lnTo>
                <a:lnTo>
                  <a:pt x="1641696" y="37489"/>
                </a:lnTo>
                <a:lnTo>
                  <a:pt x="1605856" y="66648"/>
                </a:lnTo>
                <a:lnTo>
                  <a:pt x="1284316" y="387019"/>
                </a:lnTo>
                <a:lnTo>
                  <a:pt x="1692199" y="793425"/>
                </a:lnTo>
                <a:lnTo>
                  <a:pt x="1740536" y="781915"/>
                </a:lnTo>
                <a:lnTo>
                  <a:pt x="1789883" y="779307"/>
                </a:lnTo>
                <a:lnTo>
                  <a:pt x="2644136" y="779307"/>
                </a:lnTo>
                <a:lnTo>
                  <a:pt x="1928831" y="66648"/>
                </a:lnTo>
                <a:lnTo>
                  <a:pt x="1893029" y="37489"/>
                </a:lnTo>
                <a:lnTo>
                  <a:pt x="1853321" y="16662"/>
                </a:lnTo>
                <a:lnTo>
                  <a:pt x="1811007" y="4165"/>
                </a:lnTo>
                <a:lnTo>
                  <a:pt x="1767387" y="0"/>
                </a:lnTo>
                <a:close/>
              </a:path>
            </a:pathLst>
          </a:custGeom>
          <a:solidFill>
            <a:srgbClr val="DE4C3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4667" y="3840586"/>
            <a:ext cx="9416415" cy="9079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5C5C5C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5C5C5C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664" y="2816009"/>
            <a:ext cx="9182735" cy="453970"/>
          </a:xfrm>
        </p:spPr>
        <p:txBody>
          <a:bodyPr lIns="0" tIns="0" rIns="0" bIns="0"/>
          <a:lstStyle>
            <a:lvl1pPr>
              <a:defRPr sz="2950" b="0" i="0">
                <a:solidFill>
                  <a:schemeClr val="bg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5C5C5C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2310" y="2880260"/>
            <a:ext cx="827659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694387" y="2604525"/>
            <a:ext cx="8618219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18B9B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5C5C5C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15927" y="573669"/>
            <a:ext cx="9072245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5C5C5C"/>
                </a:solidFill>
                <a:latin typeface="メイリオ"/>
                <a:cs typeface="メイリオ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664" y="2816009"/>
            <a:ext cx="9182735" cy="3485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游ゴシック"/>
                <a:cs typeface="游ゴシック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84667" y="3840586"/>
            <a:ext cx="9948383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1725" dirty="0">
                <a:solidFill>
                  <a:srgbClr val="FFFFFF"/>
                </a:solidFill>
                <a:latin typeface="BIZ UDPゴシック"/>
                <a:cs typeface="BIZ UDPゴシック"/>
              </a:rPr>
              <a:t>もう怖くない</a:t>
            </a:r>
            <a:r>
              <a:rPr sz="8250" dirty="0">
                <a:solidFill>
                  <a:srgbClr val="FFFFFF"/>
                </a:solidFill>
                <a:latin typeface="BIZ UDPゴシック"/>
                <a:cs typeface="BIZ UDPゴシック"/>
              </a:rPr>
              <a:t>G</a:t>
            </a:r>
            <a:r>
              <a:rPr sz="8250" spc="-1375" dirty="0">
                <a:solidFill>
                  <a:srgbClr val="FFFFFF"/>
                </a:solidFill>
                <a:latin typeface="BIZ UDPゴシック"/>
                <a:cs typeface="BIZ UDPゴシック"/>
              </a:rPr>
              <a:t> </a:t>
            </a:r>
            <a:r>
              <a:rPr sz="8250" spc="-60" dirty="0">
                <a:solidFill>
                  <a:srgbClr val="FFFFFF"/>
                </a:solidFill>
                <a:latin typeface="BIZ UDPゴシック"/>
                <a:cs typeface="BIZ UDPゴシック"/>
              </a:rPr>
              <a:t>i</a:t>
            </a:r>
            <a:r>
              <a:rPr sz="8250" spc="-1370" dirty="0">
                <a:solidFill>
                  <a:srgbClr val="FFFFFF"/>
                </a:solidFill>
                <a:latin typeface="BIZ UDPゴシック"/>
                <a:cs typeface="BIZ UDPゴシック"/>
              </a:rPr>
              <a:t> </a:t>
            </a:r>
            <a:r>
              <a:rPr sz="8250" spc="-50" dirty="0">
                <a:solidFill>
                  <a:srgbClr val="FFFFFF"/>
                </a:solidFill>
                <a:latin typeface="BIZ UDPゴシック"/>
                <a:cs typeface="BIZ UDPゴシック"/>
              </a:rPr>
              <a:t>t</a:t>
            </a:r>
            <a:endParaRPr sz="8250" dirty="0">
              <a:latin typeface="BIZ UDPゴシック"/>
              <a:cs typeface="BIZ UDPゴシック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313" y="5669984"/>
            <a:ext cx="9529445" cy="0"/>
          </a:xfrm>
          <a:custGeom>
            <a:avLst/>
            <a:gdLst/>
            <a:ahLst/>
            <a:cxnLst/>
            <a:rect l="l" t="t" r="r" b="b"/>
            <a:pathLst>
              <a:path w="9529445">
                <a:moveTo>
                  <a:pt x="0" y="0"/>
                </a:moveTo>
                <a:lnTo>
                  <a:pt x="9529244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7669" y="6186064"/>
            <a:ext cx="502793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20" dirty="0">
                <a:solidFill>
                  <a:srgbClr val="FFFFFF"/>
                </a:solidFill>
                <a:latin typeface="BIZ UDPゴシック"/>
                <a:cs typeface="BIZ UDPゴシック"/>
              </a:rPr>
              <a:t>Git</a:t>
            </a:r>
            <a:r>
              <a:rPr sz="5900" spc="360" dirty="0">
                <a:solidFill>
                  <a:srgbClr val="FFFFFF"/>
                </a:solidFill>
                <a:latin typeface="BIZ UDPゴシック"/>
                <a:cs typeface="BIZ UDPゴシック"/>
              </a:rPr>
              <a:t>コマンド集</a:t>
            </a:r>
            <a:endParaRPr sz="5900">
              <a:latin typeface="BIZ UDPゴシック"/>
              <a:cs typeface="BIZ UDPゴシック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游明朝"/>
                <a:cs typeface="游明朝"/>
              </a:rPr>
              <a:t>ファイルの削除を記録する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3842" y="8387179"/>
              <a:ext cx="4408805" cy="1382395"/>
            </a:xfrm>
            <a:custGeom>
              <a:avLst/>
              <a:gdLst/>
              <a:ahLst/>
              <a:cxnLst/>
              <a:rect l="l" t="t" r="r" b="b"/>
              <a:pathLst>
                <a:path w="4408805" h="1382395">
                  <a:moveTo>
                    <a:pt x="4355860" y="397893"/>
                  </a:moveTo>
                  <a:lnTo>
                    <a:pt x="52382" y="397893"/>
                  </a:lnTo>
                  <a:lnTo>
                    <a:pt x="31993" y="402011"/>
                  </a:lnTo>
                  <a:lnTo>
                    <a:pt x="15342" y="413240"/>
                  </a:lnTo>
                  <a:lnTo>
                    <a:pt x="4116" y="429895"/>
                  </a:lnTo>
                  <a:lnTo>
                    <a:pt x="0" y="450289"/>
                  </a:lnTo>
                  <a:lnTo>
                    <a:pt x="0" y="1329760"/>
                  </a:lnTo>
                  <a:lnTo>
                    <a:pt x="4116" y="1350197"/>
                  </a:lnTo>
                  <a:lnTo>
                    <a:pt x="15342" y="1366847"/>
                  </a:lnTo>
                  <a:lnTo>
                    <a:pt x="31993" y="1378053"/>
                  </a:lnTo>
                  <a:lnTo>
                    <a:pt x="52382" y="1382156"/>
                  </a:lnTo>
                  <a:lnTo>
                    <a:pt x="4355860" y="1382156"/>
                  </a:lnTo>
                  <a:lnTo>
                    <a:pt x="4376249" y="1378039"/>
                  </a:lnTo>
                  <a:lnTo>
                    <a:pt x="4392900" y="1366810"/>
                  </a:lnTo>
                  <a:lnTo>
                    <a:pt x="4404126" y="1350155"/>
                  </a:lnTo>
                  <a:lnTo>
                    <a:pt x="4408242" y="1329760"/>
                  </a:lnTo>
                  <a:lnTo>
                    <a:pt x="4408242" y="450289"/>
                  </a:lnTo>
                  <a:lnTo>
                    <a:pt x="4404126" y="429853"/>
                  </a:lnTo>
                  <a:lnTo>
                    <a:pt x="4392900" y="413202"/>
                  </a:lnTo>
                  <a:lnTo>
                    <a:pt x="4376249" y="401997"/>
                  </a:lnTo>
                  <a:lnTo>
                    <a:pt x="4355860" y="397893"/>
                  </a:lnTo>
                  <a:close/>
                </a:path>
                <a:path w="4408805" h="1382395">
                  <a:moveTo>
                    <a:pt x="1978997" y="0"/>
                  </a:moveTo>
                  <a:lnTo>
                    <a:pt x="1861586" y="397893"/>
                  </a:lnTo>
                  <a:lnTo>
                    <a:pt x="2096408" y="397893"/>
                  </a:lnTo>
                  <a:lnTo>
                    <a:pt x="197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13385" y="8929436"/>
            <a:ext cx="38989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85" dirty="0">
                <a:solidFill>
                  <a:srgbClr val="5C5C5C"/>
                </a:solidFill>
                <a:latin typeface="游ゴシック Medium"/>
                <a:cs typeface="游ゴシック Medium"/>
              </a:rPr>
              <a:t>remove</a:t>
            </a:r>
            <a:r>
              <a:rPr sz="3950" b="0" spc="140" dirty="0">
                <a:solidFill>
                  <a:srgbClr val="5C5C5C"/>
                </a:solidFill>
                <a:latin typeface="游ゴシック Medium"/>
                <a:cs typeface="游ゴシック Medium"/>
              </a:rPr>
              <a:t>の略だよ</a:t>
            </a:r>
            <a:endParaRPr sz="3950">
              <a:latin typeface="游ゴシック Medium"/>
              <a:cs typeface="游ゴシック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0607" y="2973731"/>
            <a:ext cx="8691245" cy="4994910"/>
            <a:chOff x="680607" y="2973731"/>
            <a:chExt cx="8691245" cy="4994910"/>
          </a:xfrm>
        </p:grpSpPr>
        <p:sp>
          <p:nvSpPr>
            <p:cNvPr id="8" name="object 8"/>
            <p:cNvSpPr/>
            <p:nvPr/>
          </p:nvSpPr>
          <p:spPr>
            <a:xfrm>
              <a:off x="680607" y="3727635"/>
              <a:ext cx="8691245" cy="4241165"/>
            </a:xfrm>
            <a:custGeom>
              <a:avLst/>
              <a:gdLst/>
              <a:ahLst/>
              <a:cxnLst/>
              <a:rect l="l" t="t" r="r" b="b"/>
              <a:pathLst>
                <a:path w="8691245" h="4241165">
                  <a:moveTo>
                    <a:pt x="8690834" y="0"/>
                  </a:moveTo>
                  <a:lnTo>
                    <a:pt x="0" y="0"/>
                  </a:lnTo>
                  <a:lnTo>
                    <a:pt x="0" y="4136013"/>
                  </a:lnTo>
                  <a:lnTo>
                    <a:pt x="8244" y="4176765"/>
                  </a:lnTo>
                  <a:lnTo>
                    <a:pt x="30713" y="4210043"/>
                  </a:lnTo>
                  <a:lnTo>
                    <a:pt x="64032" y="4232481"/>
                  </a:lnTo>
                  <a:lnTo>
                    <a:pt x="104811" y="4240708"/>
                  </a:lnTo>
                  <a:lnTo>
                    <a:pt x="8586023" y="4240708"/>
                  </a:lnTo>
                  <a:lnTo>
                    <a:pt x="8626841" y="4232477"/>
                  </a:lnTo>
                  <a:lnTo>
                    <a:pt x="8660156" y="4210034"/>
                  </a:lnTo>
                  <a:lnTo>
                    <a:pt x="8682605" y="4176754"/>
                  </a:lnTo>
                  <a:lnTo>
                    <a:pt x="8690834" y="4136013"/>
                  </a:lnTo>
                  <a:lnTo>
                    <a:pt x="869083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0607" y="2973731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2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4" y="753903"/>
                  </a:lnTo>
                  <a:lnTo>
                    <a:pt x="8690834" y="52414"/>
                  </a:lnTo>
                  <a:lnTo>
                    <a:pt x="8686715" y="31979"/>
                  </a:lnTo>
                  <a:lnTo>
                    <a:pt x="8675483" y="15322"/>
                  </a:lnTo>
                  <a:lnTo>
                    <a:pt x="8658823" y="4108"/>
                  </a:lnTo>
                  <a:lnTo>
                    <a:pt x="863842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2034" y="2816009"/>
            <a:ext cx="7947659" cy="470027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085"/>
              </a:spcBef>
            </a:pPr>
            <a:r>
              <a:rPr sz="2950" b="0" spc="-31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&gt;_</a:t>
            </a:r>
            <a:r>
              <a:rPr sz="2950" b="0" spc="-1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ターミナル</a:t>
            </a:r>
            <a:endParaRPr sz="2950">
              <a:latin typeface="游ゴシック Medium"/>
              <a:cs typeface="游ゴシック Medium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950" b="0" spc="1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# ファイルごと削除</a:t>
            </a:r>
            <a:endParaRPr sz="3950">
              <a:latin typeface="游ゴシック Medium"/>
              <a:cs typeface="游ゴシック Medium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b="0" spc="27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$</a:t>
            </a:r>
            <a:r>
              <a:rPr sz="3950" b="0" spc="20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3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git</a:t>
            </a:r>
            <a:r>
              <a:rPr sz="3950" b="0" spc="20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rm</a:t>
            </a:r>
            <a:r>
              <a:rPr sz="3950" b="0" spc="-204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&lt;ファイル名&gt;</a:t>
            </a:r>
            <a:endParaRPr sz="3950">
              <a:latin typeface="游ゴシック Medium"/>
              <a:cs typeface="游ゴシック Medium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b="0" spc="27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$</a:t>
            </a:r>
            <a:r>
              <a:rPr sz="3950" b="0" spc="19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3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git</a:t>
            </a:r>
            <a:r>
              <a:rPr sz="3950" b="0" spc="20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rm</a:t>
            </a:r>
            <a:r>
              <a:rPr sz="3950" b="0" spc="8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-</a:t>
            </a:r>
            <a:r>
              <a:rPr sz="3950" b="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r</a:t>
            </a:r>
            <a:r>
              <a:rPr sz="3950" b="0" spc="-18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&lt;ディレクトリ名&gt;</a:t>
            </a:r>
            <a:endParaRPr sz="3950">
              <a:latin typeface="游ゴシック Medium"/>
              <a:cs typeface="游ゴシック Medium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3950" b="0" spc="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# ファイルを残したいとき</a:t>
            </a:r>
            <a:endParaRPr sz="3950">
              <a:latin typeface="游ゴシック Medium"/>
              <a:cs typeface="游ゴシック Medium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b="0" spc="27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$</a:t>
            </a:r>
            <a:r>
              <a:rPr sz="3950" b="0" spc="18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3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git</a:t>
            </a:r>
            <a:r>
              <a:rPr sz="3950" b="0" spc="20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rm</a:t>
            </a:r>
            <a:r>
              <a:rPr sz="3950" b="0" spc="10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--</a:t>
            </a:r>
            <a:r>
              <a:rPr sz="3950" b="0" spc="6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cached</a:t>
            </a:r>
            <a:r>
              <a:rPr sz="3950" b="0" spc="-204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&lt;ファイル名&gt;</a:t>
            </a:r>
            <a:endParaRPr sz="3950">
              <a:latin typeface="游ゴシック Medium"/>
              <a:cs typeface="游ゴシック 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52050" y="2136060"/>
            <a:ext cx="10052050" cy="9172575"/>
          </a:xfrm>
          <a:custGeom>
            <a:avLst/>
            <a:gdLst/>
            <a:ahLst/>
            <a:cxnLst/>
            <a:rect l="l" t="t" r="r" b="b"/>
            <a:pathLst>
              <a:path w="10052050" h="9172575">
                <a:moveTo>
                  <a:pt x="10052049" y="0"/>
                </a:moveTo>
                <a:lnTo>
                  <a:pt x="0" y="0"/>
                </a:lnTo>
                <a:lnTo>
                  <a:pt x="0" y="9172495"/>
                </a:lnTo>
                <a:lnTo>
                  <a:pt x="10052049" y="9172495"/>
                </a:lnTo>
                <a:lnTo>
                  <a:pt x="10052049" y="0"/>
                </a:lnTo>
                <a:close/>
              </a:path>
            </a:pathLst>
          </a:custGeom>
          <a:solidFill>
            <a:srgbClr val="CCC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59238" y="8301183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41503" y="3256438"/>
            <a:ext cx="10104755" cy="7640955"/>
            <a:chOff x="10041503" y="3256438"/>
            <a:chExt cx="10104755" cy="7640955"/>
          </a:xfrm>
        </p:grpSpPr>
        <p:sp>
          <p:nvSpPr>
            <p:cNvPr id="14" name="object 14"/>
            <p:cNvSpPr/>
            <p:nvPr/>
          </p:nvSpPr>
          <p:spPr>
            <a:xfrm>
              <a:off x="10083413" y="8031169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85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83457" y="4889903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59361" y="9321276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2"/>
                  </a:moveTo>
                  <a:lnTo>
                    <a:pt x="0" y="1559872"/>
                  </a:lnTo>
                  <a:lnTo>
                    <a:pt x="5235" y="1565107"/>
                  </a:lnTo>
                  <a:lnTo>
                    <a:pt x="5235" y="1559872"/>
                  </a:lnTo>
                  <a:close/>
                </a:path>
                <a:path w="1628140" h="1565275">
                  <a:moveTo>
                    <a:pt x="1627908" y="1559872"/>
                  </a:moveTo>
                  <a:lnTo>
                    <a:pt x="1622673" y="1559872"/>
                  </a:lnTo>
                  <a:lnTo>
                    <a:pt x="1622673" y="1565107"/>
                  </a:lnTo>
                  <a:lnTo>
                    <a:pt x="1627908" y="1559872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2"/>
                  </a:lnTo>
                  <a:lnTo>
                    <a:pt x="1622673" y="1559872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59361" y="9319088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1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4198" y="406977"/>
                  </a:lnTo>
                  <a:lnTo>
                    <a:pt x="0" y="406977"/>
                  </a:lnTo>
                </a:path>
                <a:path w="1628140" h="1567815">
                  <a:moveTo>
                    <a:pt x="0" y="1567295"/>
                  </a:moveTo>
                  <a:lnTo>
                    <a:pt x="1627908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090301" y="0"/>
                  </a:lnTo>
                </a:path>
                <a:path w="1628140" h="1567815">
                  <a:moveTo>
                    <a:pt x="201526" y="0"/>
                  </a:moveTo>
                  <a:lnTo>
                    <a:pt x="25672" y="362688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4656" y="9587519"/>
              <a:ext cx="69275" cy="692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1705" y="9587519"/>
              <a:ext cx="69264" cy="692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021287" y="9780523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66176" y="6602016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3" y="835660"/>
                  </a:moveTo>
                  <a:lnTo>
                    <a:pt x="1012597" y="835660"/>
                  </a:lnTo>
                  <a:lnTo>
                    <a:pt x="1012282" y="849630"/>
                  </a:lnTo>
                  <a:lnTo>
                    <a:pt x="1050788" y="850900"/>
                  </a:lnTo>
                  <a:lnTo>
                    <a:pt x="1085609" y="850900"/>
                  </a:lnTo>
                  <a:lnTo>
                    <a:pt x="1085652" y="848360"/>
                  </a:lnTo>
                  <a:lnTo>
                    <a:pt x="1236800" y="848360"/>
                  </a:lnTo>
                  <a:lnTo>
                    <a:pt x="1249893" y="835660"/>
                  </a:lnTo>
                  <a:close/>
                </a:path>
                <a:path w="2219959" h="850900">
                  <a:moveTo>
                    <a:pt x="1210905" y="848360"/>
                  </a:moveTo>
                  <a:lnTo>
                    <a:pt x="1137892" y="848360"/>
                  </a:lnTo>
                  <a:lnTo>
                    <a:pt x="1137876" y="850900"/>
                  </a:lnTo>
                  <a:lnTo>
                    <a:pt x="1210939" y="850900"/>
                  </a:lnTo>
                  <a:lnTo>
                    <a:pt x="1210905" y="848360"/>
                  </a:lnTo>
                  <a:close/>
                </a:path>
                <a:path w="2219959" h="850900">
                  <a:moveTo>
                    <a:pt x="1336116" y="835660"/>
                  </a:moveTo>
                  <a:lnTo>
                    <a:pt x="1263071" y="835660"/>
                  </a:lnTo>
                  <a:lnTo>
                    <a:pt x="1263328" y="850900"/>
                  </a:lnTo>
                  <a:lnTo>
                    <a:pt x="1311071" y="849630"/>
                  </a:lnTo>
                  <a:lnTo>
                    <a:pt x="1336514" y="848360"/>
                  </a:lnTo>
                  <a:lnTo>
                    <a:pt x="1336116" y="835660"/>
                  </a:lnTo>
                  <a:close/>
                </a:path>
                <a:path w="2219959" h="850900">
                  <a:moveTo>
                    <a:pt x="960452" y="835660"/>
                  </a:moveTo>
                  <a:lnTo>
                    <a:pt x="887533" y="835660"/>
                  </a:lnTo>
                  <a:lnTo>
                    <a:pt x="886886" y="844550"/>
                  </a:lnTo>
                  <a:lnTo>
                    <a:pt x="900090" y="844550"/>
                  </a:lnTo>
                  <a:lnTo>
                    <a:pt x="952610" y="847090"/>
                  </a:lnTo>
                  <a:lnTo>
                    <a:pt x="960050" y="848360"/>
                  </a:lnTo>
                  <a:lnTo>
                    <a:pt x="960452" y="835660"/>
                  </a:lnTo>
                  <a:close/>
                </a:path>
                <a:path w="2219959" h="850900">
                  <a:moveTo>
                    <a:pt x="1461023" y="835660"/>
                  </a:moveTo>
                  <a:lnTo>
                    <a:pt x="1388229" y="835660"/>
                  </a:lnTo>
                  <a:lnTo>
                    <a:pt x="1388670" y="845820"/>
                  </a:lnTo>
                  <a:lnTo>
                    <a:pt x="1417339" y="844550"/>
                  </a:lnTo>
                  <a:lnTo>
                    <a:pt x="1461588" y="842010"/>
                  </a:lnTo>
                  <a:lnTo>
                    <a:pt x="1461023" y="835660"/>
                  </a:lnTo>
                  <a:close/>
                </a:path>
                <a:path w="2219959" h="850900">
                  <a:moveTo>
                    <a:pt x="1512980" y="822960"/>
                  </a:moveTo>
                  <a:lnTo>
                    <a:pt x="762835" y="822960"/>
                  </a:lnTo>
                  <a:lnTo>
                    <a:pt x="761868" y="834390"/>
                  </a:lnTo>
                  <a:lnTo>
                    <a:pt x="835000" y="840740"/>
                  </a:lnTo>
                  <a:lnTo>
                    <a:pt x="835513" y="835660"/>
                  </a:lnTo>
                  <a:lnTo>
                    <a:pt x="1500142" y="835660"/>
                  </a:lnTo>
                  <a:lnTo>
                    <a:pt x="1512980" y="822960"/>
                  </a:lnTo>
                  <a:close/>
                </a:path>
                <a:path w="2219959" h="850900">
                  <a:moveTo>
                    <a:pt x="1585627" y="822960"/>
                  </a:moveTo>
                  <a:lnTo>
                    <a:pt x="1512980" y="822960"/>
                  </a:lnTo>
                  <a:lnTo>
                    <a:pt x="1514048" y="838200"/>
                  </a:lnTo>
                  <a:lnTo>
                    <a:pt x="1528745" y="836930"/>
                  </a:lnTo>
                  <a:lnTo>
                    <a:pt x="1584589" y="830580"/>
                  </a:lnTo>
                  <a:lnTo>
                    <a:pt x="1586760" y="830580"/>
                  </a:lnTo>
                  <a:lnTo>
                    <a:pt x="1585627" y="822960"/>
                  </a:lnTo>
                  <a:close/>
                </a:path>
                <a:path w="2219959" h="850900">
                  <a:moveTo>
                    <a:pt x="1637248" y="810260"/>
                  </a:moveTo>
                  <a:lnTo>
                    <a:pt x="638943" y="810260"/>
                  </a:lnTo>
                  <a:lnTo>
                    <a:pt x="637167" y="819150"/>
                  </a:lnTo>
                  <a:lnTo>
                    <a:pt x="678157" y="825500"/>
                  </a:lnTo>
                  <a:lnTo>
                    <a:pt x="710122" y="829310"/>
                  </a:lnTo>
                  <a:lnTo>
                    <a:pt x="711077" y="822960"/>
                  </a:lnTo>
                  <a:lnTo>
                    <a:pt x="1624603" y="822960"/>
                  </a:lnTo>
                  <a:lnTo>
                    <a:pt x="1637248" y="810260"/>
                  </a:lnTo>
                  <a:close/>
                </a:path>
                <a:path w="2219959" h="850900">
                  <a:moveTo>
                    <a:pt x="1722199" y="797560"/>
                  </a:moveTo>
                  <a:lnTo>
                    <a:pt x="587678" y="797560"/>
                  </a:lnTo>
                  <a:lnTo>
                    <a:pt x="600288" y="810260"/>
                  </a:lnTo>
                  <a:lnTo>
                    <a:pt x="1637248" y="810260"/>
                  </a:lnTo>
                  <a:lnTo>
                    <a:pt x="1638858" y="824230"/>
                  </a:lnTo>
                  <a:lnTo>
                    <a:pt x="1639574" y="824230"/>
                  </a:lnTo>
                  <a:lnTo>
                    <a:pt x="1692985" y="816610"/>
                  </a:lnTo>
                  <a:lnTo>
                    <a:pt x="1709826" y="812800"/>
                  </a:lnTo>
                  <a:lnTo>
                    <a:pt x="1709078" y="810260"/>
                  </a:lnTo>
                  <a:lnTo>
                    <a:pt x="1722199" y="797560"/>
                  </a:lnTo>
                  <a:close/>
                </a:path>
                <a:path w="2219959" h="850900">
                  <a:moveTo>
                    <a:pt x="1829556" y="772160"/>
                  </a:moveTo>
                  <a:lnTo>
                    <a:pt x="466111" y="772160"/>
                  </a:lnTo>
                  <a:lnTo>
                    <a:pt x="478389" y="784860"/>
                  </a:lnTo>
                  <a:lnTo>
                    <a:pt x="516382" y="784860"/>
                  </a:lnTo>
                  <a:lnTo>
                    <a:pt x="514103" y="797560"/>
                  </a:lnTo>
                  <a:lnTo>
                    <a:pt x="585669" y="811530"/>
                  </a:lnTo>
                  <a:lnTo>
                    <a:pt x="587678" y="797560"/>
                  </a:lnTo>
                  <a:lnTo>
                    <a:pt x="1788394" y="797560"/>
                  </a:lnTo>
                  <a:lnTo>
                    <a:pt x="1792230" y="796290"/>
                  </a:lnTo>
                  <a:lnTo>
                    <a:pt x="1832765" y="784860"/>
                  </a:lnTo>
                  <a:lnTo>
                    <a:pt x="1829556" y="772160"/>
                  </a:lnTo>
                  <a:close/>
                </a:path>
                <a:path w="2219959" h="850900">
                  <a:moveTo>
                    <a:pt x="1788394" y="797560"/>
                  </a:moveTo>
                  <a:lnTo>
                    <a:pt x="1759820" y="797560"/>
                  </a:lnTo>
                  <a:lnTo>
                    <a:pt x="1761416" y="802640"/>
                  </a:lnTo>
                  <a:lnTo>
                    <a:pt x="1788394" y="797560"/>
                  </a:lnTo>
                  <a:close/>
                </a:path>
                <a:path w="2219959" h="850900">
                  <a:moveTo>
                    <a:pt x="1945647" y="734060"/>
                  </a:moveTo>
                  <a:lnTo>
                    <a:pt x="346952" y="734060"/>
                  </a:lnTo>
                  <a:lnTo>
                    <a:pt x="359087" y="746760"/>
                  </a:lnTo>
                  <a:lnTo>
                    <a:pt x="383742" y="746760"/>
                  </a:lnTo>
                  <a:lnTo>
                    <a:pt x="396260" y="759460"/>
                  </a:lnTo>
                  <a:lnTo>
                    <a:pt x="394746" y="763270"/>
                  </a:lnTo>
                  <a:lnTo>
                    <a:pt x="459944" y="783590"/>
                  </a:lnTo>
                  <a:lnTo>
                    <a:pt x="461888" y="784860"/>
                  </a:lnTo>
                  <a:lnTo>
                    <a:pt x="463430" y="784860"/>
                  </a:lnTo>
                  <a:lnTo>
                    <a:pt x="466111" y="772160"/>
                  </a:lnTo>
                  <a:lnTo>
                    <a:pt x="1855401" y="772160"/>
                  </a:lnTo>
                  <a:lnTo>
                    <a:pt x="1866987" y="759460"/>
                  </a:lnTo>
                  <a:lnTo>
                    <a:pt x="1902597" y="759460"/>
                  </a:lnTo>
                  <a:lnTo>
                    <a:pt x="1949467" y="741680"/>
                  </a:lnTo>
                  <a:lnTo>
                    <a:pt x="1945647" y="734060"/>
                  </a:lnTo>
                  <a:close/>
                </a:path>
                <a:path w="2219959" h="850900">
                  <a:moveTo>
                    <a:pt x="1902597" y="759460"/>
                  </a:moveTo>
                  <a:lnTo>
                    <a:pt x="1878497" y="759460"/>
                  </a:lnTo>
                  <a:lnTo>
                    <a:pt x="1881796" y="767080"/>
                  </a:lnTo>
                  <a:lnTo>
                    <a:pt x="1902597" y="759460"/>
                  </a:lnTo>
                  <a:close/>
                </a:path>
                <a:path w="2219959" h="850900">
                  <a:moveTo>
                    <a:pt x="1992410" y="708660"/>
                  </a:moveTo>
                  <a:lnTo>
                    <a:pt x="278902" y="708660"/>
                  </a:lnTo>
                  <a:lnTo>
                    <a:pt x="274676" y="722630"/>
                  </a:lnTo>
                  <a:lnTo>
                    <a:pt x="300718" y="732790"/>
                  </a:lnTo>
                  <a:lnTo>
                    <a:pt x="341974" y="746760"/>
                  </a:lnTo>
                  <a:lnTo>
                    <a:pt x="343539" y="746760"/>
                  </a:lnTo>
                  <a:lnTo>
                    <a:pt x="346952" y="734060"/>
                  </a:lnTo>
                  <a:lnTo>
                    <a:pt x="1957576" y="734060"/>
                  </a:lnTo>
                  <a:lnTo>
                    <a:pt x="1969347" y="721360"/>
                  </a:lnTo>
                  <a:lnTo>
                    <a:pt x="1980958" y="721360"/>
                  </a:lnTo>
                  <a:lnTo>
                    <a:pt x="1992410" y="708660"/>
                  </a:lnTo>
                  <a:close/>
                </a:path>
                <a:path w="2219959" h="850900">
                  <a:moveTo>
                    <a:pt x="2041496" y="695960"/>
                  </a:moveTo>
                  <a:lnTo>
                    <a:pt x="242746" y="695960"/>
                  </a:lnTo>
                  <a:lnTo>
                    <a:pt x="254585" y="708660"/>
                  </a:lnTo>
                  <a:lnTo>
                    <a:pt x="1992410" y="708660"/>
                  </a:lnTo>
                  <a:lnTo>
                    <a:pt x="1997866" y="718820"/>
                  </a:lnTo>
                  <a:lnTo>
                    <a:pt x="2041496" y="695960"/>
                  </a:lnTo>
                  <a:close/>
                </a:path>
                <a:path w="2219959" h="850900">
                  <a:moveTo>
                    <a:pt x="2078875" y="657860"/>
                  </a:moveTo>
                  <a:lnTo>
                    <a:pt x="165722" y="657860"/>
                  </a:lnTo>
                  <a:lnTo>
                    <a:pt x="160564" y="671830"/>
                  </a:lnTo>
                  <a:lnTo>
                    <a:pt x="185059" y="684530"/>
                  </a:lnTo>
                  <a:lnTo>
                    <a:pt x="212106" y="695960"/>
                  </a:lnTo>
                  <a:lnTo>
                    <a:pt x="227803" y="702310"/>
                  </a:lnTo>
                  <a:lnTo>
                    <a:pt x="231123" y="695960"/>
                  </a:lnTo>
                  <a:lnTo>
                    <a:pt x="2041496" y="695960"/>
                  </a:lnTo>
                  <a:lnTo>
                    <a:pt x="2058416" y="687070"/>
                  </a:lnTo>
                  <a:lnTo>
                    <a:pt x="2055895" y="683260"/>
                  </a:lnTo>
                  <a:lnTo>
                    <a:pt x="2067684" y="670560"/>
                  </a:lnTo>
                  <a:lnTo>
                    <a:pt x="2078875" y="657860"/>
                  </a:lnTo>
                  <a:close/>
                </a:path>
                <a:path w="2219959" h="850900">
                  <a:moveTo>
                    <a:pt x="2099443" y="645160"/>
                  </a:moveTo>
                  <a:lnTo>
                    <a:pt x="141625" y="645160"/>
                  </a:lnTo>
                  <a:lnTo>
                    <a:pt x="153297" y="657860"/>
                  </a:lnTo>
                  <a:lnTo>
                    <a:pt x="2089463" y="657860"/>
                  </a:lnTo>
                  <a:lnTo>
                    <a:pt x="2099443" y="645160"/>
                  </a:lnTo>
                  <a:close/>
                </a:path>
                <a:path w="2219959" h="850900">
                  <a:moveTo>
                    <a:pt x="2124223" y="645160"/>
                  </a:moveTo>
                  <a:lnTo>
                    <a:pt x="2099443" y="645160"/>
                  </a:lnTo>
                  <a:lnTo>
                    <a:pt x="2107436" y="656590"/>
                  </a:lnTo>
                  <a:lnTo>
                    <a:pt x="2112431" y="652780"/>
                  </a:lnTo>
                  <a:lnTo>
                    <a:pt x="2124223" y="645160"/>
                  </a:lnTo>
                  <a:close/>
                </a:path>
                <a:path w="2219959" h="850900">
                  <a:moveTo>
                    <a:pt x="2198924" y="556260"/>
                  </a:moveTo>
                  <a:lnTo>
                    <a:pt x="37461" y="556260"/>
                  </a:lnTo>
                  <a:lnTo>
                    <a:pt x="43673" y="568960"/>
                  </a:lnTo>
                  <a:lnTo>
                    <a:pt x="50461" y="581660"/>
                  </a:lnTo>
                  <a:lnTo>
                    <a:pt x="57764" y="594360"/>
                  </a:lnTo>
                  <a:lnTo>
                    <a:pt x="65520" y="594360"/>
                  </a:lnTo>
                  <a:lnTo>
                    <a:pt x="56093" y="604520"/>
                  </a:lnTo>
                  <a:lnTo>
                    <a:pt x="74680" y="619760"/>
                  </a:lnTo>
                  <a:lnTo>
                    <a:pt x="90663" y="632460"/>
                  </a:lnTo>
                  <a:lnTo>
                    <a:pt x="114521" y="646430"/>
                  </a:lnTo>
                  <a:lnTo>
                    <a:pt x="118017" y="648970"/>
                  </a:lnTo>
                  <a:lnTo>
                    <a:pt x="120551" y="645160"/>
                  </a:lnTo>
                  <a:lnTo>
                    <a:pt x="2124223" y="645160"/>
                  </a:lnTo>
                  <a:lnTo>
                    <a:pt x="2132950" y="638810"/>
                  </a:lnTo>
                  <a:lnTo>
                    <a:pt x="2154137" y="619760"/>
                  </a:lnTo>
                  <a:lnTo>
                    <a:pt x="2160069" y="613410"/>
                  </a:lnTo>
                  <a:lnTo>
                    <a:pt x="2153232" y="607060"/>
                  </a:lnTo>
                  <a:lnTo>
                    <a:pt x="2160736" y="594360"/>
                  </a:lnTo>
                  <a:lnTo>
                    <a:pt x="2167848" y="581660"/>
                  </a:lnTo>
                  <a:lnTo>
                    <a:pt x="2174511" y="581660"/>
                  </a:lnTo>
                  <a:lnTo>
                    <a:pt x="2180666" y="568960"/>
                  </a:lnTo>
                  <a:lnTo>
                    <a:pt x="2193321" y="568960"/>
                  </a:lnTo>
                  <a:lnTo>
                    <a:pt x="2194526" y="566420"/>
                  </a:lnTo>
                  <a:lnTo>
                    <a:pt x="2198924" y="556260"/>
                  </a:lnTo>
                  <a:close/>
                </a:path>
                <a:path w="2219959" h="850900">
                  <a:moveTo>
                    <a:pt x="2193321" y="568960"/>
                  </a:moveTo>
                  <a:lnTo>
                    <a:pt x="2180666" y="568960"/>
                  </a:lnTo>
                  <a:lnTo>
                    <a:pt x="2190344" y="572770"/>
                  </a:lnTo>
                  <a:lnTo>
                    <a:pt x="2193321" y="568960"/>
                  </a:lnTo>
                  <a:close/>
                </a:path>
                <a:path w="2219959" h="850900">
                  <a:moveTo>
                    <a:pt x="2203608" y="492760"/>
                  </a:moveTo>
                  <a:lnTo>
                    <a:pt x="2698" y="492760"/>
                  </a:lnTo>
                  <a:lnTo>
                    <a:pt x="7124" y="520700"/>
                  </a:lnTo>
                  <a:lnTo>
                    <a:pt x="25174" y="561340"/>
                  </a:lnTo>
                  <a:lnTo>
                    <a:pt x="37461" y="556260"/>
                  </a:lnTo>
                  <a:lnTo>
                    <a:pt x="2198924" y="556260"/>
                  </a:lnTo>
                  <a:lnTo>
                    <a:pt x="2213054" y="520700"/>
                  </a:lnTo>
                  <a:lnTo>
                    <a:pt x="2215403" y="505460"/>
                  </a:lnTo>
                  <a:lnTo>
                    <a:pt x="2202582" y="505460"/>
                  </a:lnTo>
                  <a:lnTo>
                    <a:pt x="2203608" y="492760"/>
                  </a:lnTo>
                  <a:close/>
                </a:path>
                <a:path w="2219959" h="850900">
                  <a:moveTo>
                    <a:pt x="821615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10" y="492760"/>
                  </a:lnTo>
                  <a:lnTo>
                    <a:pt x="2204121" y="492760"/>
                  </a:lnTo>
                  <a:lnTo>
                    <a:pt x="2204121" y="454660"/>
                  </a:lnTo>
                  <a:lnTo>
                    <a:pt x="2219827" y="454660"/>
                  </a:lnTo>
                  <a:lnTo>
                    <a:pt x="2219827" y="378460"/>
                  </a:lnTo>
                  <a:lnTo>
                    <a:pt x="2204121" y="378460"/>
                  </a:lnTo>
                  <a:lnTo>
                    <a:pt x="2204121" y="327660"/>
                  </a:lnTo>
                  <a:lnTo>
                    <a:pt x="2219827" y="327660"/>
                  </a:lnTo>
                  <a:lnTo>
                    <a:pt x="2219827" y="302260"/>
                  </a:lnTo>
                  <a:lnTo>
                    <a:pt x="1044271" y="302260"/>
                  </a:lnTo>
                  <a:lnTo>
                    <a:pt x="1045559" y="289560"/>
                  </a:lnTo>
                  <a:lnTo>
                    <a:pt x="945522" y="289560"/>
                  </a:lnTo>
                  <a:lnTo>
                    <a:pt x="932469" y="276860"/>
                  </a:lnTo>
                  <a:lnTo>
                    <a:pt x="919259" y="276860"/>
                  </a:lnTo>
                  <a:lnTo>
                    <a:pt x="922233" y="264160"/>
                  </a:lnTo>
                  <a:lnTo>
                    <a:pt x="834383" y="264160"/>
                  </a:lnTo>
                  <a:lnTo>
                    <a:pt x="821615" y="251460"/>
                  </a:lnTo>
                  <a:close/>
                </a:path>
                <a:path w="2219959" h="850900">
                  <a:moveTo>
                    <a:pt x="1083384" y="273050"/>
                  </a:moveTo>
                  <a:lnTo>
                    <a:pt x="1087075" y="276860"/>
                  </a:lnTo>
                  <a:lnTo>
                    <a:pt x="1099579" y="276860"/>
                  </a:lnTo>
                  <a:lnTo>
                    <a:pt x="1096982" y="302260"/>
                  </a:lnTo>
                  <a:lnTo>
                    <a:pt x="1171566" y="302260"/>
                  </a:lnTo>
                  <a:lnTo>
                    <a:pt x="1171630" y="284480"/>
                  </a:lnTo>
                  <a:lnTo>
                    <a:pt x="1110665" y="276860"/>
                  </a:lnTo>
                  <a:lnTo>
                    <a:pt x="1083384" y="273050"/>
                  </a:lnTo>
                  <a:close/>
                </a:path>
                <a:path w="2219959" h="850900">
                  <a:moveTo>
                    <a:pt x="975381" y="257810"/>
                  </a:moveTo>
                  <a:lnTo>
                    <a:pt x="971164" y="289560"/>
                  </a:lnTo>
                  <a:lnTo>
                    <a:pt x="1045559" y="289560"/>
                  </a:lnTo>
                  <a:lnTo>
                    <a:pt x="1047708" y="267970"/>
                  </a:lnTo>
                  <a:lnTo>
                    <a:pt x="975381" y="257810"/>
                  </a:lnTo>
                  <a:close/>
                </a:path>
                <a:path w="2219959" h="850900">
                  <a:moveTo>
                    <a:pt x="852940" y="241300"/>
                  </a:moveTo>
                  <a:lnTo>
                    <a:pt x="847042" y="264160"/>
                  </a:lnTo>
                  <a:lnTo>
                    <a:pt x="922233" y="264160"/>
                  </a:lnTo>
                  <a:lnTo>
                    <a:pt x="925117" y="251460"/>
                  </a:lnTo>
                  <a:lnTo>
                    <a:pt x="852940" y="241300"/>
                  </a:lnTo>
                  <a:close/>
                </a:path>
                <a:path w="2219959" h="850900">
                  <a:moveTo>
                    <a:pt x="577629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55" y="251460"/>
                  </a:lnTo>
                  <a:lnTo>
                    <a:pt x="799410" y="238760"/>
                  </a:lnTo>
                  <a:lnTo>
                    <a:pt x="724333" y="238760"/>
                  </a:lnTo>
                  <a:lnTo>
                    <a:pt x="711747" y="226060"/>
                  </a:lnTo>
                  <a:lnTo>
                    <a:pt x="673550" y="226060"/>
                  </a:lnTo>
                  <a:lnTo>
                    <a:pt x="679071" y="200660"/>
                  </a:lnTo>
                  <a:lnTo>
                    <a:pt x="590199" y="200660"/>
                  </a:lnTo>
                  <a:lnTo>
                    <a:pt x="577629" y="187960"/>
                  </a:lnTo>
                  <a:close/>
                </a:path>
                <a:path w="2219959" h="850900">
                  <a:moveTo>
                    <a:pt x="1490152" y="238760"/>
                  </a:moveTo>
                  <a:lnTo>
                    <a:pt x="1477293" y="242570"/>
                  </a:lnTo>
                  <a:lnTo>
                    <a:pt x="1470142" y="243762"/>
                  </a:lnTo>
                  <a:lnTo>
                    <a:pt x="1477293" y="242570"/>
                  </a:lnTo>
                  <a:lnTo>
                    <a:pt x="1490152" y="238760"/>
                  </a:lnTo>
                  <a:close/>
                </a:path>
                <a:path w="2219959" h="850900">
                  <a:moveTo>
                    <a:pt x="730481" y="208280"/>
                  </a:moveTo>
                  <a:lnTo>
                    <a:pt x="724333" y="238760"/>
                  </a:lnTo>
                  <a:lnTo>
                    <a:pt x="799410" y="238760"/>
                  </a:lnTo>
                  <a:lnTo>
                    <a:pt x="802317" y="228600"/>
                  </a:lnTo>
                  <a:lnTo>
                    <a:pt x="730481" y="208280"/>
                  </a:lnTo>
                  <a:close/>
                </a:path>
                <a:path w="2219959" h="850900">
                  <a:moveTo>
                    <a:pt x="610996" y="176530"/>
                  </a:moveTo>
                  <a:lnTo>
                    <a:pt x="602725" y="200660"/>
                  </a:lnTo>
                  <a:lnTo>
                    <a:pt x="679071" y="200660"/>
                  </a:lnTo>
                  <a:lnTo>
                    <a:pt x="680200" y="195580"/>
                  </a:lnTo>
                  <a:lnTo>
                    <a:pt x="610996" y="176530"/>
                  </a:lnTo>
                  <a:close/>
                </a:path>
                <a:path w="2219959" h="850900">
                  <a:moveTo>
                    <a:pt x="370803" y="102870"/>
                  </a:moveTo>
                  <a:lnTo>
                    <a:pt x="362344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0" y="187960"/>
                  </a:lnTo>
                  <a:lnTo>
                    <a:pt x="558391" y="162560"/>
                  </a:lnTo>
                  <a:lnTo>
                    <a:pt x="469630" y="162560"/>
                  </a:lnTo>
                  <a:lnTo>
                    <a:pt x="457132" y="149860"/>
                  </a:lnTo>
                  <a:lnTo>
                    <a:pt x="432112" y="149860"/>
                  </a:lnTo>
                  <a:lnTo>
                    <a:pt x="438240" y="125730"/>
                  </a:lnTo>
                  <a:lnTo>
                    <a:pt x="370803" y="102870"/>
                  </a:lnTo>
                  <a:close/>
                </a:path>
                <a:path w="2219959" h="850900">
                  <a:moveTo>
                    <a:pt x="489369" y="142240"/>
                  </a:moveTo>
                  <a:lnTo>
                    <a:pt x="482121" y="162560"/>
                  </a:lnTo>
                  <a:lnTo>
                    <a:pt x="558435" y="162560"/>
                  </a:lnTo>
                  <a:lnTo>
                    <a:pt x="498161" y="146050"/>
                  </a:lnTo>
                  <a:lnTo>
                    <a:pt x="489369" y="142240"/>
                  </a:lnTo>
                  <a:close/>
                </a:path>
                <a:path w="2219959" h="850900">
                  <a:moveTo>
                    <a:pt x="59838" y="0"/>
                  </a:moveTo>
                  <a:lnTo>
                    <a:pt x="28677" y="11430"/>
                  </a:lnTo>
                  <a:lnTo>
                    <a:pt x="18984" y="22860"/>
                  </a:lnTo>
                  <a:lnTo>
                    <a:pt x="14127" y="27940"/>
                  </a:lnTo>
                  <a:lnTo>
                    <a:pt x="27586" y="35560"/>
                  </a:lnTo>
                  <a:lnTo>
                    <a:pt x="22513" y="48260"/>
                  </a:lnTo>
                  <a:lnTo>
                    <a:pt x="18786" y="60960"/>
                  </a:lnTo>
                  <a:lnTo>
                    <a:pt x="16490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49862" y="124460"/>
                  </a:lnTo>
                  <a:lnTo>
                    <a:pt x="337421" y="111760"/>
                  </a:lnTo>
                  <a:lnTo>
                    <a:pt x="312671" y="111760"/>
                  </a:lnTo>
                  <a:lnTo>
                    <a:pt x="319491" y="86360"/>
                  </a:lnTo>
                  <a:lnTo>
                    <a:pt x="243322" y="86360"/>
                  </a:lnTo>
                  <a:lnTo>
                    <a:pt x="230724" y="73660"/>
                  </a:lnTo>
                  <a:lnTo>
                    <a:pt x="218297" y="73660"/>
                  </a:lnTo>
                  <a:lnTo>
                    <a:pt x="193962" y="60960"/>
                  </a:lnTo>
                  <a:lnTo>
                    <a:pt x="200722" y="44450"/>
                  </a:lnTo>
                  <a:lnTo>
                    <a:pt x="175426" y="35560"/>
                  </a:lnTo>
                  <a:lnTo>
                    <a:pt x="113001" y="35560"/>
                  </a:lnTo>
                  <a:lnTo>
                    <a:pt x="94162" y="22860"/>
                  </a:lnTo>
                  <a:lnTo>
                    <a:pt x="78044" y="22860"/>
                  </a:lnTo>
                  <a:lnTo>
                    <a:pt x="82313" y="3810"/>
                  </a:lnTo>
                  <a:lnTo>
                    <a:pt x="59838" y="0"/>
                  </a:lnTo>
                  <a:close/>
                </a:path>
                <a:path w="2219959" h="850900">
                  <a:moveTo>
                    <a:pt x="2014390" y="59690"/>
                  </a:moveTo>
                  <a:lnTo>
                    <a:pt x="1947056" y="86360"/>
                  </a:lnTo>
                  <a:lnTo>
                    <a:pt x="1954945" y="111760"/>
                  </a:lnTo>
                  <a:lnTo>
                    <a:pt x="1930655" y="111760"/>
                  </a:lnTo>
                  <a:lnTo>
                    <a:pt x="1918410" y="124460"/>
                  </a:lnTo>
                  <a:lnTo>
                    <a:pt x="2204121" y="124460"/>
                  </a:lnTo>
                  <a:lnTo>
                    <a:pt x="2204121" y="86360"/>
                  </a:lnTo>
                  <a:lnTo>
                    <a:pt x="2022891" y="86360"/>
                  </a:lnTo>
                  <a:lnTo>
                    <a:pt x="2018825" y="73660"/>
                  </a:lnTo>
                  <a:lnTo>
                    <a:pt x="2014390" y="59690"/>
                  </a:lnTo>
                  <a:close/>
                </a:path>
                <a:path w="2219959" h="850900">
                  <a:moveTo>
                    <a:pt x="250009" y="62230"/>
                  </a:moveTo>
                  <a:lnTo>
                    <a:pt x="243322" y="86360"/>
                  </a:lnTo>
                  <a:lnTo>
                    <a:pt x="319491" y="86360"/>
                  </a:lnTo>
                  <a:lnTo>
                    <a:pt x="319668" y="85090"/>
                  </a:lnTo>
                  <a:lnTo>
                    <a:pt x="250009" y="62230"/>
                  </a:lnTo>
                  <a:close/>
                </a:path>
                <a:path w="2219959" h="850900">
                  <a:moveTo>
                    <a:pt x="2204121" y="73660"/>
                  </a:moveTo>
                  <a:lnTo>
                    <a:pt x="2035408" y="73660"/>
                  </a:lnTo>
                  <a:lnTo>
                    <a:pt x="2022891" y="86360"/>
                  </a:lnTo>
                  <a:lnTo>
                    <a:pt x="2204121" y="86360"/>
                  </a:lnTo>
                  <a:lnTo>
                    <a:pt x="2204121" y="73660"/>
                  </a:lnTo>
                  <a:close/>
                </a:path>
                <a:path w="2219959" h="850900">
                  <a:moveTo>
                    <a:pt x="2130328" y="10160"/>
                  </a:moveTo>
                  <a:lnTo>
                    <a:pt x="2124186" y="11430"/>
                  </a:lnTo>
                  <a:lnTo>
                    <a:pt x="2070855" y="35560"/>
                  </a:lnTo>
                  <a:lnTo>
                    <a:pt x="2060825" y="39370"/>
                  </a:lnTo>
                  <a:lnTo>
                    <a:pt x="2071193" y="60960"/>
                  </a:lnTo>
                  <a:lnTo>
                    <a:pt x="2059566" y="60960"/>
                  </a:lnTo>
                  <a:lnTo>
                    <a:pt x="2047635" y="73660"/>
                  </a:lnTo>
                  <a:lnTo>
                    <a:pt x="2219703" y="73660"/>
                  </a:lnTo>
                  <a:lnTo>
                    <a:pt x="2212312" y="36830"/>
                  </a:lnTo>
                  <a:lnTo>
                    <a:pt x="2211233" y="35560"/>
                  </a:lnTo>
                  <a:lnTo>
                    <a:pt x="2137201" y="35560"/>
                  </a:lnTo>
                  <a:lnTo>
                    <a:pt x="2130328" y="10160"/>
                  </a:lnTo>
                  <a:close/>
                </a:path>
                <a:path w="2219959" h="850900">
                  <a:moveTo>
                    <a:pt x="132175" y="19050"/>
                  </a:moveTo>
                  <a:lnTo>
                    <a:pt x="125085" y="35560"/>
                  </a:lnTo>
                  <a:lnTo>
                    <a:pt x="175426" y="35560"/>
                  </a:lnTo>
                  <a:lnTo>
                    <a:pt x="132175" y="19050"/>
                  </a:lnTo>
                  <a:close/>
                </a:path>
                <a:path w="2219959" h="850900">
                  <a:moveTo>
                    <a:pt x="2183352" y="10160"/>
                  </a:moveTo>
                  <a:lnTo>
                    <a:pt x="2177294" y="22860"/>
                  </a:lnTo>
                  <a:lnTo>
                    <a:pt x="2148436" y="22860"/>
                  </a:lnTo>
                  <a:lnTo>
                    <a:pt x="2137201" y="35560"/>
                  </a:lnTo>
                  <a:lnTo>
                    <a:pt x="2211233" y="35560"/>
                  </a:lnTo>
                  <a:lnTo>
                    <a:pt x="2191816" y="12700"/>
                  </a:lnTo>
                  <a:lnTo>
                    <a:pt x="2183352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66176" y="6601531"/>
              <a:ext cx="2213610" cy="851535"/>
            </a:xfrm>
            <a:custGeom>
              <a:avLst/>
              <a:gdLst/>
              <a:ahLst/>
              <a:cxnLst/>
              <a:rect l="l" t="t" r="r" b="b"/>
              <a:pathLst>
                <a:path w="2213609" h="851534">
                  <a:moveTo>
                    <a:pt x="0" y="73757"/>
                  </a:moveTo>
                  <a:lnTo>
                    <a:pt x="7689" y="35954"/>
                  </a:lnTo>
                  <a:lnTo>
                    <a:pt x="28677" y="10660"/>
                  </a:lnTo>
                  <a:lnTo>
                    <a:pt x="59838" y="0"/>
                  </a:lnTo>
                </a:path>
                <a:path w="2213609" h="851534">
                  <a:moveTo>
                    <a:pt x="2213053" y="520694"/>
                  </a:moveTo>
                  <a:lnTo>
                    <a:pt x="2194524" y="566650"/>
                  </a:lnTo>
                  <a:lnTo>
                    <a:pt x="2166928" y="607691"/>
                  </a:lnTo>
                  <a:lnTo>
                    <a:pt x="2162111" y="612041"/>
                  </a:lnTo>
                </a:path>
                <a:path w="2213609" h="851534">
                  <a:moveTo>
                    <a:pt x="1947410" y="742009"/>
                  </a:moveTo>
                  <a:lnTo>
                    <a:pt x="1836630" y="783867"/>
                  </a:lnTo>
                  <a:lnTo>
                    <a:pt x="1792227" y="796183"/>
                  </a:lnTo>
                  <a:lnTo>
                    <a:pt x="1744106" y="806957"/>
                  </a:lnTo>
                  <a:lnTo>
                    <a:pt x="1692983" y="816285"/>
                  </a:lnTo>
                  <a:lnTo>
                    <a:pt x="1639572" y="824263"/>
                  </a:lnTo>
                  <a:lnTo>
                    <a:pt x="1584588" y="830990"/>
                  </a:lnTo>
                  <a:lnTo>
                    <a:pt x="1528744" y="836563"/>
                  </a:lnTo>
                  <a:lnTo>
                    <a:pt x="1472756" y="841077"/>
                  </a:lnTo>
                  <a:lnTo>
                    <a:pt x="1417339" y="844631"/>
                  </a:lnTo>
                  <a:lnTo>
                    <a:pt x="1363205" y="847321"/>
                  </a:lnTo>
                  <a:lnTo>
                    <a:pt x="1311071" y="849245"/>
                  </a:lnTo>
                  <a:lnTo>
                    <a:pt x="1261650" y="850498"/>
                  </a:lnTo>
                </a:path>
                <a:path w="2213609" h="851534">
                  <a:moveTo>
                    <a:pt x="1173847" y="851385"/>
                  </a:moveTo>
                  <a:lnTo>
                    <a:pt x="1173807" y="851385"/>
                  </a:lnTo>
                  <a:lnTo>
                    <a:pt x="1173772" y="851385"/>
                  </a:lnTo>
                </a:path>
                <a:path w="2213609" h="851534">
                  <a:moveTo>
                    <a:pt x="1050820" y="850361"/>
                  </a:moveTo>
                  <a:lnTo>
                    <a:pt x="1002999" y="849229"/>
                  </a:lnTo>
                  <a:lnTo>
                    <a:pt x="952609" y="847492"/>
                  </a:lnTo>
                  <a:lnTo>
                    <a:pt x="900090" y="845024"/>
                  </a:lnTo>
                  <a:lnTo>
                    <a:pt x="845912" y="841699"/>
                  </a:lnTo>
                  <a:lnTo>
                    <a:pt x="790550" y="837391"/>
                  </a:lnTo>
                  <a:lnTo>
                    <a:pt x="734474" y="831976"/>
                  </a:lnTo>
                  <a:lnTo>
                    <a:pt x="678159" y="825326"/>
                  </a:lnTo>
                  <a:lnTo>
                    <a:pt x="622076" y="817316"/>
                  </a:lnTo>
                  <a:lnTo>
                    <a:pt x="566698" y="807820"/>
                  </a:lnTo>
                  <a:lnTo>
                    <a:pt x="512497" y="796712"/>
                  </a:lnTo>
                  <a:lnTo>
                    <a:pt x="459945" y="783867"/>
                  </a:lnTo>
                  <a:lnTo>
                    <a:pt x="300718" y="733084"/>
                  </a:lnTo>
                  <a:lnTo>
                    <a:pt x="185058" y="683952"/>
                  </a:lnTo>
                  <a:lnTo>
                    <a:pt x="114521" y="646857"/>
                  </a:lnTo>
                  <a:lnTo>
                    <a:pt x="55372" y="603608"/>
                  </a:lnTo>
                  <a:lnTo>
                    <a:pt x="26554" y="564553"/>
                  </a:lnTo>
                  <a:lnTo>
                    <a:pt x="7124" y="520084"/>
                  </a:lnTo>
                  <a:lnTo>
                    <a:pt x="0" y="475265"/>
                  </a:lnTo>
                  <a:lnTo>
                    <a:pt x="0" y="73757"/>
                  </a:lnTo>
                </a:path>
                <a:path w="2213609" h="851534">
                  <a:moveTo>
                    <a:pt x="2191815" y="12201"/>
                  </a:moveTo>
                  <a:lnTo>
                    <a:pt x="2200138" y="22019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66176" y="6240647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66176" y="6240647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0057" y="7060209"/>
              <a:ext cx="92489" cy="925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48134" y="7060209"/>
              <a:ext cx="92489" cy="925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297383" y="7216413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87118" y="3631141"/>
              <a:ext cx="2188845" cy="839469"/>
            </a:xfrm>
            <a:custGeom>
              <a:avLst/>
              <a:gdLst/>
              <a:ahLst/>
              <a:cxnLst/>
              <a:rect l="l" t="t" r="r" b="b"/>
              <a:pathLst>
                <a:path w="2188845" h="839470">
                  <a:moveTo>
                    <a:pt x="1499658" y="826632"/>
                  </a:moveTo>
                  <a:lnTo>
                    <a:pt x="766703" y="826632"/>
                  </a:lnTo>
                  <a:lnTo>
                    <a:pt x="805312" y="836314"/>
                  </a:lnTo>
                  <a:lnTo>
                    <a:pt x="831451" y="838357"/>
                  </a:lnTo>
                  <a:lnTo>
                    <a:pt x="847258" y="839332"/>
                  </a:lnTo>
                  <a:lnTo>
                    <a:pt x="1430565" y="839332"/>
                  </a:lnTo>
                  <a:lnTo>
                    <a:pt x="1451341" y="837993"/>
                  </a:lnTo>
                  <a:lnTo>
                    <a:pt x="1499658" y="826632"/>
                  </a:lnTo>
                  <a:close/>
                </a:path>
                <a:path w="2188845" h="839470">
                  <a:moveTo>
                    <a:pt x="1602131" y="813932"/>
                  </a:moveTo>
                  <a:lnTo>
                    <a:pt x="669885" y="813932"/>
                  </a:lnTo>
                  <a:lnTo>
                    <a:pt x="717576" y="826632"/>
                  </a:lnTo>
                  <a:lnTo>
                    <a:pt x="1551901" y="826632"/>
                  </a:lnTo>
                  <a:lnTo>
                    <a:pt x="1602131" y="813932"/>
                  </a:lnTo>
                  <a:close/>
                </a:path>
                <a:path w="2188845" h="839470">
                  <a:moveTo>
                    <a:pt x="1695555" y="801232"/>
                  </a:moveTo>
                  <a:lnTo>
                    <a:pt x="578471" y="801232"/>
                  </a:lnTo>
                  <a:lnTo>
                    <a:pt x="623545" y="813932"/>
                  </a:lnTo>
                  <a:lnTo>
                    <a:pt x="1650098" y="813932"/>
                  </a:lnTo>
                  <a:lnTo>
                    <a:pt x="1695555" y="801232"/>
                  </a:lnTo>
                  <a:close/>
                </a:path>
                <a:path w="2188845" h="839470">
                  <a:moveTo>
                    <a:pt x="2080222" y="648832"/>
                  </a:moveTo>
                  <a:lnTo>
                    <a:pt x="131642" y="648832"/>
                  </a:lnTo>
                  <a:lnTo>
                    <a:pt x="143838" y="661532"/>
                  </a:lnTo>
                  <a:lnTo>
                    <a:pt x="181698" y="674232"/>
                  </a:lnTo>
                  <a:lnTo>
                    <a:pt x="222902" y="699632"/>
                  </a:lnTo>
                  <a:lnTo>
                    <a:pt x="267427" y="712332"/>
                  </a:lnTo>
                  <a:lnTo>
                    <a:pt x="315246" y="737732"/>
                  </a:lnTo>
                  <a:lnTo>
                    <a:pt x="321998" y="740380"/>
                  </a:lnTo>
                  <a:lnTo>
                    <a:pt x="353374" y="750432"/>
                  </a:lnTo>
                  <a:lnTo>
                    <a:pt x="380884" y="750432"/>
                  </a:lnTo>
                  <a:lnTo>
                    <a:pt x="450017" y="775832"/>
                  </a:lnTo>
                  <a:lnTo>
                    <a:pt x="527588" y="799131"/>
                  </a:lnTo>
                  <a:lnTo>
                    <a:pt x="537789" y="801232"/>
                  </a:lnTo>
                  <a:lnTo>
                    <a:pt x="1736001" y="801232"/>
                  </a:lnTo>
                  <a:lnTo>
                    <a:pt x="1777946" y="788532"/>
                  </a:lnTo>
                  <a:lnTo>
                    <a:pt x="1814384" y="775832"/>
                  </a:lnTo>
                  <a:lnTo>
                    <a:pt x="1879660" y="750432"/>
                  </a:lnTo>
                  <a:lnTo>
                    <a:pt x="1941982" y="725032"/>
                  </a:lnTo>
                  <a:lnTo>
                    <a:pt x="1975159" y="712332"/>
                  </a:lnTo>
                  <a:lnTo>
                    <a:pt x="2006429" y="699632"/>
                  </a:lnTo>
                  <a:lnTo>
                    <a:pt x="2035742" y="674232"/>
                  </a:lnTo>
                  <a:lnTo>
                    <a:pt x="2063047" y="661532"/>
                  </a:lnTo>
                  <a:lnTo>
                    <a:pt x="2071932" y="661532"/>
                  </a:lnTo>
                  <a:lnTo>
                    <a:pt x="2080222" y="648832"/>
                  </a:lnTo>
                  <a:close/>
                </a:path>
                <a:path w="2188845" h="839470">
                  <a:moveTo>
                    <a:pt x="2094993" y="636132"/>
                  </a:moveTo>
                  <a:lnTo>
                    <a:pt x="109893" y="636132"/>
                  </a:lnTo>
                  <a:lnTo>
                    <a:pt x="120327" y="648832"/>
                  </a:lnTo>
                  <a:lnTo>
                    <a:pt x="2087911" y="648832"/>
                  </a:lnTo>
                  <a:lnTo>
                    <a:pt x="2094993" y="636132"/>
                  </a:lnTo>
                  <a:close/>
                </a:path>
                <a:path w="2188845" h="839470">
                  <a:moveTo>
                    <a:pt x="83757" y="13832"/>
                  </a:moveTo>
                  <a:lnTo>
                    <a:pt x="50680" y="13832"/>
                  </a:lnTo>
                  <a:lnTo>
                    <a:pt x="24110" y="26532"/>
                  </a:lnTo>
                  <a:lnTo>
                    <a:pt x="6423" y="39232"/>
                  </a:lnTo>
                  <a:lnTo>
                    <a:pt x="0" y="77332"/>
                  </a:lnTo>
                  <a:lnTo>
                    <a:pt x="0" y="483732"/>
                  </a:lnTo>
                  <a:lnTo>
                    <a:pt x="6767" y="521832"/>
                  </a:lnTo>
                  <a:lnTo>
                    <a:pt x="25211" y="559932"/>
                  </a:lnTo>
                  <a:lnTo>
                    <a:pt x="52546" y="598032"/>
                  </a:lnTo>
                  <a:lnTo>
                    <a:pt x="85986" y="623432"/>
                  </a:lnTo>
                  <a:lnTo>
                    <a:pt x="87693" y="623432"/>
                  </a:lnTo>
                  <a:lnTo>
                    <a:pt x="92499" y="636132"/>
                  </a:lnTo>
                  <a:lnTo>
                    <a:pt x="2106490" y="636132"/>
                  </a:lnTo>
                  <a:lnTo>
                    <a:pt x="2138237" y="598032"/>
                  </a:lnTo>
                  <a:lnTo>
                    <a:pt x="2164294" y="559932"/>
                  </a:lnTo>
                  <a:lnTo>
                    <a:pt x="2181929" y="521832"/>
                  </a:lnTo>
                  <a:lnTo>
                    <a:pt x="2188415" y="483732"/>
                  </a:lnTo>
                  <a:lnTo>
                    <a:pt x="2188415" y="293232"/>
                  </a:lnTo>
                  <a:lnTo>
                    <a:pt x="1035861" y="293232"/>
                  </a:lnTo>
                  <a:lnTo>
                    <a:pt x="990188" y="280532"/>
                  </a:lnTo>
                  <a:lnTo>
                    <a:pt x="942118" y="280532"/>
                  </a:lnTo>
                  <a:lnTo>
                    <a:pt x="891723" y="267832"/>
                  </a:lnTo>
                  <a:lnTo>
                    <a:pt x="784241" y="242432"/>
                  </a:lnTo>
                  <a:lnTo>
                    <a:pt x="727297" y="229732"/>
                  </a:lnTo>
                  <a:lnTo>
                    <a:pt x="532860" y="178932"/>
                  </a:lnTo>
                  <a:lnTo>
                    <a:pt x="482362" y="153532"/>
                  </a:lnTo>
                  <a:lnTo>
                    <a:pt x="338256" y="115432"/>
                  </a:lnTo>
                  <a:lnTo>
                    <a:pt x="291298" y="90032"/>
                  </a:lnTo>
                  <a:lnTo>
                    <a:pt x="199679" y="64632"/>
                  </a:lnTo>
                  <a:lnTo>
                    <a:pt x="176650" y="51932"/>
                  </a:lnTo>
                  <a:lnTo>
                    <a:pt x="154778" y="51932"/>
                  </a:lnTo>
                  <a:lnTo>
                    <a:pt x="134110" y="39232"/>
                  </a:lnTo>
                  <a:lnTo>
                    <a:pt x="114698" y="26532"/>
                  </a:lnTo>
                  <a:lnTo>
                    <a:pt x="98227" y="26532"/>
                  </a:lnTo>
                  <a:lnTo>
                    <a:pt x="83757" y="13832"/>
                  </a:lnTo>
                  <a:close/>
                </a:path>
                <a:path w="2188845" h="839470">
                  <a:moveTo>
                    <a:pt x="2139629" y="13832"/>
                  </a:moveTo>
                  <a:lnTo>
                    <a:pt x="2107778" y="26532"/>
                  </a:lnTo>
                  <a:lnTo>
                    <a:pt x="2089266" y="26532"/>
                  </a:lnTo>
                  <a:lnTo>
                    <a:pt x="2081988" y="39232"/>
                  </a:lnTo>
                  <a:lnTo>
                    <a:pt x="2065854" y="39232"/>
                  </a:lnTo>
                  <a:lnTo>
                    <a:pt x="2048637" y="51932"/>
                  </a:lnTo>
                  <a:lnTo>
                    <a:pt x="2030374" y="64632"/>
                  </a:lnTo>
                  <a:lnTo>
                    <a:pt x="2011101" y="64632"/>
                  </a:lnTo>
                  <a:lnTo>
                    <a:pt x="1965274" y="90032"/>
                  </a:lnTo>
                  <a:lnTo>
                    <a:pt x="1918223" y="102732"/>
                  </a:lnTo>
                  <a:lnTo>
                    <a:pt x="1870096" y="128132"/>
                  </a:lnTo>
                  <a:lnTo>
                    <a:pt x="1821039" y="140832"/>
                  </a:lnTo>
                  <a:lnTo>
                    <a:pt x="1771202" y="166232"/>
                  </a:lnTo>
                  <a:lnTo>
                    <a:pt x="1626327" y="204332"/>
                  </a:lnTo>
                  <a:lnTo>
                    <a:pt x="1579287" y="229732"/>
                  </a:lnTo>
                  <a:lnTo>
                    <a:pt x="1487483" y="255132"/>
                  </a:lnTo>
                  <a:lnTo>
                    <a:pt x="1434567" y="267832"/>
                  </a:lnTo>
                  <a:lnTo>
                    <a:pt x="1383481" y="267832"/>
                  </a:lnTo>
                  <a:lnTo>
                    <a:pt x="1334292" y="280532"/>
                  </a:lnTo>
                  <a:lnTo>
                    <a:pt x="1330643" y="281513"/>
                  </a:lnTo>
                  <a:lnTo>
                    <a:pt x="2188415" y="281513"/>
                  </a:lnTo>
                  <a:lnTo>
                    <a:pt x="2188415" y="77332"/>
                  </a:lnTo>
                  <a:lnTo>
                    <a:pt x="2182232" y="39232"/>
                  </a:lnTo>
                  <a:lnTo>
                    <a:pt x="2165208" y="26532"/>
                  </a:lnTo>
                  <a:lnTo>
                    <a:pt x="2139629" y="13832"/>
                  </a:lnTo>
                  <a:close/>
                </a:path>
                <a:path w="2188845" h="839470">
                  <a:moveTo>
                    <a:pt x="1097994" y="273414"/>
                  </a:moveTo>
                  <a:lnTo>
                    <a:pt x="1120424" y="280532"/>
                  </a:lnTo>
                  <a:lnTo>
                    <a:pt x="1150553" y="280532"/>
                  </a:lnTo>
                  <a:lnTo>
                    <a:pt x="1097994" y="273414"/>
                  </a:lnTo>
                  <a:close/>
                </a:path>
                <a:path w="2188845" h="839470">
                  <a:moveTo>
                    <a:pt x="925031" y="249991"/>
                  </a:moveTo>
                  <a:lnTo>
                    <a:pt x="945210" y="255132"/>
                  </a:lnTo>
                  <a:lnTo>
                    <a:pt x="992719" y="267832"/>
                  </a:lnTo>
                  <a:lnTo>
                    <a:pt x="1056771" y="267832"/>
                  </a:lnTo>
                  <a:lnTo>
                    <a:pt x="925031" y="249991"/>
                  </a:lnTo>
                  <a:close/>
                </a:path>
                <a:path w="2188845" h="839470">
                  <a:moveTo>
                    <a:pt x="433671" y="124602"/>
                  </a:moveTo>
                  <a:lnTo>
                    <a:pt x="440330" y="128132"/>
                  </a:lnTo>
                  <a:lnTo>
                    <a:pt x="456491" y="132346"/>
                  </a:lnTo>
                  <a:lnTo>
                    <a:pt x="433671" y="124602"/>
                  </a:lnTo>
                  <a:close/>
                </a:path>
                <a:path w="2188845" h="839470">
                  <a:moveTo>
                    <a:pt x="244649" y="60454"/>
                  </a:moveTo>
                  <a:lnTo>
                    <a:pt x="252092" y="64632"/>
                  </a:lnTo>
                  <a:lnTo>
                    <a:pt x="276440" y="71243"/>
                  </a:lnTo>
                  <a:lnTo>
                    <a:pt x="244649" y="60454"/>
                  </a:lnTo>
                  <a:close/>
                </a:path>
                <a:path w="2188845" h="839470">
                  <a:moveTo>
                    <a:pt x="183368" y="38930"/>
                  </a:moveTo>
                  <a:lnTo>
                    <a:pt x="183885" y="39232"/>
                  </a:lnTo>
                  <a:lnTo>
                    <a:pt x="184169" y="39232"/>
                  </a:lnTo>
                  <a:lnTo>
                    <a:pt x="183368" y="38930"/>
                  </a:lnTo>
                  <a:close/>
                </a:path>
                <a:path w="2188845" h="839470">
                  <a:moveTo>
                    <a:pt x="107408" y="10378"/>
                  </a:moveTo>
                  <a:lnTo>
                    <a:pt x="113431" y="13832"/>
                  </a:lnTo>
                  <a:lnTo>
                    <a:pt x="116596" y="13832"/>
                  </a:lnTo>
                  <a:lnTo>
                    <a:pt x="107408" y="10378"/>
                  </a:lnTo>
                  <a:close/>
                </a:path>
                <a:path w="2188845" h="839470">
                  <a:moveTo>
                    <a:pt x="2140518" y="0"/>
                  </a:moveTo>
                  <a:lnTo>
                    <a:pt x="2135470" y="1132"/>
                  </a:lnTo>
                  <a:lnTo>
                    <a:pt x="2144379" y="1132"/>
                  </a:lnTo>
                  <a:lnTo>
                    <a:pt x="21405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76647" y="3627872"/>
              <a:ext cx="2205355" cy="717550"/>
            </a:xfrm>
            <a:custGeom>
              <a:avLst/>
              <a:gdLst/>
              <a:ahLst/>
              <a:cxnLst/>
              <a:rect l="l" t="t" r="r" b="b"/>
              <a:pathLst>
                <a:path w="2205354" h="717550">
                  <a:moveTo>
                    <a:pt x="0" y="73685"/>
                  </a:moveTo>
                  <a:lnTo>
                    <a:pt x="7679" y="35891"/>
                  </a:lnTo>
                  <a:lnTo>
                    <a:pt x="28636" y="10623"/>
                  </a:lnTo>
                  <a:lnTo>
                    <a:pt x="59750" y="0"/>
                  </a:lnTo>
                  <a:lnTo>
                    <a:pt x="97903" y="6138"/>
                  </a:lnTo>
                  <a:lnTo>
                    <a:pt x="213729" y="49676"/>
                  </a:lnTo>
                  <a:lnTo>
                    <a:pt x="247902" y="61274"/>
                  </a:lnTo>
                </a:path>
                <a:path w="2205354" h="717550">
                  <a:moveTo>
                    <a:pt x="2197450" y="533476"/>
                  </a:moveTo>
                  <a:lnTo>
                    <a:pt x="2184149" y="566593"/>
                  </a:lnTo>
                  <a:lnTo>
                    <a:pt x="2156628" y="607669"/>
                  </a:lnTo>
                  <a:lnTo>
                    <a:pt x="2122706" y="638419"/>
                  </a:lnTo>
                  <a:lnTo>
                    <a:pt x="2102312" y="653139"/>
                  </a:lnTo>
                  <a:lnTo>
                    <a:pt x="2050610" y="685500"/>
                  </a:lnTo>
                </a:path>
                <a:path w="2205354" h="717550">
                  <a:moveTo>
                    <a:pt x="261925" y="717070"/>
                  </a:moveTo>
                  <a:lnTo>
                    <a:pt x="184341" y="683964"/>
                  </a:lnTo>
                  <a:lnTo>
                    <a:pt x="114244" y="646927"/>
                  </a:lnTo>
                  <a:lnTo>
                    <a:pt x="55302" y="603639"/>
                  </a:lnTo>
                  <a:lnTo>
                    <a:pt x="26520" y="564531"/>
                  </a:lnTo>
                  <a:lnTo>
                    <a:pt x="7115" y="520025"/>
                  </a:lnTo>
                  <a:lnTo>
                    <a:pt x="0" y="475193"/>
                  </a:lnTo>
                  <a:lnTo>
                    <a:pt x="0" y="73685"/>
                  </a:lnTo>
                </a:path>
                <a:path w="2205354" h="717550">
                  <a:moveTo>
                    <a:pt x="1168270" y="284781"/>
                  </a:moveTo>
                  <a:lnTo>
                    <a:pt x="1470264" y="242099"/>
                  </a:lnTo>
                  <a:lnTo>
                    <a:pt x="1778146" y="148197"/>
                  </a:lnTo>
                  <a:lnTo>
                    <a:pt x="2017469" y="54294"/>
                  </a:lnTo>
                  <a:lnTo>
                    <a:pt x="2113787" y="11612"/>
                  </a:lnTo>
                  <a:lnTo>
                    <a:pt x="2142212" y="5237"/>
                  </a:lnTo>
                </a:path>
                <a:path w="2205354" h="717550">
                  <a:moveTo>
                    <a:pt x="2150987" y="3269"/>
                  </a:moveTo>
                  <a:lnTo>
                    <a:pt x="2181365" y="12176"/>
                  </a:lnTo>
                  <a:lnTo>
                    <a:pt x="2201846" y="36319"/>
                  </a:lnTo>
                  <a:lnTo>
                    <a:pt x="2204964" y="51832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76647" y="3266916"/>
              <a:ext cx="2209800" cy="653415"/>
            </a:xfrm>
            <a:custGeom>
              <a:avLst/>
              <a:gdLst/>
              <a:ahLst/>
              <a:cxnLst/>
              <a:rect l="l" t="t" r="r" b="b"/>
              <a:pathLst>
                <a:path w="2209800" h="653414">
                  <a:moveTo>
                    <a:pt x="1104678" y="0"/>
                  </a:moveTo>
                  <a:lnTo>
                    <a:pt x="1034816" y="642"/>
                  </a:lnTo>
                  <a:lnTo>
                    <a:pt x="966109" y="2543"/>
                  </a:lnTo>
                  <a:lnTo>
                    <a:pt x="898687" y="5665"/>
                  </a:lnTo>
                  <a:lnTo>
                    <a:pt x="832677" y="9970"/>
                  </a:lnTo>
                  <a:lnTo>
                    <a:pt x="768211" y="15420"/>
                  </a:lnTo>
                  <a:lnTo>
                    <a:pt x="705417" y="21975"/>
                  </a:lnTo>
                  <a:lnTo>
                    <a:pt x="644425" y="29598"/>
                  </a:lnTo>
                  <a:lnTo>
                    <a:pt x="585363" y="38251"/>
                  </a:lnTo>
                  <a:lnTo>
                    <a:pt x="528362" y="47895"/>
                  </a:lnTo>
                  <a:lnTo>
                    <a:pt x="473552" y="58493"/>
                  </a:lnTo>
                  <a:lnTo>
                    <a:pt x="421060" y="70005"/>
                  </a:lnTo>
                  <a:lnTo>
                    <a:pt x="371017" y="82394"/>
                  </a:lnTo>
                  <a:lnTo>
                    <a:pt x="323552" y="95621"/>
                  </a:lnTo>
                  <a:lnTo>
                    <a:pt x="278795" y="109649"/>
                  </a:lnTo>
                  <a:lnTo>
                    <a:pt x="236875" y="124439"/>
                  </a:lnTo>
                  <a:lnTo>
                    <a:pt x="197921" y="139952"/>
                  </a:lnTo>
                  <a:lnTo>
                    <a:pt x="162063" y="156150"/>
                  </a:lnTo>
                  <a:lnTo>
                    <a:pt x="100152" y="190451"/>
                  </a:lnTo>
                  <a:lnTo>
                    <a:pt x="52176" y="227035"/>
                  </a:lnTo>
                  <a:lnTo>
                    <a:pt x="19171" y="265595"/>
                  </a:lnTo>
                  <a:lnTo>
                    <a:pt x="2173" y="305827"/>
                  </a:lnTo>
                  <a:lnTo>
                    <a:pt x="0" y="326473"/>
                  </a:lnTo>
                  <a:lnTo>
                    <a:pt x="2173" y="347120"/>
                  </a:lnTo>
                  <a:lnTo>
                    <a:pt x="19171" y="387351"/>
                  </a:lnTo>
                  <a:lnTo>
                    <a:pt x="52176" y="425912"/>
                  </a:lnTo>
                  <a:lnTo>
                    <a:pt x="100152" y="462496"/>
                  </a:lnTo>
                  <a:lnTo>
                    <a:pt x="162063" y="496796"/>
                  </a:lnTo>
                  <a:lnTo>
                    <a:pt x="197921" y="512995"/>
                  </a:lnTo>
                  <a:lnTo>
                    <a:pt x="236875" y="528508"/>
                  </a:lnTo>
                  <a:lnTo>
                    <a:pt x="278795" y="543298"/>
                  </a:lnTo>
                  <a:lnTo>
                    <a:pt x="323552" y="557325"/>
                  </a:lnTo>
                  <a:lnTo>
                    <a:pt x="371017" y="570553"/>
                  </a:lnTo>
                  <a:lnTo>
                    <a:pt x="421060" y="582942"/>
                  </a:lnTo>
                  <a:lnTo>
                    <a:pt x="473552" y="594454"/>
                  </a:lnTo>
                  <a:lnTo>
                    <a:pt x="528362" y="605051"/>
                  </a:lnTo>
                  <a:lnTo>
                    <a:pt x="585363" y="614696"/>
                  </a:lnTo>
                  <a:lnTo>
                    <a:pt x="644425" y="623349"/>
                  </a:lnTo>
                  <a:lnTo>
                    <a:pt x="705417" y="630972"/>
                  </a:lnTo>
                  <a:lnTo>
                    <a:pt x="768211" y="637527"/>
                  </a:lnTo>
                  <a:lnTo>
                    <a:pt x="832677" y="642976"/>
                  </a:lnTo>
                  <a:lnTo>
                    <a:pt x="898687" y="647281"/>
                  </a:lnTo>
                  <a:lnTo>
                    <a:pt x="966109" y="650403"/>
                  </a:lnTo>
                  <a:lnTo>
                    <a:pt x="1034816" y="652305"/>
                  </a:lnTo>
                  <a:lnTo>
                    <a:pt x="1104678" y="652947"/>
                  </a:lnTo>
                  <a:lnTo>
                    <a:pt x="1174539" y="652305"/>
                  </a:lnTo>
                  <a:lnTo>
                    <a:pt x="1243246" y="650403"/>
                  </a:lnTo>
                  <a:lnTo>
                    <a:pt x="1310669" y="647281"/>
                  </a:lnTo>
                  <a:lnTo>
                    <a:pt x="1376678" y="642976"/>
                  </a:lnTo>
                  <a:lnTo>
                    <a:pt x="1441145" y="637527"/>
                  </a:lnTo>
                  <a:lnTo>
                    <a:pt x="1503939" y="630972"/>
                  </a:lnTo>
                  <a:lnTo>
                    <a:pt x="1564931" y="623349"/>
                  </a:lnTo>
                  <a:lnTo>
                    <a:pt x="1623993" y="614696"/>
                  </a:lnTo>
                  <a:lnTo>
                    <a:pt x="1680993" y="605051"/>
                  </a:lnTo>
                  <a:lnTo>
                    <a:pt x="1735804" y="594454"/>
                  </a:lnTo>
                  <a:lnTo>
                    <a:pt x="1788296" y="582942"/>
                  </a:lnTo>
                  <a:lnTo>
                    <a:pt x="1838339" y="570553"/>
                  </a:lnTo>
                  <a:lnTo>
                    <a:pt x="1885803" y="557325"/>
                  </a:lnTo>
                  <a:lnTo>
                    <a:pt x="1930561" y="543298"/>
                  </a:lnTo>
                  <a:lnTo>
                    <a:pt x="1972481" y="528508"/>
                  </a:lnTo>
                  <a:lnTo>
                    <a:pt x="2011435" y="512995"/>
                  </a:lnTo>
                  <a:lnTo>
                    <a:pt x="2047293" y="496796"/>
                  </a:lnTo>
                  <a:lnTo>
                    <a:pt x="2109204" y="462496"/>
                  </a:lnTo>
                  <a:lnTo>
                    <a:pt x="2157180" y="425912"/>
                  </a:lnTo>
                  <a:lnTo>
                    <a:pt x="2190185" y="387351"/>
                  </a:lnTo>
                  <a:lnTo>
                    <a:pt x="2207183" y="347120"/>
                  </a:lnTo>
                  <a:lnTo>
                    <a:pt x="2209356" y="326473"/>
                  </a:lnTo>
                  <a:lnTo>
                    <a:pt x="2207183" y="305827"/>
                  </a:lnTo>
                  <a:lnTo>
                    <a:pt x="2190185" y="265595"/>
                  </a:lnTo>
                  <a:lnTo>
                    <a:pt x="2157180" y="227035"/>
                  </a:lnTo>
                  <a:lnTo>
                    <a:pt x="2109204" y="190451"/>
                  </a:lnTo>
                  <a:lnTo>
                    <a:pt x="2047293" y="156150"/>
                  </a:lnTo>
                  <a:lnTo>
                    <a:pt x="2011435" y="139952"/>
                  </a:lnTo>
                  <a:lnTo>
                    <a:pt x="1972481" y="124439"/>
                  </a:lnTo>
                  <a:lnTo>
                    <a:pt x="1930561" y="109649"/>
                  </a:lnTo>
                  <a:lnTo>
                    <a:pt x="1885803" y="95621"/>
                  </a:lnTo>
                  <a:lnTo>
                    <a:pt x="1838339" y="82394"/>
                  </a:lnTo>
                  <a:lnTo>
                    <a:pt x="1788296" y="70005"/>
                  </a:lnTo>
                  <a:lnTo>
                    <a:pt x="1735804" y="58493"/>
                  </a:lnTo>
                  <a:lnTo>
                    <a:pt x="1680993" y="47895"/>
                  </a:lnTo>
                  <a:lnTo>
                    <a:pt x="1623993" y="38251"/>
                  </a:lnTo>
                  <a:lnTo>
                    <a:pt x="1564931" y="29598"/>
                  </a:lnTo>
                  <a:lnTo>
                    <a:pt x="1503939" y="21975"/>
                  </a:lnTo>
                  <a:lnTo>
                    <a:pt x="1441145" y="15420"/>
                  </a:lnTo>
                  <a:lnTo>
                    <a:pt x="1376678" y="9970"/>
                  </a:lnTo>
                  <a:lnTo>
                    <a:pt x="1310669" y="5665"/>
                  </a:lnTo>
                  <a:lnTo>
                    <a:pt x="1243246" y="2543"/>
                  </a:lnTo>
                  <a:lnTo>
                    <a:pt x="1174539" y="642"/>
                  </a:lnTo>
                  <a:lnTo>
                    <a:pt x="1104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376647" y="3266916"/>
              <a:ext cx="2209800" cy="653415"/>
            </a:xfrm>
            <a:custGeom>
              <a:avLst/>
              <a:gdLst/>
              <a:ahLst/>
              <a:cxnLst/>
              <a:rect l="l" t="t" r="r" b="b"/>
              <a:pathLst>
                <a:path w="2209800" h="653414">
                  <a:moveTo>
                    <a:pt x="1104678" y="652947"/>
                  </a:moveTo>
                  <a:lnTo>
                    <a:pt x="1174539" y="652305"/>
                  </a:lnTo>
                  <a:lnTo>
                    <a:pt x="1243246" y="650403"/>
                  </a:lnTo>
                  <a:lnTo>
                    <a:pt x="1310669" y="647281"/>
                  </a:lnTo>
                  <a:lnTo>
                    <a:pt x="1376678" y="642976"/>
                  </a:lnTo>
                  <a:lnTo>
                    <a:pt x="1441145" y="637527"/>
                  </a:lnTo>
                  <a:lnTo>
                    <a:pt x="1503939" y="630972"/>
                  </a:lnTo>
                  <a:lnTo>
                    <a:pt x="1564931" y="623348"/>
                  </a:lnTo>
                  <a:lnTo>
                    <a:pt x="1623993" y="614695"/>
                  </a:lnTo>
                  <a:lnTo>
                    <a:pt x="1680993" y="605051"/>
                  </a:lnTo>
                  <a:lnTo>
                    <a:pt x="1735804" y="594454"/>
                  </a:lnTo>
                  <a:lnTo>
                    <a:pt x="1788296" y="582941"/>
                  </a:lnTo>
                  <a:lnTo>
                    <a:pt x="1838339" y="570552"/>
                  </a:lnTo>
                  <a:lnTo>
                    <a:pt x="1885803" y="557325"/>
                  </a:lnTo>
                  <a:lnTo>
                    <a:pt x="1930561" y="543297"/>
                  </a:lnTo>
                  <a:lnTo>
                    <a:pt x="1972481" y="528508"/>
                  </a:lnTo>
                  <a:lnTo>
                    <a:pt x="2011435" y="512995"/>
                  </a:lnTo>
                  <a:lnTo>
                    <a:pt x="2047293" y="496796"/>
                  </a:lnTo>
                  <a:lnTo>
                    <a:pt x="2109204" y="462495"/>
                  </a:lnTo>
                  <a:lnTo>
                    <a:pt x="2157180" y="425912"/>
                  </a:lnTo>
                  <a:lnTo>
                    <a:pt x="2190185" y="387351"/>
                  </a:lnTo>
                  <a:lnTo>
                    <a:pt x="2207183" y="347120"/>
                  </a:lnTo>
                  <a:lnTo>
                    <a:pt x="2209356" y="326473"/>
                  </a:lnTo>
                  <a:lnTo>
                    <a:pt x="2207183" y="305827"/>
                  </a:lnTo>
                  <a:lnTo>
                    <a:pt x="2190185" y="265595"/>
                  </a:lnTo>
                  <a:lnTo>
                    <a:pt x="2157180" y="227035"/>
                  </a:lnTo>
                  <a:lnTo>
                    <a:pt x="2109204" y="190451"/>
                  </a:lnTo>
                  <a:lnTo>
                    <a:pt x="2047293" y="156150"/>
                  </a:lnTo>
                  <a:lnTo>
                    <a:pt x="2011435" y="139952"/>
                  </a:lnTo>
                  <a:lnTo>
                    <a:pt x="1972481" y="124439"/>
                  </a:lnTo>
                  <a:lnTo>
                    <a:pt x="1930561" y="109649"/>
                  </a:lnTo>
                  <a:lnTo>
                    <a:pt x="1885803" y="95621"/>
                  </a:lnTo>
                  <a:lnTo>
                    <a:pt x="1838339" y="82394"/>
                  </a:lnTo>
                  <a:lnTo>
                    <a:pt x="1788296" y="70005"/>
                  </a:lnTo>
                  <a:lnTo>
                    <a:pt x="1735804" y="58493"/>
                  </a:lnTo>
                  <a:lnTo>
                    <a:pt x="1680993" y="47895"/>
                  </a:lnTo>
                  <a:lnTo>
                    <a:pt x="1623993" y="38251"/>
                  </a:lnTo>
                  <a:lnTo>
                    <a:pt x="1564931" y="29598"/>
                  </a:lnTo>
                  <a:lnTo>
                    <a:pt x="1503939" y="21975"/>
                  </a:lnTo>
                  <a:lnTo>
                    <a:pt x="1441145" y="15420"/>
                  </a:lnTo>
                  <a:lnTo>
                    <a:pt x="1376678" y="9970"/>
                  </a:lnTo>
                  <a:lnTo>
                    <a:pt x="1310669" y="5665"/>
                  </a:lnTo>
                  <a:lnTo>
                    <a:pt x="1243246" y="2543"/>
                  </a:lnTo>
                  <a:lnTo>
                    <a:pt x="1174539" y="642"/>
                  </a:lnTo>
                  <a:lnTo>
                    <a:pt x="1104678" y="0"/>
                  </a:lnTo>
                  <a:lnTo>
                    <a:pt x="1034816" y="642"/>
                  </a:lnTo>
                  <a:lnTo>
                    <a:pt x="966109" y="2543"/>
                  </a:lnTo>
                  <a:lnTo>
                    <a:pt x="898687" y="5665"/>
                  </a:lnTo>
                  <a:lnTo>
                    <a:pt x="832677" y="9970"/>
                  </a:lnTo>
                  <a:lnTo>
                    <a:pt x="768211" y="15420"/>
                  </a:lnTo>
                  <a:lnTo>
                    <a:pt x="705417" y="21975"/>
                  </a:lnTo>
                  <a:lnTo>
                    <a:pt x="644424" y="29598"/>
                  </a:lnTo>
                  <a:lnTo>
                    <a:pt x="585363" y="38251"/>
                  </a:lnTo>
                  <a:lnTo>
                    <a:pt x="528362" y="47895"/>
                  </a:lnTo>
                  <a:lnTo>
                    <a:pt x="473551" y="58493"/>
                  </a:lnTo>
                  <a:lnTo>
                    <a:pt x="421060" y="70005"/>
                  </a:lnTo>
                  <a:lnTo>
                    <a:pt x="371017" y="82394"/>
                  </a:lnTo>
                  <a:lnTo>
                    <a:pt x="323552" y="95621"/>
                  </a:lnTo>
                  <a:lnTo>
                    <a:pt x="278795" y="109649"/>
                  </a:lnTo>
                  <a:lnTo>
                    <a:pt x="236875" y="124439"/>
                  </a:lnTo>
                  <a:lnTo>
                    <a:pt x="197921" y="139952"/>
                  </a:lnTo>
                  <a:lnTo>
                    <a:pt x="162063" y="156150"/>
                  </a:lnTo>
                  <a:lnTo>
                    <a:pt x="100151" y="190451"/>
                  </a:lnTo>
                  <a:lnTo>
                    <a:pt x="52176" y="227035"/>
                  </a:lnTo>
                  <a:lnTo>
                    <a:pt x="19171" y="265595"/>
                  </a:lnTo>
                  <a:lnTo>
                    <a:pt x="2173" y="305827"/>
                  </a:lnTo>
                  <a:lnTo>
                    <a:pt x="0" y="326473"/>
                  </a:lnTo>
                  <a:lnTo>
                    <a:pt x="2173" y="347120"/>
                  </a:lnTo>
                  <a:lnTo>
                    <a:pt x="19171" y="387351"/>
                  </a:lnTo>
                  <a:lnTo>
                    <a:pt x="52176" y="425912"/>
                  </a:lnTo>
                  <a:lnTo>
                    <a:pt x="100151" y="462495"/>
                  </a:lnTo>
                  <a:lnTo>
                    <a:pt x="162063" y="496796"/>
                  </a:lnTo>
                  <a:lnTo>
                    <a:pt x="197921" y="512995"/>
                  </a:lnTo>
                  <a:lnTo>
                    <a:pt x="236875" y="528508"/>
                  </a:lnTo>
                  <a:lnTo>
                    <a:pt x="278795" y="543297"/>
                  </a:lnTo>
                  <a:lnTo>
                    <a:pt x="323552" y="557325"/>
                  </a:lnTo>
                  <a:lnTo>
                    <a:pt x="371017" y="570552"/>
                  </a:lnTo>
                  <a:lnTo>
                    <a:pt x="421060" y="582941"/>
                  </a:lnTo>
                  <a:lnTo>
                    <a:pt x="473551" y="594454"/>
                  </a:lnTo>
                  <a:lnTo>
                    <a:pt x="528362" y="605051"/>
                  </a:lnTo>
                  <a:lnTo>
                    <a:pt x="585363" y="614695"/>
                  </a:lnTo>
                  <a:lnTo>
                    <a:pt x="644424" y="623348"/>
                  </a:lnTo>
                  <a:lnTo>
                    <a:pt x="705417" y="630972"/>
                  </a:lnTo>
                  <a:lnTo>
                    <a:pt x="768211" y="637527"/>
                  </a:lnTo>
                  <a:lnTo>
                    <a:pt x="832677" y="642976"/>
                  </a:lnTo>
                  <a:lnTo>
                    <a:pt x="898687" y="647281"/>
                  </a:lnTo>
                  <a:lnTo>
                    <a:pt x="966109" y="650403"/>
                  </a:lnTo>
                  <a:lnTo>
                    <a:pt x="1034816" y="652305"/>
                  </a:lnTo>
                  <a:lnTo>
                    <a:pt x="1104678" y="652947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6727" y="4086477"/>
              <a:ext cx="92060" cy="9254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2081" y="4086477"/>
              <a:ext cx="92060" cy="9254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303456" y="4242681"/>
              <a:ext cx="400685" cy="59055"/>
            </a:xfrm>
            <a:custGeom>
              <a:avLst/>
              <a:gdLst/>
              <a:ahLst/>
              <a:cxnLst/>
              <a:rect l="l" t="t" r="r" b="b"/>
              <a:pathLst>
                <a:path w="400684" h="59054">
                  <a:moveTo>
                    <a:pt x="0" y="3795"/>
                  </a:moveTo>
                  <a:lnTo>
                    <a:pt x="49515" y="28207"/>
                  </a:lnTo>
                  <a:lnTo>
                    <a:pt x="94871" y="45176"/>
                  </a:lnTo>
                  <a:lnTo>
                    <a:pt x="137309" y="55233"/>
                  </a:lnTo>
                  <a:lnTo>
                    <a:pt x="178075" y="58905"/>
                  </a:lnTo>
                  <a:lnTo>
                    <a:pt x="218410" y="56721"/>
                  </a:lnTo>
                  <a:lnTo>
                    <a:pt x="259559" y="49210"/>
                  </a:lnTo>
                  <a:lnTo>
                    <a:pt x="302765" y="36900"/>
                  </a:lnTo>
                  <a:lnTo>
                    <a:pt x="349270" y="20320"/>
                  </a:lnTo>
                  <a:lnTo>
                    <a:pt x="400320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259238" y="2353720"/>
            <a:ext cx="25387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59238" y="5149446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976372" y="6196534"/>
            <a:ext cx="165036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C64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950" spc="204" dirty="0">
                <a:solidFill>
                  <a:srgbClr val="D17C64"/>
                </a:solidFill>
                <a:latin typeface="メイリオ"/>
                <a:cs typeface="メイリオ"/>
              </a:rPr>
              <a:t>rm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3575503" y="4032794"/>
            <a:ext cx="1570990" cy="2187575"/>
            <a:chOff x="13575503" y="4032794"/>
            <a:chExt cx="1570990" cy="2187575"/>
          </a:xfrm>
        </p:grpSpPr>
        <p:sp>
          <p:nvSpPr>
            <p:cNvPr id="39" name="object 39"/>
            <p:cNvSpPr/>
            <p:nvPr/>
          </p:nvSpPr>
          <p:spPr>
            <a:xfrm>
              <a:off x="13575503" y="4032794"/>
              <a:ext cx="313055" cy="374015"/>
            </a:xfrm>
            <a:custGeom>
              <a:avLst/>
              <a:gdLst/>
              <a:ahLst/>
              <a:cxnLst/>
              <a:rect l="l" t="t" r="r" b="b"/>
              <a:pathLst>
                <a:path w="313055" h="374014">
                  <a:moveTo>
                    <a:pt x="0" y="0"/>
                  </a:moveTo>
                  <a:lnTo>
                    <a:pt x="22449" y="373944"/>
                  </a:lnTo>
                  <a:lnTo>
                    <a:pt x="312618" y="206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27331" y="4256414"/>
              <a:ext cx="1403350" cy="1948180"/>
            </a:xfrm>
            <a:custGeom>
              <a:avLst/>
              <a:gdLst/>
              <a:ahLst/>
              <a:cxnLst/>
              <a:rect l="l" t="t" r="r" b="b"/>
              <a:pathLst>
                <a:path w="1403350" h="1948179">
                  <a:moveTo>
                    <a:pt x="1403098" y="1947584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908372" y="3155789"/>
            <a:ext cx="2821940" cy="151257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950" spc="130" dirty="0">
                <a:solidFill>
                  <a:srgbClr val="5C5C5C"/>
                </a:solidFill>
                <a:latin typeface="メイリオ"/>
                <a:cs typeface="メイリオ"/>
              </a:rPr>
              <a:t>index.html</a:t>
            </a:r>
            <a:endParaRPr sz="3950">
              <a:latin typeface="メイリオ"/>
              <a:cs typeface="メイリオ"/>
            </a:endParaRPr>
          </a:p>
          <a:p>
            <a:pPr marL="1263650">
              <a:lnSpc>
                <a:spcPct val="100000"/>
              </a:lnSpc>
              <a:spcBef>
                <a:spcPts val="1115"/>
              </a:spcBef>
            </a:pPr>
            <a:r>
              <a:rPr sz="3950" spc="-25" dirty="0">
                <a:solidFill>
                  <a:srgbClr val="D17C64"/>
                </a:solidFill>
                <a:latin typeface="メイリオ"/>
                <a:cs typeface="メイリオ"/>
              </a:rPr>
              <a:t>削除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575503" y="7088620"/>
            <a:ext cx="1602740" cy="2553970"/>
            <a:chOff x="13575503" y="7088620"/>
            <a:chExt cx="1602740" cy="2553970"/>
          </a:xfrm>
        </p:grpSpPr>
        <p:sp>
          <p:nvSpPr>
            <p:cNvPr id="43" name="object 43"/>
            <p:cNvSpPr/>
            <p:nvPr/>
          </p:nvSpPr>
          <p:spPr>
            <a:xfrm>
              <a:off x="13575503" y="9268237"/>
              <a:ext cx="313055" cy="374015"/>
            </a:xfrm>
            <a:custGeom>
              <a:avLst/>
              <a:gdLst/>
              <a:ahLst/>
              <a:cxnLst/>
              <a:rect l="l" t="t" r="r" b="b"/>
              <a:pathLst>
                <a:path w="313055" h="374015">
                  <a:moveTo>
                    <a:pt x="0" y="0"/>
                  </a:moveTo>
                  <a:lnTo>
                    <a:pt x="22449" y="373944"/>
                  </a:lnTo>
                  <a:lnTo>
                    <a:pt x="312618" y="206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716860" y="7104495"/>
              <a:ext cx="1445260" cy="2335530"/>
            </a:xfrm>
            <a:custGeom>
              <a:avLst/>
              <a:gdLst/>
              <a:ahLst/>
              <a:cxnLst/>
              <a:rect l="l" t="t" r="r" b="b"/>
              <a:pathLst>
                <a:path w="1445259" h="2335529">
                  <a:moveTo>
                    <a:pt x="1444982" y="0"/>
                  </a:moveTo>
                  <a:lnTo>
                    <a:pt x="0" y="2335007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908372" y="8632063"/>
            <a:ext cx="2821940" cy="1680210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263650">
              <a:lnSpc>
                <a:spcPct val="100000"/>
              </a:lnSpc>
              <a:spcBef>
                <a:spcPts val="1870"/>
              </a:spcBef>
            </a:pPr>
            <a:r>
              <a:rPr sz="3950" spc="-25" dirty="0">
                <a:solidFill>
                  <a:srgbClr val="D17C64"/>
                </a:solidFill>
                <a:latin typeface="メイリオ"/>
                <a:cs typeface="メイリオ"/>
              </a:rPr>
              <a:t>削除</a:t>
            </a:r>
            <a:endParaRPr sz="39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950" spc="130" dirty="0">
                <a:solidFill>
                  <a:srgbClr val="5C5C5C"/>
                </a:solidFill>
                <a:latin typeface="メイリオ"/>
                <a:cs typeface="メイリオ"/>
              </a:rPr>
              <a:t>index.html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170053" y="2971502"/>
            <a:ext cx="3547110" cy="123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4244" algn="l"/>
                <a:tab pos="1158875" algn="l"/>
              </a:tabLst>
            </a:pPr>
            <a:r>
              <a:rPr sz="3950" u="heavy" dirty="0">
                <a:solidFill>
                  <a:srgbClr val="D17C64"/>
                </a:solidFill>
                <a:uFill>
                  <a:solidFill>
                    <a:srgbClr val="C56752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950" dirty="0">
                <a:solidFill>
                  <a:srgbClr val="D17C64"/>
                </a:solidFill>
                <a:latin typeface="Times New Roman"/>
                <a:cs typeface="Times New Roman"/>
              </a:rPr>
              <a:t>	</a:t>
            </a:r>
            <a:r>
              <a:rPr sz="3950" spc="195" dirty="0">
                <a:solidFill>
                  <a:srgbClr val="D17C64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950" spc="215" dirty="0">
                <a:solidFill>
                  <a:srgbClr val="D17C64"/>
                </a:solidFill>
                <a:latin typeface="メイリオ"/>
                <a:cs typeface="メイリオ"/>
              </a:rPr>
              <a:t>rm</a:t>
            </a:r>
            <a:endParaRPr sz="3950">
              <a:latin typeface="メイリオ"/>
              <a:cs typeface="メイリオ"/>
            </a:endParaRPr>
          </a:p>
          <a:p>
            <a:pPr marL="1158875">
              <a:lnSpc>
                <a:spcPct val="100000"/>
              </a:lnSpc>
              <a:spcBef>
                <a:spcPts val="45"/>
              </a:spcBef>
            </a:pPr>
            <a:r>
              <a:rPr sz="3950" spc="170" dirty="0">
                <a:solidFill>
                  <a:srgbClr val="D17C64"/>
                </a:solidFill>
                <a:latin typeface="メイリオ"/>
                <a:cs typeface="メイリオ"/>
              </a:rPr>
              <a:t>--</a:t>
            </a:r>
            <a:r>
              <a:rPr sz="3950" spc="210" dirty="0">
                <a:solidFill>
                  <a:srgbClr val="D17C64"/>
                </a:solidFill>
                <a:latin typeface="メイリオ"/>
                <a:cs typeface="メイリオ"/>
              </a:rPr>
              <a:t>cached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936687" y="3497275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335068" y="0"/>
                </a:moveTo>
                <a:lnTo>
                  <a:pt x="0" y="167534"/>
                </a:lnTo>
                <a:lnTo>
                  <a:pt x="335068" y="335068"/>
                </a:lnTo>
                <a:lnTo>
                  <a:pt x="335068" y="0"/>
                </a:lnTo>
                <a:close/>
              </a:path>
            </a:pathLst>
          </a:custGeom>
          <a:solidFill>
            <a:srgbClr val="C5675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游明朝"/>
                <a:cs typeface="游明朝"/>
              </a:rPr>
              <a:t>ファイルの移動を記録する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637" y="8282470"/>
              <a:ext cx="6555105" cy="2607310"/>
            </a:xfrm>
            <a:custGeom>
              <a:avLst/>
              <a:gdLst/>
              <a:ahLst/>
              <a:cxnLst/>
              <a:rect l="l" t="t" r="r" b="b"/>
              <a:pathLst>
                <a:path w="6555105" h="2607309">
                  <a:moveTo>
                    <a:pt x="6502491" y="397893"/>
                  </a:moveTo>
                  <a:lnTo>
                    <a:pt x="52283" y="397893"/>
                  </a:lnTo>
                  <a:lnTo>
                    <a:pt x="31927" y="402017"/>
                  </a:lnTo>
                  <a:lnTo>
                    <a:pt x="15307" y="413261"/>
                  </a:lnTo>
                  <a:lnTo>
                    <a:pt x="4106" y="429929"/>
                  </a:lnTo>
                  <a:lnTo>
                    <a:pt x="0" y="450327"/>
                  </a:lnTo>
                  <a:lnTo>
                    <a:pt x="0" y="2554815"/>
                  </a:lnTo>
                  <a:lnTo>
                    <a:pt x="4116" y="2575225"/>
                  </a:lnTo>
                  <a:lnTo>
                    <a:pt x="15328" y="2591892"/>
                  </a:lnTo>
                  <a:lnTo>
                    <a:pt x="31950" y="2603129"/>
                  </a:lnTo>
                  <a:lnTo>
                    <a:pt x="52283" y="2607250"/>
                  </a:lnTo>
                  <a:lnTo>
                    <a:pt x="6502491" y="2607250"/>
                  </a:lnTo>
                  <a:lnTo>
                    <a:pt x="6522846" y="2603126"/>
                  </a:lnTo>
                  <a:lnTo>
                    <a:pt x="6539466" y="2591883"/>
                  </a:lnTo>
                  <a:lnTo>
                    <a:pt x="6550667" y="2575214"/>
                  </a:lnTo>
                  <a:lnTo>
                    <a:pt x="6554774" y="2554815"/>
                  </a:lnTo>
                  <a:lnTo>
                    <a:pt x="6554774" y="450327"/>
                  </a:lnTo>
                  <a:lnTo>
                    <a:pt x="6550658" y="429918"/>
                  </a:lnTo>
                  <a:lnTo>
                    <a:pt x="6539446" y="413251"/>
                  </a:lnTo>
                  <a:lnTo>
                    <a:pt x="6522823" y="402014"/>
                  </a:lnTo>
                  <a:lnTo>
                    <a:pt x="6502491" y="397893"/>
                  </a:lnTo>
                  <a:close/>
                </a:path>
                <a:path w="6555105" h="2607309">
                  <a:moveTo>
                    <a:pt x="1978997" y="0"/>
                  </a:moveTo>
                  <a:lnTo>
                    <a:pt x="1861586" y="397893"/>
                  </a:lnTo>
                  <a:lnTo>
                    <a:pt x="2096408" y="397893"/>
                  </a:lnTo>
                  <a:lnTo>
                    <a:pt x="197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08180" y="8824727"/>
            <a:ext cx="6042025" cy="18434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20" dirty="0">
                <a:solidFill>
                  <a:srgbClr val="5C5C5C"/>
                </a:solidFill>
                <a:latin typeface="游ゴシック"/>
                <a:cs typeface="游ゴシック"/>
              </a:rPr>
              <a:t>通常のコマンドを使っても</a:t>
            </a:r>
            <a:r>
              <a:rPr sz="3950" spc="-30" dirty="0">
                <a:solidFill>
                  <a:srgbClr val="5C5C5C"/>
                </a:solidFill>
                <a:latin typeface="游ゴシック"/>
                <a:cs typeface="游ゴシック"/>
              </a:rPr>
              <a:t>代替できるので無理して</a:t>
            </a:r>
            <a:r>
              <a:rPr sz="3950" spc="-50" dirty="0">
                <a:solidFill>
                  <a:srgbClr val="5C5C5C"/>
                </a:solidFill>
                <a:latin typeface="游ゴシック"/>
                <a:cs typeface="游ゴシック"/>
              </a:rPr>
              <a:t> </a:t>
            </a:r>
            <a:r>
              <a:rPr sz="3950" spc="-5" dirty="0">
                <a:solidFill>
                  <a:srgbClr val="5C5C5C"/>
                </a:solidFill>
                <a:latin typeface="游ゴシック"/>
                <a:cs typeface="游ゴシック"/>
              </a:rPr>
              <a:t>使わなくても大丈夫だよ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0718" y="2973731"/>
            <a:ext cx="9141460" cy="4994910"/>
            <a:chOff x="460718" y="2973731"/>
            <a:chExt cx="9141460" cy="4994910"/>
          </a:xfrm>
        </p:grpSpPr>
        <p:sp>
          <p:nvSpPr>
            <p:cNvPr id="8" name="object 8"/>
            <p:cNvSpPr/>
            <p:nvPr/>
          </p:nvSpPr>
          <p:spPr>
            <a:xfrm>
              <a:off x="460718" y="3727635"/>
              <a:ext cx="9141460" cy="4241165"/>
            </a:xfrm>
            <a:custGeom>
              <a:avLst/>
              <a:gdLst/>
              <a:ahLst/>
              <a:cxnLst/>
              <a:rect l="l" t="t" r="r" b="b"/>
              <a:pathLst>
                <a:path w="9141460" h="4241165">
                  <a:moveTo>
                    <a:pt x="9141082" y="0"/>
                  </a:moveTo>
                  <a:lnTo>
                    <a:pt x="0" y="0"/>
                  </a:lnTo>
                  <a:lnTo>
                    <a:pt x="0" y="4136013"/>
                  </a:lnTo>
                  <a:lnTo>
                    <a:pt x="8229" y="4176765"/>
                  </a:lnTo>
                  <a:lnTo>
                    <a:pt x="30659" y="4210043"/>
                  </a:lnTo>
                  <a:lnTo>
                    <a:pt x="63920" y="4232481"/>
                  </a:lnTo>
                  <a:lnTo>
                    <a:pt x="104629" y="4240708"/>
                  </a:lnTo>
                  <a:lnTo>
                    <a:pt x="9036453" y="4240708"/>
                  </a:lnTo>
                  <a:lnTo>
                    <a:pt x="9077175" y="4232477"/>
                  </a:lnTo>
                  <a:lnTo>
                    <a:pt x="9110435" y="4210034"/>
                  </a:lnTo>
                  <a:lnTo>
                    <a:pt x="9132859" y="4176754"/>
                  </a:lnTo>
                  <a:lnTo>
                    <a:pt x="9141082" y="4136013"/>
                  </a:lnTo>
                  <a:lnTo>
                    <a:pt x="914108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718" y="2973731"/>
              <a:ext cx="9141460" cy="754380"/>
            </a:xfrm>
            <a:custGeom>
              <a:avLst/>
              <a:gdLst/>
              <a:ahLst/>
              <a:cxnLst/>
              <a:rect l="l" t="t" r="r" b="b"/>
              <a:pathLst>
                <a:path w="9141460" h="754379">
                  <a:moveTo>
                    <a:pt x="9088827" y="0"/>
                  </a:moveTo>
                  <a:lnTo>
                    <a:pt x="52255" y="0"/>
                  </a:lnTo>
                  <a:lnTo>
                    <a:pt x="31942" y="4118"/>
                  </a:lnTo>
                  <a:lnTo>
                    <a:pt x="15329" y="15351"/>
                  </a:lnTo>
                  <a:lnTo>
                    <a:pt x="4115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141082" y="753903"/>
                  </a:lnTo>
                  <a:lnTo>
                    <a:pt x="9141082" y="52414"/>
                  </a:lnTo>
                  <a:lnTo>
                    <a:pt x="9136976" y="31979"/>
                  </a:lnTo>
                  <a:lnTo>
                    <a:pt x="9125777" y="15322"/>
                  </a:lnTo>
                  <a:lnTo>
                    <a:pt x="9109168" y="4108"/>
                  </a:lnTo>
                  <a:lnTo>
                    <a:pt x="9088827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965" y="2816009"/>
            <a:ext cx="8847455" cy="470027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1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35" dirty="0">
                <a:solidFill>
                  <a:srgbClr val="FFFFFF"/>
                </a:solidFill>
                <a:latin typeface="游ゴシック"/>
                <a:cs typeface="游ゴシック"/>
              </a:rPr>
              <a:t>mv</a:t>
            </a:r>
            <a:r>
              <a:rPr sz="3950" spc="-245" dirty="0">
                <a:solidFill>
                  <a:srgbClr val="FFFFFF"/>
                </a:solidFill>
                <a:latin typeface="游ゴシック"/>
                <a:cs typeface="游ゴシック"/>
              </a:rPr>
              <a:t> &lt;旧ファイル&gt; &lt;新ファイル&gt;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3950" spc="20" dirty="0">
                <a:solidFill>
                  <a:srgbClr val="FFFFFF"/>
                </a:solidFill>
                <a:latin typeface="游ゴシック"/>
                <a:cs typeface="游ゴシック"/>
              </a:rPr>
              <a:t># 以下のコマンドと同じ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35" dirty="0">
                <a:solidFill>
                  <a:srgbClr val="FFFFFF"/>
                </a:solidFill>
                <a:latin typeface="游ゴシック"/>
                <a:cs typeface="游ゴシック"/>
              </a:rPr>
              <a:t>mv</a:t>
            </a:r>
            <a:r>
              <a:rPr sz="3950" spc="-245" dirty="0">
                <a:solidFill>
                  <a:srgbClr val="FFFFFF"/>
                </a:solidFill>
                <a:latin typeface="游ゴシック"/>
                <a:cs typeface="游ゴシック"/>
              </a:rPr>
              <a:t> &lt;旧ファイル&gt; &lt;新ファイル&gt;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65" dirty="0">
                <a:solidFill>
                  <a:srgbClr val="FFFFFF"/>
                </a:solidFill>
                <a:latin typeface="游ゴシック"/>
                <a:cs typeface="游ゴシック"/>
              </a:rPr>
              <a:t>rm</a:t>
            </a:r>
            <a:r>
              <a:rPr sz="3950" spc="-240" dirty="0">
                <a:solidFill>
                  <a:srgbClr val="FFFFFF"/>
                </a:solidFill>
                <a:latin typeface="游ゴシック"/>
                <a:cs typeface="游ゴシック"/>
              </a:rPr>
              <a:t> &lt;旧ファイル&gt;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add</a:t>
            </a:r>
            <a:r>
              <a:rPr sz="3950" spc="-240" dirty="0">
                <a:solidFill>
                  <a:srgbClr val="FFFFFF"/>
                </a:solidFill>
                <a:latin typeface="游ゴシック"/>
                <a:cs typeface="游ゴシック"/>
              </a:rPr>
              <a:t> &lt;新ファイル&gt;</a:t>
            </a:r>
            <a:endParaRPr sz="3950">
              <a:latin typeface="游ゴシック"/>
              <a:cs typeface="游ゴシック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52050" y="2136060"/>
            <a:ext cx="10052050" cy="9172575"/>
          </a:xfrm>
          <a:custGeom>
            <a:avLst/>
            <a:gdLst/>
            <a:ahLst/>
            <a:cxnLst/>
            <a:rect l="l" t="t" r="r" b="b"/>
            <a:pathLst>
              <a:path w="10052050" h="9172575">
                <a:moveTo>
                  <a:pt x="10052049" y="0"/>
                </a:moveTo>
                <a:lnTo>
                  <a:pt x="0" y="0"/>
                </a:lnTo>
                <a:lnTo>
                  <a:pt x="0" y="9172495"/>
                </a:lnTo>
                <a:lnTo>
                  <a:pt x="10052049" y="9172495"/>
                </a:lnTo>
                <a:lnTo>
                  <a:pt x="10052049" y="0"/>
                </a:lnTo>
                <a:close/>
              </a:path>
            </a:pathLst>
          </a:custGeom>
          <a:solidFill>
            <a:srgbClr val="CCC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59238" y="8301183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83413" y="3256445"/>
            <a:ext cx="10020935" cy="7640955"/>
            <a:chOff x="10083413" y="3256445"/>
            <a:chExt cx="10020935" cy="7640955"/>
          </a:xfrm>
        </p:grpSpPr>
        <p:sp>
          <p:nvSpPr>
            <p:cNvPr id="14" name="object 14"/>
            <p:cNvSpPr/>
            <p:nvPr/>
          </p:nvSpPr>
          <p:spPr>
            <a:xfrm>
              <a:off x="10083413" y="8031169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85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83456" y="4889903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59361" y="9321276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2"/>
                  </a:moveTo>
                  <a:lnTo>
                    <a:pt x="0" y="1559872"/>
                  </a:lnTo>
                  <a:lnTo>
                    <a:pt x="5235" y="1565107"/>
                  </a:lnTo>
                  <a:lnTo>
                    <a:pt x="5235" y="1559872"/>
                  </a:lnTo>
                  <a:close/>
                </a:path>
                <a:path w="1628140" h="1565275">
                  <a:moveTo>
                    <a:pt x="1627908" y="1559872"/>
                  </a:moveTo>
                  <a:lnTo>
                    <a:pt x="1622673" y="1559872"/>
                  </a:lnTo>
                  <a:lnTo>
                    <a:pt x="1622673" y="1565107"/>
                  </a:lnTo>
                  <a:lnTo>
                    <a:pt x="1627908" y="1559872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2"/>
                  </a:lnTo>
                  <a:lnTo>
                    <a:pt x="1622673" y="1559872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59361" y="9319088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1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4198" y="406977"/>
                  </a:lnTo>
                  <a:lnTo>
                    <a:pt x="0" y="406977"/>
                  </a:lnTo>
                </a:path>
                <a:path w="1628140" h="1567815">
                  <a:moveTo>
                    <a:pt x="0" y="1567295"/>
                  </a:moveTo>
                  <a:lnTo>
                    <a:pt x="1627908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090301" y="0"/>
                  </a:lnTo>
                </a:path>
                <a:path w="1628140" h="1567815">
                  <a:moveTo>
                    <a:pt x="201526" y="0"/>
                  </a:moveTo>
                  <a:lnTo>
                    <a:pt x="25672" y="362688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1705" y="9587519"/>
              <a:ext cx="69264" cy="692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4655" y="9587519"/>
              <a:ext cx="69275" cy="692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021287" y="9780523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66176" y="6602016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3" y="835660"/>
                  </a:moveTo>
                  <a:lnTo>
                    <a:pt x="1012597" y="835660"/>
                  </a:lnTo>
                  <a:lnTo>
                    <a:pt x="1012282" y="849630"/>
                  </a:lnTo>
                  <a:lnTo>
                    <a:pt x="1050788" y="850900"/>
                  </a:lnTo>
                  <a:lnTo>
                    <a:pt x="1085609" y="850900"/>
                  </a:lnTo>
                  <a:lnTo>
                    <a:pt x="1085652" y="848360"/>
                  </a:lnTo>
                  <a:lnTo>
                    <a:pt x="1236800" y="848360"/>
                  </a:lnTo>
                  <a:lnTo>
                    <a:pt x="1249893" y="835660"/>
                  </a:lnTo>
                  <a:close/>
                </a:path>
                <a:path w="2219959" h="850900">
                  <a:moveTo>
                    <a:pt x="1210905" y="848360"/>
                  </a:moveTo>
                  <a:lnTo>
                    <a:pt x="1137892" y="848360"/>
                  </a:lnTo>
                  <a:lnTo>
                    <a:pt x="1137876" y="850900"/>
                  </a:lnTo>
                  <a:lnTo>
                    <a:pt x="1210939" y="850900"/>
                  </a:lnTo>
                  <a:lnTo>
                    <a:pt x="1210905" y="848360"/>
                  </a:lnTo>
                  <a:close/>
                </a:path>
                <a:path w="2219959" h="850900">
                  <a:moveTo>
                    <a:pt x="1336116" y="835660"/>
                  </a:moveTo>
                  <a:lnTo>
                    <a:pt x="1263071" y="835660"/>
                  </a:lnTo>
                  <a:lnTo>
                    <a:pt x="1263328" y="850900"/>
                  </a:lnTo>
                  <a:lnTo>
                    <a:pt x="1311071" y="849630"/>
                  </a:lnTo>
                  <a:lnTo>
                    <a:pt x="1336514" y="848360"/>
                  </a:lnTo>
                  <a:lnTo>
                    <a:pt x="1336116" y="835660"/>
                  </a:lnTo>
                  <a:close/>
                </a:path>
                <a:path w="2219959" h="850900">
                  <a:moveTo>
                    <a:pt x="960452" y="835660"/>
                  </a:moveTo>
                  <a:lnTo>
                    <a:pt x="887533" y="835660"/>
                  </a:lnTo>
                  <a:lnTo>
                    <a:pt x="886886" y="844550"/>
                  </a:lnTo>
                  <a:lnTo>
                    <a:pt x="900090" y="844550"/>
                  </a:lnTo>
                  <a:lnTo>
                    <a:pt x="952610" y="847090"/>
                  </a:lnTo>
                  <a:lnTo>
                    <a:pt x="960050" y="848360"/>
                  </a:lnTo>
                  <a:lnTo>
                    <a:pt x="960452" y="835660"/>
                  </a:lnTo>
                  <a:close/>
                </a:path>
                <a:path w="2219959" h="850900">
                  <a:moveTo>
                    <a:pt x="1461023" y="835660"/>
                  </a:moveTo>
                  <a:lnTo>
                    <a:pt x="1388229" y="835660"/>
                  </a:lnTo>
                  <a:lnTo>
                    <a:pt x="1388670" y="845820"/>
                  </a:lnTo>
                  <a:lnTo>
                    <a:pt x="1417339" y="844550"/>
                  </a:lnTo>
                  <a:lnTo>
                    <a:pt x="1461588" y="842010"/>
                  </a:lnTo>
                  <a:lnTo>
                    <a:pt x="1461023" y="835660"/>
                  </a:lnTo>
                  <a:close/>
                </a:path>
                <a:path w="2219959" h="850900">
                  <a:moveTo>
                    <a:pt x="1512980" y="822960"/>
                  </a:moveTo>
                  <a:lnTo>
                    <a:pt x="762835" y="822960"/>
                  </a:lnTo>
                  <a:lnTo>
                    <a:pt x="761868" y="834390"/>
                  </a:lnTo>
                  <a:lnTo>
                    <a:pt x="835000" y="840740"/>
                  </a:lnTo>
                  <a:lnTo>
                    <a:pt x="835513" y="835660"/>
                  </a:lnTo>
                  <a:lnTo>
                    <a:pt x="1500142" y="835660"/>
                  </a:lnTo>
                  <a:lnTo>
                    <a:pt x="1512980" y="822960"/>
                  </a:lnTo>
                  <a:close/>
                </a:path>
                <a:path w="2219959" h="850900">
                  <a:moveTo>
                    <a:pt x="1585627" y="822960"/>
                  </a:moveTo>
                  <a:lnTo>
                    <a:pt x="1512980" y="822960"/>
                  </a:lnTo>
                  <a:lnTo>
                    <a:pt x="1514048" y="838200"/>
                  </a:lnTo>
                  <a:lnTo>
                    <a:pt x="1528745" y="836930"/>
                  </a:lnTo>
                  <a:lnTo>
                    <a:pt x="1584589" y="830580"/>
                  </a:lnTo>
                  <a:lnTo>
                    <a:pt x="1586760" y="830580"/>
                  </a:lnTo>
                  <a:lnTo>
                    <a:pt x="1585627" y="822960"/>
                  </a:lnTo>
                  <a:close/>
                </a:path>
                <a:path w="2219959" h="850900">
                  <a:moveTo>
                    <a:pt x="1637248" y="810260"/>
                  </a:moveTo>
                  <a:lnTo>
                    <a:pt x="638943" y="810260"/>
                  </a:lnTo>
                  <a:lnTo>
                    <a:pt x="637167" y="819150"/>
                  </a:lnTo>
                  <a:lnTo>
                    <a:pt x="678157" y="825500"/>
                  </a:lnTo>
                  <a:lnTo>
                    <a:pt x="710122" y="829310"/>
                  </a:lnTo>
                  <a:lnTo>
                    <a:pt x="711077" y="822960"/>
                  </a:lnTo>
                  <a:lnTo>
                    <a:pt x="1624603" y="822960"/>
                  </a:lnTo>
                  <a:lnTo>
                    <a:pt x="1637248" y="810260"/>
                  </a:lnTo>
                  <a:close/>
                </a:path>
                <a:path w="2219959" h="850900">
                  <a:moveTo>
                    <a:pt x="1722199" y="797560"/>
                  </a:moveTo>
                  <a:lnTo>
                    <a:pt x="587678" y="797560"/>
                  </a:lnTo>
                  <a:lnTo>
                    <a:pt x="600288" y="810260"/>
                  </a:lnTo>
                  <a:lnTo>
                    <a:pt x="1637248" y="810260"/>
                  </a:lnTo>
                  <a:lnTo>
                    <a:pt x="1638858" y="824230"/>
                  </a:lnTo>
                  <a:lnTo>
                    <a:pt x="1639574" y="824230"/>
                  </a:lnTo>
                  <a:lnTo>
                    <a:pt x="1692985" y="816610"/>
                  </a:lnTo>
                  <a:lnTo>
                    <a:pt x="1709826" y="812800"/>
                  </a:lnTo>
                  <a:lnTo>
                    <a:pt x="1709078" y="810260"/>
                  </a:lnTo>
                  <a:lnTo>
                    <a:pt x="1722199" y="797560"/>
                  </a:lnTo>
                  <a:close/>
                </a:path>
                <a:path w="2219959" h="850900">
                  <a:moveTo>
                    <a:pt x="1829556" y="772160"/>
                  </a:moveTo>
                  <a:lnTo>
                    <a:pt x="466111" y="772160"/>
                  </a:lnTo>
                  <a:lnTo>
                    <a:pt x="478389" y="784860"/>
                  </a:lnTo>
                  <a:lnTo>
                    <a:pt x="516382" y="784860"/>
                  </a:lnTo>
                  <a:lnTo>
                    <a:pt x="514103" y="797560"/>
                  </a:lnTo>
                  <a:lnTo>
                    <a:pt x="585669" y="811530"/>
                  </a:lnTo>
                  <a:lnTo>
                    <a:pt x="587678" y="797560"/>
                  </a:lnTo>
                  <a:lnTo>
                    <a:pt x="1788394" y="797560"/>
                  </a:lnTo>
                  <a:lnTo>
                    <a:pt x="1792230" y="796290"/>
                  </a:lnTo>
                  <a:lnTo>
                    <a:pt x="1832765" y="784860"/>
                  </a:lnTo>
                  <a:lnTo>
                    <a:pt x="1829556" y="772160"/>
                  </a:lnTo>
                  <a:close/>
                </a:path>
                <a:path w="2219959" h="850900">
                  <a:moveTo>
                    <a:pt x="1788394" y="797560"/>
                  </a:moveTo>
                  <a:lnTo>
                    <a:pt x="1759820" y="797560"/>
                  </a:lnTo>
                  <a:lnTo>
                    <a:pt x="1761416" y="802640"/>
                  </a:lnTo>
                  <a:lnTo>
                    <a:pt x="1788394" y="797560"/>
                  </a:lnTo>
                  <a:close/>
                </a:path>
                <a:path w="2219959" h="850900">
                  <a:moveTo>
                    <a:pt x="1945647" y="734060"/>
                  </a:moveTo>
                  <a:lnTo>
                    <a:pt x="346952" y="734060"/>
                  </a:lnTo>
                  <a:lnTo>
                    <a:pt x="359087" y="746760"/>
                  </a:lnTo>
                  <a:lnTo>
                    <a:pt x="383742" y="746760"/>
                  </a:lnTo>
                  <a:lnTo>
                    <a:pt x="396260" y="759460"/>
                  </a:lnTo>
                  <a:lnTo>
                    <a:pt x="394746" y="763270"/>
                  </a:lnTo>
                  <a:lnTo>
                    <a:pt x="459944" y="783590"/>
                  </a:lnTo>
                  <a:lnTo>
                    <a:pt x="461888" y="784860"/>
                  </a:lnTo>
                  <a:lnTo>
                    <a:pt x="463430" y="784860"/>
                  </a:lnTo>
                  <a:lnTo>
                    <a:pt x="466111" y="772160"/>
                  </a:lnTo>
                  <a:lnTo>
                    <a:pt x="1855401" y="772160"/>
                  </a:lnTo>
                  <a:lnTo>
                    <a:pt x="1866987" y="759460"/>
                  </a:lnTo>
                  <a:lnTo>
                    <a:pt x="1902597" y="759460"/>
                  </a:lnTo>
                  <a:lnTo>
                    <a:pt x="1949467" y="741680"/>
                  </a:lnTo>
                  <a:lnTo>
                    <a:pt x="1945647" y="734060"/>
                  </a:lnTo>
                  <a:close/>
                </a:path>
                <a:path w="2219959" h="850900">
                  <a:moveTo>
                    <a:pt x="1902597" y="759460"/>
                  </a:moveTo>
                  <a:lnTo>
                    <a:pt x="1878497" y="759460"/>
                  </a:lnTo>
                  <a:lnTo>
                    <a:pt x="1881796" y="767080"/>
                  </a:lnTo>
                  <a:lnTo>
                    <a:pt x="1902597" y="759460"/>
                  </a:lnTo>
                  <a:close/>
                </a:path>
                <a:path w="2219959" h="850900">
                  <a:moveTo>
                    <a:pt x="1992410" y="708660"/>
                  </a:moveTo>
                  <a:lnTo>
                    <a:pt x="278902" y="708660"/>
                  </a:lnTo>
                  <a:lnTo>
                    <a:pt x="274676" y="722630"/>
                  </a:lnTo>
                  <a:lnTo>
                    <a:pt x="300718" y="732790"/>
                  </a:lnTo>
                  <a:lnTo>
                    <a:pt x="341974" y="746760"/>
                  </a:lnTo>
                  <a:lnTo>
                    <a:pt x="343539" y="746760"/>
                  </a:lnTo>
                  <a:lnTo>
                    <a:pt x="346952" y="734060"/>
                  </a:lnTo>
                  <a:lnTo>
                    <a:pt x="1957576" y="734060"/>
                  </a:lnTo>
                  <a:lnTo>
                    <a:pt x="1969347" y="721360"/>
                  </a:lnTo>
                  <a:lnTo>
                    <a:pt x="1980958" y="721360"/>
                  </a:lnTo>
                  <a:lnTo>
                    <a:pt x="1992410" y="708660"/>
                  </a:lnTo>
                  <a:close/>
                </a:path>
                <a:path w="2219959" h="850900">
                  <a:moveTo>
                    <a:pt x="2041496" y="695960"/>
                  </a:moveTo>
                  <a:lnTo>
                    <a:pt x="242746" y="695960"/>
                  </a:lnTo>
                  <a:lnTo>
                    <a:pt x="254585" y="708660"/>
                  </a:lnTo>
                  <a:lnTo>
                    <a:pt x="1992410" y="708660"/>
                  </a:lnTo>
                  <a:lnTo>
                    <a:pt x="1997866" y="718820"/>
                  </a:lnTo>
                  <a:lnTo>
                    <a:pt x="2041496" y="695960"/>
                  </a:lnTo>
                  <a:close/>
                </a:path>
                <a:path w="2219959" h="850900">
                  <a:moveTo>
                    <a:pt x="2078875" y="657860"/>
                  </a:moveTo>
                  <a:lnTo>
                    <a:pt x="165722" y="657860"/>
                  </a:lnTo>
                  <a:lnTo>
                    <a:pt x="160564" y="671830"/>
                  </a:lnTo>
                  <a:lnTo>
                    <a:pt x="185059" y="684530"/>
                  </a:lnTo>
                  <a:lnTo>
                    <a:pt x="212106" y="695960"/>
                  </a:lnTo>
                  <a:lnTo>
                    <a:pt x="227803" y="702310"/>
                  </a:lnTo>
                  <a:lnTo>
                    <a:pt x="231123" y="695960"/>
                  </a:lnTo>
                  <a:lnTo>
                    <a:pt x="2041496" y="695960"/>
                  </a:lnTo>
                  <a:lnTo>
                    <a:pt x="2058416" y="687070"/>
                  </a:lnTo>
                  <a:lnTo>
                    <a:pt x="2055895" y="683260"/>
                  </a:lnTo>
                  <a:lnTo>
                    <a:pt x="2067684" y="670560"/>
                  </a:lnTo>
                  <a:lnTo>
                    <a:pt x="2078875" y="657860"/>
                  </a:lnTo>
                  <a:close/>
                </a:path>
                <a:path w="2219959" h="850900">
                  <a:moveTo>
                    <a:pt x="2099443" y="645160"/>
                  </a:moveTo>
                  <a:lnTo>
                    <a:pt x="141625" y="645160"/>
                  </a:lnTo>
                  <a:lnTo>
                    <a:pt x="153297" y="657860"/>
                  </a:lnTo>
                  <a:lnTo>
                    <a:pt x="2089463" y="657860"/>
                  </a:lnTo>
                  <a:lnTo>
                    <a:pt x="2099443" y="645160"/>
                  </a:lnTo>
                  <a:close/>
                </a:path>
                <a:path w="2219959" h="850900">
                  <a:moveTo>
                    <a:pt x="2124223" y="645160"/>
                  </a:moveTo>
                  <a:lnTo>
                    <a:pt x="2099443" y="645160"/>
                  </a:lnTo>
                  <a:lnTo>
                    <a:pt x="2107436" y="656590"/>
                  </a:lnTo>
                  <a:lnTo>
                    <a:pt x="2112431" y="652780"/>
                  </a:lnTo>
                  <a:lnTo>
                    <a:pt x="2124223" y="645160"/>
                  </a:lnTo>
                  <a:close/>
                </a:path>
                <a:path w="2219959" h="850900">
                  <a:moveTo>
                    <a:pt x="2198924" y="556260"/>
                  </a:moveTo>
                  <a:lnTo>
                    <a:pt x="37461" y="556260"/>
                  </a:lnTo>
                  <a:lnTo>
                    <a:pt x="43673" y="568960"/>
                  </a:lnTo>
                  <a:lnTo>
                    <a:pt x="50461" y="581660"/>
                  </a:lnTo>
                  <a:lnTo>
                    <a:pt x="57764" y="594360"/>
                  </a:lnTo>
                  <a:lnTo>
                    <a:pt x="65520" y="594360"/>
                  </a:lnTo>
                  <a:lnTo>
                    <a:pt x="56093" y="604520"/>
                  </a:lnTo>
                  <a:lnTo>
                    <a:pt x="74680" y="619760"/>
                  </a:lnTo>
                  <a:lnTo>
                    <a:pt x="90663" y="632460"/>
                  </a:lnTo>
                  <a:lnTo>
                    <a:pt x="114521" y="646430"/>
                  </a:lnTo>
                  <a:lnTo>
                    <a:pt x="118017" y="648970"/>
                  </a:lnTo>
                  <a:lnTo>
                    <a:pt x="120551" y="645160"/>
                  </a:lnTo>
                  <a:lnTo>
                    <a:pt x="2124223" y="645160"/>
                  </a:lnTo>
                  <a:lnTo>
                    <a:pt x="2132950" y="638810"/>
                  </a:lnTo>
                  <a:lnTo>
                    <a:pt x="2154137" y="619760"/>
                  </a:lnTo>
                  <a:lnTo>
                    <a:pt x="2160069" y="613410"/>
                  </a:lnTo>
                  <a:lnTo>
                    <a:pt x="2153232" y="607060"/>
                  </a:lnTo>
                  <a:lnTo>
                    <a:pt x="2160736" y="594360"/>
                  </a:lnTo>
                  <a:lnTo>
                    <a:pt x="2167848" y="581660"/>
                  </a:lnTo>
                  <a:lnTo>
                    <a:pt x="2174511" y="581660"/>
                  </a:lnTo>
                  <a:lnTo>
                    <a:pt x="2180666" y="568960"/>
                  </a:lnTo>
                  <a:lnTo>
                    <a:pt x="2193321" y="568960"/>
                  </a:lnTo>
                  <a:lnTo>
                    <a:pt x="2194526" y="566420"/>
                  </a:lnTo>
                  <a:lnTo>
                    <a:pt x="2198924" y="556260"/>
                  </a:lnTo>
                  <a:close/>
                </a:path>
                <a:path w="2219959" h="850900">
                  <a:moveTo>
                    <a:pt x="2193321" y="568960"/>
                  </a:moveTo>
                  <a:lnTo>
                    <a:pt x="2180666" y="568960"/>
                  </a:lnTo>
                  <a:lnTo>
                    <a:pt x="2190344" y="572770"/>
                  </a:lnTo>
                  <a:lnTo>
                    <a:pt x="2193321" y="568960"/>
                  </a:lnTo>
                  <a:close/>
                </a:path>
                <a:path w="2219959" h="850900">
                  <a:moveTo>
                    <a:pt x="2203608" y="492760"/>
                  </a:moveTo>
                  <a:lnTo>
                    <a:pt x="2698" y="492760"/>
                  </a:lnTo>
                  <a:lnTo>
                    <a:pt x="7124" y="520700"/>
                  </a:lnTo>
                  <a:lnTo>
                    <a:pt x="25174" y="561340"/>
                  </a:lnTo>
                  <a:lnTo>
                    <a:pt x="37461" y="556260"/>
                  </a:lnTo>
                  <a:lnTo>
                    <a:pt x="2198924" y="556260"/>
                  </a:lnTo>
                  <a:lnTo>
                    <a:pt x="2213054" y="520700"/>
                  </a:lnTo>
                  <a:lnTo>
                    <a:pt x="2215403" y="505460"/>
                  </a:lnTo>
                  <a:lnTo>
                    <a:pt x="2202582" y="505460"/>
                  </a:lnTo>
                  <a:lnTo>
                    <a:pt x="2203608" y="492760"/>
                  </a:lnTo>
                  <a:close/>
                </a:path>
                <a:path w="2219959" h="850900">
                  <a:moveTo>
                    <a:pt x="821615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10" y="492760"/>
                  </a:lnTo>
                  <a:lnTo>
                    <a:pt x="2204121" y="492760"/>
                  </a:lnTo>
                  <a:lnTo>
                    <a:pt x="2204121" y="454660"/>
                  </a:lnTo>
                  <a:lnTo>
                    <a:pt x="2219827" y="454660"/>
                  </a:lnTo>
                  <a:lnTo>
                    <a:pt x="2219827" y="378460"/>
                  </a:lnTo>
                  <a:lnTo>
                    <a:pt x="2204121" y="378460"/>
                  </a:lnTo>
                  <a:lnTo>
                    <a:pt x="2204121" y="327660"/>
                  </a:lnTo>
                  <a:lnTo>
                    <a:pt x="2219827" y="327660"/>
                  </a:lnTo>
                  <a:lnTo>
                    <a:pt x="2219827" y="302260"/>
                  </a:lnTo>
                  <a:lnTo>
                    <a:pt x="1044271" y="302260"/>
                  </a:lnTo>
                  <a:lnTo>
                    <a:pt x="1045559" y="289560"/>
                  </a:lnTo>
                  <a:lnTo>
                    <a:pt x="945522" y="289560"/>
                  </a:lnTo>
                  <a:lnTo>
                    <a:pt x="932469" y="276860"/>
                  </a:lnTo>
                  <a:lnTo>
                    <a:pt x="919259" y="276860"/>
                  </a:lnTo>
                  <a:lnTo>
                    <a:pt x="922233" y="264160"/>
                  </a:lnTo>
                  <a:lnTo>
                    <a:pt x="834383" y="264160"/>
                  </a:lnTo>
                  <a:lnTo>
                    <a:pt x="821615" y="251460"/>
                  </a:lnTo>
                  <a:close/>
                </a:path>
                <a:path w="2219959" h="850900">
                  <a:moveTo>
                    <a:pt x="1083384" y="273050"/>
                  </a:moveTo>
                  <a:lnTo>
                    <a:pt x="1087075" y="276860"/>
                  </a:lnTo>
                  <a:lnTo>
                    <a:pt x="1099579" y="276860"/>
                  </a:lnTo>
                  <a:lnTo>
                    <a:pt x="1096982" y="302260"/>
                  </a:lnTo>
                  <a:lnTo>
                    <a:pt x="1171566" y="302260"/>
                  </a:lnTo>
                  <a:lnTo>
                    <a:pt x="1171630" y="284480"/>
                  </a:lnTo>
                  <a:lnTo>
                    <a:pt x="1110665" y="276860"/>
                  </a:lnTo>
                  <a:lnTo>
                    <a:pt x="1083384" y="273050"/>
                  </a:lnTo>
                  <a:close/>
                </a:path>
                <a:path w="2219959" h="850900">
                  <a:moveTo>
                    <a:pt x="975381" y="257810"/>
                  </a:moveTo>
                  <a:lnTo>
                    <a:pt x="971164" y="289560"/>
                  </a:lnTo>
                  <a:lnTo>
                    <a:pt x="1045559" y="289560"/>
                  </a:lnTo>
                  <a:lnTo>
                    <a:pt x="1047708" y="267970"/>
                  </a:lnTo>
                  <a:lnTo>
                    <a:pt x="975381" y="257810"/>
                  </a:lnTo>
                  <a:close/>
                </a:path>
                <a:path w="2219959" h="850900">
                  <a:moveTo>
                    <a:pt x="852940" y="241300"/>
                  </a:moveTo>
                  <a:lnTo>
                    <a:pt x="847042" y="264160"/>
                  </a:lnTo>
                  <a:lnTo>
                    <a:pt x="922233" y="264160"/>
                  </a:lnTo>
                  <a:lnTo>
                    <a:pt x="925117" y="251460"/>
                  </a:lnTo>
                  <a:lnTo>
                    <a:pt x="852940" y="241300"/>
                  </a:lnTo>
                  <a:close/>
                </a:path>
                <a:path w="2219959" h="850900">
                  <a:moveTo>
                    <a:pt x="577629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55" y="251460"/>
                  </a:lnTo>
                  <a:lnTo>
                    <a:pt x="799410" y="238760"/>
                  </a:lnTo>
                  <a:lnTo>
                    <a:pt x="724333" y="238760"/>
                  </a:lnTo>
                  <a:lnTo>
                    <a:pt x="711747" y="226060"/>
                  </a:lnTo>
                  <a:lnTo>
                    <a:pt x="673550" y="226060"/>
                  </a:lnTo>
                  <a:lnTo>
                    <a:pt x="679071" y="200660"/>
                  </a:lnTo>
                  <a:lnTo>
                    <a:pt x="590199" y="200660"/>
                  </a:lnTo>
                  <a:lnTo>
                    <a:pt x="577629" y="187960"/>
                  </a:lnTo>
                  <a:close/>
                </a:path>
                <a:path w="2219959" h="850900">
                  <a:moveTo>
                    <a:pt x="1490152" y="238760"/>
                  </a:moveTo>
                  <a:lnTo>
                    <a:pt x="1477293" y="242570"/>
                  </a:lnTo>
                  <a:lnTo>
                    <a:pt x="1470142" y="243762"/>
                  </a:lnTo>
                  <a:lnTo>
                    <a:pt x="1477293" y="242570"/>
                  </a:lnTo>
                  <a:lnTo>
                    <a:pt x="1490152" y="238760"/>
                  </a:lnTo>
                  <a:close/>
                </a:path>
                <a:path w="2219959" h="850900">
                  <a:moveTo>
                    <a:pt x="730481" y="208280"/>
                  </a:moveTo>
                  <a:lnTo>
                    <a:pt x="724333" y="238760"/>
                  </a:lnTo>
                  <a:lnTo>
                    <a:pt x="799410" y="238760"/>
                  </a:lnTo>
                  <a:lnTo>
                    <a:pt x="802317" y="228600"/>
                  </a:lnTo>
                  <a:lnTo>
                    <a:pt x="730481" y="208280"/>
                  </a:lnTo>
                  <a:close/>
                </a:path>
                <a:path w="2219959" h="850900">
                  <a:moveTo>
                    <a:pt x="610996" y="176530"/>
                  </a:moveTo>
                  <a:lnTo>
                    <a:pt x="602725" y="200660"/>
                  </a:lnTo>
                  <a:lnTo>
                    <a:pt x="679071" y="200660"/>
                  </a:lnTo>
                  <a:lnTo>
                    <a:pt x="680200" y="195580"/>
                  </a:lnTo>
                  <a:lnTo>
                    <a:pt x="610996" y="176530"/>
                  </a:lnTo>
                  <a:close/>
                </a:path>
                <a:path w="2219959" h="850900">
                  <a:moveTo>
                    <a:pt x="370803" y="102870"/>
                  </a:moveTo>
                  <a:lnTo>
                    <a:pt x="362344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0" y="187960"/>
                  </a:lnTo>
                  <a:lnTo>
                    <a:pt x="558391" y="162560"/>
                  </a:lnTo>
                  <a:lnTo>
                    <a:pt x="469630" y="162560"/>
                  </a:lnTo>
                  <a:lnTo>
                    <a:pt x="457132" y="149860"/>
                  </a:lnTo>
                  <a:lnTo>
                    <a:pt x="432112" y="149860"/>
                  </a:lnTo>
                  <a:lnTo>
                    <a:pt x="438240" y="125730"/>
                  </a:lnTo>
                  <a:lnTo>
                    <a:pt x="370803" y="102870"/>
                  </a:lnTo>
                  <a:close/>
                </a:path>
                <a:path w="2219959" h="850900">
                  <a:moveTo>
                    <a:pt x="489369" y="142240"/>
                  </a:moveTo>
                  <a:lnTo>
                    <a:pt x="482121" y="162560"/>
                  </a:lnTo>
                  <a:lnTo>
                    <a:pt x="558435" y="162560"/>
                  </a:lnTo>
                  <a:lnTo>
                    <a:pt x="498161" y="146050"/>
                  </a:lnTo>
                  <a:lnTo>
                    <a:pt x="489369" y="142240"/>
                  </a:lnTo>
                  <a:close/>
                </a:path>
                <a:path w="2219959" h="850900">
                  <a:moveTo>
                    <a:pt x="59838" y="0"/>
                  </a:moveTo>
                  <a:lnTo>
                    <a:pt x="28677" y="11430"/>
                  </a:lnTo>
                  <a:lnTo>
                    <a:pt x="18984" y="22860"/>
                  </a:lnTo>
                  <a:lnTo>
                    <a:pt x="14127" y="27940"/>
                  </a:lnTo>
                  <a:lnTo>
                    <a:pt x="27586" y="35560"/>
                  </a:lnTo>
                  <a:lnTo>
                    <a:pt x="22513" y="48260"/>
                  </a:lnTo>
                  <a:lnTo>
                    <a:pt x="18786" y="60960"/>
                  </a:lnTo>
                  <a:lnTo>
                    <a:pt x="16490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49862" y="124460"/>
                  </a:lnTo>
                  <a:lnTo>
                    <a:pt x="337421" y="111760"/>
                  </a:lnTo>
                  <a:lnTo>
                    <a:pt x="312671" y="111760"/>
                  </a:lnTo>
                  <a:lnTo>
                    <a:pt x="319491" y="86360"/>
                  </a:lnTo>
                  <a:lnTo>
                    <a:pt x="243322" y="86360"/>
                  </a:lnTo>
                  <a:lnTo>
                    <a:pt x="230724" y="73660"/>
                  </a:lnTo>
                  <a:lnTo>
                    <a:pt x="218297" y="73660"/>
                  </a:lnTo>
                  <a:lnTo>
                    <a:pt x="193962" y="60960"/>
                  </a:lnTo>
                  <a:lnTo>
                    <a:pt x="200722" y="44450"/>
                  </a:lnTo>
                  <a:lnTo>
                    <a:pt x="175426" y="35560"/>
                  </a:lnTo>
                  <a:lnTo>
                    <a:pt x="113001" y="35560"/>
                  </a:lnTo>
                  <a:lnTo>
                    <a:pt x="94162" y="22860"/>
                  </a:lnTo>
                  <a:lnTo>
                    <a:pt x="78044" y="22860"/>
                  </a:lnTo>
                  <a:lnTo>
                    <a:pt x="82313" y="3810"/>
                  </a:lnTo>
                  <a:lnTo>
                    <a:pt x="59838" y="0"/>
                  </a:lnTo>
                  <a:close/>
                </a:path>
                <a:path w="2219959" h="850900">
                  <a:moveTo>
                    <a:pt x="2014390" y="59690"/>
                  </a:moveTo>
                  <a:lnTo>
                    <a:pt x="1947056" y="86360"/>
                  </a:lnTo>
                  <a:lnTo>
                    <a:pt x="1954945" y="111760"/>
                  </a:lnTo>
                  <a:lnTo>
                    <a:pt x="1930655" y="111760"/>
                  </a:lnTo>
                  <a:lnTo>
                    <a:pt x="1918410" y="124460"/>
                  </a:lnTo>
                  <a:lnTo>
                    <a:pt x="2204121" y="124460"/>
                  </a:lnTo>
                  <a:lnTo>
                    <a:pt x="2204121" y="86360"/>
                  </a:lnTo>
                  <a:lnTo>
                    <a:pt x="2022891" y="86360"/>
                  </a:lnTo>
                  <a:lnTo>
                    <a:pt x="2018825" y="73660"/>
                  </a:lnTo>
                  <a:lnTo>
                    <a:pt x="2014390" y="59690"/>
                  </a:lnTo>
                  <a:close/>
                </a:path>
                <a:path w="2219959" h="850900">
                  <a:moveTo>
                    <a:pt x="250009" y="62230"/>
                  </a:moveTo>
                  <a:lnTo>
                    <a:pt x="243322" y="86360"/>
                  </a:lnTo>
                  <a:lnTo>
                    <a:pt x="319491" y="86360"/>
                  </a:lnTo>
                  <a:lnTo>
                    <a:pt x="319668" y="85090"/>
                  </a:lnTo>
                  <a:lnTo>
                    <a:pt x="250009" y="62230"/>
                  </a:lnTo>
                  <a:close/>
                </a:path>
                <a:path w="2219959" h="850900">
                  <a:moveTo>
                    <a:pt x="2204121" y="73660"/>
                  </a:moveTo>
                  <a:lnTo>
                    <a:pt x="2035408" y="73660"/>
                  </a:lnTo>
                  <a:lnTo>
                    <a:pt x="2022891" y="86360"/>
                  </a:lnTo>
                  <a:lnTo>
                    <a:pt x="2204121" y="86360"/>
                  </a:lnTo>
                  <a:lnTo>
                    <a:pt x="2204121" y="73660"/>
                  </a:lnTo>
                  <a:close/>
                </a:path>
                <a:path w="2219959" h="850900">
                  <a:moveTo>
                    <a:pt x="2130328" y="10160"/>
                  </a:moveTo>
                  <a:lnTo>
                    <a:pt x="2124186" y="11430"/>
                  </a:lnTo>
                  <a:lnTo>
                    <a:pt x="2070855" y="35560"/>
                  </a:lnTo>
                  <a:lnTo>
                    <a:pt x="2060825" y="39370"/>
                  </a:lnTo>
                  <a:lnTo>
                    <a:pt x="2071193" y="60960"/>
                  </a:lnTo>
                  <a:lnTo>
                    <a:pt x="2059566" y="60960"/>
                  </a:lnTo>
                  <a:lnTo>
                    <a:pt x="2047635" y="73660"/>
                  </a:lnTo>
                  <a:lnTo>
                    <a:pt x="2219703" y="73660"/>
                  </a:lnTo>
                  <a:lnTo>
                    <a:pt x="2212312" y="36830"/>
                  </a:lnTo>
                  <a:lnTo>
                    <a:pt x="2211233" y="35560"/>
                  </a:lnTo>
                  <a:lnTo>
                    <a:pt x="2137201" y="35560"/>
                  </a:lnTo>
                  <a:lnTo>
                    <a:pt x="2130328" y="10160"/>
                  </a:lnTo>
                  <a:close/>
                </a:path>
                <a:path w="2219959" h="850900">
                  <a:moveTo>
                    <a:pt x="132175" y="19050"/>
                  </a:moveTo>
                  <a:lnTo>
                    <a:pt x="125085" y="35560"/>
                  </a:lnTo>
                  <a:lnTo>
                    <a:pt x="175426" y="35560"/>
                  </a:lnTo>
                  <a:lnTo>
                    <a:pt x="132175" y="19050"/>
                  </a:lnTo>
                  <a:close/>
                </a:path>
                <a:path w="2219959" h="850900">
                  <a:moveTo>
                    <a:pt x="2183352" y="10160"/>
                  </a:moveTo>
                  <a:lnTo>
                    <a:pt x="2177294" y="22860"/>
                  </a:lnTo>
                  <a:lnTo>
                    <a:pt x="2148436" y="22860"/>
                  </a:lnTo>
                  <a:lnTo>
                    <a:pt x="2137201" y="35560"/>
                  </a:lnTo>
                  <a:lnTo>
                    <a:pt x="2211233" y="35560"/>
                  </a:lnTo>
                  <a:lnTo>
                    <a:pt x="2191816" y="12700"/>
                  </a:lnTo>
                  <a:lnTo>
                    <a:pt x="2183352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66176" y="6601531"/>
              <a:ext cx="2213610" cy="851535"/>
            </a:xfrm>
            <a:custGeom>
              <a:avLst/>
              <a:gdLst/>
              <a:ahLst/>
              <a:cxnLst/>
              <a:rect l="l" t="t" r="r" b="b"/>
              <a:pathLst>
                <a:path w="2213609" h="851534">
                  <a:moveTo>
                    <a:pt x="0" y="73757"/>
                  </a:moveTo>
                  <a:lnTo>
                    <a:pt x="7689" y="35954"/>
                  </a:lnTo>
                  <a:lnTo>
                    <a:pt x="28677" y="10660"/>
                  </a:lnTo>
                  <a:lnTo>
                    <a:pt x="59838" y="0"/>
                  </a:lnTo>
                </a:path>
                <a:path w="2213609" h="851534">
                  <a:moveTo>
                    <a:pt x="2213053" y="520694"/>
                  </a:moveTo>
                  <a:lnTo>
                    <a:pt x="2194524" y="566650"/>
                  </a:lnTo>
                  <a:lnTo>
                    <a:pt x="2166928" y="607691"/>
                  </a:lnTo>
                  <a:lnTo>
                    <a:pt x="2162111" y="612041"/>
                  </a:lnTo>
                </a:path>
                <a:path w="2213609" h="851534">
                  <a:moveTo>
                    <a:pt x="1947410" y="742009"/>
                  </a:moveTo>
                  <a:lnTo>
                    <a:pt x="1836630" y="783867"/>
                  </a:lnTo>
                  <a:lnTo>
                    <a:pt x="1792227" y="796183"/>
                  </a:lnTo>
                  <a:lnTo>
                    <a:pt x="1744106" y="806957"/>
                  </a:lnTo>
                  <a:lnTo>
                    <a:pt x="1692983" y="816285"/>
                  </a:lnTo>
                  <a:lnTo>
                    <a:pt x="1639572" y="824263"/>
                  </a:lnTo>
                  <a:lnTo>
                    <a:pt x="1584588" y="830990"/>
                  </a:lnTo>
                  <a:lnTo>
                    <a:pt x="1528744" y="836563"/>
                  </a:lnTo>
                  <a:lnTo>
                    <a:pt x="1472756" y="841077"/>
                  </a:lnTo>
                  <a:lnTo>
                    <a:pt x="1417339" y="844631"/>
                  </a:lnTo>
                  <a:lnTo>
                    <a:pt x="1363205" y="847321"/>
                  </a:lnTo>
                  <a:lnTo>
                    <a:pt x="1311071" y="849245"/>
                  </a:lnTo>
                  <a:lnTo>
                    <a:pt x="1261650" y="850498"/>
                  </a:lnTo>
                </a:path>
                <a:path w="2213609" h="851534">
                  <a:moveTo>
                    <a:pt x="1173847" y="851385"/>
                  </a:moveTo>
                  <a:lnTo>
                    <a:pt x="1173807" y="851385"/>
                  </a:lnTo>
                  <a:lnTo>
                    <a:pt x="1173772" y="851385"/>
                  </a:lnTo>
                </a:path>
                <a:path w="2213609" h="851534">
                  <a:moveTo>
                    <a:pt x="1050820" y="850361"/>
                  </a:moveTo>
                  <a:lnTo>
                    <a:pt x="1002999" y="849229"/>
                  </a:lnTo>
                  <a:lnTo>
                    <a:pt x="952609" y="847492"/>
                  </a:lnTo>
                  <a:lnTo>
                    <a:pt x="900090" y="845024"/>
                  </a:lnTo>
                  <a:lnTo>
                    <a:pt x="845912" y="841699"/>
                  </a:lnTo>
                  <a:lnTo>
                    <a:pt x="790550" y="837391"/>
                  </a:lnTo>
                  <a:lnTo>
                    <a:pt x="734474" y="831976"/>
                  </a:lnTo>
                  <a:lnTo>
                    <a:pt x="678159" y="825326"/>
                  </a:lnTo>
                  <a:lnTo>
                    <a:pt x="622076" y="817316"/>
                  </a:lnTo>
                  <a:lnTo>
                    <a:pt x="566698" y="807820"/>
                  </a:lnTo>
                  <a:lnTo>
                    <a:pt x="512497" y="796712"/>
                  </a:lnTo>
                  <a:lnTo>
                    <a:pt x="459945" y="783867"/>
                  </a:lnTo>
                  <a:lnTo>
                    <a:pt x="300718" y="733084"/>
                  </a:lnTo>
                  <a:lnTo>
                    <a:pt x="185058" y="683952"/>
                  </a:lnTo>
                  <a:lnTo>
                    <a:pt x="114521" y="646857"/>
                  </a:lnTo>
                  <a:lnTo>
                    <a:pt x="55372" y="603608"/>
                  </a:lnTo>
                  <a:lnTo>
                    <a:pt x="26554" y="564553"/>
                  </a:lnTo>
                  <a:lnTo>
                    <a:pt x="7124" y="520084"/>
                  </a:lnTo>
                  <a:lnTo>
                    <a:pt x="0" y="475265"/>
                  </a:lnTo>
                  <a:lnTo>
                    <a:pt x="0" y="73757"/>
                  </a:lnTo>
                </a:path>
                <a:path w="2213609" h="851534">
                  <a:moveTo>
                    <a:pt x="2191815" y="12201"/>
                  </a:moveTo>
                  <a:lnTo>
                    <a:pt x="2200138" y="22019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66176" y="6240647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66176" y="6240647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0057" y="7060209"/>
              <a:ext cx="92489" cy="925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48134" y="7060209"/>
              <a:ext cx="92489" cy="925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297383" y="7216413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87118" y="3631141"/>
              <a:ext cx="2188845" cy="839469"/>
            </a:xfrm>
            <a:custGeom>
              <a:avLst/>
              <a:gdLst/>
              <a:ahLst/>
              <a:cxnLst/>
              <a:rect l="l" t="t" r="r" b="b"/>
              <a:pathLst>
                <a:path w="2188845" h="839470">
                  <a:moveTo>
                    <a:pt x="1499658" y="826632"/>
                  </a:moveTo>
                  <a:lnTo>
                    <a:pt x="766703" y="826632"/>
                  </a:lnTo>
                  <a:lnTo>
                    <a:pt x="805312" y="836314"/>
                  </a:lnTo>
                  <a:lnTo>
                    <a:pt x="831451" y="838357"/>
                  </a:lnTo>
                  <a:lnTo>
                    <a:pt x="847258" y="839332"/>
                  </a:lnTo>
                  <a:lnTo>
                    <a:pt x="1430565" y="839332"/>
                  </a:lnTo>
                  <a:lnTo>
                    <a:pt x="1451341" y="837993"/>
                  </a:lnTo>
                  <a:lnTo>
                    <a:pt x="1499658" y="826632"/>
                  </a:lnTo>
                  <a:close/>
                </a:path>
                <a:path w="2188845" h="839470">
                  <a:moveTo>
                    <a:pt x="1602131" y="813932"/>
                  </a:moveTo>
                  <a:lnTo>
                    <a:pt x="669885" y="813932"/>
                  </a:lnTo>
                  <a:lnTo>
                    <a:pt x="717576" y="826632"/>
                  </a:lnTo>
                  <a:lnTo>
                    <a:pt x="1551901" y="826632"/>
                  </a:lnTo>
                  <a:lnTo>
                    <a:pt x="1602131" y="813932"/>
                  </a:lnTo>
                  <a:close/>
                </a:path>
                <a:path w="2188845" h="839470">
                  <a:moveTo>
                    <a:pt x="1695555" y="801232"/>
                  </a:moveTo>
                  <a:lnTo>
                    <a:pt x="578471" y="801232"/>
                  </a:lnTo>
                  <a:lnTo>
                    <a:pt x="623545" y="813932"/>
                  </a:lnTo>
                  <a:lnTo>
                    <a:pt x="1650098" y="813932"/>
                  </a:lnTo>
                  <a:lnTo>
                    <a:pt x="1695555" y="801232"/>
                  </a:lnTo>
                  <a:close/>
                </a:path>
                <a:path w="2188845" h="839470">
                  <a:moveTo>
                    <a:pt x="2080222" y="648832"/>
                  </a:moveTo>
                  <a:lnTo>
                    <a:pt x="131642" y="648832"/>
                  </a:lnTo>
                  <a:lnTo>
                    <a:pt x="143838" y="661532"/>
                  </a:lnTo>
                  <a:lnTo>
                    <a:pt x="181698" y="674232"/>
                  </a:lnTo>
                  <a:lnTo>
                    <a:pt x="222902" y="699632"/>
                  </a:lnTo>
                  <a:lnTo>
                    <a:pt x="267427" y="712332"/>
                  </a:lnTo>
                  <a:lnTo>
                    <a:pt x="315246" y="737732"/>
                  </a:lnTo>
                  <a:lnTo>
                    <a:pt x="321998" y="740380"/>
                  </a:lnTo>
                  <a:lnTo>
                    <a:pt x="353374" y="750432"/>
                  </a:lnTo>
                  <a:lnTo>
                    <a:pt x="380884" y="750432"/>
                  </a:lnTo>
                  <a:lnTo>
                    <a:pt x="450017" y="775832"/>
                  </a:lnTo>
                  <a:lnTo>
                    <a:pt x="527588" y="799131"/>
                  </a:lnTo>
                  <a:lnTo>
                    <a:pt x="537789" y="801232"/>
                  </a:lnTo>
                  <a:lnTo>
                    <a:pt x="1736001" y="801232"/>
                  </a:lnTo>
                  <a:lnTo>
                    <a:pt x="1777946" y="788532"/>
                  </a:lnTo>
                  <a:lnTo>
                    <a:pt x="1814384" y="775832"/>
                  </a:lnTo>
                  <a:lnTo>
                    <a:pt x="1879660" y="750432"/>
                  </a:lnTo>
                  <a:lnTo>
                    <a:pt x="1941982" y="725032"/>
                  </a:lnTo>
                  <a:lnTo>
                    <a:pt x="1975159" y="712332"/>
                  </a:lnTo>
                  <a:lnTo>
                    <a:pt x="2006429" y="699632"/>
                  </a:lnTo>
                  <a:lnTo>
                    <a:pt x="2035742" y="674232"/>
                  </a:lnTo>
                  <a:lnTo>
                    <a:pt x="2063047" y="661532"/>
                  </a:lnTo>
                  <a:lnTo>
                    <a:pt x="2071932" y="661532"/>
                  </a:lnTo>
                  <a:lnTo>
                    <a:pt x="2080222" y="648832"/>
                  </a:lnTo>
                  <a:close/>
                </a:path>
                <a:path w="2188845" h="839470">
                  <a:moveTo>
                    <a:pt x="2094993" y="636132"/>
                  </a:moveTo>
                  <a:lnTo>
                    <a:pt x="109893" y="636132"/>
                  </a:lnTo>
                  <a:lnTo>
                    <a:pt x="120327" y="648832"/>
                  </a:lnTo>
                  <a:lnTo>
                    <a:pt x="2087911" y="648832"/>
                  </a:lnTo>
                  <a:lnTo>
                    <a:pt x="2094993" y="636132"/>
                  </a:lnTo>
                  <a:close/>
                </a:path>
                <a:path w="2188845" h="839470">
                  <a:moveTo>
                    <a:pt x="83757" y="13832"/>
                  </a:moveTo>
                  <a:lnTo>
                    <a:pt x="50680" y="13832"/>
                  </a:lnTo>
                  <a:lnTo>
                    <a:pt x="24110" y="26532"/>
                  </a:lnTo>
                  <a:lnTo>
                    <a:pt x="6423" y="39232"/>
                  </a:lnTo>
                  <a:lnTo>
                    <a:pt x="0" y="77332"/>
                  </a:lnTo>
                  <a:lnTo>
                    <a:pt x="0" y="483732"/>
                  </a:lnTo>
                  <a:lnTo>
                    <a:pt x="6767" y="521832"/>
                  </a:lnTo>
                  <a:lnTo>
                    <a:pt x="25211" y="559932"/>
                  </a:lnTo>
                  <a:lnTo>
                    <a:pt x="52546" y="598032"/>
                  </a:lnTo>
                  <a:lnTo>
                    <a:pt x="85986" y="623432"/>
                  </a:lnTo>
                  <a:lnTo>
                    <a:pt x="87693" y="623432"/>
                  </a:lnTo>
                  <a:lnTo>
                    <a:pt x="92499" y="636132"/>
                  </a:lnTo>
                  <a:lnTo>
                    <a:pt x="2106490" y="636132"/>
                  </a:lnTo>
                  <a:lnTo>
                    <a:pt x="2138237" y="598032"/>
                  </a:lnTo>
                  <a:lnTo>
                    <a:pt x="2164294" y="559932"/>
                  </a:lnTo>
                  <a:lnTo>
                    <a:pt x="2181929" y="521832"/>
                  </a:lnTo>
                  <a:lnTo>
                    <a:pt x="2188415" y="483732"/>
                  </a:lnTo>
                  <a:lnTo>
                    <a:pt x="2188415" y="293232"/>
                  </a:lnTo>
                  <a:lnTo>
                    <a:pt x="1035861" y="293232"/>
                  </a:lnTo>
                  <a:lnTo>
                    <a:pt x="990188" y="280532"/>
                  </a:lnTo>
                  <a:lnTo>
                    <a:pt x="942118" y="280532"/>
                  </a:lnTo>
                  <a:lnTo>
                    <a:pt x="891723" y="267832"/>
                  </a:lnTo>
                  <a:lnTo>
                    <a:pt x="784241" y="242432"/>
                  </a:lnTo>
                  <a:lnTo>
                    <a:pt x="727297" y="229732"/>
                  </a:lnTo>
                  <a:lnTo>
                    <a:pt x="532860" y="178932"/>
                  </a:lnTo>
                  <a:lnTo>
                    <a:pt x="482362" y="153532"/>
                  </a:lnTo>
                  <a:lnTo>
                    <a:pt x="338256" y="115432"/>
                  </a:lnTo>
                  <a:lnTo>
                    <a:pt x="291298" y="90032"/>
                  </a:lnTo>
                  <a:lnTo>
                    <a:pt x="199679" y="64632"/>
                  </a:lnTo>
                  <a:lnTo>
                    <a:pt x="176650" y="51932"/>
                  </a:lnTo>
                  <a:lnTo>
                    <a:pt x="154778" y="51932"/>
                  </a:lnTo>
                  <a:lnTo>
                    <a:pt x="134110" y="39232"/>
                  </a:lnTo>
                  <a:lnTo>
                    <a:pt x="114698" y="26532"/>
                  </a:lnTo>
                  <a:lnTo>
                    <a:pt x="98227" y="26532"/>
                  </a:lnTo>
                  <a:lnTo>
                    <a:pt x="83757" y="13832"/>
                  </a:lnTo>
                  <a:close/>
                </a:path>
                <a:path w="2188845" h="839470">
                  <a:moveTo>
                    <a:pt x="2139629" y="13832"/>
                  </a:moveTo>
                  <a:lnTo>
                    <a:pt x="2107778" y="26532"/>
                  </a:lnTo>
                  <a:lnTo>
                    <a:pt x="2089266" y="26532"/>
                  </a:lnTo>
                  <a:lnTo>
                    <a:pt x="2081988" y="39232"/>
                  </a:lnTo>
                  <a:lnTo>
                    <a:pt x="2065854" y="39232"/>
                  </a:lnTo>
                  <a:lnTo>
                    <a:pt x="2048637" y="51932"/>
                  </a:lnTo>
                  <a:lnTo>
                    <a:pt x="2030374" y="64632"/>
                  </a:lnTo>
                  <a:lnTo>
                    <a:pt x="2011101" y="64632"/>
                  </a:lnTo>
                  <a:lnTo>
                    <a:pt x="1965274" y="90032"/>
                  </a:lnTo>
                  <a:lnTo>
                    <a:pt x="1918223" y="102732"/>
                  </a:lnTo>
                  <a:lnTo>
                    <a:pt x="1870096" y="128132"/>
                  </a:lnTo>
                  <a:lnTo>
                    <a:pt x="1821039" y="140832"/>
                  </a:lnTo>
                  <a:lnTo>
                    <a:pt x="1771202" y="166232"/>
                  </a:lnTo>
                  <a:lnTo>
                    <a:pt x="1626327" y="204332"/>
                  </a:lnTo>
                  <a:lnTo>
                    <a:pt x="1579287" y="229732"/>
                  </a:lnTo>
                  <a:lnTo>
                    <a:pt x="1487483" y="255132"/>
                  </a:lnTo>
                  <a:lnTo>
                    <a:pt x="1434567" y="267832"/>
                  </a:lnTo>
                  <a:lnTo>
                    <a:pt x="1383481" y="267832"/>
                  </a:lnTo>
                  <a:lnTo>
                    <a:pt x="1334292" y="280532"/>
                  </a:lnTo>
                  <a:lnTo>
                    <a:pt x="1330643" y="281513"/>
                  </a:lnTo>
                  <a:lnTo>
                    <a:pt x="2188415" y="281513"/>
                  </a:lnTo>
                  <a:lnTo>
                    <a:pt x="2188415" y="77332"/>
                  </a:lnTo>
                  <a:lnTo>
                    <a:pt x="2182232" y="39232"/>
                  </a:lnTo>
                  <a:lnTo>
                    <a:pt x="2165208" y="26532"/>
                  </a:lnTo>
                  <a:lnTo>
                    <a:pt x="2139629" y="13832"/>
                  </a:lnTo>
                  <a:close/>
                </a:path>
                <a:path w="2188845" h="839470">
                  <a:moveTo>
                    <a:pt x="1097994" y="273414"/>
                  </a:moveTo>
                  <a:lnTo>
                    <a:pt x="1120424" y="280532"/>
                  </a:lnTo>
                  <a:lnTo>
                    <a:pt x="1150553" y="280532"/>
                  </a:lnTo>
                  <a:lnTo>
                    <a:pt x="1097994" y="273414"/>
                  </a:lnTo>
                  <a:close/>
                </a:path>
                <a:path w="2188845" h="839470">
                  <a:moveTo>
                    <a:pt x="925031" y="249991"/>
                  </a:moveTo>
                  <a:lnTo>
                    <a:pt x="945210" y="255132"/>
                  </a:lnTo>
                  <a:lnTo>
                    <a:pt x="992719" y="267832"/>
                  </a:lnTo>
                  <a:lnTo>
                    <a:pt x="1056771" y="267832"/>
                  </a:lnTo>
                  <a:lnTo>
                    <a:pt x="925031" y="249991"/>
                  </a:lnTo>
                  <a:close/>
                </a:path>
                <a:path w="2188845" h="839470">
                  <a:moveTo>
                    <a:pt x="433671" y="124602"/>
                  </a:moveTo>
                  <a:lnTo>
                    <a:pt x="440330" y="128132"/>
                  </a:lnTo>
                  <a:lnTo>
                    <a:pt x="456491" y="132346"/>
                  </a:lnTo>
                  <a:lnTo>
                    <a:pt x="433671" y="124602"/>
                  </a:lnTo>
                  <a:close/>
                </a:path>
                <a:path w="2188845" h="839470">
                  <a:moveTo>
                    <a:pt x="244649" y="60454"/>
                  </a:moveTo>
                  <a:lnTo>
                    <a:pt x="252092" y="64632"/>
                  </a:lnTo>
                  <a:lnTo>
                    <a:pt x="276440" y="71243"/>
                  </a:lnTo>
                  <a:lnTo>
                    <a:pt x="244649" y="60454"/>
                  </a:lnTo>
                  <a:close/>
                </a:path>
                <a:path w="2188845" h="839470">
                  <a:moveTo>
                    <a:pt x="183368" y="38930"/>
                  </a:moveTo>
                  <a:lnTo>
                    <a:pt x="183885" y="39232"/>
                  </a:lnTo>
                  <a:lnTo>
                    <a:pt x="184169" y="39232"/>
                  </a:lnTo>
                  <a:lnTo>
                    <a:pt x="183368" y="38930"/>
                  </a:lnTo>
                  <a:close/>
                </a:path>
                <a:path w="2188845" h="839470">
                  <a:moveTo>
                    <a:pt x="107408" y="10378"/>
                  </a:moveTo>
                  <a:lnTo>
                    <a:pt x="113431" y="13832"/>
                  </a:lnTo>
                  <a:lnTo>
                    <a:pt x="116596" y="13832"/>
                  </a:lnTo>
                  <a:lnTo>
                    <a:pt x="107408" y="10378"/>
                  </a:lnTo>
                  <a:close/>
                </a:path>
                <a:path w="2188845" h="839470">
                  <a:moveTo>
                    <a:pt x="2140518" y="0"/>
                  </a:moveTo>
                  <a:lnTo>
                    <a:pt x="2135470" y="1132"/>
                  </a:lnTo>
                  <a:lnTo>
                    <a:pt x="2144379" y="1132"/>
                  </a:lnTo>
                  <a:lnTo>
                    <a:pt x="21405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76647" y="3627872"/>
              <a:ext cx="2205355" cy="717550"/>
            </a:xfrm>
            <a:custGeom>
              <a:avLst/>
              <a:gdLst/>
              <a:ahLst/>
              <a:cxnLst/>
              <a:rect l="l" t="t" r="r" b="b"/>
              <a:pathLst>
                <a:path w="2205354" h="717550">
                  <a:moveTo>
                    <a:pt x="0" y="73685"/>
                  </a:moveTo>
                  <a:lnTo>
                    <a:pt x="7679" y="35891"/>
                  </a:lnTo>
                  <a:lnTo>
                    <a:pt x="28636" y="10623"/>
                  </a:lnTo>
                  <a:lnTo>
                    <a:pt x="59750" y="0"/>
                  </a:lnTo>
                  <a:lnTo>
                    <a:pt x="97903" y="6138"/>
                  </a:lnTo>
                  <a:lnTo>
                    <a:pt x="213729" y="49676"/>
                  </a:lnTo>
                  <a:lnTo>
                    <a:pt x="247902" y="61274"/>
                  </a:lnTo>
                </a:path>
                <a:path w="2205354" h="717550">
                  <a:moveTo>
                    <a:pt x="2197450" y="533476"/>
                  </a:moveTo>
                  <a:lnTo>
                    <a:pt x="2184149" y="566593"/>
                  </a:lnTo>
                  <a:lnTo>
                    <a:pt x="2156628" y="607669"/>
                  </a:lnTo>
                  <a:lnTo>
                    <a:pt x="2122706" y="638419"/>
                  </a:lnTo>
                  <a:lnTo>
                    <a:pt x="2102312" y="653139"/>
                  </a:lnTo>
                  <a:lnTo>
                    <a:pt x="2050610" y="685500"/>
                  </a:lnTo>
                </a:path>
                <a:path w="2205354" h="717550">
                  <a:moveTo>
                    <a:pt x="261925" y="717070"/>
                  </a:moveTo>
                  <a:lnTo>
                    <a:pt x="184341" y="683964"/>
                  </a:lnTo>
                  <a:lnTo>
                    <a:pt x="114244" y="646927"/>
                  </a:lnTo>
                  <a:lnTo>
                    <a:pt x="55302" y="603639"/>
                  </a:lnTo>
                  <a:lnTo>
                    <a:pt x="26520" y="564531"/>
                  </a:lnTo>
                  <a:lnTo>
                    <a:pt x="7115" y="520025"/>
                  </a:lnTo>
                  <a:lnTo>
                    <a:pt x="0" y="475193"/>
                  </a:lnTo>
                  <a:lnTo>
                    <a:pt x="0" y="73685"/>
                  </a:lnTo>
                </a:path>
                <a:path w="2205354" h="717550">
                  <a:moveTo>
                    <a:pt x="1168270" y="284781"/>
                  </a:moveTo>
                  <a:lnTo>
                    <a:pt x="1470264" y="242099"/>
                  </a:lnTo>
                  <a:lnTo>
                    <a:pt x="1778146" y="148197"/>
                  </a:lnTo>
                  <a:lnTo>
                    <a:pt x="2017469" y="54294"/>
                  </a:lnTo>
                  <a:lnTo>
                    <a:pt x="2113787" y="11612"/>
                  </a:lnTo>
                  <a:lnTo>
                    <a:pt x="2142212" y="5237"/>
                  </a:lnTo>
                </a:path>
                <a:path w="2205354" h="717550">
                  <a:moveTo>
                    <a:pt x="2150987" y="3269"/>
                  </a:moveTo>
                  <a:lnTo>
                    <a:pt x="2181365" y="12176"/>
                  </a:lnTo>
                  <a:lnTo>
                    <a:pt x="2201846" y="36319"/>
                  </a:lnTo>
                  <a:lnTo>
                    <a:pt x="2204964" y="51832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76647" y="3266916"/>
              <a:ext cx="2209800" cy="653415"/>
            </a:xfrm>
            <a:custGeom>
              <a:avLst/>
              <a:gdLst/>
              <a:ahLst/>
              <a:cxnLst/>
              <a:rect l="l" t="t" r="r" b="b"/>
              <a:pathLst>
                <a:path w="2209800" h="653414">
                  <a:moveTo>
                    <a:pt x="1104678" y="0"/>
                  </a:moveTo>
                  <a:lnTo>
                    <a:pt x="1034816" y="642"/>
                  </a:lnTo>
                  <a:lnTo>
                    <a:pt x="966109" y="2543"/>
                  </a:lnTo>
                  <a:lnTo>
                    <a:pt x="898687" y="5665"/>
                  </a:lnTo>
                  <a:lnTo>
                    <a:pt x="832677" y="9970"/>
                  </a:lnTo>
                  <a:lnTo>
                    <a:pt x="768211" y="15420"/>
                  </a:lnTo>
                  <a:lnTo>
                    <a:pt x="705417" y="21975"/>
                  </a:lnTo>
                  <a:lnTo>
                    <a:pt x="644425" y="29598"/>
                  </a:lnTo>
                  <a:lnTo>
                    <a:pt x="585363" y="38251"/>
                  </a:lnTo>
                  <a:lnTo>
                    <a:pt x="528362" y="47895"/>
                  </a:lnTo>
                  <a:lnTo>
                    <a:pt x="473552" y="58493"/>
                  </a:lnTo>
                  <a:lnTo>
                    <a:pt x="421060" y="70005"/>
                  </a:lnTo>
                  <a:lnTo>
                    <a:pt x="371017" y="82394"/>
                  </a:lnTo>
                  <a:lnTo>
                    <a:pt x="323552" y="95621"/>
                  </a:lnTo>
                  <a:lnTo>
                    <a:pt x="278795" y="109649"/>
                  </a:lnTo>
                  <a:lnTo>
                    <a:pt x="236875" y="124439"/>
                  </a:lnTo>
                  <a:lnTo>
                    <a:pt x="197921" y="139952"/>
                  </a:lnTo>
                  <a:lnTo>
                    <a:pt x="162063" y="156150"/>
                  </a:lnTo>
                  <a:lnTo>
                    <a:pt x="100152" y="190451"/>
                  </a:lnTo>
                  <a:lnTo>
                    <a:pt x="52176" y="227035"/>
                  </a:lnTo>
                  <a:lnTo>
                    <a:pt x="19171" y="265595"/>
                  </a:lnTo>
                  <a:lnTo>
                    <a:pt x="2173" y="305827"/>
                  </a:lnTo>
                  <a:lnTo>
                    <a:pt x="0" y="326473"/>
                  </a:lnTo>
                  <a:lnTo>
                    <a:pt x="2173" y="347120"/>
                  </a:lnTo>
                  <a:lnTo>
                    <a:pt x="19171" y="387351"/>
                  </a:lnTo>
                  <a:lnTo>
                    <a:pt x="52176" y="425912"/>
                  </a:lnTo>
                  <a:lnTo>
                    <a:pt x="100152" y="462496"/>
                  </a:lnTo>
                  <a:lnTo>
                    <a:pt x="162063" y="496796"/>
                  </a:lnTo>
                  <a:lnTo>
                    <a:pt x="197921" y="512995"/>
                  </a:lnTo>
                  <a:lnTo>
                    <a:pt x="236875" y="528508"/>
                  </a:lnTo>
                  <a:lnTo>
                    <a:pt x="278795" y="543298"/>
                  </a:lnTo>
                  <a:lnTo>
                    <a:pt x="323552" y="557325"/>
                  </a:lnTo>
                  <a:lnTo>
                    <a:pt x="371017" y="570553"/>
                  </a:lnTo>
                  <a:lnTo>
                    <a:pt x="421060" y="582942"/>
                  </a:lnTo>
                  <a:lnTo>
                    <a:pt x="473552" y="594454"/>
                  </a:lnTo>
                  <a:lnTo>
                    <a:pt x="528362" y="605051"/>
                  </a:lnTo>
                  <a:lnTo>
                    <a:pt x="585363" y="614696"/>
                  </a:lnTo>
                  <a:lnTo>
                    <a:pt x="644425" y="623349"/>
                  </a:lnTo>
                  <a:lnTo>
                    <a:pt x="705417" y="630972"/>
                  </a:lnTo>
                  <a:lnTo>
                    <a:pt x="768211" y="637527"/>
                  </a:lnTo>
                  <a:lnTo>
                    <a:pt x="832677" y="642976"/>
                  </a:lnTo>
                  <a:lnTo>
                    <a:pt x="898687" y="647281"/>
                  </a:lnTo>
                  <a:lnTo>
                    <a:pt x="966109" y="650403"/>
                  </a:lnTo>
                  <a:lnTo>
                    <a:pt x="1034816" y="652305"/>
                  </a:lnTo>
                  <a:lnTo>
                    <a:pt x="1104678" y="652947"/>
                  </a:lnTo>
                  <a:lnTo>
                    <a:pt x="1174539" y="652305"/>
                  </a:lnTo>
                  <a:lnTo>
                    <a:pt x="1243246" y="650403"/>
                  </a:lnTo>
                  <a:lnTo>
                    <a:pt x="1310669" y="647281"/>
                  </a:lnTo>
                  <a:lnTo>
                    <a:pt x="1376678" y="642976"/>
                  </a:lnTo>
                  <a:lnTo>
                    <a:pt x="1441145" y="637527"/>
                  </a:lnTo>
                  <a:lnTo>
                    <a:pt x="1503939" y="630972"/>
                  </a:lnTo>
                  <a:lnTo>
                    <a:pt x="1564931" y="623349"/>
                  </a:lnTo>
                  <a:lnTo>
                    <a:pt x="1623993" y="614696"/>
                  </a:lnTo>
                  <a:lnTo>
                    <a:pt x="1680993" y="605051"/>
                  </a:lnTo>
                  <a:lnTo>
                    <a:pt x="1735804" y="594454"/>
                  </a:lnTo>
                  <a:lnTo>
                    <a:pt x="1788296" y="582942"/>
                  </a:lnTo>
                  <a:lnTo>
                    <a:pt x="1838339" y="570553"/>
                  </a:lnTo>
                  <a:lnTo>
                    <a:pt x="1885803" y="557325"/>
                  </a:lnTo>
                  <a:lnTo>
                    <a:pt x="1930561" y="543298"/>
                  </a:lnTo>
                  <a:lnTo>
                    <a:pt x="1972481" y="528508"/>
                  </a:lnTo>
                  <a:lnTo>
                    <a:pt x="2011435" y="512995"/>
                  </a:lnTo>
                  <a:lnTo>
                    <a:pt x="2047293" y="496796"/>
                  </a:lnTo>
                  <a:lnTo>
                    <a:pt x="2109204" y="462496"/>
                  </a:lnTo>
                  <a:lnTo>
                    <a:pt x="2157180" y="425912"/>
                  </a:lnTo>
                  <a:lnTo>
                    <a:pt x="2190185" y="387351"/>
                  </a:lnTo>
                  <a:lnTo>
                    <a:pt x="2207183" y="347120"/>
                  </a:lnTo>
                  <a:lnTo>
                    <a:pt x="2209356" y="326473"/>
                  </a:lnTo>
                  <a:lnTo>
                    <a:pt x="2207183" y="305827"/>
                  </a:lnTo>
                  <a:lnTo>
                    <a:pt x="2190185" y="265595"/>
                  </a:lnTo>
                  <a:lnTo>
                    <a:pt x="2157180" y="227035"/>
                  </a:lnTo>
                  <a:lnTo>
                    <a:pt x="2109204" y="190451"/>
                  </a:lnTo>
                  <a:lnTo>
                    <a:pt x="2047293" y="156150"/>
                  </a:lnTo>
                  <a:lnTo>
                    <a:pt x="2011435" y="139952"/>
                  </a:lnTo>
                  <a:lnTo>
                    <a:pt x="1972481" y="124439"/>
                  </a:lnTo>
                  <a:lnTo>
                    <a:pt x="1930561" y="109649"/>
                  </a:lnTo>
                  <a:lnTo>
                    <a:pt x="1885803" y="95621"/>
                  </a:lnTo>
                  <a:lnTo>
                    <a:pt x="1838339" y="82394"/>
                  </a:lnTo>
                  <a:lnTo>
                    <a:pt x="1788296" y="70005"/>
                  </a:lnTo>
                  <a:lnTo>
                    <a:pt x="1735804" y="58493"/>
                  </a:lnTo>
                  <a:lnTo>
                    <a:pt x="1680993" y="47895"/>
                  </a:lnTo>
                  <a:lnTo>
                    <a:pt x="1623993" y="38251"/>
                  </a:lnTo>
                  <a:lnTo>
                    <a:pt x="1564931" y="29598"/>
                  </a:lnTo>
                  <a:lnTo>
                    <a:pt x="1503939" y="21975"/>
                  </a:lnTo>
                  <a:lnTo>
                    <a:pt x="1441145" y="15420"/>
                  </a:lnTo>
                  <a:lnTo>
                    <a:pt x="1376678" y="9970"/>
                  </a:lnTo>
                  <a:lnTo>
                    <a:pt x="1310669" y="5665"/>
                  </a:lnTo>
                  <a:lnTo>
                    <a:pt x="1243246" y="2543"/>
                  </a:lnTo>
                  <a:lnTo>
                    <a:pt x="1174539" y="642"/>
                  </a:lnTo>
                  <a:lnTo>
                    <a:pt x="1104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376647" y="3266916"/>
              <a:ext cx="2209800" cy="653415"/>
            </a:xfrm>
            <a:custGeom>
              <a:avLst/>
              <a:gdLst/>
              <a:ahLst/>
              <a:cxnLst/>
              <a:rect l="l" t="t" r="r" b="b"/>
              <a:pathLst>
                <a:path w="2209800" h="653414">
                  <a:moveTo>
                    <a:pt x="1104678" y="652947"/>
                  </a:moveTo>
                  <a:lnTo>
                    <a:pt x="1174539" y="652305"/>
                  </a:lnTo>
                  <a:lnTo>
                    <a:pt x="1243246" y="650403"/>
                  </a:lnTo>
                  <a:lnTo>
                    <a:pt x="1310669" y="647281"/>
                  </a:lnTo>
                  <a:lnTo>
                    <a:pt x="1376678" y="642976"/>
                  </a:lnTo>
                  <a:lnTo>
                    <a:pt x="1441145" y="637527"/>
                  </a:lnTo>
                  <a:lnTo>
                    <a:pt x="1503939" y="630972"/>
                  </a:lnTo>
                  <a:lnTo>
                    <a:pt x="1564931" y="623348"/>
                  </a:lnTo>
                  <a:lnTo>
                    <a:pt x="1623993" y="614695"/>
                  </a:lnTo>
                  <a:lnTo>
                    <a:pt x="1680993" y="605051"/>
                  </a:lnTo>
                  <a:lnTo>
                    <a:pt x="1735804" y="594454"/>
                  </a:lnTo>
                  <a:lnTo>
                    <a:pt x="1788296" y="582941"/>
                  </a:lnTo>
                  <a:lnTo>
                    <a:pt x="1838339" y="570552"/>
                  </a:lnTo>
                  <a:lnTo>
                    <a:pt x="1885803" y="557325"/>
                  </a:lnTo>
                  <a:lnTo>
                    <a:pt x="1930561" y="543297"/>
                  </a:lnTo>
                  <a:lnTo>
                    <a:pt x="1972481" y="528508"/>
                  </a:lnTo>
                  <a:lnTo>
                    <a:pt x="2011435" y="512995"/>
                  </a:lnTo>
                  <a:lnTo>
                    <a:pt x="2047293" y="496796"/>
                  </a:lnTo>
                  <a:lnTo>
                    <a:pt x="2109204" y="462495"/>
                  </a:lnTo>
                  <a:lnTo>
                    <a:pt x="2157180" y="425912"/>
                  </a:lnTo>
                  <a:lnTo>
                    <a:pt x="2190185" y="387351"/>
                  </a:lnTo>
                  <a:lnTo>
                    <a:pt x="2207183" y="347120"/>
                  </a:lnTo>
                  <a:lnTo>
                    <a:pt x="2209356" y="326473"/>
                  </a:lnTo>
                  <a:lnTo>
                    <a:pt x="2207183" y="305827"/>
                  </a:lnTo>
                  <a:lnTo>
                    <a:pt x="2190185" y="265595"/>
                  </a:lnTo>
                  <a:lnTo>
                    <a:pt x="2157180" y="227035"/>
                  </a:lnTo>
                  <a:lnTo>
                    <a:pt x="2109204" y="190451"/>
                  </a:lnTo>
                  <a:lnTo>
                    <a:pt x="2047293" y="156150"/>
                  </a:lnTo>
                  <a:lnTo>
                    <a:pt x="2011435" y="139952"/>
                  </a:lnTo>
                  <a:lnTo>
                    <a:pt x="1972481" y="124439"/>
                  </a:lnTo>
                  <a:lnTo>
                    <a:pt x="1930561" y="109649"/>
                  </a:lnTo>
                  <a:lnTo>
                    <a:pt x="1885803" y="95621"/>
                  </a:lnTo>
                  <a:lnTo>
                    <a:pt x="1838339" y="82394"/>
                  </a:lnTo>
                  <a:lnTo>
                    <a:pt x="1788296" y="70005"/>
                  </a:lnTo>
                  <a:lnTo>
                    <a:pt x="1735804" y="58493"/>
                  </a:lnTo>
                  <a:lnTo>
                    <a:pt x="1680993" y="47895"/>
                  </a:lnTo>
                  <a:lnTo>
                    <a:pt x="1623993" y="38251"/>
                  </a:lnTo>
                  <a:lnTo>
                    <a:pt x="1564931" y="29598"/>
                  </a:lnTo>
                  <a:lnTo>
                    <a:pt x="1503939" y="21975"/>
                  </a:lnTo>
                  <a:lnTo>
                    <a:pt x="1441145" y="15420"/>
                  </a:lnTo>
                  <a:lnTo>
                    <a:pt x="1376678" y="9970"/>
                  </a:lnTo>
                  <a:lnTo>
                    <a:pt x="1310669" y="5665"/>
                  </a:lnTo>
                  <a:lnTo>
                    <a:pt x="1243246" y="2543"/>
                  </a:lnTo>
                  <a:lnTo>
                    <a:pt x="1174539" y="642"/>
                  </a:lnTo>
                  <a:lnTo>
                    <a:pt x="1104678" y="0"/>
                  </a:lnTo>
                  <a:lnTo>
                    <a:pt x="1034816" y="642"/>
                  </a:lnTo>
                  <a:lnTo>
                    <a:pt x="966109" y="2543"/>
                  </a:lnTo>
                  <a:lnTo>
                    <a:pt x="898687" y="5665"/>
                  </a:lnTo>
                  <a:lnTo>
                    <a:pt x="832677" y="9970"/>
                  </a:lnTo>
                  <a:lnTo>
                    <a:pt x="768211" y="15420"/>
                  </a:lnTo>
                  <a:lnTo>
                    <a:pt x="705417" y="21975"/>
                  </a:lnTo>
                  <a:lnTo>
                    <a:pt x="644424" y="29598"/>
                  </a:lnTo>
                  <a:lnTo>
                    <a:pt x="585363" y="38251"/>
                  </a:lnTo>
                  <a:lnTo>
                    <a:pt x="528362" y="47895"/>
                  </a:lnTo>
                  <a:lnTo>
                    <a:pt x="473551" y="58493"/>
                  </a:lnTo>
                  <a:lnTo>
                    <a:pt x="421060" y="70005"/>
                  </a:lnTo>
                  <a:lnTo>
                    <a:pt x="371017" y="82394"/>
                  </a:lnTo>
                  <a:lnTo>
                    <a:pt x="323552" y="95621"/>
                  </a:lnTo>
                  <a:lnTo>
                    <a:pt x="278795" y="109649"/>
                  </a:lnTo>
                  <a:lnTo>
                    <a:pt x="236875" y="124439"/>
                  </a:lnTo>
                  <a:lnTo>
                    <a:pt x="197921" y="139952"/>
                  </a:lnTo>
                  <a:lnTo>
                    <a:pt x="162063" y="156150"/>
                  </a:lnTo>
                  <a:lnTo>
                    <a:pt x="100151" y="190451"/>
                  </a:lnTo>
                  <a:lnTo>
                    <a:pt x="52176" y="227035"/>
                  </a:lnTo>
                  <a:lnTo>
                    <a:pt x="19171" y="265595"/>
                  </a:lnTo>
                  <a:lnTo>
                    <a:pt x="2173" y="305827"/>
                  </a:lnTo>
                  <a:lnTo>
                    <a:pt x="0" y="326473"/>
                  </a:lnTo>
                  <a:lnTo>
                    <a:pt x="2173" y="347120"/>
                  </a:lnTo>
                  <a:lnTo>
                    <a:pt x="19171" y="387351"/>
                  </a:lnTo>
                  <a:lnTo>
                    <a:pt x="52176" y="425912"/>
                  </a:lnTo>
                  <a:lnTo>
                    <a:pt x="100151" y="462495"/>
                  </a:lnTo>
                  <a:lnTo>
                    <a:pt x="162063" y="496796"/>
                  </a:lnTo>
                  <a:lnTo>
                    <a:pt x="197921" y="512995"/>
                  </a:lnTo>
                  <a:lnTo>
                    <a:pt x="236875" y="528508"/>
                  </a:lnTo>
                  <a:lnTo>
                    <a:pt x="278795" y="543297"/>
                  </a:lnTo>
                  <a:lnTo>
                    <a:pt x="323552" y="557325"/>
                  </a:lnTo>
                  <a:lnTo>
                    <a:pt x="371017" y="570552"/>
                  </a:lnTo>
                  <a:lnTo>
                    <a:pt x="421060" y="582941"/>
                  </a:lnTo>
                  <a:lnTo>
                    <a:pt x="473551" y="594454"/>
                  </a:lnTo>
                  <a:lnTo>
                    <a:pt x="528362" y="605051"/>
                  </a:lnTo>
                  <a:lnTo>
                    <a:pt x="585363" y="614695"/>
                  </a:lnTo>
                  <a:lnTo>
                    <a:pt x="644424" y="623348"/>
                  </a:lnTo>
                  <a:lnTo>
                    <a:pt x="705417" y="630972"/>
                  </a:lnTo>
                  <a:lnTo>
                    <a:pt x="768211" y="637527"/>
                  </a:lnTo>
                  <a:lnTo>
                    <a:pt x="832677" y="642976"/>
                  </a:lnTo>
                  <a:lnTo>
                    <a:pt x="898687" y="647281"/>
                  </a:lnTo>
                  <a:lnTo>
                    <a:pt x="966109" y="650403"/>
                  </a:lnTo>
                  <a:lnTo>
                    <a:pt x="1034816" y="652305"/>
                  </a:lnTo>
                  <a:lnTo>
                    <a:pt x="1104678" y="652947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6727" y="4086477"/>
              <a:ext cx="92060" cy="9254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2081" y="4086477"/>
              <a:ext cx="92060" cy="9254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303456" y="4242681"/>
              <a:ext cx="400685" cy="59055"/>
            </a:xfrm>
            <a:custGeom>
              <a:avLst/>
              <a:gdLst/>
              <a:ahLst/>
              <a:cxnLst/>
              <a:rect l="l" t="t" r="r" b="b"/>
              <a:pathLst>
                <a:path w="400684" h="59054">
                  <a:moveTo>
                    <a:pt x="0" y="3795"/>
                  </a:moveTo>
                  <a:lnTo>
                    <a:pt x="49515" y="28207"/>
                  </a:lnTo>
                  <a:lnTo>
                    <a:pt x="94871" y="45176"/>
                  </a:lnTo>
                  <a:lnTo>
                    <a:pt x="137309" y="55233"/>
                  </a:lnTo>
                  <a:lnTo>
                    <a:pt x="178075" y="58905"/>
                  </a:lnTo>
                  <a:lnTo>
                    <a:pt x="218410" y="56721"/>
                  </a:lnTo>
                  <a:lnTo>
                    <a:pt x="259559" y="49210"/>
                  </a:lnTo>
                  <a:lnTo>
                    <a:pt x="302765" y="36900"/>
                  </a:lnTo>
                  <a:lnTo>
                    <a:pt x="349270" y="20320"/>
                  </a:lnTo>
                  <a:lnTo>
                    <a:pt x="400320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633031" y="10031108"/>
              <a:ext cx="598805" cy="0"/>
            </a:xfrm>
            <a:custGeom>
              <a:avLst/>
              <a:gdLst/>
              <a:ahLst/>
              <a:cxnLst/>
              <a:rect l="l" t="t" r="r" b="b"/>
              <a:pathLst>
                <a:path w="598805">
                  <a:moveTo>
                    <a:pt x="0" y="0"/>
                  </a:moveTo>
                  <a:lnTo>
                    <a:pt x="598308" y="0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161811" y="9868809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0"/>
                  </a:moveTo>
                  <a:lnTo>
                    <a:pt x="0" y="314126"/>
                  </a:lnTo>
                  <a:lnTo>
                    <a:pt x="314126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71816" y="5952698"/>
              <a:ext cx="3476625" cy="1382395"/>
            </a:xfrm>
            <a:custGeom>
              <a:avLst/>
              <a:gdLst/>
              <a:ahLst/>
              <a:cxnLst/>
              <a:rect l="l" t="t" r="r" b="b"/>
              <a:pathLst>
                <a:path w="3476625" h="1382395">
                  <a:moveTo>
                    <a:pt x="3429173" y="0"/>
                  </a:moveTo>
                  <a:lnTo>
                    <a:pt x="47160" y="0"/>
                  </a:lnTo>
                  <a:lnTo>
                    <a:pt x="28788" y="3698"/>
                  </a:lnTo>
                  <a:lnTo>
                    <a:pt x="13799" y="13787"/>
                  </a:lnTo>
                  <a:lnTo>
                    <a:pt x="3700" y="28756"/>
                  </a:lnTo>
                  <a:lnTo>
                    <a:pt x="0" y="47095"/>
                  </a:lnTo>
                  <a:lnTo>
                    <a:pt x="0" y="1335060"/>
                  </a:lnTo>
                  <a:lnTo>
                    <a:pt x="3702" y="1353403"/>
                  </a:lnTo>
                  <a:lnTo>
                    <a:pt x="13803" y="1368371"/>
                  </a:lnTo>
                  <a:lnTo>
                    <a:pt x="28792" y="1378459"/>
                  </a:lnTo>
                  <a:lnTo>
                    <a:pt x="47160" y="1382156"/>
                  </a:lnTo>
                  <a:lnTo>
                    <a:pt x="3429173" y="1382156"/>
                  </a:lnTo>
                  <a:lnTo>
                    <a:pt x="3447545" y="1378458"/>
                  </a:lnTo>
                  <a:lnTo>
                    <a:pt x="3462534" y="1368369"/>
                  </a:lnTo>
                  <a:lnTo>
                    <a:pt x="3472632" y="1353400"/>
                  </a:lnTo>
                  <a:lnTo>
                    <a:pt x="3476333" y="1335060"/>
                  </a:lnTo>
                  <a:lnTo>
                    <a:pt x="3476333" y="47095"/>
                  </a:lnTo>
                  <a:lnTo>
                    <a:pt x="3472631" y="28753"/>
                  </a:lnTo>
                  <a:lnTo>
                    <a:pt x="3462530" y="13784"/>
                  </a:lnTo>
                  <a:lnTo>
                    <a:pt x="3447541" y="3697"/>
                  </a:lnTo>
                  <a:lnTo>
                    <a:pt x="3429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235168" y="5916050"/>
              <a:ext cx="3498850" cy="1456055"/>
            </a:xfrm>
            <a:custGeom>
              <a:avLst/>
              <a:gdLst/>
              <a:ahLst/>
              <a:cxnLst/>
              <a:rect l="l" t="t" r="r" b="b"/>
              <a:pathLst>
                <a:path w="3498850" h="1456054">
                  <a:moveTo>
                    <a:pt x="0" y="83744"/>
                  </a:moveTo>
                  <a:lnTo>
                    <a:pt x="3366" y="67060"/>
                  </a:lnTo>
                </a:path>
                <a:path w="3498850" h="1456054">
                  <a:moveTo>
                    <a:pt x="69687" y="2846"/>
                  </a:moveTo>
                  <a:lnTo>
                    <a:pt x="83809" y="0"/>
                  </a:lnTo>
                </a:path>
                <a:path w="3498850" h="1456054">
                  <a:moveTo>
                    <a:pt x="3465820" y="0"/>
                  </a:moveTo>
                  <a:lnTo>
                    <a:pt x="3468452" y="530"/>
                  </a:lnTo>
                </a:path>
                <a:path w="3498850" h="1456054">
                  <a:moveTo>
                    <a:pt x="3498467" y="1448872"/>
                  </a:moveTo>
                  <a:lnTo>
                    <a:pt x="3465820" y="1455452"/>
                  </a:lnTo>
                  <a:lnTo>
                    <a:pt x="83810" y="1455452"/>
                  </a:lnTo>
                  <a:lnTo>
                    <a:pt x="59098" y="1450473"/>
                  </a:lnTo>
                </a:path>
                <a:path w="3498850" h="1456054">
                  <a:moveTo>
                    <a:pt x="1833" y="1380787"/>
                  </a:moveTo>
                  <a:lnTo>
                    <a:pt x="0" y="1371708"/>
                  </a:lnTo>
                  <a:lnTo>
                    <a:pt x="0" y="83744"/>
                  </a:lnTo>
                </a:path>
              </a:pathLst>
            </a:custGeom>
            <a:ln w="146592">
              <a:solidFill>
                <a:srgbClr val="888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570236" y="5444860"/>
              <a:ext cx="2890520" cy="922019"/>
            </a:xfrm>
            <a:custGeom>
              <a:avLst/>
              <a:gdLst/>
              <a:ahLst/>
              <a:cxnLst/>
              <a:rect l="l" t="t" r="r" b="b"/>
              <a:pathLst>
                <a:path w="2890519" h="922020">
                  <a:moveTo>
                    <a:pt x="2785192" y="0"/>
                  </a:moveTo>
                  <a:lnTo>
                    <a:pt x="104782" y="0"/>
                  </a:lnTo>
                  <a:lnTo>
                    <a:pt x="63964" y="8241"/>
                  </a:lnTo>
                  <a:lnTo>
                    <a:pt x="30659" y="30710"/>
                  </a:lnTo>
                  <a:lnTo>
                    <a:pt x="822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4" y="857428"/>
                  </a:lnTo>
                  <a:lnTo>
                    <a:pt x="30710" y="890741"/>
                  </a:lnTo>
                  <a:lnTo>
                    <a:pt x="64021" y="913201"/>
                  </a:lnTo>
                  <a:lnTo>
                    <a:pt x="104782" y="921437"/>
                  </a:lnTo>
                  <a:lnTo>
                    <a:pt x="2785192" y="921437"/>
                  </a:lnTo>
                  <a:lnTo>
                    <a:pt x="2826004" y="913196"/>
                  </a:lnTo>
                  <a:lnTo>
                    <a:pt x="2859306" y="890727"/>
                  </a:lnTo>
                  <a:lnTo>
                    <a:pt x="2881741" y="857412"/>
                  </a:lnTo>
                  <a:lnTo>
                    <a:pt x="2889964" y="816634"/>
                  </a:lnTo>
                  <a:lnTo>
                    <a:pt x="2889964" y="104803"/>
                  </a:lnTo>
                  <a:lnTo>
                    <a:pt x="2881719" y="64009"/>
                  </a:lnTo>
                  <a:lnTo>
                    <a:pt x="2859255" y="30696"/>
                  </a:lnTo>
                  <a:lnTo>
                    <a:pt x="2825946" y="8235"/>
                  </a:lnTo>
                  <a:lnTo>
                    <a:pt x="2785192" y="0"/>
                  </a:lnTo>
                  <a:close/>
                </a:path>
              </a:pathLst>
            </a:custGeom>
            <a:solidFill>
              <a:srgbClr val="88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259238" y="2353720"/>
            <a:ext cx="25387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59238" y="5149446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698955" y="9683339"/>
            <a:ext cx="28219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30" dirty="0">
                <a:solidFill>
                  <a:srgbClr val="5C5C5C"/>
                </a:solidFill>
                <a:latin typeface="メイリオ"/>
                <a:cs typeface="メイリオ"/>
              </a:rPr>
              <a:t>index.html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609831" y="9667633"/>
            <a:ext cx="31794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55" dirty="0">
                <a:solidFill>
                  <a:srgbClr val="5C5C5C"/>
                </a:solidFill>
                <a:latin typeface="メイリオ"/>
                <a:cs typeface="メイリオ"/>
              </a:rPr>
              <a:t>index2.html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206732" y="8861375"/>
            <a:ext cx="171513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C64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950" spc="185" dirty="0">
                <a:solidFill>
                  <a:srgbClr val="D17C64"/>
                </a:solidFill>
                <a:latin typeface="メイリオ"/>
                <a:cs typeface="メイリオ"/>
              </a:rPr>
              <a:t>mv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746013" y="5589223"/>
            <a:ext cx="25387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45" dirty="0">
                <a:solidFill>
                  <a:srgbClr val="FFFFFF"/>
                </a:solidFill>
                <a:latin typeface="メイリオ"/>
                <a:cs typeface="メイリオ"/>
              </a:rPr>
              <a:t>インデックス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751248" y="6500190"/>
            <a:ext cx="26536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470" dirty="0">
                <a:solidFill>
                  <a:srgbClr val="D17C64"/>
                </a:solidFill>
                <a:latin typeface="メイリオ"/>
                <a:cs typeface="メイリオ"/>
              </a:rPr>
              <a:t>i</a:t>
            </a:r>
            <a:r>
              <a:rPr sz="3300" spc="-290" dirty="0">
                <a:solidFill>
                  <a:srgbClr val="4A4A4A"/>
                </a:solidFill>
                <a:latin typeface="メイリオ"/>
                <a:cs typeface="メイリオ"/>
              </a:rPr>
              <a:t>i</a:t>
            </a:r>
            <a:r>
              <a:rPr sz="3300" spc="-1689" dirty="0">
                <a:solidFill>
                  <a:srgbClr val="D17C64"/>
                </a:solidFill>
                <a:latin typeface="メイリオ"/>
                <a:cs typeface="メイリオ"/>
              </a:rPr>
              <a:t>n</a:t>
            </a:r>
            <a:r>
              <a:rPr sz="3300" spc="-280" dirty="0">
                <a:solidFill>
                  <a:srgbClr val="4A4A4A"/>
                </a:solidFill>
                <a:latin typeface="メイリオ"/>
                <a:cs typeface="メイリオ"/>
              </a:rPr>
              <a:t>n</a:t>
            </a:r>
            <a:r>
              <a:rPr sz="3300" spc="-1670" dirty="0">
                <a:solidFill>
                  <a:srgbClr val="D17C64"/>
                </a:solidFill>
                <a:latin typeface="メイリオ"/>
                <a:cs typeface="メイリオ"/>
              </a:rPr>
              <a:t>d</a:t>
            </a:r>
            <a:r>
              <a:rPr sz="3300" spc="-260" dirty="0">
                <a:solidFill>
                  <a:srgbClr val="4A4A4A"/>
                </a:solidFill>
                <a:latin typeface="メイリオ"/>
                <a:cs typeface="メイリオ"/>
              </a:rPr>
              <a:t>d</a:t>
            </a:r>
            <a:r>
              <a:rPr sz="3300" spc="-1555" dirty="0">
                <a:solidFill>
                  <a:srgbClr val="D17C64"/>
                </a:solidFill>
                <a:latin typeface="メイリオ"/>
                <a:cs typeface="メイリオ"/>
              </a:rPr>
              <a:t>e</a:t>
            </a:r>
            <a:r>
              <a:rPr sz="3300" spc="-275" dirty="0">
                <a:solidFill>
                  <a:srgbClr val="4A4A4A"/>
                </a:solidFill>
                <a:latin typeface="メイリオ"/>
                <a:cs typeface="メイリオ"/>
              </a:rPr>
              <a:t>e</a:t>
            </a:r>
            <a:r>
              <a:rPr sz="3300" spc="-1495" dirty="0">
                <a:solidFill>
                  <a:srgbClr val="D17C64"/>
                </a:solidFill>
                <a:latin typeface="メイリオ"/>
                <a:cs typeface="メイリオ"/>
              </a:rPr>
              <a:t>x</a:t>
            </a:r>
            <a:r>
              <a:rPr sz="3300" spc="-275" dirty="0">
                <a:solidFill>
                  <a:srgbClr val="4A4A4A"/>
                </a:solidFill>
                <a:latin typeface="メイリオ"/>
                <a:cs typeface="メイリオ"/>
              </a:rPr>
              <a:t>x</a:t>
            </a:r>
            <a:r>
              <a:rPr sz="3300" spc="-1710" dirty="0">
                <a:solidFill>
                  <a:srgbClr val="D17C64"/>
                </a:solidFill>
                <a:latin typeface="メイリオ"/>
                <a:cs typeface="メイリオ"/>
              </a:rPr>
              <a:t>2</a:t>
            </a:r>
            <a:r>
              <a:rPr sz="3300" spc="45" dirty="0">
                <a:solidFill>
                  <a:srgbClr val="4A4A4A"/>
                </a:solidFill>
                <a:latin typeface="メイリオ"/>
                <a:cs typeface="メイリオ"/>
              </a:rPr>
              <a:t>.</a:t>
            </a:r>
            <a:r>
              <a:rPr sz="3300" spc="-990" dirty="0">
                <a:solidFill>
                  <a:srgbClr val="4A4A4A"/>
                </a:solidFill>
                <a:latin typeface="メイリオ"/>
                <a:cs typeface="メイリオ"/>
              </a:rPr>
              <a:t>h</a:t>
            </a:r>
            <a:r>
              <a:rPr sz="3300" spc="45" dirty="0">
                <a:solidFill>
                  <a:srgbClr val="D17C64"/>
                </a:solidFill>
                <a:latin typeface="メイリオ"/>
                <a:cs typeface="メイリオ"/>
              </a:rPr>
              <a:t>.</a:t>
            </a:r>
            <a:r>
              <a:rPr sz="3300" spc="-1810" dirty="0">
                <a:solidFill>
                  <a:srgbClr val="D17C64"/>
                </a:solidFill>
                <a:latin typeface="メイリオ"/>
                <a:cs typeface="メイリオ"/>
              </a:rPr>
              <a:t>h</a:t>
            </a:r>
            <a:r>
              <a:rPr sz="3300" spc="45" dirty="0">
                <a:solidFill>
                  <a:srgbClr val="4A4A4A"/>
                </a:solidFill>
                <a:latin typeface="メイリオ"/>
                <a:cs typeface="メイリオ"/>
              </a:rPr>
              <a:t>t</a:t>
            </a:r>
            <a:r>
              <a:rPr sz="3300" spc="-2590" dirty="0">
                <a:solidFill>
                  <a:srgbClr val="4A4A4A"/>
                </a:solidFill>
                <a:latin typeface="メイリオ"/>
                <a:cs typeface="メイリオ"/>
              </a:rPr>
              <a:t>m</a:t>
            </a:r>
            <a:r>
              <a:rPr sz="3300" spc="45" dirty="0">
                <a:solidFill>
                  <a:srgbClr val="D17C64"/>
                </a:solidFill>
                <a:latin typeface="メイリオ"/>
                <a:cs typeface="メイリオ"/>
              </a:rPr>
              <a:t>t</a:t>
            </a:r>
            <a:r>
              <a:rPr sz="3300" spc="-1860" dirty="0">
                <a:solidFill>
                  <a:srgbClr val="D17C64"/>
                </a:solidFill>
                <a:latin typeface="メイリオ"/>
                <a:cs typeface="メイリオ"/>
              </a:rPr>
              <a:t>m</a:t>
            </a:r>
            <a:r>
              <a:rPr sz="3300" spc="45" dirty="0">
                <a:solidFill>
                  <a:srgbClr val="4A4A4A"/>
                </a:solidFill>
                <a:latin typeface="メイリオ"/>
                <a:cs typeface="メイリオ"/>
              </a:rPr>
              <a:t>l</a:t>
            </a:r>
            <a:r>
              <a:rPr sz="3300" spc="114" dirty="0">
                <a:solidFill>
                  <a:srgbClr val="4A4A4A"/>
                </a:solidFill>
                <a:latin typeface="メイリオ"/>
                <a:cs typeface="メイリオ"/>
              </a:rPr>
              <a:t> </a:t>
            </a:r>
            <a:r>
              <a:rPr sz="3300" dirty="0">
                <a:solidFill>
                  <a:srgbClr val="D17C64"/>
                </a:solidFill>
                <a:latin typeface="メイリオ"/>
                <a:cs typeface="メイリオ"/>
              </a:rPr>
              <a:t>l</a:t>
            </a:r>
            <a:endParaRPr sz="33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258" y="573669"/>
            <a:ext cx="1638554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リモートリポジトリ</a:t>
            </a:r>
            <a:r>
              <a:rPr spc="75" dirty="0"/>
              <a:t>（GitHub）</a:t>
            </a:r>
            <a:r>
              <a:rPr spc="105" dirty="0"/>
              <a:t>を新規追加する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28475" y="6916019"/>
              <a:ext cx="3434715" cy="3780154"/>
            </a:xfrm>
            <a:custGeom>
              <a:avLst/>
              <a:gdLst/>
              <a:ahLst/>
              <a:cxnLst/>
              <a:rect l="l" t="t" r="r" b="b"/>
              <a:pathLst>
                <a:path w="3434715" h="3780154">
                  <a:moveTo>
                    <a:pt x="3366358" y="0"/>
                  </a:moveTo>
                  <a:lnTo>
                    <a:pt x="68092" y="0"/>
                  </a:lnTo>
                  <a:lnTo>
                    <a:pt x="41594" y="5349"/>
                  </a:lnTo>
                  <a:lnTo>
                    <a:pt x="19949" y="19936"/>
                  </a:lnTo>
                  <a:lnTo>
                    <a:pt x="5353" y="41564"/>
                  </a:lnTo>
                  <a:lnTo>
                    <a:pt x="0" y="68040"/>
                  </a:lnTo>
                  <a:lnTo>
                    <a:pt x="0" y="3711949"/>
                  </a:lnTo>
                  <a:lnTo>
                    <a:pt x="5347" y="3738446"/>
                  </a:lnTo>
                  <a:lnTo>
                    <a:pt x="19933" y="3760072"/>
                  </a:lnTo>
                  <a:lnTo>
                    <a:pt x="41576" y="3774646"/>
                  </a:lnTo>
                  <a:lnTo>
                    <a:pt x="68092" y="3779989"/>
                  </a:lnTo>
                  <a:lnTo>
                    <a:pt x="3366358" y="3779989"/>
                  </a:lnTo>
                  <a:lnTo>
                    <a:pt x="3392856" y="3774639"/>
                  </a:lnTo>
                  <a:lnTo>
                    <a:pt x="3414500" y="3760053"/>
                  </a:lnTo>
                  <a:lnTo>
                    <a:pt x="3429097" y="3738425"/>
                  </a:lnTo>
                  <a:lnTo>
                    <a:pt x="3434450" y="3711949"/>
                  </a:lnTo>
                  <a:lnTo>
                    <a:pt x="3434450" y="68040"/>
                  </a:lnTo>
                  <a:lnTo>
                    <a:pt x="3429103" y="41543"/>
                  </a:lnTo>
                  <a:lnTo>
                    <a:pt x="3414516" y="19917"/>
                  </a:lnTo>
                  <a:lnTo>
                    <a:pt x="3392873" y="5342"/>
                  </a:lnTo>
                  <a:lnTo>
                    <a:pt x="33663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1827" y="6879371"/>
              <a:ext cx="3506470" cy="3853815"/>
            </a:xfrm>
            <a:custGeom>
              <a:avLst/>
              <a:gdLst/>
              <a:ahLst/>
              <a:cxnLst/>
              <a:rect l="l" t="t" r="r" b="b"/>
              <a:pathLst>
                <a:path w="3506469" h="3853815">
                  <a:moveTo>
                    <a:pt x="0" y="104688"/>
                  </a:moveTo>
                  <a:lnTo>
                    <a:pt x="8236" y="63938"/>
                  </a:lnTo>
                  <a:lnTo>
                    <a:pt x="30692" y="30662"/>
                  </a:lnTo>
                  <a:lnTo>
                    <a:pt x="63988" y="8226"/>
                  </a:lnTo>
                  <a:lnTo>
                    <a:pt x="104740" y="0"/>
                  </a:lnTo>
                </a:path>
                <a:path w="3506469" h="3853815">
                  <a:moveTo>
                    <a:pt x="3506269" y="3755905"/>
                  </a:moveTo>
                  <a:lnTo>
                    <a:pt x="3499509" y="3789346"/>
                  </a:lnTo>
                  <a:lnTo>
                    <a:pt x="3477053" y="3822622"/>
                  </a:lnTo>
                  <a:lnTo>
                    <a:pt x="3443758" y="3845058"/>
                  </a:lnTo>
                  <a:lnTo>
                    <a:pt x="3403005" y="3853285"/>
                  </a:lnTo>
                  <a:lnTo>
                    <a:pt x="104741" y="3853285"/>
                  </a:lnTo>
                  <a:lnTo>
                    <a:pt x="63972" y="3845066"/>
                  </a:lnTo>
                </a:path>
                <a:path w="3506469" h="3853815">
                  <a:moveTo>
                    <a:pt x="4672" y="3771742"/>
                  </a:moveTo>
                  <a:lnTo>
                    <a:pt x="0" y="3748596"/>
                  </a:lnTo>
                  <a:lnTo>
                    <a:pt x="0" y="104688"/>
                  </a:lnTo>
                </a:path>
              </a:pathLst>
            </a:custGeom>
            <a:ln w="146592">
              <a:solidFill>
                <a:srgbClr val="3BAE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16424" y="6460536"/>
              <a:ext cx="2680970" cy="1016000"/>
            </a:xfrm>
            <a:custGeom>
              <a:avLst/>
              <a:gdLst/>
              <a:ahLst/>
              <a:cxnLst/>
              <a:rect l="l" t="t" r="r" b="b"/>
              <a:pathLst>
                <a:path w="2680969" h="1016000">
                  <a:moveTo>
                    <a:pt x="2575879" y="0"/>
                  </a:moveTo>
                  <a:lnTo>
                    <a:pt x="104666" y="0"/>
                  </a:lnTo>
                  <a:lnTo>
                    <a:pt x="63880" y="8237"/>
                  </a:lnTo>
                  <a:lnTo>
                    <a:pt x="30635" y="30646"/>
                  </a:lnTo>
                  <a:lnTo>
                    <a:pt x="8217" y="63904"/>
                  </a:lnTo>
                  <a:lnTo>
                    <a:pt x="0" y="104632"/>
                  </a:lnTo>
                  <a:lnTo>
                    <a:pt x="0" y="911043"/>
                  </a:lnTo>
                  <a:lnTo>
                    <a:pt x="8224" y="951726"/>
                  </a:lnTo>
                  <a:lnTo>
                    <a:pt x="30654" y="984990"/>
                  </a:lnTo>
                  <a:lnTo>
                    <a:pt x="63924" y="1007438"/>
                  </a:lnTo>
                  <a:lnTo>
                    <a:pt x="104666" y="1015675"/>
                  </a:lnTo>
                  <a:lnTo>
                    <a:pt x="2575879" y="1015675"/>
                  </a:lnTo>
                  <a:lnTo>
                    <a:pt x="2616666" y="1007438"/>
                  </a:lnTo>
                  <a:lnTo>
                    <a:pt x="2649911" y="985029"/>
                  </a:lnTo>
                  <a:lnTo>
                    <a:pt x="2672329" y="951771"/>
                  </a:lnTo>
                  <a:lnTo>
                    <a:pt x="2680546" y="911043"/>
                  </a:lnTo>
                  <a:lnTo>
                    <a:pt x="2680546" y="104632"/>
                  </a:lnTo>
                  <a:lnTo>
                    <a:pt x="2672321" y="63949"/>
                  </a:lnTo>
                  <a:lnTo>
                    <a:pt x="2649891" y="30685"/>
                  </a:lnTo>
                  <a:lnTo>
                    <a:pt x="2616622" y="8237"/>
                  </a:lnTo>
                  <a:lnTo>
                    <a:pt x="25758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102144" y="6636311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ローカル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00185" y="2502535"/>
            <a:ext cx="8701405" cy="6657340"/>
            <a:chOff x="10900185" y="2502535"/>
            <a:chExt cx="8701405" cy="6657340"/>
          </a:xfrm>
        </p:grpSpPr>
        <p:sp>
          <p:nvSpPr>
            <p:cNvPr id="10" name="object 10"/>
            <p:cNvSpPr/>
            <p:nvPr/>
          </p:nvSpPr>
          <p:spPr>
            <a:xfrm>
              <a:off x="10921133" y="8290586"/>
              <a:ext cx="2199005" cy="839469"/>
            </a:xfrm>
            <a:custGeom>
              <a:avLst/>
              <a:gdLst/>
              <a:ahLst/>
              <a:cxnLst/>
              <a:rect l="l" t="t" r="r" b="b"/>
              <a:pathLst>
                <a:path w="2199005" h="839470">
                  <a:moveTo>
                    <a:pt x="1506829" y="826731"/>
                  </a:moveTo>
                  <a:lnTo>
                    <a:pt x="770374" y="826731"/>
                  </a:lnTo>
                  <a:lnTo>
                    <a:pt x="809164" y="836412"/>
                  </a:lnTo>
                  <a:lnTo>
                    <a:pt x="835441" y="838457"/>
                  </a:lnTo>
                  <a:lnTo>
                    <a:pt x="851324" y="839431"/>
                  </a:lnTo>
                  <a:lnTo>
                    <a:pt x="1437397" y="839431"/>
                  </a:lnTo>
                  <a:lnTo>
                    <a:pt x="1458286" y="838092"/>
                  </a:lnTo>
                  <a:lnTo>
                    <a:pt x="1506829" y="826731"/>
                  </a:lnTo>
                  <a:close/>
                </a:path>
                <a:path w="2199005" h="839470">
                  <a:moveTo>
                    <a:pt x="1609791" y="814031"/>
                  </a:moveTo>
                  <a:lnTo>
                    <a:pt x="673093" y="814031"/>
                  </a:lnTo>
                  <a:lnTo>
                    <a:pt x="721013" y="826731"/>
                  </a:lnTo>
                  <a:lnTo>
                    <a:pt x="1559322" y="826731"/>
                  </a:lnTo>
                  <a:lnTo>
                    <a:pt x="1609791" y="814031"/>
                  </a:lnTo>
                  <a:close/>
                </a:path>
                <a:path w="2199005" h="839470">
                  <a:moveTo>
                    <a:pt x="1703661" y="801331"/>
                  </a:moveTo>
                  <a:lnTo>
                    <a:pt x="581243" y="801331"/>
                  </a:lnTo>
                  <a:lnTo>
                    <a:pt x="626531" y="814031"/>
                  </a:lnTo>
                  <a:lnTo>
                    <a:pt x="1657987" y="814031"/>
                  </a:lnTo>
                  <a:lnTo>
                    <a:pt x="1703661" y="801331"/>
                  </a:lnTo>
                  <a:close/>
                </a:path>
                <a:path w="2199005" h="839470">
                  <a:moveTo>
                    <a:pt x="2090360" y="648931"/>
                  </a:moveTo>
                  <a:lnTo>
                    <a:pt x="131950" y="648931"/>
                  </a:lnTo>
                  <a:lnTo>
                    <a:pt x="144194" y="661631"/>
                  </a:lnTo>
                  <a:lnTo>
                    <a:pt x="182203" y="674331"/>
                  </a:lnTo>
                  <a:lnTo>
                    <a:pt x="223558" y="699731"/>
                  </a:lnTo>
                  <a:lnTo>
                    <a:pt x="268235" y="712431"/>
                  </a:lnTo>
                  <a:lnTo>
                    <a:pt x="316210" y="737831"/>
                  </a:lnTo>
                  <a:lnTo>
                    <a:pt x="320377" y="739451"/>
                  </a:lnTo>
                  <a:lnTo>
                    <a:pt x="355118" y="750531"/>
                  </a:lnTo>
                  <a:lnTo>
                    <a:pt x="382433" y="750531"/>
                  </a:lnTo>
                  <a:lnTo>
                    <a:pt x="452174" y="775931"/>
                  </a:lnTo>
                  <a:lnTo>
                    <a:pt x="530074" y="799218"/>
                  </a:lnTo>
                  <a:lnTo>
                    <a:pt x="540385" y="801331"/>
                  </a:lnTo>
                  <a:lnTo>
                    <a:pt x="1744283" y="801331"/>
                  </a:lnTo>
                  <a:lnTo>
                    <a:pt x="1786443" y="788631"/>
                  </a:lnTo>
                  <a:lnTo>
                    <a:pt x="1823054" y="775931"/>
                  </a:lnTo>
                  <a:lnTo>
                    <a:pt x="1888761" y="750531"/>
                  </a:lnTo>
                  <a:lnTo>
                    <a:pt x="1951500" y="725131"/>
                  </a:lnTo>
                  <a:lnTo>
                    <a:pt x="1984817" y="712431"/>
                  </a:lnTo>
                  <a:lnTo>
                    <a:pt x="2016222" y="699731"/>
                  </a:lnTo>
                  <a:lnTo>
                    <a:pt x="2045666" y="674331"/>
                  </a:lnTo>
                  <a:lnTo>
                    <a:pt x="2073099" y="661631"/>
                  </a:lnTo>
                  <a:lnTo>
                    <a:pt x="2082029" y="661631"/>
                  </a:lnTo>
                  <a:lnTo>
                    <a:pt x="2090360" y="648931"/>
                  </a:lnTo>
                  <a:close/>
                </a:path>
                <a:path w="2199005" h="839470">
                  <a:moveTo>
                    <a:pt x="2105202" y="636231"/>
                  </a:moveTo>
                  <a:lnTo>
                    <a:pt x="110103" y="636231"/>
                  </a:lnTo>
                  <a:lnTo>
                    <a:pt x="120585" y="648931"/>
                  </a:lnTo>
                  <a:lnTo>
                    <a:pt x="2098086" y="648931"/>
                  </a:lnTo>
                  <a:lnTo>
                    <a:pt x="2105202" y="636231"/>
                  </a:lnTo>
                  <a:close/>
                </a:path>
                <a:path w="2199005" h="839470">
                  <a:moveTo>
                    <a:pt x="83924" y="13931"/>
                  </a:moveTo>
                  <a:lnTo>
                    <a:pt x="50782" y="13931"/>
                  </a:lnTo>
                  <a:lnTo>
                    <a:pt x="24158" y="26631"/>
                  </a:lnTo>
                  <a:lnTo>
                    <a:pt x="6436" y="39331"/>
                  </a:lnTo>
                  <a:lnTo>
                    <a:pt x="0" y="77431"/>
                  </a:lnTo>
                  <a:lnTo>
                    <a:pt x="0" y="483831"/>
                  </a:lnTo>
                  <a:lnTo>
                    <a:pt x="6774" y="521931"/>
                  </a:lnTo>
                  <a:lnTo>
                    <a:pt x="25237" y="560031"/>
                  </a:lnTo>
                  <a:lnTo>
                    <a:pt x="52602" y="598131"/>
                  </a:lnTo>
                  <a:lnTo>
                    <a:pt x="86081" y="623531"/>
                  </a:lnTo>
                  <a:lnTo>
                    <a:pt x="87798" y="623531"/>
                  </a:lnTo>
                  <a:lnTo>
                    <a:pt x="92625" y="636231"/>
                  </a:lnTo>
                  <a:lnTo>
                    <a:pt x="2116762" y="636231"/>
                  </a:lnTo>
                  <a:lnTo>
                    <a:pt x="2148562" y="598131"/>
                  </a:lnTo>
                  <a:lnTo>
                    <a:pt x="2174685" y="560031"/>
                  </a:lnTo>
                  <a:lnTo>
                    <a:pt x="2192376" y="521931"/>
                  </a:lnTo>
                  <a:lnTo>
                    <a:pt x="2198885" y="483831"/>
                  </a:lnTo>
                  <a:lnTo>
                    <a:pt x="2198885" y="293331"/>
                  </a:lnTo>
                  <a:lnTo>
                    <a:pt x="1040782" y="293331"/>
                  </a:lnTo>
                  <a:lnTo>
                    <a:pt x="994871" y="280631"/>
                  </a:lnTo>
                  <a:lnTo>
                    <a:pt x="946549" y="280631"/>
                  </a:lnTo>
                  <a:lnTo>
                    <a:pt x="895888" y="267931"/>
                  </a:lnTo>
                  <a:lnTo>
                    <a:pt x="787834" y="242531"/>
                  </a:lnTo>
                  <a:lnTo>
                    <a:pt x="730585" y="229831"/>
                  </a:lnTo>
                  <a:lnTo>
                    <a:pt x="535293" y="179031"/>
                  </a:lnTo>
                  <a:lnTo>
                    <a:pt x="484571" y="153631"/>
                  </a:lnTo>
                  <a:lnTo>
                    <a:pt x="339726" y="115531"/>
                  </a:lnTo>
                  <a:lnTo>
                    <a:pt x="292527" y="90131"/>
                  </a:lnTo>
                  <a:lnTo>
                    <a:pt x="200433" y="64731"/>
                  </a:lnTo>
                  <a:lnTo>
                    <a:pt x="177288" y="52031"/>
                  </a:lnTo>
                  <a:lnTo>
                    <a:pt x="155305" y="52031"/>
                  </a:lnTo>
                  <a:lnTo>
                    <a:pt x="134533" y="39331"/>
                  </a:lnTo>
                  <a:lnTo>
                    <a:pt x="115022" y="26631"/>
                  </a:lnTo>
                  <a:lnTo>
                    <a:pt x="98468" y="26631"/>
                  </a:lnTo>
                  <a:lnTo>
                    <a:pt x="83924" y="13931"/>
                  </a:lnTo>
                  <a:close/>
                </a:path>
                <a:path w="2199005" h="839470">
                  <a:moveTo>
                    <a:pt x="2150047" y="13931"/>
                  </a:moveTo>
                  <a:lnTo>
                    <a:pt x="2118165" y="26631"/>
                  </a:lnTo>
                  <a:lnTo>
                    <a:pt x="2099548" y="26631"/>
                  </a:lnTo>
                  <a:lnTo>
                    <a:pt x="2092229" y="39331"/>
                  </a:lnTo>
                  <a:lnTo>
                    <a:pt x="2076013" y="39331"/>
                  </a:lnTo>
                  <a:lnTo>
                    <a:pt x="2058706" y="52031"/>
                  </a:lnTo>
                  <a:lnTo>
                    <a:pt x="2040348" y="64731"/>
                  </a:lnTo>
                  <a:lnTo>
                    <a:pt x="2020975" y="64731"/>
                  </a:lnTo>
                  <a:lnTo>
                    <a:pt x="1974905" y="90131"/>
                  </a:lnTo>
                  <a:lnTo>
                    <a:pt x="1927603" y="102831"/>
                  </a:lnTo>
                  <a:lnTo>
                    <a:pt x="1879220" y="128231"/>
                  </a:lnTo>
                  <a:lnTo>
                    <a:pt x="1829905" y="140931"/>
                  </a:lnTo>
                  <a:lnTo>
                    <a:pt x="1779809" y="166331"/>
                  </a:lnTo>
                  <a:lnTo>
                    <a:pt x="1634331" y="204431"/>
                  </a:lnTo>
                  <a:lnTo>
                    <a:pt x="1587094" y="229831"/>
                  </a:lnTo>
                  <a:lnTo>
                    <a:pt x="1494907" y="255231"/>
                  </a:lnTo>
                  <a:lnTo>
                    <a:pt x="1441678" y="267931"/>
                  </a:lnTo>
                  <a:lnTo>
                    <a:pt x="1390292" y="267931"/>
                  </a:lnTo>
                  <a:lnTo>
                    <a:pt x="1340817" y="280631"/>
                  </a:lnTo>
                  <a:lnTo>
                    <a:pt x="1337147" y="281612"/>
                  </a:lnTo>
                  <a:lnTo>
                    <a:pt x="2198885" y="281612"/>
                  </a:lnTo>
                  <a:lnTo>
                    <a:pt x="2198885" y="77431"/>
                  </a:lnTo>
                  <a:lnTo>
                    <a:pt x="2192696" y="39331"/>
                  </a:lnTo>
                  <a:lnTo>
                    <a:pt x="2175653" y="26631"/>
                  </a:lnTo>
                  <a:lnTo>
                    <a:pt x="2150047" y="13931"/>
                  </a:lnTo>
                  <a:close/>
                </a:path>
                <a:path w="2199005" h="839470">
                  <a:moveTo>
                    <a:pt x="1103192" y="273504"/>
                  </a:moveTo>
                  <a:lnTo>
                    <a:pt x="1125770" y="280631"/>
                  </a:lnTo>
                  <a:lnTo>
                    <a:pt x="1156059" y="280631"/>
                  </a:lnTo>
                  <a:lnTo>
                    <a:pt x="1103192" y="273504"/>
                  </a:lnTo>
                  <a:close/>
                </a:path>
                <a:path w="2199005" h="839470">
                  <a:moveTo>
                    <a:pt x="929132" y="250038"/>
                  </a:moveTo>
                  <a:lnTo>
                    <a:pt x="949629" y="255231"/>
                  </a:lnTo>
                  <a:lnTo>
                    <a:pt x="997392" y="267931"/>
                  </a:lnTo>
                  <a:lnTo>
                    <a:pt x="1061858" y="267931"/>
                  </a:lnTo>
                  <a:lnTo>
                    <a:pt x="929132" y="250038"/>
                  </a:lnTo>
                  <a:close/>
                </a:path>
                <a:path w="2199005" h="839470">
                  <a:moveTo>
                    <a:pt x="435175" y="124494"/>
                  </a:moveTo>
                  <a:lnTo>
                    <a:pt x="442262" y="128231"/>
                  </a:lnTo>
                  <a:lnTo>
                    <a:pt x="459450" y="132694"/>
                  </a:lnTo>
                  <a:lnTo>
                    <a:pt x="435175" y="124494"/>
                  </a:lnTo>
                  <a:close/>
                </a:path>
                <a:path w="2199005" h="839470">
                  <a:moveTo>
                    <a:pt x="245114" y="60295"/>
                  </a:moveTo>
                  <a:lnTo>
                    <a:pt x="253057" y="64731"/>
                  </a:lnTo>
                  <a:lnTo>
                    <a:pt x="278971" y="71732"/>
                  </a:lnTo>
                  <a:lnTo>
                    <a:pt x="245114" y="60295"/>
                  </a:lnTo>
                  <a:close/>
                </a:path>
                <a:path w="2199005" h="839470">
                  <a:moveTo>
                    <a:pt x="183440" y="38716"/>
                  </a:moveTo>
                  <a:lnTo>
                    <a:pt x="184502" y="39331"/>
                  </a:lnTo>
                  <a:lnTo>
                    <a:pt x="185085" y="39331"/>
                  </a:lnTo>
                  <a:lnTo>
                    <a:pt x="183440" y="38716"/>
                  </a:lnTo>
                  <a:close/>
                </a:path>
                <a:path w="2199005" h="839470">
                  <a:moveTo>
                    <a:pt x="106986" y="10113"/>
                  </a:moveTo>
                  <a:lnTo>
                    <a:pt x="113682" y="13931"/>
                  </a:lnTo>
                  <a:lnTo>
                    <a:pt x="117192" y="13931"/>
                  </a:lnTo>
                  <a:lnTo>
                    <a:pt x="106986" y="10113"/>
                  </a:lnTo>
                  <a:close/>
                </a:path>
                <a:path w="2199005" h="839470">
                  <a:moveTo>
                    <a:pt x="2150945" y="0"/>
                  </a:moveTo>
                  <a:lnTo>
                    <a:pt x="2145405" y="1231"/>
                  </a:lnTo>
                  <a:lnTo>
                    <a:pt x="2155125" y="1231"/>
                  </a:lnTo>
                  <a:lnTo>
                    <a:pt x="2150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64934" y="8299544"/>
              <a:ext cx="1865630" cy="839469"/>
            </a:xfrm>
            <a:custGeom>
              <a:avLst/>
              <a:gdLst/>
              <a:ahLst/>
              <a:cxnLst/>
              <a:rect l="l" t="t" r="r" b="b"/>
              <a:pathLst>
                <a:path w="1865630" h="839470">
                  <a:moveTo>
                    <a:pt x="1865555" y="272654"/>
                  </a:moveTo>
                  <a:lnTo>
                    <a:pt x="1865555" y="463064"/>
                  </a:lnTo>
                  <a:lnTo>
                    <a:pt x="1858781" y="508493"/>
                  </a:lnTo>
                  <a:lnTo>
                    <a:pt x="1840252" y="554449"/>
                  </a:lnTo>
                  <a:lnTo>
                    <a:pt x="1812656" y="595490"/>
                  </a:lnTo>
                  <a:lnTo>
                    <a:pt x="1800569" y="606405"/>
                  </a:lnTo>
                </a:path>
                <a:path w="1865630" h="839470">
                  <a:moveTo>
                    <a:pt x="1623950" y="715835"/>
                  </a:moveTo>
                  <a:lnTo>
                    <a:pt x="1482358" y="771666"/>
                  </a:lnTo>
                  <a:lnTo>
                    <a:pt x="1437954" y="783982"/>
                  </a:lnTo>
                  <a:lnTo>
                    <a:pt x="1389834" y="794756"/>
                  </a:lnTo>
                  <a:lnTo>
                    <a:pt x="1338711" y="804084"/>
                  </a:lnTo>
                  <a:lnTo>
                    <a:pt x="1285300" y="812062"/>
                  </a:lnTo>
                  <a:lnTo>
                    <a:pt x="1230315" y="818789"/>
                  </a:lnTo>
                  <a:lnTo>
                    <a:pt x="1174472" y="824362"/>
                  </a:lnTo>
                  <a:lnTo>
                    <a:pt x="1118484" y="828876"/>
                  </a:lnTo>
                  <a:lnTo>
                    <a:pt x="1063066" y="832430"/>
                  </a:lnTo>
                  <a:lnTo>
                    <a:pt x="1008933" y="835120"/>
                  </a:lnTo>
                  <a:lnTo>
                    <a:pt x="956798" y="837044"/>
                  </a:lnTo>
                  <a:lnTo>
                    <a:pt x="907378" y="838297"/>
                  </a:lnTo>
                </a:path>
                <a:path w="1865630" h="839470">
                  <a:moveTo>
                    <a:pt x="819577" y="839184"/>
                  </a:moveTo>
                  <a:lnTo>
                    <a:pt x="819534" y="839184"/>
                  </a:lnTo>
                  <a:lnTo>
                    <a:pt x="819500" y="839184"/>
                  </a:lnTo>
                </a:path>
                <a:path w="1865630" h="839470">
                  <a:moveTo>
                    <a:pt x="696547" y="838160"/>
                  </a:moveTo>
                  <a:lnTo>
                    <a:pt x="648727" y="837028"/>
                  </a:lnTo>
                  <a:lnTo>
                    <a:pt x="598337" y="835291"/>
                  </a:lnTo>
                  <a:lnTo>
                    <a:pt x="545817" y="832823"/>
                  </a:lnTo>
                  <a:lnTo>
                    <a:pt x="491640" y="829498"/>
                  </a:lnTo>
                  <a:lnTo>
                    <a:pt x="436277" y="825190"/>
                  </a:lnTo>
                  <a:lnTo>
                    <a:pt x="380202" y="819775"/>
                  </a:lnTo>
                  <a:lnTo>
                    <a:pt x="323887" y="813125"/>
                  </a:lnTo>
                  <a:lnTo>
                    <a:pt x="267804" y="805115"/>
                  </a:lnTo>
                  <a:lnTo>
                    <a:pt x="212425" y="795619"/>
                  </a:lnTo>
                  <a:lnTo>
                    <a:pt x="158224" y="784511"/>
                  </a:lnTo>
                  <a:lnTo>
                    <a:pt x="105673" y="771666"/>
                  </a:lnTo>
                  <a:lnTo>
                    <a:pt x="0" y="737963"/>
                  </a:lnTo>
                </a:path>
                <a:path w="1865630" h="839470">
                  <a:moveTo>
                    <a:pt x="1837542" y="0"/>
                  </a:moveTo>
                  <a:lnTo>
                    <a:pt x="1858039" y="24177"/>
                  </a:lnTo>
                  <a:lnTo>
                    <a:pt x="1865555" y="61556"/>
                  </a:lnTo>
                  <a:lnTo>
                    <a:pt x="1865555" y="272654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10662" y="7926460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10662" y="7926460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4543" y="8746021"/>
              <a:ext cx="92489" cy="925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2620" y="8746021"/>
              <a:ext cx="92489" cy="9254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841869" y="8902225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96910" y="3152877"/>
              <a:ext cx="4073525" cy="1588135"/>
            </a:xfrm>
            <a:custGeom>
              <a:avLst/>
              <a:gdLst/>
              <a:ahLst/>
              <a:cxnLst/>
              <a:rect l="l" t="t" r="r" b="b"/>
              <a:pathLst>
                <a:path w="4073525" h="1588135">
                  <a:moveTo>
                    <a:pt x="40684" y="2921"/>
                  </a:moveTo>
                  <a:lnTo>
                    <a:pt x="18185" y="10576"/>
                  </a:lnTo>
                  <a:lnTo>
                    <a:pt x="17766" y="11080"/>
                  </a:lnTo>
                  <a:lnTo>
                    <a:pt x="40684" y="2921"/>
                  </a:lnTo>
                  <a:close/>
                </a:path>
                <a:path w="4073525" h="1588135">
                  <a:moveTo>
                    <a:pt x="49270" y="0"/>
                  </a:moveTo>
                  <a:lnTo>
                    <a:pt x="48238" y="351"/>
                  </a:lnTo>
                  <a:lnTo>
                    <a:pt x="51415" y="351"/>
                  </a:lnTo>
                  <a:lnTo>
                    <a:pt x="49270" y="0"/>
                  </a:lnTo>
                  <a:close/>
                </a:path>
                <a:path w="4073525" h="1588135">
                  <a:moveTo>
                    <a:pt x="2620355" y="1575151"/>
                  </a:moveTo>
                  <a:lnTo>
                    <a:pt x="1647508" y="1575151"/>
                  </a:lnTo>
                  <a:lnTo>
                    <a:pt x="1691898" y="1586863"/>
                  </a:lnTo>
                  <a:lnTo>
                    <a:pt x="1709628" y="1587800"/>
                  </a:lnTo>
                  <a:lnTo>
                    <a:pt x="1710925" y="1587851"/>
                  </a:lnTo>
                  <a:lnTo>
                    <a:pt x="2529925" y="1587851"/>
                  </a:lnTo>
                  <a:lnTo>
                    <a:pt x="2536679" y="1587577"/>
                  </a:lnTo>
                  <a:lnTo>
                    <a:pt x="2574327" y="1585509"/>
                  </a:lnTo>
                  <a:lnTo>
                    <a:pt x="2620355" y="1575151"/>
                  </a:lnTo>
                  <a:close/>
                </a:path>
                <a:path w="4073525" h="1588135">
                  <a:moveTo>
                    <a:pt x="2784950" y="1562451"/>
                  </a:moveTo>
                  <a:lnTo>
                    <a:pt x="1436568" y="1562451"/>
                  </a:lnTo>
                  <a:lnTo>
                    <a:pt x="1488377" y="1574109"/>
                  </a:lnTo>
                  <a:lnTo>
                    <a:pt x="1494917" y="1574654"/>
                  </a:lnTo>
                  <a:lnTo>
                    <a:pt x="1502079" y="1575151"/>
                  </a:lnTo>
                  <a:lnTo>
                    <a:pt x="2730941" y="1575151"/>
                  </a:lnTo>
                  <a:lnTo>
                    <a:pt x="2784950" y="1562451"/>
                  </a:lnTo>
                  <a:close/>
                </a:path>
                <a:path w="4073525" h="1588135">
                  <a:moveTo>
                    <a:pt x="2940963" y="1549751"/>
                  </a:moveTo>
                  <a:lnTo>
                    <a:pt x="1326656" y="1549751"/>
                  </a:lnTo>
                  <a:lnTo>
                    <a:pt x="1381114" y="1562451"/>
                  </a:lnTo>
                  <a:lnTo>
                    <a:pt x="2878752" y="1562451"/>
                  </a:lnTo>
                  <a:lnTo>
                    <a:pt x="2898551" y="1560327"/>
                  </a:lnTo>
                  <a:lnTo>
                    <a:pt x="2940963" y="1549751"/>
                  </a:lnTo>
                  <a:close/>
                </a:path>
                <a:path w="4073525" h="1588135">
                  <a:moveTo>
                    <a:pt x="3039234" y="1537051"/>
                  </a:moveTo>
                  <a:lnTo>
                    <a:pt x="1220797" y="1537051"/>
                  </a:lnTo>
                  <a:lnTo>
                    <a:pt x="1273211" y="1549751"/>
                  </a:lnTo>
                  <a:lnTo>
                    <a:pt x="2988614" y="1549751"/>
                  </a:lnTo>
                  <a:lnTo>
                    <a:pt x="2992913" y="1549177"/>
                  </a:lnTo>
                  <a:lnTo>
                    <a:pt x="3039234" y="1537051"/>
                  </a:lnTo>
                  <a:close/>
                </a:path>
                <a:path w="4073525" h="1588135">
                  <a:moveTo>
                    <a:pt x="3337866" y="1473551"/>
                  </a:moveTo>
                  <a:lnTo>
                    <a:pt x="884112" y="1473551"/>
                  </a:lnTo>
                  <a:lnTo>
                    <a:pt x="928857" y="1486251"/>
                  </a:lnTo>
                  <a:lnTo>
                    <a:pt x="1050465" y="1519101"/>
                  </a:lnTo>
                  <a:lnTo>
                    <a:pt x="1080668" y="1524351"/>
                  </a:lnTo>
                  <a:lnTo>
                    <a:pt x="1119123" y="1524351"/>
                  </a:lnTo>
                  <a:lnTo>
                    <a:pt x="1169429" y="1537051"/>
                  </a:lnTo>
                  <a:lnTo>
                    <a:pt x="3078695" y="1537051"/>
                  </a:lnTo>
                  <a:lnTo>
                    <a:pt x="3087684" y="1535714"/>
                  </a:lnTo>
                  <a:lnTo>
                    <a:pt x="3096154" y="1534311"/>
                  </a:lnTo>
                  <a:lnTo>
                    <a:pt x="3176579" y="1511651"/>
                  </a:lnTo>
                  <a:lnTo>
                    <a:pt x="3219386" y="1511651"/>
                  </a:lnTo>
                  <a:lnTo>
                    <a:pt x="3260585" y="1498951"/>
                  </a:lnTo>
                  <a:lnTo>
                    <a:pt x="3300103" y="1486251"/>
                  </a:lnTo>
                  <a:lnTo>
                    <a:pt x="3337866" y="1473551"/>
                  </a:lnTo>
                  <a:close/>
                </a:path>
                <a:path w="4073525" h="1588135">
                  <a:moveTo>
                    <a:pt x="3969188" y="1168751"/>
                  </a:moveTo>
                  <a:lnTo>
                    <a:pt x="130993" y="1168751"/>
                  </a:lnTo>
                  <a:lnTo>
                    <a:pt x="150368" y="1181451"/>
                  </a:lnTo>
                  <a:lnTo>
                    <a:pt x="237744" y="1232251"/>
                  </a:lnTo>
                  <a:lnTo>
                    <a:pt x="284038" y="1257651"/>
                  </a:lnTo>
                  <a:lnTo>
                    <a:pt x="332118" y="1283051"/>
                  </a:lnTo>
                  <a:lnTo>
                    <a:pt x="396455" y="1312034"/>
                  </a:lnTo>
                  <a:lnTo>
                    <a:pt x="433409" y="1321151"/>
                  </a:lnTo>
                  <a:lnTo>
                    <a:pt x="486508" y="1346551"/>
                  </a:lnTo>
                  <a:lnTo>
                    <a:pt x="535788" y="1371951"/>
                  </a:lnTo>
                  <a:lnTo>
                    <a:pt x="585534" y="1384651"/>
                  </a:lnTo>
                  <a:lnTo>
                    <a:pt x="610941" y="1397508"/>
                  </a:lnTo>
                  <a:lnTo>
                    <a:pt x="691220" y="1423866"/>
                  </a:lnTo>
                  <a:lnTo>
                    <a:pt x="788764" y="1448151"/>
                  </a:lnTo>
                  <a:lnTo>
                    <a:pt x="836456" y="1471552"/>
                  </a:lnTo>
                  <a:lnTo>
                    <a:pt x="837827" y="1472002"/>
                  </a:lnTo>
                  <a:lnTo>
                    <a:pt x="843911" y="1473551"/>
                  </a:lnTo>
                  <a:lnTo>
                    <a:pt x="3371596" y="1473551"/>
                  </a:lnTo>
                  <a:lnTo>
                    <a:pt x="3376091" y="1472239"/>
                  </a:lnTo>
                  <a:lnTo>
                    <a:pt x="3418125" y="1448151"/>
                  </a:lnTo>
                  <a:lnTo>
                    <a:pt x="3491424" y="1427214"/>
                  </a:lnTo>
                  <a:lnTo>
                    <a:pt x="3516244" y="1417508"/>
                  </a:lnTo>
                  <a:lnTo>
                    <a:pt x="3551583" y="1397351"/>
                  </a:lnTo>
                  <a:lnTo>
                    <a:pt x="3596107" y="1384651"/>
                  </a:lnTo>
                  <a:lnTo>
                    <a:pt x="3684987" y="1333851"/>
                  </a:lnTo>
                  <a:lnTo>
                    <a:pt x="3732186" y="1308451"/>
                  </a:lnTo>
                  <a:lnTo>
                    <a:pt x="3778045" y="1283051"/>
                  </a:lnTo>
                  <a:lnTo>
                    <a:pt x="3822465" y="1257651"/>
                  </a:lnTo>
                  <a:lnTo>
                    <a:pt x="3865344" y="1232251"/>
                  </a:lnTo>
                  <a:lnTo>
                    <a:pt x="3906582" y="1206851"/>
                  </a:lnTo>
                  <a:lnTo>
                    <a:pt x="3923753" y="1194151"/>
                  </a:lnTo>
                  <a:lnTo>
                    <a:pt x="3939927" y="1194151"/>
                  </a:lnTo>
                  <a:lnTo>
                    <a:pt x="3955079" y="1181451"/>
                  </a:lnTo>
                  <a:lnTo>
                    <a:pt x="3969188" y="1168751"/>
                  </a:lnTo>
                  <a:close/>
                </a:path>
                <a:path w="4073525" h="1588135">
                  <a:moveTo>
                    <a:pt x="3981020" y="1156051"/>
                  </a:moveTo>
                  <a:lnTo>
                    <a:pt x="105012" y="1156051"/>
                  </a:lnTo>
                  <a:lnTo>
                    <a:pt x="113043" y="1168751"/>
                  </a:lnTo>
                  <a:lnTo>
                    <a:pt x="3975501" y="1168751"/>
                  </a:lnTo>
                  <a:lnTo>
                    <a:pt x="3981020" y="1156051"/>
                  </a:lnTo>
                  <a:close/>
                </a:path>
                <a:path w="4073525" h="1588135">
                  <a:moveTo>
                    <a:pt x="50636" y="13051"/>
                  </a:moveTo>
                  <a:lnTo>
                    <a:pt x="24107" y="25751"/>
                  </a:lnTo>
                  <a:lnTo>
                    <a:pt x="6427" y="51151"/>
                  </a:lnTo>
                  <a:lnTo>
                    <a:pt x="0" y="76551"/>
                  </a:lnTo>
                  <a:lnTo>
                    <a:pt x="0" y="1003651"/>
                  </a:lnTo>
                  <a:lnTo>
                    <a:pt x="6713" y="1041751"/>
                  </a:lnTo>
                  <a:lnTo>
                    <a:pt x="24997" y="1079851"/>
                  </a:lnTo>
                  <a:lnTo>
                    <a:pt x="52067" y="1117951"/>
                  </a:lnTo>
                  <a:lnTo>
                    <a:pt x="85138" y="1143351"/>
                  </a:lnTo>
                  <a:lnTo>
                    <a:pt x="88656" y="1143351"/>
                  </a:lnTo>
                  <a:lnTo>
                    <a:pt x="98038" y="1156051"/>
                  </a:lnTo>
                  <a:lnTo>
                    <a:pt x="3991669" y="1156051"/>
                  </a:lnTo>
                  <a:lnTo>
                    <a:pt x="4023248" y="1117951"/>
                  </a:lnTo>
                  <a:lnTo>
                    <a:pt x="4049172" y="1079851"/>
                  </a:lnTo>
                  <a:lnTo>
                    <a:pt x="4066720" y="1041751"/>
                  </a:lnTo>
                  <a:lnTo>
                    <a:pt x="4073174" y="1003651"/>
                  </a:lnTo>
                  <a:lnTo>
                    <a:pt x="4073174" y="571851"/>
                  </a:lnTo>
                  <a:lnTo>
                    <a:pt x="2076570" y="571851"/>
                  </a:lnTo>
                  <a:lnTo>
                    <a:pt x="2035200" y="559151"/>
                  </a:lnTo>
                  <a:lnTo>
                    <a:pt x="1947698" y="559151"/>
                  </a:lnTo>
                  <a:lnTo>
                    <a:pt x="1901616" y="546451"/>
                  </a:lnTo>
                  <a:lnTo>
                    <a:pt x="1854011" y="546451"/>
                  </a:lnTo>
                  <a:lnTo>
                    <a:pt x="1754334" y="521051"/>
                  </a:lnTo>
                  <a:lnTo>
                    <a:pt x="1702310" y="521051"/>
                  </a:lnTo>
                  <a:lnTo>
                    <a:pt x="1537791" y="482951"/>
                  </a:lnTo>
                  <a:lnTo>
                    <a:pt x="1361115" y="444851"/>
                  </a:lnTo>
                  <a:lnTo>
                    <a:pt x="1299635" y="419451"/>
                  </a:lnTo>
                  <a:lnTo>
                    <a:pt x="963386" y="330551"/>
                  </a:lnTo>
                  <a:lnTo>
                    <a:pt x="913693" y="305151"/>
                  </a:lnTo>
                  <a:lnTo>
                    <a:pt x="760731" y="267051"/>
                  </a:lnTo>
                  <a:lnTo>
                    <a:pt x="709547" y="241651"/>
                  </a:lnTo>
                  <a:lnTo>
                    <a:pt x="607906" y="216251"/>
                  </a:lnTo>
                  <a:lnTo>
                    <a:pt x="557523" y="190851"/>
                  </a:lnTo>
                  <a:lnTo>
                    <a:pt x="457814" y="165451"/>
                  </a:lnTo>
                  <a:lnTo>
                    <a:pt x="408564" y="140051"/>
                  </a:lnTo>
                  <a:lnTo>
                    <a:pt x="359766" y="127351"/>
                  </a:lnTo>
                  <a:lnTo>
                    <a:pt x="311456" y="101951"/>
                  </a:lnTo>
                  <a:lnTo>
                    <a:pt x="266286" y="89251"/>
                  </a:lnTo>
                  <a:lnTo>
                    <a:pt x="223364" y="76551"/>
                  </a:lnTo>
                  <a:lnTo>
                    <a:pt x="182783" y="63851"/>
                  </a:lnTo>
                  <a:lnTo>
                    <a:pt x="144634" y="51151"/>
                  </a:lnTo>
                  <a:lnTo>
                    <a:pt x="99316" y="25751"/>
                  </a:lnTo>
                  <a:lnTo>
                    <a:pt x="83610" y="25751"/>
                  </a:lnTo>
                  <a:lnTo>
                    <a:pt x="50636" y="13051"/>
                  </a:lnTo>
                  <a:close/>
                </a:path>
                <a:path w="4073525" h="1588135">
                  <a:moveTo>
                    <a:pt x="4050044" y="25751"/>
                  </a:moveTo>
                  <a:lnTo>
                    <a:pt x="3986527" y="25751"/>
                  </a:lnTo>
                  <a:lnTo>
                    <a:pt x="3961840" y="38451"/>
                  </a:lnTo>
                  <a:lnTo>
                    <a:pt x="3941513" y="51151"/>
                  </a:lnTo>
                  <a:lnTo>
                    <a:pt x="3909504" y="63851"/>
                  </a:lnTo>
                  <a:lnTo>
                    <a:pt x="3875380" y="76551"/>
                  </a:lnTo>
                  <a:lnTo>
                    <a:pt x="3839216" y="101951"/>
                  </a:lnTo>
                  <a:lnTo>
                    <a:pt x="3801088" y="114651"/>
                  </a:lnTo>
                  <a:lnTo>
                    <a:pt x="3756107" y="127351"/>
                  </a:lnTo>
                  <a:lnTo>
                    <a:pt x="3710529" y="152751"/>
                  </a:lnTo>
                  <a:lnTo>
                    <a:pt x="3664390" y="165451"/>
                  </a:lnTo>
                  <a:lnTo>
                    <a:pt x="3617731" y="190851"/>
                  </a:lnTo>
                  <a:lnTo>
                    <a:pt x="3570588" y="203551"/>
                  </a:lnTo>
                  <a:lnTo>
                    <a:pt x="3523002" y="228951"/>
                  </a:lnTo>
                  <a:lnTo>
                    <a:pt x="3475008" y="241651"/>
                  </a:lnTo>
                  <a:lnTo>
                    <a:pt x="3426648" y="267051"/>
                  </a:lnTo>
                  <a:lnTo>
                    <a:pt x="3328977" y="292451"/>
                  </a:lnTo>
                  <a:lnTo>
                    <a:pt x="3277777" y="317851"/>
                  </a:lnTo>
                  <a:lnTo>
                    <a:pt x="3226907" y="330551"/>
                  </a:lnTo>
                  <a:lnTo>
                    <a:pt x="3176387" y="355951"/>
                  </a:lnTo>
                  <a:lnTo>
                    <a:pt x="3027150" y="394051"/>
                  </a:lnTo>
                  <a:lnTo>
                    <a:pt x="2978250" y="419451"/>
                  </a:lnTo>
                  <a:lnTo>
                    <a:pt x="2834395" y="457551"/>
                  </a:lnTo>
                  <a:lnTo>
                    <a:pt x="2668949" y="495651"/>
                  </a:lnTo>
                  <a:lnTo>
                    <a:pt x="2513745" y="533751"/>
                  </a:lnTo>
                  <a:lnTo>
                    <a:pt x="2464388" y="533751"/>
                  </a:lnTo>
                  <a:lnTo>
                    <a:pt x="2398326" y="551411"/>
                  </a:lnTo>
                  <a:lnTo>
                    <a:pt x="4073174" y="551411"/>
                  </a:lnTo>
                  <a:lnTo>
                    <a:pt x="4073174" y="76551"/>
                  </a:lnTo>
                  <a:lnTo>
                    <a:pt x="4067016" y="51151"/>
                  </a:lnTo>
                  <a:lnTo>
                    <a:pt x="4050044" y="25751"/>
                  </a:lnTo>
                  <a:close/>
                </a:path>
                <a:path w="4073525" h="1588135">
                  <a:moveTo>
                    <a:pt x="1631321" y="478220"/>
                  </a:moveTo>
                  <a:lnTo>
                    <a:pt x="1757408" y="508351"/>
                  </a:lnTo>
                  <a:lnTo>
                    <a:pt x="1807679" y="508351"/>
                  </a:lnTo>
                  <a:lnTo>
                    <a:pt x="1903755" y="533751"/>
                  </a:lnTo>
                  <a:lnTo>
                    <a:pt x="1993707" y="533751"/>
                  </a:lnTo>
                  <a:lnTo>
                    <a:pt x="2036323" y="546451"/>
                  </a:lnTo>
                  <a:lnTo>
                    <a:pt x="2118976" y="546451"/>
                  </a:lnTo>
                  <a:lnTo>
                    <a:pt x="1631321" y="478220"/>
                  </a:lnTo>
                  <a:close/>
                </a:path>
                <a:path w="4073525" h="1588135">
                  <a:moveTo>
                    <a:pt x="1082362" y="338335"/>
                  </a:moveTo>
                  <a:lnTo>
                    <a:pt x="1115930" y="355951"/>
                  </a:lnTo>
                  <a:lnTo>
                    <a:pt x="1305017" y="406751"/>
                  </a:lnTo>
                  <a:lnTo>
                    <a:pt x="1366211" y="419451"/>
                  </a:lnTo>
                  <a:lnTo>
                    <a:pt x="1414530" y="430042"/>
                  </a:lnTo>
                  <a:lnTo>
                    <a:pt x="1082362" y="338335"/>
                  </a:lnTo>
                  <a:close/>
                </a:path>
                <a:path w="4073525" h="1588135">
                  <a:moveTo>
                    <a:pt x="869638" y="279606"/>
                  </a:moveTo>
                  <a:lnTo>
                    <a:pt x="869931" y="279751"/>
                  </a:lnTo>
                  <a:lnTo>
                    <a:pt x="873294" y="280615"/>
                  </a:lnTo>
                  <a:lnTo>
                    <a:pt x="869638" y="279606"/>
                  </a:lnTo>
                  <a:close/>
                </a:path>
                <a:path w="4073525" h="1588135">
                  <a:moveTo>
                    <a:pt x="707840" y="224832"/>
                  </a:moveTo>
                  <a:lnTo>
                    <a:pt x="716089" y="228951"/>
                  </a:lnTo>
                  <a:lnTo>
                    <a:pt x="730463" y="232516"/>
                  </a:lnTo>
                  <a:lnTo>
                    <a:pt x="707840" y="224832"/>
                  </a:lnTo>
                  <a:close/>
                </a:path>
                <a:path w="4073525" h="1588135">
                  <a:moveTo>
                    <a:pt x="552007" y="171903"/>
                  </a:moveTo>
                  <a:lnTo>
                    <a:pt x="564297" y="178151"/>
                  </a:lnTo>
                  <a:lnTo>
                    <a:pt x="587865" y="184082"/>
                  </a:lnTo>
                  <a:lnTo>
                    <a:pt x="552007" y="171903"/>
                  </a:lnTo>
                  <a:close/>
                </a:path>
                <a:path w="4073525" h="1588135">
                  <a:moveTo>
                    <a:pt x="405697" y="122209"/>
                  </a:moveTo>
                  <a:lnTo>
                    <a:pt x="415561" y="127351"/>
                  </a:lnTo>
                  <a:lnTo>
                    <a:pt x="437282" y="132936"/>
                  </a:lnTo>
                  <a:lnTo>
                    <a:pt x="405697" y="122209"/>
                  </a:lnTo>
                  <a:close/>
                </a:path>
                <a:path w="4073525" h="1588135">
                  <a:moveTo>
                    <a:pt x="270426" y="74727"/>
                  </a:moveTo>
                  <a:lnTo>
                    <a:pt x="273502" y="76551"/>
                  </a:lnTo>
                  <a:lnTo>
                    <a:pt x="280777" y="78599"/>
                  </a:lnTo>
                  <a:lnTo>
                    <a:pt x="270426" y="74727"/>
                  </a:lnTo>
                  <a:close/>
                </a:path>
                <a:path w="4073525" h="1588135">
                  <a:moveTo>
                    <a:pt x="3903456" y="49226"/>
                  </a:moveTo>
                  <a:lnTo>
                    <a:pt x="3888351" y="55884"/>
                  </a:lnTo>
                  <a:lnTo>
                    <a:pt x="3901038" y="51151"/>
                  </a:lnTo>
                  <a:lnTo>
                    <a:pt x="3903456" y="49226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91806" y="3152877"/>
              <a:ext cx="4088765" cy="1597025"/>
            </a:xfrm>
            <a:custGeom>
              <a:avLst/>
              <a:gdLst/>
              <a:ahLst/>
              <a:cxnLst/>
              <a:rect l="l" t="t" r="r" b="b"/>
              <a:pathLst>
                <a:path w="4088765" h="1597025">
                  <a:moveTo>
                    <a:pt x="0" y="47257"/>
                  </a:moveTo>
                  <a:lnTo>
                    <a:pt x="2323" y="35832"/>
                  </a:lnTo>
                  <a:lnTo>
                    <a:pt x="23290" y="10576"/>
                  </a:lnTo>
                  <a:lnTo>
                    <a:pt x="54376" y="0"/>
                  </a:lnTo>
                </a:path>
                <a:path w="4088765" h="1597025">
                  <a:moveTo>
                    <a:pt x="4088749" y="551410"/>
                  </a:moveTo>
                  <a:lnTo>
                    <a:pt x="4088749" y="991012"/>
                  </a:lnTo>
                  <a:lnTo>
                    <a:pt x="4082021" y="1036533"/>
                  </a:lnTo>
                  <a:lnTo>
                    <a:pt x="4063636" y="1082716"/>
                  </a:lnTo>
                  <a:lnTo>
                    <a:pt x="4036286" y="1124150"/>
                  </a:lnTo>
                  <a:lnTo>
                    <a:pt x="4002667" y="1155425"/>
                  </a:lnTo>
                </a:path>
                <a:path w="4088765" h="1597025">
                  <a:moveTo>
                    <a:pt x="3853019" y="1253095"/>
                  </a:moveTo>
                  <a:lnTo>
                    <a:pt x="3819134" y="1274381"/>
                  </a:lnTo>
                </a:path>
                <a:path w="4088765" h="1597025">
                  <a:moveTo>
                    <a:pt x="2651064" y="1581574"/>
                  </a:moveTo>
                  <a:lnTo>
                    <a:pt x="2651063" y="1581574"/>
                  </a:lnTo>
                </a:path>
                <a:path w="4088765" h="1597025">
                  <a:moveTo>
                    <a:pt x="2541785" y="1587576"/>
                  </a:moveTo>
                  <a:lnTo>
                    <a:pt x="2541783" y="1587577"/>
                  </a:lnTo>
                </a:path>
                <a:path w="4088765" h="1597025">
                  <a:moveTo>
                    <a:pt x="2436316" y="1591849"/>
                  </a:moveTo>
                  <a:lnTo>
                    <a:pt x="2436315" y="1591849"/>
                  </a:lnTo>
                </a:path>
                <a:path w="4088765" h="1597025">
                  <a:moveTo>
                    <a:pt x="2159531" y="1596562"/>
                  </a:moveTo>
                  <a:lnTo>
                    <a:pt x="2159530" y="1596562"/>
                  </a:lnTo>
                </a:path>
                <a:path w="4088765" h="1597025">
                  <a:moveTo>
                    <a:pt x="54060" y="1123976"/>
                  </a:moveTo>
                  <a:lnTo>
                    <a:pt x="49541" y="1120225"/>
                  </a:lnTo>
                  <a:lnTo>
                    <a:pt x="20964" y="1080787"/>
                  </a:lnTo>
                  <a:lnTo>
                    <a:pt x="19542" y="1077482"/>
                  </a:lnTo>
                </a:path>
                <a:path w="4088765" h="1597025">
                  <a:moveTo>
                    <a:pt x="2159531" y="551410"/>
                  </a:moveTo>
                  <a:lnTo>
                    <a:pt x="2731915" y="467104"/>
                  </a:lnTo>
                  <a:lnTo>
                    <a:pt x="3137604" y="341405"/>
                  </a:lnTo>
                </a:path>
                <a:path w="4088765" h="1597025">
                  <a:moveTo>
                    <a:pt x="4030481" y="3351"/>
                  </a:moveTo>
                  <a:lnTo>
                    <a:pt x="4060805" y="12125"/>
                  </a:lnTo>
                  <a:lnTo>
                    <a:pt x="4081251" y="36212"/>
                  </a:lnTo>
                  <a:lnTo>
                    <a:pt x="4088749" y="73647"/>
                  </a:lnTo>
                  <a:lnTo>
                    <a:pt x="4088749" y="551410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486439" y="2513012"/>
              <a:ext cx="4094479" cy="1204595"/>
            </a:xfrm>
            <a:custGeom>
              <a:avLst/>
              <a:gdLst/>
              <a:ahLst/>
              <a:cxnLst/>
              <a:rect l="l" t="t" r="r" b="b"/>
              <a:pathLst>
                <a:path w="4094480" h="1204595">
                  <a:moveTo>
                    <a:pt x="2047058" y="0"/>
                  </a:moveTo>
                  <a:lnTo>
                    <a:pt x="1976683" y="349"/>
                  </a:lnTo>
                  <a:lnTo>
                    <a:pt x="1837757" y="3109"/>
                  </a:lnTo>
                  <a:lnTo>
                    <a:pt x="1769283" y="5498"/>
                  </a:lnTo>
                  <a:lnTo>
                    <a:pt x="1701519" y="8544"/>
                  </a:lnTo>
                  <a:lnTo>
                    <a:pt x="1634503" y="12236"/>
                  </a:lnTo>
                  <a:lnTo>
                    <a:pt x="1568273" y="16563"/>
                  </a:lnTo>
                  <a:lnTo>
                    <a:pt x="1502867" y="21514"/>
                  </a:lnTo>
                  <a:lnTo>
                    <a:pt x="1438324" y="27077"/>
                  </a:lnTo>
                  <a:lnTo>
                    <a:pt x="1374681" y="33242"/>
                  </a:lnTo>
                  <a:lnTo>
                    <a:pt x="1311976" y="39997"/>
                  </a:lnTo>
                  <a:lnTo>
                    <a:pt x="1250249" y="47330"/>
                  </a:lnTo>
                  <a:lnTo>
                    <a:pt x="1189536" y="55232"/>
                  </a:lnTo>
                  <a:lnTo>
                    <a:pt x="1129876" y="63689"/>
                  </a:lnTo>
                  <a:lnTo>
                    <a:pt x="1071307" y="72692"/>
                  </a:lnTo>
                  <a:lnTo>
                    <a:pt x="1013867" y="82229"/>
                  </a:lnTo>
                  <a:lnTo>
                    <a:pt x="957594" y="92289"/>
                  </a:lnTo>
                  <a:lnTo>
                    <a:pt x="902526" y="102861"/>
                  </a:lnTo>
                  <a:lnTo>
                    <a:pt x="848702" y="113933"/>
                  </a:lnTo>
                  <a:lnTo>
                    <a:pt x="796160" y="125494"/>
                  </a:lnTo>
                  <a:lnTo>
                    <a:pt x="744937" y="137533"/>
                  </a:lnTo>
                  <a:lnTo>
                    <a:pt x="695072" y="150039"/>
                  </a:lnTo>
                  <a:lnTo>
                    <a:pt x="646603" y="163000"/>
                  </a:lnTo>
                  <a:lnTo>
                    <a:pt x="599568" y="176406"/>
                  </a:lnTo>
                  <a:lnTo>
                    <a:pt x="554004" y="190244"/>
                  </a:lnTo>
                  <a:lnTo>
                    <a:pt x="509952" y="204505"/>
                  </a:lnTo>
                  <a:lnTo>
                    <a:pt x="467447" y="219176"/>
                  </a:lnTo>
                  <a:lnTo>
                    <a:pt x="426529" y="234247"/>
                  </a:lnTo>
                  <a:lnTo>
                    <a:pt x="387235" y="249706"/>
                  </a:lnTo>
                  <a:lnTo>
                    <a:pt x="349604" y="265542"/>
                  </a:lnTo>
                  <a:lnTo>
                    <a:pt x="313674" y="281744"/>
                  </a:lnTo>
                  <a:lnTo>
                    <a:pt x="247068" y="315201"/>
                  </a:lnTo>
                  <a:lnTo>
                    <a:pt x="187722" y="349987"/>
                  </a:lnTo>
                  <a:lnTo>
                    <a:pt x="135941" y="386011"/>
                  </a:lnTo>
                  <a:lnTo>
                    <a:pt x="92031" y="423185"/>
                  </a:lnTo>
                  <a:lnTo>
                    <a:pt x="56295" y="461419"/>
                  </a:lnTo>
                  <a:lnTo>
                    <a:pt x="29039" y="500623"/>
                  </a:lnTo>
                  <a:lnTo>
                    <a:pt x="10568" y="540707"/>
                  </a:lnTo>
                  <a:lnTo>
                    <a:pt x="1187" y="581581"/>
                  </a:lnTo>
                  <a:lnTo>
                    <a:pt x="0" y="602287"/>
                  </a:lnTo>
                  <a:lnTo>
                    <a:pt x="1187" y="622993"/>
                  </a:lnTo>
                  <a:lnTo>
                    <a:pt x="10568" y="663867"/>
                  </a:lnTo>
                  <a:lnTo>
                    <a:pt x="29039" y="703952"/>
                  </a:lnTo>
                  <a:lnTo>
                    <a:pt x="56295" y="743155"/>
                  </a:lnTo>
                  <a:lnTo>
                    <a:pt x="92031" y="781389"/>
                  </a:lnTo>
                  <a:lnTo>
                    <a:pt x="135941" y="818563"/>
                  </a:lnTo>
                  <a:lnTo>
                    <a:pt x="187722" y="854588"/>
                  </a:lnTo>
                  <a:lnTo>
                    <a:pt x="247068" y="889373"/>
                  </a:lnTo>
                  <a:lnTo>
                    <a:pt x="313674" y="922830"/>
                  </a:lnTo>
                  <a:lnTo>
                    <a:pt x="349604" y="939032"/>
                  </a:lnTo>
                  <a:lnTo>
                    <a:pt x="387235" y="954868"/>
                  </a:lnTo>
                  <a:lnTo>
                    <a:pt x="426529" y="970328"/>
                  </a:lnTo>
                  <a:lnTo>
                    <a:pt x="467447" y="985398"/>
                  </a:lnTo>
                  <a:lnTo>
                    <a:pt x="509952" y="1000070"/>
                  </a:lnTo>
                  <a:lnTo>
                    <a:pt x="554004" y="1014330"/>
                  </a:lnTo>
                  <a:lnTo>
                    <a:pt x="599568" y="1028169"/>
                  </a:lnTo>
                  <a:lnTo>
                    <a:pt x="646603" y="1041575"/>
                  </a:lnTo>
                  <a:lnTo>
                    <a:pt x="695072" y="1054536"/>
                  </a:lnTo>
                  <a:lnTo>
                    <a:pt x="744937" y="1067042"/>
                  </a:lnTo>
                  <a:lnTo>
                    <a:pt x="796160" y="1079081"/>
                  </a:lnTo>
                  <a:lnTo>
                    <a:pt x="848702" y="1090642"/>
                  </a:lnTo>
                  <a:lnTo>
                    <a:pt x="902526" y="1101714"/>
                  </a:lnTo>
                  <a:lnTo>
                    <a:pt x="957594" y="1112286"/>
                  </a:lnTo>
                  <a:lnTo>
                    <a:pt x="1013867" y="1122345"/>
                  </a:lnTo>
                  <a:lnTo>
                    <a:pt x="1071307" y="1131882"/>
                  </a:lnTo>
                  <a:lnTo>
                    <a:pt x="1129876" y="1140885"/>
                  </a:lnTo>
                  <a:lnTo>
                    <a:pt x="1189536" y="1149343"/>
                  </a:lnTo>
                  <a:lnTo>
                    <a:pt x="1250249" y="1157245"/>
                  </a:lnTo>
                  <a:lnTo>
                    <a:pt x="1311976" y="1164578"/>
                  </a:lnTo>
                  <a:lnTo>
                    <a:pt x="1374681" y="1171333"/>
                  </a:lnTo>
                  <a:lnTo>
                    <a:pt x="1438324" y="1177498"/>
                  </a:lnTo>
                  <a:lnTo>
                    <a:pt x="1502867" y="1183061"/>
                  </a:lnTo>
                  <a:lnTo>
                    <a:pt x="1568273" y="1188012"/>
                  </a:lnTo>
                  <a:lnTo>
                    <a:pt x="1634503" y="1192339"/>
                  </a:lnTo>
                  <a:lnTo>
                    <a:pt x="1701519" y="1196031"/>
                  </a:lnTo>
                  <a:lnTo>
                    <a:pt x="1769283" y="1199077"/>
                  </a:lnTo>
                  <a:lnTo>
                    <a:pt x="1837757" y="1201466"/>
                  </a:lnTo>
                  <a:lnTo>
                    <a:pt x="1906903" y="1203186"/>
                  </a:lnTo>
                  <a:lnTo>
                    <a:pt x="1976683" y="1204226"/>
                  </a:lnTo>
                  <a:lnTo>
                    <a:pt x="2047058" y="1204575"/>
                  </a:lnTo>
                  <a:lnTo>
                    <a:pt x="2187212" y="1203186"/>
                  </a:lnTo>
                  <a:lnTo>
                    <a:pt x="2256358" y="1201466"/>
                  </a:lnTo>
                  <a:lnTo>
                    <a:pt x="2324832" y="1199077"/>
                  </a:lnTo>
                  <a:lnTo>
                    <a:pt x="2392596" y="1196031"/>
                  </a:lnTo>
                  <a:lnTo>
                    <a:pt x="2459612" y="1192339"/>
                  </a:lnTo>
                  <a:lnTo>
                    <a:pt x="2525842" y="1188012"/>
                  </a:lnTo>
                  <a:lnTo>
                    <a:pt x="2591248" y="1183061"/>
                  </a:lnTo>
                  <a:lnTo>
                    <a:pt x="2655791" y="1177498"/>
                  </a:lnTo>
                  <a:lnTo>
                    <a:pt x="2719434" y="1171333"/>
                  </a:lnTo>
                  <a:lnTo>
                    <a:pt x="2782139" y="1164578"/>
                  </a:lnTo>
                  <a:lnTo>
                    <a:pt x="2843866" y="1157245"/>
                  </a:lnTo>
                  <a:lnTo>
                    <a:pt x="2904579" y="1149343"/>
                  </a:lnTo>
                  <a:lnTo>
                    <a:pt x="2964239" y="1140885"/>
                  </a:lnTo>
                  <a:lnTo>
                    <a:pt x="3022809" y="1131882"/>
                  </a:lnTo>
                  <a:lnTo>
                    <a:pt x="3080249" y="1122345"/>
                  </a:lnTo>
                  <a:lnTo>
                    <a:pt x="3136521" y="1112286"/>
                  </a:lnTo>
                  <a:lnTo>
                    <a:pt x="3191589" y="1101714"/>
                  </a:lnTo>
                  <a:lnTo>
                    <a:pt x="3245413" y="1090642"/>
                  </a:lnTo>
                  <a:lnTo>
                    <a:pt x="3297955" y="1079081"/>
                  </a:lnTo>
                  <a:lnTo>
                    <a:pt x="3349178" y="1067042"/>
                  </a:lnTo>
                  <a:lnTo>
                    <a:pt x="3399043" y="1054536"/>
                  </a:lnTo>
                  <a:lnTo>
                    <a:pt x="3447512" y="1041575"/>
                  </a:lnTo>
                  <a:lnTo>
                    <a:pt x="3494548" y="1028169"/>
                  </a:lnTo>
                  <a:lnTo>
                    <a:pt x="3540111" y="1014330"/>
                  </a:lnTo>
                  <a:lnTo>
                    <a:pt x="3584164" y="1000070"/>
                  </a:lnTo>
                  <a:lnTo>
                    <a:pt x="3626668" y="985398"/>
                  </a:lnTo>
                  <a:lnTo>
                    <a:pt x="3667586" y="970328"/>
                  </a:lnTo>
                  <a:lnTo>
                    <a:pt x="3706880" y="954868"/>
                  </a:lnTo>
                  <a:lnTo>
                    <a:pt x="3744511" y="939032"/>
                  </a:lnTo>
                  <a:lnTo>
                    <a:pt x="3780442" y="922830"/>
                  </a:lnTo>
                  <a:lnTo>
                    <a:pt x="3847048" y="889373"/>
                  </a:lnTo>
                  <a:lnTo>
                    <a:pt x="3906393" y="854588"/>
                  </a:lnTo>
                  <a:lnTo>
                    <a:pt x="3958174" y="818563"/>
                  </a:lnTo>
                  <a:lnTo>
                    <a:pt x="4002084" y="781389"/>
                  </a:lnTo>
                  <a:lnTo>
                    <a:pt x="4037820" y="743155"/>
                  </a:lnTo>
                  <a:lnTo>
                    <a:pt x="4065076" y="703952"/>
                  </a:lnTo>
                  <a:lnTo>
                    <a:pt x="4083547" y="663867"/>
                  </a:lnTo>
                  <a:lnTo>
                    <a:pt x="4092929" y="622993"/>
                  </a:lnTo>
                  <a:lnTo>
                    <a:pt x="4094116" y="602287"/>
                  </a:lnTo>
                  <a:lnTo>
                    <a:pt x="4092929" y="581581"/>
                  </a:lnTo>
                  <a:lnTo>
                    <a:pt x="4083547" y="540707"/>
                  </a:lnTo>
                  <a:lnTo>
                    <a:pt x="4065076" y="500623"/>
                  </a:lnTo>
                  <a:lnTo>
                    <a:pt x="4037820" y="461419"/>
                  </a:lnTo>
                  <a:lnTo>
                    <a:pt x="4002084" y="423185"/>
                  </a:lnTo>
                  <a:lnTo>
                    <a:pt x="3958174" y="386011"/>
                  </a:lnTo>
                  <a:lnTo>
                    <a:pt x="3906393" y="349987"/>
                  </a:lnTo>
                  <a:lnTo>
                    <a:pt x="3847048" y="315201"/>
                  </a:lnTo>
                  <a:lnTo>
                    <a:pt x="3780442" y="281744"/>
                  </a:lnTo>
                  <a:lnTo>
                    <a:pt x="3744511" y="265542"/>
                  </a:lnTo>
                  <a:lnTo>
                    <a:pt x="3706880" y="249706"/>
                  </a:lnTo>
                  <a:lnTo>
                    <a:pt x="3667586" y="234247"/>
                  </a:lnTo>
                  <a:lnTo>
                    <a:pt x="3626668" y="219176"/>
                  </a:lnTo>
                  <a:lnTo>
                    <a:pt x="3584164" y="204505"/>
                  </a:lnTo>
                  <a:lnTo>
                    <a:pt x="3540111" y="190244"/>
                  </a:lnTo>
                  <a:lnTo>
                    <a:pt x="3494548" y="176406"/>
                  </a:lnTo>
                  <a:lnTo>
                    <a:pt x="3447512" y="163000"/>
                  </a:lnTo>
                  <a:lnTo>
                    <a:pt x="3399043" y="150039"/>
                  </a:lnTo>
                  <a:lnTo>
                    <a:pt x="3349178" y="137533"/>
                  </a:lnTo>
                  <a:lnTo>
                    <a:pt x="3297955" y="125494"/>
                  </a:lnTo>
                  <a:lnTo>
                    <a:pt x="3245413" y="113933"/>
                  </a:lnTo>
                  <a:lnTo>
                    <a:pt x="3191589" y="102861"/>
                  </a:lnTo>
                  <a:lnTo>
                    <a:pt x="3136521" y="92289"/>
                  </a:lnTo>
                  <a:lnTo>
                    <a:pt x="3080249" y="82229"/>
                  </a:lnTo>
                  <a:lnTo>
                    <a:pt x="3022809" y="72692"/>
                  </a:lnTo>
                  <a:lnTo>
                    <a:pt x="2964239" y="63689"/>
                  </a:lnTo>
                  <a:lnTo>
                    <a:pt x="2904579" y="55232"/>
                  </a:lnTo>
                  <a:lnTo>
                    <a:pt x="2843866" y="47330"/>
                  </a:lnTo>
                  <a:lnTo>
                    <a:pt x="2782139" y="39997"/>
                  </a:lnTo>
                  <a:lnTo>
                    <a:pt x="2719434" y="33242"/>
                  </a:lnTo>
                  <a:lnTo>
                    <a:pt x="2655791" y="27077"/>
                  </a:lnTo>
                  <a:lnTo>
                    <a:pt x="2591248" y="21514"/>
                  </a:lnTo>
                  <a:lnTo>
                    <a:pt x="2525842" y="16563"/>
                  </a:lnTo>
                  <a:lnTo>
                    <a:pt x="2459612" y="12236"/>
                  </a:lnTo>
                  <a:lnTo>
                    <a:pt x="2392596" y="8544"/>
                  </a:lnTo>
                  <a:lnTo>
                    <a:pt x="2324832" y="5498"/>
                  </a:lnTo>
                  <a:lnTo>
                    <a:pt x="2256358" y="3109"/>
                  </a:lnTo>
                  <a:lnTo>
                    <a:pt x="2187212" y="1389"/>
                  </a:lnTo>
                  <a:lnTo>
                    <a:pt x="2117433" y="349"/>
                  </a:lnTo>
                  <a:lnTo>
                    <a:pt x="2047058" y="0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86439" y="2513012"/>
              <a:ext cx="4094479" cy="1204595"/>
            </a:xfrm>
            <a:custGeom>
              <a:avLst/>
              <a:gdLst/>
              <a:ahLst/>
              <a:cxnLst/>
              <a:rect l="l" t="t" r="r" b="b"/>
              <a:pathLst>
                <a:path w="4094480" h="1204595">
                  <a:moveTo>
                    <a:pt x="2047058" y="1204575"/>
                  </a:moveTo>
                  <a:lnTo>
                    <a:pt x="2117432" y="1204226"/>
                  </a:lnTo>
                  <a:lnTo>
                    <a:pt x="2187212" y="1203186"/>
                  </a:lnTo>
                  <a:lnTo>
                    <a:pt x="2256357" y="1201466"/>
                  </a:lnTo>
                  <a:lnTo>
                    <a:pt x="2324831" y="1199077"/>
                  </a:lnTo>
                  <a:lnTo>
                    <a:pt x="2392595" y="1196031"/>
                  </a:lnTo>
                  <a:lnTo>
                    <a:pt x="2459611" y="1192339"/>
                  </a:lnTo>
                  <a:lnTo>
                    <a:pt x="2525841" y="1188012"/>
                  </a:lnTo>
                  <a:lnTo>
                    <a:pt x="2591247" y="1183061"/>
                  </a:lnTo>
                  <a:lnTo>
                    <a:pt x="2655790" y="1177498"/>
                  </a:lnTo>
                  <a:lnTo>
                    <a:pt x="2719433" y="1171333"/>
                  </a:lnTo>
                  <a:lnTo>
                    <a:pt x="2782137" y="1164578"/>
                  </a:lnTo>
                  <a:lnTo>
                    <a:pt x="2843865" y="1157245"/>
                  </a:lnTo>
                  <a:lnTo>
                    <a:pt x="2904578" y="1149343"/>
                  </a:lnTo>
                  <a:lnTo>
                    <a:pt x="2964238" y="1140885"/>
                  </a:lnTo>
                  <a:lnTo>
                    <a:pt x="3022807" y="1131882"/>
                  </a:lnTo>
                  <a:lnTo>
                    <a:pt x="3080247" y="1122345"/>
                  </a:lnTo>
                  <a:lnTo>
                    <a:pt x="3136520" y="1112285"/>
                  </a:lnTo>
                  <a:lnTo>
                    <a:pt x="3191587" y="1101714"/>
                  </a:lnTo>
                  <a:lnTo>
                    <a:pt x="3245411" y="1090642"/>
                  </a:lnTo>
                  <a:lnTo>
                    <a:pt x="3297954" y="1079081"/>
                  </a:lnTo>
                  <a:lnTo>
                    <a:pt x="3349177" y="1067042"/>
                  </a:lnTo>
                  <a:lnTo>
                    <a:pt x="3399042" y="1054536"/>
                  </a:lnTo>
                  <a:lnTo>
                    <a:pt x="3447511" y="1041575"/>
                  </a:lnTo>
                  <a:lnTo>
                    <a:pt x="3494546" y="1028169"/>
                  </a:lnTo>
                  <a:lnTo>
                    <a:pt x="3540110" y="1014330"/>
                  </a:lnTo>
                  <a:lnTo>
                    <a:pt x="3584163" y="1000070"/>
                  </a:lnTo>
                  <a:lnTo>
                    <a:pt x="3626667" y="985398"/>
                  </a:lnTo>
                  <a:lnTo>
                    <a:pt x="3667586" y="970327"/>
                  </a:lnTo>
                  <a:lnTo>
                    <a:pt x="3706879" y="954868"/>
                  </a:lnTo>
                  <a:lnTo>
                    <a:pt x="3744510" y="939032"/>
                  </a:lnTo>
                  <a:lnTo>
                    <a:pt x="3780441" y="922830"/>
                  </a:lnTo>
                  <a:lnTo>
                    <a:pt x="3847047" y="889373"/>
                  </a:lnTo>
                  <a:lnTo>
                    <a:pt x="3906393" y="854588"/>
                  </a:lnTo>
                  <a:lnTo>
                    <a:pt x="3958173" y="818563"/>
                  </a:lnTo>
                  <a:lnTo>
                    <a:pt x="4002084" y="781389"/>
                  </a:lnTo>
                  <a:lnTo>
                    <a:pt x="4037820" y="743155"/>
                  </a:lnTo>
                  <a:lnTo>
                    <a:pt x="4065076" y="703952"/>
                  </a:lnTo>
                  <a:lnTo>
                    <a:pt x="4083547" y="663868"/>
                  </a:lnTo>
                  <a:lnTo>
                    <a:pt x="4092929" y="622993"/>
                  </a:lnTo>
                  <a:lnTo>
                    <a:pt x="4094116" y="602287"/>
                  </a:lnTo>
                  <a:lnTo>
                    <a:pt x="4092929" y="581581"/>
                  </a:lnTo>
                  <a:lnTo>
                    <a:pt x="4083547" y="540707"/>
                  </a:lnTo>
                  <a:lnTo>
                    <a:pt x="4065076" y="500623"/>
                  </a:lnTo>
                  <a:lnTo>
                    <a:pt x="4037820" y="461419"/>
                  </a:lnTo>
                  <a:lnTo>
                    <a:pt x="4002084" y="423185"/>
                  </a:lnTo>
                  <a:lnTo>
                    <a:pt x="3958173" y="386011"/>
                  </a:lnTo>
                  <a:lnTo>
                    <a:pt x="3906393" y="349987"/>
                  </a:lnTo>
                  <a:lnTo>
                    <a:pt x="3847047" y="315201"/>
                  </a:lnTo>
                  <a:lnTo>
                    <a:pt x="3780441" y="281744"/>
                  </a:lnTo>
                  <a:lnTo>
                    <a:pt x="3744510" y="265542"/>
                  </a:lnTo>
                  <a:lnTo>
                    <a:pt x="3706879" y="249706"/>
                  </a:lnTo>
                  <a:lnTo>
                    <a:pt x="3667586" y="234247"/>
                  </a:lnTo>
                  <a:lnTo>
                    <a:pt x="3626667" y="219176"/>
                  </a:lnTo>
                  <a:lnTo>
                    <a:pt x="3584163" y="204505"/>
                  </a:lnTo>
                  <a:lnTo>
                    <a:pt x="3540110" y="190244"/>
                  </a:lnTo>
                  <a:lnTo>
                    <a:pt x="3494546" y="176405"/>
                  </a:lnTo>
                  <a:lnTo>
                    <a:pt x="3447511" y="163000"/>
                  </a:lnTo>
                  <a:lnTo>
                    <a:pt x="3399042" y="150039"/>
                  </a:lnTo>
                  <a:lnTo>
                    <a:pt x="3349177" y="137533"/>
                  </a:lnTo>
                  <a:lnTo>
                    <a:pt x="3297954" y="125494"/>
                  </a:lnTo>
                  <a:lnTo>
                    <a:pt x="3245411" y="113933"/>
                  </a:lnTo>
                  <a:lnTo>
                    <a:pt x="3191587" y="102861"/>
                  </a:lnTo>
                  <a:lnTo>
                    <a:pt x="3136520" y="92289"/>
                  </a:lnTo>
                  <a:lnTo>
                    <a:pt x="3080247" y="82229"/>
                  </a:lnTo>
                  <a:lnTo>
                    <a:pt x="3022807" y="72692"/>
                  </a:lnTo>
                  <a:lnTo>
                    <a:pt x="2964238" y="63689"/>
                  </a:lnTo>
                  <a:lnTo>
                    <a:pt x="2904578" y="55232"/>
                  </a:lnTo>
                  <a:lnTo>
                    <a:pt x="2843865" y="47330"/>
                  </a:lnTo>
                  <a:lnTo>
                    <a:pt x="2782137" y="39997"/>
                  </a:lnTo>
                  <a:lnTo>
                    <a:pt x="2719433" y="33242"/>
                  </a:lnTo>
                  <a:lnTo>
                    <a:pt x="2655790" y="27077"/>
                  </a:lnTo>
                  <a:lnTo>
                    <a:pt x="2591247" y="21514"/>
                  </a:lnTo>
                  <a:lnTo>
                    <a:pt x="2525841" y="16563"/>
                  </a:lnTo>
                  <a:lnTo>
                    <a:pt x="2459611" y="12236"/>
                  </a:lnTo>
                  <a:lnTo>
                    <a:pt x="2392595" y="8544"/>
                  </a:lnTo>
                  <a:lnTo>
                    <a:pt x="2324831" y="5498"/>
                  </a:lnTo>
                  <a:lnTo>
                    <a:pt x="2256357" y="3109"/>
                  </a:lnTo>
                  <a:lnTo>
                    <a:pt x="2187212" y="1389"/>
                  </a:lnTo>
                  <a:lnTo>
                    <a:pt x="2117432" y="349"/>
                  </a:lnTo>
                  <a:lnTo>
                    <a:pt x="2047058" y="0"/>
                  </a:lnTo>
                  <a:lnTo>
                    <a:pt x="1976683" y="349"/>
                  </a:lnTo>
                  <a:lnTo>
                    <a:pt x="1906903" y="1389"/>
                  </a:lnTo>
                  <a:lnTo>
                    <a:pt x="1837758" y="3109"/>
                  </a:lnTo>
                  <a:lnTo>
                    <a:pt x="1769284" y="5498"/>
                  </a:lnTo>
                  <a:lnTo>
                    <a:pt x="1701520" y="8544"/>
                  </a:lnTo>
                  <a:lnTo>
                    <a:pt x="1634504" y="12236"/>
                  </a:lnTo>
                  <a:lnTo>
                    <a:pt x="1568274" y="16563"/>
                  </a:lnTo>
                  <a:lnTo>
                    <a:pt x="1502868" y="21514"/>
                  </a:lnTo>
                  <a:lnTo>
                    <a:pt x="1438325" y="27077"/>
                  </a:lnTo>
                  <a:lnTo>
                    <a:pt x="1374682" y="33242"/>
                  </a:lnTo>
                  <a:lnTo>
                    <a:pt x="1311978" y="39997"/>
                  </a:lnTo>
                  <a:lnTo>
                    <a:pt x="1250250" y="47330"/>
                  </a:lnTo>
                  <a:lnTo>
                    <a:pt x="1189537" y="55232"/>
                  </a:lnTo>
                  <a:lnTo>
                    <a:pt x="1129877" y="63689"/>
                  </a:lnTo>
                  <a:lnTo>
                    <a:pt x="1071308" y="72692"/>
                  </a:lnTo>
                  <a:lnTo>
                    <a:pt x="1013868" y="82229"/>
                  </a:lnTo>
                  <a:lnTo>
                    <a:pt x="957595" y="92289"/>
                  </a:lnTo>
                  <a:lnTo>
                    <a:pt x="902528" y="102861"/>
                  </a:lnTo>
                  <a:lnTo>
                    <a:pt x="848704" y="113933"/>
                  </a:lnTo>
                  <a:lnTo>
                    <a:pt x="796161" y="125494"/>
                  </a:lnTo>
                  <a:lnTo>
                    <a:pt x="744939" y="137533"/>
                  </a:lnTo>
                  <a:lnTo>
                    <a:pt x="695073" y="150039"/>
                  </a:lnTo>
                  <a:lnTo>
                    <a:pt x="646604" y="163000"/>
                  </a:lnTo>
                  <a:lnTo>
                    <a:pt x="599569" y="176405"/>
                  </a:lnTo>
                  <a:lnTo>
                    <a:pt x="554006" y="190244"/>
                  </a:lnTo>
                  <a:lnTo>
                    <a:pt x="509953" y="204505"/>
                  </a:lnTo>
                  <a:lnTo>
                    <a:pt x="467448" y="219176"/>
                  </a:lnTo>
                  <a:lnTo>
                    <a:pt x="426530" y="234247"/>
                  </a:lnTo>
                  <a:lnTo>
                    <a:pt x="387236" y="249706"/>
                  </a:lnTo>
                  <a:lnTo>
                    <a:pt x="349605" y="265542"/>
                  </a:lnTo>
                  <a:lnTo>
                    <a:pt x="313674" y="281744"/>
                  </a:lnTo>
                  <a:lnTo>
                    <a:pt x="247068" y="315201"/>
                  </a:lnTo>
                  <a:lnTo>
                    <a:pt x="187723" y="349987"/>
                  </a:lnTo>
                  <a:lnTo>
                    <a:pt x="135942" y="386011"/>
                  </a:lnTo>
                  <a:lnTo>
                    <a:pt x="92031" y="423185"/>
                  </a:lnTo>
                  <a:lnTo>
                    <a:pt x="56295" y="461419"/>
                  </a:lnTo>
                  <a:lnTo>
                    <a:pt x="29040" y="500623"/>
                  </a:lnTo>
                  <a:lnTo>
                    <a:pt x="10568" y="540707"/>
                  </a:lnTo>
                  <a:lnTo>
                    <a:pt x="1187" y="581581"/>
                  </a:lnTo>
                  <a:lnTo>
                    <a:pt x="0" y="602287"/>
                  </a:lnTo>
                  <a:lnTo>
                    <a:pt x="1187" y="622993"/>
                  </a:lnTo>
                  <a:lnTo>
                    <a:pt x="10568" y="663868"/>
                  </a:lnTo>
                  <a:lnTo>
                    <a:pt x="29040" y="703952"/>
                  </a:lnTo>
                  <a:lnTo>
                    <a:pt x="56295" y="743155"/>
                  </a:lnTo>
                  <a:lnTo>
                    <a:pt x="92031" y="781389"/>
                  </a:lnTo>
                  <a:lnTo>
                    <a:pt x="135942" y="818563"/>
                  </a:lnTo>
                  <a:lnTo>
                    <a:pt x="187723" y="854588"/>
                  </a:lnTo>
                  <a:lnTo>
                    <a:pt x="247068" y="889373"/>
                  </a:lnTo>
                  <a:lnTo>
                    <a:pt x="313674" y="922830"/>
                  </a:lnTo>
                  <a:lnTo>
                    <a:pt x="349605" y="939032"/>
                  </a:lnTo>
                  <a:lnTo>
                    <a:pt x="387236" y="954868"/>
                  </a:lnTo>
                  <a:lnTo>
                    <a:pt x="426530" y="970327"/>
                  </a:lnTo>
                  <a:lnTo>
                    <a:pt x="467448" y="985398"/>
                  </a:lnTo>
                  <a:lnTo>
                    <a:pt x="509953" y="1000070"/>
                  </a:lnTo>
                  <a:lnTo>
                    <a:pt x="554006" y="1014330"/>
                  </a:lnTo>
                  <a:lnTo>
                    <a:pt x="599569" y="1028169"/>
                  </a:lnTo>
                  <a:lnTo>
                    <a:pt x="646604" y="1041575"/>
                  </a:lnTo>
                  <a:lnTo>
                    <a:pt x="695073" y="1054536"/>
                  </a:lnTo>
                  <a:lnTo>
                    <a:pt x="744939" y="1067042"/>
                  </a:lnTo>
                  <a:lnTo>
                    <a:pt x="796161" y="1079081"/>
                  </a:lnTo>
                  <a:lnTo>
                    <a:pt x="848704" y="1090642"/>
                  </a:lnTo>
                  <a:lnTo>
                    <a:pt x="902528" y="1101714"/>
                  </a:lnTo>
                  <a:lnTo>
                    <a:pt x="957595" y="1112285"/>
                  </a:lnTo>
                  <a:lnTo>
                    <a:pt x="1013868" y="1122345"/>
                  </a:lnTo>
                  <a:lnTo>
                    <a:pt x="1071308" y="1131882"/>
                  </a:lnTo>
                  <a:lnTo>
                    <a:pt x="1129877" y="1140885"/>
                  </a:lnTo>
                  <a:lnTo>
                    <a:pt x="1189537" y="1149343"/>
                  </a:lnTo>
                  <a:lnTo>
                    <a:pt x="1250250" y="1157245"/>
                  </a:lnTo>
                  <a:lnTo>
                    <a:pt x="1311978" y="1164578"/>
                  </a:lnTo>
                  <a:lnTo>
                    <a:pt x="1374682" y="1171333"/>
                  </a:lnTo>
                  <a:lnTo>
                    <a:pt x="1438325" y="1177498"/>
                  </a:lnTo>
                  <a:lnTo>
                    <a:pt x="1502868" y="1183061"/>
                  </a:lnTo>
                  <a:lnTo>
                    <a:pt x="1568274" y="1188012"/>
                  </a:lnTo>
                  <a:lnTo>
                    <a:pt x="1634504" y="1192339"/>
                  </a:lnTo>
                  <a:lnTo>
                    <a:pt x="1701520" y="1196031"/>
                  </a:lnTo>
                  <a:lnTo>
                    <a:pt x="1769284" y="1199077"/>
                  </a:lnTo>
                  <a:lnTo>
                    <a:pt x="1837758" y="1201466"/>
                  </a:lnTo>
                  <a:lnTo>
                    <a:pt x="1906903" y="1203186"/>
                  </a:lnTo>
                  <a:lnTo>
                    <a:pt x="1976683" y="1204226"/>
                  </a:lnTo>
                  <a:lnTo>
                    <a:pt x="2047058" y="1204575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69064" y="4024961"/>
              <a:ext cx="170581" cy="1707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5241" y="4024961"/>
              <a:ext cx="170581" cy="1707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203894" y="4313130"/>
              <a:ext cx="742315" cy="108585"/>
            </a:xfrm>
            <a:custGeom>
              <a:avLst/>
              <a:gdLst/>
              <a:ahLst/>
              <a:cxnLst/>
              <a:rect l="l" t="t" r="r" b="b"/>
              <a:pathLst>
                <a:path w="742315" h="108585">
                  <a:moveTo>
                    <a:pt x="0" y="7002"/>
                  </a:moveTo>
                  <a:lnTo>
                    <a:pt x="52697" y="34081"/>
                  </a:lnTo>
                  <a:lnTo>
                    <a:pt x="102636" y="56681"/>
                  </a:lnTo>
                  <a:lnTo>
                    <a:pt x="150227" y="74976"/>
                  </a:lnTo>
                  <a:lnTo>
                    <a:pt x="195880" y="89139"/>
                  </a:lnTo>
                  <a:lnTo>
                    <a:pt x="240006" y="99344"/>
                  </a:lnTo>
                  <a:lnTo>
                    <a:pt x="283013" y="105764"/>
                  </a:lnTo>
                  <a:lnTo>
                    <a:pt x="325313" y="108573"/>
                  </a:lnTo>
                  <a:lnTo>
                    <a:pt x="367315" y="107945"/>
                  </a:lnTo>
                  <a:lnTo>
                    <a:pt x="409430" y="104053"/>
                  </a:lnTo>
                  <a:lnTo>
                    <a:pt x="452067" y="97070"/>
                  </a:lnTo>
                  <a:lnTo>
                    <a:pt x="495636" y="87171"/>
                  </a:lnTo>
                  <a:lnTo>
                    <a:pt x="540548" y="74529"/>
                  </a:lnTo>
                  <a:lnTo>
                    <a:pt x="587213" y="59317"/>
                  </a:lnTo>
                  <a:lnTo>
                    <a:pt x="636041" y="41709"/>
                  </a:lnTo>
                  <a:lnTo>
                    <a:pt x="687441" y="21879"/>
                  </a:lnTo>
                  <a:lnTo>
                    <a:pt x="74182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544090" y="4853255"/>
              <a:ext cx="2261870" cy="3131185"/>
            </a:xfrm>
            <a:custGeom>
              <a:avLst/>
              <a:gdLst/>
              <a:ahLst/>
              <a:cxnLst/>
              <a:rect l="l" t="t" r="r" b="b"/>
              <a:pathLst>
                <a:path w="2261869" h="3131184">
                  <a:moveTo>
                    <a:pt x="2261711" y="0"/>
                  </a:moveTo>
                  <a:lnTo>
                    <a:pt x="0" y="3130794"/>
                  </a:lnTo>
                </a:path>
              </a:pathLst>
            </a:custGeom>
            <a:ln w="31412">
              <a:solidFill>
                <a:srgbClr val="C56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39907" y="7737984"/>
              <a:ext cx="494030" cy="454025"/>
            </a:xfrm>
            <a:custGeom>
              <a:avLst/>
              <a:gdLst/>
              <a:ahLst/>
              <a:cxnLst/>
              <a:rect l="l" t="t" r="r" b="b"/>
              <a:pathLst>
                <a:path w="494030" h="454025">
                  <a:moveTo>
                    <a:pt x="79997" y="0"/>
                  </a:moveTo>
                  <a:lnTo>
                    <a:pt x="0" y="453719"/>
                  </a:lnTo>
                  <a:lnTo>
                    <a:pt x="493723" y="306862"/>
                  </a:lnTo>
                  <a:lnTo>
                    <a:pt x="79997" y="0"/>
                  </a:lnTo>
                  <a:close/>
                </a:path>
              </a:pathLst>
            </a:custGeom>
            <a:solidFill>
              <a:srgbClr val="C56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856079" y="9306387"/>
            <a:ext cx="2538730" cy="11315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890"/>
              </a:spcBef>
            </a:pPr>
            <a:r>
              <a:rPr sz="3950" spc="-15" dirty="0">
                <a:solidFill>
                  <a:srgbClr val="4A4A4A"/>
                </a:solidFill>
                <a:latin typeface="メイリオ"/>
                <a:cs typeface="メイリオ"/>
              </a:rPr>
              <a:t>ローカル</a:t>
            </a:r>
            <a:r>
              <a:rPr sz="3950" spc="-50" dirty="0">
                <a:solidFill>
                  <a:srgbClr val="4A4A4A"/>
                </a:solidFill>
                <a:latin typeface="メイリオ"/>
                <a:cs typeface="メイリオ"/>
              </a:rPr>
              <a:t> </a:t>
            </a: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45608" y="2877264"/>
            <a:ext cx="4549140" cy="125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リモートリポジトリ</a:t>
            </a:r>
            <a:endParaRPr sz="3950">
              <a:latin typeface="メイリオ"/>
              <a:cs typeface="メイリオ"/>
            </a:endParaRPr>
          </a:p>
          <a:p>
            <a:pPr marR="5080" algn="r">
              <a:lnSpc>
                <a:spcPct val="100000"/>
              </a:lnSpc>
              <a:spcBef>
                <a:spcPts val="209"/>
              </a:spcBef>
            </a:pPr>
            <a:r>
              <a:rPr sz="3950" spc="170" dirty="0">
                <a:solidFill>
                  <a:srgbClr val="4A4A4A"/>
                </a:solidFill>
                <a:latin typeface="メイリオ"/>
                <a:cs typeface="メイリオ"/>
              </a:rPr>
              <a:t>（GitHub）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13020" y="6018529"/>
            <a:ext cx="40417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E62"/>
                </a:solidFill>
                <a:latin typeface="メイリオ"/>
                <a:cs typeface="メイリオ"/>
              </a:rPr>
              <a:t>git</a:t>
            </a:r>
            <a:r>
              <a:rPr sz="3950" spc="-1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250" dirty="0">
                <a:solidFill>
                  <a:srgbClr val="D17E62"/>
                </a:solidFill>
                <a:latin typeface="メイリオ"/>
                <a:cs typeface="メイリオ"/>
              </a:rPr>
              <a:t>remote</a:t>
            </a:r>
            <a:r>
              <a:rPr sz="3950" spc="-1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305" dirty="0">
                <a:solidFill>
                  <a:srgbClr val="D17E62"/>
                </a:solidFill>
                <a:latin typeface="メイリオ"/>
                <a:cs typeface="メイリオ"/>
              </a:rPr>
              <a:t>add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957093" y="7087779"/>
            <a:ext cx="5885180" cy="3424554"/>
          </a:xfrm>
          <a:custGeom>
            <a:avLst/>
            <a:gdLst/>
            <a:ahLst/>
            <a:cxnLst/>
            <a:rect l="l" t="t" r="r" b="b"/>
            <a:pathLst>
              <a:path w="5885180" h="3424554">
                <a:moveTo>
                  <a:pt x="5832450" y="0"/>
                </a:moveTo>
                <a:lnTo>
                  <a:pt x="553344" y="0"/>
                </a:lnTo>
                <a:lnTo>
                  <a:pt x="532918" y="4118"/>
                </a:lnTo>
                <a:lnTo>
                  <a:pt x="516259" y="15351"/>
                </a:lnTo>
                <a:lnTo>
                  <a:pt x="505038" y="32011"/>
                </a:lnTo>
                <a:lnTo>
                  <a:pt x="500927" y="52413"/>
                </a:lnTo>
                <a:lnTo>
                  <a:pt x="500927" y="912049"/>
                </a:lnTo>
                <a:lnTo>
                  <a:pt x="0" y="990391"/>
                </a:lnTo>
                <a:lnTo>
                  <a:pt x="500927" y="1068734"/>
                </a:lnTo>
                <a:lnTo>
                  <a:pt x="500927" y="3371567"/>
                </a:lnTo>
                <a:lnTo>
                  <a:pt x="505045" y="3391970"/>
                </a:lnTo>
                <a:lnTo>
                  <a:pt x="516278" y="3408630"/>
                </a:lnTo>
                <a:lnTo>
                  <a:pt x="532940" y="3419861"/>
                </a:lnTo>
                <a:lnTo>
                  <a:pt x="553344" y="3423979"/>
                </a:lnTo>
                <a:lnTo>
                  <a:pt x="5832450" y="3423979"/>
                </a:lnTo>
                <a:lnTo>
                  <a:pt x="5852877" y="3419860"/>
                </a:lnTo>
                <a:lnTo>
                  <a:pt x="5869535" y="3408628"/>
                </a:lnTo>
                <a:lnTo>
                  <a:pt x="5880756" y="3391968"/>
                </a:lnTo>
                <a:lnTo>
                  <a:pt x="5884867" y="3371567"/>
                </a:lnTo>
                <a:lnTo>
                  <a:pt x="5884867" y="52413"/>
                </a:lnTo>
                <a:lnTo>
                  <a:pt x="5880749" y="32009"/>
                </a:lnTo>
                <a:lnTo>
                  <a:pt x="5869516" y="15349"/>
                </a:lnTo>
                <a:lnTo>
                  <a:pt x="5852855" y="4118"/>
                </a:lnTo>
                <a:lnTo>
                  <a:pt x="5832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772189" y="7243623"/>
            <a:ext cx="4763135" cy="3058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726564">
              <a:lnSpc>
                <a:spcPct val="100899"/>
              </a:lnSpc>
              <a:spcBef>
                <a:spcPts val="65"/>
              </a:spcBef>
            </a:pP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今後は</a:t>
            </a: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originという名前で</a:t>
            </a:r>
            <a:endParaRPr sz="3950">
              <a:latin typeface="メイリオ"/>
              <a:cs typeface="メイリオ"/>
            </a:endParaRPr>
          </a:p>
          <a:p>
            <a:pPr marL="12700" marR="5080">
              <a:lnSpc>
                <a:spcPct val="100899"/>
              </a:lnSpc>
            </a:pP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GitHub</a:t>
            </a: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リポジトリに</a:t>
            </a:r>
            <a:r>
              <a:rPr sz="3950" spc="-50" dirty="0">
                <a:solidFill>
                  <a:srgbClr val="5C5C5C"/>
                </a:solidFill>
                <a:latin typeface="メイリオ"/>
                <a:cs typeface="メイリオ"/>
              </a:rPr>
              <a:t>アップしたり</a:t>
            </a:r>
            <a:endParaRPr sz="39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取得したりできるよ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32" name="object 32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48637" y="6188293"/>
              <a:ext cx="7665084" cy="2869565"/>
            </a:xfrm>
            <a:custGeom>
              <a:avLst/>
              <a:gdLst/>
              <a:ahLst/>
              <a:cxnLst/>
              <a:rect l="l" t="t" r="r" b="b"/>
              <a:pathLst>
                <a:path w="7665084" h="2869565">
                  <a:moveTo>
                    <a:pt x="7612429" y="437843"/>
                  </a:moveTo>
                  <a:lnTo>
                    <a:pt x="52258" y="437843"/>
                  </a:lnTo>
                  <a:lnTo>
                    <a:pt x="31894" y="441962"/>
                  </a:lnTo>
                  <a:lnTo>
                    <a:pt x="15283" y="453187"/>
                  </a:lnTo>
                  <a:lnTo>
                    <a:pt x="4098" y="469823"/>
                  </a:lnTo>
                  <a:lnTo>
                    <a:pt x="0" y="490171"/>
                  </a:lnTo>
                  <a:lnTo>
                    <a:pt x="0" y="2816694"/>
                  </a:lnTo>
                  <a:lnTo>
                    <a:pt x="4120" y="2837062"/>
                  </a:lnTo>
                  <a:lnTo>
                    <a:pt x="15332" y="2853695"/>
                  </a:lnTo>
                  <a:lnTo>
                    <a:pt x="31917" y="2864903"/>
                  </a:lnTo>
                  <a:lnTo>
                    <a:pt x="52258" y="2869022"/>
                  </a:lnTo>
                  <a:lnTo>
                    <a:pt x="7612429" y="2869022"/>
                  </a:lnTo>
                  <a:lnTo>
                    <a:pt x="7632793" y="2864903"/>
                  </a:lnTo>
                  <a:lnTo>
                    <a:pt x="7649405" y="2853677"/>
                  </a:lnTo>
                  <a:lnTo>
                    <a:pt x="7660589" y="2837042"/>
                  </a:lnTo>
                  <a:lnTo>
                    <a:pt x="7664688" y="2816694"/>
                  </a:lnTo>
                  <a:lnTo>
                    <a:pt x="7664688" y="490171"/>
                  </a:lnTo>
                  <a:lnTo>
                    <a:pt x="7660567" y="469802"/>
                  </a:lnTo>
                  <a:lnTo>
                    <a:pt x="7649355" y="453169"/>
                  </a:lnTo>
                  <a:lnTo>
                    <a:pt x="7632771" y="441962"/>
                  </a:lnTo>
                  <a:lnTo>
                    <a:pt x="7612429" y="437843"/>
                  </a:lnTo>
                  <a:close/>
                </a:path>
                <a:path w="7665084" h="2869565">
                  <a:moveTo>
                    <a:pt x="2314099" y="0"/>
                  </a:moveTo>
                  <a:lnTo>
                    <a:pt x="2176807" y="437843"/>
                  </a:lnTo>
                  <a:lnTo>
                    <a:pt x="2451391" y="437843"/>
                  </a:lnTo>
                  <a:lnTo>
                    <a:pt x="231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08180" y="6845730"/>
            <a:ext cx="6936740" cy="18434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dirty="0">
                <a:solidFill>
                  <a:srgbClr val="5C5C5C"/>
                </a:solidFill>
                <a:latin typeface="游ゴシック"/>
                <a:cs typeface="游ゴシック"/>
              </a:rPr>
              <a:t>origin</a:t>
            </a:r>
            <a:r>
              <a:rPr sz="3950" spc="15" dirty="0">
                <a:solidFill>
                  <a:srgbClr val="5C5C5C"/>
                </a:solidFill>
                <a:latin typeface="游ゴシック"/>
                <a:cs typeface="游ゴシック"/>
              </a:rPr>
              <a:t>というショートカットで</a:t>
            </a:r>
            <a:r>
              <a:rPr sz="3950" spc="-50" dirty="0">
                <a:solidFill>
                  <a:srgbClr val="5C5C5C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5C5C5C"/>
                </a:solidFill>
                <a:latin typeface="游ゴシック"/>
                <a:cs typeface="游ゴシック"/>
              </a:rPr>
              <a:t>url</a:t>
            </a:r>
            <a:r>
              <a:rPr sz="3950" spc="-5" dirty="0">
                <a:solidFill>
                  <a:srgbClr val="5C5C5C"/>
                </a:solidFill>
                <a:latin typeface="游ゴシック"/>
                <a:cs typeface="游ゴシック"/>
              </a:rPr>
              <a:t>のリモートリポジトリを</a:t>
            </a:r>
            <a:r>
              <a:rPr sz="3950" spc="985" dirty="0">
                <a:solidFill>
                  <a:srgbClr val="5C5C5C"/>
                </a:solidFill>
                <a:latin typeface="游ゴシック"/>
                <a:cs typeface="游ゴシック"/>
              </a:rPr>
              <a:t>  </a:t>
            </a:r>
            <a:r>
              <a:rPr sz="3950" spc="-10" dirty="0">
                <a:solidFill>
                  <a:srgbClr val="5C5C5C"/>
                </a:solidFill>
                <a:latin typeface="游ゴシック"/>
                <a:cs typeface="游ゴシック"/>
              </a:rPr>
              <a:t>登録するよ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1772" y="2973731"/>
            <a:ext cx="9528810" cy="2660015"/>
            <a:chOff x="261772" y="2973731"/>
            <a:chExt cx="9528810" cy="2660015"/>
          </a:xfrm>
        </p:grpSpPr>
        <p:sp>
          <p:nvSpPr>
            <p:cNvPr id="36" name="object 36"/>
            <p:cNvSpPr/>
            <p:nvPr/>
          </p:nvSpPr>
          <p:spPr>
            <a:xfrm>
              <a:off x="261772" y="3727635"/>
              <a:ext cx="9528810" cy="1906270"/>
            </a:xfrm>
            <a:custGeom>
              <a:avLst/>
              <a:gdLst/>
              <a:ahLst/>
              <a:cxnLst/>
              <a:rect l="l" t="t" r="r" b="b"/>
              <a:pathLst>
                <a:path w="9528810" h="1906270">
                  <a:moveTo>
                    <a:pt x="9528505" y="0"/>
                  </a:moveTo>
                  <a:lnTo>
                    <a:pt x="0" y="0"/>
                  </a:lnTo>
                  <a:lnTo>
                    <a:pt x="0" y="1801039"/>
                  </a:lnTo>
                  <a:lnTo>
                    <a:pt x="8237" y="1841778"/>
                  </a:lnTo>
                  <a:lnTo>
                    <a:pt x="30693" y="1875046"/>
                  </a:lnTo>
                  <a:lnTo>
                    <a:pt x="63998" y="1897476"/>
                  </a:lnTo>
                  <a:lnTo>
                    <a:pt x="104771" y="1905701"/>
                  </a:lnTo>
                  <a:lnTo>
                    <a:pt x="9423734" y="1905701"/>
                  </a:lnTo>
                  <a:lnTo>
                    <a:pt x="9464516" y="1897474"/>
                  </a:lnTo>
                  <a:lnTo>
                    <a:pt x="9497820" y="1875041"/>
                  </a:lnTo>
                  <a:lnTo>
                    <a:pt x="9520272" y="1841773"/>
                  </a:lnTo>
                  <a:lnTo>
                    <a:pt x="9528505" y="1801039"/>
                  </a:lnTo>
                  <a:lnTo>
                    <a:pt x="9528505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1772" y="2973731"/>
              <a:ext cx="9528810" cy="754380"/>
            </a:xfrm>
            <a:custGeom>
              <a:avLst/>
              <a:gdLst/>
              <a:ahLst/>
              <a:cxnLst/>
              <a:rect l="l" t="t" r="r" b="b"/>
              <a:pathLst>
                <a:path w="9528810" h="754379">
                  <a:moveTo>
                    <a:pt x="9476085" y="0"/>
                  </a:moveTo>
                  <a:lnTo>
                    <a:pt x="52420" y="0"/>
                  </a:lnTo>
                  <a:lnTo>
                    <a:pt x="32013" y="4118"/>
                  </a:lnTo>
                  <a:lnTo>
                    <a:pt x="15351" y="15351"/>
                  </a:lnTo>
                  <a:lnTo>
                    <a:pt x="4118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528505" y="753903"/>
                  </a:lnTo>
                  <a:lnTo>
                    <a:pt x="9528505" y="52414"/>
                  </a:lnTo>
                  <a:lnTo>
                    <a:pt x="9524386" y="31979"/>
                  </a:lnTo>
                  <a:lnTo>
                    <a:pt x="9513152" y="15322"/>
                  </a:lnTo>
                  <a:lnTo>
                    <a:pt x="9496489" y="4108"/>
                  </a:lnTo>
                  <a:lnTo>
                    <a:pt x="9476085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085"/>
              </a:spcBef>
            </a:pPr>
            <a:r>
              <a:rPr spc="-310" dirty="0"/>
              <a:t>&gt;_</a:t>
            </a:r>
            <a:r>
              <a:rPr spc="-15" dirty="0"/>
              <a:t> ターミナル</a:t>
            </a:r>
          </a:p>
          <a:p>
            <a:pPr marL="1016635" marR="5080" indent="-1004569">
              <a:lnSpc>
                <a:spcPct val="100899"/>
              </a:lnSpc>
              <a:spcBef>
                <a:spcPts val="2590"/>
              </a:spcBef>
            </a:pPr>
            <a:r>
              <a:rPr sz="3950" spc="-675" dirty="0"/>
              <a:t>~</a:t>
            </a:r>
            <a:r>
              <a:rPr sz="3950" spc="195" dirty="0"/>
              <a:t> </a:t>
            </a:r>
            <a:r>
              <a:rPr sz="3950" spc="270" dirty="0"/>
              <a:t>$</a:t>
            </a:r>
            <a:r>
              <a:rPr sz="3950" spc="200" dirty="0"/>
              <a:t> </a:t>
            </a:r>
            <a:r>
              <a:rPr sz="3950" spc="135" dirty="0"/>
              <a:t>git</a:t>
            </a:r>
            <a:r>
              <a:rPr sz="3950" spc="200" dirty="0"/>
              <a:t> </a:t>
            </a:r>
            <a:r>
              <a:rPr sz="3950" spc="190" dirty="0"/>
              <a:t>remote</a:t>
            </a:r>
            <a:r>
              <a:rPr sz="3950" spc="195" dirty="0"/>
              <a:t> </a:t>
            </a:r>
            <a:r>
              <a:rPr sz="3950" spc="200" dirty="0"/>
              <a:t>add </a:t>
            </a:r>
            <a:r>
              <a:rPr sz="3950" spc="170" dirty="0"/>
              <a:t>orign </a:t>
            </a:r>
            <a:r>
              <a:rPr sz="3950" spc="120" dirty="0"/>
              <a:t>https://github.com/user/repo.git</a:t>
            </a:r>
            <a:endParaRPr sz="39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162" y="573669"/>
            <a:ext cx="148774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リモートリポジトリ</a:t>
            </a:r>
            <a:r>
              <a:rPr spc="75" dirty="0"/>
              <a:t>（GitHub）</a:t>
            </a:r>
            <a:r>
              <a:rPr spc="105" dirty="0"/>
              <a:t>へ送信する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8972" y="6188293"/>
              <a:ext cx="7884795" cy="2942590"/>
            </a:xfrm>
            <a:custGeom>
              <a:avLst/>
              <a:gdLst/>
              <a:ahLst/>
              <a:cxnLst/>
              <a:rect l="l" t="t" r="r" b="b"/>
              <a:pathLst>
                <a:path w="7884795" h="2942590">
                  <a:moveTo>
                    <a:pt x="7832142" y="449028"/>
                  </a:moveTo>
                  <a:lnTo>
                    <a:pt x="52434" y="449028"/>
                  </a:lnTo>
                  <a:lnTo>
                    <a:pt x="32026" y="453148"/>
                  </a:lnTo>
                  <a:lnTo>
                    <a:pt x="15357" y="464379"/>
                  </a:lnTo>
                  <a:lnTo>
                    <a:pt x="4120" y="481026"/>
                  </a:lnTo>
                  <a:lnTo>
                    <a:pt x="0" y="501392"/>
                  </a:lnTo>
                  <a:lnTo>
                    <a:pt x="0" y="2889955"/>
                  </a:lnTo>
                  <a:lnTo>
                    <a:pt x="4131" y="2910337"/>
                  </a:lnTo>
                  <a:lnTo>
                    <a:pt x="15378" y="2926981"/>
                  </a:lnTo>
                  <a:lnTo>
                    <a:pt x="32050" y="2938203"/>
                  </a:lnTo>
                  <a:lnTo>
                    <a:pt x="52434" y="2942318"/>
                  </a:lnTo>
                  <a:lnTo>
                    <a:pt x="7832142" y="2942318"/>
                  </a:lnTo>
                  <a:lnTo>
                    <a:pt x="7852549" y="2938198"/>
                  </a:lnTo>
                  <a:lnTo>
                    <a:pt x="7869219" y="2926967"/>
                  </a:lnTo>
                  <a:lnTo>
                    <a:pt x="7880455" y="2910321"/>
                  </a:lnTo>
                  <a:lnTo>
                    <a:pt x="7884576" y="2889955"/>
                  </a:lnTo>
                  <a:lnTo>
                    <a:pt x="7884576" y="501392"/>
                  </a:lnTo>
                  <a:lnTo>
                    <a:pt x="7880445" y="481009"/>
                  </a:lnTo>
                  <a:lnTo>
                    <a:pt x="7869197" y="464365"/>
                  </a:lnTo>
                  <a:lnTo>
                    <a:pt x="7852525" y="453143"/>
                  </a:lnTo>
                  <a:lnTo>
                    <a:pt x="7832142" y="449028"/>
                  </a:lnTo>
                  <a:close/>
                </a:path>
                <a:path w="7884795" h="2942590">
                  <a:moveTo>
                    <a:pt x="2314099" y="0"/>
                  </a:moveTo>
                  <a:lnTo>
                    <a:pt x="2176807" y="449028"/>
                  </a:lnTo>
                  <a:lnTo>
                    <a:pt x="2451391" y="449028"/>
                  </a:lnTo>
                  <a:lnTo>
                    <a:pt x="231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3806" y="6845730"/>
            <a:ext cx="7549515" cy="184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0" dirty="0">
                <a:solidFill>
                  <a:srgbClr val="5C5C5C"/>
                </a:solidFill>
                <a:latin typeface="游ゴシック"/>
                <a:cs typeface="游ゴシック"/>
              </a:rPr>
              <a:t>ローカルリポジトリの内容を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spc="-15" dirty="0">
                <a:solidFill>
                  <a:srgbClr val="5C5C5C"/>
                </a:solidFill>
                <a:latin typeface="游ゴシック"/>
                <a:cs typeface="游ゴシック"/>
              </a:rPr>
              <a:t>リモートリポジトリに送ることを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-5" dirty="0">
                <a:solidFill>
                  <a:srgbClr val="5C5C5C"/>
                </a:solidFill>
                <a:latin typeface="游ゴシック"/>
                <a:cs typeface="游ゴシック"/>
              </a:rPr>
              <a:t>「プッシュ」と言うよ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1772" y="2973731"/>
            <a:ext cx="9528810" cy="2660015"/>
            <a:chOff x="261772" y="2973731"/>
            <a:chExt cx="9528810" cy="2660015"/>
          </a:xfrm>
        </p:grpSpPr>
        <p:sp>
          <p:nvSpPr>
            <p:cNvPr id="8" name="object 8"/>
            <p:cNvSpPr/>
            <p:nvPr/>
          </p:nvSpPr>
          <p:spPr>
            <a:xfrm>
              <a:off x="261772" y="3727635"/>
              <a:ext cx="9528810" cy="1906270"/>
            </a:xfrm>
            <a:custGeom>
              <a:avLst/>
              <a:gdLst/>
              <a:ahLst/>
              <a:cxnLst/>
              <a:rect l="l" t="t" r="r" b="b"/>
              <a:pathLst>
                <a:path w="9528810" h="1906270">
                  <a:moveTo>
                    <a:pt x="9528505" y="0"/>
                  </a:moveTo>
                  <a:lnTo>
                    <a:pt x="0" y="0"/>
                  </a:lnTo>
                  <a:lnTo>
                    <a:pt x="0" y="1801039"/>
                  </a:lnTo>
                  <a:lnTo>
                    <a:pt x="8237" y="1841778"/>
                  </a:lnTo>
                  <a:lnTo>
                    <a:pt x="30693" y="1875046"/>
                  </a:lnTo>
                  <a:lnTo>
                    <a:pt x="63998" y="1897476"/>
                  </a:lnTo>
                  <a:lnTo>
                    <a:pt x="104771" y="1905701"/>
                  </a:lnTo>
                  <a:lnTo>
                    <a:pt x="9423734" y="1905701"/>
                  </a:lnTo>
                  <a:lnTo>
                    <a:pt x="9464516" y="1897474"/>
                  </a:lnTo>
                  <a:lnTo>
                    <a:pt x="9497820" y="1875041"/>
                  </a:lnTo>
                  <a:lnTo>
                    <a:pt x="9520272" y="1841773"/>
                  </a:lnTo>
                  <a:lnTo>
                    <a:pt x="9528505" y="1801039"/>
                  </a:lnTo>
                  <a:lnTo>
                    <a:pt x="9528505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772" y="2973731"/>
              <a:ext cx="9528810" cy="754380"/>
            </a:xfrm>
            <a:custGeom>
              <a:avLst/>
              <a:gdLst/>
              <a:ahLst/>
              <a:cxnLst/>
              <a:rect l="l" t="t" r="r" b="b"/>
              <a:pathLst>
                <a:path w="9528810" h="754379">
                  <a:moveTo>
                    <a:pt x="9476085" y="0"/>
                  </a:moveTo>
                  <a:lnTo>
                    <a:pt x="52420" y="0"/>
                  </a:lnTo>
                  <a:lnTo>
                    <a:pt x="32013" y="4118"/>
                  </a:lnTo>
                  <a:lnTo>
                    <a:pt x="15351" y="15351"/>
                  </a:lnTo>
                  <a:lnTo>
                    <a:pt x="4118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528505" y="753903"/>
                  </a:lnTo>
                  <a:lnTo>
                    <a:pt x="9528505" y="52414"/>
                  </a:lnTo>
                  <a:lnTo>
                    <a:pt x="9524386" y="31979"/>
                  </a:lnTo>
                  <a:lnTo>
                    <a:pt x="9513152" y="15322"/>
                  </a:lnTo>
                  <a:lnTo>
                    <a:pt x="9496489" y="4108"/>
                  </a:lnTo>
                  <a:lnTo>
                    <a:pt x="9476085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4251" y="2816009"/>
            <a:ext cx="9371965" cy="227139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4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6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55" dirty="0">
                <a:solidFill>
                  <a:srgbClr val="FFFFFF"/>
                </a:solidFill>
                <a:latin typeface="游ゴシック"/>
                <a:cs typeface="游ゴシック"/>
              </a:rPr>
              <a:t>push</a:t>
            </a:r>
            <a:r>
              <a:rPr sz="3950" spc="-204" dirty="0">
                <a:solidFill>
                  <a:srgbClr val="FFFFFF"/>
                </a:solidFill>
                <a:latin typeface="游ゴシック"/>
                <a:cs typeface="游ゴシック"/>
              </a:rPr>
              <a:t> &lt;リモート名&gt; &lt;ブランチ名&gt;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8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55" dirty="0">
                <a:solidFill>
                  <a:srgbClr val="FFFFFF"/>
                </a:solidFill>
                <a:latin typeface="游ゴシック"/>
                <a:cs typeface="游ゴシック"/>
              </a:rPr>
              <a:t>push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origin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55" dirty="0">
                <a:solidFill>
                  <a:srgbClr val="FFFFFF"/>
                </a:solidFill>
                <a:latin typeface="游ゴシック"/>
                <a:cs typeface="游ゴシック"/>
              </a:rPr>
              <a:t>master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28475" y="6916019"/>
              <a:ext cx="9130665" cy="3780154"/>
            </a:xfrm>
            <a:custGeom>
              <a:avLst/>
              <a:gdLst/>
              <a:ahLst/>
              <a:cxnLst/>
              <a:rect l="l" t="t" r="r" b="b"/>
              <a:pathLst>
                <a:path w="9130665" h="3780154">
                  <a:moveTo>
                    <a:pt x="9062509" y="0"/>
                  </a:moveTo>
                  <a:lnTo>
                    <a:pt x="68102" y="0"/>
                  </a:lnTo>
                  <a:lnTo>
                    <a:pt x="41560" y="5342"/>
                  </a:lnTo>
                  <a:lnTo>
                    <a:pt x="19916" y="19917"/>
                  </a:lnTo>
                  <a:lnTo>
                    <a:pt x="5340" y="41543"/>
                  </a:lnTo>
                  <a:lnTo>
                    <a:pt x="0" y="68040"/>
                  </a:lnTo>
                  <a:lnTo>
                    <a:pt x="0" y="3711949"/>
                  </a:lnTo>
                  <a:lnTo>
                    <a:pt x="5350" y="3738450"/>
                  </a:lnTo>
                  <a:lnTo>
                    <a:pt x="19941" y="3760076"/>
                  </a:lnTo>
                  <a:lnTo>
                    <a:pt x="41588" y="3774648"/>
                  </a:lnTo>
                  <a:lnTo>
                    <a:pt x="68102" y="3779989"/>
                  </a:lnTo>
                  <a:lnTo>
                    <a:pt x="9062509" y="3779989"/>
                  </a:lnTo>
                  <a:lnTo>
                    <a:pt x="9089050" y="3774646"/>
                  </a:lnTo>
                  <a:lnTo>
                    <a:pt x="9110695" y="3760072"/>
                  </a:lnTo>
                  <a:lnTo>
                    <a:pt x="9125271" y="3738446"/>
                  </a:lnTo>
                  <a:lnTo>
                    <a:pt x="9130612" y="3711949"/>
                  </a:lnTo>
                  <a:lnTo>
                    <a:pt x="9130612" y="68040"/>
                  </a:lnTo>
                  <a:lnTo>
                    <a:pt x="9125261" y="41539"/>
                  </a:lnTo>
                  <a:lnTo>
                    <a:pt x="9110670" y="19913"/>
                  </a:lnTo>
                  <a:lnTo>
                    <a:pt x="9089022" y="5341"/>
                  </a:lnTo>
                  <a:lnTo>
                    <a:pt x="9062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91827" y="6887598"/>
              <a:ext cx="9198610" cy="3845560"/>
            </a:xfrm>
            <a:custGeom>
              <a:avLst/>
              <a:gdLst/>
              <a:ahLst/>
              <a:cxnLst/>
              <a:rect l="l" t="t" r="r" b="b"/>
              <a:pathLst>
                <a:path w="9198610" h="3845559">
                  <a:moveTo>
                    <a:pt x="0" y="96461"/>
                  </a:moveTo>
                  <a:lnTo>
                    <a:pt x="8215" y="55711"/>
                  </a:lnTo>
                  <a:lnTo>
                    <a:pt x="30638" y="22435"/>
                  </a:lnTo>
                  <a:lnTo>
                    <a:pt x="63928" y="0"/>
                  </a:lnTo>
                </a:path>
                <a:path w="9198610" h="3845559">
                  <a:moveTo>
                    <a:pt x="9198040" y="3769474"/>
                  </a:moveTo>
                  <a:lnTo>
                    <a:pt x="9195692" y="3781119"/>
                  </a:lnTo>
                  <a:lnTo>
                    <a:pt x="9173270" y="3814395"/>
                  </a:lnTo>
                  <a:lnTo>
                    <a:pt x="9139979" y="3836831"/>
                  </a:lnTo>
                  <a:lnTo>
                    <a:pt x="9099157" y="3845058"/>
                  </a:lnTo>
                  <a:lnTo>
                    <a:pt x="104751" y="3845058"/>
                  </a:lnTo>
                  <a:lnTo>
                    <a:pt x="63977" y="3836839"/>
                  </a:lnTo>
                  <a:lnTo>
                    <a:pt x="30680" y="3814417"/>
                  </a:lnTo>
                  <a:lnTo>
                    <a:pt x="8231" y="3781143"/>
                  </a:lnTo>
                  <a:lnTo>
                    <a:pt x="0" y="3740369"/>
                  </a:lnTo>
                  <a:lnTo>
                    <a:pt x="0" y="96461"/>
                  </a:lnTo>
                </a:path>
              </a:pathLst>
            </a:custGeom>
            <a:ln w="146592">
              <a:solidFill>
                <a:srgbClr val="3BAE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16424" y="6460536"/>
              <a:ext cx="2680970" cy="1016000"/>
            </a:xfrm>
            <a:custGeom>
              <a:avLst/>
              <a:gdLst/>
              <a:ahLst/>
              <a:cxnLst/>
              <a:rect l="l" t="t" r="r" b="b"/>
              <a:pathLst>
                <a:path w="2680969" h="1016000">
                  <a:moveTo>
                    <a:pt x="2575879" y="0"/>
                  </a:moveTo>
                  <a:lnTo>
                    <a:pt x="104666" y="0"/>
                  </a:lnTo>
                  <a:lnTo>
                    <a:pt x="63880" y="8237"/>
                  </a:lnTo>
                  <a:lnTo>
                    <a:pt x="30635" y="30646"/>
                  </a:lnTo>
                  <a:lnTo>
                    <a:pt x="8217" y="63904"/>
                  </a:lnTo>
                  <a:lnTo>
                    <a:pt x="0" y="104632"/>
                  </a:lnTo>
                  <a:lnTo>
                    <a:pt x="0" y="911043"/>
                  </a:lnTo>
                  <a:lnTo>
                    <a:pt x="8224" y="951726"/>
                  </a:lnTo>
                  <a:lnTo>
                    <a:pt x="30654" y="984990"/>
                  </a:lnTo>
                  <a:lnTo>
                    <a:pt x="63924" y="1007438"/>
                  </a:lnTo>
                  <a:lnTo>
                    <a:pt x="104666" y="1015675"/>
                  </a:lnTo>
                  <a:lnTo>
                    <a:pt x="2575879" y="1015675"/>
                  </a:lnTo>
                  <a:lnTo>
                    <a:pt x="2616666" y="1007438"/>
                  </a:lnTo>
                  <a:lnTo>
                    <a:pt x="2649911" y="985029"/>
                  </a:lnTo>
                  <a:lnTo>
                    <a:pt x="2672329" y="951771"/>
                  </a:lnTo>
                  <a:lnTo>
                    <a:pt x="2680546" y="911043"/>
                  </a:lnTo>
                  <a:lnTo>
                    <a:pt x="2680546" y="104632"/>
                  </a:lnTo>
                  <a:lnTo>
                    <a:pt x="2672321" y="63949"/>
                  </a:lnTo>
                  <a:lnTo>
                    <a:pt x="2649891" y="30685"/>
                  </a:lnTo>
                  <a:lnTo>
                    <a:pt x="2616622" y="8237"/>
                  </a:lnTo>
                  <a:lnTo>
                    <a:pt x="25758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92697" y="7578565"/>
              <a:ext cx="2199005" cy="839469"/>
            </a:xfrm>
            <a:custGeom>
              <a:avLst/>
              <a:gdLst/>
              <a:ahLst/>
              <a:cxnLst/>
              <a:rect l="l" t="t" r="r" b="b"/>
              <a:pathLst>
                <a:path w="2199005" h="839470">
                  <a:moveTo>
                    <a:pt x="1506829" y="826731"/>
                  </a:moveTo>
                  <a:lnTo>
                    <a:pt x="770374" y="826731"/>
                  </a:lnTo>
                  <a:lnTo>
                    <a:pt x="809164" y="836412"/>
                  </a:lnTo>
                  <a:lnTo>
                    <a:pt x="835441" y="838457"/>
                  </a:lnTo>
                  <a:lnTo>
                    <a:pt x="851324" y="839431"/>
                  </a:lnTo>
                  <a:lnTo>
                    <a:pt x="1437397" y="839431"/>
                  </a:lnTo>
                  <a:lnTo>
                    <a:pt x="1458286" y="838092"/>
                  </a:lnTo>
                  <a:lnTo>
                    <a:pt x="1506829" y="826731"/>
                  </a:lnTo>
                  <a:close/>
                </a:path>
                <a:path w="2199005" h="839470">
                  <a:moveTo>
                    <a:pt x="1609791" y="814031"/>
                  </a:moveTo>
                  <a:lnTo>
                    <a:pt x="673093" y="814031"/>
                  </a:lnTo>
                  <a:lnTo>
                    <a:pt x="721013" y="826731"/>
                  </a:lnTo>
                  <a:lnTo>
                    <a:pt x="1559322" y="826731"/>
                  </a:lnTo>
                  <a:lnTo>
                    <a:pt x="1609791" y="814031"/>
                  </a:lnTo>
                  <a:close/>
                </a:path>
                <a:path w="2199005" h="839470">
                  <a:moveTo>
                    <a:pt x="1703661" y="801331"/>
                  </a:moveTo>
                  <a:lnTo>
                    <a:pt x="581243" y="801331"/>
                  </a:lnTo>
                  <a:lnTo>
                    <a:pt x="626531" y="814031"/>
                  </a:lnTo>
                  <a:lnTo>
                    <a:pt x="1657987" y="814031"/>
                  </a:lnTo>
                  <a:lnTo>
                    <a:pt x="1703661" y="801331"/>
                  </a:lnTo>
                  <a:close/>
                </a:path>
                <a:path w="2199005" h="839470">
                  <a:moveTo>
                    <a:pt x="2090360" y="648931"/>
                  </a:moveTo>
                  <a:lnTo>
                    <a:pt x="131950" y="648931"/>
                  </a:lnTo>
                  <a:lnTo>
                    <a:pt x="144194" y="661631"/>
                  </a:lnTo>
                  <a:lnTo>
                    <a:pt x="182203" y="674331"/>
                  </a:lnTo>
                  <a:lnTo>
                    <a:pt x="223558" y="699731"/>
                  </a:lnTo>
                  <a:lnTo>
                    <a:pt x="268235" y="712431"/>
                  </a:lnTo>
                  <a:lnTo>
                    <a:pt x="316210" y="737831"/>
                  </a:lnTo>
                  <a:lnTo>
                    <a:pt x="320377" y="739451"/>
                  </a:lnTo>
                  <a:lnTo>
                    <a:pt x="355118" y="750531"/>
                  </a:lnTo>
                  <a:lnTo>
                    <a:pt x="382433" y="750531"/>
                  </a:lnTo>
                  <a:lnTo>
                    <a:pt x="452174" y="775931"/>
                  </a:lnTo>
                  <a:lnTo>
                    <a:pt x="530074" y="799218"/>
                  </a:lnTo>
                  <a:lnTo>
                    <a:pt x="540385" y="801331"/>
                  </a:lnTo>
                  <a:lnTo>
                    <a:pt x="1744283" y="801331"/>
                  </a:lnTo>
                  <a:lnTo>
                    <a:pt x="1786443" y="788631"/>
                  </a:lnTo>
                  <a:lnTo>
                    <a:pt x="1823054" y="775931"/>
                  </a:lnTo>
                  <a:lnTo>
                    <a:pt x="1888761" y="750531"/>
                  </a:lnTo>
                  <a:lnTo>
                    <a:pt x="1951500" y="725131"/>
                  </a:lnTo>
                  <a:lnTo>
                    <a:pt x="1984817" y="712431"/>
                  </a:lnTo>
                  <a:lnTo>
                    <a:pt x="2016222" y="699731"/>
                  </a:lnTo>
                  <a:lnTo>
                    <a:pt x="2045666" y="674331"/>
                  </a:lnTo>
                  <a:lnTo>
                    <a:pt x="2073099" y="661631"/>
                  </a:lnTo>
                  <a:lnTo>
                    <a:pt x="2082029" y="661631"/>
                  </a:lnTo>
                  <a:lnTo>
                    <a:pt x="2090360" y="648931"/>
                  </a:lnTo>
                  <a:close/>
                </a:path>
                <a:path w="2199005" h="839470">
                  <a:moveTo>
                    <a:pt x="2105202" y="636231"/>
                  </a:moveTo>
                  <a:lnTo>
                    <a:pt x="110103" y="636231"/>
                  </a:lnTo>
                  <a:lnTo>
                    <a:pt x="120585" y="648931"/>
                  </a:lnTo>
                  <a:lnTo>
                    <a:pt x="2098086" y="648931"/>
                  </a:lnTo>
                  <a:lnTo>
                    <a:pt x="2105202" y="636231"/>
                  </a:lnTo>
                  <a:close/>
                </a:path>
                <a:path w="2199005" h="839470">
                  <a:moveTo>
                    <a:pt x="83924" y="13931"/>
                  </a:moveTo>
                  <a:lnTo>
                    <a:pt x="50782" y="13931"/>
                  </a:lnTo>
                  <a:lnTo>
                    <a:pt x="24158" y="26631"/>
                  </a:lnTo>
                  <a:lnTo>
                    <a:pt x="6436" y="39331"/>
                  </a:lnTo>
                  <a:lnTo>
                    <a:pt x="0" y="77431"/>
                  </a:lnTo>
                  <a:lnTo>
                    <a:pt x="0" y="483831"/>
                  </a:lnTo>
                  <a:lnTo>
                    <a:pt x="6775" y="521931"/>
                  </a:lnTo>
                  <a:lnTo>
                    <a:pt x="25241" y="560031"/>
                  </a:lnTo>
                  <a:lnTo>
                    <a:pt x="52606" y="598131"/>
                  </a:lnTo>
                  <a:lnTo>
                    <a:pt x="86081" y="623531"/>
                  </a:lnTo>
                  <a:lnTo>
                    <a:pt x="87798" y="623531"/>
                  </a:lnTo>
                  <a:lnTo>
                    <a:pt x="92625" y="636231"/>
                  </a:lnTo>
                  <a:lnTo>
                    <a:pt x="2116762" y="636231"/>
                  </a:lnTo>
                  <a:lnTo>
                    <a:pt x="2148562" y="598131"/>
                  </a:lnTo>
                  <a:lnTo>
                    <a:pt x="2174685" y="560031"/>
                  </a:lnTo>
                  <a:lnTo>
                    <a:pt x="2192376" y="521931"/>
                  </a:lnTo>
                  <a:lnTo>
                    <a:pt x="2198885" y="483831"/>
                  </a:lnTo>
                  <a:lnTo>
                    <a:pt x="2198885" y="293331"/>
                  </a:lnTo>
                  <a:lnTo>
                    <a:pt x="1040782" y="293331"/>
                  </a:lnTo>
                  <a:lnTo>
                    <a:pt x="994871" y="280631"/>
                  </a:lnTo>
                  <a:lnTo>
                    <a:pt x="946549" y="280631"/>
                  </a:lnTo>
                  <a:lnTo>
                    <a:pt x="895888" y="267931"/>
                  </a:lnTo>
                  <a:lnTo>
                    <a:pt x="787834" y="242531"/>
                  </a:lnTo>
                  <a:lnTo>
                    <a:pt x="730585" y="229831"/>
                  </a:lnTo>
                  <a:lnTo>
                    <a:pt x="535293" y="179031"/>
                  </a:lnTo>
                  <a:lnTo>
                    <a:pt x="484571" y="153631"/>
                  </a:lnTo>
                  <a:lnTo>
                    <a:pt x="339726" y="115531"/>
                  </a:lnTo>
                  <a:lnTo>
                    <a:pt x="292527" y="90131"/>
                  </a:lnTo>
                  <a:lnTo>
                    <a:pt x="200433" y="64731"/>
                  </a:lnTo>
                  <a:lnTo>
                    <a:pt x="177290" y="52031"/>
                  </a:lnTo>
                  <a:lnTo>
                    <a:pt x="155309" y="52031"/>
                  </a:lnTo>
                  <a:lnTo>
                    <a:pt x="134537" y="39331"/>
                  </a:lnTo>
                  <a:lnTo>
                    <a:pt x="115022" y="26631"/>
                  </a:lnTo>
                  <a:lnTo>
                    <a:pt x="98468" y="26631"/>
                  </a:lnTo>
                  <a:lnTo>
                    <a:pt x="83924" y="13931"/>
                  </a:lnTo>
                  <a:close/>
                </a:path>
                <a:path w="2199005" h="839470">
                  <a:moveTo>
                    <a:pt x="2150047" y="13931"/>
                  </a:moveTo>
                  <a:lnTo>
                    <a:pt x="2118165" y="26631"/>
                  </a:lnTo>
                  <a:lnTo>
                    <a:pt x="2099548" y="26631"/>
                  </a:lnTo>
                  <a:lnTo>
                    <a:pt x="2092229" y="39331"/>
                  </a:lnTo>
                  <a:lnTo>
                    <a:pt x="2076013" y="39331"/>
                  </a:lnTo>
                  <a:lnTo>
                    <a:pt x="2058706" y="52031"/>
                  </a:lnTo>
                  <a:lnTo>
                    <a:pt x="2040348" y="64731"/>
                  </a:lnTo>
                  <a:lnTo>
                    <a:pt x="2020975" y="64731"/>
                  </a:lnTo>
                  <a:lnTo>
                    <a:pt x="1974905" y="90131"/>
                  </a:lnTo>
                  <a:lnTo>
                    <a:pt x="1927603" y="102831"/>
                  </a:lnTo>
                  <a:lnTo>
                    <a:pt x="1879220" y="128231"/>
                  </a:lnTo>
                  <a:lnTo>
                    <a:pt x="1829905" y="140931"/>
                  </a:lnTo>
                  <a:lnTo>
                    <a:pt x="1779809" y="166331"/>
                  </a:lnTo>
                  <a:lnTo>
                    <a:pt x="1634331" y="204431"/>
                  </a:lnTo>
                  <a:lnTo>
                    <a:pt x="1587094" y="229831"/>
                  </a:lnTo>
                  <a:lnTo>
                    <a:pt x="1494907" y="255231"/>
                  </a:lnTo>
                  <a:lnTo>
                    <a:pt x="1441678" y="267931"/>
                  </a:lnTo>
                  <a:lnTo>
                    <a:pt x="1390292" y="267931"/>
                  </a:lnTo>
                  <a:lnTo>
                    <a:pt x="1340817" y="280631"/>
                  </a:lnTo>
                  <a:lnTo>
                    <a:pt x="1337147" y="281612"/>
                  </a:lnTo>
                  <a:lnTo>
                    <a:pt x="2198885" y="281612"/>
                  </a:lnTo>
                  <a:lnTo>
                    <a:pt x="2198885" y="77431"/>
                  </a:lnTo>
                  <a:lnTo>
                    <a:pt x="2192696" y="39331"/>
                  </a:lnTo>
                  <a:lnTo>
                    <a:pt x="2175653" y="26631"/>
                  </a:lnTo>
                  <a:lnTo>
                    <a:pt x="2150047" y="13931"/>
                  </a:lnTo>
                  <a:close/>
                </a:path>
                <a:path w="2199005" h="839470">
                  <a:moveTo>
                    <a:pt x="1103192" y="273504"/>
                  </a:moveTo>
                  <a:lnTo>
                    <a:pt x="1125770" y="280631"/>
                  </a:lnTo>
                  <a:lnTo>
                    <a:pt x="1156059" y="280631"/>
                  </a:lnTo>
                  <a:lnTo>
                    <a:pt x="1103192" y="273504"/>
                  </a:lnTo>
                  <a:close/>
                </a:path>
                <a:path w="2199005" h="839470">
                  <a:moveTo>
                    <a:pt x="929132" y="250038"/>
                  </a:moveTo>
                  <a:lnTo>
                    <a:pt x="949629" y="255231"/>
                  </a:lnTo>
                  <a:lnTo>
                    <a:pt x="997392" y="267931"/>
                  </a:lnTo>
                  <a:lnTo>
                    <a:pt x="1061858" y="267931"/>
                  </a:lnTo>
                  <a:lnTo>
                    <a:pt x="929132" y="250038"/>
                  </a:lnTo>
                  <a:close/>
                </a:path>
                <a:path w="2199005" h="839470">
                  <a:moveTo>
                    <a:pt x="435175" y="124494"/>
                  </a:moveTo>
                  <a:lnTo>
                    <a:pt x="442262" y="128231"/>
                  </a:lnTo>
                  <a:lnTo>
                    <a:pt x="459450" y="132694"/>
                  </a:lnTo>
                  <a:lnTo>
                    <a:pt x="435175" y="124494"/>
                  </a:lnTo>
                  <a:close/>
                </a:path>
                <a:path w="2199005" h="839470">
                  <a:moveTo>
                    <a:pt x="245114" y="60295"/>
                  </a:moveTo>
                  <a:lnTo>
                    <a:pt x="253057" y="64731"/>
                  </a:lnTo>
                  <a:lnTo>
                    <a:pt x="278971" y="71732"/>
                  </a:lnTo>
                  <a:lnTo>
                    <a:pt x="245114" y="60295"/>
                  </a:lnTo>
                  <a:close/>
                </a:path>
                <a:path w="2199005" h="839470">
                  <a:moveTo>
                    <a:pt x="183440" y="38716"/>
                  </a:moveTo>
                  <a:lnTo>
                    <a:pt x="184502" y="39331"/>
                  </a:lnTo>
                  <a:lnTo>
                    <a:pt x="185085" y="39331"/>
                  </a:lnTo>
                  <a:lnTo>
                    <a:pt x="183440" y="38716"/>
                  </a:lnTo>
                  <a:close/>
                </a:path>
                <a:path w="2199005" h="839470">
                  <a:moveTo>
                    <a:pt x="106986" y="10113"/>
                  </a:moveTo>
                  <a:lnTo>
                    <a:pt x="113682" y="13931"/>
                  </a:lnTo>
                  <a:lnTo>
                    <a:pt x="117192" y="13931"/>
                  </a:lnTo>
                  <a:lnTo>
                    <a:pt x="106986" y="10113"/>
                  </a:lnTo>
                  <a:close/>
                </a:path>
                <a:path w="2199005" h="839470">
                  <a:moveTo>
                    <a:pt x="2150945" y="0"/>
                  </a:moveTo>
                  <a:lnTo>
                    <a:pt x="2145405" y="1231"/>
                  </a:lnTo>
                  <a:lnTo>
                    <a:pt x="2155125" y="1231"/>
                  </a:lnTo>
                  <a:lnTo>
                    <a:pt x="2150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5861" y="7578565"/>
              <a:ext cx="1736725" cy="848360"/>
            </a:xfrm>
            <a:custGeom>
              <a:avLst/>
              <a:gdLst/>
              <a:ahLst/>
              <a:cxnLst/>
              <a:rect l="l" t="t" r="r" b="b"/>
              <a:pathLst>
                <a:path w="1736725" h="848359">
                  <a:moveTo>
                    <a:pt x="1736193" y="281612"/>
                  </a:moveTo>
                  <a:lnTo>
                    <a:pt x="1736193" y="472023"/>
                  </a:lnTo>
                  <a:lnTo>
                    <a:pt x="1729419" y="517451"/>
                  </a:lnTo>
                  <a:lnTo>
                    <a:pt x="1710890" y="563408"/>
                  </a:lnTo>
                  <a:lnTo>
                    <a:pt x="1683294" y="604449"/>
                  </a:lnTo>
                  <a:lnTo>
                    <a:pt x="1664668" y="621270"/>
                  </a:lnTo>
                </a:path>
                <a:path w="1736725" h="848359">
                  <a:moveTo>
                    <a:pt x="1530092" y="706770"/>
                  </a:moveTo>
                  <a:lnTo>
                    <a:pt x="1476640" y="733906"/>
                  </a:lnTo>
                  <a:lnTo>
                    <a:pt x="1352996" y="780625"/>
                  </a:lnTo>
                  <a:lnTo>
                    <a:pt x="1308593" y="792941"/>
                  </a:lnTo>
                  <a:lnTo>
                    <a:pt x="1260472" y="803714"/>
                  </a:lnTo>
                  <a:lnTo>
                    <a:pt x="1209349" y="813042"/>
                  </a:lnTo>
                  <a:lnTo>
                    <a:pt x="1155938" y="821021"/>
                  </a:lnTo>
                  <a:lnTo>
                    <a:pt x="1100953" y="827748"/>
                  </a:lnTo>
                  <a:lnTo>
                    <a:pt x="1045110" y="833320"/>
                  </a:lnTo>
                  <a:lnTo>
                    <a:pt x="989122" y="837835"/>
                  </a:lnTo>
                  <a:lnTo>
                    <a:pt x="933704" y="841389"/>
                  </a:lnTo>
                  <a:lnTo>
                    <a:pt x="879571" y="844079"/>
                  </a:lnTo>
                  <a:lnTo>
                    <a:pt x="827437" y="846002"/>
                  </a:lnTo>
                  <a:lnTo>
                    <a:pt x="778016" y="847256"/>
                  </a:lnTo>
                </a:path>
                <a:path w="1736725" h="848359">
                  <a:moveTo>
                    <a:pt x="690203" y="848142"/>
                  </a:moveTo>
                  <a:lnTo>
                    <a:pt x="690172" y="848143"/>
                  </a:lnTo>
                  <a:lnTo>
                    <a:pt x="690150" y="848142"/>
                  </a:lnTo>
                </a:path>
                <a:path w="1736725" h="848359">
                  <a:moveTo>
                    <a:pt x="567173" y="847119"/>
                  </a:moveTo>
                  <a:lnTo>
                    <a:pt x="519365" y="845986"/>
                  </a:lnTo>
                  <a:lnTo>
                    <a:pt x="468975" y="844249"/>
                  </a:lnTo>
                  <a:lnTo>
                    <a:pt x="416455" y="841781"/>
                  </a:lnTo>
                  <a:lnTo>
                    <a:pt x="362278" y="838456"/>
                  </a:lnTo>
                  <a:lnTo>
                    <a:pt x="306915" y="834149"/>
                  </a:lnTo>
                  <a:lnTo>
                    <a:pt x="250840" y="828733"/>
                  </a:lnTo>
                  <a:lnTo>
                    <a:pt x="194525" y="822083"/>
                  </a:lnTo>
                  <a:lnTo>
                    <a:pt x="138442" y="814073"/>
                  </a:lnTo>
                  <a:lnTo>
                    <a:pt x="83063" y="804577"/>
                  </a:lnTo>
                  <a:lnTo>
                    <a:pt x="28862" y="793470"/>
                  </a:lnTo>
                  <a:lnTo>
                    <a:pt x="0" y="786415"/>
                  </a:lnTo>
                </a:path>
                <a:path w="1736725" h="848359">
                  <a:moveTo>
                    <a:pt x="1677782" y="0"/>
                  </a:moveTo>
                  <a:lnTo>
                    <a:pt x="1708180" y="8958"/>
                  </a:lnTo>
                  <a:lnTo>
                    <a:pt x="1728677" y="33136"/>
                  </a:lnTo>
                  <a:lnTo>
                    <a:pt x="1736193" y="70515"/>
                  </a:lnTo>
                  <a:lnTo>
                    <a:pt x="1736193" y="281612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82226" y="7214440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282226" y="7214440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6108" y="8034001"/>
              <a:ext cx="92489" cy="9254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4184" y="8034001"/>
              <a:ext cx="92489" cy="9254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213433" y="8190205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102144" y="6317997"/>
            <a:ext cx="5046345" cy="1868805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ローカル</a:t>
            </a:r>
            <a:endParaRPr sz="3950">
              <a:latin typeface="メイリオ"/>
              <a:cs typeface="メイリオ"/>
            </a:endParaRPr>
          </a:p>
          <a:p>
            <a:pPr marL="509905">
              <a:lnSpc>
                <a:spcPct val="100000"/>
              </a:lnSpc>
              <a:spcBef>
                <a:spcPts val="2520"/>
              </a:spcBef>
            </a:pP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ローカルリポジトリ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832445" y="2502541"/>
            <a:ext cx="8769350" cy="7974330"/>
            <a:chOff x="10832445" y="2502541"/>
            <a:chExt cx="8769350" cy="7974330"/>
          </a:xfrm>
        </p:grpSpPr>
        <p:sp>
          <p:nvSpPr>
            <p:cNvPr id="25" name="object 25"/>
            <p:cNvSpPr/>
            <p:nvPr/>
          </p:nvSpPr>
          <p:spPr>
            <a:xfrm>
              <a:off x="15496910" y="3152877"/>
              <a:ext cx="4073525" cy="1588135"/>
            </a:xfrm>
            <a:custGeom>
              <a:avLst/>
              <a:gdLst/>
              <a:ahLst/>
              <a:cxnLst/>
              <a:rect l="l" t="t" r="r" b="b"/>
              <a:pathLst>
                <a:path w="4073525" h="1588135">
                  <a:moveTo>
                    <a:pt x="40684" y="2921"/>
                  </a:moveTo>
                  <a:lnTo>
                    <a:pt x="18185" y="10576"/>
                  </a:lnTo>
                  <a:lnTo>
                    <a:pt x="17766" y="11080"/>
                  </a:lnTo>
                  <a:lnTo>
                    <a:pt x="40684" y="2921"/>
                  </a:lnTo>
                  <a:close/>
                </a:path>
                <a:path w="4073525" h="1588135">
                  <a:moveTo>
                    <a:pt x="49270" y="0"/>
                  </a:moveTo>
                  <a:lnTo>
                    <a:pt x="48238" y="351"/>
                  </a:lnTo>
                  <a:lnTo>
                    <a:pt x="51415" y="351"/>
                  </a:lnTo>
                  <a:lnTo>
                    <a:pt x="49270" y="0"/>
                  </a:lnTo>
                  <a:close/>
                </a:path>
                <a:path w="4073525" h="1588135">
                  <a:moveTo>
                    <a:pt x="2620355" y="1575151"/>
                  </a:moveTo>
                  <a:lnTo>
                    <a:pt x="1647508" y="1575151"/>
                  </a:lnTo>
                  <a:lnTo>
                    <a:pt x="1691898" y="1586863"/>
                  </a:lnTo>
                  <a:lnTo>
                    <a:pt x="1709628" y="1587800"/>
                  </a:lnTo>
                  <a:lnTo>
                    <a:pt x="1710925" y="1587851"/>
                  </a:lnTo>
                  <a:lnTo>
                    <a:pt x="2529925" y="1587851"/>
                  </a:lnTo>
                  <a:lnTo>
                    <a:pt x="2536679" y="1587577"/>
                  </a:lnTo>
                  <a:lnTo>
                    <a:pt x="2574327" y="1585509"/>
                  </a:lnTo>
                  <a:lnTo>
                    <a:pt x="2620355" y="1575151"/>
                  </a:lnTo>
                  <a:close/>
                </a:path>
                <a:path w="4073525" h="1588135">
                  <a:moveTo>
                    <a:pt x="2784950" y="1562451"/>
                  </a:moveTo>
                  <a:lnTo>
                    <a:pt x="1436568" y="1562451"/>
                  </a:lnTo>
                  <a:lnTo>
                    <a:pt x="1488377" y="1574109"/>
                  </a:lnTo>
                  <a:lnTo>
                    <a:pt x="1494917" y="1574654"/>
                  </a:lnTo>
                  <a:lnTo>
                    <a:pt x="1502079" y="1575151"/>
                  </a:lnTo>
                  <a:lnTo>
                    <a:pt x="2730941" y="1575151"/>
                  </a:lnTo>
                  <a:lnTo>
                    <a:pt x="2784950" y="1562451"/>
                  </a:lnTo>
                  <a:close/>
                </a:path>
                <a:path w="4073525" h="1588135">
                  <a:moveTo>
                    <a:pt x="2940963" y="1549751"/>
                  </a:moveTo>
                  <a:lnTo>
                    <a:pt x="1326656" y="1549751"/>
                  </a:lnTo>
                  <a:lnTo>
                    <a:pt x="1381114" y="1562451"/>
                  </a:lnTo>
                  <a:lnTo>
                    <a:pt x="2878752" y="1562451"/>
                  </a:lnTo>
                  <a:lnTo>
                    <a:pt x="2898551" y="1560327"/>
                  </a:lnTo>
                  <a:lnTo>
                    <a:pt x="2940963" y="1549751"/>
                  </a:lnTo>
                  <a:close/>
                </a:path>
                <a:path w="4073525" h="1588135">
                  <a:moveTo>
                    <a:pt x="3039234" y="1537051"/>
                  </a:moveTo>
                  <a:lnTo>
                    <a:pt x="1220797" y="1537051"/>
                  </a:lnTo>
                  <a:lnTo>
                    <a:pt x="1273211" y="1549751"/>
                  </a:lnTo>
                  <a:lnTo>
                    <a:pt x="2988614" y="1549751"/>
                  </a:lnTo>
                  <a:lnTo>
                    <a:pt x="2992913" y="1549177"/>
                  </a:lnTo>
                  <a:lnTo>
                    <a:pt x="3039234" y="1537051"/>
                  </a:lnTo>
                  <a:close/>
                </a:path>
                <a:path w="4073525" h="1588135">
                  <a:moveTo>
                    <a:pt x="3337866" y="1473551"/>
                  </a:moveTo>
                  <a:lnTo>
                    <a:pt x="884112" y="1473551"/>
                  </a:lnTo>
                  <a:lnTo>
                    <a:pt x="928857" y="1486251"/>
                  </a:lnTo>
                  <a:lnTo>
                    <a:pt x="1050465" y="1519101"/>
                  </a:lnTo>
                  <a:lnTo>
                    <a:pt x="1080668" y="1524351"/>
                  </a:lnTo>
                  <a:lnTo>
                    <a:pt x="1119123" y="1524351"/>
                  </a:lnTo>
                  <a:lnTo>
                    <a:pt x="1169429" y="1537051"/>
                  </a:lnTo>
                  <a:lnTo>
                    <a:pt x="3078695" y="1537051"/>
                  </a:lnTo>
                  <a:lnTo>
                    <a:pt x="3087684" y="1535714"/>
                  </a:lnTo>
                  <a:lnTo>
                    <a:pt x="3096154" y="1534311"/>
                  </a:lnTo>
                  <a:lnTo>
                    <a:pt x="3176579" y="1511651"/>
                  </a:lnTo>
                  <a:lnTo>
                    <a:pt x="3219386" y="1511651"/>
                  </a:lnTo>
                  <a:lnTo>
                    <a:pt x="3260585" y="1498951"/>
                  </a:lnTo>
                  <a:lnTo>
                    <a:pt x="3300103" y="1486251"/>
                  </a:lnTo>
                  <a:lnTo>
                    <a:pt x="3337866" y="1473551"/>
                  </a:lnTo>
                  <a:close/>
                </a:path>
                <a:path w="4073525" h="1588135">
                  <a:moveTo>
                    <a:pt x="3969188" y="1168751"/>
                  </a:moveTo>
                  <a:lnTo>
                    <a:pt x="130993" y="1168751"/>
                  </a:lnTo>
                  <a:lnTo>
                    <a:pt x="150368" y="1181451"/>
                  </a:lnTo>
                  <a:lnTo>
                    <a:pt x="237744" y="1232251"/>
                  </a:lnTo>
                  <a:lnTo>
                    <a:pt x="284038" y="1257651"/>
                  </a:lnTo>
                  <a:lnTo>
                    <a:pt x="332118" y="1283051"/>
                  </a:lnTo>
                  <a:lnTo>
                    <a:pt x="396455" y="1312034"/>
                  </a:lnTo>
                  <a:lnTo>
                    <a:pt x="433409" y="1321151"/>
                  </a:lnTo>
                  <a:lnTo>
                    <a:pt x="486508" y="1346551"/>
                  </a:lnTo>
                  <a:lnTo>
                    <a:pt x="535788" y="1371951"/>
                  </a:lnTo>
                  <a:lnTo>
                    <a:pt x="585534" y="1384651"/>
                  </a:lnTo>
                  <a:lnTo>
                    <a:pt x="610941" y="1397508"/>
                  </a:lnTo>
                  <a:lnTo>
                    <a:pt x="691220" y="1423866"/>
                  </a:lnTo>
                  <a:lnTo>
                    <a:pt x="788764" y="1448151"/>
                  </a:lnTo>
                  <a:lnTo>
                    <a:pt x="836456" y="1471552"/>
                  </a:lnTo>
                  <a:lnTo>
                    <a:pt x="837827" y="1472002"/>
                  </a:lnTo>
                  <a:lnTo>
                    <a:pt x="843911" y="1473551"/>
                  </a:lnTo>
                  <a:lnTo>
                    <a:pt x="3371596" y="1473551"/>
                  </a:lnTo>
                  <a:lnTo>
                    <a:pt x="3376091" y="1472239"/>
                  </a:lnTo>
                  <a:lnTo>
                    <a:pt x="3418125" y="1448151"/>
                  </a:lnTo>
                  <a:lnTo>
                    <a:pt x="3491424" y="1427214"/>
                  </a:lnTo>
                  <a:lnTo>
                    <a:pt x="3516244" y="1417508"/>
                  </a:lnTo>
                  <a:lnTo>
                    <a:pt x="3551583" y="1397351"/>
                  </a:lnTo>
                  <a:lnTo>
                    <a:pt x="3596107" y="1384651"/>
                  </a:lnTo>
                  <a:lnTo>
                    <a:pt x="3684987" y="1333851"/>
                  </a:lnTo>
                  <a:lnTo>
                    <a:pt x="3732186" y="1308451"/>
                  </a:lnTo>
                  <a:lnTo>
                    <a:pt x="3778045" y="1283051"/>
                  </a:lnTo>
                  <a:lnTo>
                    <a:pt x="3822465" y="1257651"/>
                  </a:lnTo>
                  <a:lnTo>
                    <a:pt x="3865344" y="1232251"/>
                  </a:lnTo>
                  <a:lnTo>
                    <a:pt x="3906582" y="1206851"/>
                  </a:lnTo>
                  <a:lnTo>
                    <a:pt x="3923753" y="1194151"/>
                  </a:lnTo>
                  <a:lnTo>
                    <a:pt x="3939927" y="1194151"/>
                  </a:lnTo>
                  <a:lnTo>
                    <a:pt x="3955079" y="1181451"/>
                  </a:lnTo>
                  <a:lnTo>
                    <a:pt x="3969188" y="1168751"/>
                  </a:lnTo>
                  <a:close/>
                </a:path>
                <a:path w="4073525" h="1588135">
                  <a:moveTo>
                    <a:pt x="3981020" y="1156051"/>
                  </a:moveTo>
                  <a:lnTo>
                    <a:pt x="105012" y="1156051"/>
                  </a:lnTo>
                  <a:lnTo>
                    <a:pt x="113043" y="1168751"/>
                  </a:lnTo>
                  <a:lnTo>
                    <a:pt x="3975501" y="1168751"/>
                  </a:lnTo>
                  <a:lnTo>
                    <a:pt x="3981020" y="1156051"/>
                  </a:lnTo>
                  <a:close/>
                </a:path>
                <a:path w="4073525" h="1588135">
                  <a:moveTo>
                    <a:pt x="50636" y="13051"/>
                  </a:moveTo>
                  <a:lnTo>
                    <a:pt x="24107" y="25751"/>
                  </a:lnTo>
                  <a:lnTo>
                    <a:pt x="6427" y="51151"/>
                  </a:lnTo>
                  <a:lnTo>
                    <a:pt x="0" y="76551"/>
                  </a:lnTo>
                  <a:lnTo>
                    <a:pt x="0" y="1003651"/>
                  </a:lnTo>
                  <a:lnTo>
                    <a:pt x="6713" y="1041751"/>
                  </a:lnTo>
                  <a:lnTo>
                    <a:pt x="24997" y="1079851"/>
                  </a:lnTo>
                  <a:lnTo>
                    <a:pt x="52067" y="1117951"/>
                  </a:lnTo>
                  <a:lnTo>
                    <a:pt x="85138" y="1143351"/>
                  </a:lnTo>
                  <a:lnTo>
                    <a:pt x="88656" y="1143351"/>
                  </a:lnTo>
                  <a:lnTo>
                    <a:pt x="98038" y="1156051"/>
                  </a:lnTo>
                  <a:lnTo>
                    <a:pt x="3991669" y="1156051"/>
                  </a:lnTo>
                  <a:lnTo>
                    <a:pt x="4023248" y="1117951"/>
                  </a:lnTo>
                  <a:lnTo>
                    <a:pt x="4049172" y="1079851"/>
                  </a:lnTo>
                  <a:lnTo>
                    <a:pt x="4066720" y="1041751"/>
                  </a:lnTo>
                  <a:lnTo>
                    <a:pt x="4073174" y="1003651"/>
                  </a:lnTo>
                  <a:lnTo>
                    <a:pt x="4073174" y="571851"/>
                  </a:lnTo>
                  <a:lnTo>
                    <a:pt x="2076570" y="571851"/>
                  </a:lnTo>
                  <a:lnTo>
                    <a:pt x="2035200" y="559151"/>
                  </a:lnTo>
                  <a:lnTo>
                    <a:pt x="1947698" y="559151"/>
                  </a:lnTo>
                  <a:lnTo>
                    <a:pt x="1901616" y="546451"/>
                  </a:lnTo>
                  <a:lnTo>
                    <a:pt x="1854011" y="546451"/>
                  </a:lnTo>
                  <a:lnTo>
                    <a:pt x="1754334" y="521051"/>
                  </a:lnTo>
                  <a:lnTo>
                    <a:pt x="1702310" y="521051"/>
                  </a:lnTo>
                  <a:lnTo>
                    <a:pt x="1537791" y="482951"/>
                  </a:lnTo>
                  <a:lnTo>
                    <a:pt x="1361115" y="444851"/>
                  </a:lnTo>
                  <a:lnTo>
                    <a:pt x="1299635" y="419451"/>
                  </a:lnTo>
                  <a:lnTo>
                    <a:pt x="963386" y="330551"/>
                  </a:lnTo>
                  <a:lnTo>
                    <a:pt x="913693" y="305151"/>
                  </a:lnTo>
                  <a:lnTo>
                    <a:pt x="760731" y="267051"/>
                  </a:lnTo>
                  <a:lnTo>
                    <a:pt x="709547" y="241651"/>
                  </a:lnTo>
                  <a:lnTo>
                    <a:pt x="607906" y="216251"/>
                  </a:lnTo>
                  <a:lnTo>
                    <a:pt x="557523" y="190851"/>
                  </a:lnTo>
                  <a:lnTo>
                    <a:pt x="457814" y="165451"/>
                  </a:lnTo>
                  <a:lnTo>
                    <a:pt x="408564" y="140051"/>
                  </a:lnTo>
                  <a:lnTo>
                    <a:pt x="359766" y="127351"/>
                  </a:lnTo>
                  <a:lnTo>
                    <a:pt x="311456" y="101951"/>
                  </a:lnTo>
                  <a:lnTo>
                    <a:pt x="266286" y="89251"/>
                  </a:lnTo>
                  <a:lnTo>
                    <a:pt x="223364" y="76551"/>
                  </a:lnTo>
                  <a:lnTo>
                    <a:pt x="182783" y="63851"/>
                  </a:lnTo>
                  <a:lnTo>
                    <a:pt x="144634" y="51151"/>
                  </a:lnTo>
                  <a:lnTo>
                    <a:pt x="99316" y="25751"/>
                  </a:lnTo>
                  <a:lnTo>
                    <a:pt x="83610" y="25751"/>
                  </a:lnTo>
                  <a:lnTo>
                    <a:pt x="50636" y="13051"/>
                  </a:lnTo>
                  <a:close/>
                </a:path>
                <a:path w="4073525" h="1588135">
                  <a:moveTo>
                    <a:pt x="4050044" y="25751"/>
                  </a:moveTo>
                  <a:lnTo>
                    <a:pt x="3986527" y="25751"/>
                  </a:lnTo>
                  <a:lnTo>
                    <a:pt x="3961840" y="38451"/>
                  </a:lnTo>
                  <a:lnTo>
                    <a:pt x="3941513" y="51151"/>
                  </a:lnTo>
                  <a:lnTo>
                    <a:pt x="3909504" y="63851"/>
                  </a:lnTo>
                  <a:lnTo>
                    <a:pt x="3875380" y="76551"/>
                  </a:lnTo>
                  <a:lnTo>
                    <a:pt x="3839216" y="101951"/>
                  </a:lnTo>
                  <a:lnTo>
                    <a:pt x="3801088" y="114651"/>
                  </a:lnTo>
                  <a:lnTo>
                    <a:pt x="3756107" y="127351"/>
                  </a:lnTo>
                  <a:lnTo>
                    <a:pt x="3710529" y="152751"/>
                  </a:lnTo>
                  <a:lnTo>
                    <a:pt x="3664390" y="165451"/>
                  </a:lnTo>
                  <a:lnTo>
                    <a:pt x="3617731" y="190851"/>
                  </a:lnTo>
                  <a:lnTo>
                    <a:pt x="3570588" y="203551"/>
                  </a:lnTo>
                  <a:lnTo>
                    <a:pt x="3523002" y="228951"/>
                  </a:lnTo>
                  <a:lnTo>
                    <a:pt x="3475008" y="241651"/>
                  </a:lnTo>
                  <a:lnTo>
                    <a:pt x="3426648" y="267051"/>
                  </a:lnTo>
                  <a:lnTo>
                    <a:pt x="3328977" y="292451"/>
                  </a:lnTo>
                  <a:lnTo>
                    <a:pt x="3277777" y="317851"/>
                  </a:lnTo>
                  <a:lnTo>
                    <a:pt x="3226907" y="330551"/>
                  </a:lnTo>
                  <a:lnTo>
                    <a:pt x="3176387" y="355951"/>
                  </a:lnTo>
                  <a:lnTo>
                    <a:pt x="3027150" y="394051"/>
                  </a:lnTo>
                  <a:lnTo>
                    <a:pt x="2978250" y="419451"/>
                  </a:lnTo>
                  <a:lnTo>
                    <a:pt x="2834395" y="457551"/>
                  </a:lnTo>
                  <a:lnTo>
                    <a:pt x="2668949" y="495651"/>
                  </a:lnTo>
                  <a:lnTo>
                    <a:pt x="2513745" y="533751"/>
                  </a:lnTo>
                  <a:lnTo>
                    <a:pt x="2464388" y="533751"/>
                  </a:lnTo>
                  <a:lnTo>
                    <a:pt x="2398326" y="551411"/>
                  </a:lnTo>
                  <a:lnTo>
                    <a:pt x="4073174" y="551411"/>
                  </a:lnTo>
                  <a:lnTo>
                    <a:pt x="4073174" y="76551"/>
                  </a:lnTo>
                  <a:lnTo>
                    <a:pt x="4067016" y="51151"/>
                  </a:lnTo>
                  <a:lnTo>
                    <a:pt x="4050044" y="25751"/>
                  </a:lnTo>
                  <a:close/>
                </a:path>
                <a:path w="4073525" h="1588135">
                  <a:moveTo>
                    <a:pt x="1631321" y="478220"/>
                  </a:moveTo>
                  <a:lnTo>
                    <a:pt x="1757408" y="508351"/>
                  </a:lnTo>
                  <a:lnTo>
                    <a:pt x="1807679" y="508351"/>
                  </a:lnTo>
                  <a:lnTo>
                    <a:pt x="1903755" y="533751"/>
                  </a:lnTo>
                  <a:lnTo>
                    <a:pt x="1993707" y="533751"/>
                  </a:lnTo>
                  <a:lnTo>
                    <a:pt x="2036323" y="546451"/>
                  </a:lnTo>
                  <a:lnTo>
                    <a:pt x="2118976" y="546451"/>
                  </a:lnTo>
                  <a:lnTo>
                    <a:pt x="1631321" y="478220"/>
                  </a:lnTo>
                  <a:close/>
                </a:path>
                <a:path w="4073525" h="1588135">
                  <a:moveTo>
                    <a:pt x="1082362" y="338335"/>
                  </a:moveTo>
                  <a:lnTo>
                    <a:pt x="1115930" y="355951"/>
                  </a:lnTo>
                  <a:lnTo>
                    <a:pt x="1305017" y="406751"/>
                  </a:lnTo>
                  <a:lnTo>
                    <a:pt x="1366211" y="419451"/>
                  </a:lnTo>
                  <a:lnTo>
                    <a:pt x="1414530" y="430042"/>
                  </a:lnTo>
                  <a:lnTo>
                    <a:pt x="1082362" y="338335"/>
                  </a:lnTo>
                  <a:close/>
                </a:path>
                <a:path w="4073525" h="1588135">
                  <a:moveTo>
                    <a:pt x="869638" y="279606"/>
                  </a:moveTo>
                  <a:lnTo>
                    <a:pt x="869931" y="279751"/>
                  </a:lnTo>
                  <a:lnTo>
                    <a:pt x="873294" y="280615"/>
                  </a:lnTo>
                  <a:lnTo>
                    <a:pt x="869638" y="279606"/>
                  </a:lnTo>
                  <a:close/>
                </a:path>
                <a:path w="4073525" h="1588135">
                  <a:moveTo>
                    <a:pt x="707840" y="224832"/>
                  </a:moveTo>
                  <a:lnTo>
                    <a:pt x="716089" y="228951"/>
                  </a:lnTo>
                  <a:lnTo>
                    <a:pt x="730463" y="232516"/>
                  </a:lnTo>
                  <a:lnTo>
                    <a:pt x="707840" y="224832"/>
                  </a:lnTo>
                  <a:close/>
                </a:path>
                <a:path w="4073525" h="1588135">
                  <a:moveTo>
                    <a:pt x="552007" y="171903"/>
                  </a:moveTo>
                  <a:lnTo>
                    <a:pt x="564297" y="178151"/>
                  </a:lnTo>
                  <a:lnTo>
                    <a:pt x="587865" y="184082"/>
                  </a:lnTo>
                  <a:lnTo>
                    <a:pt x="552007" y="171903"/>
                  </a:lnTo>
                  <a:close/>
                </a:path>
                <a:path w="4073525" h="1588135">
                  <a:moveTo>
                    <a:pt x="405697" y="122209"/>
                  </a:moveTo>
                  <a:lnTo>
                    <a:pt x="415561" y="127351"/>
                  </a:lnTo>
                  <a:lnTo>
                    <a:pt x="437282" y="132936"/>
                  </a:lnTo>
                  <a:lnTo>
                    <a:pt x="405697" y="122209"/>
                  </a:lnTo>
                  <a:close/>
                </a:path>
                <a:path w="4073525" h="1588135">
                  <a:moveTo>
                    <a:pt x="270426" y="74727"/>
                  </a:moveTo>
                  <a:lnTo>
                    <a:pt x="273502" y="76551"/>
                  </a:lnTo>
                  <a:lnTo>
                    <a:pt x="280777" y="78599"/>
                  </a:lnTo>
                  <a:lnTo>
                    <a:pt x="270426" y="74727"/>
                  </a:lnTo>
                  <a:close/>
                </a:path>
                <a:path w="4073525" h="1588135">
                  <a:moveTo>
                    <a:pt x="3903456" y="49226"/>
                  </a:moveTo>
                  <a:lnTo>
                    <a:pt x="3888351" y="55884"/>
                  </a:lnTo>
                  <a:lnTo>
                    <a:pt x="3901038" y="51151"/>
                  </a:lnTo>
                  <a:lnTo>
                    <a:pt x="3903456" y="49226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91806" y="3152877"/>
              <a:ext cx="4088765" cy="1597025"/>
            </a:xfrm>
            <a:custGeom>
              <a:avLst/>
              <a:gdLst/>
              <a:ahLst/>
              <a:cxnLst/>
              <a:rect l="l" t="t" r="r" b="b"/>
              <a:pathLst>
                <a:path w="4088765" h="1597025">
                  <a:moveTo>
                    <a:pt x="0" y="47257"/>
                  </a:moveTo>
                  <a:lnTo>
                    <a:pt x="2323" y="35832"/>
                  </a:lnTo>
                  <a:lnTo>
                    <a:pt x="23290" y="10576"/>
                  </a:lnTo>
                  <a:lnTo>
                    <a:pt x="54376" y="0"/>
                  </a:lnTo>
                </a:path>
                <a:path w="4088765" h="1597025">
                  <a:moveTo>
                    <a:pt x="4088749" y="551410"/>
                  </a:moveTo>
                  <a:lnTo>
                    <a:pt x="4088749" y="991012"/>
                  </a:lnTo>
                  <a:lnTo>
                    <a:pt x="4082021" y="1036533"/>
                  </a:lnTo>
                  <a:lnTo>
                    <a:pt x="4063636" y="1082716"/>
                  </a:lnTo>
                  <a:lnTo>
                    <a:pt x="4036286" y="1124150"/>
                  </a:lnTo>
                  <a:lnTo>
                    <a:pt x="4002667" y="1155425"/>
                  </a:lnTo>
                </a:path>
                <a:path w="4088765" h="1597025">
                  <a:moveTo>
                    <a:pt x="3853019" y="1253095"/>
                  </a:moveTo>
                  <a:lnTo>
                    <a:pt x="3819134" y="1274381"/>
                  </a:lnTo>
                </a:path>
                <a:path w="4088765" h="1597025">
                  <a:moveTo>
                    <a:pt x="2651064" y="1581574"/>
                  </a:moveTo>
                  <a:lnTo>
                    <a:pt x="2651063" y="1581574"/>
                  </a:lnTo>
                </a:path>
                <a:path w="4088765" h="1597025">
                  <a:moveTo>
                    <a:pt x="2541785" y="1587576"/>
                  </a:moveTo>
                  <a:lnTo>
                    <a:pt x="2541783" y="1587577"/>
                  </a:lnTo>
                </a:path>
                <a:path w="4088765" h="1597025">
                  <a:moveTo>
                    <a:pt x="2436316" y="1591849"/>
                  </a:moveTo>
                  <a:lnTo>
                    <a:pt x="2436315" y="1591849"/>
                  </a:lnTo>
                </a:path>
                <a:path w="4088765" h="1597025">
                  <a:moveTo>
                    <a:pt x="2159531" y="1596562"/>
                  </a:moveTo>
                  <a:lnTo>
                    <a:pt x="2159530" y="1596562"/>
                  </a:lnTo>
                </a:path>
                <a:path w="4088765" h="1597025">
                  <a:moveTo>
                    <a:pt x="54060" y="1123976"/>
                  </a:moveTo>
                  <a:lnTo>
                    <a:pt x="49541" y="1120225"/>
                  </a:lnTo>
                  <a:lnTo>
                    <a:pt x="20964" y="1080787"/>
                  </a:lnTo>
                  <a:lnTo>
                    <a:pt x="19542" y="1077482"/>
                  </a:lnTo>
                </a:path>
                <a:path w="4088765" h="1597025">
                  <a:moveTo>
                    <a:pt x="2159531" y="551410"/>
                  </a:moveTo>
                  <a:lnTo>
                    <a:pt x="2731915" y="467104"/>
                  </a:lnTo>
                  <a:lnTo>
                    <a:pt x="3137604" y="341405"/>
                  </a:lnTo>
                </a:path>
                <a:path w="4088765" h="1597025">
                  <a:moveTo>
                    <a:pt x="4030481" y="3351"/>
                  </a:moveTo>
                  <a:lnTo>
                    <a:pt x="4060805" y="12125"/>
                  </a:lnTo>
                  <a:lnTo>
                    <a:pt x="4081251" y="36212"/>
                  </a:lnTo>
                  <a:lnTo>
                    <a:pt x="4088749" y="73647"/>
                  </a:lnTo>
                  <a:lnTo>
                    <a:pt x="4088749" y="551410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86439" y="2513012"/>
              <a:ext cx="4094479" cy="1204595"/>
            </a:xfrm>
            <a:custGeom>
              <a:avLst/>
              <a:gdLst/>
              <a:ahLst/>
              <a:cxnLst/>
              <a:rect l="l" t="t" r="r" b="b"/>
              <a:pathLst>
                <a:path w="4094480" h="1204595">
                  <a:moveTo>
                    <a:pt x="2047058" y="0"/>
                  </a:moveTo>
                  <a:lnTo>
                    <a:pt x="1976683" y="349"/>
                  </a:lnTo>
                  <a:lnTo>
                    <a:pt x="1837757" y="3109"/>
                  </a:lnTo>
                  <a:lnTo>
                    <a:pt x="1769283" y="5498"/>
                  </a:lnTo>
                  <a:lnTo>
                    <a:pt x="1701519" y="8544"/>
                  </a:lnTo>
                  <a:lnTo>
                    <a:pt x="1634503" y="12236"/>
                  </a:lnTo>
                  <a:lnTo>
                    <a:pt x="1568273" y="16563"/>
                  </a:lnTo>
                  <a:lnTo>
                    <a:pt x="1502867" y="21514"/>
                  </a:lnTo>
                  <a:lnTo>
                    <a:pt x="1438324" y="27077"/>
                  </a:lnTo>
                  <a:lnTo>
                    <a:pt x="1374681" y="33242"/>
                  </a:lnTo>
                  <a:lnTo>
                    <a:pt x="1311976" y="39997"/>
                  </a:lnTo>
                  <a:lnTo>
                    <a:pt x="1250249" y="47330"/>
                  </a:lnTo>
                  <a:lnTo>
                    <a:pt x="1189536" y="55232"/>
                  </a:lnTo>
                  <a:lnTo>
                    <a:pt x="1129876" y="63689"/>
                  </a:lnTo>
                  <a:lnTo>
                    <a:pt x="1071307" y="72692"/>
                  </a:lnTo>
                  <a:lnTo>
                    <a:pt x="1013867" y="82229"/>
                  </a:lnTo>
                  <a:lnTo>
                    <a:pt x="957594" y="92289"/>
                  </a:lnTo>
                  <a:lnTo>
                    <a:pt x="902526" y="102861"/>
                  </a:lnTo>
                  <a:lnTo>
                    <a:pt x="848702" y="113933"/>
                  </a:lnTo>
                  <a:lnTo>
                    <a:pt x="796160" y="125494"/>
                  </a:lnTo>
                  <a:lnTo>
                    <a:pt x="744937" y="137533"/>
                  </a:lnTo>
                  <a:lnTo>
                    <a:pt x="695072" y="150039"/>
                  </a:lnTo>
                  <a:lnTo>
                    <a:pt x="646603" y="163000"/>
                  </a:lnTo>
                  <a:lnTo>
                    <a:pt x="599568" y="176406"/>
                  </a:lnTo>
                  <a:lnTo>
                    <a:pt x="554004" y="190244"/>
                  </a:lnTo>
                  <a:lnTo>
                    <a:pt x="509952" y="204505"/>
                  </a:lnTo>
                  <a:lnTo>
                    <a:pt x="467447" y="219176"/>
                  </a:lnTo>
                  <a:lnTo>
                    <a:pt x="426529" y="234247"/>
                  </a:lnTo>
                  <a:lnTo>
                    <a:pt x="387235" y="249706"/>
                  </a:lnTo>
                  <a:lnTo>
                    <a:pt x="349604" y="265542"/>
                  </a:lnTo>
                  <a:lnTo>
                    <a:pt x="313674" y="281744"/>
                  </a:lnTo>
                  <a:lnTo>
                    <a:pt x="247068" y="315201"/>
                  </a:lnTo>
                  <a:lnTo>
                    <a:pt x="187722" y="349987"/>
                  </a:lnTo>
                  <a:lnTo>
                    <a:pt x="135941" y="386011"/>
                  </a:lnTo>
                  <a:lnTo>
                    <a:pt x="92031" y="423185"/>
                  </a:lnTo>
                  <a:lnTo>
                    <a:pt x="56295" y="461419"/>
                  </a:lnTo>
                  <a:lnTo>
                    <a:pt x="29039" y="500623"/>
                  </a:lnTo>
                  <a:lnTo>
                    <a:pt x="10568" y="540707"/>
                  </a:lnTo>
                  <a:lnTo>
                    <a:pt x="1187" y="581581"/>
                  </a:lnTo>
                  <a:lnTo>
                    <a:pt x="0" y="602287"/>
                  </a:lnTo>
                  <a:lnTo>
                    <a:pt x="1187" y="622993"/>
                  </a:lnTo>
                  <a:lnTo>
                    <a:pt x="10568" y="663867"/>
                  </a:lnTo>
                  <a:lnTo>
                    <a:pt x="29039" y="703952"/>
                  </a:lnTo>
                  <a:lnTo>
                    <a:pt x="56295" y="743155"/>
                  </a:lnTo>
                  <a:lnTo>
                    <a:pt x="92031" y="781389"/>
                  </a:lnTo>
                  <a:lnTo>
                    <a:pt x="135941" y="818563"/>
                  </a:lnTo>
                  <a:lnTo>
                    <a:pt x="187722" y="854588"/>
                  </a:lnTo>
                  <a:lnTo>
                    <a:pt x="247068" y="889373"/>
                  </a:lnTo>
                  <a:lnTo>
                    <a:pt x="313674" y="922830"/>
                  </a:lnTo>
                  <a:lnTo>
                    <a:pt x="349604" y="939032"/>
                  </a:lnTo>
                  <a:lnTo>
                    <a:pt x="387235" y="954868"/>
                  </a:lnTo>
                  <a:lnTo>
                    <a:pt x="426529" y="970328"/>
                  </a:lnTo>
                  <a:lnTo>
                    <a:pt x="467447" y="985398"/>
                  </a:lnTo>
                  <a:lnTo>
                    <a:pt x="509952" y="1000070"/>
                  </a:lnTo>
                  <a:lnTo>
                    <a:pt x="554004" y="1014330"/>
                  </a:lnTo>
                  <a:lnTo>
                    <a:pt x="599568" y="1028169"/>
                  </a:lnTo>
                  <a:lnTo>
                    <a:pt x="646603" y="1041575"/>
                  </a:lnTo>
                  <a:lnTo>
                    <a:pt x="695072" y="1054536"/>
                  </a:lnTo>
                  <a:lnTo>
                    <a:pt x="744937" y="1067042"/>
                  </a:lnTo>
                  <a:lnTo>
                    <a:pt x="796160" y="1079081"/>
                  </a:lnTo>
                  <a:lnTo>
                    <a:pt x="848702" y="1090642"/>
                  </a:lnTo>
                  <a:lnTo>
                    <a:pt x="902526" y="1101714"/>
                  </a:lnTo>
                  <a:lnTo>
                    <a:pt x="957594" y="1112286"/>
                  </a:lnTo>
                  <a:lnTo>
                    <a:pt x="1013867" y="1122345"/>
                  </a:lnTo>
                  <a:lnTo>
                    <a:pt x="1071307" y="1131882"/>
                  </a:lnTo>
                  <a:lnTo>
                    <a:pt x="1129876" y="1140885"/>
                  </a:lnTo>
                  <a:lnTo>
                    <a:pt x="1189536" y="1149343"/>
                  </a:lnTo>
                  <a:lnTo>
                    <a:pt x="1250249" y="1157245"/>
                  </a:lnTo>
                  <a:lnTo>
                    <a:pt x="1311976" y="1164578"/>
                  </a:lnTo>
                  <a:lnTo>
                    <a:pt x="1374681" y="1171333"/>
                  </a:lnTo>
                  <a:lnTo>
                    <a:pt x="1438324" y="1177498"/>
                  </a:lnTo>
                  <a:lnTo>
                    <a:pt x="1502867" y="1183061"/>
                  </a:lnTo>
                  <a:lnTo>
                    <a:pt x="1568273" y="1188012"/>
                  </a:lnTo>
                  <a:lnTo>
                    <a:pt x="1634503" y="1192339"/>
                  </a:lnTo>
                  <a:lnTo>
                    <a:pt x="1701519" y="1196031"/>
                  </a:lnTo>
                  <a:lnTo>
                    <a:pt x="1769283" y="1199077"/>
                  </a:lnTo>
                  <a:lnTo>
                    <a:pt x="1837757" y="1201466"/>
                  </a:lnTo>
                  <a:lnTo>
                    <a:pt x="1906903" y="1203186"/>
                  </a:lnTo>
                  <a:lnTo>
                    <a:pt x="1976683" y="1204226"/>
                  </a:lnTo>
                  <a:lnTo>
                    <a:pt x="2047058" y="1204575"/>
                  </a:lnTo>
                  <a:lnTo>
                    <a:pt x="2187212" y="1203186"/>
                  </a:lnTo>
                  <a:lnTo>
                    <a:pt x="2256358" y="1201466"/>
                  </a:lnTo>
                  <a:lnTo>
                    <a:pt x="2324832" y="1199077"/>
                  </a:lnTo>
                  <a:lnTo>
                    <a:pt x="2392596" y="1196031"/>
                  </a:lnTo>
                  <a:lnTo>
                    <a:pt x="2459612" y="1192339"/>
                  </a:lnTo>
                  <a:lnTo>
                    <a:pt x="2525842" y="1188012"/>
                  </a:lnTo>
                  <a:lnTo>
                    <a:pt x="2591248" y="1183061"/>
                  </a:lnTo>
                  <a:lnTo>
                    <a:pt x="2655791" y="1177498"/>
                  </a:lnTo>
                  <a:lnTo>
                    <a:pt x="2719434" y="1171333"/>
                  </a:lnTo>
                  <a:lnTo>
                    <a:pt x="2782139" y="1164578"/>
                  </a:lnTo>
                  <a:lnTo>
                    <a:pt x="2843866" y="1157245"/>
                  </a:lnTo>
                  <a:lnTo>
                    <a:pt x="2904579" y="1149343"/>
                  </a:lnTo>
                  <a:lnTo>
                    <a:pt x="2964239" y="1140885"/>
                  </a:lnTo>
                  <a:lnTo>
                    <a:pt x="3022809" y="1131882"/>
                  </a:lnTo>
                  <a:lnTo>
                    <a:pt x="3080249" y="1122345"/>
                  </a:lnTo>
                  <a:lnTo>
                    <a:pt x="3136521" y="1112286"/>
                  </a:lnTo>
                  <a:lnTo>
                    <a:pt x="3191589" y="1101714"/>
                  </a:lnTo>
                  <a:lnTo>
                    <a:pt x="3245413" y="1090642"/>
                  </a:lnTo>
                  <a:lnTo>
                    <a:pt x="3297955" y="1079081"/>
                  </a:lnTo>
                  <a:lnTo>
                    <a:pt x="3349178" y="1067042"/>
                  </a:lnTo>
                  <a:lnTo>
                    <a:pt x="3399043" y="1054536"/>
                  </a:lnTo>
                  <a:lnTo>
                    <a:pt x="3447512" y="1041575"/>
                  </a:lnTo>
                  <a:lnTo>
                    <a:pt x="3494548" y="1028169"/>
                  </a:lnTo>
                  <a:lnTo>
                    <a:pt x="3540111" y="1014330"/>
                  </a:lnTo>
                  <a:lnTo>
                    <a:pt x="3584164" y="1000070"/>
                  </a:lnTo>
                  <a:lnTo>
                    <a:pt x="3626668" y="985398"/>
                  </a:lnTo>
                  <a:lnTo>
                    <a:pt x="3667586" y="970328"/>
                  </a:lnTo>
                  <a:lnTo>
                    <a:pt x="3706880" y="954868"/>
                  </a:lnTo>
                  <a:lnTo>
                    <a:pt x="3744511" y="939032"/>
                  </a:lnTo>
                  <a:lnTo>
                    <a:pt x="3780442" y="922830"/>
                  </a:lnTo>
                  <a:lnTo>
                    <a:pt x="3847048" y="889373"/>
                  </a:lnTo>
                  <a:lnTo>
                    <a:pt x="3906393" y="854588"/>
                  </a:lnTo>
                  <a:lnTo>
                    <a:pt x="3958174" y="818563"/>
                  </a:lnTo>
                  <a:lnTo>
                    <a:pt x="4002084" y="781389"/>
                  </a:lnTo>
                  <a:lnTo>
                    <a:pt x="4037820" y="743155"/>
                  </a:lnTo>
                  <a:lnTo>
                    <a:pt x="4065076" y="703952"/>
                  </a:lnTo>
                  <a:lnTo>
                    <a:pt x="4083547" y="663867"/>
                  </a:lnTo>
                  <a:lnTo>
                    <a:pt x="4092929" y="622993"/>
                  </a:lnTo>
                  <a:lnTo>
                    <a:pt x="4094116" y="602287"/>
                  </a:lnTo>
                  <a:lnTo>
                    <a:pt x="4092929" y="581581"/>
                  </a:lnTo>
                  <a:lnTo>
                    <a:pt x="4083547" y="540707"/>
                  </a:lnTo>
                  <a:lnTo>
                    <a:pt x="4065076" y="500623"/>
                  </a:lnTo>
                  <a:lnTo>
                    <a:pt x="4037820" y="461419"/>
                  </a:lnTo>
                  <a:lnTo>
                    <a:pt x="4002084" y="423185"/>
                  </a:lnTo>
                  <a:lnTo>
                    <a:pt x="3958174" y="386011"/>
                  </a:lnTo>
                  <a:lnTo>
                    <a:pt x="3906393" y="349987"/>
                  </a:lnTo>
                  <a:lnTo>
                    <a:pt x="3847048" y="315201"/>
                  </a:lnTo>
                  <a:lnTo>
                    <a:pt x="3780442" y="281744"/>
                  </a:lnTo>
                  <a:lnTo>
                    <a:pt x="3744511" y="265542"/>
                  </a:lnTo>
                  <a:lnTo>
                    <a:pt x="3706880" y="249706"/>
                  </a:lnTo>
                  <a:lnTo>
                    <a:pt x="3667586" y="234247"/>
                  </a:lnTo>
                  <a:lnTo>
                    <a:pt x="3626668" y="219176"/>
                  </a:lnTo>
                  <a:lnTo>
                    <a:pt x="3584164" y="204505"/>
                  </a:lnTo>
                  <a:lnTo>
                    <a:pt x="3540111" y="190244"/>
                  </a:lnTo>
                  <a:lnTo>
                    <a:pt x="3494548" y="176406"/>
                  </a:lnTo>
                  <a:lnTo>
                    <a:pt x="3447512" y="163000"/>
                  </a:lnTo>
                  <a:lnTo>
                    <a:pt x="3399043" y="150039"/>
                  </a:lnTo>
                  <a:lnTo>
                    <a:pt x="3349178" y="137533"/>
                  </a:lnTo>
                  <a:lnTo>
                    <a:pt x="3297955" y="125494"/>
                  </a:lnTo>
                  <a:lnTo>
                    <a:pt x="3245413" y="113933"/>
                  </a:lnTo>
                  <a:lnTo>
                    <a:pt x="3191589" y="102861"/>
                  </a:lnTo>
                  <a:lnTo>
                    <a:pt x="3136521" y="92289"/>
                  </a:lnTo>
                  <a:lnTo>
                    <a:pt x="3080249" y="82229"/>
                  </a:lnTo>
                  <a:lnTo>
                    <a:pt x="3022809" y="72692"/>
                  </a:lnTo>
                  <a:lnTo>
                    <a:pt x="2964239" y="63689"/>
                  </a:lnTo>
                  <a:lnTo>
                    <a:pt x="2904579" y="55232"/>
                  </a:lnTo>
                  <a:lnTo>
                    <a:pt x="2843866" y="47330"/>
                  </a:lnTo>
                  <a:lnTo>
                    <a:pt x="2782139" y="39997"/>
                  </a:lnTo>
                  <a:lnTo>
                    <a:pt x="2719434" y="33242"/>
                  </a:lnTo>
                  <a:lnTo>
                    <a:pt x="2655791" y="27077"/>
                  </a:lnTo>
                  <a:lnTo>
                    <a:pt x="2591248" y="21514"/>
                  </a:lnTo>
                  <a:lnTo>
                    <a:pt x="2525842" y="16563"/>
                  </a:lnTo>
                  <a:lnTo>
                    <a:pt x="2459612" y="12236"/>
                  </a:lnTo>
                  <a:lnTo>
                    <a:pt x="2392596" y="8544"/>
                  </a:lnTo>
                  <a:lnTo>
                    <a:pt x="2324832" y="5498"/>
                  </a:lnTo>
                  <a:lnTo>
                    <a:pt x="2256358" y="3109"/>
                  </a:lnTo>
                  <a:lnTo>
                    <a:pt x="2187212" y="1389"/>
                  </a:lnTo>
                  <a:lnTo>
                    <a:pt x="2117433" y="349"/>
                  </a:lnTo>
                  <a:lnTo>
                    <a:pt x="2047058" y="0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86439" y="2513012"/>
              <a:ext cx="4094479" cy="1204595"/>
            </a:xfrm>
            <a:custGeom>
              <a:avLst/>
              <a:gdLst/>
              <a:ahLst/>
              <a:cxnLst/>
              <a:rect l="l" t="t" r="r" b="b"/>
              <a:pathLst>
                <a:path w="4094480" h="1204595">
                  <a:moveTo>
                    <a:pt x="2047058" y="1204575"/>
                  </a:moveTo>
                  <a:lnTo>
                    <a:pt x="2117432" y="1204226"/>
                  </a:lnTo>
                  <a:lnTo>
                    <a:pt x="2187212" y="1203186"/>
                  </a:lnTo>
                  <a:lnTo>
                    <a:pt x="2256357" y="1201466"/>
                  </a:lnTo>
                  <a:lnTo>
                    <a:pt x="2324831" y="1199077"/>
                  </a:lnTo>
                  <a:lnTo>
                    <a:pt x="2392595" y="1196031"/>
                  </a:lnTo>
                  <a:lnTo>
                    <a:pt x="2459611" y="1192339"/>
                  </a:lnTo>
                  <a:lnTo>
                    <a:pt x="2525841" y="1188012"/>
                  </a:lnTo>
                  <a:lnTo>
                    <a:pt x="2591247" y="1183061"/>
                  </a:lnTo>
                  <a:lnTo>
                    <a:pt x="2655790" y="1177498"/>
                  </a:lnTo>
                  <a:lnTo>
                    <a:pt x="2719433" y="1171333"/>
                  </a:lnTo>
                  <a:lnTo>
                    <a:pt x="2782137" y="1164578"/>
                  </a:lnTo>
                  <a:lnTo>
                    <a:pt x="2843865" y="1157245"/>
                  </a:lnTo>
                  <a:lnTo>
                    <a:pt x="2904578" y="1149343"/>
                  </a:lnTo>
                  <a:lnTo>
                    <a:pt x="2964238" y="1140885"/>
                  </a:lnTo>
                  <a:lnTo>
                    <a:pt x="3022807" y="1131882"/>
                  </a:lnTo>
                  <a:lnTo>
                    <a:pt x="3080247" y="1122345"/>
                  </a:lnTo>
                  <a:lnTo>
                    <a:pt x="3136520" y="1112285"/>
                  </a:lnTo>
                  <a:lnTo>
                    <a:pt x="3191587" y="1101714"/>
                  </a:lnTo>
                  <a:lnTo>
                    <a:pt x="3245411" y="1090642"/>
                  </a:lnTo>
                  <a:lnTo>
                    <a:pt x="3297954" y="1079081"/>
                  </a:lnTo>
                  <a:lnTo>
                    <a:pt x="3349177" y="1067042"/>
                  </a:lnTo>
                  <a:lnTo>
                    <a:pt x="3399042" y="1054536"/>
                  </a:lnTo>
                  <a:lnTo>
                    <a:pt x="3447511" y="1041575"/>
                  </a:lnTo>
                  <a:lnTo>
                    <a:pt x="3494546" y="1028169"/>
                  </a:lnTo>
                  <a:lnTo>
                    <a:pt x="3540110" y="1014330"/>
                  </a:lnTo>
                  <a:lnTo>
                    <a:pt x="3584163" y="1000070"/>
                  </a:lnTo>
                  <a:lnTo>
                    <a:pt x="3626667" y="985398"/>
                  </a:lnTo>
                  <a:lnTo>
                    <a:pt x="3667586" y="970327"/>
                  </a:lnTo>
                  <a:lnTo>
                    <a:pt x="3706879" y="954868"/>
                  </a:lnTo>
                  <a:lnTo>
                    <a:pt x="3744510" y="939032"/>
                  </a:lnTo>
                  <a:lnTo>
                    <a:pt x="3780441" y="922830"/>
                  </a:lnTo>
                  <a:lnTo>
                    <a:pt x="3847047" y="889373"/>
                  </a:lnTo>
                  <a:lnTo>
                    <a:pt x="3906393" y="854588"/>
                  </a:lnTo>
                  <a:lnTo>
                    <a:pt x="3958173" y="818563"/>
                  </a:lnTo>
                  <a:lnTo>
                    <a:pt x="4002084" y="781389"/>
                  </a:lnTo>
                  <a:lnTo>
                    <a:pt x="4037820" y="743155"/>
                  </a:lnTo>
                  <a:lnTo>
                    <a:pt x="4065076" y="703952"/>
                  </a:lnTo>
                  <a:lnTo>
                    <a:pt x="4083547" y="663868"/>
                  </a:lnTo>
                  <a:lnTo>
                    <a:pt x="4092929" y="622993"/>
                  </a:lnTo>
                  <a:lnTo>
                    <a:pt x="4094116" y="602287"/>
                  </a:lnTo>
                  <a:lnTo>
                    <a:pt x="4092929" y="581581"/>
                  </a:lnTo>
                  <a:lnTo>
                    <a:pt x="4083547" y="540707"/>
                  </a:lnTo>
                  <a:lnTo>
                    <a:pt x="4065076" y="500623"/>
                  </a:lnTo>
                  <a:lnTo>
                    <a:pt x="4037820" y="461419"/>
                  </a:lnTo>
                  <a:lnTo>
                    <a:pt x="4002084" y="423185"/>
                  </a:lnTo>
                  <a:lnTo>
                    <a:pt x="3958173" y="386011"/>
                  </a:lnTo>
                  <a:lnTo>
                    <a:pt x="3906393" y="349987"/>
                  </a:lnTo>
                  <a:lnTo>
                    <a:pt x="3847047" y="315201"/>
                  </a:lnTo>
                  <a:lnTo>
                    <a:pt x="3780441" y="281744"/>
                  </a:lnTo>
                  <a:lnTo>
                    <a:pt x="3744510" y="265542"/>
                  </a:lnTo>
                  <a:lnTo>
                    <a:pt x="3706879" y="249706"/>
                  </a:lnTo>
                  <a:lnTo>
                    <a:pt x="3667586" y="234247"/>
                  </a:lnTo>
                  <a:lnTo>
                    <a:pt x="3626667" y="219176"/>
                  </a:lnTo>
                  <a:lnTo>
                    <a:pt x="3584163" y="204505"/>
                  </a:lnTo>
                  <a:lnTo>
                    <a:pt x="3540110" y="190244"/>
                  </a:lnTo>
                  <a:lnTo>
                    <a:pt x="3494546" y="176405"/>
                  </a:lnTo>
                  <a:lnTo>
                    <a:pt x="3447511" y="163000"/>
                  </a:lnTo>
                  <a:lnTo>
                    <a:pt x="3399042" y="150039"/>
                  </a:lnTo>
                  <a:lnTo>
                    <a:pt x="3349177" y="137533"/>
                  </a:lnTo>
                  <a:lnTo>
                    <a:pt x="3297954" y="125494"/>
                  </a:lnTo>
                  <a:lnTo>
                    <a:pt x="3245411" y="113933"/>
                  </a:lnTo>
                  <a:lnTo>
                    <a:pt x="3191587" y="102861"/>
                  </a:lnTo>
                  <a:lnTo>
                    <a:pt x="3136520" y="92289"/>
                  </a:lnTo>
                  <a:lnTo>
                    <a:pt x="3080247" y="82229"/>
                  </a:lnTo>
                  <a:lnTo>
                    <a:pt x="3022807" y="72692"/>
                  </a:lnTo>
                  <a:lnTo>
                    <a:pt x="2964238" y="63689"/>
                  </a:lnTo>
                  <a:lnTo>
                    <a:pt x="2904578" y="55232"/>
                  </a:lnTo>
                  <a:lnTo>
                    <a:pt x="2843865" y="47330"/>
                  </a:lnTo>
                  <a:lnTo>
                    <a:pt x="2782137" y="39997"/>
                  </a:lnTo>
                  <a:lnTo>
                    <a:pt x="2719433" y="33242"/>
                  </a:lnTo>
                  <a:lnTo>
                    <a:pt x="2655790" y="27077"/>
                  </a:lnTo>
                  <a:lnTo>
                    <a:pt x="2591247" y="21514"/>
                  </a:lnTo>
                  <a:lnTo>
                    <a:pt x="2525841" y="16563"/>
                  </a:lnTo>
                  <a:lnTo>
                    <a:pt x="2459611" y="12236"/>
                  </a:lnTo>
                  <a:lnTo>
                    <a:pt x="2392595" y="8544"/>
                  </a:lnTo>
                  <a:lnTo>
                    <a:pt x="2324831" y="5498"/>
                  </a:lnTo>
                  <a:lnTo>
                    <a:pt x="2256357" y="3109"/>
                  </a:lnTo>
                  <a:lnTo>
                    <a:pt x="2187212" y="1389"/>
                  </a:lnTo>
                  <a:lnTo>
                    <a:pt x="2117432" y="349"/>
                  </a:lnTo>
                  <a:lnTo>
                    <a:pt x="2047058" y="0"/>
                  </a:lnTo>
                  <a:lnTo>
                    <a:pt x="1976683" y="349"/>
                  </a:lnTo>
                  <a:lnTo>
                    <a:pt x="1906903" y="1389"/>
                  </a:lnTo>
                  <a:lnTo>
                    <a:pt x="1837758" y="3109"/>
                  </a:lnTo>
                  <a:lnTo>
                    <a:pt x="1769284" y="5498"/>
                  </a:lnTo>
                  <a:lnTo>
                    <a:pt x="1701520" y="8544"/>
                  </a:lnTo>
                  <a:lnTo>
                    <a:pt x="1634504" y="12236"/>
                  </a:lnTo>
                  <a:lnTo>
                    <a:pt x="1568274" y="16563"/>
                  </a:lnTo>
                  <a:lnTo>
                    <a:pt x="1502868" y="21514"/>
                  </a:lnTo>
                  <a:lnTo>
                    <a:pt x="1438325" y="27077"/>
                  </a:lnTo>
                  <a:lnTo>
                    <a:pt x="1374682" y="33242"/>
                  </a:lnTo>
                  <a:lnTo>
                    <a:pt x="1311978" y="39997"/>
                  </a:lnTo>
                  <a:lnTo>
                    <a:pt x="1250250" y="47330"/>
                  </a:lnTo>
                  <a:lnTo>
                    <a:pt x="1189537" y="55232"/>
                  </a:lnTo>
                  <a:lnTo>
                    <a:pt x="1129877" y="63689"/>
                  </a:lnTo>
                  <a:lnTo>
                    <a:pt x="1071308" y="72692"/>
                  </a:lnTo>
                  <a:lnTo>
                    <a:pt x="1013868" y="82229"/>
                  </a:lnTo>
                  <a:lnTo>
                    <a:pt x="957595" y="92289"/>
                  </a:lnTo>
                  <a:lnTo>
                    <a:pt x="902528" y="102861"/>
                  </a:lnTo>
                  <a:lnTo>
                    <a:pt x="848704" y="113933"/>
                  </a:lnTo>
                  <a:lnTo>
                    <a:pt x="796161" y="125494"/>
                  </a:lnTo>
                  <a:lnTo>
                    <a:pt x="744939" y="137533"/>
                  </a:lnTo>
                  <a:lnTo>
                    <a:pt x="695073" y="150039"/>
                  </a:lnTo>
                  <a:lnTo>
                    <a:pt x="646604" y="163000"/>
                  </a:lnTo>
                  <a:lnTo>
                    <a:pt x="599569" y="176405"/>
                  </a:lnTo>
                  <a:lnTo>
                    <a:pt x="554006" y="190244"/>
                  </a:lnTo>
                  <a:lnTo>
                    <a:pt x="509953" y="204505"/>
                  </a:lnTo>
                  <a:lnTo>
                    <a:pt x="467448" y="219176"/>
                  </a:lnTo>
                  <a:lnTo>
                    <a:pt x="426530" y="234247"/>
                  </a:lnTo>
                  <a:lnTo>
                    <a:pt x="387236" y="249706"/>
                  </a:lnTo>
                  <a:lnTo>
                    <a:pt x="349605" y="265542"/>
                  </a:lnTo>
                  <a:lnTo>
                    <a:pt x="313674" y="281744"/>
                  </a:lnTo>
                  <a:lnTo>
                    <a:pt x="247068" y="315201"/>
                  </a:lnTo>
                  <a:lnTo>
                    <a:pt x="187723" y="349987"/>
                  </a:lnTo>
                  <a:lnTo>
                    <a:pt x="135942" y="386011"/>
                  </a:lnTo>
                  <a:lnTo>
                    <a:pt x="92031" y="423185"/>
                  </a:lnTo>
                  <a:lnTo>
                    <a:pt x="56295" y="461419"/>
                  </a:lnTo>
                  <a:lnTo>
                    <a:pt x="29040" y="500623"/>
                  </a:lnTo>
                  <a:lnTo>
                    <a:pt x="10568" y="540707"/>
                  </a:lnTo>
                  <a:lnTo>
                    <a:pt x="1187" y="581581"/>
                  </a:lnTo>
                  <a:lnTo>
                    <a:pt x="0" y="602287"/>
                  </a:lnTo>
                  <a:lnTo>
                    <a:pt x="1187" y="622993"/>
                  </a:lnTo>
                  <a:lnTo>
                    <a:pt x="10568" y="663868"/>
                  </a:lnTo>
                  <a:lnTo>
                    <a:pt x="29040" y="703952"/>
                  </a:lnTo>
                  <a:lnTo>
                    <a:pt x="56295" y="743155"/>
                  </a:lnTo>
                  <a:lnTo>
                    <a:pt x="92031" y="781389"/>
                  </a:lnTo>
                  <a:lnTo>
                    <a:pt x="135942" y="818563"/>
                  </a:lnTo>
                  <a:lnTo>
                    <a:pt x="187723" y="854588"/>
                  </a:lnTo>
                  <a:lnTo>
                    <a:pt x="247068" y="889373"/>
                  </a:lnTo>
                  <a:lnTo>
                    <a:pt x="313674" y="922830"/>
                  </a:lnTo>
                  <a:lnTo>
                    <a:pt x="349605" y="939032"/>
                  </a:lnTo>
                  <a:lnTo>
                    <a:pt x="387236" y="954868"/>
                  </a:lnTo>
                  <a:lnTo>
                    <a:pt x="426530" y="970327"/>
                  </a:lnTo>
                  <a:lnTo>
                    <a:pt x="467448" y="985398"/>
                  </a:lnTo>
                  <a:lnTo>
                    <a:pt x="509953" y="1000070"/>
                  </a:lnTo>
                  <a:lnTo>
                    <a:pt x="554006" y="1014330"/>
                  </a:lnTo>
                  <a:lnTo>
                    <a:pt x="599569" y="1028169"/>
                  </a:lnTo>
                  <a:lnTo>
                    <a:pt x="646604" y="1041575"/>
                  </a:lnTo>
                  <a:lnTo>
                    <a:pt x="695073" y="1054536"/>
                  </a:lnTo>
                  <a:lnTo>
                    <a:pt x="744939" y="1067042"/>
                  </a:lnTo>
                  <a:lnTo>
                    <a:pt x="796161" y="1079081"/>
                  </a:lnTo>
                  <a:lnTo>
                    <a:pt x="848704" y="1090642"/>
                  </a:lnTo>
                  <a:lnTo>
                    <a:pt x="902528" y="1101714"/>
                  </a:lnTo>
                  <a:lnTo>
                    <a:pt x="957595" y="1112285"/>
                  </a:lnTo>
                  <a:lnTo>
                    <a:pt x="1013868" y="1122345"/>
                  </a:lnTo>
                  <a:lnTo>
                    <a:pt x="1071308" y="1131882"/>
                  </a:lnTo>
                  <a:lnTo>
                    <a:pt x="1129877" y="1140885"/>
                  </a:lnTo>
                  <a:lnTo>
                    <a:pt x="1189537" y="1149343"/>
                  </a:lnTo>
                  <a:lnTo>
                    <a:pt x="1250250" y="1157245"/>
                  </a:lnTo>
                  <a:lnTo>
                    <a:pt x="1311978" y="1164578"/>
                  </a:lnTo>
                  <a:lnTo>
                    <a:pt x="1374682" y="1171333"/>
                  </a:lnTo>
                  <a:lnTo>
                    <a:pt x="1438325" y="1177498"/>
                  </a:lnTo>
                  <a:lnTo>
                    <a:pt x="1502868" y="1183061"/>
                  </a:lnTo>
                  <a:lnTo>
                    <a:pt x="1568274" y="1188012"/>
                  </a:lnTo>
                  <a:lnTo>
                    <a:pt x="1634504" y="1192339"/>
                  </a:lnTo>
                  <a:lnTo>
                    <a:pt x="1701520" y="1196031"/>
                  </a:lnTo>
                  <a:lnTo>
                    <a:pt x="1769284" y="1199077"/>
                  </a:lnTo>
                  <a:lnTo>
                    <a:pt x="1837758" y="1201466"/>
                  </a:lnTo>
                  <a:lnTo>
                    <a:pt x="1906903" y="1203186"/>
                  </a:lnTo>
                  <a:lnTo>
                    <a:pt x="1976683" y="1204226"/>
                  </a:lnTo>
                  <a:lnTo>
                    <a:pt x="2047058" y="1204575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69064" y="4024961"/>
              <a:ext cx="170581" cy="1707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5241" y="4024961"/>
              <a:ext cx="170581" cy="17072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203894" y="4313130"/>
              <a:ext cx="742315" cy="108585"/>
            </a:xfrm>
            <a:custGeom>
              <a:avLst/>
              <a:gdLst/>
              <a:ahLst/>
              <a:cxnLst/>
              <a:rect l="l" t="t" r="r" b="b"/>
              <a:pathLst>
                <a:path w="742315" h="108585">
                  <a:moveTo>
                    <a:pt x="0" y="7002"/>
                  </a:moveTo>
                  <a:lnTo>
                    <a:pt x="52697" y="34081"/>
                  </a:lnTo>
                  <a:lnTo>
                    <a:pt x="102636" y="56681"/>
                  </a:lnTo>
                  <a:lnTo>
                    <a:pt x="150227" y="74976"/>
                  </a:lnTo>
                  <a:lnTo>
                    <a:pt x="195880" y="89139"/>
                  </a:lnTo>
                  <a:lnTo>
                    <a:pt x="240006" y="99344"/>
                  </a:lnTo>
                  <a:lnTo>
                    <a:pt x="283013" y="105764"/>
                  </a:lnTo>
                  <a:lnTo>
                    <a:pt x="325313" y="108573"/>
                  </a:lnTo>
                  <a:lnTo>
                    <a:pt x="367315" y="107945"/>
                  </a:lnTo>
                  <a:lnTo>
                    <a:pt x="409430" y="104053"/>
                  </a:lnTo>
                  <a:lnTo>
                    <a:pt x="452067" y="97070"/>
                  </a:lnTo>
                  <a:lnTo>
                    <a:pt x="495636" y="87171"/>
                  </a:lnTo>
                  <a:lnTo>
                    <a:pt x="540548" y="74529"/>
                  </a:lnTo>
                  <a:lnTo>
                    <a:pt x="587213" y="59317"/>
                  </a:lnTo>
                  <a:lnTo>
                    <a:pt x="636041" y="41709"/>
                  </a:lnTo>
                  <a:lnTo>
                    <a:pt x="687441" y="21879"/>
                  </a:lnTo>
                  <a:lnTo>
                    <a:pt x="74182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418317" y="5334916"/>
              <a:ext cx="0" cy="1790700"/>
            </a:xfrm>
            <a:custGeom>
              <a:avLst/>
              <a:gdLst/>
              <a:ahLst/>
              <a:cxnLst/>
              <a:rect l="l" t="t" r="r" b="b"/>
              <a:pathLst>
                <a:path h="1790700">
                  <a:moveTo>
                    <a:pt x="0" y="0"/>
                  </a:moveTo>
                  <a:lnTo>
                    <a:pt x="0" y="1790643"/>
                  </a:lnTo>
                </a:path>
              </a:pathLst>
            </a:custGeom>
            <a:ln w="31412">
              <a:solidFill>
                <a:srgbClr val="C56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198282" y="492640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230359" y="0"/>
                  </a:moveTo>
                  <a:lnTo>
                    <a:pt x="0" y="460718"/>
                  </a:lnTo>
                  <a:lnTo>
                    <a:pt x="460718" y="460718"/>
                  </a:lnTo>
                  <a:lnTo>
                    <a:pt x="230359" y="0"/>
                  </a:lnTo>
                  <a:close/>
                </a:path>
              </a:pathLst>
            </a:custGeom>
            <a:solidFill>
              <a:srgbClr val="C56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989133" y="8518065"/>
              <a:ext cx="2921635" cy="817244"/>
            </a:xfrm>
            <a:custGeom>
              <a:avLst/>
              <a:gdLst/>
              <a:ahLst/>
              <a:cxnLst/>
              <a:rect l="l" t="t" r="r" b="b"/>
              <a:pathLst>
                <a:path w="2921634" h="817245">
                  <a:moveTo>
                    <a:pt x="2921377" y="0"/>
                  </a:moveTo>
                  <a:lnTo>
                    <a:pt x="0" y="816729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700401" y="8318971"/>
              <a:ext cx="514350" cy="429895"/>
            </a:xfrm>
            <a:custGeom>
              <a:avLst/>
              <a:gdLst/>
              <a:ahLst/>
              <a:cxnLst/>
              <a:rect l="l" t="t" r="r" b="b"/>
              <a:pathLst>
                <a:path w="514350" h="429895">
                  <a:moveTo>
                    <a:pt x="514172" y="0"/>
                  </a:moveTo>
                  <a:lnTo>
                    <a:pt x="0" y="30862"/>
                  </a:lnTo>
                  <a:lnTo>
                    <a:pt x="230359" y="429857"/>
                  </a:lnTo>
                  <a:lnTo>
                    <a:pt x="514172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42915" y="8900852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1"/>
                  </a:moveTo>
                  <a:lnTo>
                    <a:pt x="0" y="1559871"/>
                  </a:lnTo>
                  <a:lnTo>
                    <a:pt x="5235" y="1565107"/>
                  </a:lnTo>
                  <a:lnTo>
                    <a:pt x="5235" y="1559871"/>
                  </a:lnTo>
                  <a:close/>
                </a:path>
                <a:path w="1628140" h="1565275">
                  <a:moveTo>
                    <a:pt x="1627908" y="1559871"/>
                  </a:moveTo>
                  <a:lnTo>
                    <a:pt x="1622673" y="1559871"/>
                  </a:lnTo>
                  <a:lnTo>
                    <a:pt x="1622673" y="1565107"/>
                  </a:lnTo>
                  <a:lnTo>
                    <a:pt x="1627908" y="1559871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1"/>
                  </a:lnTo>
                  <a:lnTo>
                    <a:pt x="1622673" y="1559871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42915" y="8898664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0" y="406977"/>
                  </a:lnTo>
                  <a:lnTo>
                    <a:pt x="0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277562" y="406977"/>
                  </a:moveTo>
                  <a:lnTo>
                    <a:pt x="1114541" y="52679"/>
                  </a:lnTo>
                </a:path>
                <a:path w="1628140" h="1567815">
                  <a:moveTo>
                    <a:pt x="201526" y="0"/>
                  </a:moveTo>
                  <a:lnTo>
                    <a:pt x="10586" y="393801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5260" y="9167096"/>
              <a:ext cx="69264" cy="692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48210" y="9167096"/>
              <a:ext cx="69275" cy="6927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1204842" y="9360098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845608" y="2877264"/>
            <a:ext cx="4549140" cy="125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リモートリポジトリ</a:t>
            </a:r>
            <a:endParaRPr sz="3950">
              <a:latin typeface="メイリオ"/>
              <a:cs typeface="メイリオ"/>
            </a:endParaRPr>
          </a:p>
          <a:p>
            <a:pPr marR="5080" algn="r">
              <a:lnSpc>
                <a:spcPct val="100000"/>
              </a:lnSpc>
              <a:spcBef>
                <a:spcPts val="209"/>
              </a:spcBef>
            </a:pPr>
            <a:r>
              <a:rPr sz="3950" spc="170" dirty="0">
                <a:solidFill>
                  <a:srgbClr val="4A4A4A"/>
                </a:solidFill>
                <a:latin typeface="メイリオ"/>
                <a:cs typeface="メイリオ"/>
              </a:rPr>
              <a:t>（GitHub）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698955" y="8678134"/>
            <a:ext cx="5334635" cy="173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1415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5C5C5C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5C5C5C"/>
                </a:solidFill>
                <a:latin typeface="メイリオ"/>
                <a:cs typeface="メイリオ"/>
              </a:rPr>
              <a:t> </a:t>
            </a:r>
            <a:r>
              <a:rPr sz="3950" spc="229" dirty="0">
                <a:solidFill>
                  <a:srgbClr val="5C5C5C"/>
                </a:solidFill>
                <a:latin typeface="メイリオ"/>
                <a:cs typeface="メイリオ"/>
              </a:rPr>
              <a:t>commit</a:t>
            </a:r>
            <a:endParaRPr sz="395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</a:pP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002549" y="5610165"/>
            <a:ext cx="22256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E62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280" dirty="0">
                <a:solidFill>
                  <a:srgbClr val="D17E62"/>
                </a:solidFill>
                <a:latin typeface="メイリオ"/>
                <a:cs typeface="メイリオ"/>
              </a:rPr>
              <a:t>push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023" y="573669"/>
            <a:ext cx="1058037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70" dirty="0">
                <a:latin typeface="Yu Gothic UI"/>
                <a:cs typeface="Yu Gothic UI"/>
              </a:rPr>
              <a:t>コマンドにエイリアスを付ける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4399" y="7549508"/>
              <a:ext cx="6753859" cy="2314575"/>
            </a:xfrm>
            <a:custGeom>
              <a:avLst/>
              <a:gdLst/>
              <a:ahLst/>
              <a:cxnLst/>
              <a:rect l="l" t="t" r="r" b="b"/>
              <a:pathLst>
                <a:path w="6753859" h="2314575">
                  <a:moveTo>
                    <a:pt x="6701316" y="353150"/>
                  </a:moveTo>
                  <a:lnTo>
                    <a:pt x="52404" y="353150"/>
                  </a:lnTo>
                  <a:lnTo>
                    <a:pt x="32004" y="357272"/>
                  </a:lnTo>
                  <a:lnTo>
                    <a:pt x="15347" y="368512"/>
                  </a:lnTo>
                  <a:lnTo>
                    <a:pt x="4117" y="385184"/>
                  </a:lnTo>
                  <a:lnTo>
                    <a:pt x="0" y="405600"/>
                  </a:lnTo>
                  <a:lnTo>
                    <a:pt x="0" y="2261615"/>
                  </a:lnTo>
                  <a:lnTo>
                    <a:pt x="4118" y="2282071"/>
                  </a:lnTo>
                  <a:lnTo>
                    <a:pt x="15348" y="2298739"/>
                  </a:lnTo>
                  <a:lnTo>
                    <a:pt x="32006" y="2309957"/>
                  </a:lnTo>
                  <a:lnTo>
                    <a:pt x="52404" y="2314065"/>
                  </a:lnTo>
                  <a:lnTo>
                    <a:pt x="6701316" y="2314065"/>
                  </a:lnTo>
                  <a:lnTo>
                    <a:pt x="6721716" y="2309943"/>
                  </a:lnTo>
                  <a:lnTo>
                    <a:pt x="6738373" y="2298703"/>
                  </a:lnTo>
                  <a:lnTo>
                    <a:pt x="6749603" y="2282031"/>
                  </a:lnTo>
                  <a:lnTo>
                    <a:pt x="6753721" y="2261615"/>
                  </a:lnTo>
                  <a:lnTo>
                    <a:pt x="6753721" y="405600"/>
                  </a:lnTo>
                  <a:lnTo>
                    <a:pt x="6749602" y="385144"/>
                  </a:lnTo>
                  <a:lnTo>
                    <a:pt x="6738372" y="368477"/>
                  </a:lnTo>
                  <a:lnTo>
                    <a:pt x="6721714" y="357258"/>
                  </a:lnTo>
                  <a:lnTo>
                    <a:pt x="6701316" y="353150"/>
                  </a:lnTo>
                  <a:close/>
                </a:path>
                <a:path w="6753859" h="2314575">
                  <a:moveTo>
                    <a:pt x="2039062" y="0"/>
                  </a:moveTo>
                  <a:lnTo>
                    <a:pt x="1918088" y="353150"/>
                  </a:lnTo>
                  <a:lnTo>
                    <a:pt x="2160037" y="353150"/>
                  </a:lnTo>
                  <a:lnTo>
                    <a:pt x="2039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13942" y="8206944"/>
            <a:ext cx="6042025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30" dirty="0">
                <a:solidFill>
                  <a:srgbClr val="5C5C5C"/>
                </a:solidFill>
                <a:latin typeface="游ゴシック"/>
                <a:cs typeface="游ゴシック"/>
              </a:rPr>
              <a:t>エイリアスを付けておくと</a:t>
            </a:r>
            <a:r>
              <a:rPr sz="3950" spc="-10" dirty="0">
                <a:solidFill>
                  <a:srgbClr val="5C5C5C"/>
                </a:solidFill>
                <a:latin typeface="游ゴシック"/>
                <a:cs typeface="游ゴシック"/>
              </a:rPr>
              <a:t>入力が楽になるよ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4126" y="2973731"/>
            <a:ext cx="9424035" cy="4262120"/>
            <a:chOff x="314126" y="2973731"/>
            <a:chExt cx="9424035" cy="4262120"/>
          </a:xfrm>
        </p:grpSpPr>
        <p:sp>
          <p:nvSpPr>
            <p:cNvPr id="8" name="object 8"/>
            <p:cNvSpPr/>
            <p:nvPr/>
          </p:nvSpPr>
          <p:spPr>
            <a:xfrm>
              <a:off x="314126" y="3727635"/>
              <a:ext cx="9424035" cy="3508375"/>
            </a:xfrm>
            <a:custGeom>
              <a:avLst/>
              <a:gdLst/>
              <a:ahLst/>
              <a:cxnLst/>
              <a:rect l="l" t="t" r="r" b="b"/>
              <a:pathLst>
                <a:path w="9424035" h="3508375">
                  <a:moveTo>
                    <a:pt x="9423796" y="0"/>
                  </a:moveTo>
                  <a:lnTo>
                    <a:pt x="0" y="0"/>
                  </a:lnTo>
                  <a:lnTo>
                    <a:pt x="0" y="3403005"/>
                  </a:lnTo>
                  <a:lnTo>
                    <a:pt x="8232" y="3443775"/>
                  </a:lnTo>
                  <a:lnTo>
                    <a:pt x="30665" y="3477068"/>
                  </a:lnTo>
                  <a:lnTo>
                    <a:pt x="63926" y="3499515"/>
                  </a:lnTo>
                  <a:lnTo>
                    <a:pt x="104623" y="3507746"/>
                  </a:lnTo>
                  <a:lnTo>
                    <a:pt x="9319172" y="3507746"/>
                  </a:lnTo>
                  <a:lnTo>
                    <a:pt x="9359920" y="3499509"/>
                  </a:lnTo>
                  <a:lnTo>
                    <a:pt x="9393176" y="3477053"/>
                  </a:lnTo>
                  <a:lnTo>
                    <a:pt x="9415583" y="3443758"/>
                  </a:lnTo>
                  <a:lnTo>
                    <a:pt x="9423796" y="3403005"/>
                  </a:lnTo>
                  <a:lnTo>
                    <a:pt x="9423796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126" y="2973731"/>
              <a:ext cx="9424035" cy="754380"/>
            </a:xfrm>
            <a:custGeom>
              <a:avLst/>
              <a:gdLst/>
              <a:ahLst/>
              <a:cxnLst/>
              <a:rect l="l" t="t" r="r" b="b"/>
              <a:pathLst>
                <a:path w="9424035" h="754379">
                  <a:moveTo>
                    <a:pt x="9371377" y="0"/>
                  </a:moveTo>
                  <a:lnTo>
                    <a:pt x="52419" y="0"/>
                  </a:lnTo>
                  <a:lnTo>
                    <a:pt x="31986" y="4118"/>
                  </a:lnTo>
                  <a:lnTo>
                    <a:pt x="15327" y="15351"/>
                  </a:lnTo>
                  <a:lnTo>
                    <a:pt x="4109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423796" y="753903"/>
                  </a:lnTo>
                  <a:lnTo>
                    <a:pt x="9423796" y="52414"/>
                  </a:lnTo>
                  <a:lnTo>
                    <a:pt x="9419677" y="31979"/>
                  </a:lnTo>
                  <a:lnTo>
                    <a:pt x="9408443" y="15322"/>
                  </a:lnTo>
                  <a:lnTo>
                    <a:pt x="9391781" y="4108"/>
                  </a:lnTo>
                  <a:lnTo>
                    <a:pt x="9371377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6606" y="2816009"/>
            <a:ext cx="9147175" cy="409321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conﬁg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--global</a:t>
            </a:r>
            <a:r>
              <a:rPr sz="3950" spc="22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alias.ci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65" dirty="0">
                <a:solidFill>
                  <a:srgbClr val="FFFFFF"/>
                </a:solidFill>
                <a:latin typeface="游ゴシック"/>
                <a:cs typeface="游ゴシック"/>
              </a:rPr>
              <a:t>commit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2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conﬁg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--global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alias.st</a:t>
            </a:r>
            <a:r>
              <a:rPr sz="3950" spc="22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00" dirty="0">
                <a:solidFill>
                  <a:srgbClr val="FFFFFF"/>
                </a:solidFill>
                <a:latin typeface="游ゴシック"/>
                <a:cs typeface="游ゴシック"/>
              </a:rPr>
              <a:t>status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6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8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conﬁg</a:t>
            </a:r>
            <a:r>
              <a:rPr sz="3950" spc="27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--global</a:t>
            </a:r>
            <a:r>
              <a:rPr sz="3950" spc="27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alias.br</a:t>
            </a:r>
            <a:r>
              <a:rPr sz="3950" spc="28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游ゴシック"/>
                <a:cs typeface="游ゴシック"/>
              </a:rPr>
              <a:t>branch</a:t>
            </a:r>
            <a:endParaRPr sz="3950">
              <a:latin typeface="游ゴシック"/>
              <a:cs typeface="游ゴシック"/>
            </a:endParaRPr>
          </a:p>
          <a:p>
            <a:pPr marL="453390" marR="1849120" indent="-441325">
              <a:lnSpc>
                <a:spcPct val="100899"/>
              </a:lnSpc>
              <a:buChar char="~"/>
              <a:tabLst>
                <a:tab pos="848994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conﬁg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--global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游ゴシック"/>
                <a:cs typeface="游ゴシック"/>
              </a:rPr>
              <a:t>alias.co 	</a:t>
            </a:r>
            <a:r>
              <a:rPr sz="3950" spc="175" dirty="0">
                <a:solidFill>
                  <a:srgbClr val="FFFFFF"/>
                </a:solidFill>
                <a:latin typeface="游ゴシック"/>
                <a:cs typeface="游ゴシック"/>
              </a:rPr>
              <a:t>checkout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28475" y="3554865"/>
              <a:ext cx="9109710" cy="7152005"/>
            </a:xfrm>
            <a:custGeom>
              <a:avLst/>
              <a:gdLst/>
              <a:ahLst/>
              <a:cxnLst/>
              <a:rect l="l" t="t" r="r" b="b"/>
              <a:pathLst>
                <a:path w="9109710" h="7152005">
                  <a:moveTo>
                    <a:pt x="9041609" y="0"/>
                  </a:moveTo>
                  <a:lnTo>
                    <a:pt x="68060" y="0"/>
                  </a:lnTo>
                  <a:lnTo>
                    <a:pt x="41585" y="5354"/>
                  </a:lnTo>
                  <a:lnTo>
                    <a:pt x="19949" y="19953"/>
                  </a:lnTo>
                  <a:lnTo>
                    <a:pt x="5354" y="41600"/>
                  </a:lnTo>
                  <a:lnTo>
                    <a:pt x="0" y="68095"/>
                  </a:lnTo>
                  <a:lnTo>
                    <a:pt x="0" y="7083519"/>
                  </a:lnTo>
                  <a:lnTo>
                    <a:pt x="5346" y="7110037"/>
                  </a:lnTo>
                  <a:lnTo>
                    <a:pt x="19930" y="7131681"/>
                  </a:lnTo>
                  <a:lnTo>
                    <a:pt x="41563" y="7146267"/>
                  </a:lnTo>
                  <a:lnTo>
                    <a:pt x="68060" y="7151614"/>
                  </a:lnTo>
                  <a:lnTo>
                    <a:pt x="9041609" y="7151614"/>
                  </a:lnTo>
                  <a:lnTo>
                    <a:pt x="9068084" y="7146260"/>
                  </a:lnTo>
                  <a:lnTo>
                    <a:pt x="9089720" y="7131660"/>
                  </a:lnTo>
                  <a:lnTo>
                    <a:pt x="9104316" y="7110014"/>
                  </a:lnTo>
                  <a:lnTo>
                    <a:pt x="9109670" y="7083519"/>
                  </a:lnTo>
                  <a:lnTo>
                    <a:pt x="9109670" y="68095"/>
                  </a:lnTo>
                  <a:lnTo>
                    <a:pt x="9104323" y="41576"/>
                  </a:lnTo>
                  <a:lnTo>
                    <a:pt x="9089740" y="19933"/>
                  </a:lnTo>
                  <a:lnTo>
                    <a:pt x="9068106" y="5346"/>
                  </a:lnTo>
                  <a:lnTo>
                    <a:pt x="9041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91827" y="3518217"/>
              <a:ext cx="9177020" cy="7225030"/>
            </a:xfrm>
            <a:custGeom>
              <a:avLst/>
              <a:gdLst/>
              <a:ahLst/>
              <a:cxnLst/>
              <a:rect l="l" t="t" r="r" b="b"/>
              <a:pathLst>
                <a:path w="9177019" h="7225030">
                  <a:moveTo>
                    <a:pt x="0" y="104743"/>
                  </a:moveTo>
                  <a:lnTo>
                    <a:pt x="4754" y="81214"/>
                  </a:lnTo>
                </a:path>
                <a:path w="9177019" h="7225030">
                  <a:moveTo>
                    <a:pt x="68569" y="7304"/>
                  </a:moveTo>
                  <a:lnTo>
                    <a:pt x="104710" y="0"/>
                  </a:lnTo>
                </a:path>
                <a:path w="9177019" h="7225030">
                  <a:moveTo>
                    <a:pt x="9078255" y="0"/>
                  </a:moveTo>
                  <a:lnTo>
                    <a:pt x="9119013" y="8224"/>
                  </a:lnTo>
                  <a:lnTo>
                    <a:pt x="9152297" y="30661"/>
                  </a:lnTo>
                  <a:lnTo>
                    <a:pt x="9174737" y="63952"/>
                  </a:lnTo>
                  <a:lnTo>
                    <a:pt x="9176891" y="74631"/>
                  </a:lnTo>
                </a:path>
                <a:path w="9177019" h="7225030">
                  <a:moveTo>
                    <a:pt x="9109653" y="7218565"/>
                  </a:moveTo>
                  <a:lnTo>
                    <a:pt x="9078255" y="7224910"/>
                  </a:lnTo>
                  <a:lnTo>
                    <a:pt x="104711" y="7224910"/>
                  </a:lnTo>
                  <a:lnTo>
                    <a:pt x="63952" y="7216686"/>
                  </a:lnTo>
                  <a:lnTo>
                    <a:pt x="30669" y="7194249"/>
                  </a:lnTo>
                  <a:lnTo>
                    <a:pt x="8228" y="7160957"/>
                  </a:lnTo>
                  <a:lnTo>
                    <a:pt x="0" y="7120167"/>
                  </a:lnTo>
                  <a:lnTo>
                    <a:pt x="0" y="104743"/>
                  </a:lnTo>
                </a:path>
              </a:pathLst>
            </a:custGeom>
            <a:ln w="146592">
              <a:solidFill>
                <a:srgbClr val="3BAE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16424" y="3005144"/>
              <a:ext cx="2680970" cy="1016000"/>
            </a:xfrm>
            <a:custGeom>
              <a:avLst/>
              <a:gdLst/>
              <a:ahLst/>
              <a:cxnLst/>
              <a:rect l="l" t="t" r="r" b="b"/>
              <a:pathLst>
                <a:path w="2680969" h="1016000">
                  <a:moveTo>
                    <a:pt x="2575879" y="0"/>
                  </a:moveTo>
                  <a:lnTo>
                    <a:pt x="104666" y="0"/>
                  </a:lnTo>
                  <a:lnTo>
                    <a:pt x="63880" y="8237"/>
                  </a:lnTo>
                  <a:lnTo>
                    <a:pt x="30635" y="30646"/>
                  </a:lnTo>
                  <a:lnTo>
                    <a:pt x="8217" y="63904"/>
                  </a:lnTo>
                  <a:lnTo>
                    <a:pt x="0" y="104632"/>
                  </a:lnTo>
                  <a:lnTo>
                    <a:pt x="0" y="911043"/>
                  </a:lnTo>
                  <a:lnTo>
                    <a:pt x="8224" y="951726"/>
                  </a:lnTo>
                  <a:lnTo>
                    <a:pt x="30654" y="984990"/>
                  </a:lnTo>
                  <a:lnTo>
                    <a:pt x="63924" y="1007438"/>
                  </a:lnTo>
                  <a:lnTo>
                    <a:pt x="104666" y="1015675"/>
                  </a:lnTo>
                  <a:lnTo>
                    <a:pt x="2575879" y="1015675"/>
                  </a:lnTo>
                  <a:lnTo>
                    <a:pt x="2616666" y="1007438"/>
                  </a:lnTo>
                  <a:lnTo>
                    <a:pt x="2649911" y="985029"/>
                  </a:lnTo>
                  <a:lnTo>
                    <a:pt x="2672329" y="951771"/>
                  </a:lnTo>
                  <a:lnTo>
                    <a:pt x="2680546" y="911043"/>
                  </a:lnTo>
                  <a:lnTo>
                    <a:pt x="2680546" y="104632"/>
                  </a:lnTo>
                  <a:lnTo>
                    <a:pt x="2672321" y="63949"/>
                  </a:lnTo>
                  <a:lnTo>
                    <a:pt x="2649891" y="30685"/>
                  </a:lnTo>
                  <a:lnTo>
                    <a:pt x="2616622" y="8237"/>
                  </a:lnTo>
                  <a:lnTo>
                    <a:pt x="25758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102144" y="3180919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ローカル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30864" y="8709547"/>
            <a:ext cx="50304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40" dirty="0">
                <a:solidFill>
                  <a:srgbClr val="4A4A4A"/>
                </a:solidFill>
                <a:latin typeface="メイリオ"/>
                <a:cs typeface="メイリオ"/>
              </a:rPr>
              <a:t>project/.git/conﬁg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570253" y="5748504"/>
            <a:ext cx="5655310" cy="1885314"/>
            <a:chOff x="13570253" y="5748504"/>
            <a:chExt cx="5655310" cy="1885314"/>
          </a:xfrm>
        </p:grpSpPr>
        <p:sp>
          <p:nvSpPr>
            <p:cNvPr id="19" name="object 19"/>
            <p:cNvSpPr/>
            <p:nvPr/>
          </p:nvSpPr>
          <p:spPr>
            <a:xfrm>
              <a:off x="13601679" y="5772988"/>
              <a:ext cx="5601970" cy="1829435"/>
            </a:xfrm>
            <a:custGeom>
              <a:avLst/>
              <a:gdLst/>
              <a:ahLst/>
              <a:cxnLst/>
              <a:rect l="l" t="t" r="r" b="b"/>
              <a:pathLst>
                <a:path w="5601969" h="1829434">
                  <a:moveTo>
                    <a:pt x="5560102" y="288181"/>
                  </a:moveTo>
                  <a:lnTo>
                    <a:pt x="41820" y="288181"/>
                  </a:lnTo>
                  <a:lnTo>
                    <a:pt x="25541" y="291475"/>
                  </a:lnTo>
                  <a:lnTo>
                    <a:pt x="12248" y="300460"/>
                  </a:lnTo>
                  <a:lnTo>
                    <a:pt x="3286" y="313789"/>
                  </a:lnTo>
                  <a:lnTo>
                    <a:pt x="0" y="330116"/>
                  </a:lnTo>
                  <a:lnTo>
                    <a:pt x="0" y="1786940"/>
                  </a:lnTo>
                  <a:lnTo>
                    <a:pt x="3286" y="1803270"/>
                  </a:lnTo>
                  <a:lnTo>
                    <a:pt x="12248" y="1816598"/>
                  </a:lnTo>
                  <a:lnTo>
                    <a:pt x="25541" y="1825581"/>
                  </a:lnTo>
                  <a:lnTo>
                    <a:pt x="41820" y="1828874"/>
                  </a:lnTo>
                  <a:lnTo>
                    <a:pt x="5560102" y="1828874"/>
                  </a:lnTo>
                  <a:lnTo>
                    <a:pt x="5576382" y="1825580"/>
                  </a:lnTo>
                  <a:lnTo>
                    <a:pt x="5589675" y="1816595"/>
                  </a:lnTo>
                  <a:lnTo>
                    <a:pt x="5598637" y="1803267"/>
                  </a:lnTo>
                  <a:lnTo>
                    <a:pt x="5601923" y="1786940"/>
                  </a:lnTo>
                  <a:lnTo>
                    <a:pt x="5601923" y="330116"/>
                  </a:lnTo>
                  <a:lnTo>
                    <a:pt x="5598637" y="313785"/>
                  </a:lnTo>
                  <a:lnTo>
                    <a:pt x="5589675" y="300457"/>
                  </a:lnTo>
                  <a:lnTo>
                    <a:pt x="5576382" y="291474"/>
                  </a:lnTo>
                  <a:lnTo>
                    <a:pt x="5560102" y="288181"/>
                  </a:lnTo>
                  <a:close/>
                </a:path>
                <a:path w="5601969" h="1829434">
                  <a:moveTo>
                    <a:pt x="1905119" y="27527"/>
                  </a:moveTo>
                  <a:lnTo>
                    <a:pt x="1811766" y="288181"/>
                  </a:lnTo>
                  <a:lnTo>
                    <a:pt x="1998462" y="288181"/>
                  </a:lnTo>
                  <a:lnTo>
                    <a:pt x="1905119" y="27527"/>
                  </a:lnTo>
                  <a:close/>
                </a:path>
                <a:path w="5601969" h="1829434">
                  <a:moveTo>
                    <a:pt x="1906379" y="0"/>
                  </a:moveTo>
                  <a:lnTo>
                    <a:pt x="1903850" y="0"/>
                  </a:lnTo>
                  <a:lnTo>
                    <a:pt x="1899560" y="12005"/>
                  </a:lnTo>
                  <a:lnTo>
                    <a:pt x="1905119" y="27527"/>
                  </a:lnTo>
                  <a:lnTo>
                    <a:pt x="1910673" y="11991"/>
                  </a:lnTo>
                  <a:lnTo>
                    <a:pt x="1906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591208" y="5769459"/>
              <a:ext cx="5613400" cy="1843405"/>
            </a:xfrm>
            <a:custGeom>
              <a:avLst/>
              <a:gdLst/>
              <a:ahLst/>
              <a:cxnLst/>
              <a:rect l="l" t="t" r="r" b="b"/>
              <a:pathLst>
                <a:path w="5613400" h="1843404">
                  <a:moveTo>
                    <a:pt x="1814868" y="281240"/>
                  </a:moveTo>
                  <a:lnTo>
                    <a:pt x="52293" y="281240"/>
                  </a:lnTo>
                  <a:lnTo>
                    <a:pt x="34614" y="284816"/>
                  </a:lnTo>
                </a:path>
                <a:path w="5613400" h="1843404">
                  <a:moveTo>
                    <a:pt x="52" y="333384"/>
                  </a:moveTo>
                  <a:lnTo>
                    <a:pt x="0" y="333645"/>
                  </a:lnTo>
                  <a:lnTo>
                    <a:pt x="0" y="1790469"/>
                  </a:lnTo>
                  <a:lnTo>
                    <a:pt x="4109" y="1810876"/>
                  </a:lnTo>
                  <a:lnTo>
                    <a:pt x="15316" y="1827533"/>
                  </a:lnTo>
                  <a:lnTo>
                    <a:pt x="31938" y="1838758"/>
                  </a:lnTo>
                  <a:lnTo>
                    <a:pt x="52293" y="1842874"/>
                  </a:lnTo>
                  <a:lnTo>
                    <a:pt x="5570571" y="1842874"/>
                  </a:lnTo>
                  <a:lnTo>
                    <a:pt x="5586963" y="1839558"/>
                  </a:lnTo>
                </a:path>
                <a:path w="5613400" h="1843404">
                  <a:moveTo>
                    <a:pt x="5612795" y="304379"/>
                  </a:moveTo>
                  <a:lnTo>
                    <a:pt x="5607548" y="296581"/>
                  </a:lnTo>
                  <a:lnTo>
                    <a:pt x="5590926" y="285355"/>
                  </a:lnTo>
                  <a:lnTo>
                    <a:pt x="5570571" y="281240"/>
                  </a:lnTo>
                  <a:lnTo>
                    <a:pt x="2016306" y="281240"/>
                  </a:lnTo>
                </a:path>
                <a:path w="5613400" h="1843404">
                  <a:moveTo>
                    <a:pt x="1814868" y="281240"/>
                  </a:moveTo>
                  <a:lnTo>
                    <a:pt x="1814868" y="281240"/>
                  </a:lnTo>
                </a:path>
                <a:path w="5613400" h="1843404">
                  <a:moveTo>
                    <a:pt x="1915586" y="0"/>
                  </a:moveTo>
                  <a:lnTo>
                    <a:pt x="1814868" y="281240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850753" y="6207005"/>
            <a:ext cx="526161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40" dirty="0">
                <a:solidFill>
                  <a:srgbClr val="5C5C5C"/>
                </a:solidFill>
                <a:latin typeface="メイリオ"/>
                <a:cs typeface="メイリオ"/>
              </a:rPr>
              <a:t>--</a:t>
            </a:r>
            <a:r>
              <a:rPr sz="3950" spc="-45" dirty="0">
                <a:solidFill>
                  <a:srgbClr val="5C5C5C"/>
                </a:solidFill>
                <a:latin typeface="メイリオ"/>
                <a:cs typeface="メイリオ"/>
              </a:rPr>
              <a:t>global</a:t>
            </a:r>
            <a:r>
              <a:rPr sz="3950" spc="-70" dirty="0">
                <a:solidFill>
                  <a:srgbClr val="5C5C5C"/>
                </a:solidFill>
                <a:latin typeface="メイリオ"/>
                <a:cs typeface="メイリオ"/>
              </a:rPr>
              <a:t>を付けると</a:t>
            </a:r>
            <a:r>
              <a:rPr sz="3950" spc="-50" dirty="0">
                <a:solidFill>
                  <a:srgbClr val="5C5C5C"/>
                </a:solidFill>
                <a:latin typeface="メイリオ"/>
                <a:cs typeface="メイリオ"/>
              </a:rPr>
              <a:t>  </a:t>
            </a: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PC</a:t>
            </a: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全体の設定になるよ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900192" y="4295368"/>
            <a:ext cx="2251710" cy="5387975"/>
            <a:chOff x="10900192" y="4295368"/>
            <a:chExt cx="2251710" cy="5387975"/>
          </a:xfrm>
        </p:grpSpPr>
        <p:sp>
          <p:nvSpPr>
            <p:cNvPr id="23" name="object 23"/>
            <p:cNvSpPr/>
            <p:nvPr/>
          </p:nvSpPr>
          <p:spPr>
            <a:xfrm>
              <a:off x="10921133" y="8814130"/>
              <a:ext cx="2199005" cy="839469"/>
            </a:xfrm>
            <a:custGeom>
              <a:avLst/>
              <a:gdLst/>
              <a:ahLst/>
              <a:cxnLst/>
              <a:rect l="l" t="t" r="r" b="b"/>
              <a:pathLst>
                <a:path w="2199005" h="839470">
                  <a:moveTo>
                    <a:pt x="1506829" y="826731"/>
                  </a:moveTo>
                  <a:lnTo>
                    <a:pt x="770374" y="826731"/>
                  </a:lnTo>
                  <a:lnTo>
                    <a:pt x="809164" y="836412"/>
                  </a:lnTo>
                  <a:lnTo>
                    <a:pt x="835441" y="838457"/>
                  </a:lnTo>
                  <a:lnTo>
                    <a:pt x="851324" y="839431"/>
                  </a:lnTo>
                  <a:lnTo>
                    <a:pt x="1437397" y="839431"/>
                  </a:lnTo>
                  <a:lnTo>
                    <a:pt x="1458286" y="838092"/>
                  </a:lnTo>
                  <a:lnTo>
                    <a:pt x="1506829" y="826731"/>
                  </a:lnTo>
                  <a:close/>
                </a:path>
                <a:path w="2199005" h="839470">
                  <a:moveTo>
                    <a:pt x="1609791" y="814031"/>
                  </a:moveTo>
                  <a:lnTo>
                    <a:pt x="673093" y="814031"/>
                  </a:lnTo>
                  <a:lnTo>
                    <a:pt x="721013" y="826731"/>
                  </a:lnTo>
                  <a:lnTo>
                    <a:pt x="1559322" y="826731"/>
                  </a:lnTo>
                  <a:lnTo>
                    <a:pt x="1609791" y="814031"/>
                  </a:lnTo>
                  <a:close/>
                </a:path>
                <a:path w="2199005" h="839470">
                  <a:moveTo>
                    <a:pt x="1703661" y="801331"/>
                  </a:moveTo>
                  <a:lnTo>
                    <a:pt x="581243" y="801331"/>
                  </a:lnTo>
                  <a:lnTo>
                    <a:pt x="626531" y="814031"/>
                  </a:lnTo>
                  <a:lnTo>
                    <a:pt x="1657987" y="814031"/>
                  </a:lnTo>
                  <a:lnTo>
                    <a:pt x="1703661" y="801331"/>
                  </a:lnTo>
                  <a:close/>
                </a:path>
                <a:path w="2199005" h="839470">
                  <a:moveTo>
                    <a:pt x="2090360" y="648931"/>
                  </a:moveTo>
                  <a:lnTo>
                    <a:pt x="131950" y="648931"/>
                  </a:lnTo>
                  <a:lnTo>
                    <a:pt x="144194" y="661631"/>
                  </a:lnTo>
                  <a:lnTo>
                    <a:pt x="182203" y="674331"/>
                  </a:lnTo>
                  <a:lnTo>
                    <a:pt x="223558" y="699731"/>
                  </a:lnTo>
                  <a:lnTo>
                    <a:pt x="268235" y="712431"/>
                  </a:lnTo>
                  <a:lnTo>
                    <a:pt x="316210" y="737831"/>
                  </a:lnTo>
                  <a:lnTo>
                    <a:pt x="320377" y="739451"/>
                  </a:lnTo>
                  <a:lnTo>
                    <a:pt x="355118" y="750531"/>
                  </a:lnTo>
                  <a:lnTo>
                    <a:pt x="382433" y="750531"/>
                  </a:lnTo>
                  <a:lnTo>
                    <a:pt x="452174" y="775931"/>
                  </a:lnTo>
                  <a:lnTo>
                    <a:pt x="530074" y="799218"/>
                  </a:lnTo>
                  <a:lnTo>
                    <a:pt x="540385" y="801331"/>
                  </a:lnTo>
                  <a:lnTo>
                    <a:pt x="1744283" y="801331"/>
                  </a:lnTo>
                  <a:lnTo>
                    <a:pt x="1786443" y="788631"/>
                  </a:lnTo>
                  <a:lnTo>
                    <a:pt x="1823054" y="775931"/>
                  </a:lnTo>
                  <a:lnTo>
                    <a:pt x="1888761" y="750531"/>
                  </a:lnTo>
                  <a:lnTo>
                    <a:pt x="1951500" y="725131"/>
                  </a:lnTo>
                  <a:lnTo>
                    <a:pt x="1984817" y="712431"/>
                  </a:lnTo>
                  <a:lnTo>
                    <a:pt x="2016222" y="699731"/>
                  </a:lnTo>
                  <a:lnTo>
                    <a:pt x="2045666" y="674331"/>
                  </a:lnTo>
                  <a:lnTo>
                    <a:pt x="2073099" y="661631"/>
                  </a:lnTo>
                  <a:lnTo>
                    <a:pt x="2082029" y="661631"/>
                  </a:lnTo>
                  <a:lnTo>
                    <a:pt x="2090360" y="648931"/>
                  </a:lnTo>
                  <a:close/>
                </a:path>
                <a:path w="2199005" h="839470">
                  <a:moveTo>
                    <a:pt x="2105202" y="636231"/>
                  </a:moveTo>
                  <a:lnTo>
                    <a:pt x="110103" y="636231"/>
                  </a:lnTo>
                  <a:lnTo>
                    <a:pt x="120585" y="648931"/>
                  </a:lnTo>
                  <a:lnTo>
                    <a:pt x="2098086" y="648931"/>
                  </a:lnTo>
                  <a:lnTo>
                    <a:pt x="2105202" y="636231"/>
                  </a:lnTo>
                  <a:close/>
                </a:path>
                <a:path w="2199005" h="839470">
                  <a:moveTo>
                    <a:pt x="83924" y="13931"/>
                  </a:moveTo>
                  <a:lnTo>
                    <a:pt x="50782" y="13931"/>
                  </a:lnTo>
                  <a:lnTo>
                    <a:pt x="24158" y="26631"/>
                  </a:lnTo>
                  <a:lnTo>
                    <a:pt x="6436" y="39331"/>
                  </a:lnTo>
                  <a:lnTo>
                    <a:pt x="0" y="77431"/>
                  </a:lnTo>
                  <a:lnTo>
                    <a:pt x="0" y="483831"/>
                  </a:lnTo>
                  <a:lnTo>
                    <a:pt x="6774" y="521931"/>
                  </a:lnTo>
                  <a:lnTo>
                    <a:pt x="25237" y="560031"/>
                  </a:lnTo>
                  <a:lnTo>
                    <a:pt x="52602" y="598131"/>
                  </a:lnTo>
                  <a:lnTo>
                    <a:pt x="86081" y="623531"/>
                  </a:lnTo>
                  <a:lnTo>
                    <a:pt x="87798" y="623531"/>
                  </a:lnTo>
                  <a:lnTo>
                    <a:pt x="92625" y="636231"/>
                  </a:lnTo>
                  <a:lnTo>
                    <a:pt x="2116762" y="636231"/>
                  </a:lnTo>
                  <a:lnTo>
                    <a:pt x="2148562" y="598131"/>
                  </a:lnTo>
                  <a:lnTo>
                    <a:pt x="2174685" y="560031"/>
                  </a:lnTo>
                  <a:lnTo>
                    <a:pt x="2192376" y="521931"/>
                  </a:lnTo>
                  <a:lnTo>
                    <a:pt x="2198885" y="483831"/>
                  </a:lnTo>
                  <a:lnTo>
                    <a:pt x="2198885" y="293331"/>
                  </a:lnTo>
                  <a:lnTo>
                    <a:pt x="1040782" y="293331"/>
                  </a:lnTo>
                  <a:lnTo>
                    <a:pt x="994871" y="280631"/>
                  </a:lnTo>
                  <a:lnTo>
                    <a:pt x="946549" y="280631"/>
                  </a:lnTo>
                  <a:lnTo>
                    <a:pt x="895888" y="267931"/>
                  </a:lnTo>
                  <a:lnTo>
                    <a:pt x="787834" y="242531"/>
                  </a:lnTo>
                  <a:lnTo>
                    <a:pt x="730585" y="229831"/>
                  </a:lnTo>
                  <a:lnTo>
                    <a:pt x="535293" y="179031"/>
                  </a:lnTo>
                  <a:lnTo>
                    <a:pt x="484571" y="153631"/>
                  </a:lnTo>
                  <a:lnTo>
                    <a:pt x="339726" y="115531"/>
                  </a:lnTo>
                  <a:lnTo>
                    <a:pt x="292527" y="90131"/>
                  </a:lnTo>
                  <a:lnTo>
                    <a:pt x="200433" y="64731"/>
                  </a:lnTo>
                  <a:lnTo>
                    <a:pt x="177288" y="52031"/>
                  </a:lnTo>
                  <a:lnTo>
                    <a:pt x="155305" y="52031"/>
                  </a:lnTo>
                  <a:lnTo>
                    <a:pt x="134533" y="39331"/>
                  </a:lnTo>
                  <a:lnTo>
                    <a:pt x="115022" y="26631"/>
                  </a:lnTo>
                  <a:lnTo>
                    <a:pt x="98468" y="26631"/>
                  </a:lnTo>
                  <a:lnTo>
                    <a:pt x="83924" y="13931"/>
                  </a:lnTo>
                  <a:close/>
                </a:path>
                <a:path w="2199005" h="839470">
                  <a:moveTo>
                    <a:pt x="2150047" y="13931"/>
                  </a:moveTo>
                  <a:lnTo>
                    <a:pt x="2118165" y="26631"/>
                  </a:lnTo>
                  <a:lnTo>
                    <a:pt x="2099548" y="26631"/>
                  </a:lnTo>
                  <a:lnTo>
                    <a:pt x="2092229" y="39331"/>
                  </a:lnTo>
                  <a:lnTo>
                    <a:pt x="2076013" y="39331"/>
                  </a:lnTo>
                  <a:lnTo>
                    <a:pt x="2058706" y="52031"/>
                  </a:lnTo>
                  <a:lnTo>
                    <a:pt x="2040348" y="64731"/>
                  </a:lnTo>
                  <a:lnTo>
                    <a:pt x="2020975" y="64731"/>
                  </a:lnTo>
                  <a:lnTo>
                    <a:pt x="1974905" y="90131"/>
                  </a:lnTo>
                  <a:lnTo>
                    <a:pt x="1927603" y="102831"/>
                  </a:lnTo>
                  <a:lnTo>
                    <a:pt x="1879220" y="128231"/>
                  </a:lnTo>
                  <a:lnTo>
                    <a:pt x="1829905" y="140931"/>
                  </a:lnTo>
                  <a:lnTo>
                    <a:pt x="1779809" y="166331"/>
                  </a:lnTo>
                  <a:lnTo>
                    <a:pt x="1634331" y="204431"/>
                  </a:lnTo>
                  <a:lnTo>
                    <a:pt x="1587094" y="229831"/>
                  </a:lnTo>
                  <a:lnTo>
                    <a:pt x="1494907" y="255231"/>
                  </a:lnTo>
                  <a:lnTo>
                    <a:pt x="1441678" y="267931"/>
                  </a:lnTo>
                  <a:lnTo>
                    <a:pt x="1390292" y="267931"/>
                  </a:lnTo>
                  <a:lnTo>
                    <a:pt x="1340817" y="280631"/>
                  </a:lnTo>
                  <a:lnTo>
                    <a:pt x="1337147" y="281612"/>
                  </a:lnTo>
                  <a:lnTo>
                    <a:pt x="2198885" y="281612"/>
                  </a:lnTo>
                  <a:lnTo>
                    <a:pt x="2198885" y="77431"/>
                  </a:lnTo>
                  <a:lnTo>
                    <a:pt x="2192696" y="39331"/>
                  </a:lnTo>
                  <a:lnTo>
                    <a:pt x="2175653" y="26631"/>
                  </a:lnTo>
                  <a:lnTo>
                    <a:pt x="2150047" y="13931"/>
                  </a:lnTo>
                  <a:close/>
                </a:path>
                <a:path w="2199005" h="839470">
                  <a:moveTo>
                    <a:pt x="1103192" y="273504"/>
                  </a:moveTo>
                  <a:lnTo>
                    <a:pt x="1125770" y="280631"/>
                  </a:lnTo>
                  <a:lnTo>
                    <a:pt x="1156059" y="280631"/>
                  </a:lnTo>
                  <a:lnTo>
                    <a:pt x="1103192" y="273504"/>
                  </a:lnTo>
                  <a:close/>
                </a:path>
                <a:path w="2199005" h="839470">
                  <a:moveTo>
                    <a:pt x="929132" y="250038"/>
                  </a:moveTo>
                  <a:lnTo>
                    <a:pt x="949629" y="255231"/>
                  </a:lnTo>
                  <a:lnTo>
                    <a:pt x="997392" y="267931"/>
                  </a:lnTo>
                  <a:lnTo>
                    <a:pt x="1061858" y="267931"/>
                  </a:lnTo>
                  <a:lnTo>
                    <a:pt x="929132" y="250038"/>
                  </a:lnTo>
                  <a:close/>
                </a:path>
                <a:path w="2199005" h="839470">
                  <a:moveTo>
                    <a:pt x="435175" y="124494"/>
                  </a:moveTo>
                  <a:lnTo>
                    <a:pt x="442262" y="128231"/>
                  </a:lnTo>
                  <a:lnTo>
                    <a:pt x="459450" y="132694"/>
                  </a:lnTo>
                  <a:lnTo>
                    <a:pt x="435175" y="124494"/>
                  </a:lnTo>
                  <a:close/>
                </a:path>
                <a:path w="2199005" h="839470">
                  <a:moveTo>
                    <a:pt x="245114" y="60295"/>
                  </a:moveTo>
                  <a:lnTo>
                    <a:pt x="253057" y="64731"/>
                  </a:lnTo>
                  <a:lnTo>
                    <a:pt x="278971" y="71732"/>
                  </a:lnTo>
                  <a:lnTo>
                    <a:pt x="245114" y="60295"/>
                  </a:lnTo>
                  <a:close/>
                </a:path>
                <a:path w="2199005" h="839470">
                  <a:moveTo>
                    <a:pt x="183440" y="38716"/>
                  </a:moveTo>
                  <a:lnTo>
                    <a:pt x="184502" y="39331"/>
                  </a:lnTo>
                  <a:lnTo>
                    <a:pt x="185085" y="39331"/>
                  </a:lnTo>
                  <a:lnTo>
                    <a:pt x="183440" y="38716"/>
                  </a:lnTo>
                  <a:close/>
                </a:path>
                <a:path w="2199005" h="839470">
                  <a:moveTo>
                    <a:pt x="106986" y="10113"/>
                  </a:moveTo>
                  <a:lnTo>
                    <a:pt x="113682" y="13931"/>
                  </a:lnTo>
                  <a:lnTo>
                    <a:pt x="117192" y="13931"/>
                  </a:lnTo>
                  <a:lnTo>
                    <a:pt x="106986" y="10113"/>
                  </a:lnTo>
                  <a:close/>
                </a:path>
                <a:path w="2199005" h="839470">
                  <a:moveTo>
                    <a:pt x="2150945" y="0"/>
                  </a:moveTo>
                  <a:lnTo>
                    <a:pt x="2145405" y="1231"/>
                  </a:lnTo>
                  <a:lnTo>
                    <a:pt x="2155125" y="1231"/>
                  </a:lnTo>
                  <a:lnTo>
                    <a:pt x="2150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967761" y="8810887"/>
              <a:ext cx="2162810" cy="851535"/>
            </a:xfrm>
            <a:custGeom>
              <a:avLst/>
              <a:gdLst/>
              <a:ahLst/>
              <a:cxnLst/>
              <a:rect l="l" t="t" r="r" b="b"/>
              <a:pathLst>
                <a:path w="2162809" h="851534">
                  <a:moveTo>
                    <a:pt x="0" y="937"/>
                  </a:moveTo>
                  <a:lnTo>
                    <a:pt x="2739" y="0"/>
                  </a:lnTo>
                </a:path>
                <a:path w="2162809" h="851534">
                  <a:moveTo>
                    <a:pt x="2162728" y="284855"/>
                  </a:moveTo>
                  <a:lnTo>
                    <a:pt x="2162728" y="475265"/>
                  </a:lnTo>
                  <a:lnTo>
                    <a:pt x="2155954" y="520694"/>
                  </a:lnTo>
                  <a:lnTo>
                    <a:pt x="2137425" y="566650"/>
                  </a:lnTo>
                  <a:lnTo>
                    <a:pt x="2109829" y="607691"/>
                  </a:lnTo>
                  <a:lnTo>
                    <a:pt x="2098165" y="618225"/>
                  </a:lnTo>
                </a:path>
                <a:path w="2162809" h="851534">
                  <a:moveTo>
                    <a:pt x="1916635" y="730315"/>
                  </a:moveTo>
                  <a:lnTo>
                    <a:pt x="1779531" y="783867"/>
                  </a:lnTo>
                  <a:lnTo>
                    <a:pt x="1735128" y="796183"/>
                  </a:lnTo>
                  <a:lnTo>
                    <a:pt x="1687007" y="806957"/>
                  </a:lnTo>
                  <a:lnTo>
                    <a:pt x="1635884" y="816285"/>
                  </a:lnTo>
                  <a:lnTo>
                    <a:pt x="1582473" y="824263"/>
                  </a:lnTo>
                  <a:lnTo>
                    <a:pt x="1527489" y="830991"/>
                  </a:lnTo>
                  <a:lnTo>
                    <a:pt x="1471645" y="836563"/>
                  </a:lnTo>
                  <a:lnTo>
                    <a:pt x="1415657" y="841077"/>
                  </a:lnTo>
                  <a:lnTo>
                    <a:pt x="1360240" y="844631"/>
                  </a:lnTo>
                  <a:lnTo>
                    <a:pt x="1306106" y="847321"/>
                  </a:lnTo>
                  <a:lnTo>
                    <a:pt x="1253972" y="849245"/>
                  </a:lnTo>
                  <a:lnTo>
                    <a:pt x="1204551" y="850498"/>
                  </a:lnTo>
                </a:path>
                <a:path w="2162809" h="851534">
                  <a:moveTo>
                    <a:pt x="1116743" y="851385"/>
                  </a:moveTo>
                  <a:lnTo>
                    <a:pt x="1116708" y="851385"/>
                  </a:lnTo>
                  <a:lnTo>
                    <a:pt x="1116680" y="851385"/>
                  </a:lnTo>
                </a:path>
                <a:path w="2162809" h="851534">
                  <a:moveTo>
                    <a:pt x="993715" y="850361"/>
                  </a:moveTo>
                  <a:lnTo>
                    <a:pt x="945900" y="849229"/>
                  </a:lnTo>
                  <a:lnTo>
                    <a:pt x="895510" y="847492"/>
                  </a:lnTo>
                  <a:lnTo>
                    <a:pt x="842991" y="845024"/>
                  </a:lnTo>
                  <a:lnTo>
                    <a:pt x="788813" y="841699"/>
                  </a:lnTo>
                  <a:lnTo>
                    <a:pt x="733451" y="837392"/>
                  </a:lnTo>
                  <a:lnTo>
                    <a:pt x="677375" y="831976"/>
                  </a:lnTo>
                  <a:lnTo>
                    <a:pt x="621060" y="825326"/>
                  </a:lnTo>
                  <a:lnTo>
                    <a:pt x="564977" y="817316"/>
                  </a:lnTo>
                  <a:lnTo>
                    <a:pt x="509599" y="807820"/>
                  </a:lnTo>
                  <a:lnTo>
                    <a:pt x="455397" y="796712"/>
                  </a:lnTo>
                  <a:lnTo>
                    <a:pt x="402846" y="783867"/>
                  </a:lnTo>
                  <a:lnTo>
                    <a:pt x="312503" y="755053"/>
                  </a:lnTo>
                </a:path>
                <a:path w="2162809" h="851534">
                  <a:moveTo>
                    <a:pt x="2134716" y="12201"/>
                  </a:moveTo>
                  <a:lnTo>
                    <a:pt x="2155212" y="36379"/>
                  </a:lnTo>
                  <a:lnTo>
                    <a:pt x="2162728" y="73757"/>
                  </a:lnTo>
                  <a:lnTo>
                    <a:pt x="2162728" y="284855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10662" y="8450004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910662" y="8450004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4544" y="9269565"/>
              <a:ext cx="92489" cy="925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2620" y="9269565"/>
              <a:ext cx="92489" cy="9254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841870" y="9425769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94428" y="4295374"/>
              <a:ext cx="2094230" cy="1576705"/>
            </a:xfrm>
            <a:custGeom>
              <a:avLst/>
              <a:gdLst/>
              <a:ahLst/>
              <a:cxnLst/>
              <a:rect l="l" t="t" r="r" b="b"/>
              <a:pathLst>
                <a:path w="2094230" h="1576704">
                  <a:moveTo>
                    <a:pt x="1950758" y="122174"/>
                  </a:moveTo>
                  <a:lnTo>
                    <a:pt x="1941156" y="74663"/>
                  </a:lnTo>
                  <a:lnTo>
                    <a:pt x="1914994" y="35814"/>
                  </a:lnTo>
                  <a:lnTo>
                    <a:pt x="1876209" y="9613"/>
                  </a:lnTo>
                  <a:lnTo>
                    <a:pt x="1828761" y="0"/>
                  </a:lnTo>
                  <a:lnTo>
                    <a:pt x="1747393" y="0"/>
                  </a:lnTo>
                  <a:lnTo>
                    <a:pt x="1747393" y="194056"/>
                  </a:lnTo>
                  <a:lnTo>
                    <a:pt x="1747393" y="1065314"/>
                  </a:lnTo>
                  <a:lnTo>
                    <a:pt x="346773" y="1065314"/>
                  </a:lnTo>
                  <a:lnTo>
                    <a:pt x="346773" y="194056"/>
                  </a:lnTo>
                  <a:lnTo>
                    <a:pt x="1747393" y="194056"/>
                  </a:lnTo>
                  <a:lnTo>
                    <a:pt x="1747393" y="0"/>
                  </a:lnTo>
                  <a:lnTo>
                    <a:pt x="265353" y="0"/>
                  </a:lnTo>
                  <a:lnTo>
                    <a:pt x="217932" y="9613"/>
                  </a:lnTo>
                  <a:lnTo>
                    <a:pt x="179158" y="35814"/>
                  </a:lnTo>
                  <a:lnTo>
                    <a:pt x="153009" y="74663"/>
                  </a:lnTo>
                  <a:lnTo>
                    <a:pt x="143408" y="122174"/>
                  </a:lnTo>
                  <a:lnTo>
                    <a:pt x="143408" y="1137246"/>
                  </a:lnTo>
                  <a:lnTo>
                    <a:pt x="153009" y="1184757"/>
                  </a:lnTo>
                  <a:lnTo>
                    <a:pt x="179171" y="1223581"/>
                  </a:lnTo>
                  <a:lnTo>
                    <a:pt x="217932" y="1249768"/>
                  </a:lnTo>
                  <a:lnTo>
                    <a:pt x="265353" y="1259370"/>
                  </a:lnTo>
                  <a:lnTo>
                    <a:pt x="1828761" y="1259370"/>
                  </a:lnTo>
                  <a:lnTo>
                    <a:pt x="1876209" y="1249756"/>
                  </a:lnTo>
                  <a:lnTo>
                    <a:pt x="1914994" y="1223581"/>
                  </a:lnTo>
                  <a:lnTo>
                    <a:pt x="1941156" y="1184757"/>
                  </a:lnTo>
                  <a:lnTo>
                    <a:pt x="1950758" y="1137246"/>
                  </a:lnTo>
                  <a:lnTo>
                    <a:pt x="1950758" y="1065314"/>
                  </a:lnTo>
                  <a:lnTo>
                    <a:pt x="1950758" y="194056"/>
                  </a:lnTo>
                  <a:lnTo>
                    <a:pt x="1950758" y="122174"/>
                  </a:lnTo>
                  <a:close/>
                </a:path>
                <a:path w="2094230" h="1576704">
                  <a:moveTo>
                    <a:pt x="2094166" y="1384744"/>
                  </a:moveTo>
                  <a:lnTo>
                    <a:pt x="0" y="1384744"/>
                  </a:lnTo>
                  <a:lnTo>
                    <a:pt x="0" y="1473454"/>
                  </a:lnTo>
                  <a:lnTo>
                    <a:pt x="8089" y="1513522"/>
                  </a:lnTo>
                  <a:lnTo>
                    <a:pt x="30149" y="1546288"/>
                  </a:lnTo>
                  <a:lnTo>
                    <a:pt x="62852" y="1568386"/>
                  </a:lnTo>
                  <a:lnTo>
                    <a:pt x="102831" y="1576489"/>
                  </a:lnTo>
                  <a:lnTo>
                    <a:pt x="1991271" y="1576489"/>
                  </a:lnTo>
                  <a:lnTo>
                    <a:pt x="2031301" y="1568386"/>
                  </a:lnTo>
                  <a:lnTo>
                    <a:pt x="2064004" y="1546288"/>
                  </a:lnTo>
                  <a:lnTo>
                    <a:pt x="2086076" y="1513522"/>
                  </a:lnTo>
                  <a:lnTo>
                    <a:pt x="2094166" y="1473454"/>
                  </a:lnTo>
                  <a:lnTo>
                    <a:pt x="2094166" y="1384744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856079" y="9829932"/>
            <a:ext cx="45491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ローカルリポジトリ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630864" y="4108640"/>
            <a:ext cx="5347335" cy="149161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3950" spc="130" dirty="0">
                <a:solidFill>
                  <a:srgbClr val="4A4A4A"/>
                </a:solidFill>
                <a:latin typeface="メイリオ"/>
                <a:cs typeface="メイリオ"/>
              </a:rPr>
              <a:t>~/.gitconﬁg</a:t>
            </a:r>
            <a:endParaRPr sz="39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3950" spc="200" dirty="0">
                <a:solidFill>
                  <a:srgbClr val="4A4A4A"/>
                </a:solidFill>
                <a:latin typeface="メイリオ"/>
                <a:cs typeface="メイリオ"/>
              </a:rPr>
              <a:t>~/.conﬁg/git/conﬁg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331" y="563198"/>
            <a:ext cx="139693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管理しないファイルを</a:t>
            </a:r>
            <a:r>
              <a:rPr dirty="0"/>
              <a:t>Git</a:t>
            </a:r>
            <a:r>
              <a:rPr spc="45" dirty="0"/>
              <a:t>の管理から外す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8781" y="5505703"/>
              <a:ext cx="2646680" cy="2000250"/>
            </a:xfrm>
            <a:custGeom>
              <a:avLst/>
              <a:gdLst/>
              <a:ahLst/>
              <a:cxnLst/>
              <a:rect l="l" t="t" r="r" b="b"/>
              <a:pathLst>
                <a:path w="2646679" h="2000250">
                  <a:moveTo>
                    <a:pt x="127047" y="1994660"/>
                  </a:moveTo>
                  <a:lnTo>
                    <a:pt x="121831" y="1995117"/>
                  </a:lnTo>
                  <a:lnTo>
                    <a:pt x="127503" y="1999876"/>
                  </a:lnTo>
                  <a:lnTo>
                    <a:pt x="127047" y="1994660"/>
                  </a:lnTo>
                  <a:close/>
                </a:path>
                <a:path w="2646679" h="2000250">
                  <a:moveTo>
                    <a:pt x="1267637" y="2913"/>
                  </a:moveTo>
                  <a:lnTo>
                    <a:pt x="203612" y="96003"/>
                  </a:lnTo>
                  <a:lnTo>
                    <a:pt x="203489" y="96290"/>
                  </a:lnTo>
                  <a:lnTo>
                    <a:pt x="8781" y="607060"/>
                  </a:lnTo>
                  <a:lnTo>
                    <a:pt x="5671" y="607332"/>
                  </a:lnTo>
                  <a:lnTo>
                    <a:pt x="127047" y="1994660"/>
                  </a:lnTo>
                  <a:lnTo>
                    <a:pt x="2640928" y="1774724"/>
                  </a:lnTo>
                  <a:lnTo>
                    <a:pt x="2527079" y="473435"/>
                  </a:lnTo>
                  <a:lnTo>
                    <a:pt x="1536109" y="473435"/>
                  </a:lnTo>
                  <a:lnTo>
                    <a:pt x="1267637" y="2913"/>
                  </a:lnTo>
                  <a:close/>
                </a:path>
                <a:path w="2646679" h="2000250">
                  <a:moveTo>
                    <a:pt x="2646143" y="1774268"/>
                  </a:moveTo>
                  <a:lnTo>
                    <a:pt x="2640928" y="1774724"/>
                  </a:lnTo>
                  <a:lnTo>
                    <a:pt x="2641384" y="1779939"/>
                  </a:lnTo>
                  <a:lnTo>
                    <a:pt x="2646143" y="1774268"/>
                  </a:lnTo>
                  <a:close/>
                </a:path>
                <a:path w="2646679" h="2000250">
                  <a:moveTo>
                    <a:pt x="5215" y="602116"/>
                  </a:moveTo>
                  <a:lnTo>
                    <a:pt x="0" y="602573"/>
                  </a:lnTo>
                  <a:lnTo>
                    <a:pt x="456" y="607788"/>
                  </a:lnTo>
                  <a:lnTo>
                    <a:pt x="5671" y="607332"/>
                  </a:lnTo>
                  <a:lnTo>
                    <a:pt x="5215" y="602116"/>
                  </a:lnTo>
                  <a:close/>
                </a:path>
                <a:path w="2646679" h="2000250">
                  <a:moveTo>
                    <a:pt x="204766" y="92939"/>
                  </a:moveTo>
                  <a:lnTo>
                    <a:pt x="200330" y="96290"/>
                  </a:lnTo>
                  <a:lnTo>
                    <a:pt x="203599" y="96001"/>
                  </a:lnTo>
                  <a:lnTo>
                    <a:pt x="204766" y="92939"/>
                  </a:lnTo>
                  <a:close/>
                </a:path>
                <a:path w="2646679" h="2000250">
                  <a:moveTo>
                    <a:pt x="1265974" y="0"/>
                  </a:moveTo>
                  <a:lnTo>
                    <a:pt x="1267637" y="2913"/>
                  </a:lnTo>
                  <a:lnTo>
                    <a:pt x="1270978" y="2620"/>
                  </a:lnTo>
                  <a:lnTo>
                    <a:pt x="1265974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8781" y="5894537"/>
              <a:ext cx="2646680" cy="1611630"/>
            </a:xfrm>
            <a:custGeom>
              <a:avLst/>
              <a:gdLst/>
              <a:ahLst/>
              <a:cxnLst/>
              <a:rect l="l" t="t" r="r" b="b"/>
              <a:pathLst>
                <a:path w="2646679" h="1611629">
                  <a:moveTo>
                    <a:pt x="1538994" y="79094"/>
                  </a:moveTo>
                  <a:lnTo>
                    <a:pt x="1493864" y="0"/>
                  </a:lnTo>
                </a:path>
                <a:path w="2646679" h="1611629">
                  <a:moveTo>
                    <a:pt x="0" y="213739"/>
                  </a:moveTo>
                  <a:lnTo>
                    <a:pt x="39765" y="668264"/>
                  </a:lnTo>
                </a:path>
                <a:path w="2646679" h="1611629">
                  <a:moveTo>
                    <a:pt x="122288" y="1611498"/>
                  </a:moveTo>
                  <a:lnTo>
                    <a:pt x="2646599" y="1390650"/>
                  </a:lnTo>
                </a:path>
                <a:path w="2646679" h="1611629">
                  <a:moveTo>
                    <a:pt x="1538995" y="79094"/>
                  </a:moveTo>
                  <a:lnTo>
                    <a:pt x="1538994" y="79094"/>
                  </a:lnTo>
                </a:path>
                <a:path w="2646679" h="1611629">
                  <a:moveTo>
                    <a:pt x="1726555" y="62685"/>
                  </a:moveTo>
                  <a:lnTo>
                    <a:pt x="1538995" y="79094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6364" y="5898487"/>
              <a:ext cx="83448" cy="834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7917" y="5852857"/>
              <a:ext cx="83447" cy="834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02773" y="6084450"/>
              <a:ext cx="606425" cy="228600"/>
            </a:xfrm>
            <a:custGeom>
              <a:avLst/>
              <a:gdLst/>
              <a:ahLst/>
              <a:cxnLst/>
              <a:rect l="l" t="t" r="r" b="b"/>
              <a:pathLst>
                <a:path w="606425" h="228600">
                  <a:moveTo>
                    <a:pt x="0" y="77198"/>
                  </a:moveTo>
                  <a:lnTo>
                    <a:pt x="53146" y="83704"/>
                  </a:lnTo>
                  <a:lnTo>
                    <a:pt x="97396" y="88942"/>
                  </a:lnTo>
                  <a:lnTo>
                    <a:pt x="136024" y="92567"/>
                  </a:lnTo>
                  <a:lnTo>
                    <a:pt x="172309" y="94230"/>
                  </a:lnTo>
                  <a:lnTo>
                    <a:pt x="209524" y="93585"/>
                  </a:lnTo>
                  <a:lnTo>
                    <a:pt x="250947" y="90284"/>
                  </a:lnTo>
                  <a:lnTo>
                    <a:pt x="299854" y="83980"/>
                  </a:lnTo>
                  <a:lnTo>
                    <a:pt x="359520" y="74326"/>
                  </a:lnTo>
                  <a:lnTo>
                    <a:pt x="433222" y="60975"/>
                  </a:lnTo>
                  <a:lnTo>
                    <a:pt x="471736" y="45890"/>
                  </a:lnTo>
                  <a:lnTo>
                    <a:pt x="508540" y="23146"/>
                  </a:lnTo>
                  <a:lnTo>
                    <a:pt x="545355" y="4073"/>
                  </a:lnTo>
                  <a:lnTo>
                    <a:pt x="583908" y="0"/>
                  </a:lnTo>
                  <a:lnTo>
                    <a:pt x="605798" y="20118"/>
                  </a:lnTo>
                  <a:lnTo>
                    <a:pt x="600315" y="57810"/>
                  </a:lnTo>
                  <a:lnTo>
                    <a:pt x="580146" y="100593"/>
                  </a:lnTo>
                  <a:lnTo>
                    <a:pt x="557977" y="135982"/>
                  </a:lnTo>
                  <a:lnTo>
                    <a:pt x="508276" y="173810"/>
                  </a:lnTo>
                  <a:lnTo>
                    <a:pt x="461156" y="192295"/>
                  </a:lnTo>
                  <a:lnTo>
                    <a:pt x="407993" y="206976"/>
                  </a:lnTo>
                  <a:lnTo>
                    <a:pt x="351642" y="217878"/>
                  </a:lnTo>
                  <a:lnTo>
                    <a:pt x="294960" y="225029"/>
                  </a:lnTo>
                  <a:lnTo>
                    <a:pt x="240800" y="228454"/>
                  </a:lnTo>
                  <a:lnTo>
                    <a:pt x="192021" y="228181"/>
                  </a:lnTo>
                  <a:lnTo>
                    <a:pt x="151476" y="224236"/>
                  </a:lnTo>
                  <a:lnTo>
                    <a:pt x="104009" y="203618"/>
                  </a:lnTo>
                  <a:lnTo>
                    <a:pt x="64458" y="168209"/>
                  </a:lnTo>
                  <a:lnTo>
                    <a:pt x="42580" y="130619"/>
                  </a:lnTo>
                  <a:lnTo>
                    <a:pt x="34637" y="109767"/>
                  </a:lnTo>
                  <a:lnTo>
                    <a:pt x="26028" y="89373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 rot="21300000">
            <a:off x="1089061" y="6621899"/>
            <a:ext cx="2391547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04"/>
              </a:lnSpc>
            </a:pP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.gitignore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81247" y="4481543"/>
            <a:ext cx="5351145" cy="4230370"/>
          </a:xfrm>
          <a:custGeom>
            <a:avLst/>
            <a:gdLst/>
            <a:ahLst/>
            <a:cxnLst/>
            <a:rect l="l" t="t" r="r" b="b"/>
            <a:pathLst>
              <a:path w="5351145" h="4230370">
                <a:moveTo>
                  <a:pt x="5223713" y="52438"/>
                </a:moveTo>
                <a:lnTo>
                  <a:pt x="5219598" y="32029"/>
                </a:lnTo>
                <a:lnTo>
                  <a:pt x="5208371" y="15354"/>
                </a:lnTo>
                <a:lnTo>
                  <a:pt x="5191722" y="4114"/>
                </a:lnTo>
                <a:lnTo>
                  <a:pt x="5171338" y="0"/>
                </a:lnTo>
                <a:lnTo>
                  <a:pt x="522300" y="0"/>
                </a:lnTo>
                <a:lnTo>
                  <a:pt x="501865" y="4127"/>
                </a:lnTo>
                <a:lnTo>
                  <a:pt x="485228" y="15367"/>
                </a:lnTo>
                <a:lnTo>
                  <a:pt x="474027" y="32029"/>
                </a:lnTo>
                <a:lnTo>
                  <a:pt x="469925" y="52438"/>
                </a:lnTo>
                <a:lnTo>
                  <a:pt x="469925" y="729627"/>
                </a:lnTo>
                <a:lnTo>
                  <a:pt x="115176" y="1146721"/>
                </a:lnTo>
                <a:lnTo>
                  <a:pt x="469925" y="1081735"/>
                </a:lnTo>
                <a:lnTo>
                  <a:pt x="469925" y="1350657"/>
                </a:lnTo>
                <a:lnTo>
                  <a:pt x="474040" y="1371066"/>
                </a:lnTo>
                <a:lnTo>
                  <a:pt x="485267" y="1387741"/>
                </a:lnTo>
                <a:lnTo>
                  <a:pt x="501916" y="1398981"/>
                </a:lnTo>
                <a:lnTo>
                  <a:pt x="522300" y="1403096"/>
                </a:lnTo>
                <a:lnTo>
                  <a:pt x="5171338" y="1403096"/>
                </a:lnTo>
                <a:lnTo>
                  <a:pt x="5191772" y="1398981"/>
                </a:lnTo>
                <a:lnTo>
                  <a:pt x="5208409" y="1387741"/>
                </a:lnTo>
                <a:lnTo>
                  <a:pt x="5219611" y="1371066"/>
                </a:lnTo>
                <a:lnTo>
                  <a:pt x="5223713" y="1350657"/>
                </a:lnTo>
                <a:lnTo>
                  <a:pt x="5223713" y="1081735"/>
                </a:lnTo>
                <a:lnTo>
                  <a:pt x="5223713" y="52438"/>
                </a:lnTo>
                <a:close/>
              </a:path>
              <a:path w="5351145" h="4230370">
                <a:moveTo>
                  <a:pt x="5350624" y="1727682"/>
                </a:moveTo>
                <a:lnTo>
                  <a:pt x="5346497" y="1707311"/>
                </a:lnTo>
                <a:lnTo>
                  <a:pt x="5335257" y="1690674"/>
                </a:lnTo>
                <a:lnTo>
                  <a:pt x="5318595" y="1679460"/>
                </a:lnTo>
                <a:lnTo>
                  <a:pt x="5298211" y="1675345"/>
                </a:lnTo>
                <a:lnTo>
                  <a:pt x="417626" y="1675345"/>
                </a:lnTo>
                <a:lnTo>
                  <a:pt x="397167" y="1679460"/>
                </a:lnTo>
                <a:lnTo>
                  <a:pt x="380517" y="1690687"/>
                </a:lnTo>
                <a:lnTo>
                  <a:pt x="369316" y="1707324"/>
                </a:lnTo>
                <a:lnTo>
                  <a:pt x="365213" y="1727682"/>
                </a:lnTo>
                <a:lnTo>
                  <a:pt x="365213" y="2984665"/>
                </a:lnTo>
                <a:lnTo>
                  <a:pt x="0" y="2917761"/>
                </a:lnTo>
                <a:lnTo>
                  <a:pt x="365213" y="3347174"/>
                </a:lnTo>
                <a:lnTo>
                  <a:pt x="365213" y="4177906"/>
                </a:lnTo>
                <a:lnTo>
                  <a:pt x="369341" y="4198277"/>
                </a:lnTo>
                <a:lnTo>
                  <a:pt x="380580" y="4214914"/>
                </a:lnTo>
                <a:lnTo>
                  <a:pt x="397243" y="4226128"/>
                </a:lnTo>
                <a:lnTo>
                  <a:pt x="417626" y="4230243"/>
                </a:lnTo>
                <a:lnTo>
                  <a:pt x="5298211" y="4230243"/>
                </a:lnTo>
                <a:lnTo>
                  <a:pt x="5318671" y="4226115"/>
                </a:lnTo>
                <a:lnTo>
                  <a:pt x="5335321" y="4214901"/>
                </a:lnTo>
                <a:lnTo>
                  <a:pt x="5346522" y="4198264"/>
                </a:lnTo>
                <a:lnTo>
                  <a:pt x="5350624" y="4177906"/>
                </a:lnTo>
                <a:lnTo>
                  <a:pt x="5350624" y="2984665"/>
                </a:lnTo>
                <a:lnTo>
                  <a:pt x="5350624" y="17276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74710" y="2678317"/>
            <a:ext cx="7576820" cy="5989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5" dirty="0">
                <a:solidFill>
                  <a:srgbClr val="5C5C5C"/>
                </a:solidFill>
                <a:latin typeface="メイリオ"/>
                <a:cs typeface="メイリオ"/>
              </a:rPr>
              <a:t>.gitignore</a:t>
            </a:r>
            <a:r>
              <a:rPr sz="3950" spc="105" dirty="0">
                <a:solidFill>
                  <a:srgbClr val="5C5C5C"/>
                </a:solidFill>
                <a:latin typeface="メイリオ"/>
                <a:cs typeface="メイリオ"/>
              </a:rPr>
              <a:t>ファイルに指定する</a:t>
            </a:r>
            <a:endParaRPr sz="395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4200">
              <a:latin typeface="メイリオ"/>
              <a:cs typeface="メイリオ"/>
            </a:endParaRPr>
          </a:p>
          <a:p>
            <a:pPr marL="2922905" marR="172085">
              <a:lnSpc>
                <a:spcPct val="100899"/>
              </a:lnSpc>
            </a:pPr>
            <a:r>
              <a:rPr sz="3950" spc="-60" dirty="0">
                <a:solidFill>
                  <a:srgbClr val="5C5C5C"/>
                </a:solidFill>
                <a:latin typeface="メイリオ"/>
                <a:cs typeface="メイリオ"/>
              </a:rPr>
              <a:t>こういったファイル</a:t>
            </a: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は管理しないぜ</a:t>
            </a:r>
            <a:endParaRPr sz="3950">
              <a:latin typeface="メイリオ"/>
              <a:cs typeface="メイリオ"/>
            </a:endParaRPr>
          </a:p>
          <a:p>
            <a:pPr marL="3090545" marR="959485" indent="-502920">
              <a:lnSpc>
                <a:spcPct val="100899"/>
              </a:lnSpc>
              <a:spcBef>
                <a:spcPts val="3460"/>
              </a:spcBef>
            </a:pP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・自動生成される</a:t>
            </a:r>
            <a:r>
              <a:rPr sz="3950" spc="-65" dirty="0">
                <a:solidFill>
                  <a:srgbClr val="5C5C5C"/>
                </a:solidFill>
                <a:latin typeface="メイリオ"/>
                <a:cs typeface="メイリオ"/>
              </a:rPr>
              <a:t>ファイル</a:t>
            </a:r>
            <a:endParaRPr sz="3950">
              <a:latin typeface="メイリオ"/>
              <a:cs typeface="メイリオ"/>
            </a:endParaRPr>
          </a:p>
          <a:p>
            <a:pPr marL="3090545" marR="5080" indent="-502920">
              <a:lnSpc>
                <a:spcPct val="100899"/>
              </a:lnSpc>
            </a:pPr>
            <a:r>
              <a:rPr sz="3950" spc="-35" dirty="0">
                <a:solidFill>
                  <a:srgbClr val="5C5C5C"/>
                </a:solidFill>
                <a:latin typeface="メイリオ"/>
                <a:cs typeface="メイリオ"/>
              </a:rPr>
              <a:t>・パスワードが記載</a:t>
            </a:r>
            <a:r>
              <a:rPr sz="3950" spc="-60" dirty="0">
                <a:solidFill>
                  <a:srgbClr val="5C5C5C"/>
                </a:solidFill>
                <a:latin typeface="メイリオ"/>
                <a:cs typeface="メイリオ"/>
              </a:rPr>
              <a:t>されているファイル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4" name="object 14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85011" y="3832344"/>
              <a:ext cx="8586470" cy="6607175"/>
            </a:xfrm>
            <a:custGeom>
              <a:avLst/>
              <a:gdLst/>
              <a:ahLst/>
              <a:cxnLst/>
              <a:rect l="l" t="t" r="r" b="b"/>
              <a:pathLst>
                <a:path w="8586469" h="6607175">
                  <a:moveTo>
                    <a:pt x="8481427" y="0"/>
                  </a:moveTo>
                  <a:lnTo>
                    <a:pt x="104698" y="0"/>
                  </a:lnTo>
                  <a:lnTo>
                    <a:pt x="63986" y="8234"/>
                  </a:lnTo>
                  <a:lnTo>
                    <a:pt x="30701" y="30690"/>
                  </a:lnTo>
                  <a:lnTo>
                    <a:pt x="8241" y="63996"/>
                  </a:lnTo>
                  <a:lnTo>
                    <a:pt x="0" y="104782"/>
                  </a:lnTo>
                  <a:lnTo>
                    <a:pt x="0" y="6502346"/>
                  </a:lnTo>
                  <a:lnTo>
                    <a:pt x="8228" y="6543158"/>
                  </a:lnTo>
                  <a:lnTo>
                    <a:pt x="30666" y="6576462"/>
                  </a:lnTo>
                  <a:lnTo>
                    <a:pt x="63946" y="6598903"/>
                  </a:lnTo>
                  <a:lnTo>
                    <a:pt x="104698" y="6607128"/>
                  </a:lnTo>
                  <a:lnTo>
                    <a:pt x="8481427" y="6607128"/>
                  </a:lnTo>
                  <a:lnTo>
                    <a:pt x="8522139" y="6598894"/>
                  </a:lnTo>
                  <a:lnTo>
                    <a:pt x="8555424" y="6576438"/>
                  </a:lnTo>
                  <a:lnTo>
                    <a:pt x="8577884" y="6543132"/>
                  </a:lnTo>
                  <a:lnTo>
                    <a:pt x="8586126" y="6502346"/>
                  </a:lnTo>
                  <a:lnTo>
                    <a:pt x="8586126" y="104782"/>
                  </a:lnTo>
                  <a:lnTo>
                    <a:pt x="8577897" y="63969"/>
                  </a:lnTo>
                  <a:lnTo>
                    <a:pt x="8555459" y="30666"/>
                  </a:lnTo>
                  <a:lnTo>
                    <a:pt x="8522179" y="8225"/>
                  </a:lnTo>
                  <a:lnTo>
                    <a:pt x="8481427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609982" y="2605021"/>
            <a:ext cx="6966584" cy="744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5"/>
              </a:spcBef>
            </a:pPr>
            <a:r>
              <a:rPr sz="3950" spc="110" dirty="0">
                <a:solidFill>
                  <a:srgbClr val="5C5C5C"/>
                </a:solidFill>
                <a:latin typeface="メイリオ"/>
                <a:cs typeface="メイリオ"/>
              </a:rPr>
              <a:t>.gitignore</a:t>
            </a:r>
            <a:r>
              <a:rPr sz="3950" spc="20" dirty="0">
                <a:solidFill>
                  <a:srgbClr val="5C5C5C"/>
                </a:solidFill>
                <a:latin typeface="メイリオ"/>
                <a:cs typeface="メイリオ"/>
              </a:rPr>
              <a:t>ファイルの書き方</a:t>
            </a:r>
            <a:endParaRPr sz="395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4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</a:pPr>
            <a:r>
              <a:rPr sz="3950" spc="15" dirty="0">
                <a:solidFill>
                  <a:srgbClr val="FFFFFF"/>
                </a:solidFill>
                <a:latin typeface="游ゴシック"/>
                <a:cs typeface="游ゴシック"/>
              </a:rPr>
              <a:t># #から始まる行はコメント</a:t>
            </a:r>
            <a:endParaRPr sz="3950">
              <a:latin typeface="游ゴシック"/>
              <a:cs typeface="游ゴシック"/>
            </a:endParaRPr>
          </a:p>
          <a:p>
            <a:pPr marL="12700" marR="944880">
              <a:lnSpc>
                <a:spcPct val="100899"/>
              </a:lnSpc>
              <a:spcBef>
                <a:spcPts val="4780"/>
              </a:spcBef>
            </a:pP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# 指定したファイルを除外</a:t>
            </a:r>
            <a:r>
              <a:rPr sz="3950" spc="-5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游ゴシック"/>
                <a:cs typeface="游ゴシック"/>
              </a:rPr>
              <a:t>index.html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spc="-5" dirty="0">
                <a:solidFill>
                  <a:srgbClr val="FFFFFF"/>
                </a:solidFill>
                <a:latin typeface="游ゴシック"/>
                <a:cs typeface="游ゴシック"/>
              </a:rPr>
              <a:t># ルートディレクトリを指定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114" dirty="0">
                <a:solidFill>
                  <a:srgbClr val="FFFFFF"/>
                </a:solidFill>
                <a:latin typeface="游ゴシック"/>
                <a:cs typeface="游ゴシック"/>
              </a:rPr>
              <a:t>/root.html</a:t>
            </a:r>
            <a:endParaRPr sz="3950">
              <a:latin typeface="游ゴシック"/>
              <a:cs typeface="游ゴシック"/>
            </a:endParaRPr>
          </a:p>
          <a:p>
            <a:pPr marL="12700" marR="959485">
              <a:lnSpc>
                <a:spcPct val="100899"/>
              </a:lnSpc>
            </a:pPr>
            <a:r>
              <a:rPr sz="3950" spc="-5" dirty="0">
                <a:solidFill>
                  <a:srgbClr val="FFFFFF"/>
                </a:solidFill>
                <a:latin typeface="游ゴシック"/>
                <a:cs typeface="游ゴシック"/>
              </a:rPr>
              <a:t># ディレクトリ以下を除外</a:t>
            </a:r>
            <a:r>
              <a:rPr sz="3950" spc="-5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游ゴシック"/>
                <a:cs typeface="游ゴシック"/>
              </a:rPr>
              <a:t>dir/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spc="-10" dirty="0">
                <a:solidFill>
                  <a:srgbClr val="FFFFFF"/>
                </a:solidFill>
                <a:latin typeface="游ゴシック"/>
                <a:cs typeface="游ゴシック"/>
              </a:rPr>
              <a:t># /以外の文字列にマッチ「</a:t>
            </a:r>
            <a:r>
              <a:rPr sz="3950" spc="-25" dirty="0">
                <a:solidFill>
                  <a:srgbClr val="FFFFFF"/>
                </a:solidFill>
                <a:latin typeface="游ゴシック"/>
                <a:cs typeface="游ゴシック"/>
              </a:rPr>
              <a:t>*</a:t>
            </a:r>
            <a:r>
              <a:rPr sz="3950" spc="-50" dirty="0">
                <a:solidFill>
                  <a:srgbClr val="FFFFFF"/>
                </a:solidFill>
                <a:latin typeface="游ゴシック"/>
                <a:cs typeface="游ゴシック"/>
              </a:rPr>
              <a:t>」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-10" dirty="0">
                <a:solidFill>
                  <a:srgbClr val="FFFFFF"/>
                </a:solidFill>
                <a:latin typeface="游ゴシック"/>
                <a:cs typeface="游ゴシック"/>
              </a:rPr>
              <a:t>/*/*.css</a:t>
            </a:r>
            <a:endParaRPr sz="3950">
              <a:latin typeface="游ゴシック"/>
              <a:cs typeface="游ゴシック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0363" y="5013325"/>
            <a:ext cx="1154366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0" spc="1230" dirty="0">
                <a:solidFill>
                  <a:srgbClr val="FFFFFF"/>
                </a:solidFill>
                <a:latin typeface="Yu Gothic UI Semilight"/>
                <a:cs typeface="Yu Gothic UI Semilight"/>
              </a:rPr>
              <a:t>変更を元に戻すコマンド</a:t>
            </a:r>
            <a:endParaRPr sz="8250">
              <a:latin typeface="Yu Gothic UI Semilight"/>
              <a:cs typeface="Yu Gothic UI Semi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8975" y="573669"/>
            <a:ext cx="982662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ファイルへの変更を取り消す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835" y="7549508"/>
              <a:ext cx="9225280" cy="3225165"/>
            </a:xfrm>
            <a:custGeom>
              <a:avLst/>
              <a:gdLst/>
              <a:ahLst/>
              <a:cxnLst/>
              <a:rect l="l" t="t" r="r" b="b"/>
              <a:pathLst>
                <a:path w="9225280" h="3225165">
                  <a:moveTo>
                    <a:pt x="9172401" y="397893"/>
                  </a:moveTo>
                  <a:lnTo>
                    <a:pt x="52448" y="397893"/>
                  </a:lnTo>
                  <a:lnTo>
                    <a:pt x="32033" y="402011"/>
                  </a:lnTo>
                  <a:lnTo>
                    <a:pt x="15361" y="413241"/>
                  </a:lnTo>
                  <a:lnTo>
                    <a:pt x="4121" y="429898"/>
                  </a:lnTo>
                  <a:lnTo>
                    <a:pt x="0" y="450296"/>
                  </a:lnTo>
                  <a:lnTo>
                    <a:pt x="0" y="3172629"/>
                  </a:lnTo>
                  <a:lnTo>
                    <a:pt x="4121" y="3193061"/>
                  </a:lnTo>
                  <a:lnTo>
                    <a:pt x="15361" y="3209714"/>
                  </a:lnTo>
                  <a:lnTo>
                    <a:pt x="32033" y="3220925"/>
                  </a:lnTo>
                  <a:lnTo>
                    <a:pt x="52448" y="3225032"/>
                  </a:lnTo>
                  <a:lnTo>
                    <a:pt x="9172401" y="3225032"/>
                  </a:lnTo>
                  <a:lnTo>
                    <a:pt x="9192816" y="3220914"/>
                  </a:lnTo>
                  <a:lnTo>
                    <a:pt x="9209488" y="3209684"/>
                  </a:lnTo>
                  <a:lnTo>
                    <a:pt x="9220728" y="3193027"/>
                  </a:lnTo>
                  <a:lnTo>
                    <a:pt x="9224850" y="3172629"/>
                  </a:lnTo>
                  <a:lnTo>
                    <a:pt x="9224850" y="450296"/>
                  </a:lnTo>
                  <a:lnTo>
                    <a:pt x="9220728" y="429865"/>
                  </a:lnTo>
                  <a:lnTo>
                    <a:pt x="9209488" y="413212"/>
                  </a:lnTo>
                  <a:lnTo>
                    <a:pt x="9192816" y="402000"/>
                  </a:lnTo>
                  <a:lnTo>
                    <a:pt x="9172401" y="397893"/>
                  </a:lnTo>
                  <a:close/>
                </a:path>
                <a:path w="9225280" h="3225165">
                  <a:moveTo>
                    <a:pt x="3340212" y="0"/>
                  </a:moveTo>
                  <a:lnTo>
                    <a:pt x="3222801" y="397893"/>
                  </a:lnTo>
                  <a:lnTo>
                    <a:pt x="3457623" y="397893"/>
                  </a:lnTo>
                  <a:lnTo>
                    <a:pt x="3340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7325" y="8091765"/>
            <a:ext cx="8544560" cy="24504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85" dirty="0">
                <a:solidFill>
                  <a:srgbClr val="5C5C5C"/>
                </a:solidFill>
                <a:latin typeface="游ゴシック"/>
                <a:cs typeface="游ゴシック"/>
              </a:rPr>
              <a:t>"--"を付けているのは、ブランチ名</a:t>
            </a:r>
            <a:r>
              <a:rPr sz="3950" spc="985" dirty="0">
                <a:solidFill>
                  <a:srgbClr val="5C5C5C"/>
                </a:solidFill>
                <a:latin typeface="游ゴシック"/>
                <a:cs typeface="游ゴシック"/>
              </a:rPr>
              <a:t>  </a:t>
            </a:r>
            <a:r>
              <a:rPr sz="3950" spc="-35" dirty="0">
                <a:solidFill>
                  <a:srgbClr val="5C5C5C"/>
                </a:solidFill>
                <a:latin typeface="游ゴシック"/>
                <a:cs typeface="游ゴシック"/>
              </a:rPr>
              <a:t>とファイル名が被った時に、どちらを</a:t>
            </a:r>
            <a:r>
              <a:rPr sz="3950" spc="-40" dirty="0">
                <a:solidFill>
                  <a:srgbClr val="5C5C5C"/>
                </a:solidFill>
                <a:latin typeface="游ゴシック"/>
                <a:cs typeface="游ゴシック"/>
              </a:rPr>
              <a:t>指しているのか</a:t>
            </a:r>
            <a:r>
              <a:rPr sz="3950" dirty="0">
                <a:solidFill>
                  <a:srgbClr val="5C5C5C"/>
                </a:solidFill>
                <a:latin typeface="游ゴシック"/>
                <a:cs typeface="游ゴシック"/>
              </a:rPr>
              <a:t>Git</a:t>
            </a:r>
            <a:r>
              <a:rPr sz="3950" spc="-10" dirty="0">
                <a:solidFill>
                  <a:srgbClr val="5C5C5C"/>
                </a:solidFill>
                <a:latin typeface="游ゴシック"/>
                <a:cs typeface="游ゴシック"/>
              </a:rPr>
              <a:t>が分からなくなる</a:t>
            </a:r>
            <a:r>
              <a:rPr sz="3950" spc="-30" dirty="0">
                <a:solidFill>
                  <a:srgbClr val="5C5C5C"/>
                </a:solidFill>
                <a:latin typeface="游ゴシック"/>
                <a:cs typeface="游ゴシック"/>
              </a:rPr>
              <a:t>のを避けるためだよ。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6951" y="2973731"/>
            <a:ext cx="9309100" cy="4387850"/>
            <a:chOff x="376951" y="2973731"/>
            <a:chExt cx="9309100" cy="4387850"/>
          </a:xfrm>
        </p:grpSpPr>
        <p:sp>
          <p:nvSpPr>
            <p:cNvPr id="8" name="object 8"/>
            <p:cNvSpPr/>
            <p:nvPr/>
          </p:nvSpPr>
          <p:spPr>
            <a:xfrm>
              <a:off x="376951" y="3727635"/>
              <a:ext cx="9309100" cy="3633470"/>
            </a:xfrm>
            <a:custGeom>
              <a:avLst/>
              <a:gdLst/>
              <a:ahLst/>
              <a:cxnLst/>
              <a:rect l="l" t="t" r="r" b="b"/>
              <a:pathLst>
                <a:path w="9309100" h="3633470">
                  <a:moveTo>
                    <a:pt x="9308617" y="0"/>
                  </a:moveTo>
                  <a:lnTo>
                    <a:pt x="0" y="0"/>
                  </a:lnTo>
                  <a:lnTo>
                    <a:pt x="0" y="3528696"/>
                  </a:lnTo>
                  <a:lnTo>
                    <a:pt x="8247" y="3569450"/>
                  </a:lnTo>
                  <a:lnTo>
                    <a:pt x="30677" y="3602709"/>
                  </a:lnTo>
                  <a:lnTo>
                    <a:pt x="63970" y="3625161"/>
                  </a:lnTo>
                  <a:lnTo>
                    <a:pt x="104739" y="3633397"/>
                  </a:lnTo>
                  <a:lnTo>
                    <a:pt x="9203876" y="3633397"/>
                  </a:lnTo>
                  <a:lnTo>
                    <a:pt x="9244652" y="3625161"/>
                  </a:lnTo>
                  <a:lnTo>
                    <a:pt x="9277948" y="3602709"/>
                  </a:lnTo>
                  <a:lnTo>
                    <a:pt x="9300388" y="3569426"/>
                  </a:lnTo>
                  <a:lnTo>
                    <a:pt x="9308617" y="3528696"/>
                  </a:lnTo>
                  <a:lnTo>
                    <a:pt x="9308617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951" y="2973731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66" y="0"/>
                  </a:moveTo>
                  <a:lnTo>
                    <a:pt x="52350" y="0"/>
                  </a:lnTo>
                  <a:lnTo>
                    <a:pt x="31999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17" y="753903"/>
                  </a:lnTo>
                  <a:lnTo>
                    <a:pt x="9308617" y="52414"/>
                  </a:lnTo>
                  <a:lnTo>
                    <a:pt x="9304503" y="31979"/>
                  </a:lnTo>
                  <a:lnTo>
                    <a:pt x="9293284" y="15322"/>
                  </a:lnTo>
                  <a:lnTo>
                    <a:pt x="9276643" y="4108"/>
                  </a:lnTo>
                  <a:lnTo>
                    <a:pt x="9256266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965" y="2816009"/>
            <a:ext cx="8761095" cy="409321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6291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6355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checkout</a:t>
            </a:r>
            <a:r>
              <a:rPr sz="3950" spc="-195" dirty="0">
                <a:solidFill>
                  <a:srgbClr val="FFFFFF"/>
                </a:solidFill>
                <a:latin typeface="游ゴシック"/>
                <a:cs typeface="游ゴシック"/>
              </a:rPr>
              <a:t> -- &lt;ファイル名&gt;</a:t>
            </a:r>
            <a:endParaRPr sz="3950">
              <a:latin typeface="游ゴシック"/>
              <a:cs typeface="游ゴシック"/>
            </a:endParaRPr>
          </a:p>
          <a:p>
            <a:pPr marL="46291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6355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checkout</a:t>
            </a:r>
            <a:r>
              <a:rPr sz="3950" spc="-180" dirty="0">
                <a:solidFill>
                  <a:srgbClr val="FFFFFF"/>
                </a:solidFill>
                <a:latin typeface="游ゴシック"/>
                <a:cs typeface="游ゴシック"/>
              </a:rPr>
              <a:t> -- &lt;ディレクトリ名&gt;</a:t>
            </a:r>
            <a:endParaRPr sz="3950">
              <a:latin typeface="游ゴシック"/>
              <a:cs typeface="游ゴシック"/>
            </a:endParaRPr>
          </a:p>
          <a:p>
            <a:pPr marL="22860">
              <a:lnSpc>
                <a:spcPct val="100000"/>
              </a:lnSpc>
              <a:spcBef>
                <a:spcPts val="4820"/>
              </a:spcBef>
            </a:pPr>
            <a:r>
              <a:rPr sz="3950" spc="30" dirty="0">
                <a:solidFill>
                  <a:srgbClr val="FFFFFF"/>
                </a:solidFill>
                <a:latin typeface="游ゴシック"/>
                <a:cs typeface="游ゴシック"/>
              </a:rPr>
              <a:t># 全変更を取り消す</a:t>
            </a:r>
            <a:endParaRPr sz="3950">
              <a:latin typeface="游ゴシック"/>
              <a:cs typeface="游ゴシック"/>
            </a:endParaRPr>
          </a:p>
          <a:p>
            <a:pPr marL="46291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6355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checkout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-310" dirty="0">
                <a:solidFill>
                  <a:srgbClr val="FFFFFF"/>
                </a:solidFill>
                <a:latin typeface="游ゴシック"/>
                <a:cs typeface="游ゴシック"/>
              </a:rPr>
              <a:t>--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-50" dirty="0">
                <a:solidFill>
                  <a:srgbClr val="FFFFFF"/>
                </a:solidFill>
                <a:latin typeface="游ゴシック"/>
                <a:cs typeface="游ゴシック"/>
              </a:rPr>
              <a:t>.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80586" y="9319688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1"/>
                  </a:moveTo>
                  <a:lnTo>
                    <a:pt x="0" y="1559871"/>
                  </a:lnTo>
                  <a:lnTo>
                    <a:pt x="5235" y="1565107"/>
                  </a:lnTo>
                  <a:lnTo>
                    <a:pt x="5235" y="1559871"/>
                  </a:lnTo>
                  <a:close/>
                </a:path>
                <a:path w="1628140" h="1565275">
                  <a:moveTo>
                    <a:pt x="1627908" y="1559871"/>
                  </a:moveTo>
                  <a:lnTo>
                    <a:pt x="1622673" y="1559871"/>
                  </a:lnTo>
                  <a:lnTo>
                    <a:pt x="1622673" y="1565107"/>
                  </a:lnTo>
                  <a:lnTo>
                    <a:pt x="1627908" y="1559871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1"/>
                  </a:lnTo>
                  <a:lnTo>
                    <a:pt x="1622673" y="1559871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80586" y="9317499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0" y="406977"/>
                  </a:lnTo>
                  <a:lnTo>
                    <a:pt x="0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144748" y="118329"/>
                  </a:lnTo>
                </a:path>
                <a:path w="1628140" h="1567815">
                  <a:moveTo>
                    <a:pt x="1090301" y="0"/>
                  </a:moveTo>
                  <a:lnTo>
                    <a:pt x="201526" y="0"/>
                  </a:lnTo>
                  <a:lnTo>
                    <a:pt x="4198" y="406977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2931" y="9585931"/>
              <a:ext cx="69264" cy="692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5881" y="9585931"/>
              <a:ext cx="69275" cy="692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042513" y="9778933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259238" y="8301183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41503" y="2628185"/>
            <a:ext cx="10104755" cy="8220075"/>
            <a:chOff x="10041503" y="2628185"/>
            <a:chExt cx="10104755" cy="8220075"/>
          </a:xfrm>
        </p:grpSpPr>
        <p:sp>
          <p:nvSpPr>
            <p:cNvPr id="20" name="object 20"/>
            <p:cNvSpPr/>
            <p:nvPr/>
          </p:nvSpPr>
          <p:spPr>
            <a:xfrm>
              <a:off x="10083413" y="8031169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85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83457" y="4889903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926277" y="6078472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3" y="835660"/>
                  </a:moveTo>
                  <a:lnTo>
                    <a:pt x="1012597" y="835660"/>
                  </a:lnTo>
                  <a:lnTo>
                    <a:pt x="1012282" y="849630"/>
                  </a:lnTo>
                  <a:lnTo>
                    <a:pt x="1050788" y="850900"/>
                  </a:lnTo>
                  <a:lnTo>
                    <a:pt x="1085609" y="850900"/>
                  </a:lnTo>
                  <a:lnTo>
                    <a:pt x="1085652" y="848360"/>
                  </a:lnTo>
                  <a:lnTo>
                    <a:pt x="1236800" y="848360"/>
                  </a:lnTo>
                  <a:lnTo>
                    <a:pt x="1249893" y="835660"/>
                  </a:lnTo>
                  <a:close/>
                </a:path>
                <a:path w="2219959" h="850900">
                  <a:moveTo>
                    <a:pt x="1210905" y="848360"/>
                  </a:moveTo>
                  <a:lnTo>
                    <a:pt x="1137892" y="848360"/>
                  </a:lnTo>
                  <a:lnTo>
                    <a:pt x="1137876" y="850900"/>
                  </a:lnTo>
                  <a:lnTo>
                    <a:pt x="1210939" y="850900"/>
                  </a:lnTo>
                  <a:lnTo>
                    <a:pt x="1210905" y="848360"/>
                  </a:lnTo>
                  <a:close/>
                </a:path>
                <a:path w="2219959" h="850900">
                  <a:moveTo>
                    <a:pt x="1336116" y="835660"/>
                  </a:moveTo>
                  <a:lnTo>
                    <a:pt x="1263071" y="835660"/>
                  </a:lnTo>
                  <a:lnTo>
                    <a:pt x="1263328" y="850900"/>
                  </a:lnTo>
                  <a:lnTo>
                    <a:pt x="1311071" y="849630"/>
                  </a:lnTo>
                  <a:lnTo>
                    <a:pt x="1336514" y="848360"/>
                  </a:lnTo>
                  <a:lnTo>
                    <a:pt x="1336116" y="835660"/>
                  </a:lnTo>
                  <a:close/>
                </a:path>
                <a:path w="2219959" h="850900">
                  <a:moveTo>
                    <a:pt x="960452" y="835660"/>
                  </a:moveTo>
                  <a:lnTo>
                    <a:pt x="887533" y="835660"/>
                  </a:lnTo>
                  <a:lnTo>
                    <a:pt x="886886" y="844550"/>
                  </a:lnTo>
                  <a:lnTo>
                    <a:pt x="900090" y="844550"/>
                  </a:lnTo>
                  <a:lnTo>
                    <a:pt x="952610" y="847090"/>
                  </a:lnTo>
                  <a:lnTo>
                    <a:pt x="960050" y="848360"/>
                  </a:lnTo>
                  <a:lnTo>
                    <a:pt x="960452" y="835660"/>
                  </a:lnTo>
                  <a:close/>
                </a:path>
                <a:path w="2219959" h="850900">
                  <a:moveTo>
                    <a:pt x="1461023" y="835660"/>
                  </a:moveTo>
                  <a:lnTo>
                    <a:pt x="1388229" y="835660"/>
                  </a:lnTo>
                  <a:lnTo>
                    <a:pt x="1388670" y="845820"/>
                  </a:lnTo>
                  <a:lnTo>
                    <a:pt x="1417339" y="844550"/>
                  </a:lnTo>
                  <a:lnTo>
                    <a:pt x="1461588" y="842010"/>
                  </a:lnTo>
                  <a:lnTo>
                    <a:pt x="1461023" y="835660"/>
                  </a:lnTo>
                  <a:close/>
                </a:path>
                <a:path w="2219959" h="850900">
                  <a:moveTo>
                    <a:pt x="1512980" y="822960"/>
                  </a:moveTo>
                  <a:lnTo>
                    <a:pt x="762835" y="822960"/>
                  </a:lnTo>
                  <a:lnTo>
                    <a:pt x="761868" y="834390"/>
                  </a:lnTo>
                  <a:lnTo>
                    <a:pt x="835000" y="840740"/>
                  </a:lnTo>
                  <a:lnTo>
                    <a:pt x="835513" y="835660"/>
                  </a:lnTo>
                  <a:lnTo>
                    <a:pt x="1500142" y="835660"/>
                  </a:lnTo>
                  <a:lnTo>
                    <a:pt x="1512980" y="822960"/>
                  </a:lnTo>
                  <a:close/>
                </a:path>
                <a:path w="2219959" h="850900">
                  <a:moveTo>
                    <a:pt x="1585627" y="822960"/>
                  </a:moveTo>
                  <a:lnTo>
                    <a:pt x="1512980" y="822960"/>
                  </a:lnTo>
                  <a:lnTo>
                    <a:pt x="1514048" y="838200"/>
                  </a:lnTo>
                  <a:lnTo>
                    <a:pt x="1528745" y="836930"/>
                  </a:lnTo>
                  <a:lnTo>
                    <a:pt x="1584589" y="830580"/>
                  </a:lnTo>
                  <a:lnTo>
                    <a:pt x="1586760" y="830580"/>
                  </a:lnTo>
                  <a:lnTo>
                    <a:pt x="1585627" y="822960"/>
                  </a:lnTo>
                  <a:close/>
                </a:path>
                <a:path w="2219959" h="850900">
                  <a:moveTo>
                    <a:pt x="1637248" y="810260"/>
                  </a:moveTo>
                  <a:lnTo>
                    <a:pt x="638943" y="810260"/>
                  </a:lnTo>
                  <a:lnTo>
                    <a:pt x="637167" y="819150"/>
                  </a:lnTo>
                  <a:lnTo>
                    <a:pt x="678157" y="825500"/>
                  </a:lnTo>
                  <a:lnTo>
                    <a:pt x="710122" y="829310"/>
                  </a:lnTo>
                  <a:lnTo>
                    <a:pt x="711077" y="822960"/>
                  </a:lnTo>
                  <a:lnTo>
                    <a:pt x="1624603" y="822960"/>
                  </a:lnTo>
                  <a:lnTo>
                    <a:pt x="1637248" y="810260"/>
                  </a:lnTo>
                  <a:close/>
                </a:path>
                <a:path w="2219959" h="850900">
                  <a:moveTo>
                    <a:pt x="1722200" y="797560"/>
                  </a:moveTo>
                  <a:lnTo>
                    <a:pt x="587678" y="797560"/>
                  </a:lnTo>
                  <a:lnTo>
                    <a:pt x="600288" y="810260"/>
                  </a:lnTo>
                  <a:lnTo>
                    <a:pt x="1637248" y="810260"/>
                  </a:lnTo>
                  <a:lnTo>
                    <a:pt x="1638858" y="824230"/>
                  </a:lnTo>
                  <a:lnTo>
                    <a:pt x="1639574" y="824230"/>
                  </a:lnTo>
                  <a:lnTo>
                    <a:pt x="1692985" y="816610"/>
                  </a:lnTo>
                  <a:lnTo>
                    <a:pt x="1709826" y="812800"/>
                  </a:lnTo>
                  <a:lnTo>
                    <a:pt x="1709078" y="810260"/>
                  </a:lnTo>
                  <a:lnTo>
                    <a:pt x="1722200" y="797560"/>
                  </a:lnTo>
                  <a:close/>
                </a:path>
                <a:path w="2219959" h="850900">
                  <a:moveTo>
                    <a:pt x="1829556" y="772160"/>
                  </a:moveTo>
                  <a:lnTo>
                    <a:pt x="466111" y="772160"/>
                  </a:lnTo>
                  <a:lnTo>
                    <a:pt x="478389" y="784860"/>
                  </a:lnTo>
                  <a:lnTo>
                    <a:pt x="516382" y="784860"/>
                  </a:lnTo>
                  <a:lnTo>
                    <a:pt x="514103" y="797560"/>
                  </a:lnTo>
                  <a:lnTo>
                    <a:pt x="585665" y="811530"/>
                  </a:lnTo>
                  <a:lnTo>
                    <a:pt x="587678" y="797560"/>
                  </a:lnTo>
                  <a:lnTo>
                    <a:pt x="1788394" y="797560"/>
                  </a:lnTo>
                  <a:lnTo>
                    <a:pt x="1792230" y="796290"/>
                  </a:lnTo>
                  <a:lnTo>
                    <a:pt x="1832765" y="784860"/>
                  </a:lnTo>
                  <a:lnTo>
                    <a:pt x="1829556" y="772160"/>
                  </a:lnTo>
                  <a:close/>
                </a:path>
                <a:path w="2219959" h="850900">
                  <a:moveTo>
                    <a:pt x="1788394" y="797560"/>
                  </a:moveTo>
                  <a:lnTo>
                    <a:pt x="1759820" y="797560"/>
                  </a:lnTo>
                  <a:lnTo>
                    <a:pt x="1761416" y="802640"/>
                  </a:lnTo>
                  <a:lnTo>
                    <a:pt x="1788394" y="797560"/>
                  </a:lnTo>
                  <a:close/>
                </a:path>
                <a:path w="2219959" h="850900">
                  <a:moveTo>
                    <a:pt x="1945647" y="734060"/>
                  </a:moveTo>
                  <a:lnTo>
                    <a:pt x="346952" y="734060"/>
                  </a:lnTo>
                  <a:lnTo>
                    <a:pt x="359087" y="746760"/>
                  </a:lnTo>
                  <a:lnTo>
                    <a:pt x="383742" y="746760"/>
                  </a:lnTo>
                  <a:lnTo>
                    <a:pt x="396260" y="759460"/>
                  </a:lnTo>
                  <a:lnTo>
                    <a:pt x="394746" y="763270"/>
                  </a:lnTo>
                  <a:lnTo>
                    <a:pt x="459944" y="783590"/>
                  </a:lnTo>
                  <a:lnTo>
                    <a:pt x="461888" y="784860"/>
                  </a:lnTo>
                  <a:lnTo>
                    <a:pt x="463430" y="784860"/>
                  </a:lnTo>
                  <a:lnTo>
                    <a:pt x="466111" y="772160"/>
                  </a:lnTo>
                  <a:lnTo>
                    <a:pt x="1855401" y="772160"/>
                  </a:lnTo>
                  <a:lnTo>
                    <a:pt x="1866987" y="759460"/>
                  </a:lnTo>
                  <a:lnTo>
                    <a:pt x="1902597" y="759460"/>
                  </a:lnTo>
                  <a:lnTo>
                    <a:pt x="1949467" y="741680"/>
                  </a:lnTo>
                  <a:lnTo>
                    <a:pt x="1945647" y="734060"/>
                  </a:lnTo>
                  <a:close/>
                </a:path>
                <a:path w="2219959" h="850900">
                  <a:moveTo>
                    <a:pt x="1902597" y="759460"/>
                  </a:moveTo>
                  <a:lnTo>
                    <a:pt x="1878497" y="759460"/>
                  </a:lnTo>
                  <a:lnTo>
                    <a:pt x="1881796" y="767080"/>
                  </a:lnTo>
                  <a:lnTo>
                    <a:pt x="1902597" y="759460"/>
                  </a:lnTo>
                  <a:close/>
                </a:path>
                <a:path w="2219959" h="850900">
                  <a:moveTo>
                    <a:pt x="1992410" y="708660"/>
                  </a:moveTo>
                  <a:lnTo>
                    <a:pt x="278902" y="708660"/>
                  </a:lnTo>
                  <a:lnTo>
                    <a:pt x="274676" y="722630"/>
                  </a:lnTo>
                  <a:lnTo>
                    <a:pt x="300719" y="732790"/>
                  </a:lnTo>
                  <a:lnTo>
                    <a:pt x="341974" y="746760"/>
                  </a:lnTo>
                  <a:lnTo>
                    <a:pt x="343539" y="746760"/>
                  </a:lnTo>
                  <a:lnTo>
                    <a:pt x="346952" y="734060"/>
                  </a:lnTo>
                  <a:lnTo>
                    <a:pt x="1957580" y="734060"/>
                  </a:lnTo>
                  <a:lnTo>
                    <a:pt x="1969351" y="721360"/>
                  </a:lnTo>
                  <a:lnTo>
                    <a:pt x="1980960" y="721360"/>
                  </a:lnTo>
                  <a:lnTo>
                    <a:pt x="1992410" y="708660"/>
                  </a:lnTo>
                  <a:close/>
                </a:path>
                <a:path w="2219959" h="850900">
                  <a:moveTo>
                    <a:pt x="2041496" y="695960"/>
                  </a:moveTo>
                  <a:lnTo>
                    <a:pt x="242750" y="695960"/>
                  </a:lnTo>
                  <a:lnTo>
                    <a:pt x="254589" y="708660"/>
                  </a:lnTo>
                  <a:lnTo>
                    <a:pt x="1992410" y="708660"/>
                  </a:lnTo>
                  <a:lnTo>
                    <a:pt x="1997866" y="718820"/>
                  </a:lnTo>
                  <a:lnTo>
                    <a:pt x="2041496" y="695960"/>
                  </a:lnTo>
                  <a:close/>
                </a:path>
                <a:path w="2219959" h="850900">
                  <a:moveTo>
                    <a:pt x="2078875" y="657860"/>
                  </a:moveTo>
                  <a:lnTo>
                    <a:pt x="165722" y="657860"/>
                  </a:lnTo>
                  <a:lnTo>
                    <a:pt x="160568" y="671830"/>
                  </a:lnTo>
                  <a:lnTo>
                    <a:pt x="185061" y="684530"/>
                  </a:lnTo>
                  <a:lnTo>
                    <a:pt x="212108" y="695960"/>
                  </a:lnTo>
                  <a:lnTo>
                    <a:pt x="227803" y="702310"/>
                  </a:lnTo>
                  <a:lnTo>
                    <a:pt x="231123" y="695960"/>
                  </a:lnTo>
                  <a:lnTo>
                    <a:pt x="2041496" y="695960"/>
                  </a:lnTo>
                  <a:lnTo>
                    <a:pt x="2058416" y="687070"/>
                  </a:lnTo>
                  <a:lnTo>
                    <a:pt x="2055895" y="683260"/>
                  </a:lnTo>
                  <a:lnTo>
                    <a:pt x="2067684" y="670560"/>
                  </a:lnTo>
                  <a:lnTo>
                    <a:pt x="2078875" y="657860"/>
                  </a:lnTo>
                  <a:close/>
                </a:path>
                <a:path w="2219959" h="850900">
                  <a:moveTo>
                    <a:pt x="2099443" y="645160"/>
                  </a:moveTo>
                  <a:lnTo>
                    <a:pt x="141625" y="645160"/>
                  </a:lnTo>
                  <a:lnTo>
                    <a:pt x="153297" y="657860"/>
                  </a:lnTo>
                  <a:lnTo>
                    <a:pt x="2089463" y="657860"/>
                  </a:lnTo>
                  <a:lnTo>
                    <a:pt x="2099443" y="645160"/>
                  </a:lnTo>
                  <a:close/>
                </a:path>
                <a:path w="2219959" h="850900">
                  <a:moveTo>
                    <a:pt x="2124223" y="645160"/>
                  </a:moveTo>
                  <a:lnTo>
                    <a:pt x="2099443" y="645160"/>
                  </a:lnTo>
                  <a:lnTo>
                    <a:pt x="2107436" y="656590"/>
                  </a:lnTo>
                  <a:lnTo>
                    <a:pt x="2112431" y="652780"/>
                  </a:lnTo>
                  <a:lnTo>
                    <a:pt x="2124223" y="645160"/>
                  </a:lnTo>
                  <a:close/>
                </a:path>
                <a:path w="2219959" h="850900">
                  <a:moveTo>
                    <a:pt x="2198924" y="556260"/>
                  </a:moveTo>
                  <a:lnTo>
                    <a:pt x="37464" y="556260"/>
                  </a:lnTo>
                  <a:lnTo>
                    <a:pt x="43673" y="568960"/>
                  </a:lnTo>
                  <a:lnTo>
                    <a:pt x="50461" y="581660"/>
                  </a:lnTo>
                  <a:lnTo>
                    <a:pt x="57764" y="594360"/>
                  </a:lnTo>
                  <a:lnTo>
                    <a:pt x="65516" y="594360"/>
                  </a:lnTo>
                  <a:lnTo>
                    <a:pt x="56093" y="604520"/>
                  </a:lnTo>
                  <a:lnTo>
                    <a:pt x="74684" y="619760"/>
                  </a:lnTo>
                  <a:lnTo>
                    <a:pt x="90667" y="632460"/>
                  </a:lnTo>
                  <a:lnTo>
                    <a:pt x="114525" y="646430"/>
                  </a:lnTo>
                  <a:lnTo>
                    <a:pt x="118017" y="648970"/>
                  </a:lnTo>
                  <a:lnTo>
                    <a:pt x="120551" y="645160"/>
                  </a:lnTo>
                  <a:lnTo>
                    <a:pt x="2124223" y="645160"/>
                  </a:lnTo>
                  <a:lnTo>
                    <a:pt x="2132950" y="638810"/>
                  </a:lnTo>
                  <a:lnTo>
                    <a:pt x="2154137" y="619760"/>
                  </a:lnTo>
                  <a:lnTo>
                    <a:pt x="2160069" y="613410"/>
                  </a:lnTo>
                  <a:lnTo>
                    <a:pt x="2153232" y="607060"/>
                  </a:lnTo>
                  <a:lnTo>
                    <a:pt x="2160736" y="594360"/>
                  </a:lnTo>
                  <a:lnTo>
                    <a:pt x="2167848" y="581660"/>
                  </a:lnTo>
                  <a:lnTo>
                    <a:pt x="2174511" y="581660"/>
                  </a:lnTo>
                  <a:lnTo>
                    <a:pt x="2180666" y="568960"/>
                  </a:lnTo>
                  <a:lnTo>
                    <a:pt x="2193321" y="568960"/>
                  </a:lnTo>
                  <a:lnTo>
                    <a:pt x="2194526" y="566420"/>
                  </a:lnTo>
                  <a:lnTo>
                    <a:pt x="2198924" y="556260"/>
                  </a:lnTo>
                  <a:close/>
                </a:path>
                <a:path w="2219959" h="850900">
                  <a:moveTo>
                    <a:pt x="2193321" y="568960"/>
                  </a:moveTo>
                  <a:lnTo>
                    <a:pt x="2180666" y="568960"/>
                  </a:lnTo>
                  <a:lnTo>
                    <a:pt x="2190344" y="572770"/>
                  </a:lnTo>
                  <a:lnTo>
                    <a:pt x="2193321" y="568960"/>
                  </a:lnTo>
                  <a:close/>
                </a:path>
                <a:path w="2219959" h="850900">
                  <a:moveTo>
                    <a:pt x="2203608" y="492760"/>
                  </a:moveTo>
                  <a:lnTo>
                    <a:pt x="2698" y="492760"/>
                  </a:lnTo>
                  <a:lnTo>
                    <a:pt x="7125" y="520700"/>
                  </a:lnTo>
                  <a:lnTo>
                    <a:pt x="25176" y="561340"/>
                  </a:lnTo>
                  <a:lnTo>
                    <a:pt x="37464" y="556260"/>
                  </a:lnTo>
                  <a:lnTo>
                    <a:pt x="2198924" y="556260"/>
                  </a:lnTo>
                  <a:lnTo>
                    <a:pt x="2213054" y="520700"/>
                  </a:lnTo>
                  <a:lnTo>
                    <a:pt x="2215403" y="505460"/>
                  </a:lnTo>
                  <a:lnTo>
                    <a:pt x="2202582" y="505460"/>
                  </a:lnTo>
                  <a:lnTo>
                    <a:pt x="2203608" y="492760"/>
                  </a:lnTo>
                  <a:close/>
                </a:path>
                <a:path w="2219959" h="850900">
                  <a:moveTo>
                    <a:pt x="821615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06" y="492760"/>
                  </a:lnTo>
                  <a:lnTo>
                    <a:pt x="2204121" y="492760"/>
                  </a:lnTo>
                  <a:lnTo>
                    <a:pt x="2204121" y="454660"/>
                  </a:lnTo>
                  <a:lnTo>
                    <a:pt x="2219827" y="454660"/>
                  </a:lnTo>
                  <a:lnTo>
                    <a:pt x="2219827" y="378460"/>
                  </a:lnTo>
                  <a:lnTo>
                    <a:pt x="2204121" y="378460"/>
                  </a:lnTo>
                  <a:lnTo>
                    <a:pt x="2204121" y="327660"/>
                  </a:lnTo>
                  <a:lnTo>
                    <a:pt x="2219827" y="327660"/>
                  </a:lnTo>
                  <a:lnTo>
                    <a:pt x="2219827" y="302260"/>
                  </a:lnTo>
                  <a:lnTo>
                    <a:pt x="1044271" y="302260"/>
                  </a:lnTo>
                  <a:lnTo>
                    <a:pt x="1045559" y="289560"/>
                  </a:lnTo>
                  <a:lnTo>
                    <a:pt x="945522" y="289560"/>
                  </a:lnTo>
                  <a:lnTo>
                    <a:pt x="932469" y="276860"/>
                  </a:lnTo>
                  <a:lnTo>
                    <a:pt x="919259" y="276860"/>
                  </a:lnTo>
                  <a:lnTo>
                    <a:pt x="922233" y="264160"/>
                  </a:lnTo>
                  <a:lnTo>
                    <a:pt x="834383" y="264160"/>
                  </a:lnTo>
                  <a:lnTo>
                    <a:pt x="821615" y="251460"/>
                  </a:lnTo>
                  <a:close/>
                </a:path>
                <a:path w="2219959" h="850900">
                  <a:moveTo>
                    <a:pt x="1083384" y="273050"/>
                  </a:moveTo>
                  <a:lnTo>
                    <a:pt x="1087075" y="276860"/>
                  </a:lnTo>
                  <a:lnTo>
                    <a:pt x="1099579" y="276860"/>
                  </a:lnTo>
                  <a:lnTo>
                    <a:pt x="1096982" y="302260"/>
                  </a:lnTo>
                  <a:lnTo>
                    <a:pt x="1171566" y="302260"/>
                  </a:lnTo>
                  <a:lnTo>
                    <a:pt x="1171630" y="284480"/>
                  </a:lnTo>
                  <a:lnTo>
                    <a:pt x="1110665" y="276860"/>
                  </a:lnTo>
                  <a:lnTo>
                    <a:pt x="1083384" y="273050"/>
                  </a:lnTo>
                  <a:close/>
                </a:path>
                <a:path w="2219959" h="850900">
                  <a:moveTo>
                    <a:pt x="975381" y="257810"/>
                  </a:moveTo>
                  <a:lnTo>
                    <a:pt x="971164" y="289560"/>
                  </a:lnTo>
                  <a:lnTo>
                    <a:pt x="1045559" y="289560"/>
                  </a:lnTo>
                  <a:lnTo>
                    <a:pt x="1047708" y="267970"/>
                  </a:lnTo>
                  <a:lnTo>
                    <a:pt x="975381" y="257810"/>
                  </a:lnTo>
                  <a:close/>
                </a:path>
                <a:path w="2219959" h="850900">
                  <a:moveTo>
                    <a:pt x="852940" y="241300"/>
                  </a:moveTo>
                  <a:lnTo>
                    <a:pt x="847042" y="264160"/>
                  </a:lnTo>
                  <a:lnTo>
                    <a:pt x="922233" y="264160"/>
                  </a:lnTo>
                  <a:lnTo>
                    <a:pt x="925117" y="251460"/>
                  </a:lnTo>
                  <a:lnTo>
                    <a:pt x="852940" y="241300"/>
                  </a:lnTo>
                  <a:close/>
                </a:path>
                <a:path w="2219959" h="850900">
                  <a:moveTo>
                    <a:pt x="577629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55" y="251460"/>
                  </a:lnTo>
                  <a:lnTo>
                    <a:pt x="799410" y="238760"/>
                  </a:lnTo>
                  <a:lnTo>
                    <a:pt x="724333" y="238760"/>
                  </a:lnTo>
                  <a:lnTo>
                    <a:pt x="711747" y="226060"/>
                  </a:lnTo>
                  <a:lnTo>
                    <a:pt x="673550" y="226060"/>
                  </a:lnTo>
                  <a:lnTo>
                    <a:pt x="679071" y="200660"/>
                  </a:lnTo>
                  <a:lnTo>
                    <a:pt x="590199" y="200660"/>
                  </a:lnTo>
                  <a:lnTo>
                    <a:pt x="577629" y="187960"/>
                  </a:lnTo>
                  <a:close/>
                </a:path>
                <a:path w="2219959" h="850900">
                  <a:moveTo>
                    <a:pt x="1490152" y="238760"/>
                  </a:moveTo>
                  <a:lnTo>
                    <a:pt x="1477293" y="242570"/>
                  </a:lnTo>
                  <a:lnTo>
                    <a:pt x="1470042" y="243778"/>
                  </a:lnTo>
                  <a:lnTo>
                    <a:pt x="1477293" y="242570"/>
                  </a:lnTo>
                  <a:lnTo>
                    <a:pt x="1490152" y="238760"/>
                  </a:lnTo>
                  <a:close/>
                </a:path>
                <a:path w="2219959" h="850900">
                  <a:moveTo>
                    <a:pt x="730481" y="208280"/>
                  </a:moveTo>
                  <a:lnTo>
                    <a:pt x="724333" y="238760"/>
                  </a:lnTo>
                  <a:lnTo>
                    <a:pt x="799410" y="238760"/>
                  </a:lnTo>
                  <a:lnTo>
                    <a:pt x="802316" y="228600"/>
                  </a:lnTo>
                  <a:lnTo>
                    <a:pt x="730481" y="208280"/>
                  </a:lnTo>
                  <a:close/>
                </a:path>
                <a:path w="2219959" h="850900">
                  <a:moveTo>
                    <a:pt x="610996" y="176530"/>
                  </a:moveTo>
                  <a:lnTo>
                    <a:pt x="602725" y="200660"/>
                  </a:lnTo>
                  <a:lnTo>
                    <a:pt x="679071" y="200660"/>
                  </a:lnTo>
                  <a:lnTo>
                    <a:pt x="680200" y="195580"/>
                  </a:lnTo>
                  <a:lnTo>
                    <a:pt x="610996" y="176530"/>
                  </a:lnTo>
                  <a:close/>
                </a:path>
                <a:path w="2219959" h="850900">
                  <a:moveTo>
                    <a:pt x="370803" y="102870"/>
                  </a:moveTo>
                  <a:lnTo>
                    <a:pt x="362344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0" y="187960"/>
                  </a:lnTo>
                  <a:lnTo>
                    <a:pt x="558398" y="162560"/>
                  </a:lnTo>
                  <a:lnTo>
                    <a:pt x="469635" y="162560"/>
                  </a:lnTo>
                  <a:lnTo>
                    <a:pt x="457136" y="149860"/>
                  </a:lnTo>
                  <a:lnTo>
                    <a:pt x="432112" y="149860"/>
                  </a:lnTo>
                  <a:lnTo>
                    <a:pt x="438240" y="125730"/>
                  </a:lnTo>
                  <a:lnTo>
                    <a:pt x="370803" y="102870"/>
                  </a:lnTo>
                  <a:close/>
                </a:path>
                <a:path w="2219959" h="850900">
                  <a:moveTo>
                    <a:pt x="489369" y="142240"/>
                  </a:moveTo>
                  <a:lnTo>
                    <a:pt x="482121" y="162560"/>
                  </a:lnTo>
                  <a:lnTo>
                    <a:pt x="558442" y="162560"/>
                  </a:lnTo>
                  <a:lnTo>
                    <a:pt x="498160" y="146050"/>
                  </a:lnTo>
                  <a:lnTo>
                    <a:pt x="489369" y="142240"/>
                  </a:lnTo>
                  <a:close/>
                </a:path>
                <a:path w="2219959" h="850900">
                  <a:moveTo>
                    <a:pt x="59838" y="0"/>
                  </a:moveTo>
                  <a:lnTo>
                    <a:pt x="28677" y="11430"/>
                  </a:lnTo>
                  <a:lnTo>
                    <a:pt x="18984" y="22860"/>
                  </a:lnTo>
                  <a:lnTo>
                    <a:pt x="14129" y="27940"/>
                  </a:lnTo>
                  <a:lnTo>
                    <a:pt x="27590" y="35560"/>
                  </a:lnTo>
                  <a:lnTo>
                    <a:pt x="22513" y="48260"/>
                  </a:lnTo>
                  <a:lnTo>
                    <a:pt x="18786" y="60960"/>
                  </a:lnTo>
                  <a:lnTo>
                    <a:pt x="16489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49862" y="124460"/>
                  </a:lnTo>
                  <a:lnTo>
                    <a:pt x="337421" y="111760"/>
                  </a:lnTo>
                  <a:lnTo>
                    <a:pt x="312671" y="111760"/>
                  </a:lnTo>
                  <a:lnTo>
                    <a:pt x="319491" y="86360"/>
                  </a:lnTo>
                  <a:lnTo>
                    <a:pt x="243322" y="86360"/>
                  </a:lnTo>
                  <a:lnTo>
                    <a:pt x="218300" y="73660"/>
                  </a:lnTo>
                  <a:lnTo>
                    <a:pt x="193962" y="60960"/>
                  </a:lnTo>
                  <a:lnTo>
                    <a:pt x="200722" y="44450"/>
                  </a:lnTo>
                  <a:lnTo>
                    <a:pt x="175424" y="35560"/>
                  </a:lnTo>
                  <a:lnTo>
                    <a:pt x="113001" y="35560"/>
                  </a:lnTo>
                  <a:lnTo>
                    <a:pt x="94163" y="22860"/>
                  </a:lnTo>
                  <a:lnTo>
                    <a:pt x="78049" y="22860"/>
                  </a:lnTo>
                  <a:lnTo>
                    <a:pt x="82318" y="3810"/>
                  </a:lnTo>
                  <a:lnTo>
                    <a:pt x="59838" y="0"/>
                  </a:lnTo>
                  <a:close/>
                </a:path>
                <a:path w="2219959" h="850900">
                  <a:moveTo>
                    <a:pt x="2014390" y="59690"/>
                  </a:moveTo>
                  <a:lnTo>
                    <a:pt x="1947056" y="86360"/>
                  </a:lnTo>
                  <a:lnTo>
                    <a:pt x="1954945" y="111760"/>
                  </a:lnTo>
                  <a:lnTo>
                    <a:pt x="1930655" y="111760"/>
                  </a:lnTo>
                  <a:lnTo>
                    <a:pt x="1918410" y="124460"/>
                  </a:lnTo>
                  <a:lnTo>
                    <a:pt x="2204121" y="124460"/>
                  </a:lnTo>
                  <a:lnTo>
                    <a:pt x="2204121" y="86360"/>
                  </a:lnTo>
                  <a:lnTo>
                    <a:pt x="2022891" y="86360"/>
                  </a:lnTo>
                  <a:lnTo>
                    <a:pt x="2018825" y="73660"/>
                  </a:lnTo>
                  <a:lnTo>
                    <a:pt x="2014390" y="59690"/>
                  </a:lnTo>
                  <a:close/>
                </a:path>
                <a:path w="2219959" h="850900">
                  <a:moveTo>
                    <a:pt x="250009" y="62230"/>
                  </a:moveTo>
                  <a:lnTo>
                    <a:pt x="243322" y="86360"/>
                  </a:lnTo>
                  <a:lnTo>
                    <a:pt x="319491" y="86360"/>
                  </a:lnTo>
                  <a:lnTo>
                    <a:pt x="319667" y="85090"/>
                  </a:lnTo>
                  <a:lnTo>
                    <a:pt x="250009" y="62230"/>
                  </a:lnTo>
                  <a:close/>
                </a:path>
                <a:path w="2219959" h="850900">
                  <a:moveTo>
                    <a:pt x="2204121" y="73660"/>
                  </a:moveTo>
                  <a:lnTo>
                    <a:pt x="2035408" y="73660"/>
                  </a:lnTo>
                  <a:lnTo>
                    <a:pt x="2022891" y="86360"/>
                  </a:lnTo>
                  <a:lnTo>
                    <a:pt x="2204121" y="86360"/>
                  </a:lnTo>
                  <a:lnTo>
                    <a:pt x="2204121" y="73660"/>
                  </a:lnTo>
                  <a:close/>
                </a:path>
                <a:path w="2219959" h="850900">
                  <a:moveTo>
                    <a:pt x="2130328" y="10160"/>
                  </a:moveTo>
                  <a:lnTo>
                    <a:pt x="2124186" y="11430"/>
                  </a:lnTo>
                  <a:lnTo>
                    <a:pt x="2070855" y="35560"/>
                  </a:lnTo>
                  <a:lnTo>
                    <a:pt x="2060825" y="39370"/>
                  </a:lnTo>
                  <a:lnTo>
                    <a:pt x="2071193" y="60960"/>
                  </a:lnTo>
                  <a:lnTo>
                    <a:pt x="2059566" y="60960"/>
                  </a:lnTo>
                  <a:lnTo>
                    <a:pt x="2047635" y="73660"/>
                  </a:lnTo>
                  <a:lnTo>
                    <a:pt x="2219703" y="73660"/>
                  </a:lnTo>
                  <a:lnTo>
                    <a:pt x="2212312" y="36830"/>
                  </a:lnTo>
                  <a:lnTo>
                    <a:pt x="2211233" y="35560"/>
                  </a:lnTo>
                  <a:lnTo>
                    <a:pt x="2137201" y="35560"/>
                  </a:lnTo>
                  <a:lnTo>
                    <a:pt x="2130328" y="10160"/>
                  </a:lnTo>
                  <a:close/>
                </a:path>
                <a:path w="2219959" h="850900">
                  <a:moveTo>
                    <a:pt x="132175" y="19050"/>
                  </a:moveTo>
                  <a:lnTo>
                    <a:pt x="125085" y="35560"/>
                  </a:lnTo>
                  <a:lnTo>
                    <a:pt x="175424" y="35560"/>
                  </a:lnTo>
                  <a:lnTo>
                    <a:pt x="132175" y="19050"/>
                  </a:lnTo>
                  <a:close/>
                </a:path>
                <a:path w="2219959" h="850900">
                  <a:moveTo>
                    <a:pt x="2183352" y="10160"/>
                  </a:moveTo>
                  <a:lnTo>
                    <a:pt x="2177294" y="22860"/>
                  </a:lnTo>
                  <a:lnTo>
                    <a:pt x="2148436" y="22860"/>
                  </a:lnTo>
                  <a:lnTo>
                    <a:pt x="2137201" y="35560"/>
                  </a:lnTo>
                  <a:lnTo>
                    <a:pt x="2211233" y="35560"/>
                  </a:lnTo>
                  <a:lnTo>
                    <a:pt x="2191816" y="12700"/>
                  </a:lnTo>
                  <a:lnTo>
                    <a:pt x="2183352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26277" y="6077986"/>
              <a:ext cx="2219960" cy="851535"/>
            </a:xfrm>
            <a:custGeom>
              <a:avLst/>
              <a:gdLst/>
              <a:ahLst/>
              <a:cxnLst/>
              <a:rect l="l" t="t" r="r" b="b"/>
              <a:pathLst>
                <a:path w="2219959" h="851534">
                  <a:moveTo>
                    <a:pt x="33045" y="9166"/>
                  </a:moveTo>
                  <a:lnTo>
                    <a:pt x="59838" y="0"/>
                  </a:lnTo>
                </a:path>
                <a:path w="2219959" h="851534">
                  <a:moveTo>
                    <a:pt x="2219788" y="475529"/>
                  </a:moveTo>
                  <a:lnTo>
                    <a:pt x="2213053" y="520694"/>
                  </a:lnTo>
                  <a:lnTo>
                    <a:pt x="2194524" y="566650"/>
                  </a:lnTo>
                  <a:lnTo>
                    <a:pt x="2166928" y="607691"/>
                  </a:lnTo>
                  <a:lnTo>
                    <a:pt x="2158481" y="615320"/>
                  </a:lnTo>
                </a:path>
                <a:path w="2219959" h="851534">
                  <a:moveTo>
                    <a:pt x="1949756" y="741122"/>
                  </a:moveTo>
                  <a:lnTo>
                    <a:pt x="1836630" y="783867"/>
                  </a:lnTo>
                  <a:lnTo>
                    <a:pt x="1792227" y="796183"/>
                  </a:lnTo>
                  <a:lnTo>
                    <a:pt x="1744106" y="806957"/>
                  </a:lnTo>
                  <a:lnTo>
                    <a:pt x="1692983" y="816285"/>
                  </a:lnTo>
                  <a:lnTo>
                    <a:pt x="1639572" y="824264"/>
                  </a:lnTo>
                  <a:lnTo>
                    <a:pt x="1584588" y="830991"/>
                  </a:lnTo>
                  <a:lnTo>
                    <a:pt x="1528744" y="836563"/>
                  </a:lnTo>
                  <a:lnTo>
                    <a:pt x="1472756" y="841077"/>
                  </a:lnTo>
                  <a:lnTo>
                    <a:pt x="1417339" y="844631"/>
                  </a:lnTo>
                  <a:lnTo>
                    <a:pt x="1363205" y="847321"/>
                  </a:lnTo>
                  <a:lnTo>
                    <a:pt x="1311071" y="849245"/>
                  </a:lnTo>
                  <a:lnTo>
                    <a:pt x="1261650" y="850498"/>
                  </a:lnTo>
                </a:path>
                <a:path w="2219959" h="851534">
                  <a:moveTo>
                    <a:pt x="1173810" y="851385"/>
                  </a:moveTo>
                  <a:lnTo>
                    <a:pt x="1173807" y="851385"/>
                  </a:lnTo>
                  <a:lnTo>
                    <a:pt x="1173804" y="851385"/>
                  </a:lnTo>
                </a:path>
                <a:path w="2219959" h="851534">
                  <a:moveTo>
                    <a:pt x="1050788" y="850361"/>
                  </a:moveTo>
                  <a:lnTo>
                    <a:pt x="1050787" y="850361"/>
                  </a:lnTo>
                </a:path>
                <a:path w="2219959" h="851534">
                  <a:moveTo>
                    <a:pt x="860205" y="842576"/>
                  </a:moveTo>
                  <a:lnTo>
                    <a:pt x="790550" y="837392"/>
                  </a:lnTo>
                  <a:lnTo>
                    <a:pt x="734474" y="831976"/>
                  </a:lnTo>
                  <a:lnTo>
                    <a:pt x="678159" y="825326"/>
                  </a:lnTo>
                  <a:lnTo>
                    <a:pt x="622076" y="817316"/>
                  </a:lnTo>
                  <a:lnTo>
                    <a:pt x="566698" y="807820"/>
                  </a:lnTo>
                  <a:lnTo>
                    <a:pt x="512497" y="796712"/>
                  </a:lnTo>
                  <a:lnTo>
                    <a:pt x="461702" y="784296"/>
                  </a:lnTo>
                </a:path>
                <a:path w="2219959" h="851534">
                  <a:moveTo>
                    <a:pt x="459945" y="783867"/>
                  </a:moveTo>
                  <a:lnTo>
                    <a:pt x="415028" y="769541"/>
                  </a:lnTo>
                </a:path>
                <a:path w="2219959" h="851534">
                  <a:moveTo>
                    <a:pt x="754" y="480009"/>
                  </a:moveTo>
                  <a:lnTo>
                    <a:pt x="0" y="475265"/>
                  </a:lnTo>
                  <a:lnTo>
                    <a:pt x="0" y="73757"/>
                  </a:lnTo>
                </a:path>
                <a:path w="2219959" h="851534">
                  <a:moveTo>
                    <a:pt x="2161416" y="3242"/>
                  </a:moveTo>
                  <a:lnTo>
                    <a:pt x="2186504" y="10635"/>
                  </a:lnTo>
                </a:path>
                <a:path w="2219959" h="851534">
                  <a:moveTo>
                    <a:pt x="2191815" y="12200"/>
                  </a:moveTo>
                  <a:lnTo>
                    <a:pt x="2212311" y="36379"/>
                  </a:lnTo>
                  <a:lnTo>
                    <a:pt x="2218548" y="67396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926277" y="5717103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4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926277" y="5717103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4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30158" y="6536664"/>
              <a:ext cx="92489" cy="9254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08235" y="6536664"/>
              <a:ext cx="92489" cy="925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857484" y="6692868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711593" y="3113541"/>
              <a:ext cx="2890520" cy="1104900"/>
            </a:xfrm>
            <a:custGeom>
              <a:avLst/>
              <a:gdLst/>
              <a:ahLst/>
              <a:cxnLst/>
              <a:rect l="l" t="t" r="r" b="b"/>
              <a:pathLst>
                <a:path w="2890519" h="1104900">
                  <a:moveTo>
                    <a:pt x="1933765" y="1092200"/>
                  </a:moveTo>
                  <a:lnTo>
                    <a:pt x="1087010" y="1092200"/>
                  </a:lnTo>
                  <a:lnTo>
                    <a:pt x="1129893" y="1102937"/>
                  </a:lnTo>
                  <a:lnTo>
                    <a:pt x="1163914" y="1104900"/>
                  </a:lnTo>
                  <a:lnTo>
                    <a:pt x="1844315" y="1104900"/>
                  </a:lnTo>
                  <a:lnTo>
                    <a:pt x="1873620" y="1103253"/>
                  </a:lnTo>
                  <a:lnTo>
                    <a:pt x="1890639" y="1102101"/>
                  </a:lnTo>
                  <a:lnTo>
                    <a:pt x="1933765" y="1092200"/>
                  </a:lnTo>
                  <a:close/>
                </a:path>
                <a:path w="2890519" h="1104900">
                  <a:moveTo>
                    <a:pt x="2091707" y="1079500"/>
                  </a:moveTo>
                  <a:lnTo>
                    <a:pt x="941582" y="1079500"/>
                  </a:lnTo>
                  <a:lnTo>
                    <a:pt x="986475" y="1091528"/>
                  </a:lnTo>
                  <a:lnTo>
                    <a:pt x="993471" y="1092200"/>
                  </a:lnTo>
                  <a:lnTo>
                    <a:pt x="2014591" y="1092200"/>
                  </a:lnTo>
                  <a:lnTo>
                    <a:pt x="2041667" y="1089630"/>
                  </a:lnTo>
                  <a:lnTo>
                    <a:pt x="2058364" y="1087775"/>
                  </a:lnTo>
                  <a:lnTo>
                    <a:pt x="2091707" y="1079500"/>
                  </a:lnTo>
                  <a:close/>
                </a:path>
                <a:path w="2890519" h="1104900">
                  <a:moveTo>
                    <a:pt x="2234582" y="1054100"/>
                  </a:moveTo>
                  <a:lnTo>
                    <a:pt x="761739" y="1054100"/>
                  </a:lnTo>
                  <a:lnTo>
                    <a:pt x="805326" y="1066800"/>
                  </a:lnTo>
                  <a:lnTo>
                    <a:pt x="849800" y="1066800"/>
                  </a:lnTo>
                  <a:lnTo>
                    <a:pt x="895203" y="1079500"/>
                  </a:lnTo>
                  <a:lnTo>
                    <a:pt x="2127773" y="1079500"/>
                  </a:lnTo>
                  <a:lnTo>
                    <a:pt x="2152069" y="1076350"/>
                  </a:lnTo>
                  <a:lnTo>
                    <a:pt x="2154269" y="1076018"/>
                  </a:lnTo>
                  <a:lnTo>
                    <a:pt x="2188874" y="1066800"/>
                  </a:lnTo>
                  <a:lnTo>
                    <a:pt x="2234582" y="1054100"/>
                  </a:lnTo>
                  <a:close/>
                </a:path>
                <a:path w="2890519" h="1104900">
                  <a:moveTo>
                    <a:pt x="2772644" y="838200"/>
                  </a:moveTo>
                  <a:lnTo>
                    <a:pt x="145740" y="838200"/>
                  </a:lnTo>
                  <a:lnTo>
                    <a:pt x="161450" y="850900"/>
                  </a:lnTo>
                  <a:lnTo>
                    <a:pt x="199712" y="876300"/>
                  </a:lnTo>
                  <a:lnTo>
                    <a:pt x="240192" y="889000"/>
                  </a:lnTo>
                  <a:lnTo>
                    <a:pt x="282844" y="914400"/>
                  </a:lnTo>
                  <a:lnTo>
                    <a:pt x="327619" y="927100"/>
                  </a:lnTo>
                  <a:lnTo>
                    <a:pt x="374470" y="952500"/>
                  </a:lnTo>
                  <a:lnTo>
                    <a:pt x="417091" y="965200"/>
                  </a:lnTo>
                  <a:lnTo>
                    <a:pt x="595364" y="1016000"/>
                  </a:lnTo>
                  <a:lnTo>
                    <a:pt x="716050" y="1053192"/>
                  </a:lnTo>
                  <a:lnTo>
                    <a:pt x="720758" y="1054100"/>
                  </a:lnTo>
                  <a:lnTo>
                    <a:pt x="2278179" y="1054100"/>
                  </a:lnTo>
                  <a:lnTo>
                    <a:pt x="2319517" y="1041400"/>
                  </a:lnTo>
                  <a:lnTo>
                    <a:pt x="2358452" y="1028700"/>
                  </a:lnTo>
                  <a:lnTo>
                    <a:pt x="2394838" y="1016000"/>
                  </a:lnTo>
                  <a:lnTo>
                    <a:pt x="2473515" y="996092"/>
                  </a:lnTo>
                  <a:lnTo>
                    <a:pt x="2516469" y="979584"/>
                  </a:lnTo>
                  <a:lnTo>
                    <a:pt x="2593198" y="939800"/>
                  </a:lnTo>
                  <a:lnTo>
                    <a:pt x="2623335" y="930699"/>
                  </a:lnTo>
                  <a:lnTo>
                    <a:pt x="2657405" y="913091"/>
                  </a:lnTo>
                  <a:lnTo>
                    <a:pt x="2675418" y="901700"/>
                  </a:lnTo>
                  <a:lnTo>
                    <a:pt x="2713584" y="876300"/>
                  </a:lnTo>
                  <a:lnTo>
                    <a:pt x="2749644" y="850900"/>
                  </a:lnTo>
                  <a:lnTo>
                    <a:pt x="2761509" y="850900"/>
                  </a:lnTo>
                  <a:lnTo>
                    <a:pt x="2772644" y="838200"/>
                  </a:lnTo>
                  <a:close/>
                </a:path>
                <a:path w="2890519" h="1104900">
                  <a:moveTo>
                    <a:pt x="2792668" y="825500"/>
                  </a:moveTo>
                  <a:lnTo>
                    <a:pt x="117445" y="825500"/>
                  </a:lnTo>
                  <a:lnTo>
                    <a:pt x="131067" y="838200"/>
                  </a:lnTo>
                  <a:lnTo>
                    <a:pt x="2783035" y="838200"/>
                  </a:lnTo>
                  <a:lnTo>
                    <a:pt x="2792668" y="825500"/>
                  </a:lnTo>
                  <a:close/>
                </a:path>
                <a:path w="2890519" h="1104900">
                  <a:moveTo>
                    <a:pt x="50711" y="0"/>
                  </a:moveTo>
                  <a:lnTo>
                    <a:pt x="24132" y="12700"/>
                  </a:lnTo>
                  <a:lnTo>
                    <a:pt x="6431" y="38100"/>
                  </a:lnTo>
                  <a:lnTo>
                    <a:pt x="0" y="63500"/>
                  </a:lnTo>
                  <a:lnTo>
                    <a:pt x="0" y="660400"/>
                  </a:lnTo>
                  <a:lnTo>
                    <a:pt x="6742" y="698500"/>
                  </a:lnTo>
                  <a:lnTo>
                    <a:pt x="25114" y="749300"/>
                  </a:lnTo>
                  <a:lnTo>
                    <a:pt x="52328" y="787400"/>
                  </a:lnTo>
                  <a:lnTo>
                    <a:pt x="85599" y="812800"/>
                  </a:lnTo>
                  <a:lnTo>
                    <a:pt x="99284" y="812800"/>
                  </a:lnTo>
                  <a:lnTo>
                    <a:pt x="104886" y="825500"/>
                  </a:lnTo>
                  <a:lnTo>
                    <a:pt x="2800710" y="825500"/>
                  </a:lnTo>
                  <a:lnTo>
                    <a:pt x="2808134" y="812800"/>
                  </a:lnTo>
                  <a:lnTo>
                    <a:pt x="2839862" y="787400"/>
                  </a:lnTo>
                  <a:lnTo>
                    <a:pt x="2865886" y="749300"/>
                  </a:lnTo>
                  <a:lnTo>
                    <a:pt x="2883492" y="698500"/>
                  </a:lnTo>
                  <a:lnTo>
                    <a:pt x="2889964" y="660400"/>
                  </a:lnTo>
                  <a:lnTo>
                    <a:pt x="2889964" y="393700"/>
                  </a:lnTo>
                  <a:lnTo>
                    <a:pt x="1490701" y="393700"/>
                  </a:lnTo>
                  <a:lnTo>
                    <a:pt x="1450486" y="381000"/>
                  </a:lnTo>
                  <a:lnTo>
                    <a:pt x="1363795" y="381000"/>
                  </a:lnTo>
                  <a:lnTo>
                    <a:pt x="1317408" y="368300"/>
                  </a:lnTo>
                  <a:lnTo>
                    <a:pt x="1269054" y="368300"/>
                  </a:lnTo>
                  <a:lnTo>
                    <a:pt x="1166619" y="342900"/>
                  </a:lnTo>
                  <a:lnTo>
                    <a:pt x="1056848" y="317500"/>
                  </a:lnTo>
                  <a:lnTo>
                    <a:pt x="940097" y="292100"/>
                  </a:lnTo>
                  <a:lnTo>
                    <a:pt x="785347" y="254000"/>
                  </a:lnTo>
                  <a:lnTo>
                    <a:pt x="732306" y="228600"/>
                  </a:lnTo>
                  <a:lnTo>
                    <a:pt x="624316" y="203200"/>
                  </a:lnTo>
                  <a:lnTo>
                    <a:pt x="575123" y="177800"/>
                  </a:lnTo>
                  <a:lnTo>
                    <a:pt x="429285" y="139700"/>
                  </a:lnTo>
                  <a:lnTo>
                    <a:pt x="381472" y="114300"/>
                  </a:lnTo>
                  <a:lnTo>
                    <a:pt x="287441" y="88900"/>
                  </a:lnTo>
                  <a:lnTo>
                    <a:pt x="241353" y="63500"/>
                  </a:lnTo>
                  <a:lnTo>
                    <a:pt x="210087" y="63500"/>
                  </a:lnTo>
                  <a:lnTo>
                    <a:pt x="180383" y="50800"/>
                  </a:lnTo>
                  <a:lnTo>
                    <a:pt x="152306" y="38100"/>
                  </a:lnTo>
                  <a:lnTo>
                    <a:pt x="125922" y="25400"/>
                  </a:lnTo>
                  <a:lnTo>
                    <a:pt x="109141" y="25400"/>
                  </a:lnTo>
                  <a:lnTo>
                    <a:pt x="94583" y="12700"/>
                  </a:lnTo>
                  <a:lnTo>
                    <a:pt x="83777" y="12700"/>
                  </a:lnTo>
                  <a:lnTo>
                    <a:pt x="50711" y="0"/>
                  </a:lnTo>
                  <a:close/>
                </a:path>
                <a:path w="2890519" h="1104900">
                  <a:moveTo>
                    <a:pt x="2866801" y="12700"/>
                  </a:moveTo>
                  <a:lnTo>
                    <a:pt x="2804762" y="12700"/>
                  </a:lnTo>
                  <a:lnTo>
                    <a:pt x="2788158" y="25400"/>
                  </a:lnTo>
                  <a:lnTo>
                    <a:pt x="2774166" y="38100"/>
                  </a:lnTo>
                  <a:lnTo>
                    <a:pt x="2752119" y="38100"/>
                  </a:lnTo>
                  <a:lnTo>
                    <a:pt x="2728608" y="50800"/>
                  </a:lnTo>
                  <a:lnTo>
                    <a:pt x="2703682" y="63500"/>
                  </a:lnTo>
                  <a:lnTo>
                    <a:pt x="2677394" y="76200"/>
                  </a:lnTo>
                  <a:lnTo>
                    <a:pt x="2632937" y="88900"/>
                  </a:lnTo>
                  <a:lnTo>
                    <a:pt x="2587633" y="114300"/>
                  </a:lnTo>
                  <a:lnTo>
                    <a:pt x="2541558" y="127000"/>
                  </a:lnTo>
                  <a:lnTo>
                    <a:pt x="2494788" y="152400"/>
                  </a:lnTo>
                  <a:lnTo>
                    <a:pt x="2447398" y="165100"/>
                  </a:lnTo>
                  <a:lnTo>
                    <a:pt x="2399463" y="190500"/>
                  </a:lnTo>
                  <a:lnTo>
                    <a:pt x="2351059" y="203200"/>
                  </a:lnTo>
                  <a:lnTo>
                    <a:pt x="2297658" y="215900"/>
                  </a:lnTo>
                  <a:lnTo>
                    <a:pt x="2244760" y="241300"/>
                  </a:lnTo>
                  <a:lnTo>
                    <a:pt x="2140666" y="266700"/>
                  </a:lnTo>
                  <a:lnTo>
                    <a:pt x="2089568" y="292100"/>
                  </a:lnTo>
                  <a:lnTo>
                    <a:pt x="1989520" y="317500"/>
                  </a:lnTo>
                  <a:lnTo>
                    <a:pt x="1874419" y="342900"/>
                  </a:lnTo>
                  <a:lnTo>
                    <a:pt x="1766249" y="368300"/>
                  </a:lnTo>
                  <a:lnTo>
                    <a:pt x="1714888" y="368300"/>
                  </a:lnTo>
                  <a:lnTo>
                    <a:pt x="1703351" y="371261"/>
                  </a:lnTo>
                  <a:lnTo>
                    <a:pt x="2889964" y="371261"/>
                  </a:lnTo>
                  <a:lnTo>
                    <a:pt x="2889964" y="63500"/>
                  </a:lnTo>
                  <a:lnTo>
                    <a:pt x="2883796" y="38100"/>
                  </a:lnTo>
                  <a:lnTo>
                    <a:pt x="2866801" y="12700"/>
                  </a:lnTo>
                  <a:close/>
                </a:path>
                <a:path w="2890519" h="1104900">
                  <a:moveTo>
                    <a:pt x="1210506" y="327547"/>
                  </a:moveTo>
                  <a:lnTo>
                    <a:pt x="1271918" y="342900"/>
                  </a:lnTo>
                  <a:lnTo>
                    <a:pt x="1319840" y="355600"/>
                  </a:lnTo>
                  <a:lnTo>
                    <a:pt x="1409690" y="355600"/>
                  </a:lnTo>
                  <a:lnTo>
                    <a:pt x="1451523" y="368300"/>
                  </a:lnTo>
                  <a:lnTo>
                    <a:pt x="1507210" y="368300"/>
                  </a:lnTo>
                  <a:lnTo>
                    <a:pt x="1210506" y="327547"/>
                  </a:lnTo>
                  <a:close/>
                </a:path>
                <a:path w="2890519" h="1104900">
                  <a:moveTo>
                    <a:pt x="1043441" y="296841"/>
                  </a:moveTo>
                  <a:lnTo>
                    <a:pt x="1061342" y="304800"/>
                  </a:lnTo>
                  <a:lnTo>
                    <a:pt x="1116724" y="317500"/>
                  </a:lnTo>
                  <a:lnTo>
                    <a:pt x="1137350" y="317500"/>
                  </a:lnTo>
                  <a:lnTo>
                    <a:pt x="1100323" y="312414"/>
                  </a:lnTo>
                  <a:lnTo>
                    <a:pt x="1043441" y="296841"/>
                  </a:lnTo>
                  <a:close/>
                </a:path>
                <a:path w="2890519" h="1104900">
                  <a:moveTo>
                    <a:pt x="725261" y="209729"/>
                  </a:moveTo>
                  <a:lnTo>
                    <a:pt x="738267" y="215900"/>
                  </a:lnTo>
                  <a:lnTo>
                    <a:pt x="829811" y="238353"/>
                  </a:lnTo>
                  <a:lnTo>
                    <a:pt x="725261" y="209729"/>
                  </a:lnTo>
                  <a:close/>
                </a:path>
                <a:path w="2890519" h="1104900">
                  <a:moveTo>
                    <a:pt x="524445" y="148090"/>
                  </a:moveTo>
                  <a:lnTo>
                    <a:pt x="532678" y="152400"/>
                  </a:lnTo>
                  <a:lnTo>
                    <a:pt x="551959" y="157402"/>
                  </a:lnTo>
                  <a:lnTo>
                    <a:pt x="524445" y="148090"/>
                  </a:lnTo>
                  <a:close/>
                </a:path>
                <a:path w="2890519" h="1104900">
                  <a:moveTo>
                    <a:pt x="327241" y="81350"/>
                  </a:moveTo>
                  <a:lnTo>
                    <a:pt x="341099" y="88900"/>
                  </a:lnTo>
                  <a:lnTo>
                    <a:pt x="380756" y="99461"/>
                  </a:lnTo>
                  <a:lnTo>
                    <a:pt x="327241" y="81350"/>
                  </a:lnTo>
                  <a:close/>
                </a:path>
                <a:path w="2890519" h="1104900">
                  <a:moveTo>
                    <a:pt x="2726606" y="34648"/>
                  </a:moveTo>
                  <a:lnTo>
                    <a:pt x="2718769" y="38100"/>
                  </a:lnTo>
                  <a:lnTo>
                    <a:pt x="2720241" y="38100"/>
                  </a:lnTo>
                  <a:lnTo>
                    <a:pt x="2726606" y="34648"/>
                  </a:lnTo>
                  <a:close/>
                </a:path>
                <a:path w="2890519" h="1104900">
                  <a:moveTo>
                    <a:pt x="127267" y="9521"/>
                  </a:moveTo>
                  <a:lnTo>
                    <a:pt x="133336" y="12700"/>
                  </a:lnTo>
                  <a:lnTo>
                    <a:pt x="135773" y="12700"/>
                  </a:lnTo>
                  <a:lnTo>
                    <a:pt x="127267" y="95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701123" y="3102028"/>
              <a:ext cx="2911475" cy="1125220"/>
            </a:xfrm>
            <a:custGeom>
              <a:avLst/>
              <a:gdLst/>
              <a:ahLst/>
              <a:cxnLst/>
              <a:rect l="l" t="t" r="r" b="b"/>
              <a:pathLst>
                <a:path w="2911475" h="1125220">
                  <a:moveTo>
                    <a:pt x="806" y="69699"/>
                  </a:moveTo>
                  <a:lnTo>
                    <a:pt x="7688" y="35877"/>
                  </a:lnTo>
                </a:path>
                <a:path w="2911475" h="1125220">
                  <a:moveTo>
                    <a:pt x="9431" y="33777"/>
                  </a:moveTo>
                  <a:lnTo>
                    <a:pt x="28662" y="10614"/>
                  </a:lnTo>
                  <a:lnTo>
                    <a:pt x="59786" y="0"/>
                  </a:lnTo>
                </a:path>
                <a:path w="2911475" h="1125220">
                  <a:moveTo>
                    <a:pt x="1512148" y="379053"/>
                  </a:moveTo>
                  <a:lnTo>
                    <a:pt x="1539237" y="382774"/>
                  </a:lnTo>
                  <a:lnTo>
                    <a:pt x="1539238" y="382774"/>
                  </a:lnTo>
                </a:path>
                <a:path w="2911475" h="1125220">
                  <a:moveTo>
                    <a:pt x="2910906" y="664778"/>
                  </a:moveTo>
                  <a:lnTo>
                    <a:pt x="2910554" y="667148"/>
                  </a:lnTo>
                </a:path>
                <a:path w="2911475" h="1125220">
                  <a:moveTo>
                    <a:pt x="2878122" y="767654"/>
                  </a:moveTo>
                  <a:lnTo>
                    <a:pt x="2858263" y="797443"/>
                  </a:lnTo>
                  <a:lnTo>
                    <a:pt x="2824411" y="828438"/>
                  </a:lnTo>
                  <a:lnTo>
                    <a:pt x="2793218" y="850495"/>
                  </a:lnTo>
                  <a:lnTo>
                    <a:pt x="2706564" y="904608"/>
                  </a:lnTo>
                  <a:lnTo>
                    <a:pt x="2589588" y="965065"/>
                  </a:lnTo>
                </a:path>
                <a:path w="2911475" h="1125220">
                  <a:moveTo>
                    <a:pt x="2052138" y="1101144"/>
                  </a:moveTo>
                  <a:lnTo>
                    <a:pt x="1996029" y="1106468"/>
                  </a:lnTo>
                  <a:lnTo>
                    <a:pt x="1939873" y="1110990"/>
                  </a:lnTo>
                  <a:lnTo>
                    <a:pt x="1884090" y="1114767"/>
                  </a:lnTo>
                  <a:lnTo>
                    <a:pt x="1829099" y="1117856"/>
                  </a:lnTo>
                </a:path>
                <a:path w="2911475" h="1125220">
                  <a:moveTo>
                    <a:pt x="1723195" y="1122196"/>
                  </a:moveTo>
                  <a:lnTo>
                    <a:pt x="1723167" y="1122197"/>
                  </a:lnTo>
                  <a:lnTo>
                    <a:pt x="1723139" y="1122198"/>
                  </a:lnTo>
                </a:path>
                <a:path w="2911475" h="1125220">
                  <a:moveTo>
                    <a:pt x="1625462" y="1124468"/>
                  </a:moveTo>
                  <a:lnTo>
                    <a:pt x="1625429" y="1124468"/>
                  </a:lnTo>
                  <a:lnTo>
                    <a:pt x="1625399" y="1124469"/>
                  </a:lnTo>
                </a:path>
                <a:path w="2911475" h="1125220">
                  <a:moveTo>
                    <a:pt x="1539268" y="1125124"/>
                  </a:moveTo>
                  <a:lnTo>
                    <a:pt x="1539237" y="1125124"/>
                  </a:lnTo>
                  <a:lnTo>
                    <a:pt x="1539227" y="1125124"/>
                  </a:lnTo>
                </a:path>
                <a:path w="2911475" h="1125220">
                  <a:moveTo>
                    <a:pt x="1381121" y="1123842"/>
                  </a:moveTo>
                  <a:lnTo>
                    <a:pt x="1381110" y="1123842"/>
                  </a:lnTo>
                  <a:lnTo>
                    <a:pt x="1381093" y="1123841"/>
                  </a:lnTo>
                </a:path>
                <a:path w="2911475" h="1125220">
                  <a:moveTo>
                    <a:pt x="1287831" y="1121447"/>
                  </a:moveTo>
                  <a:lnTo>
                    <a:pt x="1287812" y="1121447"/>
                  </a:lnTo>
                  <a:lnTo>
                    <a:pt x="1287799" y="1121446"/>
                  </a:lnTo>
                </a:path>
                <a:path w="2911475" h="1125220">
                  <a:moveTo>
                    <a:pt x="1187682" y="1117180"/>
                  </a:moveTo>
                  <a:lnTo>
                    <a:pt x="1135650" y="1114178"/>
                  </a:lnTo>
                  <a:lnTo>
                    <a:pt x="1082664" y="1110511"/>
                  </a:lnTo>
                  <a:lnTo>
                    <a:pt x="1028957" y="1106112"/>
                  </a:lnTo>
                  <a:lnTo>
                    <a:pt x="974779" y="1100916"/>
                  </a:lnTo>
                  <a:lnTo>
                    <a:pt x="920377" y="1094855"/>
                  </a:lnTo>
                  <a:lnTo>
                    <a:pt x="865998" y="1087864"/>
                  </a:lnTo>
                  <a:lnTo>
                    <a:pt x="811891" y="1079877"/>
                  </a:lnTo>
                  <a:lnTo>
                    <a:pt x="758303" y="1070829"/>
                  </a:lnTo>
                  <a:lnTo>
                    <a:pt x="705483" y="1060653"/>
                  </a:lnTo>
                  <a:lnTo>
                    <a:pt x="653678" y="1049283"/>
                  </a:lnTo>
                  <a:lnTo>
                    <a:pt x="603136" y="1036653"/>
                  </a:lnTo>
                  <a:lnTo>
                    <a:pt x="420817" y="977678"/>
                  </a:lnTo>
                </a:path>
                <a:path w="2911475" h="1125220">
                  <a:moveTo>
                    <a:pt x="2212" y="678783"/>
                  </a:moveTo>
                  <a:lnTo>
                    <a:pt x="0" y="664778"/>
                  </a:lnTo>
                  <a:lnTo>
                    <a:pt x="0" y="73664"/>
                  </a:lnTo>
                </a:path>
                <a:path w="2911475" h="1125220">
                  <a:moveTo>
                    <a:pt x="2142356" y="263323"/>
                  </a:moveTo>
                  <a:lnTo>
                    <a:pt x="2357992" y="197212"/>
                  </a:lnTo>
                  <a:lnTo>
                    <a:pt x="2683774" y="69639"/>
                  </a:lnTo>
                  <a:lnTo>
                    <a:pt x="2815433" y="11651"/>
                  </a:lnTo>
                  <a:lnTo>
                    <a:pt x="2843082" y="5418"/>
                  </a:lnTo>
                </a:path>
                <a:path w="2911475" h="1125220">
                  <a:moveTo>
                    <a:pt x="2852596" y="3274"/>
                  </a:moveTo>
                  <a:lnTo>
                    <a:pt x="2882942" y="12136"/>
                  </a:lnTo>
                  <a:lnTo>
                    <a:pt x="2903403" y="36258"/>
                  </a:lnTo>
                  <a:lnTo>
                    <a:pt x="2910046" y="69376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01122" y="2638663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0"/>
                  </a:moveTo>
                  <a:lnTo>
                    <a:pt x="1384934" y="493"/>
                  </a:lnTo>
                  <a:lnTo>
                    <a:pt x="1315282" y="1958"/>
                  </a:lnTo>
                  <a:lnTo>
                    <a:pt x="1246572" y="4372"/>
                  </a:lnTo>
                  <a:lnTo>
                    <a:pt x="1178881" y="7713"/>
                  </a:lnTo>
                  <a:lnTo>
                    <a:pt x="1112285" y="11959"/>
                  </a:lnTo>
                  <a:lnTo>
                    <a:pt x="1046861" y="17087"/>
                  </a:lnTo>
                  <a:lnTo>
                    <a:pt x="982683" y="23074"/>
                  </a:lnTo>
                  <a:lnTo>
                    <a:pt x="919829" y="29898"/>
                  </a:lnTo>
                  <a:lnTo>
                    <a:pt x="858376" y="37538"/>
                  </a:lnTo>
                  <a:lnTo>
                    <a:pt x="798398" y="45969"/>
                  </a:lnTo>
                  <a:lnTo>
                    <a:pt x="739973" y="55171"/>
                  </a:lnTo>
                  <a:lnTo>
                    <a:pt x="683176" y="65121"/>
                  </a:lnTo>
                  <a:lnTo>
                    <a:pt x="628084" y="75795"/>
                  </a:lnTo>
                  <a:lnTo>
                    <a:pt x="574773" y="87173"/>
                  </a:lnTo>
                  <a:lnTo>
                    <a:pt x="523320" y="99230"/>
                  </a:lnTo>
                  <a:lnTo>
                    <a:pt x="473800" y="111946"/>
                  </a:lnTo>
                  <a:lnTo>
                    <a:pt x="426290" y="125297"/>
                  </a:lnTo>
                  <a:lnTo>
                    <a:pt x="380866" y="139261"/>
                  </a:lnTo>
                  <a:lnTo>
                    <a:pt x="337605" y="153817"/>
                  </a:lnTo>
                  <a:lnTo>
                    <a:pt x="296582" y="168940"/>
                  </a:lnTo>
                  <a:lnTo>
                    <a:pt x="257873" y="184609"/>
                  </a:lnTo>
                  <a:lnTo>
                    <a:pt x="221556" y="200802"/>
                  </a:lnTo>
                  <a:lnTo>
                    <a:pt x="156400" y="234669"/>
                  </a:lnTo>
                  <a:lnTo>
                    <a:pt x="101722" y="270360"/>
                  </a:lnTo>
                  <a:lnTo>
                    <a:pt x="58133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8"/>
                  </a:lnTo>
                  <a:lnTo>
                    <a:pt x="40688" y="528658"/>
                  </a:lnTo>
                  <a:lnTo>
                    <a:pt x="78503" y="566751"/>
                  </a:lnTo>
                  <a:lnTo>
                    <a:pt x="127713" y="603288"/>
                  </a:lnTo>
                  <a:lnTo>
                    <a:pt x="187706" y="638089"/>
                  </a:lnTo>
                  <a:lnTo>
                    <a:pt x="257873" y="670976"/>
                  </a:lnTo>
                  <a:lnTo>
                    <a:pt x="296582" y="686646"/>
                  </a:lnTo>
                  <a:lnTo>
                    <a:pt x="337605" y="701769"/>
                  </a:lnTo>
                  <a:lnTo>
                    <a:pt x="380866" y="716324"/>
                  </a:lnTo>
                  <a:lnTo>
                    <a:pt x="426290" y="730288"/>
                  </a:lnTo>
                  <a:lnTo>
                    <a:pt x="473800" y="743640"/>
                  </a:lnTo>
                  <a:lnTo>
                    <a:pt x="523320" y="756355"/>
                  </a:lnTo>
                  <a:lnTo>
                    <a:pt x="574773" y="768413"/>
                  </a:lnTo>
                  <a:lnTo>
                    <a:pt x="628084" y="779790"/>
                  </a:lnTo>
                  <a:lnTo>
                    <a:pt x="683176" y="790465"/>
                  </a:lnTo>
                  <a:lnTo>
                    <a:pt x="739973" y="800414"/>
                  </a:lnTo>
                  <a:lnTo>
                    <a:pt x="798398" y="809616"/>
                  </a:lnTo>
                  <a:lnTo>
                    <a:pt x="858376" y="818048"/>
                  </a:lnTo>
                  <a:lnTo>
                    <a:pt x="919829" y="825687"/>
                  </a:lnTo>
                  <a:lnTo>
                    <a:pt x="982683" y="832512"/>
                  </a:lnTo>
                  <a:lnTo>
                    <a:pt x="1046861" y="838499"/>
                  </a:lnTo>
                  <a:lnTo>
                    <a:pt x="1112285" y="843627"/>
                  </a:lnTo>
                  <a:lnTo>
                    <a:pt x="1178881" y="847872"/>
                  </a:lnTo>
                  <a:lnTo>
                    <a:pt x="1246572" y="851213"/>
                  </a:lnTo>
                  <a:lnTo>
                    <a:pt x="1315282" y="853628"/>
                  </a:lnTo>
                  <a:lnTo>
                    <a:pt x="1384934" y="855093"/>
                  </a:lnTo>
                  <a:lnTo>
                    <a:pt x="1455453" y="855586"/>
                  </a:lnTo>
                  <a:lnTo>
                    <a:pt x="1525971" y="855093"/>
                  </a:lnTo>
                  <a:lnTo>
                    <a:pt x="1595623" y="853628"/>
                  </a:lnTo>
                  <a:lnTo>
                    <a:pt x="1664333" y="851213"/>
                  </a:lnTo>
                  <a:lnTo>
                    <a:pt x="1732024" y="847872"/>
                  </a:lnTo>
                  <a:lnTo>
                    <a:pt x="1798620" y="843627"/>
                  </a:lnTo>
                  <a:lnTo>
                    <a:pt x="1864045" y="838499"/>
                  </a:lnTo>
                  <a:lnTo>
                    <a:pt x="1928222" y="832512"/>
                  </a:lnTo>
                  <a:lnTo>
                    <a:pt x="1991076" y="825687"/>
                  </a:lnTo>
                  <a:lnTo>
                    <a:pt x="2052530" y="818048"/>
                  </a:lnTo>
                  <a:lnTo>
                    <a:pt x="2112507" y="809616"/>
                  </a:lnTo>
                  <a:lnTo>
                    <a:pt x="2170933" y="800414"/>
                  </a:lnTo>
                  <a:lnTo>
                    <a:pt x="2227729" y="790465"/>
                  </a:lnTo>
                  <a:lnTo>
                    <a:pt x="2282821" y="779790"/>
                  </a:lnTo>
                  <a:lnTo>
                    <a:pt x="2336132" y="768413"/>
                  </a:lnTo>
                  <a:lnTo>
                    <a:pt x="2387585" y="756355"/>
                  </a:lnTo>
                  <a:lnTo>
                    <a:pt x="2437105" y="743640"/>
                  </a:lnTo>
                  <a:lnTo>
                    <a:pt x="2484615" y="730288"/>
                  </a:lnTo>
                  <a:lnTo>
                    <a:pt x="2530039" y="716324"/>
                  </a:lnTo>
                  <a:lnTo>
                    <a:pt x="2573300" y="701769"/>
                  </a:lnTo>
                  <a:lnTo>
                    <a:pt x="2614324" y="686646"/>
                  </a:lnTo>
                  <a:lnTo>
                    <a:pt x="2653032" y="670976"/>
                  </a:lnTo>
                  <a:lnTo>
                    <a:pt x="2689349" y="654783"/>
                  </a:lnTo>
                  <a:lnTo>
                    <a:pt x="2754506" y="620917"/>
                  </a:lnTo>
                  <a:lnTo>
                    <a:pt x="2809183" y="585225"/>
                  </a:lnTo>
                  <a:lnTo>
                    <a:pt x="2852772" y="547888"/>
                  </a:lnTo>
                  <a:lnTo>
                    <a:pt x="2884662" y="509084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2" y="288835"/>
                  </a:lnTo>
                  <a:lnTo>
                    <a:pt x="2783192" y="252298"/>
                  </a:lnTo>
                  <a:lnTo>
                    <a:pt x="2723199" y="217496"/>
                  </a:lnTo>
                  <a:lnTo>
                    <a:pt x="2653032" y="184609"/>
                  </a:lnTo>
                  <a:lnTo>
                    <a:pt x="2614324" y="168940"/>
                  </a:lnTo>
                  <a:lnTo>
                    <a:pt x="2573300" y="153817"/>
                  </a:lnTo>
                  <a:lnTo>
                    <a:pt x="2530039" y="139261"/>
                  </a:lnTo>
                  <a:lnTo>
                    <a:pt x="2484615" y="125297"/>
                  </a:lnTo>
                  <a:lnTo>
                    <a:pt x="2437105" y="111946"/>
                  </a:lnTo>
                  <a:lnTo>
                    <a:pt x="2387585" y="99230"/>
                  </a:lnTo>
                  <a:lnTo>
                    <a:pt x="2336132" y="87173"/>
                  </a:lnTo>
                  <a:lnTo>
                    <a:pt x="2282821" y="75795"/>
                  </a:lnTo>
                  <a:lnTo>
                    <a:pt x="2227729" y="65121"/>
                  </a:lnTo>
                  <a:lnTo>
                    <a:pt x="2170933" y="55171"/>
                  </a:lnTo>
                  <a:lnTo>
                    <a:pt x="2112507" y="45969"/>
                  </a:lnTo>
                  <a:lnTo>
                    <a:pt x="2052530" y="37538"/>
                  </a:lnTo>
                  <a:lnTo>
                    <a:pt x="1991076" y="29898"/>
                  </a:lnTo>
                  <a:lnTo>
                    <a:pt x="1928222" y="23074"/>
                  </a:lnTo>
                  <a:lnTo>
                    <a:pt x="1864045" y="17087"/>
                  </a:lnTo>
                  <a:lnTo>
                    <a:pt x="1798620" y="11959"/>
                  </a:lnTo>
                  <a:lnTo>
                    <a:pt x="1732024" y="7713"/>
                  </a:lnTo>
                  <a:lnTo>
                    <a:pt x="1664333" y="4372"/>
                  </a:lnTo>
                  <a:lnTo>
                    <a:pt x="1595623" y="1958"/>
                  </a:lnTo>
                  <a:lnTo>
                    <a:pt x="1525971" y="493"/>
                  </a:lnTo>
                  <a:lnTo>
                    <a:pt x="1455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701123" y="2638663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855586"/>
                  </a:moveTo>
                  <a:lnTo>
                    <a:pt x="1525971" y="855092"/>
                  </a:lnTo>
                  <a:lnTo>
                    <a:pt x="1595622" y="853627"/>
                  </a:lnTo>
                  <a:lnTo>
                    <a:pt x="1664332" y="851213"/>
                  </a:lnTo>
                  <a:lnTo>
                    <a:pt x="1732023" y="847872"/>
                  </a:lnTo>
                  <a:lnTo>
                    <a:pt x="1798618" y="843626"/>
                  </a:lnTo>
                  <a:lnTo>
                    <a:pt x="1864043" y="838499"/>
                  </a:lnTo>
                  <a:lnTo>
                    <a:pt x="1928220" y="832511"/>
                  </a:lnTo>
                  <a:lnTo>
                    <a:pt x="1991074" y="825687"/>
                  </a:lnTo>
                  <a:lnTo>
                    <a:pt x="2052528" y="818048"/>
                  </a:lnTo>
                  <a:lnTo>
                    <a:pt x="2112505" y="809616"/>
                  </a:lnTo>
                  <a:lnTo>
                    <a:pt x="2170931" y="800414"/>
                  </a:lnTo>
                  <a:lnTo>
                    <a:pt x="2227727" y="790465"/>
                  </a:lnTo>
                  <a:lnTo>
                    <a:pt x="2282819" y="779790"/>
                  </a:lnTo>
                  <a:lnTo>
                    <a:pt x="2336130" y="768413"/>
                  </a:lnTo>
                  <a:lnTo>
                    <a:pt x="2387583" y="756355"/>
                  </a:lnTo>
                  <a:lnTo>
                    <a:pt x="2437103" y="743639"/>
                  </a:lnTo>
                  <a:lnTo>
                    <a:pt x="2484613" y="730288"/>
                  </a:lnTo>
                  <a:lnTo>
                    <a:pt x="2530037" y="716324"/>
                  </a:lnTo>
                  <a:lnTo>
                    <a:pt x="2573299" y="701769"/>
                  </a:lnTo>
                  <a:lnTo>
                    <a:pt x="2614322" y="686645"/>
                  </a:lnTo>
                  <a:lnTo>
                    <a:pt x="2653031" y="670976"/>
                  </a:lnTo>
                  <a:lnTo>
                    <a:pt x="2689348" y="654783"/>
                  </a:lnTo>
                  <a:lnTo>
                    <a:pt x="2754505" y="620917"/>
                  </a:lnTo>
                  <a:lnTo>
                    <a:pt x="2809183" y="585225"/>
                  </a:lnTo>
                  <a:lnTo>
                    <a:pt x="2852772" y="547887"/>
                  </a:lnTo>
                  <a:lnTo>
                    <a:pt x="2884662" y="509083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2" y="252298"/>
                  </a:lnTo>
                  <a:lnTo>
                    <a:pt x="2723198" y="217496"/>
                  </a:lnTo>
                  <a:lnTo>
                    <a:pt x="2653031" y="184609"/>
                  </a:lnTo>
                  <a:lnTo>
                    <a:pt x="2614322" y="168940"/>
                  </a:lnTo>
                  <a:lnTo>
                    <a:pt x="2573299" y="153817"/>
                  </a:lnTo>
                  <a:lnTo>
                    <a:pt x="2530037" y="139262"/>
                  </a:lnTo>
                  <a:lnTo>
                    <a:pt x="2484613" y="125297"/>
                  </a:lnTo>
                  <a:lnTo>
                    <a:pt x="2437103" y="111946"/>
                  </a:lnTo>
                  <a:lnTo>
                    <a:pt x="2387583" y="99230"/>
                  </a:lnTo>
                  <a:lnTo>
                    <a:pt x="2336130" y="87173"/>
                  </a:lnTo>
                  <a:lnTo>
                    <a:pt x="2282819" y="75795"/>
                  </a:lnTo>
                  <a:lnTo>
                    <a:pt x="2227727" y="65121"/>
                  </a:lnTo>
                  <a:lnTo>
                    <a:pt x="2170931" y="55171"/>
                  </a:lnTo>
                  <a:lnTo>
                    <a:pt x="2112505" y="45970"/>
                  </a:lnTo>
                  <a:lnTo>
                    <a:pt x="2052528" y="37538"/>
                  </a:lnTo>
                  <a:lnTo>
                    <a:pt x="1991074" y="29898"/>
                  </a:lnTo>
                  <a:lnTo>
                    <a:pt x="1928220" y="23074"/>
                  </a:lnTo>
                  <a:lnTo>
                    <a:pt x="1864043" y="17087"/>
                  </a:lnTo>
                  <a:lnTo>
                    <a:pt x="1798618" y="11959"/>
                  </a:lnTo>
                  <a:lnTo>
                    <a:pt x="1732023" y="7713"/>
                  </a:lnTo>
                  <a:lnTo>
                    <a:pt x="1664332" y="4372"/>
                  </a:lnTo>
                  <a:lnTo>
                    <a:pt x="1595622" y="1958"/>
                  </a:lnTo>
                  <a:lnTo>
                    <a:pt x="1525971" y="493"/>
                  </a:lnTo>
                  <a:lnTo>
                    <a:pt x="1455453" y="0"/>
                  </a:lnTo>
                  <a:lnTo>
                    <a:pt x="1384935" y="493"/>
                  </a:lnTo>
                  <a:lnTo>
                    <a:pt x="1315283" y="1958"/>
                  </a:lnTo>
                  <a:lnTo>
                    <a:pt x="1246573" y="4372"/>
                  </a:lnTo>
                  <a:lnTo>
                    <a:pt x="1178883" y="7713"/>
                  </a:lnTo>
                  <a:lnTo>
                    <a:pt x="1112287" y="11959"/>
                  </a:lnTo>
                  <a:lnTo>
                    <a:pt x="1046862" y="17087"/>
                  </a:lnTo>
                  <a:lnTo>
                    <a:pt x="982685" y="23074"/>
                  </a:lnTo>
                  <a:lnTo>
                    <a:pt x="919831" y="29898"/>
                  </a:lnTo>
                  <a:lnTo>
                    <a:pt x="858377" y="37538"/>
                  </a:lnTo>
                  <a:lnTo>
                    <a:pt x="798400" y="45970"/>
                  </a:lnTo>
                  <a:lnTo>
                    <a:pt x="739974" y="55171"/>
                  </a:lnTo>
                  <a:lnTo>
                    <a:pt x="683178" y="65121"/>
                  </a:lnTo>
                  <a:lnTo>
                    <a:pt x="628086" y="75795"/>
                  </a:lnTo>
                  <a:lnTo>
                    <a:pt x="574775" y="87173"/>
                  </a:lnTo>
                  <a:lnTo>
                    <a:pt x="523322" y="99230"/>
                  </a:lnTo>
                  <a:lnTo>
                    <a:pt x="473802" y="111946"/>
                  </a:lnTo>
                  <a:lnTo>
                    <a:pt x="426292" y="125297"/>
                  </a:lnTo>
                  <a:lnTo>
                    <a:pt x="380868" y="139262"/>
                  </a:lnTo>
                  <a:lnTo>
                    <a:pt x="337606" y="153817"/>
                  </a:lnTo>
                  <a:lnTo>
                    <a:pt x="296583" y="168940"/>
                  </a:lnTo>
                  <a:lnTo>
                    <a:pt x="257875" y="184609"/>
                  </a:lnTo>
                  <a:lnTo>
                    <a:pt x="221557" y="200802"/>
                  </a:lnTo>
                  <a:lnTo>
                    <a:pt x="156400" y="234669"/>
                  </a:lnTo>
                  <a:lnTo>
                    <a:pt x="101723" y="270360"/>
                  </a:lnTo>
                  <a:lnTo>
                    <a:pt x="58134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7"/>
                  </a:lnTo>
                  <a:lnTo>
                    <a:pt x="40688" y="528657"/>
                  </a:lnTo>
                  <a:lnTo>
                    <a:pt x="78504" y="566751"/>
                  </a:lnTo>
                  <a:lnTo>
                    <a:pt x="127713" y="603288"/>
                  </a:lnTo>
                  <a:lnTo>
                    <a:pt x="187707" y="638089"/>
                  </a:lnTo>
                  <a:lnTo>
                    <a:pt x="257875" y="670976"/>
                  </a:lnTo>
                  <a:lnTo>
                    <a:pt x="296583" y="686645"/>
                  </a:lnTo>
                  <a:lnTo>
                    <a:pt x="337606" y="701769"/>
                  </a:lnTo>
                  <a:lnTo>
                    <a:pt x="380868" y="716324"/>
                  </a:lnTo>
                  <a:lnTo>
                    <a:pt x="426292" y="730288"/>
                  </a:lnTo>
                  <a:lnTo>
                    <a:pt x="473802" y="743639"/>
                  </a:lnTo>
                  <a:lnTo>
                    <a:pt x="523322" y="756355"/>
                  </a:lnTo>
                  <a:lnTo>
                    <a:pt x="574775" y="768413"/>
                  </a:lnTo>
                  <a:lnTo>
                    <a:pt x="628086" y="779790"/>
                  </a:lnTo>
                  <a:lnTo>
                    <a:pt x="683178" y="790465"/>
                  </a:lnTo>
                  <a:lnTo>
                    <a:pt x="739974" y="800414"/>
                  </a:lnTo>
                  <a:lnTo>
                    <a:pt x="798400" y="809616"/>
                  </a:lnTo>
                  <a:lnTo>
                    <a:pt x="858377" y="818048"/>
                  </a:lnTo>
                  <a:lnTo>
                    <a:pt x="919831" y="825687"/>
                  </a:lnTo>
                  <a:lnTo>
                    <a:pt x="982685" y="832511"/>
                  </a:lnTo>
                  <a:lnTo>
                    <a:pt x="1046862" y="838499"/>
                  </a:lnTo>
                  <a:lnTo>
                    <a:pt x="1112287" y="843626"/>
                  </a:lnTo>
                  <a:lnTo>
                    <a:pt x="1178883" y="847872"/>
                  </a:lnTo>
                  <a:lnTo>
                    <a:pt x="1246573" y="851213"/>
                  </a:lnTo>
                  <a:lnTo>
                    <a:pt x="1315283" y="853627"/>
                  </a:lnTo>
                  <a:lnTo>
                    <a:pt x="1384935" y="855092"/>
                  </a:lnTo>
                  <a:lnTo>
                    <a:pt x="1455453" y="855586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55258" y="3712570"/>
              <a:ext cx="121294" cy="12126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13308" y="3712570"/>
              <a:ext cx="121294" cy="12126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922237" y="3917251"/>
              <a:ext cx="527685" cy="77470"/>
            </a:xfrm>
            <a:custGeom>
              <a:avLst/>
              <a:gdLst/>
              <a:ahLst/>
              <a:cxnLst/>
              <a:rect l="l" t="t" r="r" b="b"/>
              <a:pathLst>
                <a:path w="527684" h="77470">
                  <a:moveTo>
                    <a:pt x="0" y="4973"/>
                  </a:moveTo>
                  <a:lnTo>
                    <a:pt x="53832" y="31890"/>
                  </a:lnTo>
                  <a:lnTo>
                    <a:pt x="103796" y="52196"/>
                  </a:lnTo>
                  <a:lnTo>
                    <a:pt x="150789" y="66268"/>
                  </a:lnTo>
                  <a:lnTo>
                    <a:pt x="195708" y="74487"/>
                  </a:lnTo>
                  <a:lnTo>
                    <a:pt x="239450" y="77232"/>
                  </a:lnTo>
                  <a:lnTo>
                    <a:pt x="282912" y="74883"/>
                  </a:lnTo>
                  <a:lnTo>
                    <a:pt x="326993" y="67819"/>
                  </a:lnTo>
                  <a:lnTo>
                    <a:pt x="372588" y="56419"/>
                  </a:lnTo>
                  <a:lnTo>
                    <a:pt x="420595" y="41063"/>
                  </a:lnTo>
                  <a:lnTo>
                    <a:pt x="471912" y="22130"/>
                  </a:lnTo>
                  <a:lnTo>
                    <a:pt x="52743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727330" y="9779807"/>
              <a:ext cx="2000250" cy="1068070"/>
            </a:xfrm>
            <a:custGeom>
              <a:avLst/>
              <a:gdLst/>
              <a:ahLst/>
              <a:cxnLst/>
              <a:rect l="l" t="t" r="r" b="b"/>
              <a:pathLst>
                <a:path w="2000250" h="1068070">
                  <a:moveTo>
                    <a:pt x="1895230" y="0"/>
                  </a:moveTo>
                  <a:lnTo>
                    <a:pt x="104708" y="0"/>
                  </a:lnTo>
                  <a:lnTo>
                    <a:pt x="63982" y="8234"/>
                  </a:lnTo>
                  <a:lnTo>
                    <a:pt x="30692" y="30686"/>
                  </a:lnTo>
                  <a:lnTo>
                    <a:pt x="8238" y="63974"/>
                  </a:lnTo>
                  <a:lnTo>
                    <a:pt x="0" y="104718"/>
                  </a:lnTo>
                  <a:lnTo>
                    <a:pt x="0" y="963312"/>
                  </a:lnTo>
                  <a:lnTo>
                    <a:pt x="8239" y="1004073"/>
                  </a:lnTo>
                  <a:lnTo>
                    <a:pt x="30690" y="1037359"/>
                  </a:lnTo>
                  <a:lnTo>
                    <a:pt x="63978" y="1059801"/>
                  </a:lnTo>
                  <a:lnTo>
                    <a:pt x="104708" y="1068030"/>
                  </a:lnTo>
                  <a:lnTo>
                    <a:pt x="1895230" y="1068030"/>
                  </a:lnTo>
                  <a:lnTo>
                    <a:pt x="1935956" y="1059795"/>
                  </a:lnTo>
                  <a:lnTo>
                    <a:pt x="1969245" y="1037344"/>
                  </a:lnTo>
                  <a:lnTo>
                    <a:pt x="1991700" y="1004056"/>
                  </a:lnTo>
                  <a:lnTo>
                    <a:pt x="1999939" y="963312"/>
                  </a:lnTo>
                  <a:lnTo>
                    <a:pt x="1999939" y="104718"/>
                  </a:lnTo>
                  <a:lnTo>
                    <a:pt x="1991699" y="63956"/>
                  </a:lnTo>
                  <a:lnTo>
                    <a:pt x="1969248" y="30671"/>
                  </a:lnTo>
                  <a:lnTo>
                    <a:pt x="1935959" y="8229"/>
                  </a:lnTo>
                  <a:lnTo>
                    <a:pt x="1895230" y="0"/>
                  </a:lnTo>
                  <a:close/>
                </a:path>
              </a:pathLst>
            </a:custGeom>
            <a:solidFill>
              <a:srgbClr val="88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259238" y="2353720"/>
            <a:ext cx="25387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59238" y="5149446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269587" y="9934640"/>
            <a:ext cx="10306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変更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678328" y="8049881"/>
            <a:ext cx="3637915" cy="123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5" dirty="0">
                <a:solidFill>
                  <a:srgbClr val="D17C64"/>
                </a:solidFill>
                <a:latin typeface="游ゴシック"/>
                <a:cs typeface="游ゴシック"/>
              </a:rPr>
              <a:t>git</a:t>
            </a:r>
            <a:r>
              <a:rPr sz="3950" spc="190" dirty="0">
                <a:solidFill>
                  <a:srgbClr val="D17C64"/>
                </a:solidFill>
                <a:latin typeface="游ゴシック"/>
                <a:cs typeface="游ゴシック"/>
              </a:rPr>
              <a:t> </a:t>
            </a:r>
            <a:r>
              <a:rPr sz="3950" spc="380" dirty="0">
                <a:solidFill>
                  <a:srgbClr val="D17C64"/>
                </a:solidFill>
                <a:latin typeface="游ゴシック"/>
                <a:cs typeface="游ゴシック"/>
              </a:rPr>
              <a:t>checkout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spc="-165" dirty="0">
                <a:solidFill>
                  <a:srgbClr val="D17C64"/>
                </a:solidFill>
                <a:latin typeface="游ゴシック"/>
                <a:cs typeface="游ゴシック"/>
              </a:rPr>
              <a:t>-- &lt;ファイル名&gt;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3402859" y="7188262"/>
            <a:ext cx="2032000" cy="3832860"/>
            <a:chOff x="13402859" y="7188262"/>
            <a:chExt cx="2032000" cy="3832860"/>
          </a:xfrm>
        </p:grpSpPr>
        <p:sp>
          <p:nvSpPr>
            <p:cNvPr id="42" name="object 42"/>
            <p:cNvSpPr/>
            <p:nvPr/>
          </p:nvSpPr>
          <p:spPr>
            <a:xfrm>
              <a:off x="13984244" y="9575624"/>
              <a:ext cx="1419860" cy="1419860"/>
            </a:xfrm>
            <a:custGeom>
              <a:avLst/>
              <a:gdLst/>
              <a:ahLst/>
              <a:cxnLst/>
              <a:rect l="l" t="t" r="r" b="b"/>
              <a:pathLst>
                <a:path w="1419859" h="1419859">
                  <a:moveTo>
                    <a:pt x="0" y="0"/>
                  </a:moveTo>
                  <a:lnTo>
                    <a:pt x="1419278" y="1419278"/>
                  </a:lnTo>
                </a:path>
              </a:pathLst>
            </a:custGeom>
            <a:ln w="52354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988996" y="9575624"/>
              <a:ext cx="1419860" cy="1419860"/>
            </a:xfrm>
            <a:custGeom>
              <a:avLst/>
              <a:gdLst/>
              <a:ahLst/>
              <a:cxnLst/>
              <a:rect l="l" t="t" r="r" b="b"/>
              <a:pathLst>
                <a:path w="1419859" h="1419859">
                  <a:moveTo>
                    <a:pt x="1419278" y="0"/>
                  </a:moveTo>
                  <a:lnTo>
                    <a:pt x="0" y="1419278"/>
                  </a:lnTo>
                </a:path>
              </a:pathLst>
            </a:custGeom>
            <a:ln w="52354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676589" y="7203969"/>
              <a:ext cx="754380" cy="1654810"/>
            </a:xfrm>
            <a:custGeom>
              <a:avLst/>
              <a:gdLst/>
              <a:ahLst/>
              <a:cxnLst/>
              <a:rect l="l" t="t" r="r" b="b"/>
              <a:pathLst>
                <a:path w="754380" h="1654809">
                  <a:moveTo>
                    <a:pt x="753903" y="0"/>
                  </a:moveTo>
                  <a:lnTo>
                    <a:pt x="0" y="1654399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402859" y="8736345"/>
              <a:ext cx="550545" cy="678815"/>
            </a:xfrm>
            <a:custGeom>
              <a:avLst/>
              <a:gdLst/>
              <a:ahLst/>
              <a:cxnLst/>
              <a:rect l="l" t="t" r="r" b="b"/>
              <a:pathLst>
                <a:path w="550544" h="678815">
                  <a:moveTo>
                    <a:pt x="0" y="0"/>
                  </a:moveTo>
                  <a:lnTo>
                    <a:pt x="18543" y="678741"/>
                  </a:lnTo>
                  <a:lnTo>
                    <a:pt x="550412" y="256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8975" y="573669"/>
            <a:ext cx="982662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50" dirty="0">
                <a:latin typeface="Yu Gothic UI Light"/>
                <a:cs typeface="Yu Gothic UI Light"/>
              </a:rPr>
              <a:t>ステージした変更を取り消す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80586" y="9319688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1"/>
                  </a:moveTo>
                  <a:lnTo>
                    <a:pt x="0" y="1559871"/>
                  </a:lnTo>
                  <a:lnTo>
                    <a:pt x="5235" y="1565107"/>
                  </a:lnTo>
                  <a:lnTo>
                    <a:pt x="5235" y="1559871"/>
                  </a:lnTo>
                  <a:close/>
                </a:path>
                <a:path w="1628140" h="1565275">
                  <a:moveTo>
                    <a:pt x="1627908" y="1559871"/>
                  </a:moveTo>
                  <a:lnTo>
                    <a:pt x="1622673" y="1559871"/>
                  </a:lnTo>
                  <a:lnTo>
                    <a:pt x="1622673" y="1565107"/>
                  </a:lnTo>
                  <a:lnTo>
                    <a:pt x="1627908" y="1559871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1"/>
                  </a:lnTo>
                  <a:lnTo>
                    <a:pt x="1622673" y="1559871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80586" y="9317499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0" y="406977"/>
                  </a:lnTo>
                  <a:lnTo>
                    <a:pt x="0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144748" y="118329"/>
                  </a:lnTo>
                </a:path>
                <a:path w="1628140" h="1567815">
                  <a:moveTo>
                    <a:pt x="1090301" y="0"/>
                  </a:moveTo>
                  <a:lnTo>
                    <a:pt x="201526" y="0"/>
                  </a:lnTo>
                  <a:lnTo>
                    <a:pt x="4198" y="406977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5881" y="9585931"/>
              <a:ext cx="69275" cy="692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2931" y="9585931"/>
              <a:ext cx="69264" cy="692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42513" y="9778933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259238" y="8301183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41503" y="4847993"/>
            <a:ext cx="10104755" cy="3225165"/>
            <a:chOff x="10041503" y="4847993"/>
            <a:chExt cx="10104755" cy="3225165"/>
          </a:xfrm>
        </p:grpSpPr>
        <p:sp>
          <p:nvSpPr>
            <p:cNvPr id="12" name="object 12"/>
            <p:cNvSpPr/>
            <p:nvPr/>
          </p:nvSpPr>
          <p:spPr>
            <a:xfrm>
              <a:off x="10083413" y="8031169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85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83457" y="4889903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79188" y="6497307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3" y="835660"/>
                  </a:moveTo>
                  <a:lnTo>
                    <a:pt x="1012597" y="835660"/>
                  </a:lnTo>
                  <a:lnTo>
                    <a:pt x="1012282" y="849630"/>
                  </a:lnTo>
                  <a:lnTo>
                    <a:pt x="1050788" y="850900"/>
                  </a:lnTo>
                  <a:lnTo>
                    <a:pt x="1085609" y="850900"/>
                  </a:lnTo>
                  <a:lnTo>
                    <a:pt x="1085652" y="848360"/>
                  </a:lnTo>
                  <a:lnTo>
                    <a:pt x="1236800" y="848360"/>
                  </a:lnTo>
                  <a:lnTo>
                    <a:pt x="1249893" y="835660"/>
                  </a:lnTo>
                  <a:close/>
                </a:path>
                <a:path w="2219959" h="850900">
                  <a:moveTo>
                    <a:pt x="1210905" y="848360"/>
                  </a:moveTo>
                  <a:lnTo>
                    <a:pt x="1137892" y="848360"/>
                  </a:lnTo>
                  <a:lnTo>
                    <a:pt x="1137876" y="850900"/>
                  </a:lnTo>
                  <a:lnTo>
                    <a:pt x="1210939" y="850900"/>
                  </a:lnTo>
                  <a:lnTo>
                    <a:pt x="1210905" y="848360"/>
                  </a:lnTo>
                  <a:close/>
                </a:path>
                <a:path w="2219959" h="850900">
                  <a:moveTo>
                    <a:pt x="1336116" y="835660"/>
                  </a:moveTo>
                  <a:lnTo>
                    <a:pt x="1263071" y="835660"/>
                  </a:lnTo>
                  <a:lnTo>
                    <a:pt x="1263328" y="850900"/>
                  </a:lnTo>
                  <a:lnTo>
                    <a:pt x="1311071" y="849630"/>
                  </a:lnTo>
                  <a:lnTo>
                    <a:pt x="1336514" y="848360"/>
                  </a:lnTo>
                  <a:lnTo>
                    <a:pt x="1336116" y="835660"/>
                  </a:lnTo>
                  <a:close/>
                </a:path>
                <a:path w="2219959" h="850900">
                  <a:moveTo>
                    <a:pt x="960452" y="835660"/>
                  </a:moveTo>
                  <a:lnTo>
                    <a:pt x="887533" y="835660"/>
                  </a:lnTo>
                  <a:lnTo>
                    <a:pt x="886886" y="844550"/>
                  </a:lnTo>
                  <a:lnTo>
                    <a:pt x="900090" y="844550"/>
                  </a:lnTo>
                  <a:lnTo>
                    <a:pt x="952610" y="847090"/>
                  </a:lnTo>
                  <a:lnTo>
                    <a:pt x="960050" y="848360"/>
                  </a:lnTo>
                  <a:lnTo>
                    <a:pt x="960452" y="835660"/>
                  </a:lnTo>
                  <a:close/>
                </a:path>
                <a:path w="2219959" h="850900">
                  <a:moveTo>
                    <a:pt x="1461023" y="835660"/>
                  </a:moveTo>
                  <a:lnTo>
                    <a:pt x="1388229" y="835660"/>
                  </a:lnTo>
                  <a:lnTo>
                    <a:pt x="1388670" y="845820"/>
                  </a:lnTo>
                  <a:lnTo>
                    <a:pt x="1417339" y="844550"/>
                  </a:lnTo>
                  <a:lnTo>
                    <a:pt x="1461588" y="842010"/>
                  </a:lnTo>
                  <a:lnTo>
                    <a:pt x="1461023" y="835660"/>
                  </a:lnTo>
                  <a:close/>
                </a:path>
                <a:path w="2219959" h="850900">
                  <a:moveTo>
                    <a:pt x="1512980" y="822960"/>
                  </a:moveTo>
                  <a:lnTo>
                    <a:pt x="762835" y="822960"/>
                  </a:lnTo>
                  <a:lnTo>
                    <a:pt x="761868" y="834390"/>
                  </a:lnTo>
                  <a:lnTo>
                    <a:pt x="835000" y="840740"/>
                  </a:lnTo>
                  <a:lnTo>
                    <a:pt x="835513" y="835660"/>
                  </a:lnTo>
                  <a:lnTo>
                    <a:pt x="1500142" y="835660"/>
                  </a:lnTo>
                  <a:lnTo>
                    <a:pt x="1512980" y="822960"/>
                  </a:lnTo>
                  <a:close/>
                </a:path>
                <a:path w="2219959" h="850900">
                  <a:moveTo>
                    <a:pt x="1585627" y="822960"/>
                  </a:moveTo>
                  <a:lnTo>
                    <a:pt x="1512980" y="822960"/>
                  </a:lnTo>
                  <a:lnTo>
                    <a:pt x="1514048" y="838200"/>
                  </a:lnTo>
                  <a:lnTo>
                    <a:pt x="1528745" y="836930"/>
                  </a:lnTo>
                  <a:lnTo>
                    <a:pt x="1584589" y="830580"/>
                  </a:lnTo>
                  <a:lnTo>
                    <a:pt x="1586760" y="830580"/>
                  </a:lnTo>
                  <a:lnTo>
                    <a:pt x="1585627" y="822960"/>
                  </a:lnTo>
                  <a:close/>
                </a:path>
                <a:path w="2219959" h="850900">
                  <a:moveTo>
                    <a:pt x="1637248" y="810260"/>
                  </a:moveTo>
                  <a:lnTo>
                    <a:pt x="638943" y="810260"/>
                  </a:lnTo>
                  <a:lnTo>
                    <a:pt x="637167" y="819150"/>
                  </a:lnTo>
                  <a:lnTo>
                    <a:pt x="678157" y="825500"/>
                  </a:lnTo>
                  <a:lnTo>
                    <a:pt x="710122" y="829310"/>
                  </a:lnTo>
                  <a:lnTo>
                    <a:pt x="711077" y="822960"/>
                  </a:lnTo>
                  <a:lnTo>
                    <a:pt x="1624603" y="822960"/>
                  </a:lnTo>
                  <a:lnTo>
                    <a:pt x="1637248" y="810260"/>
                  </a:lnTo>
                  <a:close/>
                </a:path>
                <a:path w="2219959" h="850900">
                  <a:moveTo>
                    <a:pt x="1722200" y="797560"/>
                  </a:moveTo>
                  <a:lnTo>
                    <a:pt x="587678" y="797560"/>
                  </a:lnTo>
                  <a:lnTo>
                    <a:pt x="600288" y="810260"/>
                  </a:lnTo>
                  <a:lnTo>
                    <a:pt x="1637248" y="810260"/>
                  </a:lnTo>
                  <a:lnTo>
                    <a:pt x="1638858" y="824230"/>
                  </a:lnTo>
                  <a:lnTo>
                    <a:pt x="1639574" y="824230"/>
                  </a:lnTo>
                  <a:lnTo>
                    <a:pt x="1692985" y="816610"/>
                  </a:lnTo>
                  <a:lnTo>
                    <a:pt x="1709826" y="812800"/>
                  </a:lnTo>
                  <a:lnTo>
                    <a:pt x="1709078" y="810260"/>
                  </a:lnTo>
                  <a:lnTo>
                    <a:pt x="1722200" y="797560"/>
                  </a:lnTo>
                  <a:close/>
                </a:path>
                <a:path w="2219959" h="850900">
                  <a:moveTo>
                    <a:pt x="1829556" y="772160"/>
                  </a:moveTo>
                  <a:lnTo>
                    <a:pt x="466111" y="772160"/>
                  </a:lnTo>
                  <a:lnTo>
                    <a:pt x="478389" y="784860"/>
                  </a:lnTo>
                  <a:lnTo>
                    <a:pt x="516382" y="784860"/>
                  </a:lnTo>
                  <a:lnTo>
                    <a:pt x="514103" y="797560"/>
                  </a:lnTo>
                  <a:lnTo>
                    <a:pt x="585665" y="811530"/>
                  </a:lnTo>
                  <a:lnTo>
                    <a:pt x="587678" y="797560"/>
                  </a:lnTo>
                  <a:lnTo>
                    <a:pt x="1788394" y="797560"/>
                  </a:lnTo>
                  <a:lnTo>
                    <a:pt x="1792230" y="796290"/>
                  </a:lnTo>
                  <a:lnTo>
                    <a:pt x="1832765" y="784860"/>
                  </a:lnTo>
                  <a:lnTo>
                    <a:pt x="1829556" y="772160"/>
                  </a:lnTo>
                  <a:close/>
                </a:path>
                <a:path w="2219959" h="850900">
                  <a:moveTo>
                    <a:pt x="1788394" y="797560"/>
                  </a:moveTo>
                  <a:lnTo>
                    <a:pt x="1759820" y="797560"/>
                  </a:lnTo>
                  <a:lnTo>
                    <a:pt x="1761416" y="802640"/>
                  </a:lnTo>
                  <a:lnTo>
                    <a:pt x="1788394" y="797560"/>
                  </a:lnTo>
                  <a:close/>
                </a:path>
                <a:path w="2219959" h="850900">
                  <a:moveTo>
                    <a:pt x="1945647" y="734060"/>
                  </a:moveTo>
                  <a:lnTo>
                    <a:pt x="346952" y="734060"/>
                  </a:lnTo>
                  <a:lnTo>
                    <a:pt x="359087" y="746760"/>
                  </a:lnTo>
                  <a:lnTo>
                    <a:pt x="383742" y="746760"/>
                  </a:lnTo>
                  <a:lnTo>
                    <a:pt x="396260" y="759460"/>
                  </a:lnTo>
                  <a:lnTo>
                    <a:pt x="394746" y="763270"/>
                  </a:lnTo>
                  <a:lnTo>
                    <a:pt x="459944" y="783590"/>
                  </a:lnTo>
                  <a:lnTo>
                    <a:pt x="461888" y="784860"/>
                  </a:lnTo>
                  <a:lnTo>
                    <a:pt x="463430" y="784860"/>
                  </a:lnTo>
                  <a:lnTo>
                    <a:pt x="466111" y="772160"/>
                  </a:lnTo>
                  <a:lnTo>
                    <a:pt x="1855401" y="772160"/>
                  </a:lnTo>
                  <a:lnTo>
                    <a:pt x="1866987" y="759460"/>
                  </a:lnTo>
                  <a:lnTo>
                    <a:pt x="1902597" y="759460"/>
                  </a:lnTo>
                  <a:lnTo>
                    <a:pt x="1949467" y="741680"/>
                  </a:lnTo>
                  <a:lnTo>
                    <a:pt x="1945647" y="734060"/>
                  </a:lnTo>
                  <a:close/>
                </a:path>
                <a:path w="2219959" h="850900">
                  <a:moveTo>
                    <a:pt x="1902597" y="759460"/>
                  </a:moveTo>
                  <a:lnTo>
                    <a:pt x="1878497" y="759460"/>
                  </a:lnTo>
                  <a:lnTo>
                    <a:pt x="1881796" y="767080"/>
                  </a:lnTo>
                  <a:lnTo>
                    <a:pt x="1902597" y="759460"/>
                  </a:lnTo>
                  <a:close/>
                </a:path>
                <a:path w="2219959" h="850900">
                  <a:moveTo>
                    <a:pt x="1992410" y="708660"/>
                  </a:moveTo>
                  <a:lnTo>
                    <a:pt x="278902" y="708660"/>
                  </a:lnTo>
                  <a:lnTo>
                    <a:pt x="274676" y="722630"/>
                  </a:lnTo>
                  <a:lnTo>
                    <a:pt x="300719" y="732790"/>
                  </a:lnTo>
                  <a:lnTo>
                    <a:pt x="341974" y="746760"/>
                  </a:lnTo>
                  <a:lnTo>
                    <a:pt x="343539" y="746760"/>
                  </a:lnTo>
                  <a:lnTo>
                    <a:pt x="346952" y="734060"/>
                  </a:lnTo>
                  <a:lnTo>
                    <a:pt x="1957580" y="734060"/>
                  </a:lnTo>
                  <a:lnTo>
                    <a:pt x="1969351" y="721360"/>
                  </a:lnTo>
                  <a:lnTo>
                    <a:pt x="1980960" y="721360"/>
                  </a:lnTo>
                  <a:lnTo>
                    <a:pt x="1992410" y="708660"/>
                  </a:lnTo>
                  <a:close/>
                </a:path>
                <a:path w="2219959" h="850900">
                  <a:moveTo>
                    <a:pt x="2041496" y="695960"/>
                  </a:moveTo>
                  <a:lnTo>
                    <a:pt x="242750" y="695960"/>
                  </a:lnTo>
                  <a:lnTo>
                    <a:pt x="254589" y="708660"/>
                  </a:lnTo>
                  <a:lnTo>
                    <a:pt x="1992410" y="708660"/>
                  </a:lnTo>
                  <a:lnTo>
                    <a:pt x="1997866" y="718820"/>
                  </a:lnTo>
                  <a:lnTo>
                    <a:pt x="2041496" y="695960"/>
                  </a:lnTo>
                  <a:close/>
                </a:path>
                <a:path w="2219959" h="850900">
                  <a:moveTo>
                    <a:pt x="2078875" y="657860"/>
                  </a:moveTo>
                  <a:lnTo>
                    <a:pt x="165722" y="657860"/>
                  </a:lnTo>
                  <a:lnTo>
                    <a:pt x="160568" y="671830"/>
                  </a:lnTo>
                  <a:lnTo>
                    <a:pt x="185061" y="684530"/>
                  </a:lnTo>
                  <a:lnTo>
                    <a:pt x="212108" y="695960"/>
                  </a:lnTo>
                  <a:lnTo>
                    <a:pt x="227803" y="702310"/>
                  </a:lnTo>
                  <a:lnTo>
                    <a:pt x="231123" y="695960"/>
                  </a:lnTo>
                  <a:lnTo>
                    <a:pt x="2041496" y="695960"/>
                  </a:lnTo>
                  <a:lnTo>
                    <a:pt x="2058416" y="687070"/>
                  </a:lnTo>
                  <a:lnTo>
                    <a:pt x="2055895" y="683260"/>
                  </a:lnTo>
                  <a:lnTo>
                    <a:pt x="2067684" y="670560"/>
                  </a:lnTo>
                  <a:lnTo>
                    <a:pt x="2078875" y="657860"/>
                  </a:lnTo>
                  <a:close/>
                </a:path>
                <a:path w="2219959" h="850900">
                  <a:moveTo>
                    <a:pt x="2099443" y="645160"/>
                  </a:moveTo>
                  <a:lnTo>
                    <a:pt x="141625" y="645160"/>
                  </a:lnTo>
                  <a:lnTo>
                    <a:pt x="153297" y="657860"/>
                  </a:lnTo>
                  <a:lnTo>
                    <a:pt x="2089463" y="657860"/>
                  </a:lnTo>
                  <a:lnTo>
                    <a:pt x="2099443" y="645160"/>
                  </a:lnTo>
                  <a:close/>
                </a:path>
                <a:path w="2219959" h="850900">
                  <a:moveTo>
                    <a:pt x="2124223" y="645160"/>
                  </a:moveTo>
                  <a:lnTo>
                    <a:pt x="2099443" y="645160"/>
                  </a:lnTo>
                  <a:lnTo>
                    <a:pt x="2107436" y="656590"/>
                  </a:lnTo>
                  <a:lnTo>
                    <a:pt x="2112431" y="652780"/>
                  </a:lnTo>
                  <a:lnTo>
                    <a:pt x="2124223" y="645160"/>
                  </a:lnTo>
                  <a:close/>
                </a:path>
                <a:path w="2219959" h="850900">
                  <a:moveTo>
                    <a:pt x="2198924" y="556260"/>
                  </a:moveTo>
                  <a:lnTo>
                    <a:pt x="37464" y="556260"/>
                  </a:lnTo>
                  <a:lnTo>
                    <a:pt x="43673" y="568960"/>
                  </a:lnTo>
                  <a:lnTo>
                    <a:pt x="50461" y="581660"/>
                  </a:lnTo>
                  <a:lnTo>
                    <a:pt x="57764" y="594360"/>
                  </a:lnTo>
                  <a:lnTo>
                    <a:pt x="65516" y="594360"/>
                  </a:lnTo>
                  <a:lnTo>
                    <a:pt x="56093" y="604520"/>
                  </a:lnTo>
                  <a:lnTo>
                    <a:pt x="74684" y="619760"/>
                  </a:lnTo>
                  <a:lnTo>
                    <a:pt x="90667" y="632460"/>
                  </a:lnTo>
                  <a:lnTo>
                    <a:pt x="114525" y="646430"/>
                  </a:lnTo>
                  <a:lnTo>
                    <a:pt x="118017" y="648970"/>
                  </a:lnTo>
                  <a:lnTo>
                    <a:pt x="120551" y="645160"/>
                  </a:lnTo>
                  <a:lnTo>
                    <a:pt x="2124223" y="645160"/>
                  </a:lnTo>
                  <a:lnTo>
                    <a:pt x="2132950" y="638810"/>
                  </a:lnTo>
                  <a:lnTo>
                    <a:pt x="2154137" y="619760"/>
                  </a:lnTo>
                  <a:lnTo>
                    <a:pt x="2160069" y="613410"/>
                  </a:lnTo>
                  <a:lnTo>
                    <a:pt x="2153232" y="607060"/>
                  </a:lnTo>
                  <a:lnTo>
                    <a:pt x="2160736" y="594360"/>
                  </a:lnTo>
                  <a:lnTo>
                    <a:pt x="2167848" y="581660"/>
                  </a:lnTo>
                  <a:lnTo>
                    <a:pt x="2174511" y="581660"/>
                  </a:lnTo>
                  <a:lnTo>
                    <a:pt x="2180666" y="568960"/>
                  </a:lnTo>
                  <a:lnTo>
                    <a:pt x="2193321" y="568960"/>
                  </a:lnTo>
                  <a:lnTo>
                    <a:pt x="2194526" y="566420"/>
                  </a:lnTo>
                  <a:lnTo>
                    <a:pt x="2198924" y="556260"/>
                  </a:lnTo>
                  <a:close/>
                </a:path>
                <a:path w="2219959" h="850900">
                  <a:moveTo>
                    <a:pt x="2193321" y="568960"/>
                  </a:moveTo>
                  <a:lnTo>
                    <a:pt x="2180666" y="568960"/>
                  </a:lnTo>
                  <a:lnTo>
                    <a:pt x="2190344" y="572770"/>
                  </a:lnTo>
                  <a:lnTo>
                    <a:pt x="2193321" y="568960"/>
                  </a:lnTo>
                  <a:close/>
                </a:path>
                <a:path w="2219959" h="850900">
                  <a:moveTo>
                    <a:pt x="2203608" y="492760"/>
                  </a:moveTo>
                  <a:lnTo>
                    <a:pt x="2698" y="492760"/>
                  </a:lnTo>
                  <a:lnTo>
                    <a:pt x="7125" y="520700"/>
                  </a:lnTo>
                  <a:lnTo>
                    <a:pt x="25176" y="561340"/>
                  </a:lnTo>
                  <a:lnTo>
                    <a:pt x="37464" y="556260"/>
                  </a:lnTo>
                  <a:lnTo>
                    <a:pt x="2198924" y="556260"/>
                  </a:lnTo>
                  <a:lnTo>
                    <a:pt x="2213054" y="520700"/>
                  </a:lnTo>
                  <a:lnTo>
                    <a:pt x="2215403" y="505460"/>
                  </a:lnTo>
                  <a:lnTo>
                    <a:pt x="2202582" y="505460"/>
                  </a:lnTo>
                  <a:lnTo>
                    <a:pt x="2203608" y="492760"/>
                  </a:lnTo>
                  <a:close/>
                </a:path>
                <a:path w="2219959" h="850900">
                  <a:moveTo>
                    <a:pt x="821615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06" y="492760"/>
                  </a:lnTo>
                  <a:lnTo>
                    <a:pt x="2204121" y="492760"/>
                  </a:lnTo>
                  <a:lnTo>
                    <a:pt x="2204121" y="454660"/>
                  </a:lnTo>
                  <a:lnTo>
                    <a:pt x="2219827" y="454660"/>
                  </a:lnTo>
                  <a:lnTo>
                    <a:pt x="2219827" y="378460"/>
                  </a:lnTo>
                  <a:lnTo>
                    <a:pt x="2204121" y="378460"/>
                  </a:lnTo>
                  <a:lnTo>
                    <a:pt x="2204121" y="327660"/>
                  </a:lnTo>
                  <a:lnTo>
                    <a:pt x="2219827" y="327660"/>
                  </a:lnTo>
                  <a:lnTo>
                    <a:pt x="2219827" y="302260"/>
                  </a:lnTo>
                  <a:lnTo>
                    <a:pt x="1044271" y="302260"/>
                  </a:lnTo>
                  <a:lnTo>
                    <a:pt x="1045559" y="289560"/>
                  </a:lnTo>
                  <a:lnTo>
                    <a:pt x="945522" y="289560"/>
                  </a:lnTo>
                  <a:lnTo>
                    <a:pt x="932469" y="276860"/>
                  </a:lnTo>
                  <a:lnTo>
                    <a:pt x="919259" y="276860"/>
                  </a:lnTo>
                  <a:lnTo>
                    <a:pt x="922233" y="264160"/>
                  </a:lnTo>
                  <a:lnTo>
                    <a:pt x="834383" y="264160"/>
                  </a:lnTo>
                  <a:lnTo>
                    <a:pt x="821615" y="251460"/>
                  </a:lnTo>
                  <a:close/>
                </a:path>
                <a:path w="2219959" h="850900">
                  <a:moveTo>
                    <a:pt x="1083384" y="273050"/>
                  </a:moveTo>
                  <a:lnTo>
                    <a:pt x="1087075" y="276860"/>
                  </a:lnTo>
                  <a:lnTo>
                    <a:pt x="1099579" y="276860"/>
                  </a:lnTo>
                  <a:lnTo>
                    <a:pt x="1096982" y="302260"/>
                  </a:lnTo>
                  <a:lnTo>
                    <a:pt x="1171566" y="302260"/>
                  </a:lnTo>
                  <a:lnTo>
                    <a:pt x="1171630" y="284480"/>
                  </a:lnTo>
                  <a:lnTo>
                    <a:pt x="1110665" y="276860"/>
                  </a:lnTo>
                  <a:lnTo>
                    <a:pt x="1083384" y="273050"/>
                  </a:lnTo>
                  <a:close/>
                </a:path>
                <a:path w="2219959" h="850900">
                  <a:moveTo>
                    <a:pt x="975381" y="257810"/>
                  </a:moveTo>
                  <a:lnTo>
                    <a:pt x="971164" y="289560"/>
                  </a:lnTo>
                  <a:lnTo>
                    <a:pt x="1045559" y="289560"/>
                  </a:lnTo>
                  <a:lnTo>
                    <a:pt x="1047708" y="267970"/>
                  </a:lnTo>
                  <a:lnTo>
                    <a:pt x="975381" y="257810"/>
                  </a:lnTo>
                  <a:close/>
                </a:path>
                <a:path w="2219959" h="850900">
                  <a:moveTo>
                    <a:pt x="852940" y="241300"/>
                  </a:moveTo>
                  <a:lnTo>
                    <a:pt x="847042" y="264160"/>
                  </a:lnTo>
                  <a:lnTo>
                    <a:pt x="922233" y="264160"/>
                  </a:lnTo>
                  <a:lnTo>
                    <a:pt x="925117" y="251460"/>
                  </a:lnTo>
                  <a:lnTo>
                    <a:pt x="852940" y="241300"/>
                  </a:lnTo>
                  <a:close/>
                </a:path>
                <a:path w="2219959" h="850900">
                  <a:moveTo>
                    <a:pt x="577629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55" y="251460"/>
                  </a:lnTo>
                  <a:lnTo>
                    <a:pt x="799410" y="238760"/>
                  </a:lnTo>
                  <a:lnTo>
                    <a:pt x="724333" y="238760"/>
                  </a:lnTo>
                  <a:lnTo>
                    <a:pt x="711747" y="226060"/>
                  </a:lnTo>
                  <a:lnTo>
                    <a:pt x="673550" y="226060"/>
                  </a:lnTo>
                  <a:lnTo>
                    <a:pt x="679071" y="200660"/>
                  </a:lnTo>
                  <a:lnTo>
                    <a:pt x="590199" y="200660"/>
                  </a:lnTo>
                  <a:lnTo>
                    <a:pt x="577629" y="187960"/>
                  </a:lnTo>
                  <a:close/>
                </a:path>
                <a:path w="2219959" h="850900">
                  <a:moveTo>
                    <a:pt x="1490152" y="238760"/>
                  </a:moveTo>
                  <a:lnTo>
                    <a:pt x="1477293" y="242570"/>
                  </a:lnTo>
                  <a:lnTo>
                    <a:pt x="1470031" y="243780"/>
                  </a:lnTo>
                  <a:lnTo>
                    <a:pt x="1477293" y="242570"/>
                  </a:lnTo>
                  <a:lnTo>
                    <a:pt x="1490152" y="238760"/>
                  </a:lnTo>
                  <a:close/>
                </a:path>
                <a:path w="2219959" h="850900">
                  <a:moveTo>
                    <a:pt x="730481" y="208280"/>
                  </a:moveTo>
                  <a:lnTo>
                    <a:pt x="724333" y="238760"/>
                  </a:lnTo>
                  <a:lnTo>
                    <a:pt x="799410" y="238760"/>
                  </a:lnTo>
                  <a:lnTo>
                    <a:pt x="802316" y="228600"/>
                  </a:lnTo>
                  <a:lnTo>
                    <a:pt x="730481" y="208280"/>
                  </a:lnTo>
                  <a:close/>
                </a:path>
                <a:path w="2219959" h="850900">
                  <a:moveTo>
                    <a:pt x="610996" y="176530"/>
                  </a:moveTo>
                  <a:lnTo>
                    <a:pt x="602725" y="200660"/>
                  </a:lnTo>
                  <a:lnTo>
                    <a:pt x="679071" y="200660"/>
                  </a:lnTo>
                  <a:lnTo>
                    <a:pt x="680200" y="195580"/>
                  </a:lnTo>
                  <a:lnTo>
                    <a:pt x="610996" y="176530"/>
                  </a:lnTo>
                  <a:close/>
                </a:path>
                <a:path w="2219959" h="850900">
                  <a:moveTo>
                    <a:pt x="370803" y="102870"/>
                  </a:moveTo>
                  <a:lnTo>
                    <a:pt x="362344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0" y="187960"/>
                  </a:lnTo>
                  <a:lnTo>
                    <a:pt x="558398" y="162560"/>
                  </a:lnTo>
                  <a:lnTo>
                    <a:pt x="469635" y="162560"/>
                  </a:lnTo>
                  <a:lnTo>
                    <a:pt x="457136" y="149860"/>
                  </a:lnTo>
                  <a:lnTo>
                    <a:pt x="432112" y="149860"/>
                  </a:lnTo>
                  <a:lnTo>
                    <a:pt x="438240" y="125730"/>
                  </a:lnTo>
                  <a:lnTo>
                    <a:pt x="370803" y="102870"/>
                  </a:lnTo>
                  <a:close/>
                </a:path>
                <a:path w="2219959" h="850900">
                  <a:moveTo>
                    <a:pt x="489369" y="142240"/>
                  </a:moveTo>
                  <a:lnTo>
                    <a:pt x="482121" y="162560"/>
                  </a:lnTo>
                  <a:lnTo>
                    <a:pt x="558442" y="162560"/>
                  </a:lnTo>
                  <a:lnTo>
                    <a:pt x="498160" y="146050"/>
                  </a:lnTo>
                  <a:lnTo>
                    <a:pt x="489369" y="142240"/>
                  </a:lnTo>
                  <a:close/>
                </a:path>
                <a:path w="2219959" h="850900">
                  <a:moveTo>
                    <a:pt x="59838" y="0"/>
                  </a:moveTo>
                  <a:lnTo>
                    <a:pt x="28677" y="11430"/>
                  </a:lnTo>
                  <a:lnTo>
                    <a:pt x="18984" y="22860"/>
                  </a:lnTo>
                  <a:lnTo>
                    <a:pt x="14129" y="27940"/>
                  </a:lnTo>
                  <a:lnTo>
                    <a:pt x="27590" y="35560"/>
                  </a:lnTo>
                  <a:lnTo>
                    <a:pt x="22513" y="48260"/>
                  </a:lnTo>
                  <a:lnTo>
                    <a:pt x="18786" y="60960"/>
                  </a:lnTo>
                  <a:lnTo>
                    <a:pt x="16489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49862" y="124460"/>
                  </a:lnTo>
                  <a:lnTo>
                    <a:pt x="337421" y="111760"/>
                  </a:lnTo>
                  <a:lnTo>
                    <a:pt x="312671" y="111760"/>
                  </a:lnTo>
                  <a:lnTo>
                    <a:pt x="319491" y="86360"/>
                  </a:lnTo>
                  <a:lnTo>
                    <a:pt x="243322" y="86360"/>
                  </a:lnTo>
                  <a:lnTo>
                    <a:pt x="218300" y="73660"/>
                  </a:lnTo>
                  <a:lnTo>
                    <a:pt x="193962" y="60960"/>
                  </a:lnTo>
                  <a:lnTo>
                    <a:pt x="200722" y="44450"/>
                  </a:lnTo>
                  <a:lnTo>
                    <a:pt x="175424" y="35560"/>
                  </a:lnTo>
                  <a:lnTo>
                    <a:pt x="113001" y="35560"/>
                  </a:lnTo>
                  <a:lnTo>
                    <a:pt x="94163" y="22860"/>
                  </a:lnTo>
                  <a:lnTo>
                    <a:pt x="78049" y="22860"/>
                  </a:lnTo>
                  <a:lnTo>
                    <a:pt x="82318" y="3810"/>
                  </a:lnTo>
                  <a:lnTo>
                    <a:pt x="59838" y="0"/>
                  </a:lnTo>
                  <a:close/>
                </a:path>
                <a:path w="2219959" h="850900">
                  <a:moveTo>
                    <a:pt x="2014390" y="59690"/>
                  </a:moveTo>
                  <a:lnTo>
                    <a:pt x="1947056" y="86360"/>
                  </a:lnTo>
                  <a:lnTo>
                    <a:pt x="1954945" y="111760"/>
                  </a:lnTo>
                  <a:lnTo>
                    <a:pt x="1930655" y="111760"/>
                  </a:lnTo>
                  <a:lnTo>
                    <a:pt x="1918410" y="124460"/>
                  </a:lnTo>
                  <a:lnTo>
                    <a:pt x="2204121" y="124460"/>
                  </a:lnTo>
                  <a:lnTo>
                    <a:pt x="2204121" y="86360"/>
                  </a:lnTo>
                  <a:lnTo>
                    <a:pt x="2022891" y="86360"/>
                  </a:lnTo>
                  <a:lnTo>
                    <a:pt x="2018825" y="73660"/>
                  </a:lnTo>
                  <a:lnTo>
                    <a:pt x="2014390" y="59690"/>
                  </a:lnTo>
                  <a:close/>
                </a:path>
                <a:path w="2219959" h="850900">
                  <a:moveTo>
                    <a:pt x="250009" y="62230"/>
                  </a:moveTo>
                  <a:lnTo>
                    <a:pt x="243322" y="86360"/>
                  </a:lnTo>
                  <a:lnTo>
                    <a:pt x="319491" y="86360"/>
                  </a:lnTo>
                  <a:lnTo>
                    <a:pt x="319667" y="85090"/>
                  </a:lnTo>
                  <a:lnTo>
                    <a:pt x="250009" y="62230"/>
                  </a:lnTo>
                  <a:close/>
                </a:path>
                <a:path w="2219959" h="850900">
                  <a:moveTo>
                    <a:pt x="2204121" y="73660"/>
                  </a:moveTo>
                  <a:lnTo>
                    <a:pt x="2035408" y="73660"/>
                  </a:lnTo>
                  <a:lnTo>
                    <a:pt x="2022891" y="86360"/>
                  </a:lnTo>
                  <a:lnTo>
                    <a:pt x="2204121" y="86360"/>
                  </a:lnTo>
                  <a:lnTo>
                    <a:pt x="2204121" y="73660"/>
                  </a:lnTo>
                  <a:close/>
                </a:path>
                <a:path w="2219959" h="850900">
                  <a:moveTo>
                    <a:pt x="2130328" y="10160"/>
                  </a:moveTo>
                  <a:lnTo>
                    <a:pt x="2124186" y="11430"/>
                  </a:lnTo>
                  <a:lnTo>
                    <a:pt x="2070855" y="35560"/>
                  </a:lnTo>
                  <a:lnTo>
                    <a:pt x="2060825" y="39370"/>
                  </a:lnTo>
                  <a:lnTo>
                    <a:pt x="2071193" y="60960"/>
                  </a:lnTo>
                  <a:lnTo>
                    <a:pt x="2059566" y="60960"/>
                  </a:lnTo>
                  <a:lnTo>
                    <a:pt x="2047635" y="73660"/>
                  </a:lnTo>
                  <a:lnTo>
                    <a:pt x="2219703" y="73660"/>
                  </a:lnTo>
                  <a:lnTo>
                    <a:pt x="2212312" y="36830"/>
                  </a:lnTo>
                  <a:lnTo>
                    <a:pt x="2211233" y="35560"/>
                  </a:lnTo>
                  <a:lnTo>
                    <a:pt x="2137201" y="35560"/>
                  </a:lnTo>
                  <a:lnTo>
                    <a:pt x="2130328" y="10160"/>
                  </a:lnTo>
                  <a:close/>
                </a:path>
                <a:path w="2219959" h="850900">
                  <a:moveTo>
                    <a:pt x="132175" y="19050"/>
                  </a:moveTo>
                  <a:lnTo>
                    <a:pt x="125085" y="35560"/>
                  </a:lnTo>
                  <a:lnTo>
                    <a:pt x="175424" y="35560"/>
                  </a:lnTo>
                  <a:lnTo>
                    <a:pt x="132175" y="19050"/>
                  </a:lnTo>
                  <a:close/>
                </a:path>
                <a:path w="2219959" h="850900">
                  <a:moveTo>
                    <a:pt x="2183352" y="10160"/>
                  </a:moveTo>
                  <a:lnTo>
                    <a:pt x="2177294" y="22860"/>
                  </a:lnTo>
                  <a:lnTo>
                    <a:pt x="2148436" y="22860"/>
                  </a:lnTo>
                  <a:lnTo>
                    <a:pt x="2137201" y="35560"/>
                  </a:lnTo>
                  <a:lnTo>
                    <a:pt x="2211233" y="35560"/>
                  </a:lnTo>
                  <a:lnTo>
                    <a:pt x="2191816" y="12700"/>
                  </a:lnTo>
                  <a:lnTo>
                    <a:pt x="2183352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79189" y="6496822"/>
              <a:ext cx="2216150" cy="851535"/>
            </a:xfrm>
            <a:custGeom>
              <a:avLst/>
              <a:gdLst/>
              <a:ahLst/>
              <a:cxnLst/>
              <a:rect l="l" t="t" r="r" b="b"/>
              <a:pathLst>
                <a:path w="2216150" h="851534">
                  <a:moveTo>
                    <a:pt x="0" y="73757"/>
                  </a:moveTo>
                  <a:lnTo>
                    <a:pt x="7689" y="35954"/>
                  </a:lnTo>
                </a:path>
                <a:path w="2216150" h="851534">
                  <a:moveTo>
                    <a:pt x="24497" y="15697"/>
                  </a:moveTo>
                  <a:lnTo>
                    <a:pt x="28676" y="10660"/>
                  </a:lnTo>
                </a:path>
                <a:path w="2216150" h="851534">
                  <a:moveTo>
                    <a:pt x="57065" y="948"/>
                  </a:moveTo>
                  <a:lnTo>
                    <a:pt x="59837" y="0"/>
                  </a:lnTo>
                </a:path>
                <a:path w="2216150" h="851534">
                  <a:moveTo>
                    <a:pt x="2215526" y="504115"/>
                  </a:moveTo>
                  <a:lnTo>
                    <a:pt x="2213053" y="520694"/>
                  </a:lnTo>
                  <a:lnTo>
                    <a:pt x="2194524" y="566650"/>
                  </a:lnTo>
                  <a:lnTo>
                    <a:pt x="2166928" y="607691"/>
                  </a:lnTo>
                  <a:lnTo>
                    <a:pt x="2158587" y="615224"/>
                  </a:lnTo>
                </a:path>
                <a:path w="2216150" h="851534">
                  <a:moveTo>
                    <a:pt x="1963288" y="735618"/>
                  </a:moveTo>
                  <a:lnTo>
                    <a:pt x="1836630" y="783867"/>
                  </a:lnTo>
                  <a:lnTo>
                    <a:pt x="1792227" y="796183"/>
                  </a:lnTo>
                  <a:lnTo>
                    <a:pt x="1744106" y="806957"/>
                  </a:lnTo>
                  <a:lnTo>
                    <a:pt x="1692983" y="816284"/>
                  </a:lnTo>
                  <a:lnTo>
                    <a:pt x="1639572" y="824263"/>
                  </a:lnTo>
                  <a:lnTo>
                    <a:pt x="1584588" y="830990"/>
                  </a:lnTo>
                  <a:lnTo>
                    <a:pt x="1528744" y="836563"/>
                  </a:lnTo>
                  <a:lnTo>
                    <a:pt x="1472756" y="841077"/>
                  </a:lnTo>
                  <a:lnTo>
                    <a:pt x="1417339" y="844631"/>
                  </a:lnTo>
                  <a:lnTo>
                    <a:pt x="1363205" y="847321"/>
                  </a:lnTo>
                  <a:lnTo>
                    <a:pt x="1311071" y="849244"/>
                  </a:lnTo>
                  <a:lnTo>
                    <a:pt x="1261650" y="850498"/>
                  </a:lnTo>
                </a:path>
                <a:path w="2216150" h="851534">
                  <a:moveTo>
                    <a:pt x="1173876" y="851384"/>
                  </a:moveTo>
                  <a:lnTo>
                    <a:pt x="1173807" y="851385"/>
                  </a:lnTo>
                  <a:lnTo>
                    <a:pt x="1173749" y="851385"/>
                  </a:lnTo>
                </a:path>
                <a:path w="2216150" h="851534">
                  <a:moveTo>
                    <a:pt x="1050844" y="850362"/>
                  </a:moveTo>
                  <a:lnTo>
                    <a:pt x="1002999" y="849229"/>
                  </a:lnTo>
                  <a:lnTo>
                    <a:pt x="952609" y="847491"/>
                  </a:lnTo>
                  <a:lnTo>
                    <a:pt x="900090" y="845023"/>
                  </a:lnTo>
                  <a:lnTo>
                    <a:pt x="845912" y="841699"/>
                  </a:lnTo>
                  <a:lnTo>
                    <a:pt x="790550" y="837391"/>
                  </a:lnTo>
                  <a:lnTo>
                    <a:pt x="734474" y="831976"/>
                  </a:lnTo>
                  <a:lnTo>
                    <a:pt x="678159" y="825326"/>
                  </a:lnTo>
                  <a:lnTo>
                    <a:pt x="622076" y="817316"/>
                  </a:lnTo>
                  <a:lnTo>
                    <a:pt x="566698" y="807820"/>
                  </a:lnTo>
                  <a:lnTo>
                    <a:pt x="512497" y="796712"/>
                  </a:lnTo>
                  <a:lnTo>
                    <a:pt x="459945" y="783867"/>
                  </a:lnTo>
                  <a:lnTo>
                    <a:pt x="300718" y="733084"/>
                  </a:lnTo>
                  <a:lnTo>
                    <a:pt x="275526" y="722382"/>
                  </a:lnTo>
                </a:path>
                <a:path w="2216150" h="851534">
                  <a:moveTo>
                    <a:pt x="5339" y="508856"/>
                  </a:moveTo>
                  <a:lnTo>
                    <a:pt x="0" y="475265"/>
                  </a:lnTo>
                  <a:lnTo>
                    <a:pt x="0" y="73757"/>
                  </a:lnTo>
                </a:path>
                <a:path w="2216150" h="851534">
                  <a:moveTo>
                    <a:pt x="2191815" y="12201"/>
                  </a:moveTo>
                  <a:lnTo>
                    <a:pt x="2201558" y="23694"/>
                  </a:lnTo>
                </a:path>
                <a:path w="2216150" h="851534">
                  <a:moveTo>
                    <a:pt x="2212311" y="36379"/>
                  </a:moveTo>
                  <a:lnTo>
                    <a:pt x="2212367" y="36654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79188" y="6135939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79189" y="6135938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3070" y="6955500"/>
              <a:ext cx="92489" cy="925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1146" y="6955500"/>
              <a:ext cx="92489" cy="9254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810396" y="7111704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965932" y="8625780"/>
            <a:ext cx="17703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35" dirty="0">
                <a:solidFill>
                  <a:srgbClr val="5C5C5C"/>
                </a:solidFill>
                <a:latin typeface="游ゴシック"/>
                <a:cs typeface="游ゴシック"/>
              </a:rPr>
              <a:t>git</a:t>
            </a:r>
            <a:r>
              <a:rPr sz="3950" spc="190" dirty="0">
                <a:solidFill>
                  <a:srgbClr val="5C5C5C"/>
                </a:solidFill>
                <a:latin typeface="游ゴシック"/>
                <a:cs typeface="游ゴシック"/>
              </a:rPr>
              <a:t> </a:t>
            </a:r>
            <a:r>
              <a:rPr sz="3950" spc="175" dirty="0">
                <a:solidFill>
                  <a:srgbClr val="5C5C5C"/>
                </a:solidFill>
                <a:latin typeface="游ゴシック"/>
                <a:cs typeface="游ゴシック"/>
              </a:rPr>
              <a:t>add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339739" y="2523476"/>
            <a:ext cx="4293870" cy="8324850"/>
            <a:chOff x="13339739" y="2523476"/>
            <a:chExt cx="4293870" cy="8324850"/>
          </a:xfrm>
        </p:grpSpPr>
        <p:sp>
          <p:nvSpPr>
            <p:cNvPr id="23" name="object 23"/>
            <p:cNvSpPr/>
            <p:nvPr/>
          </p:nvSpPr>
          <p:spPr>
            <a:xfrm>
              <a:off x="13355614" y="8172526"/>
              <a:ext cx="575945" cy="1288415"/>
            </a:xfrm>
            <a:custGeom>
              <a:avLst/>
              <a:gdLst/>
              <a:ahLst/>
              <a:cxnLst/>
              <a:rect l="l" t="t" r="r" b="b"/>
              <a:pathLst>
                <a:path w="575944" h="1288415">
                  <a:moveTo>
                    <a:pt x="575898" y="0"/>
                  </a:moveTo>
                  <a:lnTo>
                    <a:pt x="0" y="12879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671824" y="7687495"/>
              <a:ext cx="550545" cy="678815"/>
            </a:xfrm>
            <a:custGeom>
              <a:avLst/>
              <a:gdLst/>
              <a:ahLst/>
              <a:cxnLst/>
              <a:rect l="l" t="t" r="r" b="b"/>
              <a:pathLst>
                <a:path w="550544" h="678815">
                  <a:moveTo>
                    <a:pt x="531868" y="0"/>
                  </a:moveTo>
                  <a:lnTo>
                    <a:pt x="0" y="422080"/>
                  </a:lnTo>
                  <a:lnTo>
                    <a:pt x="550412" y="678741"/>
                  </a:lnTo>
                  <a:lnTo>
                    <a:pt x="531868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11593" y="3008832"/>
              <a:ext cx="2890520" cy="1104900"/>
            </a:xfrm>
            <a:custGeom>
              <a:avLst/>
              <a:gdLst/>
              <a:ahLst/>
              <a:cxnLst/>
              <a:rect l="l" t="t" r="r" b="b"/>
              <a:pathLst>
                <a:path w="2890519" h="1104900">
                  <a:moveTo>
                    <a:pt x="1933765" y="1092200"/>
                  </a:moveTo>
                  <a:lnTo>
                    <a:pt x="1087010" y="1092200"/>
                  </a:lnTo>
                  <a:lnTo>
                    <a:pt x="1129893" y="1102937"/>
                  </a:lnTo>
                  <a:lnTo>
                    <a:pt x="1163914" y="1104900"/>
                  </a:lnTo>
                  <a:lnTo>
                    <a:pt x="1844315" y="1104900"/>
                  </a:lnTo>
                  <a:lnTo>
                    <a:pt x="1873620" y="1103253"/>
                  </a:lnTo>
                  <a:lnTo>
                    <a:pt x="1890639" y="1102101"/>
                  </a:lnTo>
                  <a:lnTo>
                    <a:pt x="1933765" y="1092200"/>
                  </a:lnTo>
                  <a:close/>
                </a:path>
                <a:path w="2890519" h="1104900">
                  <a:moveTo>
                    <a:pt x="2091707" y="1079500"/>
                  </a:moveTo>
                  <a:lnTo>
                    <a:pt x="941582" y="1079500"/>
                  </a:lnTo>
                  <a:lnTo>
                    <a:pt x="986475" y="1091528"/>
                  </a:lnTo>
                  <a:lnTo>
                    <a:pt x="993471" y="1092200"/>
                  </a:lnTo>
                  <a:lnTo>
                    <a:pt x="2014591" y="1092200"/>
                  </a:lnTo>
                  <a:lnTo>
                    <a:pt x="2041667" y="1089630"/>
                  </a:lnTo>
                  <a:lnTo>
                    <a:pt x="2058364" y="1087775"/>
                  </a:lnTo>
                  <a:lnTo>
                    <a:pt x="2091707" y="1079500"/>
                  </a:lnTo>
                  <a:close/>
                </a:path>
                <a:path w="2890519" h="1104900">
                  <a:moveTo>
                    <a:pt x="2234582" y="1054100"/>
                  </a:moveTo>
                  <a:lnTo>
                    <a:pt x="761739" y="1054100"/>
                  </a:lnTo>
                  <a:lnTo>
                    <a:pt x="805326" y="1066800"/>
                  </a:lnTo>
                  <a:lnTo>
                    <a:pt x="849800" y="1066800"/>
                  </a:lnTo>
                  <a:lnTo>
                    <a:pt x="895203" y="1079500"/>
                  </a:lnTo>
                  <a:lnTo>
                    <a:pt x="2127773" y="1079500"/>
                  </a:lnTo>
                  <a:lnTo>
                    <a:pt x="2152069" y="1076350"/>
                  </a:lnTo>
                  <a:lnTo>
                    <a:pt x="2154269" y="1076018"/>
                  </a:lnTo>
                  <a:lnTo>
                    <a:pt x="2188874" y="1066800"/>
                  </a:lnTo>
                  <a:lnTo>
                    <a:pt x="2234582" y="1054100"/>
                  </a:lnTo>
                  <a:close/>
                </a:path>
                <a:path w="2890519" h="1104900">
                  <a:moveTo>
                    <a:pt x="2772644" y="838200"/>
                  </a:moveTo>
                  <a:lnTo>
                    <a:pt x="145740" y="838200"/>
                  </a:lnTo>
                  <a:lnTo>
                    <a:pt x="161450" y="850900"/>
                  </a:lnTo>
                  <a:lnTo>
                    <a:pt x="199712" y="876300"/>
                  </a:lnTo>
                  <a:lnTo>
                    <a:pt x="240192" y="889000"/>
                  </a:lnTo>
                  <a:lnTo>
                    <a:pt x="282844" y="914400"/>
                  </a:lnTo>
                  <a:lnTo>
                    <a:pt x="327619" y="927100"/>
                  </a:lnTo>
                  <a:lnTo>
                    <a:pt x="374470" y="952500"/>
                  </a:lnTo>
                  <a:lnTo>
                    <a:pt x="417091" y="965200"/>
                  </a:lnTo>
                  <a:lnTo>
                    <a:pt x="595364" y="1016000"/>
                  </a:lnTo>
                  <a:lnTo>
                    <a:pt x="716050" y="1053192"/>
                  </a:lnTo>
                  <a:lnTo>
                    <a:pt x="720758" y="1054100"/>
                  </a:lnTo>
                  <a:lnTo>
                    <a:pt x="2278179" y="1054100"/>
                  </a:lnTo>
                  <a:lnTo>
                    <a:pt x="2319517" y="1041400"/>
                  </a:lnTo>
                  <a:lnTo>
                    <a:pt x="2358452" y="1028700"/>
                  </a:lnTo>
                  <a:lnTo>
                    <a:pt x="2394838" y="1016000"/>
                  </a:lnTo>
                  <a:lnTo>
                    <a:pt x="2473515" y="996092"/>
                  </a:lnTo>
                  <a:lnTo>
                    <a:pt x="2516469" y="979584"/>
                  </a:lnTo>
                  <a:lnTo>
                    <a:pt x="2593198" y="939800"/>
                  </a:lnTo>
                  <a:lnTo>
                    <a:pt x="2623335" y="930699"/>
                  </a:lnTo>
                  <a:lnTo>
                    <a:pt x="2657405" y="913091"/>
                  </a:lnTo>
                  <a:lnTo>
                    <a:pt x="2675418" y="901700"/>
                  </a:lnTo>
                  <a:lnTo>
                    <a:pt x="2713584" y="876300"/>
                  </a:lnTo>
                  <a:lnTo>
                    <a:pt x="2749644" y="850900"/>
                  </a:lnTo>
                  <a:lnTo>
                    <a:pt x="2761509" y="850900"/>
                  </a:lnTo>
                  <a:lnTo>
                    <a:pt x="2772644" y="838200"/>
                  </a:lnTo>
                  <a:close/>
                </a:path>
                <a:path w="2890519" h="1104900">
                  <a:moveTo>
                    <a:pt x="2792668" y="825500"/>
                  </a:moveTo>
                  <a:lnTo>
                    <a:pt x="117445" y="825500"/>
                  </a:lnTo>
                  <a:lnTo>
                    <a:pt x="131067" y="838200"/>
                  </a:lnTo>
                  <a:lnTo>
                    <a:pt x="2783035" y="838200"/>
                  </a:lnTo>
                  <a:lnTo>
                    <a:pt x="2792668" y="825500"/>
                  </a:lnTo>
                  <a:close/>
                </a:path>
                <a:path w="2890519" h="1104900">
                  <a:moveTo>
                    <a:pt x="50711" y="0"/>
                  </a:moveTo>
                  <a:lnTo>
                    <a:pt x="24132" y="12700"/>
                  </a:lnTo>
                  <a:lnTo>
                    <a:pt x="6431" y="38100"/>
                  </a:lnTo>
                  <a:lnTo>
                    <a:pt x="0" y="63500"/>
                  </a:lnTo>
                  <a:lnTo>
                    <a:pt x="0" y="660400"/>
                  </a:lnTo>
                  <a:lnTo>
                    <a:pt x="6742" y="698500"/>
                  </a:lnTo>
                  <a:lnTo>
                    <a:pt x="25114" y="749300"/>
                  </a:lnTo>
                  <a:lnTo>
                    <a:pt x="52328" y="787400"/>
                  </a:lnTo>
                  <a:lnTo>
                    <a:pt x="85599" y="812800"/>
                  </a:lnTo>
                  <a:lnTo>
                    <a:pt x="99284" y="812800"/>
                  </a:lnTo>
                  <a:lnTo>
                    <a:pt x="104886" y="825500"/>
                  </a:lnTo>
                  <a:lnTo>
                    <a:pt x="2800710" y="825500"/>
                  </a:lnTo>
                  <a:lnTo>
                    <a:pt x="2808134" y="812800"/>
                  </a:lnTo>
                  <a:lnTo>
                    <a:pt x="2839862" y="787400"/>
                  </a:lnTo>
                  <a:lnTo>
                    <a:pt x="2865886" y="749300"/>
                  </a:lnTo>
                  <a:lnTo>
                    <a:pt x="2883492" y="698500"/>
                  </a:lnTo>
                  <a:lnTo>
                    <a:pt x="2889964" y="660400"/>
                  </a:lnTo>
                  <a:lnTo>
                    <a:pt x="2889964" y="393700"/>
                  </a:lnTo>
                  <a:lnTo>
                    <a:pt x="1490701" y="393700"/>
                  </a:lnTo>
                  <a:lnTo>
                    <a:pt x="1450486" y="381000"/>
                  </a:lnTo>
                  <a:lnTo>
                    <a:pt x="1363795" y="381000"/>
                  </a:lnTo>
                  <a:lnTo>
                    <a:pt x="1317408" y="368300"/>
                  </a:lnTo>
                  <a:lnTo>
                    <a:pt x="1269054" y="368300"/>
                  </a:lnTo>
                  <a:lnTo>
                    <a:pt x="1166619" y="342900"/>
                  </a:lnTo>
                  <a:lnTo>
                    <a:pt x="1056848" y="317500"/>
                  </a:lnTo>
                  <a:lnTo>
                    <a:pt x="940097" y="292100"/>
                  </a:lnTo>
                  <a:lnTo>
                    <a:pt x="785347" y="254000"/>
                  </a:lnTo>
                  <a:lnTo>
                    <a:pt x="732306" y="228600"/>
                  </a:lnTo>
                  <a:lnTo>
                    <a:pt x="624316" y="203200"/>
                  </a:lnTo>
                  <a:lnTo>
                    <a:pt x="575123" y="177800"/>
                  </a:lnTo>
                  <a:lnTo>
                    <a:pt x="429285" y="139700"/>
                  </a:lnTo>
                  <a:lnTo>
                    <a:pt x="381472" y="114300"/>
                  </a:lnTo>
                  <a:lnTo>
                    <a:pt x="287441" y="88900"/>
                  </a:lnTo>
                  <a:lnTo>
                    <a:pt x="241353" y="63500"/>
                  </a:lnTo>
                  <a:lnTo>
                    <a:pt x="210087" y="63500"/>
                  </a:lnTo>
                  <a:lnTo>
                    <a:pt x="180383" y="50800"/>
                  </a:lnTo>
                  <a:lnTo>
                    <a:pt x="152306" y="38100"/>
                  </a:lnTo>
                  <a:lnTo>
                    <a:pt x="125922" y="25400"/>
                  </a:lnTo>
                  <a:lnTo>
                    <a:pt x="109141" y="25400"/>
                  </a:lnTo>
                  <a:lnTo>
                    <a:pt x="94583" y="12700"/>
                  </a:lnTo>
                  <a:lnTo>
                    <a:pt x="83777" y="12700"/>
                  </a:lnTo>
                  <a:lnTo>
                    <a:pt x="50711" y="0"/>
                  </a:lnTo>
                  <a:close/>
                </a:path>
                <a:path w="2890519" h="1104900">
                  <a:moveTo>
                    <a:pt x="2866801" y="12700"/>
                  </a:moveTo>
                  <a:lnTo>
                    <a:pt x="2804762" y="12700"/>
                  </a:lnTo>
                  <a:lnTo>
                    <a:pt x="2788158" y="25400"/>
                  </a:lnTo>
                  <a:lnTo>
                    <a:pt x="2774166" y="38100"/>
                  </a:lnTo>
                  <a:lnTo>
                    <a:pt x="2752119" y="38100"/>
                  </a:lnTo>
                  <a:lnTo>
                    <a:pt x="2728608" y="50800"/>
                  </a:lnTo>
                  <a:lnTo>
                    <a:pt x="2703682" y="63500"/>
                  </a:lnTo>
                  <a:lnTo>
                    <a:pt x="2677394" y="76200"/>
                  </a:lnTo>
                  <a:lnTo>
                    <a:pt x="2632937" y="88900"/>
                  </a:lnTo>
                  <a:lnTo>
                    <a:pt x="2587633" y="114300"/>
                  </a:lnTo>
                  <a:lnTo>
                    <a:pt x="2541558" y="127000"/>
                  </a:lnTo>
                  <a:lnTo>
                    <a:pt x="2494788" y="152400"/>
                  </a:lnTo>
                  <a:lnTo>
                    <a:pt x="2447398" y="165100"/>
                  </a:lnTo>
                  <a:lnTo>
                    <a:pt x="2399463" y="190500"/>
                  </a:lnTo>
                  <a:lnTo>
                    <a:pt x="2351059" y="203200"/>
                  </a:lnTo>
                  <a:lnTo>
                    <a:pt x="2297658" y="215900"/>
                  </a:lnTo>
                  <a:lnTo>
                    <a:pt x="2244760" y="241300"/>
                  </a:lnTo>
                  <a:lnTo>
                    <a:pt x="2140666" y="266700"/>
                  </a:lnTo>
                  <a:lnTo>
                    <a:pt x="2089568" y="292100"/>
                  </a:lnTo>
                  <a:lnTo>
                    <a:pt x="1989520" y="317500"/>
                  </a:lnTo>
                  <a:lnTo>
                    <a:pt x="1874419" y="342900"/>
                  </a:lnTo>
                  <a:lnTo>
                    <a:pt x="1766249" y="368300"/>
                  </a:lnTo>
                  <a:lnTo>
                    <a:pt x="1714888" y="368300"/>
                  </a:lnTo>
                  <a:lnTo>
                    <a:pt x="1703351" y="371261"/>
                  </a:lnTo>
                  <a:lnTo>
                    <a:pt x="2889964" y="371261"/>
                  </a:lnTo>
                  <a:lnTo>
                    <a:pt x="2889964" y="63500"/>
                  </a:lnTo>
                  <a:lnTo>
                    <a:pt x="2883796" y="38100"/>
                  </a:lnTo>
                  <a:lnTo>
                    <a:pt x="2866801" y="12700"/>
                  </a:lnTo>
                  <a:close/>
                </a:path>
                <a:path w="2890519" h="1104900">
                  <a:moveTo>
                    <a:pt x="1210506" y="327547"/>
                  </a:moveTo>
                  <a:lnTo>
                    <a:pt x="1271918" y="342900"/>
                  </a:lnTo>
                  <a:lnTo>
                    <a:pt x="1319840" y="355600"/>
                  </a:lnTo>
                  <a:lnTo>
                    <a:pt x="1409690" y="355600"/>
                  </a:lnTo>
                  <a:lnTo>
                    <a:pt x="1451523" y="368300"/>
                  </a:lnTo>
                  <a:lnTo>
                    <a:pt x="1507210" y="368300"/>
                  </a:lnTo>
                  <a:lnTo>
                    <a:pt x="1210506" y="327547"/>
                  </a:lnTo>
                  <a:close/>
                </a:path>
                <a:path w="2890519" h="1104900">
                  <a:moveTo>
                    <a:pt x="1043441" y="296841"/>
                  </a:moveTo>
                  <a:lnTo>
                    <a:pt x="1061342" y="304800"/>
                  </a:lnTo>
                  <a:lnTo>
                    <a:pt x="1116724" y="317500"/>
                  </a:lnTo>
                  <a:lnTo>
                    <a:pt x="1137350" y="317500"/>
                  </a:lnTo>
                  <a:lnTo>
                    <a:pt x="1100323" y="312414"/>
                  </a:lnTo>
                  <a:lnTo>
                    <a:pt x="1043441" y="296841"/>
                  </a:lnTo>
                  <a:close/>
                </a:path>
                <a:path w="2890519" h="1104900">
                  <a:moveTo>
                    <a:pt x="725261" y="209729"/>
                  </a:moveTo>
                  <a:lnTo>
                    <a:pt x="738267" y="215900"/>
                  </a:lnTo>
                  <a:lnTo>
                    <a:pt x="829811" y="238353"/>
                  </a:lnTo>
                  <a:lnTo>
                    <a:pt x="725261" y="209729"/>
                  </a:lnTo>
                  <a:close/>
                </a:path>
                <a:path w="2890519" h="1104900">
                  <a:moveTo>
                    <a:pt x="524445" y="148090"/>
                  </a:moveTo>
                  <a:lnTo>
                    <a:pt x="532678" y="152400"/>
                  </a:lnTo>
                  <a:lnTo>
                    <a:pt x="551959" y="157402"/>
                  </a:lnTo>
                  <a:lnTo>
                    <a:pt x="524445" y="148090"/>
                  </a:lnTo>
                  <a:close/>
                </a:path>
                <a:path w="2890519" h="1104900">
                  <a:moveTo>
                    <a:pt x="327241" y="81350"/>
                  </a:moveTo>
                  <a:lnTo>
                    <a:pt x="341099" y="88900"/>
                  </a:lnTo>
                  <a:lnTo>
                    <a:pt x="380756" y="99461"/>
                  </a:lnTo>
                  <a:lnTo>
                    <a:pt x="327241" y="81350"/>
                  </a:lnTo>
                  <a:close/>
                </a:path>
                <a:path w="2890519" h="1104900">
                  <a:moveTo>
                    <a:pt x="2726606" y="34648"/>
                  </a:moveTo>
                  <a:lnTo>
                    <a:pt x="2718769" y="38100"/>
                  </a:lnTo>
                  <a:lnTo>
                    <a:pt x="2720241" y="38100"/>
                  </a:lnTo>
                  <a:lnTo>
                    <a:pt x="2726606" y="34648"/>
                  </a:lnTo>
                  <a:close/>
                </a:path>
                <a:path w="2890519" h="1104900">
                  <a:moveTo>
                    <a:pt x="127267" y="9521"/>
                  </a:moveTo>
                  <a:lnTo>
                    <a:pt x="133336" y="12700"/>
                  </a:lnTo>
                  <a:lnTo>
                    <a:pt x="135773" y="12700"/>
                  </a:lnTo>
                  <a:lnTo>
                    <a:pt x="127267" y="95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701123" y="2997319"/>
              <a:ext cx="2911475" cy="1125220"/>
            </a:xfrm>
            <a:custGeom>
              <a:avLst/>
              <a:gdLst/>
              <a:ahLst/>
              <a:cxnLst/>
              <a:rect l="l" t="t" r="r" b="b"/>
              <a:pathLst>
                <a:path w="2911475" h="1125220">
                  <a:moveTo>
                    <a:pt x="2366" y="62031"/>
                  </a:moveTo>
                  <a:lnTo>
                    <a:pt x="7688" y="35877"/>
                  </a:lnTo>
                </a:path>
                <a:path w="2911475" h="1125220">
                  <a:moveTo>
                    <a:pt x="13458" y="28927"/>
                  </a:moveTo>
                  <a:lnTo>
                    <a:pt x="28662" y="10614"/>
                  </a:lnTo>
                </a:path>
                <a:path w="2911475" h="1125220">
                  <a:moveTo>
                    <a:pt x="35862" y="8159"/>
                  </a:moveTo>
                  <a:lnTo>
                    <a:pt x="59786" y="0"/>
                  </a:lnTo>
                </a:path>
                <a:path w="2911475" h="1125220">
                  <a:moveTo>
                    <a:pt x="2910906" y="664778"/>
                  </a:moveTo>
                  <a:lnTo>
                    <a:pt x="2910164" y="669777"/>
                  </a:lnTo>
                </a:path>
                <a:path w="2911475" h="1125220">
                  <a:moveTo>
                    <a:pt x="2879890" y="765003"/>
                  </a:moveTo>
                  <a:lnTo>
                    <a:pt x="2858263" y="797443"/>
                  </a:lnTo>
                  <a:lnTo>
                    <a:pt x="2824411" y="828438"/>
                  </a:lnTo>
                  <a:lnTo>
                    <a:pt x="2793218" y="850495"/>
                  </a:lnTo>
                  <a:lnTo>
                    <a:pt x="2706564" y="904608"/>
                  </a:lnTo>
                  <a:lnTo>
                    <a:pt x="2578415" y="970839"/>
                  </a:lnTo>
                </a:path>
                <a:path w="2911475" h="1125220">
                  <a:moveTo>
                    <a:pt x="2574833" y="972690"/>
                  </a:moveTo>
                  <a:lnTo>
                    <a:pt x="2572673" y="973520"/>
                  </a:lnTo>
                </a:path>
                <a:path w="2911475" h="1125220">
                  <a:moveTo>
                    <a:pt x="2162541" y="1087864"/>
                  </a:moveTo>
                  <a:lnTo>
                    <a:pt x="2107782" y="1094961"/>
                  </a:lnTo>
                  <a:lnTo>
                    <a:pt x="2052138" y="1101144"/>
                  </a:lnTo>
                  <a:lnTo>
                    <a:pt x="1996029" y="1106468"/>
                  </a:lnTo>
                  <a:lnTo>
                    <a:pt x="1939873" y="1110990"/>
                  </a:lnTo>
                  <a:lnTo>
                    <a:pt x="1884090" y="1114767"/>
                  </a:lnTo>
                  <a:lnTo>
                    <a:pt x="1829099" y="1117856"/>
                  </a:lnTo>
                </a:path>
                <a:path w="2911475" h="1125220">
                  <a:moveTo>
                    <a:pt x="1723225" y="1122195"/>
                  </a:moveTo>
                  <a:lnTo>
                    <a:pt x="1723167" y="1122197"/>
                  </a:lnTo>
                  <a:lnTo>
                    <a:pt x="1723102" y="1122199"/>
                  </a:lnTo>
                </a:path>
                <a:path w="2911475" h="1125220">
                  <a:moveTo>
                    <a:pt x="1625497" y="1124467"/>
                  </a:moveTo>
                  <a:lnTo>
                    <a:pt x="1625429" y="1124468"/>
                  </a:lnTo>
                  <a:lnTo>
                    <a:pt x="1625358" y="1124469"/>
                  </a:lnTo>
                </a:path>
                <a:path w="2911475" h="1125220">
                  <a:moveTo>
                    <a:pt x="1539306" y="1125124"/>
                  </a:moveTo>
                  <a:lnTo>
                    <a:pt x="1539237" y="1125124"/>
                  </a:lnTo>
                  <a:lnTo>
                    <a:pt x="1539205" y="1125124"/>
                  </a:lnTo>
                </a:path>
                <a:path w="2911475" h="1125220">
                  <a:moveTo>
                    <a:pt x="1381142" y="1123842"/>
                  </a:moveTo>
                  <a:lnTo>
                    <a:pt x="1381110" y="1123842"/>
                  </a:lnTo>
                  <a:lnTo>
                    <a:pt x="1381054" y="1123840"/>
                  </a:lnTo>
                </a:path>
                <a:path w="2911475" h="1125220">
                  <a:moveTo>
                    <a:pt x="1287872" y="1121448"/>
                  </a:moveTo>
                  <a:lnTo>
                    <a:pt x="1287812" y="1121447"/>
                  </a:lnTo>
                  <a:lnTo>
                    <a:pt x="1287768" y="1121445"/>
                  </a:lnTo>
                </a:path>
                <a:path w="2911475" h="1125220">
                  <a:moveTo>
                    <a:pt x="1187714" y="1117181"/>
                  </a:moveTo>
                  <a:lnTo>
                    <a:pt x="1135650" y="1114178"/>
                  </a:lnTo>
                  <a:lnTo>
                    <a:pt x="1082664" y="1110511"/>
                  </a:lnTo>
                  <a:lnTo>
                    <a:pt x="1028957" y="1106112"/>
                  </a:lnTo>
                  <a:lnTo>
                    <a:pt x="974779" y="1100915"/>
                  </a:lnTo>
                  <a:lnTo>
                    <a:pt x="920377" y="1094855"/>
                  </a:lnTo>
                  <a:lnTo>
                    <a:pt x="865998" y="1087864"/>
                  </a:lnTo>
                  <a:lnTo>
                    <a:pt x="811891" y="1079877"/>
                  </a:lnTo>
                  <a:lnTo>
                    <a:pt x="758303" y="1070829"/>
                  </a:lnTo>
                  <a:lnTo>
                    <a:pt x="705483" y="1060652"/>
                  </a:lnTo>
                  <a:lnTo>
                    <a:pt x="653678" y="1049282"/>
                  </a:lnTo>
                  <a:lnTo>
                    <a:pt x="603136" y="1036653"/>
                  </a:lnTo>
                  <a:lnTo>
                    <a:pt x="389871" y="967667"/>
                  </a:lnTo>
                </a:path>
                <a:path w="2911475" h="1125220">
                  <a:moveTo>
                    <a:pt x="8819" y="713656"/>
                  </a:moveTo>
                  <a:lnTo>
                    <a:pt x="7096" y="709687"/>
                  </a:lnTo>
                </a:path>
                <a:path w="2911475" h="1125220">
                  <a:moveTo>
                    <a:pt x="3478" y="686794"/>
                  </a:moveTo>
                  <a:lnTo>
                    <a:pt x="0" y="664778"/>
                  </a:lnTo>
                  <a:lnTo>
                    <a:pt x="0" y="73664"/>
                  </a:lnTo>
                </a:path>
                <a:path w="2911475" h="1125220">
                  <a:moveTo>
                    <a:pt x="2255066" y="228768"/>
                  </a:moveTo>
                  <a:lnTo>
                    <a:pt x="2357992" y="197212"/>
                  </a:lnTo>
                  <a:lnTo>
                    <a:pt x="2683774" y="69638"/>
                  </a:lnTo>
                  <a:lnTo>
                    <a:pt x="2815433" y="11650"/>
                  </a:lnTo>
                  <a:lnTo>
                    <a:pt x="2832965" y="7699"/>
                  </a:lnTo>
                </a:path>
                <a:path w="2911475" h="1125220">
                  <a:moveTo>
                    <a:pt x="2882942" y="12135"/>
                  </a:moveTo>
                  <a:lnTo>
                    <a:pt x="2903403" y="36258"/>
                  </a:lnTo>
                  <a:lnTo>
                    <a:pt x="2909303" y="65675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701122" y="2533954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0"/>
                  </a:moveTo>
                  <a:lnTo>
                    <a:pt x="1384934" y="493"/>
                  </a:lnTo>
                  <a:lnTo>
                    <a:pt x="1315282" y="1958"/>
                  </a:lnTo>
                  <a:lnTo>
                    <a:pt x="1246572" y="4372"/>
                  </a:lnTo>
                  <a:lnTo>
                    <a:pt x="1178881" y="7713"/>
                  </a:lnTo>
                  <a:lnTo>
                    <a:pt x="1112285" y="11959"/>
                  </a:lnTo>
                  <a:lnTo>
                    <a:pt x="1046861" y="17087"/>
                  </a:lnTo>
                  <a:lnTo>
                    <a:pt x="982683" y="23074"/>
                  </a:lnTo>
                  <a:lnTo>
                    <a:pt x="919829" y="29898"/>
                  </a:lnTo>
                  <a:lnTo>
                    <a:pt x="858376" y="37538"/>
                  </a:lnTo>
                  <a:lnTo>
                    <a:pt x="798398" y="45969"/>
                  </a:lnTo>
                  <a:lnTo>
                    <a:pt x="739973" y="55171"/>
                  </a:lnTo>
                  <a:lnTo>
                    <a:pt x="683176" y="65121"/>
                  </a:lnTo>
                  <a:lnTo>
                    <a:pt x="628084" y="75795"/>
                  </a:lnTo>
                  <a:lnTo>
                    <a:pt x="574773" y="87173"/>
                  </a:lnTo>
                  <a:lnTo>
                    <a:pt x="523320" y="99230"/>
                  </a:lnTo>
                  <a:lnTo>
                    <a:pt x="473800" y="111946"/>
                  </a:lnTo>
                  <a:lnTo>
                    <a:pt x="426290" y="125297"/>
                  </a:lnTo>
                  <a:lnTo>
                    <a:pt x="380866" y="139261"/>
                  </a:lnTo>
                  <a:lnTo>
                    <a:pt x="337605" y="153817"/>
                  </a:lnTo>
                  <a:lnTo>
                    <a:pt x="296582" y="168940"/>
                  </a:lnTo>
                  <a:lnTo>
                    <a:pt x="257873" y="184609"/>
                  </a:lnTo>
                  <a:lnTo>
                    <a:pt x="221556" y="200802"/>
                  </a:lnTo>
                  <a:lnTo>
                    <a:pt x="156400" y="234669"/>
                  </a:lnTo>
                  <a:lnTo>
                    <a:pt x="101722" y="270360"/>
                  </a:lnTo>
                  <a:lnTo>
                    <a:pt x="58133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8"/>
                  </a:lnTo>
                  <a:lnTo>
                    <a:pt x="40688" y="528658"/>
                  </a:lnTo>
                  <a:lnTo>
                    <a:pt x="78503" y="566751"/>
                  </a:lnTo>
                  <a:lnTo>
                    <a:pt x="127713" y="603288"/>
                  </a:lnTo>
                  <a:lnTo>
                    <a:pt x="187706" y="638089"/>
                  </a:lnTo>
                  <a:lnTo>
                    <a:pt x="257873" y="670976"/>
                  </a:lnTo>
                  <a:lnTo>
                    <a:pt x="296582" y="686646"/>
                  </a:lnTo>
                  <a:lnTo>
                    <a:pt x="337605" y="701769"/>
                  </a:lnTo>
                  <a:lnTo>
                    <a:pt x="380866" y="716324"/>
                  </a:lnTo>
                  <a:lnTo>
                    <a:pt x="426290" y="730288"/>
                  </a:lnTo>
                  <a:lnTo>
                    <a:pt x="473800" y="743640"/>
                  </a:lnTo>
                  <a:lnTo>
                    <a:pt x="523320" y="756355"/>
                  </a:lnTo>
                  <a:lnTo>
                    <a:pt x="574773" y="768413"/>
                  </a:lnTo>
                  <a:lnTo>
                    <a:pt x="628084" y="779790"/>
                  </a:lnTo>
                  <a:lnTo>
                    <a:pt x="683176" y="790465"/>
                  </a:lnTo>
                  <a:lnTo>
                    <a:pt x="739973" y="800414"/>
                  </a:lnTo>
                  <a:lnTo>
                    <a:pt x="798398" y="809616"/>
                  </a:lnTo>
                  <a:lnTo>
                    <a:pt x="858376" y="818048"/>
                  </a:lnTo>
                  <a:lnTo>
                    <a:pt x="919829" y="825687"/>
                  </a:lnTo>
                  <a:lnTo>
                    <a:pt x="982683" y="832512"/>
                  </a:lnTo>
                  <a:lnTo>
                    <a:pt x="1046861" y="838499"/>
                  </a:lnTo>
                  <a:lnTo>
                    <a:pt x="1112285" y="843627"/>
                  </a:lnTo>
                  <a:lnTo>
                    <a:pt x="1178881" y="847872"/>
                  </a:lnTo>
                  <a:lnTo>
                    <a:pt x="1246572" y="851213"/>
                  </a:lnTo>
                  <a:lnTo>
                    <a:pt x="1315282" y="853628"/>
                  </a:lnTo>
                  <a:lnTo>
                    <a:pt x="1384934" y="855093"/>
                  </a:lnTo>
                  <a:lnTo>
                    <a:pt x="1455453" y="855586"/>
                  </a:lnTo>
                  <a:lnTo>
                    <a:pt x="1525971" y="855093"/>
                  </a:lnTo>
                  <a:lnTo>
                    <a:pt x="1595623" y="853628"/>
                  </a:lnTo>
                  <a:lnTo>
                    <a:pt x="1664333" y="851213"/>
                  </a:lnTo>
                  <a:lnTo>
                    <a:pt x="1732024" y="847872"/>
                  </a:lnTo>
                  <a:lnTo>
                    <a:pt x="1798620" y="843627"/>
                  </a:lnTo>
                  <a:lnTo>
                    <a:pt x="1864045" y="838499"/>
                  </a:lnTo>
                  <a:lnTo>
                    <a:pt x="1928222" y="832512"/>
                  </a:lnTo>
                  <a:lnTo>
                    <a:pt x="1991076" y="825687"/>
                  </a:lnTo>
                  <a:lnTo>
                    <a:pt x="2052530" y="818048"/>
                  </a:lnTo>
                  <a:lnTo>
                    <a:pt x="2112507" y="809616"/>
                  </a:lnTo>
                  <a:lnTo>
                    <a:pt x="2170933" y="800414"/>
                  </a:lnTo>
                  <a:lnTo>
                    <a:pt x="2227729" y="790465"/>
                  </a:lnTo>
                  <a:lnTo>
                    <a:pt x="2282821" y="779790"/>
                  </a:lnTo>
                  <a:lnTo>
                    <a:pt x="2336132" y="768413"/>
                  </a:lnTo>
                  <a:lnTo>
                    <a:pt x="2387585" y="756355"/>
                  </a:lnTo>
                  <a:lnTo>
                    <a:pt x="2437105" y="743640"/>
                  </a:lnTo>
                  <a:lnTo>
                    <a:pt x="2484615" y="730288"/>
                  </a:lnTo>
                  <a:lnTo>
                    <a:pt x="2530039" y="716324"/>
                  </a:lnTo>
                  <a:lnTo>
                    <a:pt x="2573300" y="701769"/>
                  </a:lnTo>
                  <a:lnTo>
                    <a:pt x="2614324" y="686646"/>
                  </a:lnTo>
                  <a:lnTo>
                    <a:pt x="2653032" y="670976"/>
                  </a:lnTo>
                  <a:lnTo>
                    <a:pt x="2689349" y="654783"/>
                  </a:lnTo>
                  <a:lnTo>
                    <a:pt x="2754506" y="620917"/>
                  </a:lnTo>
                  <a:lnTo>
                    <a:pt x="2809183" y="585225"/>
                  </a:lnTo>
                  <a:lnTo>
                    <a:pt x="2852772" y="547888"/>
                  </a:lnTo>
                  <a:lnTo>
                    <a:pt x="2884662" y="509084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2" y="288835"/>
                  </a:lnTo>
                  <a:lnTo>
                    <a:pt x="2783192" y="252298"/>
                  </a:lnTo>
                  <a:lnTo>
                    <a:pt x="2723199" y="217496"/>
                  </a:lnTo>
                  <a:lnTo>
                    <a:pt x="2653032" y="184609"/>
                  </a:lnTo>
                  <a:lnTo>
                    <a:pt x="2614324" y="168940"/>
                  </a:lnTo>
                  <a:lnTo>
                    <a:pt x="2573300" y="153817"/>
                  </a:lnTo>
                  <a:lnTo>
                    <a:pt x="2530039" y="139261"/>
                  </a:lnTo>
                  <a:lnTo>
                    <a:pt x="2484615" y="125297"/>
                  </a:lnTo>
                  <a:lnTo>
                    <a:pt x="2437105" y="111946"/>
                  </a:lnTo>
                  <a:lnTo>
                    <a:pt x="2387585" y="99230"/>
                  </a:lnTo>
                  <a:lnTo>
                    <a:pt x="2336132" y="87173"/>
                  </a:lnTo>
                  <a:lnTo>
                    <a:pt x="2282821" y="75795"/>
                  </a:lnTo>
                  <a:lnTo>
                    <a:pt x="2227729" y="65121"/>
                  </a:lnTo>
                  <a:lnTo>
                    <a:pt x="2170933" y="55171"/>
                  </a:lnTo>
                  <a:lnTo>
                    <a:pt x="2112507" y="45969"/>
                  </a:lnTo>
                  <a:lnTo>
                    <a:pt x="2052530" y="37538"/>
                  </a:lnTo>
                  <a:lnTo>
                    <a:pt x="1991076" y="29898"/>
                  </a:lnTo>
                  <a:lnTo>
                    <a:pt x="1928222" y="23074"/>
                  </a:lnTo>
                  <a:lnTo>
                    <a:pt x="1864045" y="17087"/>
                  </a:lnTo>
                  <a:lnTo>
                    <a:pt x="1798620" y="11959"/>
                  </a:lnTo>
                  <a:lnTo>
                    <a:pt x="1732024" y="7713"/>
                  </a:lnTo>
                  <a:lnTo>
                    <a:pt x="1664333" y="4372"/>
                  </a:lnTo>
                  <a:lnTo>
                    <a:pt x="1595623" y="1958"/>
                  </a:lnTo>
                  <a:lnTo>
                    <a:pt x="1525971" y="493"/>
                  </a:lnTo>
                  <a:lnTo>
                    <a:pt x="1455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701123" y="2533954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855586"/>
                  </a:moveTo>
                  <a:lnTo>
                    <a:pt x="1525971" y="855092"/>
                  </a:lnTo>
                  <a:lnTo>
                    <a:pt x="1595622" y="853627"/>
                  </a:lnTo>
                  <a:lnTo>
                    <a:pt x="1664332" y="851213"/>
                  </a:lnTo>
                  <a:lnTo>
                    <a:pt x="1732023" y="847872"/>
                  </a:lnTo>
                  <a:lnTo>
                    <a:pt x="1798618" y="843626"/>
                  </a:lnTo>
                  <a:lnTo>
                    <a:pt x="1864043" y="838499"/>
                  </a:lnTo>
                  <a:lnTo>
                    <a:pt x="1928220" y="832511"/>
                  </a:lnTo>
                  <a:lnTo>
                    <a:pt x="1991074" y="825687"/>
                  </a:lnTo>
                  <a:lnTo>
                    <a:pt x="2052528" y="818048"/>
                  </a:lnTo>
                  <a:lnTo>
                    <a:pt x="2112505" y="809616"/>
                  </a:lnTo>
                  <a:lnTo>
                    <a:pt x="2170931" y="800414"/>
                  </a:lnTo>
                  <a:lnTo>
                    <a:pt x="2227727" y="790465"/>
                  </a:lnTo>
                  <a:lnTo>
                    <a:pt x="2282819" y="779790"/>
                  </a:lnTo>
                  <a:lnTo>
                    <a:pt x="2336130" y="768413"/>
                  </a:lnTo>
                  <a:lnTo>
                    <a:pt x="2387583" y="756355"/>
                  </a:lnTo>
                  <a:lnTo>
                    <a:pt x="2437103" y="743639"/>
                  </a:lnTo>
                  <a:lnTo>
                    <a:pt x="2484613" y="730288"/>
                  </a:lnTo>
                  <a:lnTo>
                    <a:pt x="2530037" y="716324"/>
                  </a:lnTo>
                  <a:lnTo>
                    <a:pt x="2573299" y="701769"/>
                  </a:lnTo>
                  <a:lnTo>
                    <a:pt x="2614322" y="686645"/>
                  </a:lnTo>
                  <a:lnTo>
                    <a:pt x="2653031" y="670976"/>
                  </a:lnTo>
                  <a:lnTo>
                    <a:pt x="2689348" y="654783"/>
                  </a:lnTo>
                  <a:lnTo>
                    <a:pt x="2754505" y="620917"/>
                  </a:lnTo>
                  <a:lnTo>
                    <a:pt x="2809183" y="585225"/>
                  </a:lnTo>
                  <a:lnTo>
                    <a:pt x="2852772" y="547887"/>
                  </a:lnTo>
                  <a:lnTo>
                    <a:pt x="2884662" y="509083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2" y="252298"/>
                  </a:lnTo>
                  <a:lnTo>
                    <a:pt x="2723198" y="217496"/>
                  </a:lnTo>
                  <a:lnTo>
                    <a:pt x="2653031" y="184609"/>
                  </a:lnTo>
                  <a:lnTo>
                    <a:pt x="2614322" y="168940"/>
                  </a:lnTo>
                  <a:lnTo>
                    <a:pt x="2573299" y="153817"/>
                  </a:lnTo>
                  <a:lnTo>
                    <a:pt x="2530037" y="139262"/>
                  </a:lnTo>
                  <a:lnTo>
                    <a:pt x="2484613" y="125297"/>
                  </a:lnTo>
                  <a:lnTo>
                    <a:pt x="2437103" y="111946"/>
                  </a:lnTo>
                  <a:lnTo>
                    <a:pt x="2387583" y="99230"/>
                  </a:lnTo>
                  <a:lnTo>
                    <a:pt x="2336130" y="87173"/>
                  </a:lnTo>
                  <a:lnTo>
                    <a:pt x="2282819" y="75795"/>
                  </a:lnTo>
                  <a:lnTo>
                    <a:pt x="2227727" y="65121"/>
                  </a:lnTo>
                  <a:lnTo>
                    <a:pt x="2170931" y="55171"/>
                  </a:lnTo>
                  <a:lnTo>
                    <a:pt x="2112505" y="45970"/>
                  </a:lnTo>
                  <a:lnTo>
                    <a:pt x="2052528" y="37538"/>
                  </a:lnTo>
                  <a:lnTo>
                    <a:pt x="1991074" y="29898"/>
                  </a:lnTo>
                  <a:lnTo>
                    <a:pt x="1928220" y="23074"/>
                  </a:lnTo>
                  <a:lnTo>
                    <a:pt x="1864043" y="17087"/>
                  </a:lnTo>
                  <a:lnTo>
                    <a:pt x="1798618" y="11959"/>
                  </a:lnTo>
                  <a:lnTo>
                    <a:pt x="1732023" y="7713"/>
                  </a:lnTo>
                  <a:lnTo>
                    <a:pt x="1664332" y="4372"/>
                  </a:lnTo>
                  <a:lnTo>
                    <a:pt x="1595622" y="1958"/>
                  </a:lnTo>
                  <a:lnTo>
                    <a:pt x="1525971" y="493"/>
                  </a:lnTo>
                  <a:lnTo>
                    <a:pt x="1455453" y="0"/>
                  </a:lnTo>
                  <a:lnTo>
                    <a:pt x="1384935" y="493"/>
                  </a:lnTo>
                  <a:lnTo>
                    <a:pt x="1315283" y="1958"/>
                  </a:lnTo>
                  <a:lnTo>
                    <a:pt x="1246573" y="4372"/>
                  </a:lnTo>
                  <a:lnTo>
                    <a:pt x="1178883" y="7713"/>
                  </a:lnTo>
                  <a:lnTo>
                    <a:pt x="1112287" y="11959"/>
                  </a:lnTo>
                  <a:lnTo>
                    <a:pt x="1046862" y="17087"/>
                  </a:lnTo>
                  <a:lnTo>
                    <a:pt x="982685" y="23074"/>
                  </a:lnTo>
                  <a:lnTo>
                    <a:pt x="919831" y="29898"/>
                  </a:lnTo>
                  <a:lnTo>
                    <a:pt x="858377" y="37538"/>
                  </a:lnTo>
                  <a:lnTo>
                    <a:pt x="798400" y="45970"/>
                  </a:lnTo>
                  <a:lnTo>
                    <a:pt x="739974" y="55171"/>
                  </a:lnTo>
                  <a:lnTo>
                    <a:pt x="683178" y="65121"/>
                  </a:lnTo>
                  <a:lnTo>
                    <a:pt x="628086" y="75795"/>
                  </a:lnTo>
                  <a:lnTo>
                    <a:pt x="574775" y="87173"/>
                  </a:lnTo>
                  <a:lnTo>
                    <a:pt x="523322" y="99230"/>
                  </a:lnTo>
                  <a:lnTo>
                    <a:pt x="473802" y="111946"/>
                  </a:lnTo>
                  <a:lnTo>
                    <a:pt x="426292" y="125297"/>
                  </a:lnTo>
                  <a:lnTo>
                    <a:pt x="380868" y="139262"/>
                  </a:lnTo>
                  <a:lnTo>
                    <a:pt x="337606" y="153817"/>
                  </a:lnTo>
                  <a:lnTo>
                    <a:pt x="296583" y="168940"/>
                  </a:lnTo>
                  <a:lnTo>
                    <a:pt x="257875" y="184609"/>
                  </a:lnTo>
                  <a:lnTo>
                    <a:pt x="221557" y="200802"/>
                  </a:lnTo>
                  <a:lnTo>
                    <a:pt x="156400" y="234669"/>
                  </a:lnTo>
                  <a:lnTo>
                    <a:pt x="101723" y="270360"/>
                  </a:lnTo>
                  <a:lnTo>
                    <a:pt x="58134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7"/>
                  </a:lnTo>
                  <a:lnTo>
                    <a:pt x="40688" y="528657"/>
                  </a:lnTo>
                  <a:lnTo>
                    <a:pt x="78504" y="566751"/>
                  </a:lnTo>
                  <a:lnTo>
                    <a:pt x="127713" y="603288"/>
                  </a:lnTo>
                  <a:lnTo>
                    <a:pt x="187707" y="638089"/>
                  </a:lnTo>
                  <a:lnTo>
                    <a:pt x="257875" y="670976"/>
                  </a:lnTo>
                  <a:lnTo>
                    <a:pt x="296583" y="686645"/>
                  </a:lnTo>
                  <a:lnTo>
                    <a:pt x="337606" y="701769"/>
                  </a:lnTo>
                  <a:lnTo>
                    <a:pt x="380868" y="716324"/>
                  </a:lnTo>
                  <a:lnTo>
                    <a:pt x="426292" y="730288"/>
                  </a:lnTo>
                  <a:lnTo>
                    <a:pt x="473802" y="743639"/>
                  </a:lnTo>
                  <a:lnTo>
                    <a:pt x="523322" y="756355"/>
                  </a:lnTo>
                  <a:lnTo>
                    <a:pt x="574775" y="768413"/>
                  </a:lnTo>
                  <a:lnTo>
                    <a:pt x="628086" y="779790"/>
                  </a:lnTo>
                  <a:lnTo>
                    <a:pt x="683178" y="790465"/>
                  </a:lnTo>
                  <a:lnTo>
                    <a:pt x="739974" y="800414"/>
                  </a:lnTo>
                  <a:lnTo>
                    <a:pt x="798400" y="809616"/>
                  </a:lnTo>
                  <a:lnTo>
                    <a:pt x="858377" y="818048"/>
                  </a:lnTo>
                  <a:lnTo>
                    <a:pt x="919831" y="825687"/>
                  </a:lnTo>
                  <a:lnTo>
                    <a:pt x="982685" y="832511"/>
                  </a:lnTo>
                  <a:lnTo>
                    <a:pt x="1046862" y="838499"/>
                  </a:lnTo>
                  <a:lnTo>
                    <a:pt x="1112287" y="843626"/>
                  </a:lnTo>
                  <a:lnTo>
                    <a:pt x="1178883" y="847872"/>
                  </a:lnTo>
                  <a:lnTo>
                    <a:pt x="1246573" y="851213"/>
                  </a:lnTo>
                  <a:lnTo>
                    <a:pt x="1315283" y="853627"/>
                  </a:lnTo>
                  <a:lnTo>
                    <a:pt x="1384935" y="855092"/>
                  </a:lnTo>
                  <a:lnTo>
                    <a:pt x="1455453" y="855586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55258" y="3607861"/>
              <a:ext cx="121294" cy="1212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13308" y="3607861"/>
              <a:ext cx="121294" cy="12126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922237" y="3812542"/>
              <a:ext cx="527685" cy="77470"/>
            </a:xfrm>
            <a:custGeom>
              <a:avLst/>
              <a:gdLst/>
              <a:ahLst/>
              <a:cxnLst/>
              <a:rect l="l" t="t" r="r" b="b"/>
              <a:pathLst>
                <a:path w="527684" h="77470">
                  <a:moveTo>
                    <a:pt x="0" y="4973"/>
                  </a:moveTo>
                  <a:lnTo>
                    <a:pt x="53832" y="31890"/>
                  </a:lnTo>
                  <a:lnTo>
                    <a:pt x="103796" y="52196"/>
                  </a:lnTo>
                  <a:lnTo>
                    <a:pt x="150789" y="66268"/>
                  </a:lnTo>
                  <a:lnTo>
                    <a:pt x="195708" y="74487"/>
                  </a:lnTo>
                  <a:lnTo>
                    <a:pt x="239450" y="77232"/>
                  </a:lnTo>
                  <a:lnTo>
                    <a:pt x="282912" y="74883"/>
                  </a:lnTo>
                  <a:lnTo>
                    <a:pt x="326993" y="67819"/>
                  </a:lnTo>
                  <a:lnTo>
                    <a:pt x="372588" y="56419"/>
                  </a:lnTo>
                  <a:lnTo>
                    <a:pt x="420595" y="41063"/>
                  </a:lnTo>
                  <a:lnTo>
                    <a:pt x="471912" y="22130"/>
                  </a:lnTo>
                  <a:lnTo>
                    <a:pt x="52743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27330" y="9779806"/>
              <a:ext cx="2000250" cy="1068070"/>
            </a:xfrm>
            <a:custGeom>
              <a:avLst/>
              <a:gdLst/>
              <a:ahLst/>
              <a:cxnLst/>
              <a:rect l="l" t="t" r="r" b="b"/>
              <a:pathLst>
                <a:path w="2000250" h="1068070">
                  <a:moveTo>
                    <a:pt x="1895230" y="0"/>
                  </a:moveTo>
                  <a:lnTo>
                    <a:pt x="104708" y="0"/>
                  </a:lnTo>
                  <a:lnTo>
                    <a:pt x="63982" y="8234"/>
                  </a:lnTo>
                  <a:lnTo>
                    <a:pt x="30692" y="30686"/>
                  </a:lnTo>
                  <a:lnTo>
                    <a:pt x="8238" y="63974"/>
                  </a:lnTo>
                  <a:lnTo>
                    <a:pt x="0" y="104718"/>
                  </a:lnTo>
                  <a:lnTo>
                    <a:pt x="0" y="963312"/>
                  </a:lnTo>
                  <a:lnTo>
                    <a:pt x="8239" y="1004073"/>
                  </a:lnTo>
                  <a:lnTo>
                    <a:pt x="30690" y="1037359"/>
                  </a:lnTo>
                  <a:lnTo>
                    <a:pt x="63978" y="1059801"/>
                  </a:lnTo>
                  <a:lnTo>
                    <a:pt x="104708" y="1068030"/>
                  </a:lnTo>
                  <a:lnTo>
                    <a:pt x="1895230" y="1068030"/>
                  </a:lnTo>
                  <a:lnTo>
                    <a:pt x="1935956" y="1059795"/>
                  </a:lnTo>
                  <a:lnTo>
                    <a:pt x="1969245" y="1037344"/>
                  </a:lnTo>
                  <a:lnTo>
                    <a:pt x="1991700" y="1004056"/>
                  </a:lnTo>
                  <a:lnTo>
                    <a:pt x="1999939" y="963312"/>
                  </a:lnTo>
                  <a:lnTo>
                    <a:pt x="1999939" y="104718"/>
                  </a:lnTo>
                  <a:lnTo>
                    <a:pt x="1991699" y="63956"/>
                  </a:lnTo>
                  <a:lnTo>
                    <a:pt x="1969248" y="30671"/>
                  </a:lnTo>
                  <a:lnTo>
                    <a:pt x="1935959" y="8229"/>
                  </a:lnTo>
                  <a:lnTo>
                    <a:pt x="1895230" y="0"/>
                  </a:lnTo>
                  <a:close/>
                </a:path>
              </a:pathLst>
            </a:custGeom>
            <a:solidFill>
              <a:srgbClr val="88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259238" y="2353720"/>
            <a:ext cx="25387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59238" y="5149446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69587" y="9934640"/>
            <a:ext cx="10306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変更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475968" y="6408181"/>
            <a:ext cx="2000250" cy="1068070"/>
          </a:xfrm>
          <a:custGeom>
            <a:avLst/>
            <a:gdLst/>
            <a:ahLst/>
            <a:cxnLst/>
            <a:rect l="l" t="t" r="r" b="b"/>
            <a:pathLst>
              <a:path w="2000250" h="1068070">
                <a:moveTo>
                  <a:pt x="1895230" y="0"/>
                </a:moveTo>
                <a:lnTo>
                  <a:pt x="104708" y="0"/>
                </a:lnTo>
                <a:lnTo>
                  <a:pt x="63982" y="8234"/>
                </a:lnTo>
                <a:lnTo>
                  <a:pt x="30692" y="30686"/>
                </a:lnTo>
                <a:lnTo>
                  <a:pt x="8238" y="63974"/>
                </a:lnTo>
                <a:lnTo>
                  <a:pt x="0" y="104718"/>
                </a:lnTo>
                <a:lnTo>
                  <a:pt x="0" y="963312"/>
                </a:lnTo>
                <a:lnTo>
                  <a:pt x="8239" y="1004073"/>
                </a:lnTo>
                <a:lnTo>
                  <a:pt x="30690" y="1037359"/>
                </a:lnTo>
                <a:lnTo>
                  <a:pt x="63979" y="1059801"/>
                </a:lnTo>
                <a:lnTo>
                  <a:pt x="104708" y="1068030"/>
                </a:lnTo>
                <a:lnTo>
                  <a:pt x="1895230" y="1068030"/>
                </a:lnTo>
                <a:lnTo>
                  <a:pt x="1935957" y="1059795"/>
                </a:lnTo>
                <a:lnTo>
                  <a:pt x="1969246" y="1037343"/>
                </a:lnTo>
                <a:lnTo>
                  <a:pt x="1991701" y="1004056"/>
                </a:lnTo>
                <a:lnTo>
                  <a:pt x="1999939" y="963312"/>
                </a:lnTo>
                <a:lnTo>
                  <a:pt x="1999939" y="104718"/>
                </a:lnTo>
                <a:lnTo>
                  <a:pt x="1991699" y="63956"/>
                </a:lnTo>
                <a:lnTo>
                  <a:pt x="1969248" y="30671"/>
                </a:lnTo>
                <a:lnTo>
                  <a:pt x="1935959" y="8229"/>
                </a:lnTo>
                <a:lnTo>
                  <a:pt x="1895230" y="0"/>
                </a:lnTo>
                <a:close/>
              </a:path>
            </a:pathLst>
          </a:custGeom>
          <a:solidFill>
            <a:srgbClr val="88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018225" y="6563016"/>
            <a:ext cx="10306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変更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5763743" y="6193353"/>
            <a:ext cx="1477010" cy="1472565"/>
            <a:chOff x="15763743" y="6193353"/>
            <a:chExt cx="1477010" cy="1472565"/>
          </a:xfrm>
        </p:grpSpPr>
        <p:sp>
          <p:nvSpPr>
            <p:cNvPr id="39" name="object 39"/>
            <p:cNvSpPr/>
            <p:nvPr/>
          </p:nvSpPr>
          <p:spPr>
            <a:xfrm>
              <a:off x="15790095" y="6219705"/>
              <a:ext cx="1419860" cy="1419860"/>
            </a:xfrm>
            <a:custGeom>
              <a:avLst/>
              <a:gdLst/>
              <a:ahLst/>
              <a:cxnLst/>
              <a:rect l="l" t="t" r="r" b="b"/>
              <a:pathLst>
                <a:path w="1419859" h="1419859">
                  <a:moveTo>
                    <a:pt x="0" y="0"/>
                  </a:moveTo>
                  <a:lnTo>
                    <a:pt x="1419278" y="1419278"/>
                  </a:lnTo>
                </a:path>
              </a:pathLst>
            </a:custGeom>
            <a:ln w="52354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794857" y="6219705"/>
              <a:ext cx="1419860" cy="1419860"/>
            </a:xfrm>
            <a:custGeom>
              <a:avLst/>
              <a:gdLst/>
              <a:ahLst/>
              <a:cxnLst/>
              <a:rect l="l" t="t" r="r" b="b"/>
              <a:pathLst>
                <a:path w="1419859" h="1419859">
                  <a:moveTo>
                    <a:pt x="1419278" y="0"/>
                  </a:moveTo>
                  <a:lnTo>
                    <a:pt x="0" y="1419278"/>
                  </a:lnTo>
                </a:path>
              </a:pathLst>
            </a:custGeom>
            <a:ln w="52354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5782630" y="4955735"/>
            <a:ext cx="4036695" cy="123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0" dirty="0">
                <a:solidFill>
                  <a:srgbClr val="D17C64"/>
                </a:solidFill>
                <a:latin typeface="游明朝"/>
                <a:cs typeface="游明朝"/>
              </a:rPr>
              <a:t>git</a:t>
            </a:r>
            <a:r>
              <a:rPr sz="3950" spc="295" dirty="0">
                <a:solidFill>
                  <a:srgbClr val="D17C64"/>
                </a:solidFill>
                <a:latin typeface="游明朝"/>
                <a:cs typeface="游明朝"/>
              </a:rPr>
              <a:t> </a:t>
            </a:r>
            <a:r>
              <a:rPr sz="3950" spc="520" dirty="0">
                <a:solidFill>
                  <a:srgbClr val="D17C64"/>
                </a:solidFill>
                <a:latin typeface="游明朝"/>
                <a:cs typeface="游明朝"/>
              </a:rPr>
              <a:t>reset</a:t>
            </a:r>
            <a:r>
              <a:rPr sz="3950" spc="300" dirty="0">
                <a:solidFill>
                  <a:srgbClr val="D17C64"/>
                </a:solidFill>
                <a:latin typeface="游明朝"/>
                <a:cs typeface="游明朝"/>
              </a:rPr>
              <a:t> </a:t>
            </a:r>
            <a:r>
              <a:rPr sz="3950" spc="95" dirty="0">
                <a:solidFill>
                  <a:srgbClr val="D17C64"/>
                </a:solidFill>
                <a:latin typeface="游明朝"/>
                <a:cs typeface="游明朝"/>
              </a:rPr>
              <a:t>HEAD</a:t>
            </a:r>
            <a:endParaRPr sz="3950">
              <a:latin typeface="游明朝"/>
              <a:cs typeface="游明朝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spc="-229" dirty="0">
                <a:solidFill>
                  <a:srgbClr val="D17C64"/>
                </a:solidFill>
                <a:latin typeface="游明朝"/>
                <a:cs typeface="游明朝"/>
              </a:rPr>
              <a:t>&lt;ファイル名&gt;</a:t>
            </a:r>
            <a:endParaRPr sz="3950">
              <a:latin typeface="游明朝"/>
              <a:cs typeface="游明朝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2136060"/>
            <a:ext cx="15701644" cy="9172575"/>
            <a:chOff x="0" y="2136060"/>
            <a:chExt cx="15701644" cy="9172575"/>
          </a:xfrm>
        </p:grpSpPr>
        <p:sp>
          <p:nvSpPr>
            <p:cNvPr id="43" name="object 43"/>
            <p:cNvSpPr/>
            <p:nvPr/>
          </p:nvSpPr>
          <p:spPr>
            <a:xfrm>
              <a:off x="15140900" y="4361123"/>
              <a:ext cx="544830" cy="1005205"/>
            </a:xfrm>
            <a:custGeom>
              <a:avLst/>
              <a:gdLst/>
              <a:ahLst/>
              <a:cxnLst/>
              <a:rect l="l" t="t" r="r" b="b"/>
              <a:pathLst>
                <a:path w="544830" h="1005204">
                  <a:moveTo>
                    <a:pt x="544486" y="0"/>
                  </a:moveTo>
                  <a:lnTo>
                    <a:pt x="0" y="1005204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867170" y="5244305"/>
              <a:ext cx="550545" cy="678815"/>
            </a:xfrm>
            <a:custGeom>
              <a:avLst/>
              <a:gdLst/>
              <a:ahLst/>
              <a:cxnLst/>
              <a:rect l="l" t="t" r="r" b="b"/>
              <a:pathLst>
                <a:path w="550544" h="678814">
                  <a:moveTo>
                    <a:pt x="0" y="0"/>
                  </a:moveTo>
                  <a:lnTo>
                    <a:pt x="18543" y="678741"/>
                  </a:lnTo>
                  <a:lnTo>
                    <a:pt x="550412" y="256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6951" y="3727635"/>
              <a:ext cx="9309100" cy="3633470"/>
            </a:xfrm>
            <a:custGeom>
              <a:avLst/>
              <a:gdLst/>
              <a:ahLst/>
              <a:cxnLst/>
              <a:rect l="l" t="t" r="r" b="b"/>
              <a:pathLst>
                <a:path w="9309100" h="3633470">
                  <a:moveTo>
                    <a:pt x="9308617" y="0"/>
                  </a:moveTo>
                  <a:lnTo>
                    <a:pt x="0" y="0"/>
                  </a:lnTo>
                  <a:lnTo>
                    <a:pt x="0" y="3528696"/>
                  </a:lnTo>
                  <a:lnTo>
                    <a:pt x="8247" y="3569450"/>
                  </a:lnTo>
                  <a:lnTo>
                    <a:pt x="30677" y="3602709"/>
                  </a:lnTo>
                  <a:lnTo>
                    <a:pt x="63970" y="3625161"/>
                  </a:lnTo>
                  <a:lnTo>
                    <a:pt x="104739" y="3633397"/>
                  </a:lnTo>
                  <a:lnTo>
                    <a:pt x="9203876" y="3633397"/>
                  </a:lnTo>
                  <a:lnTo>
                    <a:pt x="9244652" y="3625161"/>
                  </a:lnTo>
                  <a:lnTo>
                    <a:pt x="9277948" y="3602709"/>
                  </a:lnTo>
                  <a:lnTo>
                    <a:pt x="9300388" y="3569426"/>
                  </a:lnTo>
                  <a:lnTo>
                    <a:pt x="9308617" y="3528696"/>
                  </a:lnTo>
                  <a:lnTo>
                    <a:pt x="9308617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6951" y="2973731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66" y="0"/>
                  </a:moveTo>
                  <a:lnTo>
                    <a:pt x="52350" y="0"/>
                  </a:lnTo>
                  <a:lnTo>
                    <a:pt x="31999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17" y="753903"/>
                  </a:lnTo>
                  <a:lnTo>
                    <a:pt x="9308617" y="52414"/>
                  </a:lnTo>
                  <a:lnTo>
                    <a:pt x="9304503" y="31979"/>
                  </a:lnTo>
                  <a:lnTo>
                    <a:pt x="9293284" y="15322"/>
                  </a:lnTo>
                  <a:lnTo>
                    <a:pt x="9276643" y="4108"/>
                  </a:lnTo>
                  <a:lnTo>
                    <a:pt x="9256266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46965" y="2816009"/>
            <a:ext cx="8850630" cy="409321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b="0" spc="-31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&gt;_</a:t>
            </a:r>
            <a:r>
              <a:rPr sz="2950" b="0" spc="-1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ターミナル</a:t>
            </a:r>
            <a:endParaRPr sz="2950">
              <a:latin typeface="游ゴシック Medium"/>
              <a:cs typeface="游ゴシック Medium"/>
            </a:endParaRPr>
          </a:p>
          <a:p>
            <a:pPr marL="46291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63550" algn="l"/>
              </a:tabLst>
            </a:pPr>
            <a:r>
              <a:rPr sz="3950" b="0" spc="27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$</a:t>
            </a:r>
            <a:r>
              <a:rPr sz="3950" b="0" spc="19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3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git</a:t>
            </a:r>
            <a:r>
              <a:rPr sz="3950" b="0" spc="21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4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reset</a:t>
            </a:r>
            <a:r>
              <a:rPr sz="3950" b="0" spc="204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6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HEAD</a:t>
            </a:r>
            <a:r>
              <a:rPr sz="3950" b="0" spc="-204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&lt;ファイル名&gt;</a:t>
            </a:r>
            <a:endParaRPr sz="3950">
              <a:latin typeface="游ゴシック Medium"/>
              <a:cs typeface="游ゴシック Medium"/>
            </a:endParaRPr>
          </a:p>
          <a:p>
            <a:pPr marL="46291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63550" algn="l"/>
              </a:tabLst>
            </a:pPr>
            <a:r>
              <a:rPr sz="3950" b="0" spc="27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$</a:t>
            </a:r>
            <a:r>
              <a:rPr sz="3950" b="0" spc="204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3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git</a:t>
            </a:r>
            <a:r>
              <a:rPr sz="3950" b="0" spc="21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4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reset</a:t>
            </a:r>
            <a:r>
              <a:rPr sz="3950" b="0" spc="21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6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HEAD</a:t>
            </a:r>
            <a:r>
              <a:rPr sz="3950" b="0" spc="-18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&lt;ディレクトリ名&gt;</a:t>
            </a:r>
            <a:endParaRPr sz="3950">
              <a:latin typeface="游ゴシック Medium"/>
              <a:cs typeface="游ゴシック Medium"/>
            </a:endParaRPr>
          </a:p>
          <a:p>
            <a:pPr marL="22860">
              <a:lnSpc>
                <a:spcPct val="100000"/>
              </a:lnSpc>
              <a:spcBef>
                <a:spcPts val="4820"/>
              </a:spcBef>
            </a:pPr>
            <a:r>
              <a:rPr sz="3950" b="0" spc="3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# 全変更を取り消す</a:t>
            </a:r>
            <a:endParaRPr sz="3950">
              <a:latin typeface="游ゴシック Medium"/>
              <a:cs typeface="游ゴシック Medium"/>
            </a:endParaRPr>
          </a:p>
          <a:p>
            <a:pPr marL="46291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63550" algn="l"/>
              </a:tabLst>
            </a:pPr>
            <a:r>
              <a:rPr sz="3950" b="0" spc="27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$</a:t>
            </a:r>
            <a:r>
              <a:rPr sz="3950" b="0" spc="19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3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git</a:t>
            </a:r>
            <a:r>
              <a:rPr sz="3950" b="0" spc="204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4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reset</a:t>
            </a:r>
            <a:r>
              <a:rPr sz="3950" b="0" spc="195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16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HEAD</a:t>
            </a:r>
            <a:r>
              <a:rPr sz="3950" b="0" spc="20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 </a:t>
            </a:r>
            <a:r>
              <a:rPr sz="3950" b="0" spc="-50" dirty="0">
                <a:solidFill>
                  <a:srgbClr val="FFFFFF"/>
                </a:solidFill>
                <a:latin typeface="游ゴシック Medium"/>
                <a:cs typeface="游ゴシック Medium"/>
              </a:rPr>
              <a:t>.</a:t>
            </a:r>
            <a:endParaRPr sz="3950">
              <a:latin typeface="游ゴシック Medium"/>
              <a:cs typeface="游ゴシック Medium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73792" y="7549508"/>
            <a:ext cx="8115300" cy="2628265"/>
          </a:xfrm>
          <a:custGeom>
            <a:avLst/>
            <a:gdLst/>
            <a:ahLst/>
            <a:cxnLst/>
            <a:rect l="l" t="t" r="r" b="b"/>
            <a:pathLst>
              <a:path w="8115300" h="2628265">
                <a:moveTo>
                  <a:pt x="8062583" y="397893"/>
                </a:moveTo>
                <a:lnTo>
                  <a:pt x="52352" y="397893"/>
                </a:lnTo>
                <a:lnTo>
                  <a:pt x="31965" y="402022"/>
                </a:lnTo>
                <a:lnTo>
                  <a:pt x="15341" y="413237"/>
                </a:lnTo>
                <a:lnTo>
                  <a:pt x="4116" y="429889"/>
                </a:lnTo>
                <a:lnTo>
                  <a:pt x="0" y="450281"/>
                </a:lnTo>
                <a:lnTo>
                  <a:pt x="0" y="2575804"/>
                </a:lnTo>
                <a:lnTo>
                  <a:pt x="4114" y="2596160"/>
                </a:lnTo>
                <a:lnTo>
                  <a:pt x="15333" y="2612816"/>
                </a:lnTo>
                <a:lnTo>
                  <a:pt x="31974" y="2624063"/>
                </a:lnTo>
                <a:lnTo>
                  <a:pt x="52352" y="2628192"/>
                </a:lnTo>
                <a:lnTo>
                  <a:pt x="8062583" y="2628192"/>
                </a:lnTo>
                <a:lnTo>
                  <a:pt x="8082970" y="2624063"/>
                </a:lnTo>
                <a:lnTo>
                  <a:pt x="8099595" y="2612848"/>
                </a:lnTo>
                <a:lnTo>
                  <a:pt x="8110819" y="2596196"/>
                </a:lnTo>
                <a:lnTo>
                  <a:pt x="8114936" y="2575804"/>
                </a:lnTo>
                <a:lnTo>
                  <a:pt x="8114936" y="450281"/>
                </a:lnTo>
                <a:lnTo>
                  <a:pt x="8110822" y="429925"/>
                </a:lnTo>
                <a:lnTo>
                  <a:pt x="8099602" y="413269"/>
                </a:lnTo>
                <a:lnTo>
                  <a:pt x="8082961" y="402022"/>
                </a:lnTo>
                <a:lnTo>
                  <a:pt x="8062583" y="397893"/>
                </a:lnTo>
                <a:close/>
              </a:path>
              <a:path w="8115300" h="2628265">
                <a:moveTo>
                  <a:pt x="3340212" y="0"/>
                </a:moveTo>
                <a:lnTo>
                  <a:pt x="3222801" y="397893"/>
                </a:lnTo>
                <a:lnTo>
                  <a:pt x="3457623" y="397893"/>
                </a:lnTo>
                <a:lnTo>
                  <a:pt x="3340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264747" y="8091765"/>
            <a:ext cx="7564755" cy="18434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65"/>
              </a:spcBef>
            </a:pPr>
            <a:r>
              <a:rPr sz="3950" b="0" spc="-5" dirty="0">
                <a:solidFill>
                  <a:srgbClr val="5C5C5C"/>
                </a:solidFill>
                <a:latin typeface="游ゴシック Medium"/>
                <a:cs typeface="游ゴシック Medium"/>
              </a:rPr>
              <a:t>指定した変更をステージから取り</a:t>
            </a:r>
            <a:r>
              <a:rPr sz="3950" b="0" spc="-35" dirty="0">
                <a:solidFill>
                  <a:srgbClr val="5C5C5C"/>
                </a:solidFill>
                <a:latin typeface="游ゴシック Medium"/>
                <a:cs typeface="游ゴシック Medium"/>
              </a:rPr>
              <a:t>消すだけなので、ワークツリーの</a:t>
            </a:r>
            <a:r>
              <a:rPr sz="3950" b="0" spc="-40" dirty="0">
                <a:solidFill>
                  <a:srgbClr val="5C5C5C"/>
                </a:solidFill>
                <a:latin typeface="游ゴシック Medium"/>
                <a:cs typeface="游ゴシック Medium"/>
              </a:rPr>
              <a:t>ファイルには影響を与えないよ。</a:t>
            </a:r>
            <a:endParaRPr sz="3950">
              <a:latin typeface="游ゴシック Medium"/>
              <a:cs typeface="游ゴシック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直前のコミットをやり直す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951" y="3727635"/>
              <a:ext cx="9309100" cy="1246505"/>
            </a:xfrm>
            <a:custGeom>
              <a:avLst/>
              <a:gdLst/>
              <a:ahLst/>
              <a:cxnLst/>
              <a:rect l="l" t="t" r="r" b="b"/>
              <a:pathLst>
                <a:path w="9309100" h="1246504">
                  <a:moveTo>
                    <a:pt x="9308617" y="0"/>
                  </a:moveTo>
                  <a:lnTo>
                    <a:pt x="0" y="0"/>
                  </a:lnTo>
                  <a:lnTo>
                    <a:pt x="0" y="1141408"/>
                  </a:lnTo>
                  <a:lnTo>
                    <a:pt x="8230" y="1182089"/>
                  </a:lnTo>
                  <a:lnTo>
                    <a:pt x="30677" y="1215351"/>
                  </a:lnTo>
                  <a:lnTo>
                    <a:pt x="63970" y="1237798"/>
                  </a:lnTo>
                  <a:lnTo>
                    <a:pt x="104739" y="1246035"/>
                  </a:lnTo>
                  <a:lnTo>
                    <a:pt x="9203876" y="1246035"/>
                  </a:lnTo>
                  <a:lnTo>
                    <a:pt x="9244661" y="1237798"/>
                  </a:lnTo>
                  <a:lnTo>
                    <a:pt x="9277933" y="1215390"/>
                  </a:lnTo>
                  <a:lnTo>
                    <a:pt x="9300383" y="1182133"/>
                  </a:lnTo>
                  <a:lnTo>
                    <a:pt x="9308617" y="1141408"/>
                  </a:lnTo>
                  <a:lnTo>
                    <a:pt x="9308617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951" y="2973731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66" y="0"/>
                  </a:moveTo>
                  <a:lnTo>
                    <a:pt x="52350" y="0"/>
                  </a:lnTo>
                  <a:lnTo>
                    <a:pt x="31999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17" y="753903"/>
                  </a:lnTo>
                  <a:lnTo>
                    <a:pt x="9308617" y="52414"/>
                  </a:lnTo>
                  <a:lnTo>
                    <a:pt x="9304503" y="31979"/>
                  </a:lnTo>
                  <a:lnTo>
                    <a:pt x="9293284" y="15322"/>
                  </a:lnTo>
                  <a:lnTo>
                    <a:pt x="9276643" y="4108"/>
                  </a:lnTo>
                  <a:lnTo>
                    <a:pt x="9256266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6965" y="2816009"/>
            <a:ext cx="5848985" cy="166370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22860">
              <a:lnSpc>
                <a:spcPct val="100000"/>
              </a:lnSpc>
              <a:spcBef>
                <a:spcPts val="2630"/>
              </a:spcBef>
            </a:pPr>
            <a:r>
              <a:rPr sz="3950" spc="-675" dirty="0">
                <a:solidFill>
                  <a:srgbClr val="FFFFFF"/>
                </a:solidFill>
                <a:latin typeface="游ゴシック"/>
                <a:cs typeface="游ゴシック"/>
              </a:rPr>
              <a:t>~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1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游ゴシック"/>
                <a:cs typeface="游ゴシック"/>
              </a:rPr>
              <a:t>commit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--</a:t>
            </a:r>
            <a:r>
              <a:rPr sz="3950" spc="-10" dirty="0">
                <a:solidFill>
                  <a:srgbClr val="FFFFFF"/>
                </a:solidFill>
                <a:latin typeface="游ゴシック"/>
                <a:cs typeface="游ゴシック"/>
              </a:rPr>
              <a:t>amend</a:t>
            </a:r>
            <a:endParaRPr sz="3950">
              <a:latin typeface="游ゴシック"/>
              <a:cs typeface="游ゴシック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5316" y="5560040"/>
            <a:ext cx="8481695" cy="2199005"/>
          </a:xfrm>
          <a:custGeom>
            <a:avLst/>
            <a:gdLst/>
            <a:ahLst/>
            <a:cxnLst/>
            <a:rect l="l" t="t" r="r" b="b"/>
            <a:pathLst>
              <a:path w="8481695" h="2199004">
                <a:moveTo>
                  <a:pt x="8429045" y="332898"/>
                </a:moveTo>
                <a:lnTo>
                  <a:pt x="52371" y="332898"/>
                </a:lnTo>
                <a:lnTo>
                  <a:pt x="31965" y="337012"/>
                </a:lnTo>
                <a:lnTo>
                  <a:pt x="15320" y="348230"/>
                </a:lnTo>
                <a:lnTo>
                  <a:pt x="4108" y="364869"/>
                </a:lnTo>
                <a:lnTo>
                  <a:pt x="0" y="385244"/>
                </a:lnTo>
                <a:lnTo>
                  <a:pt x="0" y="2146539"/>
                </a:lnTo>
                <a:lnTo>
                  <a:pt x="4115" y="2166920"/>
                </a:lnTo>
                <a:lnTo>
                  <a:pt x="15339" y="2183558"/>
                </a:lnTo>
                <a:lnTo>
                  <a:pt x="31985" y="2194774"/>
                </a:lnTo>
                <a:lnTo>
                  <a:pt x="52371" y="2198885"/>
                </a:lnTo>
                <a:lnTo>
                  <a:pt x="8429045" y="2198885"/>
                </a:lnTo>
                <a:lnTo>
                  <a:pt x="8449451" y="2194772"/>
                </a:lnTo>
                <a:lnTo>
                  <a:pt x="8466096" y="2183554"/>
                </a:lnTo>
                <a:lnTo>
                  <a:pt x="8477308" y="2166915"/>
                </a:lnTo>
                <a:lnTo>
                  <a:pt x="8481417" y="2146539"/>
                </a:lnTo>
                <a:lnTo>
                  <a:pt x="8481417" y="385244"/>
                </a:lnTo>
                <a:lnTo>
                  <a:pt x="8477301" y="364864"/>
                </a:lnTo>
                <a:lnTo>
                  <a:pt x="8466077" y="348226"/>
                </a:lnTo>
                <a:lnTo>
                  <a:pt x="8449431" y="337010"/>
                </a:lnTo>
                <a:lnTo>
                  <a:pt x="8429045" y="332898"/>
                </a:lnTo>
                <a:close/>
              </a:path>
              <a:path w="8481695" h="2199004">
                <a:moveTo>
                  <a:pt x="3491061" y="0"/>
                </a:moveTo>
                <a:lnTo>
                  <a:pt x="3368346" y="332898"/>
                </a:lnTo>
                <a:lnTo>
                  <a:pt x="3613774" y="332898"/>
                </a:lnTo>
                <a:lnTo>
                  <a:pt x="34910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3806" y="6102296"/>
            <a:ext cx="8027034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dirty="0">
                <a:solidFill>
                  <a:srgbClr val="5C5C5C"/>
                </a:solidFill>
                <a:latin typeface="游ゴシック"/>
                <a:cs typeface="游ゴシック"/>
              </a:rPr>
              <a:t>リモートリポジトリにPush</a:t>
            </a:r>
            <a:r>
              <a:rPr sz="3950" spc="-25" dirty="0">
                <a:solidFill>
                  <a:srgbClr val="5C5C5C"/>
                </a:solidFill>
                <a:latin typeface="游ゴシック"/>
                <a:cs typeface="游ゴシック"/>
              </a:rPr>
              <a:t>した</a:t>
            </a:r>
            <a:r>
              <a:rPr sz="3950" spc="985" dirty="0">
                <a:solidFill>
                  <a:srgbClr val="5C5C5C"/>
                </a:solidFill>
                <a:latin typeface="游ゴシック"/>
                <a:cs typeface="游ゴシック"/>
              </a:rPr>
              <a:t>  </a:t>
            </a:r>
            <a:r>
              <a:rPr sz="3950" spc="-35" dirty="0">
                <a:solidFill>
                  <a:srgbClr val="5C5C5C"/>
                </a:solidFill>
                <a:latin typeface="游ゴシック"/>
                <a:cs typeface="游ゴシック"/>
              </a:rPr>
              <a:t>コミットはやり直したらダメだよ。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1" name="object 11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55087" y="9321276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2"/>
                  </a:moveTo>
                  <a:lnTo>
                    <a:pt x="0" y="1559872"/>
                  </a:lnTo>
                  <a:lnTo>
                    <a:pt x="5235" y="1565107"/>
                  </a:lnTo>
                  <a:lnTo>
                    <a:pt x="5235" y="1559872"/>
                  </a:lnTo>
                  <a:close/>
                </a:path>
                <a:path w="1628140" h="1565275">
                  <a:moveTo>
                    <a:pt x="1627908" y="1559872"/>
                  </a:moveTo>
                  <a:lnTo>
                    <a:pt x="1622673" y="1559872"/>
                  </a:lnTo>
                  <a:lnTo>
                    <a:pt x="1622673" y="1565107"/>
                  </a:lnTo>
                  <a:lnTo>
                    <a:pt x="1627908" y="1559872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2"/>
                  </a:lnTo>
                  <a:lnTo>
                    <a:pt x="1622673" y="1559872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1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55088" y="9319088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1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4198" y="406977"/>
                  </a:lnTo>
                  <a:lnTo>
                    <a:pt x="0" y="406977"/>
                  </a:lnTo>
                </a:path>
                <a:path w="1628140" h="1567815">
                  <a:moveTo>
                    <a:pt x="0" y="1567295"/>
                  </a:moveTo>
                  <a:lnTo>
                    <a:pt x="1627908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090301" y="0"/>
                  </a:lnTo>
                </a:path>
                <a:path w="1628140" h="1567815">
                  <a:moveTo>
                    <a:pt x="201526" y="0"/>
                  </a:moveTo>
                  <a:lnTo>
                    <a:pt x="20435" y="373488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27432" y="9587519"/>
              <a:ext cx="69264" cy="692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0382" y="9587519"/>
              <a:ext cx="69275" cy="692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817013" y="9780523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5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259238" y="8301183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41503" y="2198885"/>
            <a:ext cx="10104755" cy="5874385"/>
            <a:chOff x="10041503" y="2198885"/>
            <a:chExt cx="10104755" cy="5874385"/>
          </a:xfrm>
        </p:grpSpPr>
        <p:sp>
          <p:nvSpPr>
            <p:cNvPr id="19" name="object 19"/>
            <p:cNvSpPr/>
            <p:nvPr/>
          </p:nvSpPr>
          <p:spPr>
            <a:xfrm>
              <a:off x="10083413" y="8031169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85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83457" y="4889903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161902" y="6497307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3" y="835660"/>
                  </a:moveTo>
                  <a:lnTo>
                    <a:pt x="1012597" y="835660"/>
                  </a:lnTo>
                  <a:lnTo>
                    <a:pt x="1012282" y="849630"/>
                  </a:lnTo>
                  <a:lnTo>
                    <a:pt x="1050788" y="850900"/>
                  </a:lnTo>
                  <a:lnTo>
                    <a:pt x="1085609" y="850900"/>
                  </a:lnTo>
                  <a:lnTo>
                    <a:pt x="1085652" y="848360"/>
                  </a:lnTo>
                  <a:lnTo>
                    <a:pt x="1236800" y="848360"/>
                  </a:lnTo>
                  <a:lnTo>
                    <a:pt x="1249893" y="835660"/>
                  </a:lnTo>
                  <a:close/>
                </a:path>
                <a:path w="2219959" h="850900">
                  <a:moveTo>
                    <a:pt x="1210905" y="848360"/>
                  </a:moveTo>
                  <a:lnTo>
                    <a:pt x="1137892" y="848360"/>
                  </a:lnTo>
                  <a:lnTo>
                    <a:pt x="1137876" y="850900"/>
                  </a:lnTo>
                  <a:lnTo>
                    <a:pt x="1210939" y="850900"/>
                  </a:lnTo>
                  <a:lnTo>
                    <a:pt x="1210905" y="848360"/>
                  </a:lnTo>
                  <a:close/>
                </a:path>
                <a:path w="2219959" h="850900">
                  <a:moveTo>
                    <a:pt x="1336116" y="835660"/>
                  </a:moveTo>
                  <a:lnTo>
                    <a:pt x="1263071" y="835660"/>
                  </a:lnTo>
                  <a:lnTo>
                    <a:pt x="1263328" y="850900"/>
                  </a:lnTo>
                  <a:lnTo>
                    <a:pt x="1311071" y="849630"/>
                  </a:lnTo>
                  <a:lnTo>
                    <a:pt x="1336514" y="848360"/>
                  </a:lnTo>
                  <a:lnTo>
                    <a:pt x="1336116" y="835660"/>
                  </a:lnTo>
                  <a:close/>
                </a:path>
                <a:path w="2219959" h="850900">
                  <a:moveTo>
                    <a:pt x="960452" y="835660"/>
                  </a:moveTo>
                  <a:lnTo>
                    <a:pt x="887533" y="835660"/>
                  </a:lnTo>
                  <a:lnTo>
                    <a:pt x="886886" y="844550"/>
                  </a:lnTo>
                  <a:lnTo>
                    <a:pt x="900090" y="844550"/>
                  </a:lnTo>
                  <a:lnTo>
                    <a:pt x="952610" y="847090"/>
                  </a:lnTo>
                  <a:lnTo>
                    <a:pt x="960050" y="848360"/>
                  </a:lnTo>
                  <a:lnTo>
                    <a:pt x="960452" y="835660"/>
                  </a:lnTo>
                  <a:close/>
                </a:path>
                <a:path w="2219959" h="850900">
                  <a:moveTo>
                    <a:pt x="1461023" y="835660"/>
                  </a:moveTo>
                  <a:lnTo>
                    <a:pt x="1388229" y="835660"/>
                  </a:lnTo>
                  <a:lnTo>
                    <a:pt x="1388670" y="845820"/>
                  </a:lnTo>
                  <a:lnTo>
                    <a:pt x="1417339" y="844550"/>
                  </a:lnTo>
                  <a:lnTo>
                    <a:pt x="1461588" y="842010"/>
                  </a:lnTo>
                  <a:lnTo>
                    <a:pt x="1461023" y="835660"/>
                  </a:lnTo>
                  <a:close/>
                </a:path>
                <a:path w="2219959" h="850900">
                  <a:moveTo>
                    <a:pt x="1512980" y="822960"/>
                  </a:moveTo>
                  <a:lnTo>
                    <a:pt x="762835" y="822960"/>
                  </a:lnTo>
                  <a:lnTo>
                    <a:pt x="761868" y="834390"/>
                  </a:lnTo>
                  <a:lnTo>
                    <a:pt x="835000" y="840740"/>
                  </a:lnTo>
                  <a:lnTo>
                    <a:pt x="835513" y="835660"/>
                  </a:lnTo>
                  <a:lnTo>
                    <a:pt x="1500142" y="835660"/>
                  </a:lnTo>
                  <a:lnTo>
                    <a:pt x="1512980" y="822960"/>
                  </a:lnTo>
                  <a:close/>
                </a:path>
                <a:path w="2219959" h="850900">
                  <a:moveTo>
                    <a:pt x="1585627" y="822960"/>
                  </a:moveTo>
                  <a:lnTo>
                    <a:pt x="1512980" y="822960"/>
                  </a:lnTo>
                  <a:lnTo>
                    <a:pt x="1514048" y="838200"/>
                  </a:lnTo>
                  <a:lnTo>
                    <a:pt x="1528745" y="836930"/>
                  </a:lnTo>
                  <a:lnTo>
                    <a:pt x="1584589" y="830580"/>
                  </a:lnTo>
                  <a:lnTo>
                    <a:pt x="1586760" y="830580"/>
                  </a:lnTo>
                  <a:lnTo>
                    <a:pt x="1585627" y="822960"/>
                  </a:lnTo>
                  <a:close/>
                </a:path>
                <a:path w="2219959" h="850900">
                  <a:moveTo>
                    <a:pt x="1637248" y="810260"/>
                  </a:moveTo>
                  <a:lnTo>
                    <a:pt x="638943" y="810260"/>
                  </a:lnTo>
                  <a:lnTo>
                    <a:pt x="637167" y="819150"/>
                  </a:lnTo>
                  <a:lnTo>
                    <a:pt x="678157" y="825500"/>
                  </a:lnTo>
                  <a:lnTo>
                    <a:pt x="710122" y="829310"/>
                  </a:lnTo>
                  <a:lnTo>
                    <a:pt x="711077" y="822960"/>
                  </a:lnTo>
                  <a:lnTo>
                    <a:pt x="1624603" y="822960"/>
                  </a:lnTo>
                  <a:lnTo>
                    <a:pt x="1637248" y="810260"/>
                  </a:lnTo>
                  <a:close/>
                </a:path>
                <a:path w="2219959" h="850900">
                  <a:moveTo>
                    <a:pt x="1722200" y="797560"/>
                  </a:moveTo>
                  <a:lnTo>
                    <a:pt x="587678" y="797560"/>
                  </a:lnTo>
                  <a:lnTo>
                    <a:pt x="600288" y="810260"/>
                  </a:lnTo>
                  <a:lnTo>
                    <a:pt x="1637248" y="810260"/>
                  </a:lnTo>
                  <a:lnTo>
                    <a:pt x="1638858" y="824230"/>
                  </a:lnTo>
                  <a:lnTo>
                    <a:pt x="1639574" y="824230"/>
                  </a:lnTo>
                  <a:lnTo>
                    <a:pt x="1692985" y="816610"/>
                  </a:lnTo>
                  <a:lnTo>
                    <a:pt x="1709826" y="812800"/>
                  </a:lnTo>
                  <a:lnTo>
                    <a:pt x="1709078" y="810260"/>
                  </a:lnTo>
                  <a:lnTo>
                    <a:pt x="1722200" y="797560"/>
                  </a:lnTo>
                  <a:close/>
                </a:path>
                <a:path w="2219959" h="850900">
                  <a:moveTo>
                    <a:pt x="1829556" y="772160"/>
                  </a:moveTo>
                  <a:lnTo>
                    <a:pt x="466111" y="772160"/>
                  </a:lnTo>
                  <a:lnTo>
                    <a:pt x="478389" y="784860"/>
                  </a:lnTo>
                  <a:lnTo>
                    <a:pt x="516382" y="784860"/>
                  </a:lnTo>
                  <a:lnTo>
                    <a:pt x="514103" y="797560"/>
                  </a:lnTo>
                  <a:lnTo>
                    <a:pt x="585665" y="811530"/>
                  </a:lnTo>
                  <a:lnTo>
                    <a:pt x="587678" y="797560"/>
                  </a:lnTo>
                  <a:lnTo>
                    <a:pt x="1788394" y="797560"/>
                  </a:lnTo>
                  <a:lnTo>
                    <a:pt x="1792230" y="796290"/>
                  </a:lnTo>
                  <a:lnTo>
                    <a:pt x="1832765" y="784860"/>
                  </a:lnTo>
                  <a:lnTo>
                    <a:pt x="1829556" y="772160"/>
                  </a:lnTo>
                  <a:close/>
                </a:path>
                <a:path w="2219959" h="850900">
                  <a:moveTo>
                    <a:pt x="1788394" y="797560"/>
                  </a:moveTo>
                  <a:lnTo>
                    <a:pt x="1759820" y="797560"/>
                  </a:lnTo>
                  <a:lnTo>
                    <a:pt x="1761416" y="802640"/>
                  </a:lnTo>
                  <a:lnTo>
                    <a:pt x="1788394" y="797560"/>
                  </a:lnTo>
                  <a:close/>
                </a:path>
                <a:path w="2219959" h="850900">
                  <a:moveTo>
                    <a:pt x="1945647" y="734060"/>
                  </a:moveTo>
                  <a:lnTo>
                    <a:pt x="346952" y="734060"/>
                  </a:lnTo>
                  <a:lnTo>
                    <a:pt x="359087" y="746760"/>
                  </a:lnTo>
                  <a:lnTo>
                    <a:pt x="383742" y="746760"/>
                  </a:lnTo>
                  <a:lnTo>
                    <a:pt x="396260" y="759460"/>
                  </a:lnTo>
                  <a:lnTo>
                    <a:pt x="394746" y="763270"/>
                  </a:lnTo>
                  <a:lnTo>
                    <a:pt x="459944" y="783590"/>
                  </a:lnTo>
                  <a:lnTo>
                    <a:pt x="461888" y="784860"/>
                  </a:lnTo>
                  <a:lnTo>
                    <a:pt x="463430" y="784860"/>
                  </a:lnTo>
                  <a:lnTo>
                    <a:pt x="466111" y="772160"/>
                  </a:lnTo>
                  <a:lnTo>
                    <a:pt x="1855401" y="772160"/>
                  </a:lnTo>
                  <a:lnTo>
                    <a:pt x="1866987" y="759460"/>
                  </a:lnTo>
                  <a:lnTo>
                    <a:pt x="1902597" y="759460"/>
                  </a:lnTo>
                  <a:lnTo>
                    <a:pt x="1949467" y="741680"/>
                  </a:lnTo>
                  <a:lnTo>
                    <a:pt x="1945647" y="734060"/>
                  </a:lnTo>
                  <a:close/>
                </a:path>
                <a:path w="2219959" h="850900">
                  <a:moveTo>
                    <a:pt x="1902597" y="759460"/>
                  </a:moveTo>
                  <a:lnTo>
                    <a:pt x="1878497" y="759460"/>
                  </a:lnTo>
                  <a:lnTo>
                    <a:pt x="1881796" y="767080"/>
                  </a:lnTo>
                  <a:lnTo>
                    <a:pt x="1902597" y="759460"/>
                  </a:lnTo>
                  <a:close/>
                </a:path>
                <a:path w="2219959" h="850900">
                  <a:moveTo>
                    <a:pt x="1992410" y="708660"/>
                  </a:moveTo>
                  <a:lnTo>
                    <a:pt x="278902" y="708660"/>
                  </a:lnTo>
                  <a:lnTo>
                    <a:pt x="274676" y="722630"/>
                  </a:lnTo>
                  <a:lnTo>
                    <a:pt x="300719" y="732790"/>
                  </a:lnTo>
                  <a:lnTo>
                    <a:pt x="341974" y="746760"/>
                  </a:lnTo>
                  <a:lnTo>
                    <a:pt x="343539" y="746760"/>
                  </a:lnTo>
                  <a:lnTo>
                    <a:pt x="346952" y="734060"/>
                  </a:lnTo>
                  <a:lnTo>
                    <a:pt x="1957580" y="734060"/>
                  </a:lnTo>
                  <a:lnTo>
                    <a:pt x="1969351" y="721360"/>
                  </a:lnTo>
                  <a:lnTo>
                    <a:pt x="1980960" y="721360"/>
                  </a:lnTo>
                  <a:lnTo>
                    <a:pt x="1992410" y="708660"/>
                  </a:lnTo>
                  <a:close/>
                </a:path>
                <a:path w="2219959" h="850900">
                  <a:moveTo>
                    <a:pt x="2041496" y="695960"/>
                  </a:moveTo>
                  <a:lnTo>
                    <a:pt x="242750" y="695960"/>
                  </a:lnTo>
                  <a:lnTo>
                    <a:pt x="254589" y="708660"/>
                  </a:lnTo>
                  <a:lnTo>
                    <a:pt x="1992410" y="708660"/>
                  </a:lnTo>
                  <a:lnTo>
                    <a:pt x="1997866" y="718820"/>
                  </a:lnTo>
                  <a:lnTo>
                    <a:pt x="2041496" y="695960"/>
                  </a:lnTo>
                  <a:close/>
                </a:path>
                <a:path w="2219959" h="850900">
                  <a:moveTo>
                    <a:pt x="2078875" y="657860"/>
                  </a:moveTo>
                  <a:lnTo>
                    <a:pt x="165722" y="657860"/>
                  </a:lnTo>
                  <a:lnTo>
                    <a:pt x="160568" y="671830"/>
                  </a:lnTo>
                  <a:lnTo>
                    <a:pt x="185061" y="684530"/>
                  </a:lnTo>
                  <a:lnTo>
                    <a:pt x="212108" y="695960"/>
                  </a:lnTo>
                  <a:lnTo>
                    <a:pt x="227803" y="702310"/>
                  </a:lnTo>
                  <a:lnTo>
                    <a:pt x="231123" y="695960"/>
                  </a:lnTo>
                  <a:lnTo>
                    <a:pt x="2041496" y="695960"/>
                  </a:lnTo>
                  <a:lnTo>
                    <a:pt x="2058416" y="687070"/>
                  </a:lnTo>
                  <a:lnTo>
                    <a:pt x="2055895" y="683260"/>
                  </a:lnTo>
                  <a:lnTo>
                    <a:pt x="2067684" y="670560"/>
                  </a:lnTo>
                  <a:lnTo>
                    <a:pt x="2078875" y="657860"/>
                  </a:lnTo>
                  <a:close/>
                </a:path>
                <a:path w="2219959" h="850900">
                  <a:moveTo>
                    <a:pt x="2099443" y="645160"/>
                  </a:moveTo>
                  <a:lnTo>
                    <a:pt x="141625" y="645160"/>
                  </a:lnTo>
                  <a:lnTo>
                    <a:pt x="153297" y="657860"/>
                  </a:lnTo>
                  <a:lnTo>
                    <a:pt x="2089463" y="657860"/>
                  </a:lnTo>
                  <a:lnTo>
                    <a:pt x="2099443" y="645160"/>
                  </a:lnTo>
                  <a:close/>
                </a:path>
                <a:path w="2219959" h="850900">
                  <a:moveTo>
                    <a:pt x="2124223" y="645160"/>
                  </a:moveTo>
                  <a:lnTo>
                    <a:pt x="2099443" y="645160"/>
                  </a:lnTo>
                  <a:lnTo>
                    <a:pt x="2107436" y="656590"/>
                  </a:lnTo>
                  <a:lnTo>
                    <a:pt x="2112431" y="652780"/>
                  </a:lnTo>
                  <a:lnTo>
                    <a:pt x="2124223" y="645160"/>
                  </a:lnTo>
                  <a:close/>
                </a:path>
                <a:path w="2219959" h="850900">
                  <a:moveTo>
                    <a:pt x="2198924" y="556260"/>
                  </a:moveTo>
                  <a:lnTo>
                    <a:pt x="37464" y="556260"/>
                  </a:lnTo>
                  <a:lnTo>
                    <a:pt x="43673" y="568960"/>
                  </a:lnTo>
                  <a:lnTo>
                    <a:pt x="50461" y="581660"/>
                  </a:lnTo>
                  <a:lnTo>
                    <a:pt x="57764" y="594360"/>
                  </a:lnTo>
                  <a:lnTo>
                    <a:pt x="65516" y="594360"/>
                  </a:lnTo>
                  <a:lnTo>
                    <a:pt x="56093" y="604520"/>
                  </a:lnTo>
                  <a:lnTo>
                    <a:pt x="74684" y="619760"/>
                  </a:lnTo>
                  <a:lnTo>
                    <a:pt x="90667" y="632460"/>
                  </a:lnTo>
                  <a:lnTo>
                    <a:pt x="114525" y="646430"/>
                  </a:lnTo>
                  <a:lnTo>
                    <a:pt x="118017" y="648970"/>
                  </a:lnTo>
                  <a:lnTo>
                    <a:pt x="120551" y="645160"/>
                  </a:lnTo>
                  <a:lnTo>
                    <a:pt x="2124223" y="645160"/>
                  </a:lnTo>
                  <a:lnTo>
                    <a:pt x="2132950" y="638810"/>
                  </a:lnTo>
                  <a:lnTo>
                    <a:pt x="2154137" y="619760"/>
                  </a:lnTo>
                  <a:lnTo>
                    <a:pt x="2160069" y="613410"/>
                  </a:lnTo>
                  <a:lnTo>
                    <a:pt x="2153232" y="607060"/>
                  </a:lnTo>
                  <a:lnTo>
                    <a:pt x="2160736" y="594360"/>
                  </a:lnTo>
                  <a:lnTo>
                    <a:pt x="2167848" y="581660"/>
                  </a:lnTo>
                  <a:lnTo>
                    <a:pt x="2174511" y="581660"/>
                  </a:lnTo>
                  <a:lnTo>
                    <a:pt x="2180666" y="568960"/>
                  </a:lnTo>
                  <a:lnTo>
                    <a:pt x="2193321" y="568960"/>
                  </a:lnTo>
                  <a:lnTo>
                    <a:pt x="2194526" y="566420"/>
                  </a:lnTo>
                  <a:lnTo>
                    <a:pt x="2198924" y="556260"/>
                  </a:lnTo>
                  <a:close/>
                </a:path>
                <a:path w="2219959" h="850900">
                  <a:moveTo>
                    <a:pt x="2193321" y="568960"/>
                  </a:moveTo>
                  <a:lnTo>
                    <a:pt x="2180666" y="568960"/>
                  </a:lnTo>
                  <a:lnTo>
                    <a:pt x="2190344" y="572770"/>
                  </a:lnTo>
                  <a:lnTo>
                    <a:pt x="2193321" y="568960"/>
                  </a:lnTo>
                  <a:close/>
                </a:path>
                <a:path w="2219959" h="850900">
                  <a:moveTo>
                    <a:pt x="2203608" y="492760"/>
                  </a:moveTo>
                  <a:lnTo>
                    <a:pt x="2698" y="492760"/>
                  </a:lnTo>
                  <a:lnTo>
                    <a:pt x="7125" y="520700"/>
                  </a:lnTo>
                  <a:lnTo>
                    <a:pt x="25176" y="561340"/>
                  </a:lnTo>
                  <a:lnTo>
                    <a:pt x="37464" y="556260"/>
                  </a:lnTo>
                  <a:lnTo>
                    <a:pt x="2198924" y="556260"/>
                  </a:lnTo>
                  <a:lnTo>
                    <a:pt x="2213054" y="520700"/>
                  </a:lnTo>
                  <a:lnTo>
                    <a:pt x="2215403" y="505460"/>
                  </a:lnTo>
                  <a:lnTo>
                    <a:pt x="2202582" y="505460"/>
                  </a:lnTo>
                  <a:lnTo>
                    <a:pt x="2203608" y="492760"/>
                  </a:lnTo>
                  <a:close/>
                </a:path>
                <a:path w="2219959" h="850900">
                  <a:moveTo>
                    <a:pt x="821615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06" y="492760"/>
                  </a:lnTo>
                  <a:lnTo>
                    <a:pt x="2204121" y="492760"/>
                  </a:lnTo>
                  <a:lnTo>
                    <a:pt x="2204121" y="454660"/>
                  </a:lnTo>
                  <a:lnTo>
                    <a:pt x="2219827" y="454660"/>
                  </a:lnTo>
                  <a:lnTo>
                    <a:pt x="2219827" y="378460"/>
                  </a:lnTo>
                  <a:lnTo>
                    <a:pt x="2204121" y="378460"/>
                  </a:lnTo>
                  <a:lnTo>
                    <a:pt x="2204121" y="327660"/>
                  </a:lnTo>
                  <a:lnTo>
                    <a:pt x="2219827" y="327660"/>
                  </a:lnTo>
                  <a:lnTo>
                    <a:pt x="2219827" y="302260"/>
                  </a:lnTo>
                  <a:lnTo>
                    <a:pt x="1044271" y="302260"/>
                  </a:lnTo>
                  <a:lnTo>
                    <a:pt x="1045559" y="289560"/>
                  </a:lnTo>
                  <a:lnTo>
                    <a:pt x="945522" y="289560"/>
                  </a:lnTo>
                  <a:lnTo>
                    <a:pt x="932469" y="276860"/>
                  </a:lnTo>
                  <a:lnTo>
                    <a:pt x="919259" y="276860"/>
                  </a:lnTo>
                  <a:lnTo>
                    <a:pt x="922233" y="264160"/>
                  </a:lnTo>
                  <a:lnTo>
                    <a:pt x="834383" y="264160"/>
                  </a:lnTo>
                  <a:lnTo>
                    <a:pt x="821615" y="251460"/>
                  </a:lnTo>
                  <a:close/>
                </a:path>
                <a:path w="2219959" h="850900">
                  <a:moveTo>
                    <a:pt x="1083384" y="273050"/>
                  </a:moveTo>
                  <a:lnTo>
                    <a:pt x="1087075" y="276860"/>
                  </a:lnTo>
                  <a:lnTo>
                    <a:pt x="1099579" y="276860"/>
                  </a:lnTo>
                  <a:lnTo>
                    <a:pt x="1096982" y="302260"/>
                  </a:lnTo>
                  <a:lnTo>
                    <a:pt x="1171566" y="302260"/>
                  </a:lnTo>
                  <a:lnTo>
                    <a:pt x="1171630" y="284480"/>
                  </a:lnTo>
                  <a:lnTo>
                    <a:pt x="1110665" y="276860"/>
                  </a:lnTo>
                  <a:lnTo>
                    <a:pt x="1083384" y="273050"/>
                  </a:lnTo>
                  <a:close/>
                </a:path>
                <a:path w="2219959" h="850900">
                  <a:moveTo>
                    <a:pt x="975381" y="257810"/>
                  </a:moveTo>
                  <a:lnTo>
                    <a:pt x="971164" y="289560"/>
                  </a:lnTo>
                  <a:lnTo>
                    <a:pt x="1045559" y="289560"/>
                  </a:lnTo>
                  <a:lnTo>
                    <a:pt x="1047708" y="267970"/>
                  </a:lnTo>
                  <a:lnTo>
                    <a:pt x="975381" y="257810"/>
                  </a:lnTo>
                  <a:close/>
                </a:path>
                <a:path w="2219959" h="850900">
                  <a:moveTo>
                    <a:pt x="852940" y="241300"/>
                  </a:moveTo>
                  <a:lnTo>
                    <a:pt x="847042" y="264160"/>
                  </a:lnTo>
                  <a:lnTo>
                    <a:pt x="922233" y="264160"/>
                  </a:lnTo>
                  <a:lnTo>
                    <a:pt x="925117" y="251460"/>
                  </a:lnTo>
                  <a:lnTo>
                    <a:pt x="852940" y="241300"/>
                  </a:lnTo>
                  <a:close/>
                </a:path>
                <a:path w="2219959" h="850900">
                  <a:moveTo>
                    <a:pt x="577629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55" y="251460"/>
                  </a:lnTo>
                  <a:lnTo>
                    <a:pt x="799410" y="238760"/>
                  </a:lnTo>
                  <a:lnTo>
                    <a:pt x="724333" y="238760"/>
                  </a:lnTo>
                  <a:lnTo>
                    <a:pt x="711747" y="226060"/>
                  </a:lnTo>
                  <a:lnTo>
                    <a:pt x="673550" y="226060"/>
                  </a:lnTo>
                  <a:lnTo>
                    <a:pt x="679071" y="200660"/>
                  </a:lnTo>
                  <a:lnTo>
                    <a:pt x="590199" y="200660"/>
                  </a:lnTo>
                  <a:lnTo>
                    <a:pt x="577629" y="187960"/>
                  </a:lnTo>
                  <a:close/>
                </a:path>
                <a:path w="2219959" h="850900">
                  <a:moveTo>
                    <a:pt x="1490152" y="238760"/>
                  </a:moveTo>
                  <a:lnTo>
                    <a:pt x="1477293" y="242570"/>
                  </a:lnTo>
                  <a:lnTo>
                    <a:pt x="1470020" y="243782"/>
                  </a:lnTo>
                  <a:lnTo>
                    <a:pt x="1477293" y="242570"/>
                  </a:lnTo>
                  <a:lnTo>
                    <a:pt x="1490152" y="238760"/>
                  </a:lnTo>
                  <a:close/>
                </a:path>
                <a:path w="2219959" h="850900">
                  <a:moveTo>
                    <a:pt x="730481" y="208280"/>
                  </a:moveTo>
                  <a:lnTo>
                    <a:pt x="724333" y="238760"/>
                  </a:lnTo>
                  <a:lnTo>
                    <a:pt x="799410" y="238760"/>
                  </a:lnTo>
                  <a:lnTo>
                    <a:pt x="802316" y="228600"/>
                  </a:lnTo>
                  <a:lnTo>
                    <a:pt x="730481" y="208280"/>
                  </a:lnTo>
                  <a:close/>
                </a:path>
                <a:path w="2219959" h="850900">
                  <a:moveTo>
                    <a:pt x="610996" y="176530"/>
                  </a:moveTo>
                  <a:lnTo>
                    <a:pt x="602725" y="200660"/>
                  </a:lnTo>
                  <a:lnTo>
                    <a:pt x="679071" y="200660"/>
                  </a:lnTo>
                  <a:lnTo>
                    <a:pt x="680200" y="195580"/>
                  </a:lnTo>
                  <a:lnTo>
                    <a:pt x="610996" y="176530"/>
                  </a:lnTo>
                  <a:close/>
                </a:path>
                <a:path w="2219959" h="850900">
                  <a:moveTo>
                    <a:pt x="370803" y="102870"/>
                  </a:moveTo>
                  <a:lnTo>
                    <a:pt x="362344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0" y="187960"/>
                  </a:lnTo>
                  <a:lnTo>
                    <a:pt x="558398" y="162560"/>
                  </a:lnTo>
                  <a:lnTo>
                    <a:pt x="469635" y="162560"/>
                  </a:lnTo>
                  <a:lnTo>
                    <a:pt x="457136" y="149860"/>
                  </a:lnTo>
                  <a:lnTo>
                    <a:pt x="432112" y="149860"/>
                  </a:lnTo>
                  <a:lnTo>
                    <a:pt x="438240" y="125730"/>
                  </a:lnTo>
                  <a:lnTo>
                    <a:pt x="370803" y="102870"/>
                  </a:lnTo>
                  <a:close/>
                </a:path>
                <a:path w="2219959" h="850900">
                  <a:moveTo>
                    <a:pt x="489369" y="142240"/>
                  </a:moveTo>
                  <a:lnTo>
                    <a:pt x="482121" y="162560"/>
                  </a:lnTo>
                  <a:lnTo>
                    <a:pt x="558442" y="162560"/>
                  </a:lnTo>
                  <a:lnTo>
                    <a:pt x="498160" y="146050"/>
                  </a:lnTo>
                  <a:lnTo>
                    <a:pt x="489369" y="142240"/>
                  </a:lnTo>
                  <a:close/>
                </a:path>
                <a:path w="2219959" h="850900">
                  <a:moveTo>
                    <a:pt x="59838" y="0"/>
                  </a:moveTo>
                  <a:lnTo>
                    <a:pt x="28677" y="11430"/>
                  </a:lnTo>
                  <a:lnTo>
                    <a:pt x="18984" y="22860"/>
                  </a:lnTo>
                  <a:lnTo>
                    <a:pt x="14129" y="27940"/>
                  </a:lnTo>
                  <a:lnTo>
                    <a:pt x="27590" y="35560"/>
                  </a:lnTo>
                  <a:lnTo>
                    <a:pt x="22513" y="48260"/>
                  </a:lnTo>
                  <a:lnTo>
                    <a:pt x="18786" y="60960"/>
                  </a:lnTo>
                  <a:lnTo>
                    <a:pt x="16489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49862" y="124460"/>
                  </a:lnTo>
                  <a:lnTo>
                    <a:pt x="337421" y="111760"/>
                  </a:lnTo>
                  <a:lnTo>
                    <a:pt x="312671" y="111760"/>
                  </a:lnTo>
                  <a:lnTo>
                    <a:pt x="319491" y="86360"/>
                  </a:lnTo>
                  <a:lnTo>
                    <a:pt x="243322" y="86360"/>
                  </a:lnTo>
                  <a:lnTo>
                    <a:pt x="218300" y="73660"/>
                  </a:lnTo>
                  <a:lnTo>
                    <a:pt x="193962" y="60960"/>
                  </a:lnTo>
                  <a:lnTo>
                    <a:pt x="200722" y="44450"/>
                  </a:lnTo>
                  <a:lnTo>
                    <a:pt x="175424" y="35560"/>
                  </a:lnTo>
                  <a:lnTo>
                    <a:pt x="113001" y="35560"/>
                  </a:lnTo>
                  <a:lnTo>
                    <a:pt x="94163" y="22860"/>
                  </a:lnTo>
                  <a:lnTo>
                    <a:pt x="78049" y="22860"/>
                  </a:lnTo>
                  <a:lnTo>
                    <a:pt x="82318" y="3810"/>
                  </a:lnTo>
                  <a:lnTo>
                    <a:pt x="59838" y="0"/>
                  </a:lnTo>
                  <a:close/>
                </a:path>
                <a:path w="2219959" h="850900">
                  <a:moveTo>
                    <a:pt x="2014390" y="59690"/>
                  </a:moveTo>
                  <a:lnTo>
                    <a:pt x="1947056" y="86360"/>
                  </a:lnTo>
                  <a:lnTo>
                    <a:pt x="1954945" y="111760"/>
                  </a:lnTo>
                  <a:lnTo>
                    <a:pt x="1930655" y="111760"/>
                  </a:lnTo>
                  <a:lnTo>
                    <a:pt x="1918410" y="124460"/>
                  </a:lnTo>
                  <a:lnTo>
                    <a:pt x="2204121" y="124460"/>
                  </a:lnTo>
                  <a:lnTo>
                    <a:pt x="2204121" y="86360"/>
                  </a:lnTo>
                  <a:lnTo>
                    <a:pt x="2022891" y="86360"/>
                  </a:lnTo>
                  <a:lnTo>
                    <a:pt x="2018825" y="73660"/>
                  </a:lnTo>
                  <a:lnTo>
                    <a:pt x="2014390" y="59690"/>
                  </a:lnTo>
                  <a:close/>
                </a:path>
                <a:path w="2219959" h="850900">
                  <a:moveTo>
                    <a:pt x="250009" y="62230"/>
                  </a:moveTo>
                  <a:lnTo>
                    <a:pt x="243322" y="86360"/>
                  </a:lnTo>
                  <a:lnTo>
                    <a:pt x="319491" y="86360"/>
                  </a:lnTo>
                  <a:lnTo>
                    <a:pt x="319667" y="85090"/>
                  </a:lnTo>
                  <a:lnTo>
                    <a:pt x="250009" y="62230"/>
                  </a:lnTo>
                  <a:close/>
                </a:path>
                <a:path w="2219959" h="850900">
                  <a:moveTo>
                    <a:pt x="2204121" y="73660"/>
                  </a:moveTo>
                  <a:lnTo>
                    <a:pt x="2035408" y="73660"/>
                  </a:lnTo>
                  <a:lnTo>
                    <a:pt x="2022891" y="86360"/>
                  </a:lnTo>
                  <a:lnTo>
                    <a:pt x="2204121" y="86360"/>
                  </a:lnTo>
                  <a:lnTo>
                    <a:pt x="2204121" y="73660"/>
                  </a:lnTo>
                  <a:close/>
                </a:path>
                <a:path w="2219959" h="850900">
                  <a:moveTo>
                    <a:pt x="2130328" y="10160"/>
                  </a:moveTo>
                  <a:lnTo>
                    <a:pt x="2124186" y="11430"/>
                  </a:lnTo>
                  <a:lnTo>
                    <a:pt x="2070855" y="35560"/>
                  </a:lnTo>
                  <a:lnTo>
                    <a:pt x="2060825" y="39370"/>
                  </a:lnTo>
                  <a:lnTo>
                    <a:pt x="2071193" y="60960"/>
                  </a:lnTo>
                  <a:lnTo>
                    <a:pt x="2059566" y="60960"/>
                  </a:lnTo>
                  <a:lnTo>
                    <a:pt x="2047635" y="73660"/>
                  </a:lnTo>
                  <a:lnTo>
                    <a:pt x="2219703" y="73660"/>
                  </a:lnTo>
                  <a:lnTo>
                    <a:pt x="2212312" y="36830"/>
                  </a:lnTo>
                  <a:lnTo>
                    <a:pt x="2211233" y="35560"/>
                  </a:lnTo>
                  <a:lnTo>
                    <a:pt x="2137201" y="35560"/>
                  </a:lnTo>
                  <a:lnTo>
                    <a:pt x="2130328" y="10160"/>
                  </a:lnTo>
                  <a:close/>
                </a:path>
                <a:path w="2219959" h="850900">
                  <a:moveTo>
                    <a:pt x="132175" y="19050"/>
                  </a:moveTo>
                  <a:lnTo>
                    <a:pt x="125085" y="35560"/>
                  </a:lnTo>
                  <a:lnTo>
                    <a:pt x="175424" y="35560"/>
                  </a:lnTo>
                  <a:lnTo>
                    <a:pt x="132175" y="19050"/>
                  </a:lnTo>
                  <a:close/>
                </a:path>
                <a:path w="2219959" h="850900">
                  <a:moveTo>
                    <a:pt x="2183352" y="10160"/>
                  </a:moveTo>
                  <a:lnTo>
                    <a:pt x="2177294" y="22860"/>
                  </a:lnTo>
                  <a:lnTo>
                    <a:pt x="2148436" y="22860"/>
                  </a:lnTo>
                  <a:lnTo>
                    <a:pt x="2137201" y="35560"/>
                  </a:lnTo>
                  <a:lnTo>
                    <a:pt x="2211233" y="35560"/>
                  </a:lnTo>
                  <a:lnTo>
                    <a:pt x="2191816" y="12700"/>
                  </a:lnTo>
                  <a:lnTo>
                    <a:pt x="2183352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61902" y="6496822"/>
              <a:ext cx="2213610" cy="851535"/>
            </a:xfrm>
            <a:custGeom>
              <a:avLst/>
              <a:gdLst/>
              <a:ahLst/>
              <a:cxnLst/>
              <a:rect l="l" t="t" r="r" b="b"/>
              <a:pathLst>
                <a:path w="2213609" h="851534">
                  <a:moveTo>
                    <a:pt x="0" y="73757"/>
                  </a:moveTo>
                  <a:lnTo>
                    <a:pt x="7689" y="35954"/>
                  </a:lnTo>
                  <a:lnTo>
                    <a:pt x="28676" y="10660"/>
                  </a:lnTo>
                </a:path>
                <a:path w="2213609" h="851534">
                  <a:moveTo>
                    <a:pt x="45074" y="5050"/>
                  </a:moveTo>
                  <a:lnTo>
                    <a:pt x="59837" y="0"/>
                  </a:lnTo>
                </a:path>
                <a:path w="2213609" h="851534">
                  <a:moveTo>
                    <a:pt x="2213053" y="520694"/>
                  </a:moveTo>
                  <a:lnTo>
                    <a:pt x="2194524" y="566650"/>
                  </a:lnTo>
                  <a:lnTo>
                    <a:pt x="2166928" y="607691"/>
                  </a:lnTo>
                  <a:lnTo>
                    <a:pt x="2161633" y="612473"/>
                  </a:lnTo>
                </a:path>
                <a:path w="2213609" h="851534">
                  <a:moveTo>
                    <a:pt x="1957552" y="738177"/>
                  </a:moveTo>
                  <a:lnTo>
                    <a:pt x="1836630" y="783867"/>
                  </a:lnTo>
                  <a:lnTo>
                    <a:pt x="1792227" y="796183"/>
                  </a:lnTo>
                  <a:lnTo>
                    <a:pt x="1744106" y="806957"/>
                  </a:lnTo>
                  <a:lnTo>
                    <a:pt x="1692983" y="816284"/>
                  </a:lnTo>
                  <a:lnTo>
                    <a:pt x="1639572" y="824263"/>
                  </a:lnTo>
                  <a:lnTo>
                    <a:pt x="1584588" y="830990"/>
                  </a:lnTo>
                  <a:lnTo>
                    <a:pt x="1528744" y="836563"/>
                  </a:lnTo>
                  <a:lnTo>
                    <a:pt x="1472756" y="841077"/>
                  </a:lnTo>
                  <a:lnTo>
                    <a:pt x="1417339" y="844631"/>
                  </a:lnTo>
                  <a:lnTo>
                    <a:pt x="1363205" y="847321"/>
                  </a:lnTo>
                  <a:lnTo>
                    <a:pt x="1311071" y="849244"/>
                  </a:lnTo>
                  <a:lnTo>
                    <a:pt x="1261650" y="850498"/>
                  </a:lnTo>
                </a:path>
                <a:path w="2213609" h="851534">
                  <a:moveTo>
                    <a:pt x="1173876" y="851384"/>
                  </a:moveTo>
                  <a:lnTo>
                    <a:pt x="1173807" y="851385"/>
                  </a:lnTo>
                  <a:lnTo>
                    <a:pt x="1173749" y="851385"/>
                  </a:lnTo>
                </a:path>
                <a:path w="2213609" h="851534">
                  <a:moveTo>
                    <a:pt x="1050844" y="850361"/>
                  </a:moveTo>
                  <a:lnTo>
                    <a:pt x="1002999" y="849229"/>
                  </a:lnTo>
                  <a:lnTo>
                    <a:pt x="952609" y="847491"/>
                  </a:lnTo>
                  <a:lnTo>
                    <a:pt x="900090" y="845023"/>
                  </a:lnTo>
                  <a:lnTo>
                    <a:pt x="845912" y="841699"/>
                  </a:lnTo>
                  <a:lnTo>
                    <a:pt x="790550" y="837391"/>
                  </a:lnTo>
                  <a:lnTo>
                    <a:pt x="734474" y="831976"/>
                  </a:lnTo>
                  <a:lnTo>
                    <a:pt x="678159" y="825326"/>
                  </a:lnTo>
                  <a:lnTo>
                    <a:pt x="622076" y="817316"/>
                  </a:lnTo>
                  <a:lnTo>
                    <a:pt x="566698" y="807820"/>
                  </a:lnTo>
                  <a:lnTo>
                    <a:pt x="512497" y="796712"/>
                  </a:lnTo>
                  <a:lnTo>
                    <a:pt x="459945" y="783867"/>
                  </a:lnTo>
                  <a:lnTo>
                    <a:pt x="300718" y="733084"/>
                  </a:lnTo>
                  <a:lnTo>
                    <a:pt x="256054" y="714111"/>
                  </a:lnTo>
                </a:path>
                <a:path w="2213609" h="851534">
                  <a:moveTo>
                    <a:pt x="10355" y="527479"/>
                  </a:moveTo>
                  <a:lnTo>
                    <a:pt x="7124" y="520084"/>
                  </a:lnTo>
                  <a:lnTo>
                    <a:pt x="0" y="475265"/>
                  </a:lnTo>
                  <a:lnTo>
                    <a:pt x="0" y="73757"/>
                  </a:lnTo>
                </a:path>
                <a:path w="2213609" h="851534">
                  <a:moveTo>
                    <a:pt x="2191815" y="12201"/>
                  </a:moveTo>
                  <a:lnTo>
                    <a:pt x="2194851" y="15782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61902" y="6135939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61902" y="6135939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5783" y="6955500"/>
              <a:ext cx="92489" cy="925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43860" y="6955500"/>
              <a:ext cx="92489" cy="925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093110" y="7111703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95421" y="2198885"/>
              <a:ext cx="6272060" cy="567521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6248584" y="2584079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59238" y="2353720"/>
            <a:ext cx="25387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259238" y="5149446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130398" y="9696039"/>
            <a:ext cx="2000250" cy="1068070"/>
          </a:xfrm>
          <a:custGeom>
            <a:avLst/>
            <a:gdLst/>
            <a:ahLst/>
            <a:cxnLst/>
            <a:rect l="l" t="t" r="r" b="b"/>
            <a:pathLst>
              <a:path w="2000250" h="1068070">
                <a:moveTo>
                  <a:pt x="1895230" y="0"/>
                </a:moveTo>
                <a:lnTo>
                  <a:pt x="104708" y="0"/>
                </a:lnTo>
                <a:lnTo>
                  <a:pt x="63982" y="8234"/>
                </a:lnTo>
                <a:lnTo>
                  <a:pt x="30693" y="30686"/>
                </a:lnTo>
                <a:lnTo>
                  <a:pt x="8238" y="63974"/>
                </a:lnTo>
                <a:lnTo>
                  <a:pt x="0" y="104718"/>
                </a:lnTo>
                <a:lnTo>
                  <a:pt x="0" y="963312"/>
                </a:lnTo>
                <a:lnTo>
                  <a:pt x="8239" y="1004073"/>
                </a:lnTo>
                <a:lnTo>
                  <a:pt x="30690" y="1037359"/>
                </a:lnTo>
                <a:lnTo>
                  <a:pt x="63978" y="1059801"/>
                </a:lnTo>
                <a:lnTo>
                  <a:pt x="104708" y="1068030"/>
                </a:lnTo>
                <a:lnTo>
                  <a:pt x="1895230" y="1068030"/>
                </a:lnTo>
                <a:lnTo>
                  <a:pt x="1935956" y="1059795"/>
                </a:lnTo>
                <a:lnTo>
                  <a:pt x="1969245" y="1037344"/>
                </a:lnTo>
                <a:lnTo>
                  <a:pt x="1991700" y="1004056"/>
                </a:lnTo>
                <a:lnTo>
                  <a:pt x="1999939" y="963312"/>
                </a:lnTo>
                <a:lnTo>
                  <a:pt x="1999939" y="104718"/>
                </a:lnTo>
                <a:lnTo>
                  <a:pt x="1991699" y="63957"/>
                </a:lnTo>
                <a:lnTo>
                  <a:pt x="1969249" y="30671"/>
                </a:lnTo>
                <a:lnTo>
                  <a:pt x="1935960" y="8229"/>
                </a:lnTo>
                <a:lnTo>
                  <a:pt x="1895230" y="0"/>
                </a:lnTo>
                <a:close/>
              </a:path>
            </a:pathLst>
          </a:custGeom>
          <a:solidFill>
            <a:srgbClr val="88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672655" y="9850873"/>
            <a:ext cx="10306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游ゴシック"/>
                <a:cs typeface="游ゴシック"/>
              </a:rPr>
              <a:t>変更</a:t>
            </a:r>
            <a:endParaRPr sz="3950">
              <a:latin typeface="游ゴシック"/>
              <a:cs typeface="游ゴシック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672655" y="6353598"/>
            <a:ext cx="10306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游ゴシック"/>
                <a:cs typeface="游ゴシック"/>
              </a:rPr>
              <a:t>変更</a:t>
            </a:r>
            <a:endParaRPr sz="3950">
              <a:latin typeface="游ゴシック"/>
              <a:cs typeface="游ゴシック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96818" y="8123177"/>
            <a:ext cx="17703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35" dirty="0">
                <a:solidFill>
                  <a:srgbClr val="5C5C5C"/>
                </a:solidFill>
                <a:latin typeface="游ゴシック"/>
                <a:cs typeface="游ゴシック"/>
              </a:rPr>
              <a:t>git</a:t>
            </a:r>
            <a:r>
              <a:rPr sz="3950" spc="190" dirty="0">
                <a:solidFill>
                  <a:srgbClr val="5C5C5C"/>
                </a:solidFill>
                <a:latin typeface="游ゴシック"/>
                <a:cs typeface="游ゴシック"/>
              </a:rPr>
              <a:t> </a:t>
            </a:r>
            <a:r>
              <a:rPr sz="3950" spc="175" dirty="0">
                <a:solidFill>
                  <a:srgbClr val="5C5C5C"/>
                </a:solidFill>
                <a:latin typeface="游ゴシック"/>
                <a:cs typeface="游ゴシック"/>
              </a:rPr>
              <a:t>add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499713" y="7460912"/>
            <a:ext cx="607695" cy="1560195"/>
            <a:chOff x="13499713" y="7460912"/>
            <a:chExt cx="607695" cy="1560195"/>
          </a:xfrm>
        </p:grpSpPr>
        <p:sp>
          <p:nvSpPr>
            <p:cNvPr id="37" name="object 37"/>
            <p:cNvSpPr/>
            <p:nvPr/>
          </p:nvSpPr>
          <p:spPr>
            <a:xfrm>
              <a:off x="13790155" y="8078287"/>
              <a:ext cx="0" cy="942975"/>
            </a:xfrm>
            <a:custGeom>
              <a:avLst/>
              <a:gdLst/>
              <a:ahLst/>
              <a:cxnLst/>
              <a:rect l="l" t="t" r="r" b="b"/>
              <a:pathLst>
                <a:path h="942975">
                  <a:moveTo>
                    <a:pt x="0" y="942379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499713" y="7460912"/>
              <a:ext cx="607695" cy="607695"/>
            </a:xfrm>
            <a:custGeom>
              <a:avLst/>
              <a:gdLst/>
              <a:ahLst/>
              <a:cxnLst/>
              <a:rect l="l" t="t" r="r" b="b"/>
              <a:pathLst>
                <a:path w="607694" h="607695">
                  <a:moveTo>
                    <a:pt x="303655" y="0"/>
                  </a:moveTo>
                  <a:lnTo>
                    <a:pt x="0" y="607311"/>
                  </a:lnTo>
                  <a:lnTo>
                    <a:pt x="607311" y="607311"/>
                  </a:lnTo>
                  <a:lnTo>
                    <a:pt x="303655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7018195" y="3584048"/>
            <a:ext cx="2915920" cy="123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C64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950" spc="229" dirty="0">
                <a:solidFill>
                  <a:srgbClr val="D17C64"/>
                </a:solidFill>
                <a:latin typeface="メイリオ"/>
                <a:cs typeface="メイリオ"/>
              </a:rPr>
              <a:t>commit</a:t>
            </a:r>
            <a:endParaRPr sz="39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spc="100" dirty="0">
                <a:solidFill>
                  <a:srgbClr val="D17C64"/>
                </a:solidFill>
                <a:latin typeface="メイリオ"/>
                <a:cs typeface="メイリオ"/>
              </a:rPr>
              <a:t>--</a:t>
            </a:r>
            <a:r>
              <a:rPr sz="3950" spc="145" dirty="0">
                <a:solidFill>
                  <a:srgbClr val="D17C64"/>
                </a:solidFill>
                <a:latin typeface="メイリオ"/>
                <a:cs typeface="メイリオ"/>
              </a:rPr>
              <a:t>amend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752" y="5013325"/>
            <a:ext cx="1101471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dirty="0">
                <a:solidFill>
                  <a:srgbClr val="FFFFFF"/>
                </a:solidFill>
              </a:rPr>
              <a:t>Git</a:t>
            </a:r>
            <a:r>
              <a:rPr sz="8250" spc="70" dirty="0">
                <a:solidFill>
                  <a:srgbClr val="FFFFFF"/>
                </a:solidFill>
              </a:rPr>
              <a:t>の基本的なコマンド</a:t>
            </a:r>
            <a:endParaRPr sz="82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249" y="5013325"/>
            <a:ext cx="1541780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90" dirty="0">
                <a:solidFill>
                  <a:srgbClr val="FFFFFF"/>
                </a:solidFill>
              </a:rPr>
              <a:t>GitHub</a:t>
            </a:r>
            <a:r>
              <a:rPr sz="8250" spc="160" dirty="0">
                <a:solidFill>
                  <a:srgbClr val="FFFFFF"/>
                </a:solidFill>
              </a:rPr>
              <a:t>とやり取りするコマンド</a:t>
            </a:r>
            <a:endParaRPr sz="82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6783" y="568434"/>
            <a:ext cx="6811009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リモートを表示する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835" y="7549508"/>
              <a:ext cx="9225280" cy="2230755"/>
            </a:xfrm>
            <a:custGeom>
              <a:avLst/>
              <a:gdLst/>
              <a:ahLst/>
              <a:cxnLst/>
              <a:rect l="l" t="t" r="r" b="b"/>
              <a:pathLst>
                <a:path w="9225280" h="2230754">
                  <a:moveTo>
                    <a:pt x="9172401" y="275166"/>
                  </a:moveTo>
                  <a:lnTo>
                    <a:pt x="52448" y="275166"/>
                  </a:lnTo>
                  <a:lnTo>
                    <a:pt x="32016" y="279287"/>
                  </a:lnTo>
                  <a:lnTo>
                    <a:pt x="15361" y="290483"/>
                  </a:lnTo>
                  <a:lnTo>
                    <a:pt x="4121" y="307106"/>
                  </a:lnTo>
                  <a:lnTo>
                    <a:pt x="0" y="327462"/>
                  </a:lnTo>
                  <a:lnTo>
                    <a:pt x="0" y="2178003"/>
                  </a:lnTo>
                  <a:lnTo>
                    <a:pt x="4121" y="2198325"/>
                  </a:lnTo>
                  <a:lnTo>
                    <a:pt x="15361" y="2214952"/>
                  </a:lnTo>
                  <a:lnTo>
                    <a:pt x="32033" y="2226177"/>
                  </a:lnTo>
                  <a:lnTo>
                    <a:pt x="52448" y="2230298"/>
                  </a:lnTo>
                  <a:lnTo>
                    <a:pt x="9172401" y="2230298"/>
                  </a:lnTo>
                  <a:lnTo>
                    <a:pt x="9192833" y="2226177"/>
                  </a:lnTo>
                  <a:lnTo>
                    <a:pt x="9209488" y="2214981"/>
                  </a:lnTo>
                  <a:lnTo>
                    <a:pt x="9220728" y="2198359"/>
                  </a:lnTo>
                  <a:lnTo>
                    <a:pt x="9224850" y="2178003"/>
                  </a:lnTo>
                  <a:lnTo>
                    <a:pt x="9224850" y="327462"/>
                  </a:lnTo>
                  <a:lnTo>
                    <a:pt x="9220728" y="307139"/>
                  </a:lnTo>
                  <a:lnTo>
                    <a:pt x="9209488" y="290513"/>
                  </a:lnTo>
                  <a:lnTo>
                    <a:pt x="9192816" y="279287"/>
                  </a:lnTo>
                  <a:lnTo>
                    <a:pt x="9172401" y="275166"/>
                  </a:lnTo>
                  <a:close/>
                </a:path>
                <a:path w="9225280" h="2230754">
                  <a:moveTo>
                    <a:pt x="3340212" y="0"/>
                  </a:moveTo>
                  <a:lnTo>
                    <a:pt x="3222801" y="275166"/>
                  </a:lnTo>
                  <a:lnTo>
                    <a:pt x="3457623" y="275166"/>
                  </a:lnTo>
                  <a:lnTo>
                    <a:pt x="3340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951" y="3727635"/>
              <a:ext cx="9309100" cy="3633470"/>
            </a:xfrm>
            <a:custGeom>
              <a:avLst/>
              <a:gdLst/>
              <a:ahLst/>
              <a:cxnLst/>
              <a:rect l="l" t="t" r="r" b="b"/>
              <a:pathLst>
                <a:path w="9309100" h="3633470">
                  <a:moveTo>
                    <a:pt x="9308617" y="0"/>
                  </a:moveTo>
                  <a:lnTo>
                    <a:pt x="0" y="0"/>
                  </a:lnTo>
                  <a:lnTo>
                    <a:pt x="0" y="3528696"/>
                  </a:lnTo>
                  <a:lnTo>
                    <a:pt x="8247" y="3569450"/>
                  </a:lnTo>
                  <a:lnTo>
                    <a:pt x="30677" y="3602709"/>
                  </a:lnTo>
                  <a:lnTo>
                    <a:pt x="63970" y="3625161"/>
                  </a:lnTo>
                  <a:lnTo>
                    <a:pt x="104739" y="3633397"/>
                  </a:lnTo>
                  <a:lnTo>
                    <a:pt x="9203876" y="3633397"/>
                  </a:lnTo>
                  <a:lnTo>
                    <a:pt x="9244652" y="3625161"/>
                  </a:lnTo>
                  <a:lnTo>
                    <a:pt x="9277948" y="3602709"/>
                  </a:lnTo>
                  <a:lnTo>
                    <a:pt x="9300388" y="3569426"/>
                  </a:lnTo>
                  <a:lnTo>
                    <a:pt x="9308617" y="3528696"/>
                  </a:lnTo>
                  <a:lnTo>
                    <a:pt x="9308617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951" y="2973731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66" y="0"/>
                  </a:moveTo>
                  <a:lnTo>
                    <a:pt x="52350" y="0"/>
                  </a:lnTo>
                  <a:lnTo>
                    <a:pt x="31999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17" y="753903"/>
                  </a:lnTo>
                  <a:lnTo>
                    <a:pt x="9308617" y="52414"/>
                  </a:lnTo>
                  <a:lnTo>
                    <a:pt x="9304503" y="31979"/>
                  </a:lnTo>
                  <a:lnTo>
                    <a:pt x="9293284" y="15322"/>
                  </a:lnTo>
                  <a:lnTo>
                    <a:pt x="9276643" y="4108"/>
                  </a:lnTo>
                  <a:lnTo>
                    <a:pt x="9256266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6965" y="2816009"/>
            <a:ext cx="5107940" cy="348551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-610" dirty="0">
                <a:solidFill>
                  <a:srgbClr val="FFFFFF"/>
                </a:solidFill>
                <a:latin typeface="メイリオ"/>
                <a:cs typeface="メイリオ"/>
              </a:rPr>
              <a:t>&gt;_</a:t>
            </a:r>
            <a:r>
              <a:rPr sz="2950" spc="-45" dirty="0">
                <a:solidFill>
                  <a:srgbClr val="FFFFFF"/>
                </a:solidFill>
                <a:latin typeface="メイリオ"/>
                <a:cs typeface="メイリオ"/>
              </a:rPr>
              <a:t> ターミナル</a:t>
            </a:r>
            <a:endParaRPr sz="2950">
              <a:latin typeface="メイリオ"/>
              <a:cs typeface="メイリオ"/>
            </a:endParaRPr>
          </a:p>
          <a:p>
            <a:pPr marL="46291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63550" algn="l"/>
              </a:tabLst>
            </a:pP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$</a:t>
            </a:r>
            <a:r>
              <a:rPr sz="3950" spc="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git</a:t>
            </a:r>
            <a:r>
              <a:rPr sz="3950" spc="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remote</a:t>
            </a:r>
            <a:endParaRPr sz="3950">
              <a:latin typeface="メイリオ"/>
              <a:cs typeface="メイリオ"/>
            </a:endParaRPr>
          </a:p>
          <a:p>
            <a:pPr marL="22860">
              <a:lnSpc>
                <a:spcPct val="100000"/>
              </a:lnSpc>
              <a:spcBef>
                <a:spcPts val="4825"/>
              </a:spcBef>
            </a:pPr>
            <a:r>
              <a:rPr sz="3950" spc="-60" dirty="0">
                <a:solidFill>
                  <a:srgbClr val="FFFFFF"/>
                </a:solidFill>
                <a:latin typeface="メイリオ"/>
                <a:cs typeface="メイリオ"/>
              </a:rPr>
              <a:t># 対応する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URL</a:t>
            </a:r>
            <a:r>
              <a:rPr sz="3950" spc="-20" dirty="0">
                <a:solidFill>
                  <a:srgbClr val="FFFFFF"/>
                </a:solidFill>
                <a:latin typeface="メイリオ"/>
                <a:cs typeface="メイリオ"/>
              </a:rPr>
              <a:t>を表示</a:t>
            </a:r>
            <a:endParaRPr sz="3950">
              <a:latin typeface="メイリオ"/>
              <a:cs typeface="メイリオ"/>
            </a:endParaRPr>
          </a:p>
          <a:p>
            <a:pPr marL="46291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63550" algn="l"/>
              </a:tabLst>
            </a:pP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$</a:t>
            </a:r>
            <a:r>
              <a:rPr sz="3950" spc="4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git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remote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200" dirty="0">
                <a:solidFill>
                  <a:srgbClr val="FFFFFF"/>
                </a:solidFill>
                <a:latin typeface="メイリオ"/>
                <a:cs typeface="メイリオ"/>
              </a:rPr>
              <a:t>-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v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36311" y="2136060"/>
            <a:ext cx="10104755" cy="9172575"/>
            <a:chOff x="10036311" y="2136060"/>
            <a:chExt cx="10104755" cy="9172575"/>
          </a:xfrm>
        </p:grpSpPr>
        <p:sp>
          <p:nvSpPr>
            <p:cNvPr id="10" name="object 10"/>
            <p:cNvSpPr/>
            <p:nvPr/>
          </p:nvSpPr>
          <p:spPr>
            <a:xfrm>
              <a:off x="10046814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78221" y="6722308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7325" y="7044676"/>
            <a:ext cx="11412855" cy="2283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ローカル</a:t>
            </a:r>
            <a:endParaRPr sz="3950">
              <a:latin typeface="メイリオ"/>
              <a:cs typeface="メイリオ"/>
            </a:endParaRPr>
          </a:p>
          <a:p>
            <a:pPr marL="12700" marR="3380104">
              <a:lnSpc>
                <a:spcPct val="100899"/>
              </a:lnSpc>
              <a:spcBef>
                <a:spcPts val="3465"/>
              </a:spcBef>
            </a:pPr>
            <a:r>
              <a:rPr sz="3950" spc="-40" dirty="0">
                <a:solidFill>
                  <a:srgbClr val="5C5C5C"/>
                </a:solidFill>
                <a:latin typeface="メイリオ"/>
                <a:cs typeface="メイリオ"/>
              </a:rPr>
              <a:t>設定しているリモートリポジトリの</a:t>
            </a: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情報を表示するよ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54002" y="2353720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リモート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324262" y="3465863"/>
            <a:ext cx="7560309" cy="6009640"/>
            <a:chOff x="11324262" y="3465863"/>
            <a:chExt cx="7560309" cy="6009640"/>
          </a:xfrm>
        </p:grpSpPr>
        <p:sp>
          <p:nvSpPr>
            <p:cNvPr id="15" name="object 15"/>
            <p:cNvSpPr/>
            <p:nvPr/>
          </p:nvSpPr>
          <p:spPr>
            <a:xfrm>
              <a:off x="13973396" y="8571936"/>
              <a:ext cx="2345690" cy="903605"/>
            </a:xfrm>
            <a:custGeom>
              <a:avLst/>
              <a:gdLst/>
              <a:ahLst/>
              <a:cxnLst/>
              <a:rect l="l" t="t" r="r" b="b"/>
              <a:pathLst>
                <a:path w="2345690" h="903604">
                  <a:moveTo>
                    <a:pt x="49283" y="0"/>
                  </a:moveTo>
                  <a:lnTo>
                    <a:pt x="18170" y="10646"/>
                  </a:lnTo>
                  <a:lnTo>
                    <a:pt x="16181" y="13046"/>
                  </a:lnTo>
                  <a:lnTo>
                    <a:pt x="47912" y="1758"/>
                  </a:lnTo>
                  <a:lnTo>
                    <a:pt x="60233" y="1758"/>
                  </a:lnTo>
                  <a:lnTo>
                    <a:pt x="49283" y="0"/>
                  </a:lnTo>
                  <a:close/>
                </a:path>
                <a:path w="2345690" h="903604">
                  <a:moveTo>
                    <a:pt x="1582533" y="890758"/>
                  </a:moveTo>
                  <a:lnTo>
                    <a:pt x="846971" y="890758"/>
                  </a:lnTo>
                  <a:lnTo>
                    <a:pt x="891205" y="901704"/>
                  </a:lnTo>
                  <a:lnTo>
                    <a:pt x="916452" y="903458"/>
                  </a:lnTo>
                  <a:lnTo>
                    <a:pt x="1524522" y="903458"/>
                  </a:lnTo>
                  <a:lnTo>
                    <a:pt x="1529394" y="903174"/>
                  </a:lnTo>
                  <a:lnTo>
                    <a:pt x="1582533" y="890758"/>
                  </a:lnTo>
                  <a:close/>
                </a:path>
                <a:path w="2345690" h="903604">
                  <a:moveTo>
                    <a:pt x="1735553" y="878058"/>
                  </a:moveTo>
                  <a:lnTo>
                    <a:pt x="701424" y="878058"/>
                  </a:lnTo>
                  <a:lnTo>
                    <a:pt x="734405" y="886935"/>
                  </a:lnTo>
                  <a:lnTo>
                    <a:pt x="752499" y="889205"/>
                  </a:lnTo>
                  <a:lnTo>
                    <a:pt x="767373" y="890758"/>
                  </a:lnTo>
                  <a:lnTo>
                    <a:pt x="1673923" y="890758"/>
                  </a:lnTo>
                  <a:lnTo>
                    <a:pt x="1695474" y="888421"/>
                  </a:lnTo>
                  <a:lnTo>
                    <a:pt x="1735553" y="878058"/>
                  </a:lnTo>
                  <a:close/>
                </a:path>
                <a:path w="2345690" h="903604">
                  <a:moveTo>
                    <a:pt x="1869037" y="852658"/>
                  </a:moveTo>
                  <a:lnTo>
                    <a:pt x="566983" y="852658"/>
                  </a:lnTo>
                  <a:lnTo>
                    <a:pt x="640838" y="873857"/>
                  </a:lnTo>
                  <a:lnTo>
                    <a:pt x="668935" y="878058"/>
                  </a:lnTo>
                  <a:lnTo>
                    <a:pt x="1771782" y="878058"/>
                  </a:lnTo>
                  <a:lnTo>
                    <a:pt x="1795731" y="874288"/>
                  </a:lnTo>
                  <a:lnTo>
                    <a:pt x="1827067" y="865358"/>
                  </a:lnTo>
                  <a:lnTo>
                    <a:pt x="1869037" y="852658"/>
                  </a:lnTo>
                  <a:close/>
                </a:path>
                <a:path w="2345690" h="903604">
                  <a:moveTo>
                    <a:pt x="2226326" y="700258"/>
                  </a:moveTo>
                  <a:lnTo>
                    <a:pt x="134670" y="700258"/>
                  </a:lnTo>
                  <a:lnTo>
                    <a:pt x="146501" y="711872"/>
                  </a:lnTo>
                  <a:lnTo>
                    <a:pt x="149997" y="713717"/>
                  </a:lnTo>
                  <a:lnTo>
                    <a:pt x="187607" y="725658"/>
                  </a:lnTo>
                  <a:lnTo>
                    <a:pt x="230931" y="751058"/>
                  </a:lnTo>
                  <a:lnTo>
                    <a:pt x="277540" y="763758"/>
                  </a:lnTo>
                  <a:lnTo>
                    <a:pt x="327393" y="789158"/>
                  </a:lnTo>
                  <a:lnTo>
                    <a:pt x="403008" y="814558"/>
                  </a:lnTo>
                  <a:lnTo>
                    <a:pt x="482550" y="839958"/>
                  </a:lnTo>
                  <a:lnTo>
                    <a:pt x="494727" y="843663"/>
                  </a:lnTo>
                  <a:lnTo>
                    <a:pt x="531217" y="852658"/>
                  </a:lnTo>
                  <a:lnTo>
                    <a:pt x="1901969" y="852658"/>
                  </a:lnTo>
                  <a:lnTo>
                    <a:pt x="1981801" y="826917"/>
                  </a:lnTo>
                  <a:lnTo>
                    <a:pt x="2059832" y="797212"/>
                  </a:lnTo>
                  <a:lnTo>
                    <a:pt x="2088323" y="776458"/>
                  </a:lnTo>
                  <a:lnTo>
                    <a:pt x="2123320" y="763758"/>
                  </a:lnTo>
                  <a:lnTo>
                    <a:pt x="2151694" y="752879"/>
                  </a:lnTo>
                  <a:lnTo>
                    <a:pt x="2158451" y="749422"/>
                  </a:lnTo>
                  <a:lnTo>
                    <a:pt x="2187624" y="725658"/>
                  </a:lnTo>
                  <a:lnTo>
                    <a:pt x="2216801" y="712958"/>
                  </a:lnTo>
                  <a:lnTo>
                    <a:pt x="2226326" y="700258"/>
                  </a:lnTo>
                  <a:close/>
                </a:path>
                <a:path w="2345690" h="903604">
                  <a:moveTo>
                    <a:pt x="2243506" y="687558"/>
                  </a:moveTo>
                  <a:lnTo>
                    <a:pt x="111529" y="687558"/>
                  </a:lnTo>
                  <a:lnTo>
                    <a:pt x="121052" y="698441"/>
                  </a:lnTo>
                  <a:lnTo>
                    <a:pt x="124495" y="700258"/>
                  </a:lnTo>
                  <a:lnTo>
                    <a:pt x="2235230" y="700258"/>
                  </a:lnTo>
                  <a:lnTo>
                    <a:pt x="2243506" y="687558"/>
                  </a:lnTo>
                  <a:close/>
                </a:path>
                <a:path w="2345690" h="903604">
                  <a:moveTo>
                    <a:pt x="50676" y="14458"/>
                  </a:moveTo>
                  <a:lnTo>
                    <a:pt x="24111" y="27158"/>
                  </a:lnTo>
                  <a:lnTo>
                    <a:pt x="6425" y="52558"/>
                  </a:lnTo>
                  <a:lnTo>
                    <a:pt x="0" y="77958"/>
                  </a:lnTo>
                  <a:lnTo>
                    <a:pt x="0" y="522458"/>
                  </a:lnTo>
                  <a:lnTo>
                    <a:pt x="6763" y="560558"/>
                  </a:lnTo>
                  <a:lnTo>
                    <a:pt x="25195" y="611358"/>
                  </a:lnTo>
                  <a:lnTo>
                    <a:pt x="52505" y="649458"/>
                  </a:lnTo>
                  <a:lnTo>
                    <a:pt x="85903" y="674858"/>
                  </a:lnTo>
                  <a:lnTo>
                    <a:pt x="96813" y="674858"/>
                  </a:lnTo>
                  <a:lnTo>
                    <a:pt x="101337" y="687558"/>
                  </a:lnTo>
                  <a:lnTo>
                    <a:pt x="2257481" y="687558"/>
                  </a:lnTo>
                  <a:lnTo>
                    <a:pt x="2263501" y="674858"/>
                  </a:lnTo>
                  <a:lnTo>
                    <a:pt x="2295265" y="649458"/>
                  </a:lnTo>
                  <a:lnTo>
                    <a:pt x="2321339" y="611358"/>
                  </a:lnTo>
                  <a:lnTo>
                    <a:pt x="2338987" y="560558"/>
                  </a:lnTo>
                  <a:lnTo>
                    <a:pt x="2345478" y="522458"/>
                  </a:lnTo>
                  <a:lnTo>
                    <a:pt x="2345478" y="319258"/>
                  </a:lnTo>
                  <a:lnTo>
                    <a:pt x="1109256" y="319258"/>
                  </a:lnTo>
                  <a:lnTo>
                    <a:pt x="1059854" y="306558"/>
                  </a:lnTo>
                  <a:lnTo>
                    <a:pt x="1007815" y="293858"/>
                  </a:lnTo>
                  <a:lnTo>
                    <a:pt x="953218" y="293858"/>
                  </a:lnTo>
                  <a:lnTo>
                    <a:pt x="836665" y="268458"/>
                  </a:lnTo>
                  <a:lnTo>
                    <a:pt x="774866" y="243058"/>
                  </a:lnTo>
                  <a:lnTo>
                    <a:pt x="567885" y="192258"/>
                  </a:lnTo>
                  <a:lnTo>
                    <a:pt x="514130" y="166858"/>
                  </a:lnTo>
                  <a:lnTo>
                    <a:pt x="409968" y="141458"/>
                  </a:lnTo>
                  <a:lnTo>
                    <a:pt x="358622" y="116058"/>
                  </a:lnTo>
                  <a:lnTo>
                    <a:pt x="258010" y="90658"/>
                  </a:lnTo>
                  <a:lnTo>
                    <a:pt x="208988" y="65258"/>
                  </a:lnTo>
                  <a:lnTo>
                    <a:pt x="184118" y="65258"/>
                  </a:lnTo>
                  <a:lnTo>
                    <a:pt x="160493" y="52558"/>
                  </a:lnTo>
                  <a:lnTo>
                    <a:pt x="138167" y="39858"/>
                  </a:lnTo>
                  <a:lnTo>
                    <a:pt x="117190" y="39858"/>
                  </a:lnTo>
                  <a:lnTo>
                    <a:pt x="97844" y="27158"/>
                  </a:lnTo>
                  <a:lnTo>
                    <a:pt x="83735" y="27158"/>
                  </a:lnTo>
                  <a:lnTo>
                    <a:pt x="50676" y="14458"/>
                  </a:lnTo>
                  <a:close/>
                </a:path>
                <a:path w="2345690" h="903604">
                  <a:moveTo>
                    <a:pt x="2296692" y="14458"/>
                  </a:moveTo>
                  <a:lnTo>
                    <a:pt x="2264842" y="27158"/>
                  </a:lnTo>
                  <a:lnTo>
                    <a:pt x="2251732" y="27158"/>
                  </a:lnTo>
                  <a:lnTo>
                    <a:pt x="2244821" y="39858"/>
                  </a:lnTo>
                  <a:lnTo>
                    <a:pt x="2236947" y="39858"/>
                  </a:lnTo>
                  <a:lnTo>
                    <a:pt x="2219489" y="52558"/>
                  </a:lnTo>
                  <a:lnTo>
                    <a:pt x="2200862" y="52558"/>
                  </a:lnTo>
                  <a:lnTo>
                    <a:pt x="2181108" y="65258"/>
                  </a:lnTo>
                  <a:lnTo>
                    <a:pt x="2160269" y="77958"/>
                  </a:lnTo>
                  <a:lnTo>
                    <a:pt x="2110714" y="90658"/>
                  </a:lnTo>
                  <a:lnTo>
                    <a:pt x="2059850" y="116058"/>
                  </a:lnTo>
                  <a:lnTo>
                    <a:pt x="2007839" y="141458"/>
                  </a:lnTo>
                  <a:lnTo>
                    <a:pt x="1954842" y="154158"/>
                  </a:lnTo>
                  <a:lnTo>
                    <a:pt x="1901020" y="179558"/>
                  </a:lnTo>
                  <a:lnTo>
                    <a:pt x="1797932" y="204958"/>
                  </a:lnTo>
                  <a:lnTo>
                    <a:pt x="1747315" y="230358"/>
                  </a:lnTo>
                  <a:lnTo>
                    <a:pt x="1600003" y="268458"/>
                  </a:lnTo>
                  <a:lnTo>
                    <a:pt x="1542180" y="281158"/>
                  </a:lnTo>
                  <a:lnTo>
                    <a:pt x="1432714" y="306568"/>
                  </a:lnTo>
                  <a:lnTo>
                    <a:pt x="2345478" y="306568"/>
                  </a:lnTo>
                  <a:lnTo>
                    <a:pt x="2345478" y="77958"/>
                  </a:lnTo>
                  <a:lnTo>
                    <a:pt x="2339295" y="52558"/>
                  </a:lnTo>
                  <a:lnTo>
                    <a:pt x="2322272" y="27158"/>
                  </a:lnTo>
                  <a:lnTo>
                    <a:pt x="2296692" y="14458"/>
                  </a:lnTo>
                  <a:close/>
                </a:path>
                <a:path w="2345690" h="903604">
                  <a:moveTo>
                    <a:pt x="1165859" y="296377"/>
                  </a:moveTo>
                  <a:lnTo>
                    <a:pt x="1200524" y="306558"/>
                  </a:lnTo>
                  <a:lnTo>
                    <a:pt x="1240779" y="306558"/>
                  </a:lnTo>
                  <a:lnTo>
                    <a:pt x="1165859" y="296377"/>
                  </a:lnTo>
                  <a:close/>
                </a:path>
                <a:path w="2345690" h="903604">
                  <a:moveTo>
                    <a:pt x="1071726" y="283585"/>
                  </a:moveTo>
                  <a:lnTo>
                    <a:pt x="1111213" y="293858"/>
                  </a:lnTo>
                  <a:lnTo>
                    <a:pt x="1147323" y="293858"/>
                  </a:lnTo>
                  <a:lnTo>
                    <a:pt x="1071726" y="283585"/>
                  </a:lnTo>
                  <a:close/>
                </a:path>
                <a:path w="2345690" h="903604">
                  <a:moveTo>
                    <a:pt x="951139" y="267198"/>
                  </a:moveTo>
                  <a:lnTo>
                    <a:pt x="956870" y="268458"/>
                  </a:lnTo>
                  <a:lnTo>
                    <a:pt x="1010922" y="281158"/>
                  </a:lnTo>
                  <a:lnTo>
                    <a:pt x="1053868" y="281158"/>
                  </a:lnTo>
                  <a:lnTo>
                    <a:pt x="951139" y="267198"/>
                  </a:lnTo>
                  <a:close/>
                </a:path>
                <a:path w="2345690" h="903604">
                  <a:moveTo>
                    <a:pt x="657878" y="194750"/>
                  </a:moveTo>
                  <a:lnTo>
                    <a:pt x="678780" y="204958"/>
                  </a:lnTo>
                  <a:lnTo>
                    <a:pt x="780091" y="230358"/>
                  </a:lnTo>
                  <a:lnTo>
                    <a:pt x="813929" y="237371"/>
                  </a:lnTo>
                  <a:lnTo>
                    <a:pt x="657878" y="194750"/>
                  </a:lnTo>
                  <a:close/>
                </a:path>
                <a:path w="2345690" h="903604">
                  <a:moveTo>
                    <a:pt x="456966" y="135907"/>
                  </a:moveTo>
                  <a:lnTo>
                    <a:pt x="468272" y="141458"/>
                  </a:lnTo>
                  <a:lnTo>
                    <a:pt x="485717" y="145652"/>
                  </a:lnTo>
                  <a:lnTo>
                    <a:pt x="456966" y="135907"/>
                  </a:lnTo>
                  <a:close/>
                </a:path>
                <a:path w="2345690" h="903604">
                  <a:moveTo>
                    <a:pt x="297639" y="81903"/>
                  </a:moveTo>
                  <a:lnTo>
                    <a:pt x="314796" y="90658"/>
                  </a:lnTo>
                  <a:lnTo>
                    <a:pt x="347710" y="98875"/>
                  </a:lnTo>
                  <a:lnTo>
                    <a:pt x="297639" y="81903"/>
                  </a:lnTo>
                  <a:close/>
                </a:path>
                <a:path w="2345690" h="903604">
                  <a:moveTo>
                    <a:pt x="2229515" y="25267"/>
                  </a:moveTo>
                  <a:lnTo>
                    <a:pt x="2225239" y="27158"/>
                  </a:lnTo>
                  <a:lnTo>
                    <a:pt x="2228350" y="27158"/>
                  </a:lnTo>
                  <a:lnTo>
                    <a:pt x="2229515" y="25267"/>
                  </a:lnTo>
                  <a:close/>
                </a:path>
                <a:path w="2345690" h="903604">
                  <a:moveTo>
                    <a:pt x="102337" y="11720"/>
                  </a:moveTo>
                  <a:lnTo>
                    <a:pt x="105383" y="14458"/>
                  </a:lnTo>
                  <a:lnTo>
                    <a:pt x="109637" y="14458"/>
                  </a:lnTo>
                  <a:lnTo>
                    <a:pt x="102337" y="11720"/>
                  </a:lnTo>
                  <a:close/>
                </a:path>
                <a:path w="2345690" h="903604">
                  <a:moveTo>
                    <a:pt x="2281176" y="6958"/>
                  </a:moveTo>
                  <a:lnTo>
                    <a:pt x="2260391" y="11615"/>
                  </a:lnTo>
                  <a:lnTo>
                    <a:pt x="2253961" y="14458"/>
                  </a:lnTo>
                  <a:lnTo>
                    <a:pt x="2256130" y="14458"/>
                  </a:lnTo>
                  <a:lnTo>
                    <a:pt x="2281176" y="6958"/>
                  </a:lnTo>
                  <a:close/>
                </a:path>
                <a:path w="2345690" h="903604">
                  <a:moveTo>
                    <a:pt x="2325162" y="11386"/>
                  </a:moveTo>
                  <a:lnTo>
                    <a:pt x="2328192" y="12482"/>
                  </a:lnTo>
                  <a:lnTo>
                    <a:pt x="2327960" y="12208"/>
                  </a:lnTo>
                  <a:lnTo>
                    <a:pt x="2325162" y="113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962925" y="8571936"/>
              <a:ext cx="2308225" cy="785495"/>
            </a:xfrm>
            <a:custGeom>
              <a:avLst/>
              <a:gdLst/>
              <a:ahLst/>
              <a:cxnLst/>
              <a:rect l="l" t="t" r="r" b="b"/>
              <a:pathLst>
                <a:path w="2308225" h="785495">
                  <a:moveTo>
                    <a:pt x="0" y="73763"/>
                  </a:moveTo>
                  <a:lnTo>
                    <a:pt x="5446" y="46943"/>
                  </a:lnTo>
                </a:path>
                <a:path w="2308225" h="785495">
                  <a:moveTo>
                    <a:pt x="59752" y="0"/>
                  </a:moveTo>
                  <a:lnTo>
                    <a:pt x="97886" y="6124"/>
                  </a:lnTo>
                  <a:lnTo>
                    <a:pt x="223037" y="53069"/>
                  </a:lnTo>
                  <a:lnTo>
                    <a:pt x="527740" y="156346"/>
                  </a:lnTo>
                  <a:lnTo>
                    <a:pt x="558852" y="164843"/>
                  </a:lnTo>
                </a:path>
                <a:path w="2308225" h="785495">
                  <a:moveTo>
                    <a:pt x="319617" y="785189"/>
                  </a:moveTo>
                  <a:lnTo>
                    <a:pt x="194206" y="731521"/>
                  </a:lnTo>
                  <a:lnTo>
                    <a:pt x="116898" y="690720"/>
                  </a:lnTo>
                  <a:lnTo>
                    <a:pt x="55276" y="645827"/>
                  </a:lnTo>
                  <a:lnTo>
                    <a:pt x="26508" y="606670"/>
                  </a:lnTo>
                  <a:lnTo>
                    <a:pt x="7112" y="562121"/>
                  </a:lnTo>
                  <a:lnTo>
                    <a:pt x="0" y="517259"/>
                  </a:lnTo>
                  <a:lnTo>
                    <a:pt x="0" y="73763"/>
                  </a:lnTo>
                </a:path>
                <a:path w="2308225" h="785495">
                  <a:moveTo>
                    <a:pt x="1819798" y="186005"/>
                  </a:moveTo>
                  <a:lnTo>
                    <a:pt x="1907958" y="159091"/>
                  </a:lnTo>
                  <a:lnTo>
                    <a:pt x="2166636" y="57701"/>
                  </a:lnTo>
                  <a:lnTo>
                    <a:pt x="2270865" y="11615"/>
                  </a:lnTo>
                  <a:lnTo>
                    <a:pt x="2308058" y="3282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62925" y="8188232"/>
              <a:ext cx="2366645" cy="698500"/>
            </a:xfrm>
            <a:custGeom>
              <a:avLst/>
              <a:gdLst/>
              <a:ahLst/>
              <a:cxnLst/>
              <a:rect l="l" t="t" r="r" b="b"/>
              <a:pathLst>
                <a:path w="2366644" h="698500">
                  <a:moveTo>
                    <a:pt x="1183210" y="0"/>
                  </a:moveTo>
                  <a:lnTo>
                    <a:pt x="1113687" y="592"/>
                  </a:lnTo>
                  <a:lnTo>
                    <a:pt x="1045223" y="2347"/>
                  </a:lnTo>
                  <a:lnTo>
                    <a:pt x="977927" y="5233"/>
                  </a:lnTo>
                  <a:lnTo>
                    <a:pt x="911911" y="9217"/>
                  </a:lnTo>
                  <a:lnTo>
                    <a:pt x="847286" y="14265"/>
                  </a:lnTo>
                  <a:lnTo>
                    <a:pt x="784162" y="20345"/>
                  </a:lnTo>
                  <a:lnTo>
                    <a:pt x="722652" y="27425"/>
                  </a:lnTo>
                  <a:lnTo>
                    <a:pt x="662865" y="35471"/>
                  </a:lnTo>
                  <a:lnTo>
                    <a:pt x="604912" y="44451"/>
                  </a:lnTo>
                  <a:lnTo>
                    <a:pt x="548905" y="54333"/>
                  </a:lnTo>
                  <a:lnTo>
                    <a:pt x="494955" y="65083"/>
                  </a:lnTo>
                  <a:lnTo>
                    <a:pt x="443173" y="76668"/>
                  </a:lnTo>
                  <a:lnTo>
                    <a:pt x="393669" y="89057"/>
                  </a:lnTo>
                  <a:lnTo>
                    <a:pt x="346554" y="102216"/>
                  </a:lnTo>
                  <a:lnTo>
                    <a:pt x="301940" y="116112"/>
                  </a:lnTo>
                  <a:lnTo>
                    <a:pt x="259938" y="130714"/>
                  </a:lnTo>
                  <a:lnTo>
                    <a:pt x="220658" y="145987"/>
                  </a:lnTo>
                  <a:lnTo>
                    <a:pt x="184212" y="161900"/>
                  </a:lnTo>
                  <a:lnTo>
                    <a:pt x="120263" y="195512"/>
                  </a:lnTo>
                  <a:lnTo>
                    <a:pt x="68979" y="231289"/>
                  </a:lnTo>
                  <a:lnTo>
                    <a:pt x="31249" y="268969"/>
                  </a:lnTo>
                  <a:lnTo>
                    <a:pt x="7960" y="308289"/>
                  </a:lnTo>
                  <a:lnTo>
                    <a:pt x="0" y="348989"/>
                  </a:lnTo>
                  <a:lnTo>
                    <a:pt x="2008" y="369495"/>
                  </a:lnTo>
                  <a:lnTo>
                    <a:pt x="17744" y="409537"/>
                  </a:lnTo>
                  <a:lnTo>
                    <a:pt x="48364" y="448070"/>
                  </a:lnTo>
                  <a:lnTo>
                    <a:pt x="92982" y="484831"/>
                  </a:lnTo>
                  <a:lnTo>
                    <a:pt x="150709" y="519558"/>
                  </a:lnTo>
                  <a:lnTo>
                    <a:pt x="220658" y="551990"/>
                  </a:lnTo>
                  <a:lnTo>
                    <a:pt x="259938" y="567264"/>
                  </a:lnTo>
                  <a:lnTo>
                    <a:pt x="301940" y="581865"/>
                  </a:lnTo>
                  <a:lnTo>
                    <a:pt x="346554" y="595761"/>
                  </a:lnTo>
                  <a:lnTo>
                    <a:pt x="393669" y="608920"/>
                  </a:lnTo>
                  <a:lnTo>
                    <a:pt x="443173" y="621309"/>
                  </a:lnTo>
                  <a:lnTo>
                    <a:pt x="494955" y="632895"/>
                  </a:lnTo>
                  <a:lnTo>
                    <a:pt x="548905" y="643645"/>
                  </a:lnTo>
                  <a:lnTo>
                    <a:pt x="604912" y="653526"/>
                  </a:lnTo>
                  <a:lnTo>
                    <a:pt x="662865" y="662506"/>
                  </a:lnTo>
                  <a:lnTo>
                    <a:pt x="722652" y="670553"/>
                  </a:lnTo>
                  <a:lnTo>
                    <a:pt x="784162" y="677633"/>
                  </a:lnTo>
                  <a:lnTo>
                    <a:pt x="847286" y="683713"/>
                  </a:lnTo>
                  <a:lnTo>
                    <a:pt x="911911" y="688761"/>
                  </a:lnTo>
                  <a:lnTo>
                    <a:pt x="977927" y="692745"/>
                  </a:lnTo>
                  <a:lnTo>
                    <a:pt x="1045223" y="695630"/>
                  </a:lnTo>
                  <a:lnTo>
                    <a:pt x="1113687" y="697386"/>
                  </a:lnTo>
                  <a:lnTo>
                    <a:pt x="1183210" y="697978"/>
                  </a:lnTo>
                  <a:lnTo>
                    <a:pt x="1252732" y="697386"/>
                  </a:lnTo>
                  <a:lnTo>
                    <a:pt x="1321196" y="695630"/>
                  </a:lnTo>
                  <a:lnTo>
                    <a:pt x="1388492" y="692745"/>
                  </a:lnTo>
                  <a:lnTo>
                    <a:pt x="1454508" y="688761"/>
                  </a:lnTo>
                  <a:lnTo>
                    <a:pt x="1519133" y="683713"/>
                  </a:lnTo>
                  <a:lnTo>
                    <a:pt x="1582257" y="677633"/>
                  </a:lnTo>
                  <a:lnTo>
                    <a:pt x="1643768" y="670553"/>
                  </a:lnTo>
                  <a:lnTo>
                    <a:pt x="1703555" y="662506"/>
                  </a:lnTo>
                  <a:lnTo>
                    <a:pt x="1761507" y="653526"/>
                  </a:lnTo>
                  <a:lnTo>
                    <a:pt x="1817514" y="643645"/>
                  </a:lnTo>
                  <a:lnTo>
                    <a:pt x="1871464" y="632895"/>
                  </a:lnTo>
                  <a:lnTo>
                    <a:pt x="1923246" y="621309"/>
                  </a:lnTo>
                  <a:lnTo>
                    <a:pt x="1972750" y="608920"/>
                  </a:lnTo>
                  <a:lnTo>
                    <a:pt x="2019865" y="595761"/>
                  </a:lnTo>
                  <a:lnTo>
                    <a:pt x="2064479" y="581865"/>
                  </a:lnTo>
                  <a:lnTo>
                    <a:pt x="2106481" y="567264"/>
                  </a:lnTo>
                  <a:lnTo>
                    <a:pt x="2145761" y="551990"/>
                  </a:lnTo>
                  <a:lnTo>
                    <a:pt x="2182208" y="536078"/>
                  </a:lnTo>
                  <a:lnTo>
                    <a:pt x="2246156" y="502465"/>
                  </a:lnTo>
                  <a:lnTo>
                    <a:pt x="2297440" y="466688"/>
                  </a:lnTo>
                  <a:lnTo>
                    <a:pt x="2335170" y="429009"/>
                  </a:lnTo>
                  <a:lnTo>
                    <a:pt x="2358459" y="389688"/>
                  </a:lnTo>
                  <a:lnTo>
                    <a:pt x="2366420" y="348989"/>
                  </a:lnTo>
                  <a:lnTo>
                    <a:pt x="2364411" y="328483"/>
                  </a:lnTo>
                  <a:lnTo>
                    <a:pt x="2348675" y="288440"/>
                  </a:lnTo>
                  <a:lnTo>
                    <a:pt x="2318055" y="249907"/>
                  </a:lnTo>
                  <a:lnTo>
                    <a:pt x="2273437" y="213146"/>
                  </a:lnTo>
                  <a:lnTo>
                    <a:pt x="2215710" y="178419"/>
                  </a:lnTo>
                  <a:lnTo>
                    <a:pt x="2145761" y="145987"/>
                  </a:lnTo>
                  <a:lnTo>
                    <a:pt x="2106481" y="130714"/>
                  </a:lnTo>
                  <a:lnTo>
                    <a:pt x="2064479" y="116112"/>
                  </a:lnTo>
                  <a:lnTo>
                    <a:pt x="2019865" y="102216"/>
                  </a:lnTo>
                  <a:lnTo>
                    <a:pt x="1972750" y="89057"/>
                  </a:lnTo>
                  <a:lnTo>
                    <a:pt x="1923246" y="76668"/>
                  </a:lnTo>
                  <a:lnTo>
                    <a:pt x="1871464" y="65083"/>
                  </a:lnTo>
                  <a:lnTo>
                    <a:pt x="1817514" y="54333"/>
                  </a:lnTo>
                  <a:lnTo>
                    <a:pt x="1761507" y="44451"/>
                  </a:lnTo>
                  <a:lnTo>
                    <a:pt x="1703555" y="35471"/>
                  </a:lnTo>
                  <a:lnTo>
                    <a:pt x="1643768" y="27425"/>
                  </a:lnTo>
                  <a:lnTo>
                    <a:pt x="1582257" y="20345"/>
                  </a:lnTo>
                  <a:lnTo>
                    <a:pt x="1519133" y="14265"/>
                  </a:lnTo>
                  <a:lnTo>
                    <a:pt x="1454508" y="9217"/>
                  </a:lnTo>
                  <a:lnTo>
                    <a:pt x="1388492" y="5233"/>
                  </a:lnTo>
                  <a:lnTo>
                    <a:pt x="1321196" y="2347"/>
                  </a:lnTo>
                  <a:lnTo>
                    <a:pt x="1252732" y="592"/>
                  </a:lnTo>
                  <a:lnTo>
                    <a:pt x="11832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62925" y="8188232"/>
              <a:ext cx="2366645" cy="698500"/>
            </a:xfrm>
            <a:custGeom>
              <a:avLst/>
              <a:gdLst/>
              <a:ahLst/>
              <a:cxnLst/>
              <a:rect l="l" t="t" r="r" b="b"/>
              <a:pathLst>
                <a:path w="2366644" h="698500">
                  <a:moveTo>
                    <a:pt x="1183210" y="697978"/>
                  </a:moveTo>
                  <a:lnTo>
                    <a:pt x="1252732" y="697385"/>
                  </a:lnTo>
                  <a:lnTo>
                    <a:pt x="1321197" y="695630"/>
                  </a:lnTo>
                  <a:lnTo>
                    <a:pt x="1388493" y="692744"/>
                  </a:lnTo>
                  <a:lnTo>
                    <a:pt x="1454509" y="688761"/>
                  </a:lnTo>
                  <a:lnTo>
                    <a:pt x="1519134" y="683713"/>
                  </a:lnTo>
                  <a:lnTo>
                    <a:pt x="1582258" y="677632"/>
                  </a:lnTo>
                  <a:lnTo>
                    <a:pt x="1643768" y="670553"/>
                  </a:lnTo>
                  <a:lnTo>
                    <a:pt x="1703555" y="662506"/>
                  </a:lnTo>
                  <a:lnTo>
                    <a:pt x="1761508" y="653526"/>
                  </a:lnTo>
                  <a:lnTo>
                    <a:pt x="1817515" y="643644"/>
                  </a:lnTo>
                  <a:lnTo>
                    <a:pt x="1871465" y="632894"/>
                  </a:lnTo>
                  <a:lnTo>
                    <a:pt x="1923247" y="621309"/>
                  </a:lnTo>
                  <a:lnTo>
                    <a:pt x="1972751" y="608920"/>
                  </a:lnTo>
                  <a:lnTo>
                    <a:pt x="2019865" y="595761"/>
                  </a:lnTo>
                  <a:lnTo>
                    <a:pt x="2064479" y="581865"/>
                  </a:lnTo>
                  <a:lnTo>
                    <a:pt x="2106482" y="567264"/>
                  </a:lnTo>
                  <a:lnTo>
                    <a:pt x="2145762" y="551990"/>
                  </a:lnTo>
                  <a:lnTo>
                    <a:pt x="2182208" y="536078"/>
                  </a:lnTo>
                  <a:lnTo>
                    <a:pt x="2246157" y="502465"/>
                  </a:lnTo>
                  <a:lnTo>
                    <a:pt x="2297440" y="466688"/>
                  </a:lnTo>
                  <a:lnTo>
                    <a:pt x="2335170" y="429009"/>
                  </a:lnTo>
                  <a:lnTo>
                    <a:pt x="2358459" y="389688"/>
                  </a:lnTo>
                  <a:lnTo>
                    <a:pt x="2366420" y="348989"/>
                  </a:lnTo>
                  <a:lnTo>
                    <a:pt x="2364411" y="328483"/>
                  </a:lnTo>
                  <a:lnTo>
                    <a:pt x="2348675" y="288440"/>
                  </a:lnTo>
                  <a:lnTo>
                    <a:pt x="2318055" y="249907"/>
                  </a:lnTo>
                  <a:lnTo>
                    <a:pt x="2273437" y="213146"/>
                  </a:lnTo>
                  <a:lnTo>
                    <a:pt x="2215710" y="178419"/>
                  </a:lnTo>
                  <a:lnTo>
                    <a:pt x="2145762" y="145987"/>
                  </a:lnTo>
                  <a:lnTo>
                    <a:pt x="2106482" y="130714"/>
                  </a:lnTo>
                  <a:lnTo>
                    <a:pt x="2064479" y="116113"/>
                  </a:lnTo>
                  <a:lnTo>
                    <a:pt x="2019865" y="102216"/>
                  </a:lnTo>
                  <a:lnTo>
                    <a:pt x="1972751" y="89057"/>
                  </a:lnTo>
                  <a:lnTo>
                    <a:pt x="1923247" y="76669"/>
                  </a:lnTo>
                  <a:lnTo>
                    <a:pt x="1871465" y="65083"/>
                  </a:lnTo>
                  <a:lnTo>
                    <a:pt x="1817515" y="54333"/>
                  </a:lnTo>
                  <a:lnTo>
                    <a:pt x="1761508" y="44451"/>
                  </a:lnTo>
                  <a:lnTo>
                    <a:pt x="1703555" y="35471"/>
                  </a:lnTo>
                  <a:lnTo>
                    <a:pt x="1643768" y="27425"/>
                  </a:lnTo>
                  <a:lnTo>
                    <a:pt x="1582258" y="20345"/>
                  </a:lnTo>
                  <a:lnTo>
                    <a:pt x="1519134" y="14265"/>
                  </a:lnTo>
                  <a:lnTo>
                    <a:pt x="1454509" y="9217"/>
                  </a:lnTo>
                  <a:lnTo>
                    <a:pt x="1388493" y="5233"/>
                  </a:lnTo>
                  <a:lnTo>
                    <a:pt x="1321197" y="2347"/>
                  </a:lnTo>
                  <a:lnTo>
                    <a:pt x="1252732" y="592"/>
                  </a:lnTo>
                  <a:lnTo>
                    <a:pt x="1183210" y="0"/>
                  </a:lnTo>
                  <a:lnTo>
                    <a:pt x="1113687" y="592"/>
                  </a:lnTo>
                  <a:lnTo>
                    <a:pt x="1045222" y="2347"/>
                  </a:lnTo>
                  <a:lnTo>
                    <a:pt x="977926" y="5233"/>
                  </a:lnTo>
                  <a:lnTo>
                    <a:pt x="911910" y="9217"/>
                  </a:lnTo>
                  <a:lnTo>
                    <a:pt x="847285" y="14265"/>
                  </a:lnTo>
                  <a:lnTo>
                    <a:pt x="784162" y="20345"/>
                  </a:lnTo>
                  <a:lnTo>
                    <a:pt x="722651" y="27425"/>
                  </a:lnTo>
                  <a:lnTo>
                    <a:pt x="662864" y="35471"/>
                  </a:lnTo>
                  <a:lnTo>
                    <a:pt x="604911" y="44451"/>
                  </a:lnTo>
                  <a:lnTo>
                    <a:pt x="548905" y="54333"/>
                  </a:lnTo>
                  <a:lnTo>
                    <a:pt x="494955" y="65083"/>
                  </a:lnTo>
                  <a:lnTo>
                    <a:pt x="443172" y="76669"/>
                  </a:lnTo>
                  <a:lnTo>
                    <a:pt x="393668" y="89057"/>
                  </a:lnTo>
                  <a:lnTo>
                    <a:pt x="346554" y="102216"/>
                  </a:lnTo>
                  <a:lnTo>
                    <a:pt x="301940" y="116113"/>
                  </a:lnTo>
                  <a:lnTo>
                    <a:pt x="259937" y="130714"/>
                  </a:lnTo>
                  <a:lnTo>
                    <a:pt x="220658" y="145987"/>
                  </a:lnTo>
                  <a:lnTo>
                    <a:pt x="184211" y="161900"/>
                  </a:lnTo>
                  <a:lnTo>
                    <a:pt x="120262" y="195512"/>
                  </a:lnTo>
                  <a:lnTo>
                    <a:pt x="68979" y="231289"/>
                  </a:lnTo>
                  <a:lnTo>
                    <a:pt x="31249" y="268969"/>
                  </a:lnTo>
                  <a:lnTo>
                    <a:pt x="7960" y="308289"/>
                  </a:lnTo>
                  <a:lnTo>
                    <a:pt x="0" y="348989"/>
                  </a:lnTo>
                  <a:lnTo>
                    <a:pt x="2008" y="369494"/>
                  </a:lnTo>
                  <a:lnTo>
                    <a:pt x="17744" y="409537"/>
                  </a:lnTo>
                  <a:lnTo>
                    <a:pt x="48364" y="448070"/>
                  </a:lnTo>
                  <a:lnTo>
                    <a:pt x="92982" y="484831"/>
                  </a:lnTo>
                  <a:lnTo>
                    <a:pt x="150709" y="519558"/>
                  </a:lnTo>
                  <a:lnTo>
                    <a:pt x="220658" y="551990"/>
                  </a:lnTo>
                  <a:lnTo>
                    <a:pt x="259937" y="567264"/>
                  </a:lnTo>
                  <a:lnTo>
                    <a:pt x="301940" y="581865"/>
                  </a:lnTo>
                  <a:lnTo>
                    <a:pt x="346554" y="595761"/>
                  </a:lnTo>
                  <a:lnTo>
                    <a:pt x="393668" y="608920"/>
                  </a:lnTo>
                  <a:lnTo>
                    <a:pt x="443172" y="621309"/>
                  </a:lnTo>
                  <a:lnTo>
                    <a:pt x="494955" y="632894"/>
                  </a:lnTo>
                  <a:lnTo>
                    <a:pt x="548905" y="643644"/>
                  </a:lnTo>
                  <a:lnTo>
                    <a:pt x="604911" y="653526"/>
                  </a:lnTo>
                  <a:lnTo>
                    <a:pt x="662864" y="662506"/>
                  </a:lnTo>
                  <a:lnTo>
                    <a:pt x="722651" y="670553"/>
                  </a:lnTo>
                  <a:lnTo>
                    <a:pt x="784162" y="677632"/>
                  </a:lnTo>
                  <a:lnTo>
                    <a:pt x="847285" y="683713"/>
                  </a:lnTo>
                  <a:lnTo>
                    <a:pt x="911910" y="688761"/>
                  </a:lnTo>
                  <a:lnTo>
                    <a:pt x="977926" y="692744"/>
                  </a:lnTo>
                  <a:lnTo>
                    <a:pt x="1045222" y="695630"/>
                  </a:lnTo>
                  <a:lnTo>
                    <a:pt x="1113687" y="697385"/>
                  </a:lnTo>
                  <a:lnTo>
                    <a:pt x="1183210" y="697978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9883" y="9064314"/>
              <a:ext cx="98604" cy="989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36147" y="9064314"/>
              <a:ext cx="98593" cy="989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955628" y="9231291"/>
              <a:ext cx="429259" cy="63500"/>
            </a:xfrm>
            <a:custGeom>
              <a:avLst/>
              <a:gdLst/>
              <a:ahLst/>
              <a:cxnLst/>
              <a:rect l="l" t="t" r="r" b="b"/>
              <a:pathLst>
                <a:path w="429259" h="63500">
                  <a:moveTo>
                    <a:pt x="0" y="4057"/>
                  </a:moveTo>
                  <a:lnTo>
                    <a:pt x="53035" y="30152"/>
                  </a:lnTo>
                  <a:lnTo>
                    <a:pt x="101615" y="48292"/>
                  </a:lnTo>
                  <a:lnTo>
                    <a:pt x="147071" y="59042"/>
                  </a:lnTo>
                  <a:lnTo>
                    <a:pt x="190734" y="62967"/>
                  </a:lnTo>
                  <a:lnTo>
                    <a:pt x="233937" y="60633"/>
                  </a:lnTo>
                  <a:lnTo>
                    <a:pt x="278011" y="52604"/>
                  </a:lnTo>
                  <a:lnTo>
                    <a:pt x="324288" y="39445"/>
                  </a:lnTo>
                  <a:lnTo>
                    <a:pt x="374100" y="21722"/>
                  </a:lnTo>
                  <a:lnTo>
                    <a:pt x="428778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55674" y="3951212"/>
              <a:ext cx="2890520" cy="1104900"/>
            </a:xfrm>
            <a:custGeom>
              <a:avLst/>
              <a:gdLst/>
              <a:ahLst/>
              <a:cxnLst/>
              <a:rect l="l" t="t" r="r" b="b"/>
              <a:pathLst>
                <a:path w="2890519" h="1104900">
                  <a:moveTo>
                    <a:pt x="1933765" y="1092200"/>
                  </a:moveTo>
                  <a:lnTo>
                    <a:pt x="1087010" y="1092200"/>
                  </a:lnTo>
                  <a:lnTo>
                    <a:pt x="1129893" y="1102937"/>
                  </a:lnTo>
                  <a:lnTo>
                    <a:pt x="1163914" y="1104900"/>
                  </a:lnTo>
                  <a:lnTo>
                    <a:pt x="1844315" y="1104900"/>
                  </a:lnTo>
                  <a:lnTo>
                    <a:pt x="1873620" y="1103253"/>
                  </a:lnTo>
                  <a:lnTo>
                    <a:pt x="1890639" y="1102101"/>
                  </a:lnTo>
                  <a:lnTo>
                    <a:pt x="1933765" y="1092200"/>
                  </a:lnTo>
                  <a:close/>
                </a:path>
                <a:path w="2890519" h="1104900">
                  <a:moveTo>
                    <a:pt x="2091707" y="1079500"/>
                  </a:moveTo>
                  <a:lnTo>
                    <a:pt x="941582" y="1079500"/>
                  </a:lnTo>
                  <a:lnTo>
                    <a:pt x="986475" y="1091528"/>
                  </a:lnTo>
                  <a:lnTo>
                    <a:pt x="993471" y="1092200"/>
                  </a:lnTo>
                  <a:lnTo>
                    <a:pt x="2014591" y="1092200"/>
                  </a:lnTo>
                  <a:lnTo>
                    <a:pt x="2041667" y="1089630"/>
                  </a:lnTo>
                  <a:lnTo>
                    <a:pt x="2058364" y="1087775"/>
                  </a:lnTo>
                  <a:lnTo>
                    <a:pt x="2091707" y="1079500"/>
                  </a:lnTo>
                  <a:close/>
                </a:path>
                <a:path w="2890519" h="1104900">
                  <a:moveTo>
                    <a:pt x="2234582" y="1054100"/>
                  </a:moveTo>
                  <a:lnTo>
                    <a:pt x="761739" y="1054100"/>
                  </a:lnTo>
                  <a:lnTo>
                    <a:pt x="805326" y="1066800"/>
                  </a:lnTo>
                  <a:lnTo>
                    <a:pt x="849800" y="1066800"/>
                  </a:lnTo>
                  <a:lnTo>
                    <a:pt x="895203" y="1079500"/>
                  </a:lnTo>
                  <a:lnTo>
                    <a:pt x="2127773" y="1079500"/>
                  </a:lnTo>
                  <a:lnTo>
                    <a:pt x="2152069" y="1076350"/>
                  </a:lnTo>
                  <a:lnTo>
                    <a:pt x="2154269" y="1076018"/>
                  </a:lnTo>
                  <a:lnTo>
                    <a:pt x="2188874" y="1066800"/>
                  </a:lnTo>
                  <a:lnTo>
                    <a:pt x="2234582" y="1054100"/>
                  </a:lnTo>
                  <a:close/>
                </a:path>
                <a:path w="2890519" h="1104900">
                  <a:moveTo>
                    <a:pt x="2772644" y="838200"/>
                  </a:moveTo>
                  <a:lnTo>
                    <a:pt x="145740" y="838200"/>
                  </a:lnTo>
                  <a:lnTo>
                    <a:pt x="161450" y="850900"/>
                  </a:lnTo>
                  <a:lnTo>
                    <a:pt x="199712" y="876300"/>
                  </a:lnTo>
                  <a:lnTo>
                    <a:pt x="240192" y="889000"/>
                  </a:lnTo>
                  <a:lnTo>
                    <a:pt x="282844" y="914400"/>
                  </a:lnTo>
                  <a:lnTo>
                    <a:pt x="327619" y="927100"/>
                  </a:lnTo>
                  <a:lnTo>
                    <a:pt x="374470" y="952500"/>
                  </a:lnTo>
                  <a:lnTo>
                    <a:pt x="417091" y="965200"/>
                  </a:lnTo>
                  <a:lnTo>
                    <a:pt x="595364" y="1016000"/>
                  </a:lnTo>
                  <a:lnTo>
                    <a:pt x="716050" y="1053192"/>
                  </a:lnTo>
                  <a:lnTo>
                    <a:pt x="720758" y="1054100"/>
                  </a:lnTo>
                  <a:lnTo>
                    <a:pt x="2278179" y="1054100"/>
                  </a:lnTo>
                  <a:lnTo>
                    <a:pt x="2319517" y="1041400"/>
                  </a:lnTo>
                  <a:lnTo>
                    <a:pt x="2358452" y="1028700"/>
                  </a:lnTo>
                  <a:lnTo>
                    <a:pt x="2394838" y="1016000"/>
                  </a:lnTo>
                  <a:lnTo>
                    <a:pt x="2473515" y="996092"/>
                  </a:lnTo>
                  <a:lnTo>
                    <a:pt x="2516469" y="979584"/>
                  </a:lnTo>
                  <a:lnTo>
                    <a:pt x="2593198" y="939800"/>
                  </a:lnTo>
                  <a:lnTo>
                    <a:pt x="2623335" y="930699"/>
                  </a:lnTo>
                  <a:lnTo>
                    <a:pt x="2657405" y="913091"/>
                  </a:lnTo>
                  <a:lnTo>
                    <a:pt x="2675418" y="901700"/>
                  </a:lnTo>
                  <a:lnTo>
                    <a:pt x="2713584" y="876300"/>
                  </a:lnTo>
                  <a:lnTo>
                    <a:pt x="2749644" y="850900"/>
                  </a:lnTo>
                  <a:lnTo>
                    <a:pt x="2761509" y="850900"/>
                  </a:lnTo>
                  <a:lnTo>
                    <a:pt x="2772644" y="838200"/>
                  </a:lnTo>
                  <a:close/>
                </a:path>
                <a:path w="2890519" h="1104900">
                  <a:moveTo>
                    <a:pt x="2792668" y="825500"/>
                  </a:moveTo>
                  <a:lnTo>
                    <a:pt x="117445" y="825500"/>
                  </a:lnTo>
                  <a:lnTo>
                    <a:pt x="131067" y="838200"/>
                  </a:lnTo>
                  <a:lnTo>
                    <a:pt x="2783035" y="838200"/>
                  </a:lnTo>
                  <a:lnTo>
                    <a:pt x="2792668" y="825500"/>
                  </a:lnTo>
                  <a:close/>
                </a:path>
                <a:path w="2890519" h="1104900">
                  <a:moveTo>
                    <a:pt x="50711" y="0"/>
                  </a:moveTo>
                  <a:lnTo>
                    <a:pt x="24132" y="12700"/>
                  </a:lnTo>
                  <a:lnTo>
                    <a:pt x="6431" y="38100"/>
                  </a:lnTo>
                  <a:lnTo>
                    <a:pt x="0" y="63500"/>
                  </a:lnTo>
                  <a:lnTo>
                    <a:pt x="0" y="660400"/>
                  </a:lnTo>
                  <a:lnTo>
                    <a:pt x="6742" y="698500"/>
                  </a:lnTo>
                  <a:lnTo>
                    <a:pt x="25114" y="749300"/>
                  </a:lnTo>
                  <a:lnTo>
                    <a:pt x="52328" y="787400"/>
                  </a:lnTo>
                  <a:lnTo>
                    <a:pt x="85599" y="812800"/>
                  </a:lnTo>
                  <a:lnTo>
                    <a:pt x="99284" y="812800"/>
                  </a:lnTo>
                  <a:lnTo>
                    <a:pt x="104886" y="825500"/>
                  </a:lnTo>
                  <a:lnTo>
                    <a:pt x="2800710" y="825500"/>
                  </a:lnTo>
                  <a:lnTo>
                    <a:pt x="2808134" y="812800"/>
                  </a:lnTo>
                  <a:lnTo>
                    <a:pt x="2839862" y="787400"/>
                  </a:lnTo>
                  <a:lnTo>
                    <a:pt x="2865886" y="749300"/>
                  </a:lnTo>
                  <a:lnTo>
                    <a:pt x="2883492" y="698500"/>
                  </a:lnTo>
                  <a:lnTo>
                    <a:pt x="2889964" y="660400"/>
                  </a:lnTo>
                  <a:lnTo>
                    <a:pt x="2889964" y="393700"/>
                  </a:lnTo>
                  <a:lnTo>
                    <a:pt x="1490701" y="393700"/>
                  </a:lnTo>
                  <a:lnTo>
                    <a:pt x="1450486" y="381000"/>
                  </a:lnTo>
                  <a:lnTo>
                    <a:pt x="1363795" y="381000"/>
                  </a:lnTo>
                  <a:lnTo>
                    <a:pt x="1317408" y="368300"/>
                  </a:lnTo>
                  <a:lnTo>
                    <a:pt x="1269054" y="368300"/>
                  </a:lnTo>
                  <a:lnTo>
                    <a:pt x="1166619" y="342900"/>
                  </a:lnTo>
                  <a:lnTo>
                    <a:pt x="1056848" y="317500"/>
                  </a:lnTo>
                  <a:lnTo>
                    <a:pt x="940097" y="292100"/>
                  </a:lnTo>
                  <a:lnTo>
                    <a:pt x="785347" y="254000"/>
                  </a:lnTo>
                  <a:lnTo>
                    <a:pt x="732306" y="228600"/>
                  </a:lnTo>
                  <a:lnTo>
                    <a:pt x="624316" y="203200"/>
                  </a:lnTo>
                  <a:lnTo>
                    <a:pt x="575123" y="177800"/>
                  </a:lnTo>
                  <a:lnTo>
                    <a:pt x="429285" y="139700"/>
                  </a:lnTo>
                  <a:lnTo>
                    <a:pt x="381472" y="114300"/>
                  </a:lnTo>
                  <a:lnTo>
                    <a:pt x="287441" y="88900"/>
                  </a:lnTo>
                  <a:lnTo>
                    <a:pt x="241353" y="63500"/>
                  </a:lnTo>
                  <a:lnTo>
                    <a:pt x="210087" y="63500"/>
                  </a:lnTo>
                  <a:lnTo>
                    <a:pt x="180383" y="50800"/>
                  </a:lnTo>
                  <a:lnTo>
                    <a:pt x="152306" y="38100"/>
                  </a:lnTo>
                  <a:lnTo>
                    <a:pt x="125922" y="25400"/>
                  </a:lnTo>
                  <a:lnTo>
                    <a:pt x="109141" y="25400"/>
                  </a:lnTo>
                  <a:lnTo>
                    <a:pt x="94583" y="12700"/>
                  </a:lnTo>
                  <a:lnTo>
                    <a:pt x="83777" y="12700"/>
                  </a:lnTo>
                  <a:lnTo>
                    <a:pt x="50711" y="0"/>
                  </a:lnTo>
                  <a:close/>
                </a:path>
                <a:path w="2890519" h="1104900">
                  <a:moveTo>
                    <a:pt x="2866801" y="12700"/>
                  </a:moveTo>
                  <a:lnTo>
                    <a:pt x="2804762" y="12700"/>
                  </a:lnTo>
                  <a:lnTo>
                    <a:pt x="2788158" y="25400"/>
                  </a:lnTo>
                  <a:lnTo>
                    <a:pt x="2774166" y="38100"/>
                  </a:lnTo>
                  <a:lnTo>
                    <a:pt x="2752119" y="38100"/>
                  </a:lnTo>
                  <a:lnTo>
                    <a:pt x="2728608" y="50800"/>
                  </a:lnTo>
                  <a:lnTo>
                    <a:pt x="2703682" y="63500"/>
                  </a:lnTo>
                  <a:lnTo>
                    <a:pt x="2677394" y="76200"/>
                  </a:lnTo>
                  <a:lnTo>
                    <a:pt x="2632937" y="88900"/>
                  </a:lnTo>
                  <a:lnTo>
                    <a:pt x="2587633" y="114300"/>
                  </a:lnTo>
                  <a:lnTo>
                    <a:pt x="2541558" y="127000"/>
                  </a:lnTo>
                  <a:lnTo>
                    <a:pt x="2494788" y="152400"/>
                  </a:lnTo>
                  <a:lnTo>
                    <a:pt x="2447398" y="165100"/>
                  </a:lnTo>
                  <a:lnTo>
                    <a:pt x="2399463" y="190500"/>
                  </a:lnTo>
                  <a:lnTo>
                    <a:pt x="2351059" y="203200"/>
                  </a:lnTo>
                  <a:lnTo>
                    <a:pt x="2297658" y="215900"/>
                  </a:lnTo>
                  <a:lnTo>
                    <a:pt x="2244760" y="241300"/>
                  </a:lnTo>
                  <a:lnTo>
                    <a:pt x="2140666" y="266700"/>
                  </a:lnTo>
                  <a:lnTo>
                    <a:pt x="2089568" y="292100"/>
                  </a:lnTo>
                  <a:lnTo>
                    <a:pt x="1989520" y="317500"/>
                  </a:lnTo>
                  <a:lnTo>
                    <a:pt x="1874419" y="342900"/>
                  </a:lnTo>
                  <a:lnTo>
                    <a:pt x="1766249" y="368300"/>
                  </a:lnTo>
                  <a:lnTo>
                    <a:pt x="1714888" y="368300"/>
                  </a:lnTo>
                  <a:lnTo>
                    <a:pt x="1703351" y="371261"/>
                  </a:lnTo>
                  <a:lnTo>
                    <a:pt x="2889964" y="371261"/>
                  </a:lnTo>
                  <a:lnTo>
                    <a:pt x="2889964" y="63500"/>
                  </a:lnTo>
                  <a:lnTo>
                    <a:pt x="2883796" y="38100"/>
                  </a:lnTo>
                  <a:lnTo>
                    <a:pt x="2866801" y="12700"/>
                  </a:lnTo>
                  <a:close/>
                </a:path>
                <a:path w="2890519" h="1104900">
                  <a:moveTo>
                    <a:pt x="1210506" y="327547"/>
                  </a:moveTo>
                  <a:lnTo>
                    <a:pt x="1271918" y="342900"/>
                  </a:lnTo>
                  <a:lnTo>
                    <a:pt x="1319840" y="355600"/>
                  </a:lnTo>
                  <a:lnTo>
                    <a:pt x="1409690" y="355600"/>
                  </a:lnTo>
                  <a:lnTo>
                    <a:pt x="1451523" y="368300"/>
                  </a:lnTo>
                  <a:lnTo>
                    <a:pt x="1507210" y="368300"/>
                  </a:lnTo>
                  <a:lnTo>
                    <a:pt x="1210506" y="327547"/>
                  </a:lnTo>
                  <a:close/>
                </a:path>
                <a:path w="2890519" h="1104900">
                  <a:moveTo>
                    <a:pt x="1043441" y="296841"/>
                  </a:moveTo>
                  <a:lnTo>
                    <a:pt x="1061342" y="304800"/>
                  </a:lnTo>
                  <a:lnTo>
                    <a:pt x="1116724" y="317500"/>
                  </a:lnTo>
                  <a:lnTo>
                    <a:pt x="1137350" y="317500"/>
                  </a:lnTo>
                  <a:lnTo>
                    <a:pt x="1100323" y="312414"/>
                  </a:lnTo>
                  <a:lnTo>
                    <a:pt x="1043441" y="296841"/>
                  </a:lnTo>
                  <a:close/>
                </a:path>
                <a:path w="2890519" h="1104900">
                  <a:moveTo>
                    <a:pt x="725261" y="209729"/>
                  </a:moveTo>
                  <a:lnTo>
                    <a:pt x="738267" y="215900"/>
                  </a:lnTo>
                  <a:lnTo>
                    <a:pt x="829811" y="238353"/>
                  </a:lnTo>
                  <a:lnTo>
                    <a:pt x="725261" y="209729"/>
                  </a:lnTo>
                  <a:close/>
                </a:path>
                <a:path w="2890519" h="1104900">
                  <a:moveTo>
                    <a:pt x="524445" y="148090"/>
                  </a:moveTo>
                  <a:lnTo>
                    <a:pt x="532678" y="152400"/>
                  </a:lnTo>
                  <a:lnTo>
                    <a:pt x="551959" y="157402"/>
                  </a:lnTo>
                  <a:lnTo>
                    <a:pt x="524445" y="148090"/>
                  </a:lnTo>
                  <a:close/>
                </a:path>
                <a:path w="2890519" h="1104900">
                  <a:moveTo>
                    <a:pt x="327241" y="81350"/>
                  </a:moveTo>
                  <a:lnTo>
                    <a:pt x="341099" y="88900"/>
                  </a:lnTo>
                  <a:lnTo>
                    <a:pt x="380756" y="99461"/>
                  </a:lnTo>
                  <a:lnTo>
                    <a:pt x="327241" y="81350"/>
                  </a:lnTo>
                  <a:close/>
                </a:path>
                <a:path w="2890519" h="1104900">
                  <a:moveTo>
                    <a:pt x="2726606" y="34648"/>
                  </a:moveTo>
                  <a:lnTo>
                    <a:pt x="2718769" y="38100"/>
                  </a:lnTo>
                  <a:lnTo>
                    <a:pt x="2720241" y="38100"/>
                  </a:lnTo>
                  <a:lnTo>
                    <a:pt x="2726606" y="34648"/>
                  </a:lnTo>
                  <a:close/>
                </a:path>
                <a:path w="2890519" h="1104900">
                  <a:moveTo>
                    <a:pt x="127267" y="9521"/>
                  </a:moveTo>
                  <a:lnTo>
                    <a:pt x="133336" y="12700"/>
                  </a:lnTo>
                  <a:lnTo>
                    <a:pt x="135773" y="12700"/>
                  </a:lnTo>
                  <a:lnTo>
                    <a:pt x="127267" y="9521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345204" y="3939699"/>
              <a:ext cx="2871470" cy="1125220"/>
            </a:xfrm>
            <a:custGeom>
              <a:avLst/>
              <a:gdLst/>
              <a:ahLst/>
              <a:cxnLst/>
              <a:rect l="l" t="t" r="r" b="b"/>
              <a:pathLst>
                <a:path w="2871469" h="1125220">
                  <a:moveTo>
                    <a:pt x="0" y="73664"/>
                  </a:moveTo>
                  <a:lnTo>
                    <a:pt x="7688" y="35877"/>
                  </a:lnTo>
                  <a:lnTo>
                    <a:pt x="28662" y="10614"/>
                  </a:lnTo>
                </a:path>
                <a:path w="2871469" h="1125220">
                  <a:moveTo>
                    <a:pt x="29561" y="10307"/>
                  </a:moveTo>
                  <a:lnTo>
                    <a:pt x="59785" y="0"/>
                  </a:lnTo>
                </a:path>
                <a:path w="2871469" h="1125220">
                  <a:moveTo>
                    <a:pt x="2871023" y="778302"/>
                  </a:moveTo>
                  <a:lnTo>
                    <a:pt x="2858263" y="797443"/>
                  </a:lnTo>
                  <a:lnTo>
                    <a:pt x="2824411" y="828437"/>
                  </a:lnTo>
                  <a:lnTo>
                    <a:pt x="2793218" y="850495"/>
                  </a:lnTo>
                  <a:lnTo>
                    <a:pt x="2706564" y="904608"/>
                  </a:lnTo>
                  <a:lnTo>
                    <a:pt x="2594196" y="962683"/>
                  </a:lnTo>
                </a:path>
                <a:path w="2871469" h="1125220">
                  <a:moveTo>
                    <a:pt x="2162541" y="1087864"/>
                  </a:moveTo>
                  <a:lnTo>
                    <a:pt x="2107782" y="1094961"/>
                  </a:lnTo>
                  <a:lnTo>
                    <a:pt x="2052138" y="1101144"/>
                  </a:lnTo>
                  <a:lnTo>
                    <a:pt x="1996029" y="1106467"/>
                  </a:lnTo>
                  <a:lnTo>
                    <a:pt x="1939873" y="1110989"/>
                  </a:lnTo>
                  <a:lnTo>
                    <a:pt x="1884090" y="1114767"/>
                  </a:lnTo>
                  <a:lnTo>
                    <a:pt x="1829099" y="1117856"/>
                  </a:lnTo>
                </a:path>
                <a:path w="2871469" h="1125220">
                  <a:moveTo>
                    <a:pt x="1723235" y="1122194"/>
                  </a:moveTo>
                  <a:lnTo>
                    <a:pt x="1723167" y="1122197"/>
                  </a:lnTo>
                  <a:lnTo>
                    <a:pt x="1723087" y="1122199"/>
                  </a:lnTo>
                </a:path>
                <a:path w="2871469" h="1125220">
                  <a:moveTo>
                    <a:pt x="1625511" y="1124467"/>
                  </a:moveTo>
                  <a:lnTo>
                    <a:pt x="1625429" y="1124468"/>
                  </a:lnTo>
                  <a:lnTo>
                    <a:pt x="1625339" y="1124469"/>
                  </a:lnTo>
                </a:path>
                <a:path w="2871469" h="1125220">
                  <a:moveTo>
                    <a:pt x="1539323" y="1125124"/>
                  </a:moveTo>
                  <a:lnTo>
                    <a:pt x="1539237" y="1125124"/>
                  </a:lnTo>
                  <a:lnTo>
                    <a:pt x="1539194" y="1125124"/>
                  </a:lnTo>
                </a:path>
                <a:path w="2871469" h="1125220">
                  <a:moveTo>
                    <a:pt x="1381153" y="1123842"/>
                  </a:moveTo>
                  <a:lnTo>
                    <a:pt x="1381110" y="1123841"/>
                  </a:lnTo>
                  <a:lnTo>
                    <a:pt x="1381032" y="1123840"/>
                  </a:lnTo>
                </a:path>
                <a:path w="2871469" h="1125220">
                  <a:moveTo>
                    <a:pt x="1287895" y="1121449"/>
                  </a:moveTo>
                  <a:lnTo>
                    <a:pt x="1287812" y="1121447"/>
                  </a:lnTo>
                  <a:lnTo>
                    <a:pt x="1287748" y="1121444"/>
                  </a:lnTo>
                </a:path>
                <a:path w="2871469" h="1125220">
                  <a:moveTo>
                    <a:pt x="1187734" y="1117182"/>
                  </a:moveTo>
                  <a:lnTo>
                    <a:pt x="1135650" y="1114178"/>
                  </a:lnTo>
                  <a:lnTo>
                    <a:pt x="1082664" y="1110511"/>
                  </a:lnTo>
                  <a:lnTo>
                    <a:pt x="1028957" y="1106112"/>
                  </a:lnTo>
                  <a:lnTo>
                    <a:pt x="974779" y="1100915"/>
                  </a:lnTo>
                  <a:lnTo>
                    <a:pt x="920377" y="1094854"/>
                  </a:lnTo>
                  <a:lnTo>
                    <a:pt x="865998" y="1087864"/>
                  </a:lnTo>
                  <a:lnTo>
                    <a:pt x="811891" y="1079877"/>
                  </a:lnTo>
                  <a:lnTo>
                    <a:pt x="758303" y="1070829"/>
                  </a:lnTo>
                  <a:lnTo>
                    <a:pt x="705483" y="1060652"/>
                  </a:lnTo>
                  <a:lnTo>
                    <a:pt x="653678" y="1049282"/>
                  </a:lnTo>
                  <a:lnTo>
                    <a:pt x="603136" y="1036653"/>
                  </a:lnTo>
                  <a:lnTo>
                    <a:pt x="389871" y="967667"/>
                  </a:lnTo>
                  <a:lnTo>
                    <a:pt x="328507" y="941162"/>
                  </a:lnTo>
                </a:path>
                <a:path w="2871469" h="1125220">
                  <a:moveTo>
                    <a:pt x="30256" y="759472"/>
                  </a:moveTo>
                  <a:lnTo>
                    <a:pt x="26447" y="754269"/>
                  </a:lnTo>
                  <a:lnTo>
                    <a:pt x="7096" y="709686"/>
                  </a:lnTo>
                  <a:lnTo>
                    <a:pt x="0" y="664778"/>
                  </a:lnTo>
                  <a:lnTo>
                    <a:pt x="0" y="73664"/>
                  </a:lnTo>
                </a:path>
                <a:path w="2871469" h="1125220">
                  <a:moveTo>
                    <a:pt x="2182727" y="250946"/>
                  </a:moveTo>
                  <a:lnTo>
                    <a:pt x="2357992" y="197212"/>
                  </a:lnTo>
                  <a:lnTo>
                    <a:pt x="2683774" y="69638"/>
                  </a:lnTo>
                  <a:lnTo>
                    <a:pt x="2815433" y="11650"/>
                  </a:lnTo>
                  <a:lnTo>
                    <a:pt x="2836447" y="6914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345203" y="3476334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0"/>
                  </a:moveTo>
                  <a:lnTo>
                    <a:pt x="1384934" y="493"/>
                  </a:lnTo>
                  <a:lnTo>
                    <a:pt x="1315282" y="1958"/>
                  </a:lnTo>
                  <a:lnTo>
                    <a:pt x="1246572" y="4372"/>
                  </a:lnTo>
                  <a:lnTo>
                    <a:pt x="1178881" y="7713"/>
                  </a:lnTo>
                  <a:lnTo>
                    <a:pt x="1112285" y="11959"/>
                  </a:lnTo>
                  <a:lnTo>
                    <a:pt x="1046861" y="17087"/>
                  </a:lnTo>
                  <a:lnTo>
                    <a:pt x="982683" y="23074"/>
                  </a:lnTo>
                  <a:lnTo>
                    <a:pt x="919829" y="29898"/>
                  </a:lnTo>
                  <a:lnTo>
                    <a:pt x="858376" y="37538"/>
                  </a:lnTo>
                  <a:lnTo>
                    <a:pt x="798398" y="45969"/>
                  </a:lnTo>
                  <a:lnTo>
                    <a:pt x="739973" y="55171"/>
                  </a:lnTo>
                  <a:lnTo>
                    <a:pt x="683176" y="65121"/>
                  </a:lnTo>
                  <a:lnTo>
                    <a:pt x="628084" y="75795"/>
                  </a:lnTo>
                  <a:lnTo>
                    <a:pt x="574773" y="87173"/>
                  </a:lnTo>
                  <a:lnTo>
                    <a:pt x="523320" y="99230"/>
                  </a:lnTo>
                  <a:lnTo>
                    <a:pt x="473800" y="111946"/>
                  </a:lnTo>
                  <a:lnTo>
                    <a:pt x="426290" y="125297"/>
                  </a:lnTo>
                  <a:lnTo>
                    <a:pt x="380866" y="139261"/>
                  </a:lnTo>
                  <a:lnTo>
                    <a:pt x="337605" y="153817"/>
                  </a:lnTo>
                  <a:lnTo>
                    <a:pt x="296582" y="168940"/>
                  </a:lnTo>
                  <a:lnTo>
                    <a:pt x="257873" y="184609"/>
                  </a:lnTo>
                  <a:lnTo>
                    <a:pt x="221556" y="200802"/>
                  </a:lnTo>
                  <a:lnTo>
                    <a:pt x="156400" y="234669"/>
                  </a:lnTo>
                  <a:lnTo>
                    <a:pt x="101722" y="270360"/>
                  </a:lnTo>
                  <a:lnTo>
                    <a:pt x="58133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8"/>
                  </a:lnTo>
                  <a:lnTo>
                    <a:pt x="40688" y="528658"/>
                  </a:lnTo>
                  <a:lnTo>
                    <a:pt x="78503" y="566751"/>
                  </a:lnTo>
                  <a:lnTo>
                    <a:pt x="127713" y="603288"/>
                  </a:lnTo>
                  <a:lnTo>
                    <a:pt x="187706" y="638089"/>
                  </a:lnTo>
                  <a:lnTo>
                    <a:pt x="257873" y="670976"/>
                  </a:lnTo>
                  <a:lnTo>
                    <a:pt x="296582" y="686646"/>
                  </a:lnTo>
                  <a:lnTo>
                    <a:pt x="337605" y="701769"/>
                  </a:lnTo>
                  <a:lnTo>
                    <a:pt x="380866" y="716324"/>
                  </a:lnTo>
                  <a:lnTo>
                    <a:pt x="426290" y="730288"/>
                  </a:lnTo>
                  <a:lnTo>
                    <a:pt x="473800" y="743640"/>
                  </a:lnTo>
                  <a:lnTo>
                    <a:pt x="523320" y="756355"/>
                  </a:lnTo>
                  <a:lnTo>
                    <a:pt x="574773" y="768413"/>
                  </a:lnTo>
                  <a:lnTo>
                    <a:pt x="628084" y="779790"/>
                  </a:lnTo>
                  <a:lnTo>
                    <a:pt x="683176" y="790465"/>
                  </a:lnTo>
                  <a:lnTo>
                    <a:pt x="739973" y="800414"/>
                  </a:lnTo>
                  <a:lnTo>
                    <a:pt x="798398" y="809616"/>
                  </a:lnTo>
                  <a:lnTo>
                    <a:pt x="858376" y="818048"/>
                  </a:lnTo>
                  <a:lnTo>
                    <a:pt x="919829" y="825687"/>
                  </a:lnTo>
                  <a:lnTo>
                    <a:pt x="982683" y="832512"/>
                  </a:lnTo>
                  <a:lnTo>
                    <a:pt x="1046861" y="838499"/>
                  </a:lnTo>
                  <a:lnTo>
                    <a:pt x="1112285" y="843627"/>
                  </a:lnTo>
                  <a:lnTo>
                    <a:pt x="1178881" y="847872"/>
                  </a:lnTo>
                  <a:lnTo>
                    <a:pt x="1246572" y="851213"/>
                  </a:lnTo>
                  <a:lnTo>
                    <a:pt x="1315282" y="853628"/>
                  </a:lnTo>
                  <a:lnTo>
                    <a:pt x="1384934" y="855093"/>
                  </a:lnTo>
                  <a:lnTo>
                    <a:pt x="1455453" y="855586"/>
                  </a:lnTo>
                  <a:lnTo>
                    <a:pt x="1525971" y="855093"/>
                  </a:lnTo>
                  <a:lnTo>
                    <a:pt x="1595623" y="853628"/>
                  </a:lnTo>
                  <a:lnTo>
                    <a:pt x="1664333" y="851213"/>
                  </a:lnTo>
                  <a:lnTo>
                    <a:pt x="1732024" y="847872"/>
                  </a:lnTo>
                  <a:lnTo>
                    <a:pt x="1798620" y="843627"/>
                  </a:lnTo>
                  <a:lnTo>
                    <a:pt x="1864045" y="838499"/>
                  </a:lnTo>
                  <a:lnTo>
                    <a:pt x="1928222" y="832512"/>
                  </a:lnTo>
                  <a:lnTo>
                    <a:pt x="1991076" y="825687"/>
                  </a:lnTo>
                  <a:lnTo>
                    <a:pt x="2052530" y="818048"/>
                  </a:lnTo>
                  <a:lnTo>
                    <a:pt x="2112507" y="809616"/>
                  </a:lnTo>
                  <a:lnTo>
                    <a:pt x="2170933" y="800414"/>
                  </a:lnTo>
                  <a:lnTo>
                    <a:pt x="2227729" y="790465"/>
                  </a:lnTo>
                  <a:lnTo>
                    <a:pt x="2282821" y="779790"/>
                  </a:lnTo>
                  <a:lnTo>
                    <a:pt x="2336132" y="768413"/>
                  </a:lnTo>
                  <a:lnTo>
                    <a:pt x="2387585" y="756355"/>
                  </a:lnTo>
                  <a:lnTo>
                    <a:pt x="2437105" y="743640"/>
                  </a:lnTo>
                  <a:lnTo>
                    <a:pt x="2484615" y="730288"/>
                  </a:lnTo>
                  <a:lnTo>
                    <a:pt x="2530039" y="716324"/>
                  </a:lnTo>
                  <a:lnTo>
                    <a:pt x="2573300" y="701769"/>
                  </a:lnTo>
                  <a:lnTo>
                    <a:pt x="2614324" y="686646"/>
                  </a:lnTo>
                  <a:lnTo>
                    <a:pt x="2653032" y="670976"/>
                  </a:lnTo>
                  <a:lnTo>
                    <a:pt x="2689349" y="654783"/>
                  </a:lnTo>
                  <a:lnTo>
                    <a:pt x="2754506" y="620917"/>
                  </a:lnTo>
                  <a:lnTo>
                    <a:pt x="2809183" y="585225"/>
                  </a:lnTo>
                  <a:lnTo>
                    <a:pt x="2852772" y="547888"/>
                  </a:lnTo>
                  <a:lnTo>
                    <a:pt x="2884662" y="509084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2" y="288835"/>
                  </a:lnTo>
                  <a:lnTo>
                    <a:pt x="2783192" y="252298"/>
                  </a:lnTo>
                  <a:lnTo>
                    <a:pt x="2723199" y="217496"/>
                  </a:lnTo>
                  <a:lnTo>
                    <a:pt x="2653032" y="184609"/>
                  </a:lnTo>
                  <a:lnTo>
                    <a:pt x="2614324" y="168940"/>
                  </a:lnTo>
                  <a:lnTo>
                    <a:pt x="2573300" y="153817"/>
                  </a:lnTo>
                  <a:lnTo>
                    <a:pt x="2530039" y="139261"/>
                  </a:lnTo>
                  <a:lnTo>
                    <a:pt x="2484615" y="125297"/>
                  </a:lnTo>
                  <a:lnTo>
                    <a:pt x="2437105" y="111946"/>
                  </a:lnTo>
                  <a:lnTo>
                    <a:pt x="2387585" y="99230"/>
                  </a:lnTo>
                  <a:lnTo>
                    <a:pt x="2336132" y="87173"/>
                  </a:lnTo>
                  <a:lnTo>
                    <a:pt x="2282821" y="75795"/>
                  </a:lnTo>
                  <a:lnTo>
                    <a:pt x="2227729" y="65121"/>
                  </a:lnTo>
                  <a:lnTo>
                    <a:pt x="2170933" y="55171"/>
                  </a:lnTo>
                  <a:lnTo>
                    <a:pt x="2112507" y="45969"/>
                  </a:lnTo>
                  <a:lnTo>
                    <a:pt x="2052530" y="37538"/>
                  </a:lnTo>
                  <a:lnTo>
                    <a:pt x="1991076" y="29898"/>
                  </a:lnTo>
                  <a:lnTo>
                    <a:pt x="1928222" y="23074"/>
                  </a:lnTo>
                  <a:lnTo>
                    <a:pt x="1864045" y="17087"/>
                  </a:lnTo>
                  <a:lnTo>
                    <a:pt x="1798620" y="11959"/>
                  </a:lnTo>
                  <a:lnTo>
                    <a:pt x="1732024" y="7713"/>
                  </a:lnTo>
                  <a:lnTo>
                    <a:pt x="1664333" y="4372"/>
                  </a:lnTo>
                  <a:lnTo>
                    <a:pt x="1595623" y="1958"/>
                  </a:lnTo>
                  <a:lnTo>
                    <a:pt x="1525971" y="493"/>
                  </a:lnTo>
                  <a:lnTo>
                    <a:pt x="1455453" y="0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45204" y="3476334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855586"/>
                  </a:moveTo>
                  <a:lnTo>
                    <a:pt x="1525971" y="855092"/>
                  </a:lnTo>
                  <a:lnTo>
                    <a:pt x="1595622" y="853627"/>
                  </a:lnTo>
                  <a:lnTo>
                    <a:pt x="1664332" y="851213"/>
                  </a:lnTo>
                  <a:lnTo>
                    <a:pt x="1732023" y="847872"/>
                  </a:lnTo>
                  <a:lnTo>
                    <a:pt x="1798618" y="843626"/>
                  </a:lnTo>
                  <a:lnTo>
                    <a:pt x="1864043" y="838499"/>
                  </a:lnTo>
                  <a:lnTo>
                    <a:pt x="1928220" y="832511"/>
                  </a:lnTo>
                  <a:lnTo>
                    <a:pt x="1991074" y="825687"/>
                  </a:lnTo>
                  <a:lnTo>
                    <a:pt x="2052528" y="818048"/>
                  </a:lnTo>
                  <a:lnTo>
                    <a:pt x="2112505" y="809616"/>
                  </a:lnTo>
                  <a:lnTo>
                    <a:pt x="2170931" y="800414"/>
                  </a:lnTo>
                  <a:lnTo>
                    <a:pt x="2227727" y="790465"/>
                  </a:lnTo>
                  <a:lnTo>
                    <a:pt x="2282819" y="779790"/>
                  </a:lnTo>
                  <a:lnTo>
                    <a:pt x="2336130" y="768413"/>
                  </a:lnTo>
                  <a:lnTo>
                    <a:pt x="2387583" y="756355"/>
                  </a:lnTo>
                  <a:lnTo>
                    <a:pt x="2437103" y="743639"/>
                  </a:lnTo>
                  <a:lnTo>
                    <a:pt x="2484613" y="730288"/>
                  </a:lnTo>
                  <a:lnTo>
                    <a:pt x="2530037" y="716324"/>
                  </a:lnTo>
                  <a:lnTo>
                    <a:pt x="2573299" y="701769"/>
                  </a:lnTo>
                  <a:lnTo>
                    <a:pt x="2614322" y="686645"/>
                  </a:lnTo>
                  <a:lnTo>
                    <a:pt x="2653031" y="670976"/>
                  </a:lnTo>
                  <a:lnTo>
                    <a:pt x="2689348" y="654783"/>
                  </a:lnTo>
                  <a:lnTo>
                    <a:pt x="2754505" y="620917"/>
                  </a:lnTo>
                  <a:lnTo>
                    <a:pt x="2809183" y="585225"/>
                  </a:lnTo>
                  <a:lnTo>
                    <a:pt x="2852772" y="547887"/>
                  </a:lnTo>
                  <a:lnTo>
                    <a:pt x="2884662" y="509083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2" y="252298"/>
                  </a:lnTo>
                  <a:lnTo>
                    <a:pt x="2723198" y="217496"/>
                  </a:lnTo>
                  <a:lnTo>
                    <a:pt x="2653031" y="184609"/>
                  </a:lnTo>
                  <a:lnTo>
                    <a:pt x="2614322" y="168940"/>
                  </a:lnTo>
                  <a:lnTo>
                    <a:pt x="2573299" y="153817"/>
                  </a:lnTo>
                  <a:lnTo>
                    <a:pt x="2530037" y="139262"/>
                  </a:lnTo>
                  <a:lnTo>
                    <a:pt x="2484613" y="125297"/>
                  </a:lnTo>
                  <a:lnTo>
                    <a:pt x="2437103" y="111946"/>
                  </a:lnTo>
                  <a:lnTo>
                    <a:pt x="2387583" y="99230"/>
                  </a:lnTo>
                  <a:lnTo>
                    <a:pt x="2336130" y="87173"/>
                  </a:lnTo>
                  <a:lnTo>
                    <a:pt x="2282819" y="75795"/>
                  </a:lnTo>
                  <a:lnTo>
                    <a:pt x="2227727" y="65121"/>
                  </a:lnTo>
                  <a:lnTo>
                    <a:pt x="2170931" y="55171"/>
                  </a:lnTo>
                  <a:lnTo>
                    <a:pt x="2112505" y="45970"/>
                  </a:lnTo>
                  <a:lnTo>
                    <a:pt x="2052528" y="37538"/>
                  </a:lnTo>
                  <a:lnTo>
                    <a:pt x="1991074" y="29898"/>
                  </a:lnTo>
                  <a:lnTo>
                    <a:pt x="1928220" y="23074"/>
                  </a:lnTo>
                  <a:lnTo>
                    <a:pt x="1864043" y="17087"/>
                  </a:lnTo>
                  <a:lnTo>
                    <a:pt x="1798618" y="11959"/>
                  </a:lnTo>
                  <a:lnTo>
                    <a:pt x="1732023" y="7713"/>
                  </a:lnTo>
                  <a:lnTo>
                    <a:pt x="1664332" y="4372"/>
                  </a:lnTo>
                  <a:lnTo>
                    <a:pt x="1595622" y="1958"/>
                  </a:lnTo>
                  <a:lnTo>
                    <a:pt x="1525971" y="493"/>
                  </a:lnTo>
                  <a:lnTo>
                    <a:pt x="1455453" y="0"/>
                  </a:lnTo>
                  <a:lnTo>
                    <a:pt x="1384935" y="493"/>
                  </a:lnTo>
                  <a:lnTo>
                    <a:pt x="1315283" y="1958"/>
                  </a:lnTo>
                  <a:lnTo>
                    <a:pt x="1246573" y="4372"/>
                  </a:lnTo>
                  <a:lnTo>
                    <a:pt x="1178883" y="7713"/>
                  </a:lnTo>
                  <a:lnTo>
                    <a:pt x="1112287" y="11959"/>
                  </a:lnTo>
                  <a:lnTo>
                    <a:pt x="1046862" y="17087"/>
                  </a:lnTo>
                  <a:lnTo>
                    <a:pt x="982685" y="23074"/>
                  </a:lnTo>
                  <a:lnTo>
                    <a:pt x="919831" y="29898"/>
                  </a:lnTo>
                  <a:lnTo>
                    <a:pt x="858377" y="37538"/>
                  </a:lnTo>
                  <a:lnTo>
                    <a:pt x="798400" y="45970"/>
                  </a:lnTo>
                  <a:lnTo>
                    <a:pt x="739974" y="55171"/>
                  </a:lnTo>
                  <a:lnTo>
                    <a:pt x="683178" y="65121"/>
                  </a:lnTo>
                  <a:lnTo>
                    <a:pt x="628086" y="75795"/>
                  </a:lnTo>
                  <a:lnTo>
                    <a:pt x="574775" y="87173"/>
                  </a:lnTo>
                  <a:lnTo>
                    <a:pt x="523322" y="99230"/>
                  </a:lnTo>
                  <a:lnTo>
                    <a:pt x="473802" y="111946"/>
                  </a:lnTo>
                  <a:lnTo>
                    <a:pt x="426292" y="125297"/>
                  </a:lnTo>
                  <a:lnTo>
                    <a:pt x="380868" y="139262"/>
                  </a:lnTo>
                  <a:lnTo>
                    <a:pt x="337606" y="153817"/>
                  </a:lnTo>
                  <a:lnTo>
                    <a:pt x="296583" y="168940"/>
                  </a:lnTo>
                  <a:lnTo>
                    <a:pt x="257875" y="184609"/>
                  </a:lnTo>
                  <a:lnTo>
                    <a:pt x="221557" y="200802"/>
                  </a:lnTo>
                  <a:lnTo>
                    <a:pt x="156400" y="234669"/>
                  </a:lnTo>
                  <a:lnTo>
                    <a:pt x="101723" y="270360"/>
                  </a:lnTo>
                  <a:lnTo>
                    <a:pt x="58134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7"/>
                  </a:lnTo>
                  <a:lnTo>
                    <a:pt x="40688" y="528657"/>
                  </a:lnTo>
                  <a:lnTo>
                    <a:pt x="78504" y="566751"/>
                  </a:lnTo>
                  <a:lnTo>
                    <a:pt x="127713" y="603288"/>
                  </a:lnTo>
                  <a:lnTo>
                    <a:pt x="187707" y="638089"/>
                  </a:lnTo>
                  <a:lnTo>
                    <a:pt x="257875" y="670976"/>
                  </a:lnTo>
                  <a:lnTo>
                    <a:pt x="296583" y="686645"/>
                  </a:lnTo>
                  <a:lnTo>
                    <a:pt x="337606" y="701769"/>
                  </a:lnTo>
                  <a:lnTo>
                    <a:pt x="380868" y="716324"/>
                  </a:lnTo>
                  <a:lnTo>
                    <a:pt x="426292" y="730288"/>
                  </a:lnTo>
                  <a:lnTo>
                    <a:pt x="473802" y="743639"/>
                  </a:lnTo>
                  <a:lnTo>
                    <a:pt x="523322" y="756355"/>
                  </a:lnTo>
                  <a:lnTo>
                    <a:pt x="574775" y="768413"/>
                  </a:lnTo>
                  <a:lnTo>
                    <a:pt x="628086" y="779790"/>
                  </a:lnTo>
                  <a:lnTo>
                    <a:pt x="683178" y="790465"/>
                  </a:lnTo>
                  <a:lnTo>
                    <a:pt x="739974" y="800414"/>
                  </a:lnTo>
                  <a:lnTo>
                    <a:pt x="798400" y="809616"/>
                  </a:lnTo>
                  <a:lnTo>
                    <a:pt x="858377" y="818048"/>
                  </a:lnTo>
                  <a:lnTo>
                    <a:pt x="919831" y="825687"/>
                  </a:lnTo>
                  <a:lnTo>
                    <a:pt x="982685" y="832511"/>
                  </a:lnTo>
                  <a:lnTo>
                    <a:pt x="1046862" y="838499"/>
                  </a:lnTo>
                  <a:lnTo>
                    <a:pt x="1112287" y="843626"/>
                  </a:lnTo>
                  <a:lnTo>
                    <a:pt x="1178883" y="847872"/>
                  </a:lnTo>
                  <a:lnTo>
                    <a:pt x="1246573" y="851213"/>
                  </a:lnTo>
                  <a:lnTo>
                    <a:pt x="1315283" y="853627"/>
                  </a:lnTo>
                  <a:lnTo>
                    <a:pt x="1384935" y="855092"/>
                  </a:lnTo>
                  <a:lnTo>
                    <a:pt x="1455453" y="855586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9349" y="4550241"/>
              <a:ext cx="121284" cy="12126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57389" y="4550241"/>
              <a:ext cx="121294" cy="12126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566318" y="4754922"/>
              <a:ext cx="527685" cy="77470"/>
            </a:xfrm>
            <a:custGeom>
              <a:avLst/>
              <a:gdLst/>
              <a:ahLst/>
              <a:cxnLst/>
              <a:rect l="l" t="t" r="r" b="b"/>
              <a:pathLst>
                <a:path w="527684" h="77470">
                  <a:moveTo>
                    <a:pt x="0" y="4973"/>
                  </a:moveTo>
                  <a:lnTo>
                    <a:pt x="53832" y="31890"/>
                  </a:lnTo>
                  <a:lnTo>
                    <a:pt x="103796" y="52196"/>
                  </a:lnTo>
                  <a:lnTo>
                    <a:pt x="150789" y="66268"/>
                  </a:lnTo>
                  <a:lnTo>
                    <a:pt x="195708" y="74487"/>
                  </a:lnTo>
                  <a:lnTo>
                    <a:pt x="239450" y="77232"/>
                  </a:lnTo>
                  <a:lnTo>
                    <a:pt x="282912" y="74883"/>
                  </a:lnTo>
                  <a:lnTo>
                    <a:pt x="326993" y="67819"/>
                  </a:lnTo>
                  <a:lnTo>
                    <a:pt x="372588" y="56419"/>
                  </a:lnTo>
                  <a:lnTo>
                    <a:pt x="420595" y="41063"/>
                  </a:lnTo>
                  <a:lnTo>
                    <a:pt x="471912" y="22130"/>
                  </a:lnTo>
                  <a:lnTo>
                    <a:pt x="52743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62864" y="3951212"/>
              <a:ext cx="2890520" cy="1104900"/>
            </a:xfrm>
            <a:custGeom>
              <a:avLst/>
              <a:gdLst/>
              <a:ahLst/>
              <a:cxnLst/>
              <a:rect l="l" t="t" r="r" b="b"/>
              <a:pathLst>
                <a:path w="2890519" h="1104900">
                  <a:moveTo>
                    <a:pt x="1933765" y="1092200"/>
                  </a:moveTo>
                  <a:lnTo>
                    <a:pt x="1087010" y="1092200"/>
                  </a:lnTo>
                  <a:lnTo>
                    <a:pt x="1129893" y="1102937"/>
                  </a:lnTo>
                  <a:lnTo>
                    <a:pt x="1163914" y="1104900"/>
                  </a:lnTo>
                  <a:lnTo>
                    <a:pt x="1844315" y="1104900"/>
                  </a:lnTo>
                  <a:lnTo>
                    <a:pt x="1873620" y="1103253"/>
                  </a:lnTo>
                  <a:lnTo>
                    <a:pt x="1890639" y="1102101"/>
                  </a:lnTo>
                  <a:lnTo>
                    <a:pt x="1933765" y="1092200"/>
                  </a:lnTo>
                  <a:close/>
                </a:path>
                <a:path w="2890519" h="1104900">
                  <a:moveTo>
                    <a:pt x="2091707" y="1079500"/>
                  </a:moveTo>
                  <a:lnTo>
                    <a:pt x="941582" y="1079500"/>
                  </a:lnTo>
                  <a:lnTo>
                    <a:pt x="986475" y="1091528"/>
                  </a:lnTo>
                  <a:lnTo>
                    <a:pt x="993471" y="1092200"/>
                  </a:lnTo>
                  <a:lnTo>
                    <a:pt x="2014591" y="1092200"/>
                  </a:lnTo>
                  <a:lnTo>
                    <a:pt x="2041667" y="1089630"/>
                  </a:lnTo>
                  <a:lnTo>
                    <a:pt x="2058364" y="1087775"/>
                  </a:lnTo>
                  <a:lnTo>
                    <a:pt x="2091707" y="1079500"/>
                  </a:lnTo>
                  <a:close/>
                </a:path>
                <a:path w="2890519" h="1104900">
                  <a:moveTo>
                    <a:pt x="2234582" y="1054100"/>
                  </a:moveTo>
                  <a:lnTo>
                    <a:pt x="761739" y="1054100"/>
                  </a:lnTo>
                  <a:lnTo>
                    <a:pt x="805326" y="1066800"/>
                  </a:lnTo>
                  <a:lnTo>
                    <a:pt x="849800" y="1066800"/>
                  </a:lnTo>
                  <a:lnTo>
                    <a:pt x="895203" y="1079500"/>
                  </a:lnTo>
                  <a:lnTo>
                    <a:pt x="2127773" y="1079500"/>
                  </a:lnTo>
                  <a:lnTo>
                    <a:pt x="2152069" y="1076350"/>
                  </a:lnTo>
                  <a:lnTo>
                    <a:pt x="2154269" y="1076018"/>
                  </a:lnTo>
                  <a:lnTo>
                    <a:pt x="2188874" y="1066800"/>
                  </a:lnTo>
                  <a:lnTo>
                    <a:pt x="2234582" y="1054100"/>
                  </a:lnTo>
                  <a:close/>
                </a:path>
                <a:path w="2890519" h="1104900">
                  <a:moveTo>
                    <a:pt x="2772644" y="838200"/>
                  </a:moveTo>
                  <a:lnTo>
                    <a:pt x="145740" y="838200"/>
                  </a:lnTo>
                  <a:lnTo>
                    <a:pt x="161450" y="850900"/>
                  </a:lnTo>
                  <a:lnTo>
                    <a:pt x="199712" y="876300"/>
                  </a:lnTo>
                  <a:lnTo>
                    <a:pt x="240192" y="889000"/>
                  </a:lnTo>
                  <a:lnTo>
                    <a:pt x="282844" y="914400"/>
                  </a:lnTo>
                  <a:lnTo>
                    <a:pt x="327619" y="927100"/>
                  </a:lnTo>
                  <a:lnTo>
                    <a:pt x="374470" y="952500"/>
                  </a:lnTo>
                  <a:lnTo>
                    <a:pt x="417091" y="965200"/>
                  </a:lnTo>
                  <a:lnTo>
                    <a:pt x="595364" y="1016000"/>
                  </a:lnTo>
                  <a:lnTo>
                    <a:pt x="716050" y="1053192"/>
                  </a:lnTo>
                  <a:lnTo>
                    <a:pt x="720758" y="1054100"/>
                  </a:lnTo>
                  <a:lnTo>
                    <a:pt x="2278179" y="1054100"/>
                  </a:lnTo>
                  <a:lnTo>
                    <a:pt x="2319517" y="1041400"/>
                  </a:lnTo>
                  <a:lnTo>
                    <a:pt x="2358452" y="1028700"/>
                  </a:lnTo>
                  <a:lnTo>
                    <a:pt x="2394838" y="1016000"/>
                  </a:lnTo>
                  <a:lnTo>
                    <a:pt x="2473515" y="996092"/>
                  </a:lnTo>
                  <a:lnTo>
                    <a:pt x="2516469" y="979584"/>
                  </a:lnTo>
                  <a:lnTo>
                    <a:pt x="2593198" y="939800"/>
                  </a:lnTo>
                  <a:lnTo>
                    <a:pt x="2623335" y="930699"/>
                  </a:lnTo>
                  <a:lnTo>
                    <a:pt x="2657405" y="913091"/>
                  </a:lnTo>
                  <a:lnTo>
                    <a:pt x="2675418" y="901700"/>
                  </a:lnTo>
                  <a:lnTo>
                    <a:pt x="2713584" y="876300"/>
                  </a:lnTo>
                  <a:lnTo>
                    <a:pt x="2749644" y="850900"/>
                  </a:lnTo>
                  <a:lnTo>
                    <a:pt x="2761509" y="850900"/>
                  </a:lnTo>
                  <a:lnTo>
                    <a:pt x="2772644" y="838200"/>
                  </a:lnTo>
                  <a:close/>
                </a:path>
                <a:path w="2890519" h="1104900">
                  <a:moveTo>
                    <a:pt x="2792668" y="825500"/>
                  </a:moveTo>
                  <a:lnTo>
                    <a:pt x="117445" y="825500"/>
                  </a:lnTo>
                  <a:lnTo>
                    <a:pt x="131067" y="838200"/>
                  </a:lnTo>
                  <a:lnTo>
                    <a:pt x="2783035" y="838200"/>
                  </a:lnTo>
                  <a:lnTo>
                    <a:pt x="2792668" y="825500"/>
                  </a:lnTo>
                  <a:close/>
                </a:path>
                <a:path w="2890519" h="1104900">
                  <a:moveTo>
                    <a:pt x="50711" y="0"/>
                  </a:moveTo>
                  <a:lnTo>
                    <a:pt x="24132" y="12700"/>
                  </a:lnTo>
                  <a:lnTo>
                    <a:pt x="6431" y="38100"/>
                  </a:lnTo>
                  <a:lnTo>
                    <a:pt x="0" y="63500"/>
                  </a:lnTo>
                  <a:lnTo>
                    <a:pt x="0" y="660400"/>
                  </a:lnTo>
                  <a:lnTo>
                    <a:pt x="6742" y="698500"/>
                  </a:lnTo>
                  <a:lnTo>
                    <a:pt x="25114" y="749300"/>
                  </a:lnTo>
                  <a:lnTo>
                    <a:pt x="52328" y="787400"/>
                  </a:lnTo>
                  <a:lnTo>
                    <a:pt x="85599" y="812800"/>
                  </a:lnTo>
                  <a:lnTo>
                    <a:pt x="99284" y="812800"/>
                  </a:lnTo>
                  <a:lnTo>
                    <a:pt x="104886" y="825500"/>
                  </a:lnTo>
                  <a:lnTo>
                    <a:pt x="2800710" y="825500"/>
                  </a:lnTo>
                  <a:lnTo>
                    <a:pt x="2808134" y="812800"/>
                  </a:lnTo>
                  <a:lnTo>
                    <a:pt x="2839862" y="787400"/>
                  </a:lnTo>
                  <a:lnTo>
                    <a:pt x="2865886" y="749300"/>
                  </a:lnTo>
                  <a:lnTo>
                    <a:pt x="2883492" y="698500"/>
                  </a:lnTo>
                  <a:lnTo>
                    <a:pt x="2889964" y="660400"/>
                  </a:lnTo>
                  <a:lnTo>
                    <a:pt x="2889964" y="393700"/>
                  </a:lnTo>
                  <a:lnTo>
                    <a:pt x="1490701" y="393700"/>
                  </a:lnTo>
                  <a:lnTo>
                    <a:pt x="1450486" y="381000"/>
                  </a:lnTo>
                  <a:lnTo>
                    <a:pt x="1363795" y="381000"/>
                  </a:lnTo>
                  <a:lnTo>
                    <a:pt x="1317408" y="368300"/>
                  </a:lnTo>
                  <a:lnTo>
                    <a:pt x="1269054" y="368300"/>
                  </a:lnTo>
                  <a:lnTo>
                    <a:pt x="1166619" y="342900"/>
                  </a:lnTo>
                  <a:lnTo>
                    <a:pt x="1056848" y="317500"/>
                  </a:lnTo>
                  <a:lnTo>
                    <a:pt x="940097" y="292100"/>
                  </a:lnTo>
                  <a:lnTo>
                    <a:pt x="785347" y="254000"/>
                  </a:lnTo>
                  <a:lnTo>
                    <a:pt x="732306" y="228600"/>
                  </a:lnTo>
                  <a:lnTo>
                    <a:pt x="624316" y="203200"/>
                  </a:lnTo>
                  <a:lnTo>
                    <a:pt x="575123" y="177800"/>
                  </a:lnTo>
                  <a:lnTo>
                    <a:pt x="429285" y="139700"/>
                  </a:lnTo>
                  <a:lnTo>
                    <a:pt x="381472" y="114300"/>
                  </a:lnTo>
                  <a:lnTo>
                    <a:pt x="287441" y="88900"/>
                  </a:lnTo>
                  <a:lnTo>
                    <a:pt x="241353" y="63500"/>
                  </a:lnTo>
                  <a:lnTo>
                    <a:pt x="210087" y="63500"/>
                  </a:lnTo>
                  <a:lnTo>
                    <a:pt x="180383" y="50800"/>
                  </a:lnTo>
                  <a:lnTo>
                    <a:pt x="152306" y="38100"/>
                  </a:lnTo>
                  <a:lnTo>
                    <a:pt x="125922" y="25400"/>
                  </a:lnTo>
                  <a:lnTo>
                    <a:pt x="109141" y="25400"/>
                  </a:lnTo>
                  <a:lnTo>
                    <a:pt x="94583" y="12700"/>
                  </a:lnTo>
                  <a:lnTo>
                    <a:pt x="83777" y="12700"/>
                  </a:lnTo>
                  <a:lnTo>
                    <a:pt x="50711" y="0"/>
                  </a:lnTo>
                  <a:close/>
                </a:path>
                <a:path w="2890519" h="1104900">
                  <a:moveTo>
                    <a:pt x="2866801" y="12700"/>
                  </a:moveTo>
                  <a:lnTo>
                    <a:pt x="2804762" y="12700"/>
                  </a:lnTo>
                  <a:lnTo>
                    <a:pt x="2788158" y="25400"/>
                  </a:lnTo>
                  <a:lnTo>
                    <a:pt x="2774166" y="38100"/>
                  </a:lnTo>
                  <a:lnTo>
                    <a:pt x="2752119" y="38100"/>
                  </a:lnTo>
                  <a:lnTo>
                    <a:pt x="2728608" y="50800"/>
                  </a:lnTo>
                  <a:lnTo>
                    <a:pt x="2703682" y="63500"/>
                  </a:lnTo>
                  <a:lnTo>
                    <a:pt x="2677394" y="76200"/>
                  </a:lnTo>
                  <a:lnTo>
                    <a:pt x="2632937" y="88900"/>
                  </a:lnTo>
                  <a:lnTo>
                    <a:pt x="2587633" y="114300"/>
                  </a:lnTo>
                  <a:lnTo>
                    <a:pt x="2541558" y="127000"/>
                  </a:lnTo>
                  <a:lnTo>
                    <a:pt x="2494788" y="152400"/>
                  </a:lnTo>
                  <a:lnTo>
                    <a:pt x="2447398" y="165100"/>
                  </a:lnTo>
                  <a:lnTo>
                    <a:pt x="2399463" y="190500"/>
                  </a:lnTo>
                  <a:lnTo>
                    <a:pt x="2351059" y="203200"/>
                  </a:lnTo>
                  <a:lnTo>
                    <a:pt x="2297658" y="215900"/>
                  </a:lnTo>
                  <a:lnTo>
                    <a:pt x="2244760" y="241300"/>
                  </a:lnTo>
                  <a:lnTo>
                    <a:pt x="2140666" y="266700"/>
                  </a:lnTo>
                  <a:lnTo>
                    <a:pt x="2089568" y="292100"/>
                  </a:lnTo>
                  <a:lnTo>
                    <a:pt x="1989520" y="317500"/>
                  </a:lnTo>
                  <a:lnTo>
                    <a:pt x="1874419" y="342900"/>
                  </a:lnTo>
                  <a:lnTo>
                    <a:pt x="1766249" y="368300"/>
                  </a:lnTo>
                  <a:lnTo>
                    <a:pt x="1714888" y="368300"/>
                  </a:lnTo>
                  <a:lnTo>
                    <a:pt x="1703351" y="371261"/>
                  </a:lnTo>
                  <a:lnTo>
                    <a:pt x="2889964" y="371261"/>
                  </a:lnTo>
                  <a:lnTo>
                    <a:pt x="2889964" y="63500"/>
                  </a:lnTo>
                  <a:lnTo>
                    <a:pt x="2883796" y="38100"/>
                  </a:lnTo>
                  <a:lnTo>
                    <a:pt x="2866801" y="12700"/>
                  </a:lnTo>
                  <a:close/>
                </a:path>
                <a:path w="2890519" h="1104900">
                  <a:moveTo>
                    <a:pt x="1210506" y="327547"/>
                  </a:moveTo>
                  <a:lnTo>
                    <a:pt x="1271918" y="342900"/>
                  </a:lnTo>
                  <a:lnTo>
                    <a:pt x="1319840" y="355600"/>
                  </a:lnTo>
                  <a:lnTo>
                    <a:pt x="1409690" y="355600"/>
                  </a:lnTo>
                  <a:lnTo>
                    <a:pt x="1451523" y="368300"/>
                  </a:lnTo>
                  <a:lnTo>
                    <a:pt x="1507210" y="368300"/>
                  </a:lnTo>
                  <a:lnTo>
                    <a:pt x="1210506" y="327547"/>
                  </a:lnTo>
                  <a:close/>
                </a:path>
                <a:path w="2890519" h="1104900">
                  <a:moveTo>
                    <a:pt x="1043441" y="296841"/>
                  </a:moveTo>
                  <a:lnTo>
                    <a:pt x="1061342" y="304800"/>
                  </a:lnTo>
                  <a:lnTo>
                    <a:pt x="1116724" y="317500"/>
                  </a:lnTo>
                  <a:lnTo>
                    <a:pt x="1137350" y="317500"/>
                  </a:lnTo>
                  <a:lnTo>
                    <a:pt x="1100323" y="312414"/>
                  </a:lnTo>
                  <a:lnTo>
                    <a:pt x="1043441" y="296841"/>
                  </a:lnTo>
                  <a:close/>
                </a:path>
                <a:path w="2890519" h="1104900">
                  <a:moveTo>
                    <a:pt x="725261" y="209729"/>
                  </a:moveTo>
                  <a:lnTo>
                    <a:pt x="738267" y="215900"/>
                  </a:lnTo>
                  <a:lnTo>
                    <a:pt x="829811" y="238353"/>
                  </a:lnTo>
                  <a:lnTo>
                    <a:pt x="725261" y="209729"/>
                  </a:lnTo>
                  <a:close/>
                </a:path>
                <a:path w="2890519" h="1104900">
                  <a:moveTo>
                    <a:pt x="524445" y="148090"/>
                  </a:moveTo>
                  <a:lnTo>
                    <a:pt x="532678" y="152400"/>
                  </a:lnTo>
                  <a:lnTo>
                    <a:pt x="551959" y="157402"/>
                  </a:lnTo>
                  <a:lnTo>
                    <a:pt x="524445" y="148090"/>
                  </a:lnTo>
                  <a:close/>
                </a:path>
                <a:path w="2890519" h="1104900">
                  <a:moveTo>
                    <a:pt x="327241" y="81350"/>
                  </a:moveTo>
                  <a:lnTo>
                    <a:pt x="341099" y="88900"/>
                  </a:lnTo>
                  <a:lnTo>
                    <a:pt x="380756" y="99461"/>
                  </a:lnTo>
                  <a:lnTo>
                    <a:pt x="327241" y="81350"/>
                  </a:lnTo>
                  <a:close/>
                </a:path>
                <a:path w="2890519" h="1104900">
                  <a:moveTo>
                    <a:pt x="2726606" y="34648"/>
                  </a:moveTo>
                  <a:lnTo>
                    <a:pt x="2718769" y="38100"/>
                  </a:lnTo>
                  <a:lnTo>
                    <a:pt x="2720241" y="38100"/>
                  </a:lnTo>
                  <a:lnTo>
                    <a:pt x="2726606" y="34648"/>
                  </a:lnTo>
                  <a:close/>
                </a:path>
                <a:path w="2890519" h="1104900">
                  <a:moveTo>
                    <a:pt x="127267" y="9521"/>
                  </a:moveTo>
                  <a:lnTo>
                    <a:pt x="133336" y="12700"/>
                  </a:lnTo>
                  <a:lnTo>
                    <a:pt x="135773" y="12700"/>
                  </a:lnTo>
                  <a:lnTo>
                    <a:pt x="127267" y="9521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000336" y="3939699"/>
              <a:ext cx="2863215" cy="1125220"/>
            </a:xfrm>
            <a:custGeom>
              <a:avLst/>
              <a:gdLst/>
              <a:ahLst/>
              <a:cxnLst/>
              <a:rect l="l" t="t" r="r" b="b"/>
              <a:pathLst>
                <a:path w="2863215" h="1125220">
                  <a:moveTo>
                    <a:pt x="0" y="4039"/>
                  </a:moveTo>
                  <a:lnTo>
                    <a:pt x="11843" y="0"/>
                  </a:lnTo>
                </a:path>
                <a:path w="2863215" h="1125220">
                  <a:moveTo>
                    <a:pt x="2862963" y="382774"/>
                  </a:moveTo>
                  <a:lnTo>
                    <a:pt x="2862963" y="664778"/>
                  </a:lnTo>
                  <a:lnTo>
                    <a:pt x="2856227" y="710213"/>
                  </a:lnTo>
                  <a:lnTo>
                    <a:pt x="2837793" y="756235"/>
                  </a:lnTo>
                  <a:lnTo>
                    <a:pt x="2810320" y="797443"/>
                  </a:lnTo>
                  <a:lnTo>
                    <a:pt x="2776468" y="828438"/>
                  </a:lnTo>
                  <a:lnTo>
                    <a:pt x="2745275" y="850495"/>
                  </a:lnTo>
                  <a:lnTo>
                    <a:pt x="2658621" y="904608"/>
                  </a:lnTo>
                  <a:lnTo>
                    <a:pt x="2526890" y="972690"/>
                  </a:lnTo>
                  <a:lnTo>
                    <a:pt x="2500020" y="983017"/>
                  </a:lnTo>
                </a:path>
                <a:path w="2863215" h="1125220">
                  <a:moveTo>
                    <a:pt x="2179820" y="1077724"/>
                  </a:moveTo>
                  <a:lnTo>
                    <a:pt x="2114599" y="1087864"/>
                  </a:lnTo>
                  <a:lnTo>
                    <a:pt x="2059839" y="1094961"/>
                  </a:lnTo>
                  <a:lnTo>
                    <a:pt x="2004195" y="1101144"/>
                  </a:lnTo>
                  <a:lnTo>
                    <a:pt x="1948086" y="1106468"/>
                  </a:lnTo>
                  <a:lnTo>
                    <a:pt x="1891930" y="1110990"/>
                  </a:lnTo>
                  <a:lnTo>
                    <a:pt x="1836147" y="1114767"/>
                  </a:lnTo>
                  <a:lnTo>
                    <a:pt x="1781156" y="1117856"/>
                  </a:lnTo>
                </a:path>
                <a:path w="2863215" h="1125220">
                  <a:moveTo>
                    <a:pt x="1675301" y="1122194"/>
                  </a:moveTo>
                  <a:lnTo>
                    <a:pt x="1675224" y="1122197"/>
                  </a:lnTo>
                  <a:lnTo>
                    <a:pt x="1675139" y="1122199"/>
                  </a:lnTo>
                </a:path>
                <a:path w="2863215" h="1125220">
                  <a:moveTo>
                    <a:pt x="1577573" y="1124467"/>
                  </a:moveTo>
                  <a:lnTo>
                    <a:pt x="1577487" y="1124468"/>
                  </a:lnTo>
                  <a:lnTo>
                    <a:pt x="1577394" y="1124469"/>
                  </a:lnTo>
                </a:path>
                <a:path w="2863215" h="1125220">
                  <a:moveTo>
                    <a:pt x="1491382" y="1125124"/>
                  </a:moveTo>
                  <a:lnTo>
                    <a:pt x="1491295" y="1125124"/>
                  </a:lnTo>
                  <a:lnTo>
                    <a:pt x="1491253" y="1125124"/>
                  </a:lnTo>
                </a:path>
                <a:path w="2863215" h="1125220">
                  <a:moveTo>
                    <a:pt x="1333209" y="1123842"/>
                  </a:moveTo>
                  <a:lnTo>
                    <a:pt x="1333167" y="1123842"/>
                  </a:lnTo>
                  <a:lnTo>
                    <a:pt x="1333095" y="1123840"/>
                  </a:lnTo>
                </a:path>
                <a:path w="2863215" h="1125220">
                  <a:moveTo>
                    <a:pt x="1239945" y="1121449"/>
                  </a:moveTo>
                  <a:lnTo>
                    <a:pt x="1239869" y="1121447"/>
                  </a:lnTo>
                  <a:lnTo>
                    <a:pt x="1239814" y="1121445"/>
                  </a:lnTo>
                </a:path>
                <a:path w="2863215" h="1125220">
                  <a:moveTo>
                    <a:pt x="1139782" y="1117182"/>
                  </a:moveTo>
                  <a:lnTo>
                    <a:pt x="1087707" y="1114178"/>
                  </a:lnTo>
                  <a:lnTo>
                    <a:pt x="1034721" y="1110511"/>
                  </a:lnTo>
                  <a:lnTo>
                    <a:pt x="981015" y="1106112"/>
                  </a:lnTo>
                  <a:lnTo>
                    <a:pt x="926836" y="1100915"/>
                  </a:lnTo>
                  <a:lnTo>
                    <a:pt x="872434" y="1094855"/>
                  </a:lnTo>
                  <a:lnTo>
                    <a:pt x="818055" y="1087864"/>
                  </a:lnTo>
                  <a:lnTo>
                    <a:pt x="763948" y="1079877"/>
                  </a:lnTo>
                  <a:lnTo>
                    <a:pt x="710360" y="1070829"/>
                  </a:lnTo>
                  <a:lnTo>
                    <a:pt x="657540" y="1060652"/>
                  </a:lnTo>
                  <a:lnTo>
                    <a:pt x="605735" y="1049282"/>
                  </a:lnTo>
                  <a:lnTo>
                    <a:pt x="555193" y="1036653"/>
                  </a:lnTo>
                  <a:lnTo>
                    <a:pt x="354535" y="971745"/>
                  </a:lnTo>
                </a:path>
                <a:path w="2863215" h="1125220">
                  <a:moveTo>
                    <a:pt x="2310049" y="197212"/>
                  </a:moveTo>
                  <a:lnTo>
                    <a:pt x="2635831" y="69638"/>
                  </a:lnTo>
                  <a:lnTo>
                    <a:pt x="2767490" y="11650"/>
                  </a:lnTo>
                  <a:lnTo>
                    <a:pt x="2773520" y="10291"/>
                  </a:lnTo>
                </a:path>
                <a:path w="2863215" h="1125220">
                  <a:moveTo>
                    <a:pt x="2809660" y="4736"/>
                  </a:moveTo>
                  <a:lnTo>
                    <a:pt x="2835000" y="12135"/>
                  </a:lnTo>
                  <a:lnTo>
                    <a:pt x="2855460" y="36258"/>
                  </a:lnTo>
                  <a:lnTo>
                    <a:pt x="2862963" y="73664"/>
                  </a:lnTo>
                  <a:lnTo>
                    <a:pt x="2862963" y="382774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52393" y="3476334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0"/>
                  </a:moveTo>
                  <a:lnTo>
                    <a:pt x="1384934" y="493"/>
                  </a:lnTo>
                  <a:lnTo>
                    <a:pt x="1315282" y="1958"/>
                  </a:lnTo>
                  <a:lnTo>
                    <a:pt x="1246572" y="4372"/>
                  </a:lnTo>
                  <a:lnTo>
                    <a:pt x="1178881" y="7713"/>
                  </a:lnTo>
                  <a:lnTo>
                    <a:pt x="1112285" y="11959"/>
                  </a:lnTo>
                  <a:lnTo>
                    <a:pt x="1046861" y="17087"/>
                  </a:lnTo>
                  <a:lnTo>
                    <a:pt x="982683" y="23074"/>
                  </a:lnTo>
                  <a:lnTo>
                    <a:pt x="919829" y="29898"/>
                  </a:lnTo>
                  <a:lnTo>
                    <a:pt x="858376" y="37538"/>
                  </a:lnTo>
                  <a:lnTo>
                    <a:pt x="798398" y="45969"/>
                  </a:lnTo>
                  <a:lnTo>
                    <a:pt x="739973" y="55171"/>
                  </a:lnTo>
                  <a:lnTo>
                    <a:pt x="683176" y="65121"/>
                  </a:lnTo>
                  <a:lnTo>
                    <a:pt x="628084" y="75795"/>
                  </a:lnTo>
                  <a:lnTo>
                    <a:pt x="574773" y="87173"/>
                  </a:lnTo>
                  <a:lnTo>
                    <a:pt x="523320" y="99230"/>
                  </a:lnTo>
                  <a:lnTo>
                    <a:pt x="473800" y="111946"/>
                  </a:lnTo>
                  <a:lnTo>
                    <a:pt x="426290" y="125297"/>
                  </a:lnTo>
                  <a:lnTo>
                    <a:pt x="380866" y="139261"/>
                  </a:lnTo>
                  <a:lnTo>
                    <a:pt x="337605" y="153817"/>
                  </a:lnTo>
                  <a:lnTo>
                    <a:pt x="296582" y="168940"/>
                  </a:lnTo>
                  <a:lnTo>
                    <a:pt x="257873" y="184609"/>
                  </a:lnTo>
                  <a:lnTo>
                    <a:pt x="221556" y="200802"/>
                  </a:lnTo>
                  <a:lnTo>
                    <a:pt x="156400" y="234669"/>
                  </a:lnTo>
                  <a:lnTo>
                    <a:pt x="101722" y="270360"/>
                  </a:lnTo>
                  <a:lnTo>
                    <a:pt x="58133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8"/>
                  </a:lnTo>
                  <a:lnTo>
                    <a:pt x="40688" y="528658"/>
                  </a:lnTo>
                  <a:lnTo>
                    <a:pt x="78503" y="566751"/>
                  </a:lnTo>
                  <a:lnTo>
                    <a:pt x="127713" y="603288"/>
                  </a:lnTo>
                  <a:lnTo>
                    <a:pt x="187706" y="638089"/>
                  </a:lnTo>
                  <a:lnTo>
                    <a:pt x="257873" y="670976"/>
                  </a:lnTo>
                  <a:lnTo>
                    <a:pt x="296582" y="686646"/>
                  </a:lnTo>
                  <a:lnTo>
                    <a:pt x="337605" y="701769"/>
                  </a:lnTo>
                  <a:lnTo>
                    <a:pt x="380866" y="716324"/>
                  </a:lnTo>
                  <a:lnTo>
                    <a:pt x="426290" y="730288"/>
                  </a:lnTo>
                  <a:lnTo>
                    <a:pt x="473800" y="743640"/>
                  </a:lnTo>
                  <a:lnTo>
                    <a:pt x="523320" y="756355"/>
                  </a:lnTo>
                  <a:lnTo>
                    <a:pt x="574773" y="768413"/>
                  </a:lnTo>
                  <a:lnTo>
                    <a:pt x="628084" y="779790"/>
                  </a:lnTo>
                  <a:lnTo>
                    <a:pt x="683176" y="790465"/>
                  </a:lnTo>
                  <a:lnTo>
                    <a:pt x="739973" y="800414"/>
                  </a:lnTo>
                  <a:lnTo>
                    <a:pt x="798398" y="809616"/>
                  </a:lnTo>
                  <a:lnTo>
                    <a:pt x="858376" y="818048"/>
                  </a:lnTo>
                  <a:lnTo>
                    <a:pt x="919829" y="825687"/>
                  </a:lnTo>
                  <a:lnTo>
                    <a:pt x="982683" y="832512"/>
                  </a:lnTo>
                  <a:lnTo>
                    <a:pt x="1046861" y="838499"/>
                  </a:lnTo>
                  <a:lnTo>
                    <a:pt x="1112285" y="843627"/>
                  </a:lnTo>
                  <a:lnTo>
                    <a:pt x="1178881" y="847872"/>
                  </a:lnTo>
                  <a:lnTo>
                    <a:pt x="1246572" y="851213"/>
                  </a:lnTo>
                  <a:lnTo>
                    <a:pt x="1315282" y="853628"/>
                  </a:lnTo>
                  <a:lnTo>
                    <a:pt x="1384934" y="855093"/>
                  </a:lnTo>
                  <a:lnTo>
                    <a:pt x="1455453" y="855586"/>
                  </a:lnTo>
                  <a:lnTo>
                    <a:pt x="1525971" y="855093"/>
                  </a:lnTo>
                  <a:lnTo>
                    <a:pt x="1595623" y="853628"/>
                  </a:lnTo>
                  <a:lnTo>
                    <a:pt x="1664333" y="851213"/>
                  </a:lnTo>
                  <a:lnTo>
                    <a:pt x="1732024" y="847872"/>
                  </a:lnTo>
                  <a:lnTo>
                    <a:pt x="1798620" y="843627"/>
                  </a:lnTo>
                  <a:lnTo>
                    <a:pt x="1864045" y="838499"/>
                  </a:lnTo>
                  <a:lnTo>
                    <a:pt x="1928222" y="832512"/>
                  </a:lnTo>
                  <a:lnTo>
                    <a:pt x="1991076" y="825687"/>
                  </a:lnTo>
                  <a:lnTo>
                    <a:pt x="2052530" y="818048"/>
                  </a:lnTo>
                  <a:lnTo>
                    <a:pt x="2112507" y="809616"/>
                  </a:lnTo>
                  <a:lnTo>
                    <a:pt x="2170933" y="800414"/>
                  </a:lnTo>
                  <a:lnTo>
                    <a:pt x="2227729" y="790465"/>
                  </a:lnTo>
                  <a:lnTo>
                    <a:pt x="2282821" y="779790"/>
                  </a:lnTo>
                  <a:lnTo>
                    <a:pt x="2336132" y="768413"/>
                  </a:lnTo>
                  <a:lnTo>
                    <a:pt x="2387585" y="756355"/>
                  </a:lnTo>
                  <a:lnTo>
                    <a:pt x="2437105" y="743640"/>
                  </a:lnTo>
                  <a:lnTo>
                    <a:pt x="2484615" y="730288"/>
                  </a:lnTo>
                  <a:lnTo>
                    <a:pt x="2530039" y="716324"/>
                  </a:lnTo>
                  <a:lnTo>
                    <a:pt x="2573300" y="701769"/>
                  </a:lnTo>
                  <a:lnTo>
                    <a:pt x="2614324" y="686646"/>
                  </a:lnTo>
                  <a:lnTo>
                    <a:pt x="2653032" y="670976"/>
                  </a:lnTo>
                  <a:lnTo>
                    <a:pt x="2689349" y="654783"/>
                  </a:lnTo>
                  <a:lnTo>
                    <a:pt x="2754506" y="620917"/>
                  </a:lnTo>
                  <a:lnTo>
                    <a:pt x="2809183" y="585225"/>
                  </a:lnTo>
                  <a:lnTo>
                    <a:pt x="2852772" y="547888"/>
                  </a:lnTo>
                  <a:lnTo>
                    <a:pt x="2884662" y="509084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2" y="288835"/>
                  </a:lnTo>
                  <a:lnTo>
                    <a:pt x="2783192" y="252298"/>
                  </a:lnTo>
                  <a:lnTo>
                    <a:pt x="2723199" y="217496"/>
                  </a:lnTo>
                  <a:lnTo>
                    <a:pt x="2653032" y="184609"/>
                  </a:lnTo>
                  <a:lnTo>
                    <a:pt x="2614324" y="168940"/>
                  </a:lnTo>
                  <a:lnTo>
                    <a:pt x="2573300" y="153817"/>
                  </a:lnTo>
                  <a:lnTo>
                    <a:pt x="2530039" y="139261"/>
                  </a:lnTo>
                  <a:lnTo>
                    <a:pt x="2484615" y="125297"/>
                  </a:lnTo>
                  <a:lnTo>
                    <a:pt x="2437105" y="111946"/>
                  </a:lnTo>
                  <a:lnTo>
                    <a:pt x="2387585" y="99230"/>
                  </a:lnTo>
                  <a:lnTo>
                    <a:pt x="2336132" y="87173"/>
                  </a:lnTo>
                  <a:lnTo>
                    <a:pt x="2282821" y="75795"/>
                  </a:lnTo>
                  <a:lnTo>
                    <a:pt x="2227729" y="65121"/>
                  </a:lnTo>
                  <a:lnTo>
                    <a:pt x="2170933" y="55171"/>
                  </a:lnTo>
                  <a:lnTo>
                    <a:pt x="2112507" y="45969"/>
                  </a:lnTo>
                  <a:lnTo>
                    <a:pt x="2052530" y="37538"/>
                  </a:lnTo>
                  <a:lnTo>
                    <a:pt x="1991076" y="29898"/>
                  </a:lnTo>
                  <a:lnTo>
                    <a:pt x="1928222" y="23074"/>
                  </a:lnTo>
                  <a:lnTo>
                    <a:pt x="1864045" y="17087"/>
                  </a:lnTo>
                  <a:lnTo>
                    <a:pt x="1798620" y="11959"/>
                  </a:lnTo>
                  <a:lnTo>
                    <a:pt x="1732024" y="7713"/>
                  </a:lnTo>
                  <a:lnTo>
                    <a:pt x="1664333" y="4372"/>
                  </a:lnTo>
                  <a:lnTo>
                    <a:pt x="1595623" y="1958"/>
                  </a:lnTo>
                  <a:lnTo>
                    <a:pt x="1525971" y="493"/>
                  </a:lnTo>
                  <a:lnTo>
                    <a:pt x="1455453" y="0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952393" y="3476334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855586"/>
                  </a:moveTo>
                  <a:lnTo>
                    <a:pt x="1525971" y="855092"/>
                  </a:lnTo>
                  <a:lnTo>
                    <a:pt x="1595622" y="853627"/>
                  </a:lnTo>
                  <a:lnTo>
                    <a:pt x="1664332" y="851213"/>
                  </a:lnTo>
                  <a:lnTo>
                    <a:pt x="1732023" y="847872"/>
                  </a:lnTo>
                  <a:lnTo>
                    <a:pt x="1798618" y="843626"/>
                  </a:lnTo>
                  <a:lnTo>
                    <a:pt x="1864043" y="838499"/>
                  </a:lnTo>
                  <a:lnTo>
                    <a:pt x="1928220" y="832511"/>
                  </a:lnTo>
                  <a:lnTo>
                    <a:pt x="1991074" y="825687"/>
                  </a:lnTo>
                  <a:lnTo>
                    <a:pt x="2052528" y="818048"/>
                  </a:lnTo>
                  <a:lnTo>
                    <a:pt x="2112505" y="809616"/>
                  </a:lnTo>
                  <a:lnTo>
                    <a:pt x="2170931" y="800414"/>
                  </a:lnTo>
                  <a:lnTo>
                    <a:pt x="2227727" y="790465"/>
                  </a:lnTo>
                  <a:lnTo>
                    <a:pt x="2282819" y="779790"/>
                  </a:lnTo>
                  <a:lnTo>
                    <a:pt x="2336130" y="768413"/>
                  </a:lnTo>
                  <a:lnTo>
                    <a:pt x="2387583" y="756355"/>
                  </a:lnTo>
                  <a:lnTo>
                    <a:pt x="2437103" y="743639"/>
                  </a:lnTo>
                  <a:lnTo>
                    <a:pt x="2484613" y="730288"/>
                  </a:lnTo>
                  <a:lnTo>
                    <a:pt x="2530037" y="716324"/>
                  </a:lnTo>
                  <a:lnTo>
                    <a:pt x="2573299" y="701769"/>
                  </a:lnTo>
                  <a:lnTo>
                    <a:pt x="2614322" y="686645"/>
                  </a:lnTo>
                  <a:lnTo>
                    <a:pt x="2653031" y="670976"/>
                  </a:lnTo>
                  <a:lnTo>
                    <a:pt x="2689348" y="654783"/>
                  </a:lnTo>
                  <a:lnTo>
                    <a:pt x="2754505" y="620917"/>
                  </a:lnTo>
                  <a:lnTo>
                    <a:pt x="2809183" y="585225"/>
                  </a:lnTo>
                  <a:lnTo>
                    <a:pt x="2852772" y="547887"/>
                  </a:lnTo>
                  <a:lnTo>
                    <a:pt x="2884662" y="509083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2" y="252298"/>
                  </a:lnTo>
                  <a:lnTo>
                    <a:pt x="2723198" y="217496"/>
                  </a:lnTo>
                  <a:lnTo>
                    <a:pt x="2653031" y="184609"/>
                  </a:lnTo>
                  <a:lnTo>
                    <a:pt x="2614322" y="168940"/>
                  </a:lnTo>
                  <a:lnTo>
                    <a:pt x="2573299" y="153817"/>
                  </a:lnTo>
                  <a:lnTo>
                    <a:pt x="2530037" y="139262"/>
                  </a:lnTo>
                  <a:lnTo>
                    <a:pt x="2484613" y="125297"/>
                  </a:lnTo>
                  <a:lnTo>
                    <a:pt x="2437103" y="111946"/>
                  </a:lnTo>
                  <a:lnTo>
                    <a:pt x="2387583" y="99230"/>
                  </a:lnTo>
                  <a:lnTo>
                    <a:pt x="2336130" y="87173"/>
                  </a:lnTo>
                  <a:lnTo>
                    <a:pt x="2282819" y="75795"/>
                  </a:lnTo>
                  <a:lnTo>
                    <a:pt x="2227727" y="65121"/>
                  </a:lnTo>
                  <a:lnTo>
                    <a:pt x="2170931" y="55171"/>
                  </a:lnTo>
                  <a:lnTo>
                    <a:pt x="2112505" y="45970"/>
                  </a:lnTo>
                  <a:lnTo>
                    <a:pt x="2052528" y="37538"/>
                  </a:lnTo>
                  <a:lnTo>
                    <a:pt x="1991074" y="29898"/>
                  </a:lnTo>
                  <a:lnTo>
                    <a:pt x="1928220" y="23074"/>
                  </a:lnTo>
                  <a:lnTo>
                    <a:pt x="1864043" y="17087"/>
                  </a:lnTo>
                  <a:lnTo>
                    <a:pt x="1798618" y="11959"/>
                  </a:lnTo>
                  <a:lnTo>
                    <a:pt x="1732023" y="7713"/>
                  </a:lnTo>
                  <a:lnTo>
                    <a:pt x="1664332" y="4372"/>
                  </a:lnTo>
                  <a:lnTo>
                    <a:pt x="1595622" y="1958"/>
                  </a:lnTo>
                  <a:lnTo>
                    <a:pt x="1525971" y="493"/>
                  </a:lnTo>
                  <a:lnTo>
                    <a:pt x="1455453" y="0"/>
                  </a:lnTo>
                  <a:lnTo>
                    <a:pt x="1384935" y="493"/>
                  </a:lnTo>
                  <a:lnTo>
                    <a:pt x="1315283" y="1958"/>
                  </a:lnTo>
                  <a:lnTo>
                    <a:pt x="1246573" y="4372"/>
                  </a:lnTo>
                  <a:lnTo>
                    <a:pt x="1178883" y="7713"/>
                  </a:lnTo>
                  <a:lnTo>
                    <a:pt x="1112287" y="11959"/>
                  </a:lnTo>
                  <a:lnTo>
                    <a:pt x="1046862" y="17087"/>
                  </a:lnTo>
                  <a:lnTo>
                    <a:pt x="982685" y="23074"/>
                  </a:lnTo>
                  <a:lnTo>
                    <a:pt x="919831" y="29898"/>
                  </a:lnTo>
                  <a:lnTo>
                    <a:pt x="858377" y="37538"/>
                  </a:lnTo>
                  <a:lnTo>
                    <a:pt x="798400" y="45970"/>
                  </a:lnTo>
                  <a:lnTo>
                    <a:pt x="739974" y="55171"/>
                  </a:lnTo>
                  <a:lnTo>
                    <a:pt x="683178" y="65121"/>
                  </a:lnTo>
                  <a:lnTo>
                    <a:pt x="628086" y="75795"/>
                  </a:lnTo>
                  <a:lnTo>
                    <a:pt x="574775" y="87173"/>
                  </a:lnTo>
                  <a:lnTo>
                    <a:pt x="523322" y="99230"/>
                  </a:lnTo>
                  <a:lnTo>
                    <a:pt x="473802" y="111946"/>
                  </a:lnTo>
                  <a:lnTo>
                    <a:pt x="426292" y="125297"/>
                  </a:lnTo>
                  <a:lnTo>
                    <a:pt x="380868" y="139262"/>
                  </a:lnTo>
                  <a:lnTo>
                    <a:pt x="337606" y="153817"/>
                  </a:lnTo>
                  <a:lnTo>
                    <a:pt x="296583" y="168940"/>
                  </a:lnTo>
                  <a:lnTo>
                    <a:pt x="257875" y="184609"/>
                  </a:lnTo>
                  <a:lnTo>
                    <a:pt x="221557" y="200802"/>
                  </a:lnTo>
                  <a:lnTo>
                    <a:pt x="156400" y="234669"/>
                  </a:lnTo>
                  <a:lnTo>
                    <a:pt x="101723" y="270360"/>
                  </a:lnTo>
                  <a:lnTo>
                    <a:pt x="58134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7"/>
                  </a:lnTo>
                  <a:lnTo>
                    <a:pt x="40688" y="528657"/>
                  </a:lnTo>
                  <a:lnTo>
                    <a:pt x="78504" y="566751"/>
                  </a:lnTo>
                  <a:lnTo>
                    <a:pt x="127713" y="603288"/>
                  </a:lnTo>
                  <a:lnTo>
                    <a:pt x="187707" y="638089"/>
                  </a:lnTo>
                  <a:lnTo>
                    <a:pt x="257875" y="670976"/>
                  </a:lnTo>
                  <a:lnTo>
                    <a:pt x="296583" y="686645"/>
                  </a:lnTo>
                  <a:lnTo>
                    <a:pt x="337606" y="701769"/>
                  </a:lnTo>
                  <a:lnTo>
                    <a:pt x="380868" y="716324"/>
                  </a:lnTo>
                  <a:lnTo>
                    <a:pt x="426292" y="730288"/>
                  </a:lnTo>
                  <a:lnTo>
                    <a:pt x="473802" y="743639"/>
                  </a:lnTo>
                  <a:lnTo>
                    <a:pt x="523322" y="756355"/>
                  </a:lnTo>
                  <a:lnTo>
                    <a:pt x="574775" y="768413"/>
                  </a:lnTo>
                  <a:lnTo>
                    <a:pt x="628086" y="779790"/>
                  </a:lnTo>
                  <a:lnTo>
                    <a:pt x="683178" y="790465"/>
                  </a:lnTo>
                  <a:lnTo>
                    <a:pt x="739974" y="800414"/>
                  </a:lnTo>
                  <a:lnTo>
                    <a:pt x="798400" y="809616"/>
                  </a:lnTo>
                  <a:lnTo>
                    <a:pt x="858377" y="818048"/>
                  </a:lnTo>
                  <a:lnTo>
                    <a:pt x="919831" y="825687"/>
                  </a:lnTo>
                  <a:lnTo>
                    <a:pt x="982685" y="832511"/>
                  </a:lnTo>
                  <a:lnTo>
                    <a:pt x="1046862" y="838499"/>
                  </a:lnTo>
                  <a:lnTo>
                    <a:pt x="1112287" y="843626"/>
                  </a:lnTo>
                  <a:lnTo>
                    <a:pt x="1178883" y="847872"/>
                  </a:lnTo>
                  <a:lnTo>
                    <a:pt x="1246573" y="851213"/>
                  </a:lnTo>
                  <a:lnTo>
                    <a:pt x="1315283" y="853627"/>
                  </a:lnTo>
                  <a:lnTo>
                    <a:pt x="1384935" y="855092"/>
                  </a:lnTo>
                  <a:lnTo>
                    <a:pt x="1455453" y="855586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6528" y="4550241"/>
              <a:ext cx="121294" cy="12126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64579" y="4550241"/>
              <a:ext cx="121294" cy="12126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173508" y="4754922"/>
              <a:ext cx="527685" cy="77470"/>
            </a:xfrm>
            <a:custGeom>
              <a:avLst/>
              <a:gdLst/>
              <a:ahLst/>
              <a:cxnLst/>
              <a:rect l="l" t="t" r="r" b="b"/>
              <a:pathLst>
                <a:path w="527684" h="77470">
                  <a:moveTo>
                    <a:pt x="0" y="4973"/>
                  </a:moveTo>
                  <a:lnTo>
                    <a:pt x="53832" y="31890"/>
                  </a:lnTo>
                  <a:lnTo>
                    <a:pt x="103796" y="52196"/>
                  </a:lnTo>
                  <a:lnTo>
                    <a:pt x="150789" y="66268"/>
                  </a:lnTo>
                  <a:lnTo>
                    <a:pt x="195708" y="74487"/>
                  </a:lnTo>
                  <a:lnTo>
                    <a:pt x="239450" y="77232"/>
                  </a:lnTo>
                  <a:lnTo>
                    <a:pt x="282912" y="74883"/>
                  </a:lnTo>
                  <a:lnTo>
                    <a:pt x="326993" y="67819"/>
                  </a:lnTo>
                  <a:lnTo>
                    <a:pt x="372588" y="56419"/>
                  </a:lnTo>
                  <a:lnTo>
                    <a:pt x="420595" y="41063"/>
                  </a:lnTo>
                  <a:lnTo>
                    <a:pt x="471912" y="22130"/>
                  </a:lnTo>
                  <a:lnTo>
                    <a:pt x="52743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52981" y="5743280"/>
              <a:ext cx="733425" cy="2021205"/>
            </a:xfrm>
            <a:custGeom>
              <a:avLst/>
              <a:gdLst/>
              <a:ahLst/>
              <a:cxnLst/>
              <a:rect l="l" t="t" r="r" b="b"/>
              <a:pathLst>
                <a:path w="733425" h="2021204">
                  <a:moveTo>
                    <a:pt x="732961" y="202088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680452" y="5455450"/>
              <a:ext cx="403860" cy="476884"/>
            </a:xfrm>
            <a:custGeom>
              <a:avLst/>
              <a:gdLst/>
              <a:ahLst/>
              <a:cxnLst/>
              <a:rect l="l" t="t" r="r" b="b"/>
              <a:pathLst>
                <a:path w="403859" h="476885">
                  <a:moveTo>
                    <a:pt x="54877" y="0"/>
                  </a:moveTo>
                  <a:lnTo>
                    <a:pt x="0" y="476831"/>
                  </a:lnTo>
                  <a:lnTo>
                    <a:pt x="403411" y="330000"/>
                  </a:lnTo>
                  <a:lnTo>
                    <a:pt x="5487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423613" y="5743280"/>
              <a:ext cx="733425" cy="2021205"/>
            </a:xfrm>
            <a:custGeom>
              <a:avLst/>
              <a:gdLst/>
              <a:ahLst/>
              <a:cxnLst/>
              <a:rect l="l" t="t" r="r" b="b"/>
              <a:pathLst>
                <a:path w="733425" h="2021204">
                  <a:moveTo>
                    <a:pt x="0" y="2020880"/>
                  </a:moveTo>
                  <a:lnTo>
                    <a:pt x="732961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925692" y="5455450"/>
              <a:ext cx="403860" cy="476884"/>
            </a:xfrm>
            <a:custGeom>
              <a:avLst/>
              <a:gdLst/>
              <a:ahLst/>
              <a:cxnLst/>
              <a:rect l="l" t="t" r="r" b="b"/>
              <a:pathLst>
                <a:path w="403859" h="476885">
                  <a:moveTo>
                    <a:pt x="348533" y="0"/>
                  </a:moveTo>
                  <a:lnTo>
                    <a:pt x="0" y="330000"/>
                  </a:lnTo>
                  <a:lnTo>
                    <a:pt x="403411" y="476831"/>
                  </a:lnTo>
                  <a:lnTo>
                    <a:pt x="348533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646630" y="5474043"/>
            <a:ext cx="15684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04" dirty="0">
                <a:solidFill>
                  <a:srgbClr val="D17E62"/>
                </a:solidFill>
                <a:latin typeface="メイリオ"/>
                <a:cs typeface="メイリオ"/>
              </a:rPr>
              <a:t>origin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923957" y="5474043"/>
            <a:ext cx="13684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40" dirty="0">
                <a:solidFill>
                  <a:srgbClr val="D17E62"/>
                </a:solidFill>
                <a:latin typeface="メイリオ"/>
                <a:cs typeface="メイリオ"/>
              </a:rPr>
              <a:t>hoge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8120" y="563198"/>
            <a:ext cx="1208786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160" dirty="0">
                <a:latin typeface="Yu Gothic UI Semilight"/>
                <a:cs typeface="Yu Gothic UI Semilight"/>
              </a:rPr>
              <a:t>リモートリポジトリを新規追加する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5093" y="6921255"/>
              <a:ext cx="7665084" cy="2869565"/>
            </a:xfrm>
            <a:custGeom>
              <a:avLst/>
              <a:gdLst/>
              <a:ahLst/>
              <a:cxnLst/>
              <a:rect l="l" t="t" r="r" b="b"/>
              <a:pathLst>
                <a:path w="7665084" h="2869565">
                  <a:moveTo>
                    <a:pt x="7612429" y="437843"/>
                  </a:moveTo>
                  <a:lnTo>
                    <a:pt x="52258" y="437843"/>
                  </a:lnTo>
                  <a:lnTo>
                    <a:pt x="31894" y="441962"/>
                  </a:lnTo>
                  <a:lnTo>
                    <a:pt x="15283" y="453187"/>
                  </a:lnTo>
                  <a:lnTo>
                    <a:pt x="4098" y="469823"/>
                  </a:lnTo>
                  <a:lnTo>
                    <a:pt x="0" y="490171"/>
                  </a:lnTo>
                  <a:lnTo>
                    <a:pt x="0" y="2816694"/>
                  </a:lnTo>
                  <a:lnTo>
                    <a:pt x="4120" y="2837062"/>
                  </a:lnTo>
                  <a:lnTo>
                    <a:pt x="15332" y="2853695"/>
                  </a:lnTo>
                  <a:lnTo>
                    <a:pt x="31917" y="2864903"/>
                  </a:lnTo>
                  <a:lnTo>
                    <a:pt x="52258" y="2869022"/>
                  </a:lnTo>
                  <a:lnTo>
                    <a:pt x="7612429" y="2869022"/>
                  </a:lnTo>
                  <a:lnTo>
                    <a:pt x="7632793" y="2864903"/>
                  </a:lnTo>
                  <a:lnTo>
                    <a:pt x="7649405" y="2853677"/>
                  </a:lnTo>
                  <a:lnTo>
                    <a:pt x="7660589" y="2837042"/>
                  </a:lnTo>
                  <a:lnTo>
                    <a:pt x="7664688" y="2816694"/>
                  </a:lnTo>
                  <a:lnTo>
                    <a:pt x="7664688" y="490171"/>
                  </a:lnTo>
                  <a:lnTo>
                    <a:pt x="7660567" y="469802"/>
                  </a:lnTo>
                  <a:lnTo>
                    <a:pt x="7649355" y="453169"/>
                  </a:lnTo>
                  <a:lnTo>
                    <a:pt x="7632771" y="441962"/>
                  </a:lnTo>
                  <a:lnTo>
                    <a:pt x="7612429" y="437843"/>
                  </a:lnTo>
                  <a:close/>
                </a:path>
                <a:path w="7665084" h="2869565">
                  <a:moveTo>
                    <a:pt x="2314099" y="0"/>
                  </a:moveTo>
                  <a:lnTo>
                    <a:pt x="2176807" y="437843"/>
                  </a:lnTo>
                  <a:lnTo>
                    <a:pt x="2451391" y="437843"/>
                  </a:lnTo>
                  <a:lnTo>
                    <a:pt x="231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84636" y="7578691"/>
            <a:ext cx="7294245" cy="18434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dirty="0">
                <a:solidFill>
                  <a:srgbClr val="5C5C5C"/>
                </a:solidFill>
                <a:latin typeface="游ゴシック"/>
                <a:cs typeface="游ゴシック"/>
              </a:rPr>
              <a:t>tutorial</a:t>
            </a:r>
            <a:r>
              <a:rPr sz="3950" spc="15" dirty="0">
                <a:solidFill>
                  <a:srgbClr val="5C5C5C"/>
                </a:solidFill>
                <a:latin typeface="游ゴシック"/>
                <a:cs typeface="游ゴシック"/>
              </a:rPr>
              <a:t>というショートカットで</a:t>
            </a:r>
            <a:r>
              <a:rPr sz="3950" spc="-50" dirty="0">
                <a:solidFill>
                  <a:srgbClr val="5C5C5C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5C5C5C"/>
                </a:solidFill>
                <a:latin typeface="游ゴシック"/>
                <a:cs typeface="游ゴシック"/>
              </a:rPr>
              <a:t>url</a:t>
            </a:r>
            <a:r>
              <a:rPr sz="3950" spc="-5" dirty="0">
                <a:solidFill>
                  <a:srgbClr val="5C5C5C"/>
                </a:solidFill>
                <a:latin typeface="游ゴシック"/>
                <a:cs typeface="游ゴシック"/>
              </a:rPr>
              <a:t>のリモートリポジトリを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-10" dirty="0">
                <a:solidFill>
                  <a:srgbClr val="5C5C5C"/>
                </a:solidFill>
                <a:latin typeface="游ゴシック"/>
                <a:cs typeface="游ゴシック"/>
              </a:rPr>
              <a:t>登録するよ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1772" y="2973731"/>
            <a:ext cx="9528810" cy="3780154"/>
            <a:chOff x="261772" y="2973731"/>
            <a:chExt cx="9528810" cy="3780154"/>
          </a:xfrm>
        </p:grpSpPr>
        <p:sp>
          <p:nvSpPr>
            <p:cNvPr id="8" name="object 8"/>
            <p:cNvSpPr/>
            <p:nvPr/>
          </p:nvSpPr>
          <p:spPr>
            <a:xfrm>
              <a:off x="261772" y="3727635"/>
              <a:ext cx="9528810" cy="3026410"/>
            </a:xfrm>
            <a:custGeom>
              <a:avLst/>
              <a:gdLst/>
              <a:ahLst/>
              <a:cxnLst/>
              <a:rect l="l" t="t" r="r" b="b"/>
              <a:pathLst>
                <a:path w="9528810" h="3026409">
                  <a:moveTo>
                    <a:pt x="9528505" y="0"/>
                  </a:moveTo>
                  <a:lnTo>
                    <a:pt x="0" y="0"/>
                  </a:lnTo>
                  <a:lnTo>
                    <a:pt x="0" y="2921371"/>
                  </a:lnTo>
                  <a:lnTo>
                    <a:pt x="8245" y="2962131"/>
                  </a:lnTo>
                  <a:lnTo>
                    <a:pt x="30710" y="2995415"/>
                  </a:lnTo>
                  <a:lnTo>
                    <a:pt x="64019" y="3017856"/>
                  </a:lnTo>
                  <a:lnTo>
                    <a:pt x="104771" y="3026085"/>
                  </a:lnTo>
                  <a:lnTo>
                    <a:pt x="9423734" y="3026085"/>
                  </a:lnTo>
                  <a:lnTo>
                    <a:pt x="9464523" y="3017850"/>
                  </a:lnTo>
                  <a:lnTo>
                    <a:pt x="9497828" y="2995399"/>
                  </a:lnTo>
                  <a:lnTo>
                    <a:pt x="9520275" y="2962113"/>
                  </a:lnTo>
                  <a:lnTo>
                    <a:pt x="9528505" y="2921371"/>
                  </a:lnTo>
                  <a:lnTo>
                    <a:pt x="9528505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772" y="2973731"/>
              <a:ext cx="9528810" cy="754380"/>
            </a:xfrm>
            <a:custGeom>
              <a:avLst/>
              <a:gdLst/>
              <a:ahLst/>
              <a:cxnLst/>
              <a:rect l="l" t="t" r="r" b="b"/>
              <a:pathLst>
                <a:path w="9528810" h="754379">
                  <a:moveTo>
                    <a:pt x="9476085" y="0"/>
                  </a:moveTo>
                  <a:lnTo>
                    <a:pt x="52420" y="0"/>
                  </a:lnTo>
                  <a:lnTo>
                    <a:pt x="32013" y="4118"/>
                  </a:lnTo>
                  <a:lnTo>
                    <a:pt x="15351" y="15351"/>
                  </a:lnTo>
                  <a:lnTo>
                    <a:pt x="4118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528505" y="753903"/>
                  </a:lnTo>
                  <a:lnTo>
                    <a:pt x="9528505" y="52414"/>
                  </a:lnTo>
                  <a:lnTo>
                    <a:pt x="9524386" y="31979"/>
                  </a:lnTo>
                  <a:lnTo>
                    <a:pt x="9513152" y="15322"/>
                  </a:lnTo>
                  <a:lnTo>
                    <a:pt x="9496489" y="4108"/>
                  </a:lnTo>
                  <a:lnTo>
                    <a:pt x="9476085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085"/>
              </a:spcBef>
            </a:pPr>
            <a:r>
              <a:rPr spc="-310" dirty="0"/>
              <a:t>&gt;_</a:t>
            </a:r>
            <a:r>
              <a:rPr spc="-15" dirty="0"/>
              <a:t> ターミナル</a:t>
            </a: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/>
              <a:t>$</a:t>
            </a:r>
            <a:r>
              <a:rPr sz="3950" spc="204" dirty="0"/>
              <a:t> </a:t>
            </a:r>
            <a:r>
              <a:rPr sz="3950" spc="135" dirty="0"/>
              <a:t>git</a:t>
            </a:r>
            <a:r>
              <a:rPr sz="3950" spc="210" dirty="0"/>
              <a:t> </a:t>
            </a:r>
            <a:r>
              <a:rPr sz="3950" spc="190" dirty="0"/>
              <a:t>remote</a:t>
            </a:r>
            <a:r>
              <a:rPr sz="3950" spc="204" dirty="0"/>
              <a:t> </a:t>
            </a:r>
            <a:r>
              <a:rPr sz="3950" spc="200" dirty="0"/>
              <a:t>add</a:t>
            </a:r>
            <a:r>
              <a:rPr sz="3950" spc="-190" dirty="0"/>
              <a:t> &lt;リモート名&gt;</a:t>
            </a:r>
            <a:endParaRPr sz="3950"/>
          </a:p>
          <a:p>
            <a:pPr marL="1016635">
              <a:lnSpc>
                <a:spcPct val="100000"/>
              </a:lnSpc>
              <a:spcBef>
                <a:spcPts val="45"/>
              </a:spcBef>
            </a:pPr>
            <a:r>
              <a:rPr sz="3950" spc="-200" dirty="0"/>
              <a:t>&lt;リモート</a:t>
            </a:r>
            <a:r>
              <a:rPr sz="3950" spc="-20" dirty="0"/>
              <a:t>URL&gt;</a:t>
            </a:r>
            <a:endParaRPr sz="3950"/>
          </a:p>
          <a:p>
            <a:pPr marL="453390" marR="5080" indent="-441325">
              <a:lnSpc>
                <a:spcPct val="100899"/>
              </a:lnSpc>
              <a:buChar char="~"/>
              <a:tabLst>
                <a:tab pos="1016635" algn="l"/>
              </a:tabLst>
            </a:pPr>
            <a:r>
              <a:rPr sz="3950" spc="270" dirty="0"/>
              <a:t>$</a:t>
            </a:r>
            <a:r>
              <a:rPr sz="3950" spc="185" dirty="0"/>
              <a:t> </a:t>
            </a:r>
            <a:r>
              <a:rPr sz="3950" spc="135" dirty="0"/>
              <a:t>git</a:t>
            </a:r>
            <a:r>
              <a:rPr sz="3950" spc="204" dirty="0"/>
              <a:t> </a:t>
            </a:r>
            <a:r>
              <a:rPr sz="3950" spc="190" dirty="0"/>
              <a:t>remote</a:t>
            </a:r>
            <a:r>
              <a:rPr sz="3950" spc="195" dirty="0"/>
              <a:t> </a:t>
            </a:r>
            <a:r>
              <a:rPr sz="3950" spc="200" dirty="0"/>
              <a:t>add</a:t>
            </a:r>
            <a:r>
              <a:rPr sz="3950" spc="204" dirty="0"/>
              <a:t> </a:t>
            </a:r>
            <a:r>
              <a:rPr sz="3950" spc="85" dirty="0"/>
              <a:t>tutorial 	</a:t>
            </a:r>
            <a:r>
              <a:rPr sz="3950" spc="120" dirty="0"/>
              <a:t>https://github.com/user/repo.git</a:t>
            </a:r>
            <a:endParaRPr sz="3950"/>
          </a:p>
        </p:txBody>
      </p:sp>
      <p:grpSp>
        <p:nvGrpSpPr>
          <p:cNvPr id="11" name="object 11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28475" y="6916019"/>
              <a:ext cx="3434715" cy="3780154"/>
            </a:xfrm>
            <a:custGeom>
              <a:avLst/>
              <a:gdLst/>
              <a:ahLst/>
              <a:cxnLst/>
              <a:rect l="l" t="t" r="r" b="b"/>
              <a:pathLst>
                <a:path w="3434715" h="3780154">
                  <a:moveTo>
                    <a:pt x="3366358" y="0"/>
                  </a:moveTo>
                  <a:lnTo>
                    <a:pt x="68092" y="0"/>
                  </a:lnTo>
                  <a:lnTo>
                    <a:pt x="41594" y="5349"/>
                  </a:lnTo>
                  <a:lnTo>
                    <a:pt x="19949" y="19936"/>
                  </a:lnTo>
                  <a:lnTo>
                    <a:pt x="5353" y="41564"/>
                  </a:lnTo>
                  <a:lnTo>
                    <a:pt x="0" y="68040"/>
                  </a:lnTo>
                  <a:lnTo>
                    <a:pt x="0" y="3711949"/>
                  </a:lnTo>
                  <a:lnTo>
                    <a:pt x="5347" y="3738446"/>
                  </a:lnTo>
                  <a:lnTo>
                    <a:pt x="19933" y="3760072"/>
                  </a:lnTo>
                  <a:lnTo>
                    <a:pt x="41576" y="3774646"/>
                  </a:lnTo>
                  <a:lnTo>
                    <a:pt x="68092" y="3779989"/>
                  </a:lnTo>
                  <a:lnTo>
                    <a:pt x="3366358" y="3779989"/>
                  </a:lnTo>
                  <a:lnTo>
                    <a:pt x="3392856" y="3774639"/>
                  </a:lnTo>
                  <a:lnTo>
                    <a:pt x="3414500" y="3760053"/>
                  </a:lnTo>
                  <a:lnTo>
                    <a:pt x="3429097" y="3738425"/>
                  </a:lnTo>
                  <a:lnTo>
                    <a:pt x="3434450" y="3711949"/>
                  </a:lnTo>
                  <a:lnTo>
                    <a:pt x="3434450" y="68040"/>
                  </a:lnTo>
                  <a:lnTo>
                    <a:pt x="3429103" y="41543"/>
                  </a:lnTo>
                  <a:lnTo>
                    <a:pt x="3414516" y="19917"/>
                  </a:lnTo>
                  <a:lnTo>
                    <a:pt x="3392873" y="5342"/>
                  </a:lnTo>
                  <a:lnTo>
                    <a:pt x="33663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91827" y="6879371"/>
              <a:ext cx="3506470" cy="3853815"/>
            </a:xfrm>
            <a:custGeom>
              <a:avLst/>
              <a:gdLst/>
              <a:ahLst/>
              <a:cxnLst/>
              <a:rect l="l" t="t" r="r" b="b"/>
              <a:pathLst>
                <a:path w="3506469" h="3853815">
                  <a:moveTo>
                    <a:pt x="0" y="104688"/>
                  </a:moveTo>
                  <a:lnTo>
                    <a:pt x="8236" y="63938"/>
                  </a:lnTo>
                  <a:lnTo>
                    <a:pt x="30692" y="30662"/>
                  </a:lnTo>
                  <a:lnTo>
                    <a:pt x="63988" y="8226"/>
                  </a:lnTo>
                  <a:lnTo>
                    <a:pt x="104740" y="0"/>
                  </a:lnTo>
                </a:path>
                <a:path w="3506469" h="3853815">
                  <a:moveTo>
                    <a:pt x="3506269" y="3755905"/>
                  </a:moveTo>
                  <a:lnTo>
                    <a:pt x="3499509" y="3789346"/>
                  </a:lnTo>
                  <a:lnTo>
                    <a:pt x="3477053" y="3822622"/>
                  </a:lnTo>
                  <a:lnTo>
                    <a:pt x="3443758" y="3845058"/>
                  </a:lnTo>
                  <a:lnTo>
                    <a:pt x="3403005" y="3853285"/>
                  </a:lnTo>
                  <a:lnTo>
                    <a:pt x="104741" y="3853285"/>
                  </a:lnTo>
                  <a:lnTo>
                    <a:pt x="63972" y="3845066"/>
                  </a:lnTo>
                </a:path>
                <a:path w="3506469" h="3853815">
                  <a:moveTo>
                    <a:pt x="4672" y="3771742"/>
                  </a:moveTo>
                  <a:lnTo>
                    <a:pt x="0" y="3748596"/>
                  </a:lnTo>
                  <a:lnTo>
                    <a:pt x="0" y="104688"/>
                  </a:lnTo>
                </a:path>
              </a:pathLst>
            </a:custGeom>
            <a:ln w="146592">
              <a:solidFill>
                <a:srgbClr val="3BAE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16424" y="6460536"/>
              <a:ext cx="2680970" cy="1016000"/>
            </a:xfrm>
            <a:custGeom>
              <a:avLst/>
              <a:gdLst/>
              <a:ahLst/>
              <a:cxnLst/>
              <a:rect l="l" t="t" r="r" b="b"/>
              <a:pathLst>
                <a:path w="2680969" h="1016000">
                  <a:moveTo>
                    <a:pt x="2575879" y="0"/>
                  </a:moveTo>
                  <a:lnTo>
                    <a:pt x="104666" y="0"/>
                  </a:lnTo>
                  <a:lnTo>
                    <a:pt x="63880" y="8237"/>
                  </a:lnTo>
                  <a:lnTo>
                    <a:pt x="30635" y="30646"/>
                  </a:lnTo>
                  <a:lnTo>
                    <a:pt x="8217" y="63904"/>
                  </a:lnTo>
                  <a:lnTo>
                    <a:pt x="0" y="104632"/>
                  </a:lnTo>
                  <a:lnTo>
                    <a:pt x="0" y="911043"/>
                  </a:lnTo>
                  <a:lnTo>
                    <a:pt x="8224" y="951726"/>
                  </a:lnTo>
                  <a:lnTo>
                    <a:pt x="30654" y="984990"/>
                  </a:lnTo>
                  <a:lnTo>
                    <a:pt x="63924" y="1007438"/>
                  </a:lnTo>
                  <a:lnTo>
                    <a:pt x="104666" y="1015675"/>
                  </a:lnTo>
                  <a:lnTo>
                    <a:pt x="2575879" y="1015675"/>
                  </a:lnTo>
                  <a:lnTo>
                    <a:pt x="2616666" y="1007438"/>
                  </a:lnTo>
                  <a:lnTo>
                    <a:pt x="2649911" y="985029"/>
                  </a:lnTo>
                  <a:lnTo>
                    <a:pt x="2672329" y="951771"/>
                  </a:lnTo>
                  <a:lnTo>
                    <a:pt x="2680546" y="911043"/>
                  </a:lnTo>
                  <a:lnTo>
                    <a:pt x="2680546" y="104632"/>
                  </a:lnTo>
                  <a:lnTo>
                    <a:pt x="2672321" y="63949"/>
                  </a:lnTo>
                  <a:lnTo>
                    <a:pt x="2649891" y="30685"/>
                  </a:lnTo>
                  <a:lnTo>
                    <a:pt x="2616622" y="8237"/>
                  </a:lnTo>
                  <a:lnTo>
                    <a:pt x="25758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102144" y="6636311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ローカル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900185" y="2502535"/>
            <a:ext cx="8701405" cy="6657340"/>
            <a:chOff x="10900185" y="2502535"/>
            <a:chExt cx="8701405" cy="6657340"/>
          </a:xfrm>
        </p:grpSpPr>
        <p:sp>
          <p:nvSpPr>
            <p:cNvPr id="18" name="object 18"/>
            <p:cNvSpPr/>
            <p:nvPr/>
          </p:nvSpPr>
          <p:spPr>
            <a:xfrm>
              <a:off x="10921133" y="8290586"/>
              <a:ext cx="2199005" cy="839469"/>
            </a:xfrm>
            <a:custGeom>
              <a:avLst/>
              <a:gdLst/>
              <a:ahLst/>
              <a:cxnLst/>
              <a:rect l="l" t="t" r="r" b="b"/>
              <a:pathLst>
                <a:path w="2199005" h="839470">
                  <a:moveTo>
                    <a:pt x="1506829" y="826731"/>
                  </a:moveTo>
                  <a:lnTo>
                    <a:pt x="770374" y="826731"/>
                  </a:lnTo>
                  <a:lnTo>
                    <a:pt x="809164" y="836412"/>
                  </a:lnTo>
                  <a:lnTo>
                    <a:pt x="835441" y="838457"/>
                  </a:lnTo>
                  <a:lnTo>
                    <a:pt x="851324" y="839431"/>
                  </a:lnTo>
                  <a:lnTo>
                    <a:pt x="1437397" y="839431"/>
                  </a:lnTo>
                  <a:lnTo>
                    <a:pt x="1458286" y="838092"/>
                  </a:lnTo>
                  <a:lnTo>
                    <a:pt x="1506829" y="826731"/>
                  </a:lnTo>
                  <a:close/>
                </a:path>
                <a:path w="2199005" h="839470">
                  <a:moveTo>
                    <a:pt x="1609791" y="814031"/>
                  </a:moveTo>
                  <a:lnTo>
                    <a:pt x="673093" y="814031"/>
                  </a:lnTo>
                  <a:lnTo>
                    <a:pt x="721013" y="826731"/>
                  </a:lnTo>
                  <a:lnTo>
                    <a:pt x="1559322" y="826731"/>
                  </a:lnTo>
                  <a:lnTo>
                    <a:pt x="1609791" y="814031"/>
                  </a:lnTo>
                  <a:close/>
                </a:path>
                <a:path w="2199005" h="839470">
                  <a:moveTo>
                    <a:pt x="1703661" y="801331"/>
                  </a:moveTo>
                  <a:lnTo>
                    <a:pt x="581243" y="801331"/>
                  </a:lnTo>
                  <a:lnTo>
                    <a:pt x="626531" y="814031"/>
                  </a:lnTo>
                  <a:lnTo>
                    <a:pt x="1657987" y="814031"/>
                  </a:lnTo>
                  <a:lnTo>
                    <a:pt x="1703661" y="801331"/>
                  </a:lnTo>
                  <a:close/>
                </a:path>
                <a:path w="2199005" h="839470">
                  <a:moveTo>
                    <a:pt x="2090360" y="648931"/>
                  </a:moveTo>
                  <a:lnTo>
                    <a:pt x="131950" y="648931"/>
                  </a:lnTo>
                  <a:lnTo>
                    <a:pt x="144194" y="661631"/>
                  </a:lnTo>
                  <a:lnTo>
                    <a:pt x="182203" y="674331"/>
                  </a:lnTo>
                  <a:lnTo>
                    <a:pt x="223558" y="699731"/>
                  </a:lnTo>
                  <a:lnTo>
                    <a:pt x="268235" y="712431"/>
                  </a:lnTo>
                  <a:lnTo>
                    <a:pt x="316210" y="737831"/>
                  </a:lnTo>
                  <a:lnTo>
                    <a:pt x="320377" y="739451"/>
                  </a:lnTo>
                  <a:lnTo>
                    <a:pt x="355118" y="750531"/>
                  </a:lnTo>
                  <a:lnTo>
                    <a:pt x="382433" y="750531"/>
                  </a:lnTo>
                  <a:lnTo>
                    <a:pt x="452174" y="775931"/>
                  </a:lnTo>
                  <a:lnTo>
                    <a:pt x="530074" y="799218"/>
                  </a:lnTo>
                  <a:lnTo>
                    <a:pt x="540385" y="801331"/>
                  </a:lnTo>
                  <a:lnTo>
                    <a:pt x="1744283" y="801331"/>
                  </a:lnTo>
                  <a:lnTo>
                    <a:pt x="1786443" y="788631"/>
                  </a:lnTo>
                  <a:lnTo>
                    <a:pt x="1823054" y="775931"/>
                  </a:lnTo>
                  <a:lnTo>
                    <a:pt x="1888761" y="750531"/>
                  </a:lnTo>
                  <a:lnTo>
                    <a:pt x="1951500" y="725131"/>
                  </a:lnTo>
                  <a:lnTo>
                    <a:pt x="1984817" y="712431"/>
                  </a:lnTo>
                  <a:lnTo>
                    <a:pt x="2016222" y="699731"/>
                  </a:lnTo>
                  <a:lnTo>
                    <a:pt x="2045666" y="674331"/>
                  </a:lnTo>
                  <a:lnTo>
                    <a:pt x="2073099" y="661631"/>
                  </a:lnTo>
                  <a:lnTo>
                    <a:pt x="2082029" y="661631"/>
                  </a:lnTo>
                  <a:lnTo>
                    <a:pt x="2090360" y="648931"/>
                  </a:lnTo>
                  <a:close/>
                </a:path>
                <a:path w="2199005" h="839470">
                  <a:moveTo>
                    <a:pt x="2105202" y="636231"/>
                  </a:moveTo>
                  <a:lnTo>
                    <a:pt x="110103" y="636231"/>
                  </a:lnTo>
                  <a:lnTo>
                    <a:pt x="120585" y="648931"/>
                  </a:lnTo>
                  <a:lnTo>
                    <a:pt x="2098086" y="648931"/>
                  </a:lnTo>
                  <a:lnTo>
                    <a:pt x="2105202" y="636231"/>
                  </a:lnTo>
                  <a:close/>
                </a:path>
                <a:path w="2199005" h="839470">
                  <a:moveTo>
                    <a:pt x="83924" y="13931"/>
                  </a:moveTo>
                  <a:lnTo>
                    <a:pt x="50782" y="13931"/>
                  </a:lnTo>
                  <a:lnTo>
                    <a:pt x="24158" y="26631"/>
                  </a:lnTo>
                  <a:lnTo>
                    <a:pt x="6436" y="39331"/>
                  </a:lnTo>
                  <a:lnTo>
                    <a:pt x="0" y="77431"/>
                  </a:lnTo>
                  <a:lnTo>
                    <a:pt x="0" y="483831"/>
                  </a:lnTo>
                  <a:lnTo>
                    <a:pt x="6774" y="521931"/>
                  </a:lnTo>
                  <a:lnTo>
                    <a:pt x="25237" y="560031"/>
                  </a:lnTo>
                  <a:lnTo>
                    <a:pt x="52602" y="598131"/>
                  </a:lnTo>
                  <a:lnTo>
                    <a:pt x="86081" y="623531"/>
                  </a:lnTo>
                  <a:lnTo>
                    <a:pt x="87798" y="623531"/>
                  </a:lnTo>
                  <a:lnTo>
                    <a:pt x="92625" y="636231"/>
                  </a:lnTo>
                  <a:lnTo>
                    <a:pt x="2116762" y="636231"/>
                  </a:lnTo>
                  <a:lnTo>
                    <a:pt x="2148562" y="598131"/>
                  </a:lnTo>
                  <a:lnTo>
                    <a:pt x="2174685" y="560031"/>
                  </a:lnTo>
                  <a:lnTo>
                    <a:pt x="2192376" y="521931"/>
                  </a:lnTo>
                  <a:lnTo>
                    <a:pt x="2198885" y="483831"/>
                  </a:lnTo>
                  <a:lnTo>
                    <a:pt x="2198885" y="293331"/>
                  </a:lnTo>
                  <a:lnTo>
                    <a:pt x="1040782" y="293331"/>
                  </a:lnTo>
                  <a:lnTo>
                    <a:pt x="994871" y="280631"/>
                  </a:lnTo>
                  <a:lnTo>
                    <a:pt x="946549" y="280631"/>
                  </a:lnTo>
                  <a:lnTo>
                    <a:pt x="895888" y="267931"/>
                  </a:lnTo>
                  <a:lnTo>
                    <a:pt x="787834" y="242531"/>
                  </a:lnTo>
                  <a:lnTo>
                    <a:pt x="730585" y="229831"/>
                  </a:lnTo>
                  <a:lnTo>
                    <a:pt x="535293" y="179031"/>
                  </a:lnTo>
                  <a:lnTo>
                    <a:pt x="484571" y="153631"/>
                  </a:lnTo>
                  <a:lnTo>
                    <a:pt x="339726" y="115531"/>
                  </a:lnTo>
                  <a:lnTo>
                    <a:pt x="292527" y="90131"/>
                  </a:lnTo>
                  <a:lnTo>
                    <a:pt x="200433" y="64731"/>
                  </a:lnTo>
                  <a:lnTo>
                    <a:pt x="177288" y="52031"/>
                  </a:lnTo>
                  <a:lnTo>
                    <a:pt x="155305" y="52031"/>
                  </a:lnTo>
                  <a:lnTo>
                    <a:pt x="134533" y="39331"/>
                  </a:lnTo>
                  <a:lnTo>
                    <a:pt x="115022" y="26631"/>
                  </a:lnTo>
                  <a:lnTo>
                    <a:pt x="98468" y="26631"/>
                  </a:lnTo>
                  <a:lnTo>
                    <a:pt x="83924" y="13931"/>
                  </a:lnTo>
                  <a:close/>
                </a:path>
                <a:path w="2199005" h="839470">
                  <a:moveTo>
                    <a:pt x="2150047" y="13931"/>
                  </a:moveTo>
                  <a:lnTo>
                    <a:pt x="2118165" y="26631"/>
                  </a:lnTo>
                  <a:lnTo>
                    <a:pt x="2099548" y="26631"/>
                  </a:lnTo>
                  <a:lnTo>
                    <a:pt x="2092229" y="39331"/>
                  </a:lnTo>
                  <a:lnTo>
                    <a:pt x="2076013" y="39331"/>
                  </a:lnTo>
                  <a:lnTo>
                    <a:pt x="2058706" y="52031"/>
                  </a:lnTo>
                  <a:lnTo>
                    <a:pt x="2040348" y="64731"/>
                  </a:lnTo>
                  <a:lnTo>
                    <a:pt x="2020975" y="64731"/>
                  </a:lnTo>
                  <a:lnTo>
                    <a:pt x="1974905" y="90131"/>
                  </a:lnTo>
                  <a:lnTo>
                    <a:pt x="1927603" y="102831"/>
                  </a:lnTo>
                  <a:lnTo>
                    <a:pt x="1879220" y="128231"/>
                  </a:lnTo>
                  <a:lnTo>
                    <a:pt x="1829905" y="140931"/>
                  </a:lnTo>
                  <a:lnTo>
                    <a:pt x="1779809" y="166331"/>
                  </a:lnTo>
                  <a:lnTo>
                    <a:pt x="1634331" y="204431"/>
                  </a:lnTo>
                  <a:lnTo>
                    <a:pt x="1587094" y="229831"/>
                  </a:lnTo>
                  <a:lnTo>
                    <a:pt x="1494907" y="255231"/>
                  </a:lnTo>
                  <a:lnTo>
                    <a:pt x="1441678" y="267931"/>
                  </a:lnTo>
                  <a:lnTo>
                    <a:pt x="1390292" y="267931"/>
                  </a:lnTo>
                  <a:lnTo>
                    <a:pt x="1340817" y="280631"/>
                  </a:lnTo>
                  <a:lnTo>
                    <a:pt x="1337147" y="281612"/>
                  </a:lnTo>
                  <a:lnTo>
                    <a:pt x="2198885" y="281612"/>
                  </a:lnTo>
                  <a:lnTo>
                    <a:pt x="2198885" y="77431"/>
                  </a:lnTo>
                  <a:lnTo>
                    <a:pt x="2192696" y="39331"/>
                  </a:lnTo>
                  <a:lnTo>
                    <a:pt x="2175653" y="26631"/>
                  </a:lnTo>
                  <a:lnTo>
                    <a:pt x="2150047" y="13931"/>
                  </a:lnTo>
                  <a:close/>
                </a:path>
                <a:path w="2199005" h="839470">
                  <a:moveTo>
                    <a:pt x="1103192" y="273504"/>
                  </a:moveTo>
                  <a:lnTo>
                    <a:pt x="1125770" y="280631"/>
                  </a:lnTo>
                  <a:lnTo>
                    <a:pt x="1156059" y="280631"/>
                  </a:lnTo>
                  <a:lnTo>
                    <a:pt x="1103192" y="273504"/>
                  </a:lnTo>
                  <a:close/>
                </a:path>
                <a:path w="2199005" h="839470">
                  <a:moveTo>
                    <a:pt x="929132" y="250038"/>
                  </a:moveTo>
                  <a:lnTo>
                    <a:pt x="949629" y="255231"/>
                  </a:lnTo>
                  <a:lnTo>
                    <a:pt x="997392" y="267931"/>
                  </a:lnTo>
                  <a:lnTo>
                    <a:pt x="1061858" y="267931"/>
                  </a:lnTo>
                  <a:lnTo>
                    <a:pt x="929132" y="250038"/>
                  </a:lnTo>
                  <a:close/>
                </a:path>
                <a:path w="2199005" h="839470">
                  <a:moveTo>
                    <a:pt x="435175" y="124494"/>
                  </a:moveTo>
                  <a:lnTo>
                    <a:pt x="442262" y="128231"/>
                  </a:lnTo>
                  <a:lnTo>
                    <a:pt x="459450" y="132694"/>
                  </a:lnTo>
                  <a:lnTo>
                    <a:pt x="435175" y="124494"/>
                  </a:lnTo>
                  <a:close/>
                </a:path>
                <a:path w="2199005" h="839470">
                  <a:moveTo>
                    <a:pt x="245114" y="60295"/>
                  </a:moveTo>
                  <a:lnTo>
                    <a:pt x="253057" y="64731"/>
                  </a:lnTo>
                  <a:lnTo>
                    <a:pt x="278971" y="71732"/>
                  </a:lnTo>
                  <a:lnTo>
                    <a:pt x="245114" y="60295"/>
                  </a:lnTo>
                  <a:close/>
                </a:path>
                <a:path w="2199005" h="839470">
                  <a:moveTo>
                    <a:pt x="183440" y="38716"/>
                  </a:moveTo>
                  <a:lnTo>
                    <a:pt x="184502" y="39331"/>
                  </a:lnTo>
                  <a:lnTo>
                    <a:pt x="185085" y="39331"/>
                  </a:lnTo>
                  <a:lnTo>
                    <a:pt x="183440" y="38716"/>
                  </a:lnTo>
                  <a:close/>
                </a:path>
                <a:path w="2199005" h="839470">
                  <a:moveTo>
                    <a:pt x="106986" y="10113"/>
                  </a:moveTo>
                  <a:lnTo>
                    <a:pt x="113682" y="13931"/>
                  </a:lnTo>
                  <a:lnTo>
                    <a:pt x="117192" y="13931"/>
                  </a:lnTo>
                  <a:lnTo>
                    <a:pt x="106986" y="10113"/>
                  </a:lnTo>
                  <a:close/>
                </a:path>
                <a:path w="2199005" h="839470">
                  <a:moveTo>
                    <a:pt x="2150945" y="0"/>
                  </a:moveTo>
                  <a:lnTo>
                    <a:pt x="2145405" y="1231"/>
                  </a:lnTo>
                  <a:lnTo>
                    <a:pt x="2155125" y="1231"/>
                  </a:lnTo>
                  <a:lnTo>
                    <a:pt x="2150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64934" y="8299544"/>
              <a:ext cx="1865630" cy="839469"/>
            </a:xfrm>
            <a:custGeom>
              <a:avLst/>
              <a:gdLst/>
              <a:ahLst/>
              <a:cxnLst/>
              <a:rect l="l" t="t" r="r" b="b"/>
              <a:pathLst>
                <a:path w="1865630" h="839470">
                  <a:moveTo>
                    <a:pt x="1865555" y="272654"/>
                  </a:moveTo>
                  <a:lnTo>
                    <a:pt x="1865555" y="463064"/>
                  </a:lnTo>
                  <a:lnTo>
                    <a:pt x="1858781" y="508493"/>
                  </a:lnTo>
                  <a:lnTo>
                    <a:pt x="1840252" y="554449"/>
                  </a:lnTo>
                  <a:lnTo>
                    <a:pt x="1812656" y="595490"/>
                  </a:lnTo>
                  <a:lnTo>
                    <a:pt x="1800569" y="606405"/>
                  </a:lnTo>
                </a:path>
                <a:path w="1865630" h="839470">
                  <a:moveTo>
                    <a:pt x="1623950" y="715835"/>
                  </a:moveTo>
                  <a:lnTo>
                    <a:pt x="1482358" y="771666"/>
                  </a:lnTo>
                  <a:lnTo>
                    <a:pt x="1437954" y="783982"/>
                  </a:lnTo>
                  <a:lnTo>
                    <a:pt x="1389834" y="794756"/>
                  </a:lnTo>
                  <a:lnTo>
                    <a:pt x="1338711" y="804084"/>
                  </a:lnTo>
                  <a:lnTo>
                    <a:pt x="1285300" y="812062"/>
                  </a:lnTo>
                  <a:lnTo>
                    <a:pt x="1230315" y="818789"/>
                  </a:lnTo>
                  <a:lnTo>
                    <a:pt x="1174472" y="824362"/>
                  </a:lnTo>
                  <a:lnTo>
                    <a:pt x="1118484" y="828876"/>
                  </a:lnTo>
                  <a:lnTo>
                    <a:pt x="1063066" y="832430"/>
                  </a:lnTo>
                  <a:lnTo>
                    <a:pt x="1008933" y="835120"/>
                  </a:lnTo>
                  <a:lnTo>
                    <a:pt x="956798" y="837044"/>
                  </a:lnTo>
                  <a:lnTo>
                    <a:pt x="907378" y="838297"/>
                  </a:lnTo>
                </a:path>
                <a:path w="1865630" h="839470">
                  <a:moveTo>
                    <a:pt x="819577" y="839184"/>
                  </a:moveTo>
                  <a:lnTo>
                    <a:pt x="819534" y="839184"/>
                  </a:lnTo>
                  <a:lnTo>
                    <a:pt x="819500" y="839184"/>
                  </a:lnTo>
                </a:path>
                <a:path w="1865630" h="839470">
                  <a:moveTo>
                    <a:pt x="696547" y="838160"/>
                  </a:moveTo>
                  <a:lnTo>
                    <a:pt x="648727" y="837028"/>
                  </a:lnTo>
                  <a:lnTo>
                    <a:pt x="598337" y="835291"/>
                  </a:lnTo>
                  <a:lnTo>
                    <a:pt x="545817" y="832823"/>
                  </a:lnTo>
                  <a:lnTo>
                    <a:pt x="491640" y="829498"/>
                  </a:lnTo>
                  <a:lnTo>
                    <a:pt x="436277" y="825190"/>
                  </a:lnTo>
                  <a:lnTo>
                    <a:pt x="380202" y="819775"/>
                  </a:lnTo>
                  <a:lnTo>
                    <a:pt x="323887" y="813125"/>
                  </a:lnTo>
                  <a:lnTo>
                    <a:pt x="267804" y="805115"/>
                  </a:lnTo>
                  <a:lnTo>
                    <a:pt x="212425" y="795619"/>
                  </a:lnTo>
                  <a:lnTo>
                    <a:pt x="158224" y="784511"/>
                  </a:lnTo>
                  <a:lnTo>
                    <a:pt x="105673" y="771666"/>
                  </a:lnTo>
                  <a:lnTo>
                    <a:pt x="0" y="737963"/>
                  </a:lnTo>
                </a:path>
                <a:path w="1865630" h="839470">
                  <a:moveTo>
                    <a:pt x="1837542" y="0"/>
                  </a:moveTo>
                  <a:lnTo>
                    <a:pt x="1858039" y="24177"/>
                  </a:lnTo>
                  <a:lnTo>
                    <a:pt x="1865555" y="61556"/>
                  </a:lnTo>
                  <a:lnTo>
                    <a:pt x="1865555" y="272654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10662" y="7926460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10662" y="7926460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4543" y="8746021"/>
              <a:ext cx="92489" cy="9254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2620" y="8746021"/>
              <a:ext cx="92489" cy="925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841869" y="8902225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96910" y="3152877"/>
              <a:ext cx="4073525" cy="1588135"/>
            </a:xfrm>
            <a:custGeom>
              <a:avLst/>
              <a:gdLst/>
              <a:ahLst/>
              <a:cxnLst/>
              <a:rect l="l" t="t" r="r" b="b"/>
              <a:pathLst>
                <a:path w="4073525" h="1588135">
                  <a:moveTo>
                    <a:pt x="40684" y="2921"/>
                  </a:moveTo>
                  <a:lnTo>
                    <a:pt x="18185" y="10576"/>
                  </a:lnTo>
                  <a:lnTo>
                    <a:pt x="17766" y="11080"/>
                  </a:lnTo>
                  <a:lnTo>
                    <a:pt x="40684" y="2921"/>
                  </a:lnTo>
                  <a:close/>
                </a:path>
                <a:path w="4073525" h="1588135">
                  <a:moveTo>
                    <a:pt x="49270" y="0"/>
                  </a:moveTo>
                  <a:lnTo>
                    <a:pt x="48238" y="351"/>
                  </a:lnTo>
                  <a:lnTo>
                    <a:pt x="51415" y="351"/>
                  </a:lnTo>
                  <a:lnTo>
                    <a:pt x="49270" y="0"/>
                  </a:lnTo>
                  <a:close/>
                </a:path>
                <a:path w="4073525" h="1588135">
                  <a:moveTo>
                    <a:pt x="2620355" y="1575151"/>
                  </a:moveTo>
                  <a:lnTo>
                    <a:pt x="1647508" y="1575151"/>
                  </a:lnTo>
                  <a:lnTo>
                    <a:pt x="1691898" y="1586863"/>
                  </a:lnTo>
                  <a:lnTo>
                    <a:pt x="1709628" y="1587800"/>
                  </a:lnTo>
                  <a:lnTo>
                    <a:pt x="1710925" y="1587851"/>
                  </a:lnTo>
                  <a:lnTo>
                    <a:pt x="2529925" y="1587851"/>
                  </a:lnTo>
                  <a:lnTo>
                    <a:pt x="2536679" y="1587577"/>
                  </a:lnTo>
                  <a:lnTo>
                    <a:pt x="2574327" y="1585509"/>
                  </a:lnTo>
                  <a:lnTo>
                    <a:pt x="2620355" y="1575151"/>
                  </a:lnTo>
                  <a:close/>
                </a:path>
                <a:path w="4073525" h="1588135">
                  <a:moveTo>
                    <a:pt x="2784950" y="1562451"/>
                  </a:moveTo>
                  <a:lnTo>
                    <a:pt x="1436568" y="1562451"/>
                  </a:lnTo>
                  <a:lnTo>
                    <a:pt x="1488377" y="1574109"/>
                  </a:lnTo>
                  <a:lnTo>
                    <a:pt x="1494917" y="1574654"/>
                  </a:lnTo>
                  <a:lnTo>
                    <a:pt x="1502079" y="1575151"/>
                  </a:lnTo>
                  <a:lnTo>
                    <a:pt x="2730941" y="1575151"/>
                  </a:lnTo>
                  <a:lnTo>
                    <a:pt x="2784950" y="1562451"/>
                  </a:lnTo>
                  <a:close/>
                </a:path>
                <a:path w="4073525" h="1588135">
                  <a:moveTo>
                    <a:pt x="2940963" y="1549751"/>
                  </a:moveTo>
                  <a:lnTo>
                    <a:pt x="1326656" y="1549751"/>
                  </a:lnTo>
                  <a:lnTo>
                    <a:pt x="1381114" y="1562451"/>
                  </a:lnTo>
                  <a:lnTo>
                    <a:pt x="2878752" y="1562451"/>
                  </a:lnTo>
                  <a:lnTo>
                    <a:pt x="2898551" y="1560327"/>
                  </a:lnTo>
                  <a:lnTo>
                    <a:pt x="2940963" y="1549751"/>
                  </a:lnTo>
                  <a:close/>
                </a:path>
                <a:path w="4073525" h="1588135">
                  <a:moveTo>
                    <a:pt x="3039234" y="1537051"/>
                  </a:moveTo>
                  <a:lnTo>
                    <a:pt x="1220797" y="1537051"/>
                  </a:lnTo>
                  <a:lnTo>
                    <a:pt x="1273211" y="1549751"/>
                  </a:lnTo>
                  <a:lnTo>
                    <a:pt x="2988614" y="1549751"/>
                  </a:lnTo>
                  <a:lnTo>
                    <a:pt x="2992913" y="1549177"/>
                  </a:lnTo>
                  <a:lnTo>
                    <a:pt x="3039234" y="1537051"/>
                  </a:lnTo>
                  <a:close/>
                </a:path>
                <a:path w="4073525" h="1588135">
                  <a:moveTo>
                    <a:pt x="3337866" y="1473551"/>
                  </a:moveTo>
                  <a:lnTo>
                    <a:pt x="884112" y="1473551"/>
                  </a:lnTo>
                  <a:lnTo>
                    <a:pt x="928857" y="1486251"/>
                  </a:lnTo>
                  <a:lnTo>
                    <a:pt x="1050465" y="1519101"/>
                  </a:lnTo>
                  <a:lnTo>
                    <a:pt x="1080668" y="1524351"/>
                  </a:lnTo>
                  <a:lnTo>
                    <a:pt x="1119123" y="1524351"/>
                  </a:lnTo>
                  <a:lnTo>
                    <a:pt x="1169429" y="1537051"/>
                  </a:lnTo>
                  <a:lnTo>
                    <a:pt x="3078695" y="1537051"/>
                  </a:lnTo>
                  <a:lnTo>
                    <a:pt x="3087684" y="1535714"/>
                  </a:lnTo>
                  <a:lnTo>
                    <a:pt x="3096154" y="1534311"/>
                  </a:lnTo>
                  <a:lnTo>
                    <a:pt x="3176579" y="1511651"/>
                  </a:lnTo>
                  <a:lnTo>
                    <a:pt x="3219386" y="1511651"/>
                  </a:lnTo>
                  <a:lnTo>
                    <a:pt x="3260585" y="1498951"/>
                  </a:lnTo>
                  <a:lnTo>
                    <a:pt x="3300103" y="1486251"/>
                  </a:lnTo>
                  <a:lnTo>
                    <a:pt x="3337866" y="1473551"/>
                  </a:lnTo>
                  <a:close/>
                </a:path>
                <a:path w="4073525" h="1588135">
                  <a:moveTo>
                    <a:pt x="3969188" y="1168751"/>
                  </a:moveTo>
                  <a:lnTo>
                    <a:pt x="130993" y="1168751"/>
                  </a:lnTo>
                  <a:lnTo>
                    <a:pt x="150368" y="1181451"/>
                  </a:lnTo>
                  <a:lnTo>
                    <a:pt x="237744" y="1232251"/>
                  </a:lnTo>
                  <a:lnTo>
                    <a:pt x="284038" y="1257651"/>
                  </a:lnTo>
                  <a:lnTo>
                    <a:pt x="332118" y="1283051"/>
                  </a:lnTo>
                  <a:lnTo>
                    <a:pt x="396455" y="1312034"/>
                  </a:lnTo>
                  <a:lnTo>
                    <a:pt x="433409" y="1321151"/>
                  </a:lnTo>
                  <a:lnTo>
                    <a:pt x="486508" y="1346551"/>
                  </a:lnTo>
                  <a:lnTo>
                    <a:pt x="535788" y="1371951"/>
                  </a:lnTo>
                  <a:lnTo>
                    <a:pt x="585534" y="1384651"/>
                  </a:lnTo>
                  <a:lnTo>
                    <a:pt x="610941" y="1397508"/>
                  </a:lnTo>
                  <a:lnTo>
                    <a:pt x="691220" y="1423866"/>
                  </a:lnTo>
                  <a:lnTo>
                    <a:pt x="788764" y="1448151"/>
                  </a:lnTo>
                  <a:lnTo>
                    <a:pt x="836456" y="1471552"/>
                  </a:lnTo>
                  <a:lnTo>
                    <a:pt x="837827" y="1472002"/>
                  </a:lnTo>
                  <a:lnTo>
                    <a:pt x="843911" y="1473551"/>
                  </a:lnTo>
                  <a:lnTo>
                    <a:pt x="3371596" y="1473551"/>
                  </a:lnTo>
                  <a:lnTo>
                    <a:pt x="3376091" y="1472239"/>
                  </a:lnTo>
                  <a:lnTo>
                    <a:pt x="3418125" y="1448151"/>
                  </a:lnTo>
                  <a:lnTo>
                    <a:pt x="3491424" y="1427214"/>
                  </a:lnTo>
                  <a:lnTo>
                    <a:pt x="3516244" y="1417508"/>
                  </a:lnTo>
                  <a:lnTo>
                    <a:pt x="3551583" y="1397351"/>
                  </a:lnTo>
                  <a:lnTo>
                    <a:pt x="3596107" y="1384651"/>
                  </a:lnTo>
                  <a:lnTo>
                    <a:pt x="3684987" y="1333851"/>
                  </a:lnTo>
                  <a:lnTo>
                    <a:pt x="3732186" y="1308451"/>
                  </a:lnTo>
                  <a:lnTo>
                    <a:pt x="3778045" y="1283051"/>
                  </a:lnTo>
                  <a:lnTo>
                    <a:pt x="3822465" y="1257651"/>
                  </a:lnTo>
                  <a:lnTo>
                    <a:pt x="3865344" y="1232251"/>
                  </a:lnTo>
                  <a:lnTo>
                    <a:pt x="3906582" y="1206851"/>
                  </a:lnTo>
                  <a:lnTo>
                    <a:pt x="3923753" y="1194151"/>
                  </a:lnTo>
                  <a:lnTo>
                    <a:pt x="3939927" y="1194151"/>
                  </a:lnTo>
                  <a:lnTo>
                    <a:pt x="3955079" y="1181451"/>
                  </a:lnTo>
                  <a:lnTo>
                    <a:pt x="3969188" y="1168751"/>
                  </a:lnTo>
                  <a:close/>
                </a:path>
                <a:path w="4073525" h="1588135">
                  <a:moveTo>
                    <a:pt x="3981020" y="1156051"/>
                  </a:moveTo>
                  <a:lnTo>
                    <a:pt x="105012" y="1156051"/>
                  </a:lnTo>
                  <a:lnTo>
                    <a:pt x="113043" y="1168751"/>
                  </a:lnTo>
                  <a:lnTo>
                    <a:pt x="3975501" y="1168751"/>
                  </a:lnTo>
                  <a:lnTo>
                    <a:pt x="3981020" y="1156051"/>
                  </a:lnTo>
                  <a:close/>
                </a:path>
                <a:path w="4073525" h="1588135">
                  <a:moveTo>
                    <a:pt x="50636" y="13051"/>
                  </a:moveTo>
                  <a:lnTo>
                    <a:pt x="24107" y="25751"/>
                  </a:lnTo>
                  <a:lnTo>
                    <a:pt x="6427" y="51151"/>
                  </a:lnTo>
                  <a:lnTo>
                    <a:pt x="0" y="76551"/>
                  </a:lnTo>
                  <a:lnTo>
                    <a:pt x="0" y="1003651"/>
                  </a:lnTo>
                  <a:lnTo>
                    <a:pt x="6713" y="1041751"/>
                  </a:lnTo>
                  <a:lnTo>
                    <a:pt x="24997" y="1079851"/>
                  </a:lnTo>
                  <a:lnTo>
                    <a:pt x="52067" y="1117951"/>
                  </a:lnTo>
                  <a:lnTo>
                    <a:pt x="85138" y="1143351"/>
                  </a:lnTo>
                  <a:lnTo>
                    <a:pt x="88656" y="1143351"/>
                  </a:lnTo>
                  <a:lnTo>
                    <a:pt x="98038" y="1156051"/>
                  </a:lnTo>
                  <a:lnTo>
                    <a:pt x="3991669" y="1156051"/>
                  </a:lnTo>
                  <a:lnTo>
                    <a:pt x="4023248" y="1117951"/>
                  </a:lnTo>
                  <a:lnTo>
                    <a:pt x="4049172" y="1079851"/>
                  </a:lnTo>
                  <a:lnTo>
                    <a:pt x="4066720" y="1041751"/>
                  </a:lnTo>
                  <a:lnTo>
                    <a:pt x="4073174" y="1003651"/>
                  </a:lnTo>
                  <a:lnTo>
                    <a:pt x="4073174" y="571851"/>
                  </a:lnTo>
                  <a:lnTo>
                    <a:pt x="2076570" y="571851"/>
                  </a:lnTo>
                  <a:lnTo>
                    <a:pt x="2035200" y="559151"/>
                  </a:lnTo>
                  <a:lnTo>
                    <a:pt x="1947698" y="559151"/>
                  </a:lnTo>
                  <a:lnTo>
                    <a:pt x="1901616" y="546451"/>
                  </a:lnTo>
                  <a:lnTo>
                    <a:pt x="1854011" y="546451"/>
                  </a:lnTo>
                  <a:lnTo>
                    <a:pt x="1754334" y="521051"/>
                  </a:lnTo>
                  <a:lnTo>
                    <a:pt x="1702310" y="521051"/>
                  </a:lnTo>
                  <a:lnTo>
                    <a:pt x="1537791" y="482951"/>
                  </a:lnTo>
                  <a:lnTo>
                    <a:pt x="1361115" y="444851"/>
                  </a:lnTo>
                  <a:lnTo>
                    <a:pt x="1299635" y="419451"/>
                  </a:lnTo>
                  <a:lnTo>
                    <a:pt x="963386" y="330551"/>
                  </a:lnTo>
                  <a:lnTo>
                    <a:pt x="913693" y="305151"/>
                  </a:lnTo>
                  <a:lnTo>
                    <a:pt x="760731" y="267051"/>
                  </a:lnTo>
                  <a:lnTo>
                    <a:pt x="709547" y="241651"/>
                  </a:lnTo>
                  <a:lnTo>
                    <a:pt x="607906" y="216251"/>
                  </a:lnTo>
                  <a:lnTo>
                    <a:pt x="557523" y="190851"/>
                  </a:lnTo>
                  <a:lnTo>
                    <a:pt x="457814" y="165451"/>
                  </a:lnTo>
                  <a:lnTo>
                    <a:pt x="408564" y="140051"/>
                  </a:lnTo>
                  <a:lnTo>
                    <a:pt x="359766" y="127351"/>
                  </a:lnTo>
                  <a:lnTo>
                    <a:pt x="311456" y="101951"/>
                  </a:lnTo>
                  <a:lnTo>
                    <a:pt x="266286" y="89251"/>
                  </a:lnTo>
                  <a:lnTo>
                    <a:pt x="223364" y="76551"/>
                  </a:lnTo>
                  <a:lnTo>
                    <a:pt x="182783" y="63851"/>
                  </a:lnTo>
                  <a:lnTo>
                    <a:pt x="144634" y="51151"/>
                  </a:lnTo>
                  <a:lnTo>
                    <a:pt x="99316" y="25751"/>
                  </a:lnTo>
                  <a:lnTo>
                    <a:pt x="83610" y="25751"/>
                  </a:lnTo>
                  <a:lnTo>
                    <a:pt x="50636" y="13051"/>
                  </a:lnTo>
                  <a:close/>
                </a:path>
                <a:path w="4073525" h="1588135">
                  <a:moveTo>
                    <a:pt x="4050044" y="25751"/>
                  </a:moveTo>
                  <a:lnTo>
                    <a:pt x="3986527" y="25751"/>
                  </a:lnTo>
                  <a:lnTo>
                    <a:pt x="3961840" y="38451"/>
                  </a:lnTo>
                  <a:lnTo>
                    <a:pt x="3941513" y="51151"/>
                  </a:lnTo>
                  <a:lnTo>
                    <a:pt x="3909504" y="63851"/>
                  </a:lnTo>
                  <a:lnTo>
                    <a:pt x="3875380" y="76551"/>
                  </a:lnTo>
                  <a:lnTo>
                    <a:pt x="3839216" y="101951"/>
                  </a:lnTo>
                  <a:lnTo>
                    <a:pt x="3801088" y="114651"/>
                  </a:lnTo>
                  <a:lnTo>
                    <a:pt x="3756107" y="127351"/>
                  </a:lnTo>
                  <a:lnTo>
                    <a:pt x="3710529" y="152751"/>
                  </a:lnTo>
                  <a:lnTo>
                    <a:pt x="3664390" y="165451"/>
                  </a:lnTo>
                  <a:lnTo>
                    <a:pt x="3617731" y="190851"/>
                  </a:lnTo>
                  <a:lnTo>
                    <a:pt x="3570588" y="203551"/>
                  </a:lnTo>
                  <a:lnTo>
                    <a:pt x="3523002" y="228951"/>
                  </a:lnTo>
                  <a:lnTo>
                    <a:pt x="3475008" y="241651"/>
                  </a:lnTo>
                  <a:lnTo>
                    <a:pt x="3426648" y="267051"/>
                  </a:lnTo>
                  <a:lnTo>
                    <a:pt x="3328977" y="292451"/>
                  </a:lnTo>
                  <a:lnTo>
                    <a:pt x="3277777" y="317851"/>
                  </a:lnTo>
                  <a:lnTo>
                    <a:pt x="3226907" y="330551"/>
                  </a:lnTo>
                  <a:lnTo>
                    <a:pt x="3176387" y="355951"/>
                  </a:lnTo>
                  <a:lnTo>
                    <a:pt x="3027150" y="394051"/>
                  </a:lnTo>
                  <a:lnTo>
                    <a:pt x="2978250" y="419451"/>
                  </a:lnTo>
                  <a:lnTo>
                    <a:pt x="2834395" y="457551"/>
                  </a:lnTo>
                  <a:lnTo>
                    <a:pt x="2668949" y="495651"/>
                  </a:lnTo>
                  <a:lnTo>
                    <a:pt x="2513745" y="533751"/>
                  </a:lnTo>
                  <a:lnTo>
                    <a:pt x="2464388" y="533751"/>
                  </a:lnTo>
                  <a:lnTo>
                    <a:pt x="2398326" y="551411"/>
                  </a:lnTo>
                  <a:lnTo>
                    <a:pt x="4073174" y="551411"/>
                  </a:lnTo>
                  <a:lnTo>
                    <a:pt x="4073174" y="76551"/>
                  </a:lnTo>
                  <a:lnTo>
                    <a:pt x="4067016" y="51151"/>
                  </a:lnTo>
                  <a:lnTo>
                    <a:pt x="4050044" y="25751"/>
                  </a:lnTo>
                  <a:close/>
                </a:path>
                <a:path w="4073525" h="1588135">
                  <a:moveTo>
                    <a:pt x="1631321" y="478220"/>
                  </a:moveTo>
                  <a:lnTo>
                    <a:pt x="1757408" y="508351"/>
                  </a:lnTo>
                  <a:lnTo>
                    <a:pt x="1807679" y="508351"/>
                  </a:lnTo>
                  <a:lnTo>
                    <a:pt x="1903755" y="533751"/>
                  </a:lnTo>
                  <a:lnTo>
                    <a:pt x="1993707" y="533751"/>
                  </a:lnTo>
                  <a:lnTo>
                    <a:pt x="2036323" y="546451"/>
                  </a:lnTo>
                  <a:lnTo>
                    <a:pt x="2118976" y="546451"/>
                  </a:lnTo>
                  <a:lnTo>
                    <a:pt x="1631321" y="478220"/>
                  </a:lnTo>
                  <a:close/>
                </a:path>
                <a:path w="4073525" h="1588135">
                  <a:moveTo>
                    <a:pt x="1082362" y="338335"/>
                  </a:moveTo>
                  <a:lnTo>
                    <a:pt x="1115930" y="355951"/>
                  </a:lnTo>
                  <a:lnTo>
                    <a:pt x="1305017" y="406751"/>
                  </a:lnTo>
                  <a:lnTo>
                    <a:pt x="1366211" y="419451"/>
                  </a:lnTo>
                  <a:lnTo>
                    <a:pt x="1414530" y="430042"/>
                  </a:lnTo>
                  <a:lnTo>
                    <a:pt x="1082362" y="338335"/>
                  </a:lnTo>
                  <a:close/>
                </a:path>
                <a:path w="4073525" h="1588135">
                  <a:moveTo>
                    <a:pt x="869638" y="279606"/>
                  </a:moveTo>
                  <a:lnTo>
                    <a:pt x="869931" y="279751"/>
                  </a:lnTo>
                  <a:lnTo>
                    <a:pt x="873294" y="280615"/>
                  </a:lnTo>
                  <a:lnTo>
                    <a:pt x="869638" y="279606"/>
                  </a:lnTo>
                  <a:close/>
                </a:path>
                <a:path w="4073525" h="1588135">
                  <a:moveTo>
                    <a:pt x="707840" y="224832"/>
                  </a:moveTo>
                  <a:lnTo>
                    <a:pt x="716089" y="228951"/>
                  </a:lnTo>
                  <a:lnTo>
                    <a:pt x="730463" y="232516"/>
                  </a:lnTo>
                  <a:lnTo>
                    <a:pt x="707840" y="224832"/>
                  </a:lnTo>
                  <a:close/>
                </a:path>
                <a:path w="4073525" h="1588135">
                  <a:moveTo>
                    <a:pt x="552007" y="171903"/>
                  </a:moveTo>
                  <a:lnTo>
                    <a:pt x="564297" y="178151"/>
                  </a:lnTo>
                  <a:lnTo>
                    <a:pt x="587865" y="184082"/>
                  </a:lnTo>
                  <a:lnTo>
                    <a:pt x="552007" y="171903"/>
                  </a:lnTo>
                  <a:close/>
                </a:path>
                <a:path w="4073525" h="1588135">
                  <a:moveTo>
                    <a:pt x="405697" y="122209"/>
                  </a:moveTo>
                  <a:lnTo>
                    <a:pt x="415561" y="127351"/>
                  </a:lnTo>
                  <a:lnTo>
                    <a:pt x="437282" y="132936"/>
                  </a:lnTo>
                  <a:lnTo>
                    <a:pt x="405697" y="122209"/>
                  </a:lnTo>
                  <a:close/>
                </a:path>
                <a:path w="4073525" h="1588135">
                  <a:moveTo>
                    <a:pt x="270426" y="74727"/>
                  </a:moveTo>
                  <a:lnTo>
                    <a:pt x="273502" y="76551"/>
                  </a:lnTo>
                  <a:lnTo>
                    <a:pt x="280777" y="78599"/>
                  </a:lnTo>
                  <a:lnTo>
                    <a:pt x="270426" y="74727"/>
                  </a:lnTo>
                  <a:close/>
                </a:path>
                <a:path w="4073525" h="1588135">
                  <a:moveTo>
                    <a:pt x="3903456" y="49226"/>
                  </a:moveTo>
                  <a:lnTo>
                    <a:pt x="3888351" y="55884"/>
                  </a:lnTo>
                  <a:lnTo>
                    <a:pt x="3901038" y="51151"/>
                  </a:lnTo>
                  <a:lnTo>
                    <a:pt x="3903456" y="49226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91806" y="3152877"/>
              <a:ext cx="4088765" cy="1597025"/>
            </a:xfrm>
            <a:custGeom>
              <a:avLst/>
              <a:gdLst/>
              <a:ahLst/>
              <a:cxnLst/>
              <a:rect l="l" t="t" r="r" b="b"/>
              <a:pathLst>
                <a:path w="4088765" h="1597025">
                  <a:moveTo>
                    <a:pt x="0" y="47257"/>
                  </a:moveTo>
                  <a:lnTo>
                    <a:pt x="2323" y="35832"/>
                  </a:lnTo>
                  <a:lnTo>
                    <a:pt x="23290" y="10576"/>
                  </a:lnTo>
                  <a:lnTo>
                    <a:pt x="54376" y="0"/>
                  </a:lnTo>
                </a:path>
                <a:path w="4088765" h="1597025">
                  <a:moveTo>
                    <a:pt x="4088749" y="551410"/>
                  </a:moveTo>
                  <a:lnTo>
                    <a:pt x="4088749" y="991012"/>
                  </a:lnTo>
                  <a:lnTo>
                    <a:pt x="4082021" y="1036533"/>
                  </a:lnTo>
                  <a:lnTo>
                    <a:pt x="4063636" y="1082716"/>
                  </a:lnTo>
                  <a:lnTo>
                    <a:pt x="4036286" y="1124150"/>
                  </a:lnTo>
                  <a:lnTo>
                    <a:pt x="4002667" y="1155425"/>
                  </a:lnTo>
                </a:path>
                <a:path w="4088765" h="1597025">
                  <a:moveTo>
                    <a:pt x="3853019" y="1253095"/>
                  </a:moveTo>
                  <a:lnTo>
                    <a:pt x="3819134" y="1274381"/>
                  </a:lnTo>
                </a:path>
                <a:path w="4088765" h="1597025">
                  <a:moveTo>
                    <a:pt x="2651064" y="1581574"/>
                  </a:moveTo>
                  <a:lnTo>
                    <a:pt x="2651063" y="1581574"/>
                  </a:lnTo>
                </a:path>
                <a:path w="4088765" h="1597025">
                  <a:moveTo>
                    <a:pt x="2541785" y="1587576"/>
                  </a:moveTo>
                  <a:lnTo>
                    <a:pt x="2541783" y="1587577"/>
                  </a:lnTo>
                </a:path>
                <a:path w="4088765" h="1597025">
                  <a:moveTo>
                    <a:pt x="2436316" y="1591849"/>
                  </a:moveTo>
                  <a:lnTo>
                    <a:pt x="2436315" y="1591849"/>
                  </a:lnTo>
                </a:path>
                <a:path w="4088765" h="1597025">
                  <a:moveTo>
                    <a:pt x="2159531" y="1596562"/>
                  </a:moveTo>
                  <a:lnTo>
                    <a:pt x="2159530" y="1596562"/>
                  </a:lnTo>
                </a:path>
                <a:path w="4088765" h="1597025">
                  <a:moveTo>
                    <a:pt x="54060" y="1123976"/>
                  </a:moveTo>
                  <a:lnTo>
                    <a:pt x="49541" y="1120225"/>
                  </a:lnTo>
                  <a:lnTo>
                    <a:pt x="20964" y="1080787"/>
                  </a:lnTo>
                  <a:lnTo>
                    <a:pt x="19542" y="1077482"/>
                  </a:lnTo>
                </a:path>
                <a:path w="4088765" h="1597025">
                  <a:moveTo>
                    <a:pt x="2159531" y="551410"/>
                  </a:moveTo>
                  <a:lnTo>
                    <a:pt x="2731915" y="467104"/>
                  </a:lnTo>
                  <a:lnTo>
                    <a:pt x="3137604" y="341405"/>
                  </a:lnTo>
                </a:path>
                <a:path w="4088765" h="1597025">
                  <a:moveTo>
                    <a:pt x="4030481" y="3351"/>
                  </a:moveTo>
                  <a:lnTo>
                    <a:pt x="4060805" y="12125"/>
                  </a:lnTo>
                  <a:lnTo>
                    <a:pt x="4081251" y="36212"/>
                  </a:lnTo>
                  <a:lnTo>
                    <a:pt x="4088749" y="73647"/>
                  </a:lnTo>
                  <a:lnTo>
                    <a:pt x="4088749" y="551410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86439" y="2513012"/>
              <a:ext cx="4094479" cy="1204595"/>
            </a:xfrm>
            <a:custGeom>
              <a:avLst/>
              <a:gdLst/>
              <a:ahLst/>
              <a:cxnLst/>
              <a:rect l="l" t="t" r="r" b="b"/>
              <a:pathLst>
                <a:path w="4094480" h="1204595">
                  <a:moveTo>
                    <a:pt x="2047058" y="0"/>
                  </a:moveTo>
                  <a:lnTo>
                    <a:pt x="1976683" y="349"/>
                  </a:lnTo>
                  <a:lnTo>
                    <a:pt x="1837757" y="3109"/>
                  </a:lnTo>
                  <a:lnTo>
                    <a:pt x="1769283" y="5498"/>
                  </a:lnTo>
                  <a:lnTo>
                    <a:pt x="1701519" y="8544"/>
                  </a:lnTo>
                  <a:lnTo>
                    <a:pt x="1634503" y="12236"/>
                  </a:lnTo>
                  <a:lnTo>
                    <a:pt x="1568273" y="16563"/>
                  </a:lnTo>
                  <a:lnTo>
                    <a:pt x="1502867" y="21514"/>
                  </a:lnTo>
                  <a:lnTo>
                    <a:pt x="1438324" y="27077"/>
                  </a:lnTo>
                  <a:lnTo>
                    <a:pt x="1374681" y="33242"/>
                  </a:lnTo>
                  <a:lnTo>
                    <a:pt x="1311976" y="39997"/>
                  </a:lnTo>
                  <a:lnTo>
                    <a:pt x="1250249" y="47330"/>
                  </a:lnTo>
                  <a:lnTo>
                    <a:pt x="1189536" y="55232"/>
                  </a:lnTo>
                  <a:lnTo>
                    <a:pt x="1129876" y="63689"/>
                  </a:lnTo>
                  <a:lnTo>
                    <a:pt x="1071307" y="72692"/>
                  </a:lnTo>
                  <a:lnTo>
                    <a:pt x="1013867" y="82229"/>
                  </a:lnTo>
                  <a:lnTo>
                    <a:pt x="957594" y="92289"/>
                  </a:lnTo>
                  <a:lnTo>
                    <a:pt x="902526" y="102861"/>
                  </a:lnTo>
                  <a:lnTo>
                    <a:pt x="848702" y="113933"/>
                  </a:lnTo>
                  <a:lnTo>
                    <a:pt x="796160" y="125494"/>
                  </a:lnTo>
                  <a:lnTo>
                    <a:pt x="744937" y="137533"/>
                  </a:lnTo>
                  <a:lnTo>
                    <a:pt x="695072" y="150039"/>
                  </a:lnTo>
                  <a:lnTo>
                    <a:pt x="646603" y="163000"/>
                  </a:lnTo>
                  <a:lnTo>
                    <a:pt x="599568" y="176406"/>
                  </a:lnTo>
                  <a:lnTo>
                    <a:pt x="554004" y="190244"/>
                  </a:lnTo>
                  <a:lnTo>
                    <a:pt x="509952" y="204505"/>
                  </a:lnTo>
                  <a:lnTo>
                    <a:pt x="467447" y="219176"/>
                  </a:lnTo>
                  <a:lnTo>
                    <a:pt x="426529" y="234247"/>
                  </a:lnTo>
                  <a:lnTo>
                    <a:pt x="387235" y="249706"/>
                  </a:lnTo>
                  <a:lnTo>
                    <a:pt x="349604" y="265542"/>
                  </a:lnTo>
                  <a:lnTo>
                    <a:pt x="313674" y="281744"/>
                  </a:lnTo>
                  <a:lnTo>
                    <a:pt x="247068" y="315201"/>
                  </a:lnTo>
                  <a:lnTo>
                    <a:pt x="187722" y="349987"/>
                  </a:lnTo>
                  <a:lnTo>
                    <a:pt x="135941" y="386011"/>
                  </a:lnTo>
                  <a:lnTo>
                    <a:pt x="92031" y="423185"/>
                  </a:lnTo>
                  <a:lnTo>
                    <a:pt x="56295" y="461419"/>
                  </a:lnTo>
                  <a:lnTo>
                    <a:pt x="29039" y="500623"/>
                  </a:lnTo>
                  <a:lnTo>
                    <a:pt x="10568" y="540707"/>
                  </a:lnTo>
                  <a:lnTo>
                    <a:pt x="1187" y="581581"/>
                  </a:lnTo>
                  <a:lnTo>
                    <a:pt x="0" y="602287"/>
                  </a:lnTo>
                  <a:lnTo>
                    <a:pt x="1187" y="622993"/>
                  </a:lnTo>
                  <a:lnTo>
                    <a:pt x="10568" y="663867"/>
                  </a:lnTo>
                  <a:lnTo>
                    <a:pt x="29039" y="703952"/>
                  </a:lnTo>
                  <a:lnTo>
                    <a:pt x="56295" y="743155"/>
                  </a:lnTo>
                  <a:lnTo>
                    <a:pt x="92031" y="781389"/>
                  </a:lnTo>
                  <a:lnTo>
                    <a:pt x="135941" y="818563"/>
                  </a:lnTo>
                  <a:lnTo>
                    <a:pt x="187722" y="854588"/>
                  </a:lnTo>
                  <a:lnTo>
                    <a:pt x="247068" y="889373"/>
                  </a:lnTo>
                  <a:lnTo>
                    <a:pt x="313674" y="922830"/>
                  </a:lnTo>
                  <a:lnTo>
                    <a:pt x="349604" y="939032"/>
                  </a:lnTo>
                  <a:lnTo>
                    <a:pt x="387235" y="954868"/>
                  </a:lnTo>
                  <a:lnTo>
                    <a:pt x="426529" y="970328"/>
                  </a:lnTo>
                  <a:lnTo>
                    <a:pt x="467447" y="985398"/>
                  </a:lnTo>
                  <a:lnTo>
                    <a:pt x="509952" y="1000070"/>
                  </a:lnTo>
                  <a:lnTo>
                    <a:pt x="554004" y="1014330"/>
                  </a:lnTo>
                  <a:lnTo>
                    <a:pt x="599568" y="1028169"/>
                  </a:lnTo>
                  <a:lnTo>
                    <a:pt x="646603" y="1041575"/>
                  </a:lnTo>
                  <a:lnTo>
                    <a:pt x="695072" y="1054536"/>
                  </a:lnTo>
                  <a:lnTo>
                    <a:pt x="744937" y="1067042"/>
                  </a:lnTo>
                  <a:lnTo>
                    <a:pt x="796160" y="1079081"/>
                  </a:lnTo>
                  <a:lnTo>
                    <a:pt x="848702" y="1090642"/>
                  </a:lnTo>
                  <a:lnTo>
                    <a:pt x="902526" y="1101714"/>
                  </a:lnTo>
                  <a:lnTo>
                    <a:pt x="957594" y="1112286"/>
                  </a:lnTo>
                  <a:lnTo>
                    <a:pt x="1013867" y="1122345"/>
                  </a:lnTo>
                  <a:lnTo>
                    <a:pt x="1071307" y="1131882"/>
                  </a:lnTo>
                  <a:lnTo>
                    <a:pt x="1129876" y="1140885"/>
                  </a:lnTo>
                  <a:lnTo>
                    <a:pt x="1189536" y="1149343"/>
                  </a:lnTo>
                  <a:lnTo>
                    <a:pt x="1250249" y="1157245"/>
                  </a:lnTo>
                  <a:lnTo>
                    <a:pt x="1311976" y="1164578"/>
                  </a:lnTo>
                  <a:lnTo>
                    <a:pt x="1374681" y="1171333"/>
                  </a:lnTo>
                  <a:lnTo>
                    <a:pt x="1438324" y="1177498"/>
                  </a:lnTo>
                  <a:lnTo>
                    <a:pt x="1502867" y="1183061"/>
                  </a:lnTo>
                  <a:lnTo>
                    <a:pt x="1568273" y="1188012"/>
                  </a:lnTo>
                  <a:lnTo>
                    <a:pt x="1634503" y="1192339"/>
                  </a:lnTo>
                  <a:lnTo>
                    <a:pt x="1701519" y="1196031"/>
                  </a:lnTo>
                  <a:lnTo>
                    <a:pt x="1769283" y="1199077"/>
                  </a:lnTo>
                  <a:lnTo>
                    <a:pt x="1837757" y="1201466"/>
                  </a:lnTo>
                  <a:lnTo>
                    <a:pt x="1906903" y="1203186"/>
                  </a:lnTo>
                  <a:lnTo>
                    <a:pt x="1976683" y="1204226"/>
                  </a:lnTo>
                  <a:lnTo>
                    <a:pt x="2047058" y="1204575"/>
                  </a:lnTo>
                  <a:lnTo>
                    <a:pt x="2187212" y="1203186"/>
                  </a:lnTo>
                  <a:lnTo>
                    <a:pt x="2256358" y="1201466"/>
                  </a:lnTo>
                  <a:lnTo>
                    <a:pt x="2324832" y="1199077"/>
                  </a:lnTo>
                  <a:lnTo>
                    <a:pt x="2392596" y="1196031"/>
                  </a:lnTo>
                  <a:lnTo>
                    <a:pt x="2459612" y="1192339"/>
                  </a:lnTo>
                  <a:lnTo>
                    <a:pt x="2525842" y="1188012"/>
                  </a:lnTo>
                  <a:lnTo>
                    <a:pt x="2591248" y="1183061"/>
                  </a:lnTo>
                  <a:lnTo>
                    <a:pt x="2655791" y="1177498"/>
                  </a:lnTo>
                  <a:lnTo>
                    <a:pt x="2719434" y="1171333"/>
                  </a:lnTo>
                  <a:lnTo>
                    <a:pt x="2782139" y="1164578"/>
                  </a:lnTo>
                  <a:lnTo>
                    <a:pt x="2843866" y="1157245"/>
                  </a:lnTo>
                  <a:lnTo>
                    <a:pt x="2904579" y="1149343"/>
                  </a:lnTo>
                  <a:lnTo>
                    <a:pt x="2964239" y="1140885"/>
                  </a:lnTo>
                  <a:lnTo>
                    <a:pt x="3022809" y="1131882"/>
                  </a:lnTo>
                  <a:lnTo>
                    <a:pt x="3080249" y="1122345"/>
                  </a:lnTo>
                  <a:lnTo>
                    <a:pt x="3136521" y="1112286"/>
                  </a:lnTo>
                  <a:lnTo>
                    <a:pt x="3191589" y="1101714"/>
                  </a:lnTo>
                  <a:lnTo>
                    <a:pt x="3245413" y="1090642"/>
                  </a:lnTo>
                  <a:lnTo>
                    <a:pt x="3297955" y="1079081"/>
                  </a:lnTo>
                  <a:lnTo>
                    <a:pt x="3349178" y="1067042"/>
                  </a:lnTo>
                  <a:lnTo>
                    <a:pt x="3399043" y="1054536"/>
                  </a:lnTo>
                  <a:lnTo>
                    <a:pt x="3447512" y="1041575"/>
                  </a:lnTo>
                  <a:lnTo>
                    <a:pt x="3494548" y="1028169"/>
                  </a:lnTo>
                  <a:lnTo>
                    <a:pt x="3540111" y="1014330"/>
                  </a:lnTo>
                  <a:lnTo>
                    <a:pt x="3584164" y="1000070"/>
                  </a:lnTo>
                  <a:lnTo>
                    <a:pt x="3626668" y="985398"/>
                  </a:lnTo>
                  <a:lnTo>
                    <a:pt x="3667586" y="970328"/>
                  </a:lnTo>
                  <a:lnTo>
                    <a:pt x="3706880" y="954868"/>
                  </a:lnTo>
                  <a:lnTo>
                    <a:pt x="3744511" y="939032"/>
                  </a:lnTo>
                  <a:lnTo>
                    <a:pt x="3780442" y="922830"/>
                  </a:lnTo>
                  <a:lnTo>
                    <a:pt x="3847048" y="889373"/>
                  </a:lnTo>
                  <a:lnTo>
                    <a:pt x="3906393" y="854588"/>
                  </a:lnTo>
                  <a:lnTo>
                    <a:pt x="3958174" y="818563"/>
                  </a:lnTo>
                  <a:lnTo>
                    <a:pt x="4002084" y="781389"/>
                  </a:lnTo>
                  <a:lnTo>
                    <a:pt x="4037820" y="743155"/>
                  </a:lnTo>
                  <a:lnTo>
                    <a:pt x="4065076" y="703952"/>
                  </a:lnTo>
                  <a:lnTo>
                    <a:pt x="4083547" y="663867"/>
                  </a:lnTo>
                  <a:lnTo>
                    <a:pt x="4092929" y="622993"/>
                  </a:lnTo>
                  <a:lnTo>
                    <a:pt x="4094116" y="602287"/>
                  </a:lnTo>
                  <a:lnTo>
                    <a:pt x="4092929" y="581581"/>
                  </a:lnTo>
                  <a:lnTo>
                    <a:pt x="4083547" y="540707"/>
                  </a:lnTo>
                  <a:lnTo>
                    <a:pt x="4065076" y="500623"/>
                  </a:lnTo>
                  <a:lnTo>
                    <a:pt x="4037820" y="461419"/>
                  </a:lnTo>
                  <a:lnTo>
                    <a:pt x="4002084" y="423185"/>
                  </a:lnTo>
                  <a:lnTo>
                    <a:pt x="3958174" y="386011"/>
                  </a:lnTo>
                  <a:lnTo>
                    <a:pt x="3906393" y="349987"/>
                  </a:lnTo>
                  <a:lnTo>
                    <a:pt x="3847048" y="315201"/>
                  </a:lnTo>
                  <a:lnTo>
                    <a:pt x="3780442" y="281744"/>
                  </a:lnTo>
                  <a:lnTo>
                    <a:pt x="3744511" y="265542"/>
                  </a:lnTo>
                  <a:lnTo>
                    <a:pt x="3706880" y="249706"/>
                  </a:lnTo>
                  <a:lnTo>
                    <a:pt x="3667586" y="234247"/>
                  </a:lnTo>
                  <a:lnTo>
                    <a:pt x="3626668" y="219176"/>
                  </a:lnTo>
                  <a:lnTo>
                    <a:pt x="3584164" y="204505"/>
                  </a:lnTo>
                  <a:lnTo>
                    <a:pt x="3540111" y="190244"/>
                  </a:lnTo>
                  <a:lnTo>
                    <a:pt x="3494548" y="176406"/>
                  </a:lnTo>
                  <a:lnTo>
                    <a:pt x="3447512" y="163000"/>
                  </a:lnTo>
                  <a:lnTo>
                    <a:pt x="3399043" y="150039"/>
                  </a:lnTo>
                  <a:lnTo>
                    <a:pt x="3349178" y="137533"/>
                  </a:lnTo>
                  <a:lnTo>
                    <a:pt x="3297955" y="125494"/>
                  </a:lnTo>
                  <a:lnTo>
                    <a:pt x="3245413" y="113933"/>
                  </a:lnTo>
                  <a:lnTo>
                    <a:pt x="3191589" y="102861"/>
                  </a:lnTo>
                  <a:lnTo>
                    <a:pt x="3136521" y="92289"/>
                  </a:lnTo>
                  <a:lnTo>
                    <a:pt x="3080249" y="82229"/>
                  </a:lnTo>
                  <a:lnTo>
                    <a:pt x="3022809" y="72692"/>
                  </a:lnTo>
                  <a:lnTo>
                    <a:pt x="2964239" y="63689"/>
                  </a:lnTo>
                  <a:lnTo>
                    <a:pt x="2904579" y="55232"/>
                  </a:lnTo>
                  <a:lnTo>
                    <a:pt x="2843866" y="47330"/>
                  </a:lnTo>
                  <a:lnTo>
                    <a:pt x="2782139" y="39997"/>
                  </a:lnTo>
                  <a:lnTo>
                    <a:pt x="2719434" y="33242"/>
                  </a:lnTo>
                  <a:lnTo>
                    <a:pt x="2655791" y="27077"/>
                  </a:lnTo>
                  <a:lnTo>
                    <a:pt x="2591248" y="21514"/>
                  </a:lnTo>
                  <a:lnTo>
                    <a:pt x="2525842" y="16563"/>
                  </a:lnTo>
                  <a:lnTo>
                    <a:pt x="2459612" y="12236"/>
                  </a:lnTo>
                  <a:lnTo>
                    <a:pt x="2392596" y="8544"/>
                  </a:lnTo>
                  <a:lnTo>
                    <a:pt x="2324832" y="5498"/>
                  </a:lnTo>
                  <a:lnTo>
                    <a:pt x="2256358" y="3109"/>
                  </a:lnTo>
                  <a:lnTo>
                    <a:pt x="2187212" y="1389"/>
                  </a:lnTo>
                  <a:lnTo>
                    <a:pt x="2117433" y="349"/>
                  </a:lnTo>
                  <a:lnTo>
                    <a:pt x="2047058" y="0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86439" y="2513012"/>
              <a:ext cx="4094479" cy="1204595"/>
            </a:xfrm>
            <a:custGeom>
              <a:avLst/>
              <a:gdLst/>
              <a:ahLst/>
              <a:cxnLst/>
              <a:rect l="l" t="t" r="r" b="b"/>
              <a:pathLst>
                <a:path w="4094480" h="1204595">
                  <a:moveTo>
                    <a:pt x="2047058" y="1204575"/>
                  </a:moveTo>
                  <a:lnTo>
                    <a:pt x="2117432" y="1204226"/>
                  </a:lnTo>
                  <a:lnTo>
                    <a:pt x="2187212" y="1203186"/>
                  </a:lnTo>
                  <a:lnTo>
                    <a:pt x="2256357" y="1201466"/>
                  </a:lnTo>
                  <a:lnTo>
                    <a:pt x="2324831" y="1199077"/>
                  </a:lnTo>
                  <a:lnTo>
                    <a:pt x="2392595" y="1196031"/>
                  </a:lnTo>
                  <a:lnTo>
                    <a:pt x="2459611" y="1192339"/>
                  </a:lnTo>
                  <a:lnTo>
                    <a:pt x="2525841" y="1188012"/>
                  </a:lnTo>
                  <a:lnTo>
                    <a:pt x="2591247" y="1183061"/>
                  </a:lnTo>
                  <a:lnTo>
                    <a:pt x="2655790" y="1177498"/>
                  </a:lnTo>
                  <a:lnTo>
                    <a:pt x="2719433" y="1171333"/>
                  </a:lnTo>
                  <a:lnTo>
                    <a:pt x="2782137" y="1164578"/>
                  </a:lnTo>
                  <a:lnTo>
                    <a:pt x="2843865" y="1157245"/>
                  </a:lnTo>
                  <a:lnTo>
                    <a:pt x="2904578" y="1149343"/>
                  </a:lnTo>
                  <a:lnTo>
                    <a:pt x="2964238" y="1140885"/>
                  </a:lnTo>
                  <a:lnTo>
                    <a:pt x="3022807" y="1131882"/>
                  </a:lnTo>
                  <a:lnTo>
                    <a:pt x="3080247" y="1122345"/>
                  </a:lnTo>
                  <a:lnTo>
                    <a:pt x="3136520" y="1112285"/>
                  </a:lnTo>
                  <a:lnTo>
                    <a:pt x="3191587" y="1101714"/>
                  </a:lnTo>
                  <a:lnTo>
                    <a:pt x="3245411" y="1090642"/>
                  </a:lnTo>
                  <a:lnTo>
                    <a:pt x="3297954" y="1079081"/>
                  </a:lnTo>
                  <a:lnTo>
                    <a:pt x="3349177" y="1067042"/>
                  </a:lnTo>
                  <a:lnTo>
                    <a:pt x="3399042" y="1054536"/>
                  </a:lnTo>
                  <a:lnTo>
                    <a:pt x="3447511" y="1041575"/>
                  </a:lnTo>
                  <a:lnTo>
                    <a:pt x="3494546" y="1028169"/>
                  </a:lnTo>
                  <a:lnTo>
                    <a:pt x="3540110" y="1014330"/>
                  </a:lnTo>
                  <a:lnTo>
                    <a:pt x="3584163" y="1000070"/>
                  </a:lnTo>
                  <a:lnTo>
                    <a:pt x="3626667" y="985398"/>
                  </a:lnTo>
                  <a:lnTo>
                    <a:pt x="3667586" y="970327"/>
                  </a:lnTo>
                  <a:lnTo>
                    <a:pt x="3706879" y="954868"/>
                  </a:lnTo>
                  <a:lnTo>
                    <a:pt x="3744510" y="939032"/>
                  </a:lnTo>
                  <a:lnTo>
                    <a:pt x="3780441" y="922830"/>
                  </a:lnTo>
                  <a:lnTo>
                    <a:pt x="3847047" y="889373"/>
                  </a:lnTo>
                  <a:lnTo>
                    <a:pt x="3906393" y="854588"/>
                  </a:lnTo>
                  <a:lnTo>
                    <a:pt x="3958173" y="818563"/>
                  </a:lnTo>
                  <a:lnTo>
                    <a:pt x="4002084" y="781389"/>
                  </a:lnTo>
                  <a:lnTo>
                    <a:pt x="4037820" y="743155"/>
                  </a:lnTo>
                  <a:lnTo>
                    <a:pt x="4065076" y="703952"/>
                  </a:lnTo>
                  <a:lnTo>
                    <a:pt x="4083547" y="663868"/>
                  </a:lnTo>
                  <a:lnTo>
                    <a:pt x="4092929" y="622993"/>
                  </a:lnTo>
                  <a:lnTo>
                    <a:pt x="4094116" y="602287"/>
                  </a:lnTo>
                  <a:lnTo>
                    <a:pt x="4092929" y="581581"/>
                  </a:lnTo>
                  <a:lnTo>
                    <a:pt x="4083547" y="540707"/>
                  </a:lnTo>
                  <a:lnTo>
                    <a:pt x="4065076" y="500623"/>
                  </a:lnTo>
                  <a:lnTo>
                    <a:pt x="4037820" y="461419"/>
                  </a:lnTo>
                  <a:lnTo>
                    <a:pt x="4002084" y="423185"/>
                  </a:lnTo>
                  <a:lnTo>
                    <a:pt x="3958173" y="386011"/>
                  </a:lnTo>
                  <a:lnTo>
                    <a:pt x="3906393" y="349987"/>
                  </a:lnTo>
                  <a:lnTo>
                    <a:pt x="3847047" y="315201"/>
                  </a:lnTo>
                  <a:lnTo>
                    <a:pt x="3780441" y="281744"/>
                  </a:lnTo>
                  <a:lnTo>
                    <a:pt x="3744510" y="265542"/>
                  </a:lnTo>
                  <a:lnTo>
                    <a:pt x="3706879" y="249706"/>
                  </a:lnTo>
                  <a:lnTo>
                    <a:pt x="3667586" y="234247"/>
                  </a:lnTo>
                  <a:lnTo>
                    <a:pt x="3626667" y="219176"/>
                  </a:lnTo>
                  <a:lnTo>
                    <a:pt x="3584163" y="204505"/>
                  </a:lnTo>
                  <a:lnTo>
                    <a:pt x="3540110" y="190244"/>
                  </a:lnTo>
                  <a:lnTo>
                    <a:pt x="3494546" y="176405"/>
                  </a:lnTo>
                  <a:lnTo>
                    <a:pt x="3447511" y="163000"/>
                  </a:lnTo>
                  <a:lnTo>
                    <a:pt x="3399042" y="150039"/>
                  </a:lnTo>
                  <a:lnTo>
                    <a:pt x="3349177" y="137533"/>
                  </a:lnTo>
                  <a:lnTo>
                    <a:pt x="3297954" y="125494"/>
                  </a:lnTo>
                  <a:lnTo>
                    <a:pt x="3245411" y="113933"/>
                  </a:lnTo>
                  <a:lnTo>
                    <a:pt x="3191587" y="102861"/>
                  </a:lnTo>
                  <a:lnTo>
                    <a:pt x="3136520" y="92289"/>
                  </a:lnTo>
                  <a:lnTo>
                    <a:pt x="3080247" y="82229"/>
                  </a:lnTo>
                  <a:lnTo>
                    <a:pt x="3022807" y="72692"/>
                  </a:lnTo>
                  <a:lnTo>
                    <a:pt x="2964238" y="63689"/>
                  </a:lnTo>
                  <a:lnTo>
                    <a:pt x="2904578" y="55232"/>
                  </a:lnTo>
                  <a:lnTo>
                    <a:pt x="2843865" y="47330"/>
                  </a:lnTo>
                  <a:lnTo>
                    <a:pt x="2782137" y="39997"/>
                  </a:lnTo>
                  <a:lnTo>
                    <a:pt x="2719433" y="33242"/>
                  </a:lnTo>
                  <a:lnTo>
                    <a:pt x="2655790" y="27077"/>
                  </a:lnTo>
                  <a:lnTo>
                    <a:pt x="2591247" y="21514"/>
                  </a:lnTo>
                  <a:lnTo>
                    <a:pt x="2525841" y="16563"/>
                  </a:lnTo>
                  <a:lnTo>
                    <a:pt x="2459611" y="12236"/>
                  </a:lnTo>
                  <a:lnTo>
                    <a:pt x="2392595" y="8544"/>
                  </a:lnTo>
                  <a:lnTo>
                    <a:pt x="2324831" y="5498"/>
                  </a:lnTo>
                  <a:lnTo>
                    <a:pt x="2256357" y="3109"/>
                  </a:lnTo>
                  <a:lnTo>
                    <a:pt x="2187212" y="1389"/>
                  </a:lnTo>
                  <a:lnTo>
                    <a:pt x="2117432" y="349"/>
                  </a:lnTo>
                  <a:lnTo>
                    <a:pt x="2047058" y="0"/>
                  </a:lnTo>
                  <a:lnTo>
                    <a:pt x="1976683" y="349"/>
                  </a:lnTo>
                  <a:lnTo>
                    <a:pt x="1906903" y="1389"/>
                  </a:lnTo>
                  <a:lnTo>
                    <a:pt x="1837758" y="3109"/>
                  </a:lnTo>
                  <a:lnTo>
                    <a:pt x="1769284" y="5498"/>
                  </a:lnTo>
                  <a:lnTo>
                    <a:pt x="1701520" y="8544"/>
                  </a:lnTo>
                  <a:lnTo>
                    <a:pt x="1634504" y="12236"/>
                  </a:lnTo>
                  <a:lnTo>
                    <a:pt x="1568274" y="16563"/>
                  </a:lnTo>
                  <a:lnTo>
                    <a:pt x="1502868" y="21514"/>
                  </a:lnTo>
                  <a:lnTo>
                    <a:pt x="1438325" y="27077"/>
                  </a:lnTo>
                  <a:lnTo>
                    <a:pt x="1374682" y="33242"/>
                  </a:lnTo>
                  <a:lnTo>
                    <a:pt x="1311978" y="39997"/>
                  </a:lnTo>
                  <a:lnTo>
                    <a:pt x="1250250" y="47330"/>
                  </a:lnTo>
                  <a:lnTo>
                    <a:pt x="1189537" y="55232"/>
                  </a:lnTo>
                  <a:lnTo>
                    <a:pt x="1129877" y="63689"/>
                  </a:lnTo>
                  <a:lnTo>
                    <a:pt x="1071308" y="72692"/>
                  </a:lnTo>
                  <a:lnTo>
                    <a:pt x="1013868" y="82229"/>
                  </a:lnTo>
                  <a:lnTo>
                    <a:pt x="957595" y="92289"/>
                  </a:lnTo>
                  <a:lnTo>
                    <a:pt x="902528" y="102861"/>
                  </a:lnTo>
                  <a:lnTo>
                    <a:pt x="848704" y="113933"/>
                  </a:lnTo>
                  <a:lnTo>
                    <a:pt x="796161" y="125494"/>
                  </a:lnTo>
                  <a:lnTo>
                    <a:pt x="744939" y="137533"/>
                  </a:lnTo>
                  <a:lnTo>
                    <a:pt x="695073" y="150039"/>
                  </a:lnTo>
                  <a:lnTo>
                    <a:pt x="646604" y="163000"/>
                  </a:lnTo>
                  <a:lnTo>
                    <a:pt x="599569" y="176405"/>
                  </a:lnTo>
                  <a:lnTo>
                    <a:pt x="554006" y="190244"/>
                  </a:lnTo>
                  <a:lnTo>
                    <a:pt x="509953" y="204505"/>
                  </a:lnTo>
                  <a:lnTo>
                    <a:pt x="467448" y="219176"/>
                  </a:lnTo>
                  <a:lnTo>
                    <a:pt x="426530" y="234247"/>
                  </a:lnTo>
                  <a:lnTo>
                    <a:pt x="387236" y="249706"/>
                  </a:lnTo>
                  <a:lnTo>
                    <a:pt x="349605" y="265542"/>
                  </a:lnTo>
                  <a:lnTo>
                    <a:pt x="313674" y="281744"/>
                  </a:lnTo>
                  <a:lnTo>
                    <a:pt x="247068" y="315201"/>
                  </a:lnTo>
                  <a:lnTo>
                    <a:pt x="187723" y="349987"/>
                  </a:lnTo>
                  <a:lnTo>
                    <a:pt x="135942" y="386011"/>
                  </a:lnTo>
                  <a:lnTo>
                    <a:pt x="92031" y="423185"/>
                  </a:lnTo>
                  <a:lnTo>
                    <a:pt x="56295" y="461419"/>
                  </a:lnTo>
                  <a:lnTo>
                    <a:pt x="29040" y="500623"/>
                  </a:lnTo>
                  <a:lnTo>
                    <a:pt x="10568" y="540707"/>
                  </a:lnTo>
                  <a:lnTo>
                    <a:pt x="1187" y="581581"/>
                  </a:lnTo>
                  <a:lnTo>
                    <a:pt x="0" y="602287"/>
                  </a:lnTo>
                  <a:lnTo>
                    <a:pt x="1187" y="622993"/>
                  </a:lnTo>
                  <a:lnTo>
                    <a:pt x="10568" y="663868"/>
                  </a:lnTo>
                  <a:lnTo>
                    <a:pt x="29040" y="703952"/>
                  </a:lnTo>
                  <a:lnTo>
                    <a:pt x="56295" y="743155"/>
                  </a:lnTo>
                  <a:lnTo>
                    <a:pt x="92031" y="781389"/>
                  </a:lnTo>
                  <a:lnTo>
                    <a:pt x="135942" y="818563"/>
                  </a:lnTo>
                  <a:lnTo>
                    <a:pt x="187723" y="854588"/>
                  </a:lnTo>
                  <a:lnTo>
                    <a:pt x="247068" y="889373"/>
                  </a:lnTo>
                  <a:lnTo>
                    <a:pt x="313674" y="922830"/>
                  </a:lnTo>
                  <a:lnTo>
                    <a:pt x="349605" y="939032"/>
                  </a:lnTo>
                  <a:lnTo>
                    <a:pt x="387236" y="954868"/>
                  </a:lnTo>
                  <a:lnTo>
                    <a:pt x="426530" y="970327"/>
                  </a:lnTo>
                  <a:lnTo>
                    <a:pt x="467448" y="985398"/>
                  </a:lnTo>
                  <a:lnTo>
                    <a:pt x="509953" y="1000070"/>
                  </a:lnTo>
                  <a:lnTo>
                    <a:pt x="554006" y="1014330"/>
                  </a:lnTo>
                  <a:lnTo>
                    <a:pt x="599569" y="1028169"/>
                  </a:lnTo>
                  <a:lnTo>
                    <a:pt x="646604" y="1041575"/>
                  </a:lnTo>
                  <a:lnTo>
                    <a:pt x="695073" y="1054536"/>
                  </a:lnTo>
                  <a:lnTo>
                    <a:pt x="744939" y="1067042"/>
                  </a:lnTo>
                  <a:lnTo>
                    <a:pt x="796161" y="1079081"/>
                  </a:lnTo>
                  <a:lnTo>
                    <a:pt x="848704" y="1090642"/>
                  </a:lnTo>
                  <a:lnTo>
                    <a:pt x="902528" y="1101714"/>
                  </a:lnTo>
                  <a:lnTo>
                    <a:pt x="957595" y="1112285"/>
                  </a:lnTo>
                  <a:lnTo>
                    <a:pt x="1013868" y="1122345"/>
                  </a:lnTo>
                  <a:lnTo>
                    <a:pt x="1071308" y="1131882"/>
                  </a:lnTo>
                  <a:lnTo>
                    <a:pt x="1129877" y="1140885"/>
                  </a:lnTo>
                  <a:lnTo>
                    <a:pt x="1189537" y="1149343"/>
                  </a:lnTo>
                  <a:lnTo>
                    <a:pt x="1250250" y="1157245"/>
                  </a:lnTo>
                  <a:lnTo>
                    <a:pt x="1311978" y="1164578"/>
                  </a:lnTo>
                  <a:lnTo>
                    <a:pt x="1374682" y="1171333"/>
                  </a:lnTo>
                  <a:lnTo>
                    <a:pt x="1438325" y="1177498"/>
                  </a:lnTo>
                  <a:lnTo>
                    <a:pt x="1502868" y="1183061"/>
                  </a:lnTo>
                  <a:lnTo>
                    <a:pt x="1568274" y="1188012"/>
                  </a:lnTo>
                  <a:lnTo>
                    <a:pt x="1634504" y="1192339"/>
                  </a:lnTo>
                  <a:lnTo>
                    <a:pt x="1701520" y="1196031"/>
                  </a:lnTo>
                  <a:lnTo>
                    <a:pt x="1769284" y="1199077"/>
                  </a:lnTo>
                  <a:lnTo>
                    <a:pt x="1837758" y="1201466"/>
                  </a:lnTo>
                  <a:lnTo>
                    <a:pt x="1906903" y="1203186"/>
                  </a:lnTo>
                  <a:lnTo>
                    <a:pt x="1976683" y="1204226"/>
                  </a:lnTo>
                  <a:lnTo>
                    <a:pt x="2047058" y="1204575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5241" y="4024961"/>
              <a:ext cx="170581" cy="1707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69064" y="4024961"/>
              <a:ext cx="170581" cy="17072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203894" y="4313130"/>
              <a:ext cx="742315" cy="108585"/>
            </a:xfrm>
            <a:custGeom>
              <a:avLst/>
              <a:gdLst/>
              <a:ahLst/>
              <a:cxnLst/>
              <a:rect l="l" t="t" r="r" b="b"/>
              <a:pathLst>
                <a:path w="742315" h="108585">
                  <a:moveTo>
                    <a:pt x="0" y="7002"/>
                  </a:moveTo>
                  <a:lnTo>
                    <a:pt x="52697" y="34081"/>
                  </a:lnTo>
                  <a:lnTo>
                    <a:pt x="102636" y="56681"/>
                  </a:lnTo>
                  <a:lnTo>
                    <a:pt x="150227" y="74976"/>
                  </a:lnTo>
                  <a:lnTo>
                    <a:pt x="195880" y="89139"/>
                  </a:lnTo>
                  <a:lnTo>
                    <a:pt x="240006" y="99344"/>
                  </a:lnTo>
                  <a:lnTo>
                    <a:pt x="283013" y="105764"/>
                  </a:lnTo>
                  <a:lnTo>
                    <a:pt x="325313" y="108573"/>
                  </a:lnTo>
                  <a:lnTo>
                    <a:pt x="367315" y="107945"/>
                  </a:lnTo>
                  <a:lnTo>
                    <a:pt x="409430" y="104053"/>
                  </a:lnTo>
                  <a:lnTo>
                    <a:pt x="452067" y="97070"/>
                  </a:lnTo>
                  <a:lnTo>
                    <a:pt x="495636" y="87171"/>
                  </a:lnTo>
                  <a:lnTo>
                    <a:pt x="540548" y="74529"/>
                  </a:lnTo>
                  <a:lnTo>
                    <a:pt x="587213" y="59317"/>
                  </a:lnTo>
                  <a:lnTo>
                    <a:pt x="636041" y="41709"/>
                  </a:lnTo>
                  <a:lnTo>
                    <a:pt x="687441" y="21879"/>
                  </a:lnTo>
                  <a:lnTo>
                    <a:pt x="74182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544090" y="4853255"/>
              <a:ext cx="2261870" cy="3131185"/>
            </a:xfrm>
            <a:custGeom>
              <a:avLst/>
              <a:gdLst/>
              <a:ahLst/>
              <a:cxnLst/>
              <a:rect l="l" t="t" r="r" b="b"/>
              <a:pathLst>
                <a:path w="2261869" h="3131184">
                  <a:moveTo>
                    <a:pt x="2261711" y="0"/>
                  </a:moveTo>
                  <a:lnTo>
                    <a:pt x="0" y="3130794"/>
                  </a:lnTo>
                </a:path>
              </a:pathLst>
            </a:custGeom>
            <a:ln w="31412">
              <a:solidFill>
                <a:srgbClr val="C56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339907" y="7737984"/>
              <a:ext cx="494030" cy="454025"/>
            </a:xfrm>
            <a:custGeom>
              <a:avLst/>
              <a:gdLst/>
              <a:ahLst/>
              <a:cxnLst/>
              <a:rect l="l" t="t" r="r" b="b"/>
              <a:pathLst>
                <a:path w="494030" h="454025">
                  <a:moveTo>
                    <a:pt x="79997" y="0"/>
                  </a:moveTo>
                  <a:lnTo>
                    <a:pt x="0" y="453719"/>
                  </a:lnTo>
                  <a:lnTo>
                    <a:pt x="493723" y="306862"/>
                  </a:lnTo>
                  <a:lnTo>
                    <a:pt x="79997" y="0"/>
                  </a:lnTo>
                  <a:close/>
                </a:path>
              </a:pathLst>
            </a:custGeom>
            <a:solidFill>
              <a:srgbClr val="C56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856079" y="9306387"/>
            <a:ext cx="2538730" cy="11315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890"/>
              </a:spcBef>
            </a:pPr>
            <a:r>
              <a:rPr sz="3950" spc="-15" dirty="0">
                <a:solidFill>
                  <a:srgbClr val="4A4A4A"/>
                </a:solidFill>
                <a:latin typeface="メイリオ"/>
                <a:cs typeface="メイリオ"/>
              </a:rPr>
              <a:t>ローカル</a:t>
            </a:r>
            <a:r>
              <a:rPr sz="3950" spc="-50" dirty="0">
                <a:solidFill>
                  <a:srgbClr val="4A4A4A"/>
                </a:solidFill>
                <a:latin typeface="メイリオ"/>
                <a:cs typeface="メイリオ"/>
              </a:rPr>
              <a:t> </a:t>
            </a: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740899" y="3400808"/>
            <a:ext cx="45491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リモートリポジトリ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431856" y="5390276"/>
            <a:ext cx="40417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E62"/>
                </a:solidFill>
                <a:latin typeface="メイリオ"/>
                <a:cs typeface="メイリオ"/>
              </a:rPr>
              <a:t>git</a:t>
            </a:r>
            <a:r>
              <a:rPr sz="3950" spc="-1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250" dirty="0">
                <a:solidFill>
                  <a:srgbClr val="D17E62"/>
                </a:solidFill>
                <a:latin typeface="メイリオ"/>
                <a:cs typeface="メイリオ"/>
              </a:rPr>
              <a:t>remote</a:t>
            </a:r>
            <a:r>
              <a:rPr sz="3950" spc="-1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305" dirty="0">
                <a:solidFill>
                  <a:srgbClr val="D17E62"/>
                </a:solidFill>
                <a:latin typeface="メイリオ"/>
                <a:cs typeface="メイリオ"/>
              </a:rPr>
              <a:t>add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957093" y="6983071"/>
            <a:ext cx="5885180" cy="3424554"/>
          </a:xfrm>
          <a:custGeom>
            <a:avLst/>
            <a:gdLst/>
            <a:ahLst/>
            <a:cxnLst/>
            <a:rect l="l" t="t" r="r" b="b"/>
            <a:pathLst>
              <a:path w="5885180" h="3424554">
                <a:moveTo>
                  <a:pt x="5832450" y="0"/>
                </a:moveTo>
                <a:lnTo>
                  <a:pt x="553344" y="0"/>
                </a:lnTo>
                <a:lnTo>
                  <a:pt x="532918" y="4118"/>
                </a:lnTo>
                <a:lnTo>
                  <a:pt x="516259" y="15351"/>
                </a:lnTo>
                <a:lnTo>
                  <a:pt x="505038" y="32011"/>
                </a:lnTo>
                <a:lnTo>
                  <a:pt x="500927" y="52413"/>
                </a:lnTo>
                <a:lnTo>
                  <a:pt x="500927" y="912049"/>
                </a:lnTo>
                <a:lnTo>
                  <a:pt x="0" y="990391"/>
                </a:lnTo>
                <a:lnTo>
                  <a:pt x="500927" y="1068734"/>
                </a:lnTo>
                <a:lnTo>
                  <a:pt x="500927" y="3371567"/>
                </a:lnTo>
                <a:lnTo>
                  <a:pt x="505045" y="3391970"/>
                </a:lnTo>
                <a:lnTo>
                  <a:pt x="516278" y="3408630"/>
                </a:lnTo>
                <a:lnTo>
                  <a:pt x="532940" y="3419861"/>
                </a:lnTo>
                <a:lnTo>
                  <a:pt x="553344" y="3423979"/>
                </a:lnTo>
                <a:lnTo>
                  <a:pt x="5832450" y="3423979"/>
                </a:lnTo>
                <a:lnTo>
                  <a:pt x="5852877" y="3419860"/>
                </a:lnTo>
                <a:lnTo>
                  <a:pt x="5869535" y="3408628"/>
                </a:lnTo>
                <a:lnTo>
                  <a:pt x="5880756" y="3391968"/>
                </a:lnTo>
                <a:lnTo>
                  <a:pt x="5884867" y="3371567"/>
                </a:lnTo>
                <a:lnTo>
                  <a:pt x="5884867" y="52413"/>
                </a:lnTo>
                <a:lnTo>
                  <a:pt x="5880749" y="32009"/>
                </a:lnTo>
                <a:lnTo>
                  <a:pt x="5869516" y="15349"/>
                </a:lnTo>
                <a:lnTo>
                  <a:pt x="5852855" y="4118"/>
                </a:lnTo>
                <a:lnTo>
                  <a:pt x="5832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772189" y="7138914"/>
            <a:ext cx="4763135" cy="3058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474470">
              <a:lnSpc>
                <a:spcPct val="100899"/>
              </a:lnSpc>
              <a:spcBef>
                <a:spcPts val="65"/>
              </a:spcBef>
            </a:pP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今後は</a:t>
            </a: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tutorialという名前で</a:t>
            </a:r>
            <a:endParaRPr sz="3950">
              <a:latin typeface="メイリオ"/>
              <a:cs typeface="メイリオ"/>
            </a:endParaRPr>
          </a:p>
          <a:p>
            <a:pPr marL="12700" marR="5080">
              <a:lnSpc>
                <a:spcPct val="100899"/>
              </a:lnSpc>
            </a:pP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GitHub</a:t>
            </a: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リポジトリに</a:t>
            </a:r>
            <a:r>
              <a:rPr sz="3950" spc="-50" dirty="0">
                <a:solidFill>
                  <a:srgbClr val="5C5C5C"/>
                </a:solidFill>
                <a:latin typeface="メイリオ"/>
                <a:cs typeface="メイリオ"/>
              </a:rPr>
              <a:t>アップしたり</a:t>
            </a:r>
            <a:endParaRPr sz="39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取得したりできるよ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851" y="568434"/>
            <a:ext cx="1370520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リモートから情報を取得する (フェッチ)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36311" y="2136060"/>
            <a:ext cx="10104755" cy="9172575"/>
            <a:chOff x="10036311" y="2136060"/>
            <a:chExt cx="10104755" cy="9172575"/>
          </a:xfrm>
        </p:grpSpPr>
        <p:sp>
          <p:nvSpPr>
            <p:cNvPr id="4" name="object 4"/>
            <p:cNvSpPr/>
            <p:nvPr/>
          </p:nvSpPr>
          <p:spPr>
            <a:xfrm>
              <a:off x="10046814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57781" y="9331747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2"/>
                  </a:moveTo>
                  <a:lnTo>
                    <a:pt x="0" y="1559872"/>
                  </a:lnTo>
                  <a:lnTo>
                    <a:pt x="5235" y="1565107"/>
                  </a:lnTo>
                  <a:lnTo>
                    <a:pt x="5235" y="1559872"/>
                  </a:lnTo>
                  <a:close/>
                </a:path>
                <a:path w="1628140" h="1565275">
                  <a:moveTo>
                    <a:pt x="1627908" y="1559872"/>
                  </a:moveTo>
                  <a:lnTo>
                    <a:pt x="1622673" y="1559872"/>
                  </a:lnTo>
                  <a:lnTo>
                    <a:pt x="1622673" y="1565107"/>
                  </a:lnTo>
                  <a:lnTo>
                    <a:pt x="1627908" y="1559872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2"/>
                  </a:lnTo>
                  <a:lnTo>
                    <a:pt x="1622673" y="1559872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57781" y="9329558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0" y="406977"/>
                  </a:lnTo>
                  <a:lnTo>
                    <a:pt x="0" y="1567295"/>
                  </a:lnTo>
                  <a:lnTo>
                    <a:pt x="1627908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277562" y="406977"/>
                  </a:moveTo>
                  <a:lnTo>
                    <a:pt x="1108504" y="39559"/>
                  </a:lnTo>
                </a:path>
                <a:path w="1628140" h="1567815">
                  <a:moveTo>
                    <a:pt x="201526" y="0"/>
                  </a:moveTo>
                  <a:lnTo>
                    <a:pt x="9413" y="396221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0125" y="9597990"/>
              <a:ext cx="69264" cy="692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3075" y="9597990"/>
              <a:ext cx="69275" cy="6927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319707" y="9790994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78221" y="6722308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54002" y="7044676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1015" dirty="0">
                <a:solidFill>
                  <a:srgbClr val="FFFFFF"/>
                </a:solidFill>
                <a:latin typeface="Yu Gothic UI Semilight"/>
                <a:cs typeface="Yu Gothic UI Semilight"/>
              </a:rPr>
              <a:t>ローカル</a:t>
            </a:r>
            <a:endParaRPr sz="3950">
              <a:latin typeface="Yu Gothic UI Semilight"/>
              <a:cs typeface="Yu Gothic UI Semi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54002" y="2353720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1190" dirty="0">
                <a:solidFill>
                  <a:srgbClr val="FFFFFF"/>
                </a:solidFill>
                <a:latin typeface="Yu Gothic UI Semilight"/>
                <a:cs typeface="Yu Gothic UI Semilight"/>
              </a:rPr>
              <a:t>リモート</a:t>
            </a:r>
            <a:endParaRPr sz="3950">
              <a:latin typeface="Yu Gothic UI Semilight"/>
              <a:cs typeface="Yu Gothic UI Semi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020661" y="2722423"/>
            <a:ext cx="5937250" cy="6999605"/>
            <a:chOff x="13020661" y="2722423"/>
            <a:chExt cx="5937250" cy="6999605"/>
          </a:xfrm>
        </p:grpSpPr>
        <p:sp>
          <p:nvSpPr>
            <p:cNvPr id="14" name="object 14"/>
            <p:cNvSpPr/>
            <p:nvPr/>
          </p:nvSpPr>
          <p:spPr>
            <a:xfrm>
              <a:off x="16580646" y="7587672"/>
              <a:ext cx="2345690" cy="903605"/>
            </a:xfrm>
            <a:custGeom>
              <a:avLst/>
              <a:gdLst/>
              <a:ahLst/>
              <a:cxnLst/>
              <a:rect l="l" t="t" r="r" b="b"/>
              <a:pathLst>
                <a:path w="2345690" h="903604">
                  <a:moveTo>
                    <a:pt x="49283" y="0"/>
                  </a:moveTo>
                  <a:lnTo>
                    <a:pt x="18170" y="10646"/>
                  </a:lnTo>
                  <a:lnTo>
                    <a:pt x="16181" y="13046"/>
                  </a:lnTo>
                  <a:lnTo>
                    <a:pt x="47912" y="1758"/>
                  </a:lnTo>
                  <a:lnTo>
                    <a:pt x="60233" y="1758"/>
                  </a:lnTo>
                  <a:lnTo>
                    <a:pt x="49283" y="0"/>
                  </a:lnTo>
                  <a:close/>
                </a:path>
                <a:path w="2345690" h="903604">
                  <a:moveTo>
                    <a:pt x="1582533" y="890758"/>
                  </a:moveTo>
                  <a:lnTo>
                    <a:pt x="846971" y="890758"/>
                  </a:lnTo>
                  <a:lnTo>
                    <a:pt x="891205" y="901704"/>
                  </a:lnTo>
                  <a:lnTo>
                    <a:pt x="916452" y="903458"/>
                  </a:lnTo>
                  <a:lnTo>
                    <a:pt x="1524526" y="903458"/>
                  </a:lnTo>
                  <a:lnTo>
                    <a:pt x="1529393" y="903174"/>
                  </a:lnTo>
                  <a:lnTo>
                    <a:pt x="1582533" y="890758"/>
                  </a:lnTo>
                  <a:close/>
                </a:path>
                <a:path w="2345690" h="903604">
                  <a:moveTo>
                    <a:pt x="1735553" y="878058"/>
                  </a:moveTo>
                  <a:lnTo>
                    <a:pt x="701424" y="878058"/>
                  </a:lnTo>
                  <a:lnTo>
                    <a:pt x="734405" y="886935"/>
                  </a:lnTo>
                  <a:lnTo>
                    <a:pt x="752499" y="889205"/>
                  </a:lnTo>
                  <a:lnTo>
                    <a:pt x="767373" y="890758"/>
                  </a:lnTo>
                  <a:lnTo>
                    <a:pt x="1673926" y="890758"/>
                  </a:lnTo>
                  <a:lnTo>
                    <a:pt x="1695472" y="888421"/>
                  </a:lnTo>
                  <a:lnTo>
                    <a:pt x="1735553" y="878058"/>
                  </a:lnTo>
                  <a:close/>
                </a:path>
                <a:path w="2345690" h="903604">
                  <a:moveTo>
                    <a:pt x="1869037" y="852658"/>
                  </a:moveTo>
                  <a:lnTo>
                    <a:pt x="566983" y="852658"/>
                  </a:lnTo>
                  <a:lnTo>
                    <a:pt x="640838" y="873857"/>
                  </a:lnTo>
                  <a:lnTo>
                    <a:pt x="668935" y="878058"/>
                  </a:lnTo>
                  <a:lnTo>
                    <a:pt x="1771784" y="878058"/>
                  </a:lnTo>
                  <a:lnTo>
                    <a:pt x="1795730" y="874288"/>
                  </a:lnTo>
                  <a:lnTo>
                    <a:pt x="1827067" y="865358"/>
                  </a:lnTo>
                  <a:lnTo>
                    <a:pt x="1869037" y="852658"/>
                  </a:lnTo>
                  <a:close/>
                </a:path>
                <a:path w="2345690" h="903604">
                  <a:moveTo>
                    <a:pt x="2226326" y="700258"/>
                  </a:moveTo>
                  <a:lnTo>
                    <a:pt x="134670" y="700258"/>
                  </a:lnTo>
                  <a:lnTo>
                    <a:pt x="146501" y="711872"/>
                  </a:lnTo>
                  <a:lnTo>
                    <a:pt x="149997" y="713717"/>
                  </a:lnTo>
                  <a:lnTo>
                    <a:pt x="187607" y="725658"/>
                  </a:lnTo>
                  <a:lnTo>
                    <a:pt x="230931" y="751058"/>
                  </a:lnTo>
                  <a:lnTo>
                    <a:pt x="277540" y="763758"/>
                  </a:lnTo>
                  <a:lnTo>
                    <a:pt x="327393" y="789158"/>
                  </a:lnTo>
                  <a:lnTo>
                    <a:pt x="403008" y="814558"/>
                  </a:lnTo>
                  <a:lnTo>
                    <a:pt x="482550" y="839958"/>
                  </a:lnTo>
                  <a:lnTo>
                    <a:pt x="494727" y="843663"/>
                  </a:lnTo>
                  <a:lnTo>
                    <a:pt x="531217" y="852658"/>
                  </a:lnTo>
                  <a:lnTo>
                    <a:pt x="1901969" y="852658"/>
                  </a:lnTo>
                  <a:lnTo>
                    <a:pt x="1981801" y="826917"/>
                  </a:lnTo>
                  <a:lnTo>
                    <a:pt x="2059832" y="797212"/>
                  </a:lnTo>
                  <a:lnTo>
                    <a:pt x="2088323" y="776458"/>
                  </a:lnTo>
                  <a:lnTo>
                    <a:pt x="2123320" y="763758"/>
                  </a:lnTo>
                  <a:lnTo>
                    <a:pt x="2151694" y="752879"/>
                  </a:lnTo>
                  <a:lnTo>
                    <a:pt x="2158451" y="749422"/>
                  </a:lnTo>
                  <a:lnTo>
                    <a:pt x="2187624" y="725658"/>
                  </a:lnTo>
                  <a:lnTo>
                    <a:pt x="2216801" y="712958"/>
                  </a:lnTo>
                  <a:lnTo>
                    <a:pt x="2226326" y="700258"/>
                  </a:lnTo>
                  <a:close/>
                </a:path>
                <a:path w="2345690" h="903604">
                  <a:moveTo>
                    <a:pt x="2243506" y="687558"/>
                  </a:moveTo>
                  <a:lnTo>
                    <a:pt x="111529" y="687558"/>
                  </a:lnTo>
                  <a:lnTo>
                    <a:pt x="121052" y="698441"/>
                  </a:lnTo>
                  <a:lnTo>
                    <a:pt x="124495" y="700258"/>
                  </a:lnTo>
                  <a:lnTo>
                    <a:pt x="2235230" y="700258"/>
                  </a:lnTo>
                  <a:lnTo>
                    <a:pt x="2243506" y="687558"/>
                  </a:lnTo>
                  <a:close/>
                </a:path>
                <a:path w="2345690" h="903604">
                  <a:moveTo>
                    <a:pt x="50676" y="14458"/>
                  </a:moveTo>
                  <a:lnTo>
                    <a:pt x="24111" y="27158"/>
                  </a:lnTo>
                  <a:lnTo>
                    <a:pt x="6425" y="52558"/>
                  </a:lnTo>
                  <a:lnTo>
                    <a:pt x="0" y="77958"/>
                  </a:lnTo>
                  <a:lnTo>
                    <a:pt x="0" y="522458"/>
                  </a:lnTo>
                  <a:lnTo>
                    <a:pt x="6763" y="560558"/>
                  </a:lnTo>
                  <a:lnTo>
                    <a:pt x="25195" y="611358"/>
                  </a:lnTo>
                  <a:lnTo>
                    <a:pt x="52505" y="649458"/>
                  </a:lnTo>
                  <a:lnTo>
                    <a:pt x="85903" y="674858"/>
                  </a:lnTo>
                  <a:lnTo>
                    <a:pt x="96813" y="674858"/>
                  </a:lnTo>
                  <a:lnTo>
                    <a:pt x="101337" y="687558"/>
                  </a:lnTo>
                  <a:lnTo>
                    <a:pt x="2257481" y="687558"/>
                  </a:lnTo>
                  <a:lnTo>
                    <a:pt x="2263501" y="674858"/>
                  </a:lnTo>
                  <a:lnTo>
                    <a:pt x="2295265" y="649458"/>
                  </a:lnTo>
                  <a:lnTo>
                    <a:pt x="2321339" y="611358"/>
                  </a:lnTo>
                  <a:lnTo>
                    <a:pt x="2338987" y="560558"/>
                  </a:lnTo>
                  <a:lnTo>
                    <a:pt x="2345478" y="522458"/>
                  </a:lnTo>
                  <a:lnTo>
                    <a:pt x="2345478" y="319258"/>
                  </a:lnTo>
                  <a:lnTo>
                    <a:pt x="1109256" y="319258"/>
                  </a:lnTo>
                  <a:lnTo>
                    <a:pt x="1059854" y="306558"/>
                  </a:lnTo>
                  <a:lnTo>
                    <a:pt x="1007815" y="293858"/>
                  </a:lnTo>
                  <a:lnTo>
                    <a:pt x="953218" y="293858"/>
                  </a:lnTo>
                  <a:lnTo>
                    <a:pt x="836665" y="268458"/>
                  </a:lnTo>
                  <a:lnTo>
                    <a:pt x="774866" y="243058"/>
                  </a:lnTo>
                  <a:lnTo>
                    <a:pt x="567885" y="192258"/>
                  </a:lnTo>
                  <a:lnTo>
                    <a:pt x="514130" y="166858"/>
                  </a:lnTo>
                  <a:lnTo>
                    <a:pt x="409968" y="141458"/>
                  </a:lnTo>
                  <a:lnTo>
                    <a:pt x="358622" y="116058"/>
                  </a:lnTo>
                  <a:lnTo>
                    <a:pt x="258010" y="90658"/>
                  </a:lnTo>
                  <a:lnTo>
                    <a:pt x="208988" y="65258"/>
                  </a:lnTo>
                  <a:lnTo>
                    <a:pt x="184118" y="65258"/>
                  </a:lnTo>
                  <a:lnTo>
                    <a:pt x="160493" y="52558"/>
                  </a:lnTo>
                  <a:lnTo>
                    <a:pt x="138167" y="39858"/>
                  </a:lnTo>
                  <a:lnTo>
                    <a:pt x="117190" y="39858"/>
                  </a:lnTo>
                  <a:lnTo>
                    <a:pt x="97844" y="27158"/>
                  </a:lnTo>
                  <a:lnTo>
                    <a:pt x="83735" y="27158"/>
                  </a:lnTo>
                  <a:lnTo>
                    <a:pt x="50676" y="14458"/>
                  </a:lnTo>
                  <a:close/>
                </a:path>
                <a:path w="2345690" h="903604">
                  <a:moveTo>
                    <a:pt x="2296692" y="14458"/>
                  </a:moveTo>
                  <a:lnTo>
                    <a:pt x="2264842" y="27158"/>
                  </a:lnTo>
                  <a:lnTo>
                    <a:pt x="2251732" y="27158"/>
                  </a:lnTo>
                  <a:lnTo>
                    <a:pt x="2244821" y="39858"/>
                  </a:lnTo>
                  <a:lnTo>
                    <a:pt x="2236947" y="39858"/>
                  </a:lnTo>
                  <a:lnTo>
                    <a:pt x="2219489" y="52558"/>
                  </a:lnTo>
                  <a:lnTo>
                    <a:pt x="2200862" y="52558"/>
                  </a:lnTo>
                  <a:lnTo>
                    <a:pt x="2181108" y="65258"/>
                  </a:lnTo>
                  <a:lnTo>
                    <a:pt x="2160269" y="77958"/>
                  </a:lnTo>
                  <a:lnTo>
                    <a:pt x="2110714" y="90658"/>
                  </a:lnTo>
                  <a:lnTo>
                    <a:pt x="2059850" y="116058"/>
                  </a:lnTo>
                  <a:lnTo>
                    <a:pt x="2007839" y="141458"/>
                  </a:lnTo>
                  <a:lnTo>
                    <a:pt x="1954842" y="154158"/>
                  </a:lnTo>
                  <a:lnTo>
                    <a:pt x="1901020" y="179558"/>
                  </a:lnTo>
                  <a:lnTo>
                    <a:pt x="1797932" y="204958"/>
                  </a:lnTo>
                  <a:lnTo>
                    <a:pt x="1747315" y="230358"/>
                  </a:lnTo>
                  <a:lnTo>
                    <a:pt x="1600003" y="268458"/>
                  </a:lnTo>
                  <a:lnTo>
                    <a:pt x="1542180" y="281158"/>
                  </a:lnTo>
                  <a:lnTo>
                    <a:pt x="1432714" y="306568"/>
                  </a:lnTo>
                  <a:lnTo>
                    <a:pt x="2345478" y="306568"/>
                  </a:lnTo>
                  <a:lnTo>
                    <a:pt x="2345478" y="77958"/>
                  </a:lnTo>
                  <a:lnTo>
                    <a:pt x="2339295" y="52558"/>
                  </a:lnTo>
                  <a:lnTo>
                    <a:pt x="2322272" y="27158"/>
                  </a:lnTo>
                  <a:lnTo>
                    <a:pt x="2296692" y="14458"/>
                  </a:lnTo>
                  <a:close/>
                </a:path>
                <a:path w="2345690" h="903604">
                  <a:moveTo>
                    <a:pt x="1165859" y="296377"/>
                  </a:moveTo>
                  <a:lnTo>
                    <a:pt x="1200524" y="306558"/>
                  </a:lnTo>
                  <a:lnTo>
                    <a:pt x="1240779" y="306558"/>
                  </a:lnTo>
                  <a:lnTo>
                    <a:pt x="1165859" y="296377"/>
                  </a:lnTo>
                  <a:close/>
                </a:path>
                <a:path w="2345690" h="903604">
                  <a:moveTo>
                    <a:pt x="1071726" y="283585"/>
                  </a:moveTo>
                  <a:lnTo>
                    <a:pt x="1111213" y="293858"/>
                  </a:lnTo>
                  <a:lnTo>
                    <a:pt x="1147323" y="293858"/>
                  </a:lnTo>
                  <a:lnTo>
                    <a:pt x="1071726" y="283585"/>
                  </a:lnTo>
                  <a:close/>
                </a:path>
                <a:path w="2345690" h="903604">
                  <a:moveTo>
                    <a:pt x="951139" y="267198"/>
                  </a:moveTo>
                  <a:lnTo>
                    <a:pt x="956870" y="268458"/>
                  </a:lnTo>
                  <a:lnTo>
                    <a:pt x="1010922" y="281158"/>
                  </a:lnTo>
                  <a:lnTo>
                    <a:pt x="1053868" y="281158"/>
                  </a:lnTo>
                  <a:lnTo>
                    <a:pt x="951139" y="267198"/>
                  </a:lnTo>
                  <a:close/>
                </a:path>
                <a:path w="2345690" h="903604">
                  <a:moveTo>
                    <a:pt x="657878" y="194750"/>
                  </a:moveTo>
                  <a:lnTo>
                    <a:pt x="678780" y="204958"/>
                  </a:lnTo>
                  <a:lnTo>
                    <a:pt x="780091" y="230358"/>
                  </a:lnTo>
                  <a:lnTo>
                    <a:pt x="813929" y="237371"/>
                  </a:lnTo>
                  <a:lnTo>
                    <a:pt x="657878" y="194750"/>
                  </a:lnTo>
                  <a:close/>
                </a:path>
                <a:path w="2345690" h="903604">
                  <a:moveTo>
                    <a:pt x="456966" y="135907"/>
                  </a:moveTo>
                  <a:lnTo>
                    <a:pt x="468272" y="141458"/>
                  </a:lnTo>
                  <a:lnTo>
                    <a:pt x="485717" y="145652"/>
                  </a:lnTo>
                  <a:lnTo>
                    <a:pt x="456966" y="135907"/>
                  </a:lnTo>
                  <a:close/>
                </a:path>
                <a:path w="2345690" h="903604">
                  <a:moveTo>
                    <a:pt x="297639" y="81903"/>
                  </a:moveTo>
                  <a:lnTo>
                    <a:pt x="314796" y="90658"/>
                  </a:lnTo>
                  <a:lnTo>
                    <a:pt x="347710" y="98875"/>
                  </a:lnTo>
                  <a:lnTo>
                    <a:pt x="297639" y="81903"/>
                  </a:lnTo>
                  <a:close/>
                </a:path>
                <a:path w="2345690" h="903604">
                  <a:moveTo>
                    <a:pt x="2229515" y="25267"/>
                  </a:moveTo>
                  <a:lnTo>
                    <a:pt x="2225239" y="27158"/>
                  </a:lnTo>
                  <a:lnTo>
                    <a:pt x="2228350" y="27158"/>
                  </a:lnTo>
                  <a:lnTo>
                    <a:pt x="2229515" y="25267"/>
                  </a:lnTo>
                  <a:close/>
                </a:path>
                <a:path w="2345690" h="903604">
                  <a:moveTo>
                    <a:pt x="102337" y="11720"/>
                  </a:moveTo>
                  <a:lnTo>
                    <a:pt x="105383" y="14458"/>
                  </a:lnTo>
                  <a:lnTo>
                    <a:pt x="109637" y="14458"/>
                  </a:lnTo>
                  <a:lnTo>
                    <a:pt x="102337" y="11720"/>
                  </a:lnTo>
                  <a:close/>
                </a:path>
                <a:path w="2345690" h="903604">
                  <a:moveTo>
                    <a:pt x="2281176" y="6958"/>
                  </a:moveTo>
                  <a:lnTo>
                    <a:pt x="2260391" y="11615"/>
                  </a:lnTo>
                  <a:lnTo>
                    <a:pt x="2253961" y="14458"/>
                  </a:lnTo>
                  <a:lnTo>
                    <a:pt x="2256130" y="14458"/>
                  </a:lnTo>
                  <a:lnTo>
                    <a:pt x="2281176" y="6958"/>
                  </a:lnTo>
                  <a:close/>
                </a:path>
                <a:path w="2345690" h="903604">
                  <a:moveTo>
                    <a:pt x="2325162" y="11386"/>
                  </a:moveTo>
                  <a:lnTo>
                    <a:pt x="2328192" y="12482"/>
                  </a:lnTo>
                  <a:lnTo>
                    <a:pt x="2327960" y="12208"/>
                  </a:lnTo>
                  <a:lnTo>
                    <a:pt x="2325162" y="113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09474" y="7587673"/>
              <a:ext cx="2327275" cy="756285"/>
            </a:xfrm>
            <a:custGeom>
              <a:avLst/>
              <a:gdLst/>
              <a:ahLst/>
              <a:cxnLst/>
              <a:rect l="l" t="t" r="r" b="b"/>
              <a:pathLst>
                <a:path w="2327275" h="756284">
                  <a:moveTo>
                    <a:pt x="20453" y="0"/>
                  </a:moveTo>
                  <a:lnTo>
                    <a:pt x="58588" y="6124"/>
                  </a:lnTo>
                  <a:lnTo>
                    <a:pt x="183738" y="53069"/>
                  </a:lnTo>
                  <a:lnTo>
                    <a:pt x="488441" y="156346"/>
                  </a:lnTo>
                  <a:lnTo>
                    <a:pt x="733036" y="223150"/>
                  </a:lnTo>
                </a:path>
                <a:path w="2327275" h="756284">
                  <a:moveTo>
                    <a:pt x="2327121" y="306567"/>
                  </a:moveTo>
                  <a:lnTo>
                    <a:pt x="2327121" y="517259"/>
                  </a:lnTo>
                  <a:lnTo>
                    <a:pt x="2324937" y="531963"/>
                  </a:lnTo>
                </a:path>
                <a:path w="2327275" h="756284">
                  <a:moveTo>
                    <a:pt x="211923" y="755920"/>
                  </a:moveTo>
                  <a:lnTo>
                    <a:pt x="154908" y="731521"/>
                  </a:lnTo>
                  <a:lnTo>
                    <a:pt x="77600" y="690720"/>
                  </a:lnTo>
                  <a:lnTo>
                    <a:pt x="51205" y="674514"/>
                  </a:lnTo>
                  <a:lnTo>
                    <a:pt x="15977" y="645827"/>
                  </a:lnTo>
                  <a:lnTo>
                    <a:pt x="0" y="624080"/>
                  </a:lnTo>
                </a:path>
                <a:path w="2327275" h="756284">
                  <a:moveTo>
                    <a:pt x="1789757" y="183179"/>
                  </a:moveTo>
                  <a:lnTo>
                    <a:pt x="1868660" y="159091"/>
                  </a:lnTo>
                  <a:lnTo>
                    <a:pt x="2127337" y="57701"/>
                  </a:lnTo>
                  <a:lnTo>
                    <a:pt x="2231567" y="11615"/>
                  </a:lnTo>
                  <a:lnTo>
                    <a:pt x="2268760" y="3282"/>
                  </a:lnTo>
                </a:path>
                <a:path w="2327275" h="756284">
                  <a:moveTo>
                    <a:pt x="2295766" y="11218"/>
                  </a:moveTo>
                  <a:lnTo>
                    <a:pt x="2299133" y="12208"/>
                  </a:lnTo>
                </a:path>
                <a:path w="2327275" h="756284">
                  <a:moveTo>
                    <a:pt x="2317287" y="33631"/>
                  </a:moveTo>
                  <a:lnTo>
                    <a:pt x="2319612" y="36375"/>
                  </a:lnTo>
                </a:path>
                <a:path w="2327275" h="756284">
                  <a:moveTo>
                    <a:pt x="2322502" y="50763"/>
                  </a:moveTo>
                  <a:lnTo>
                    <a:pt x="2327121" y="73763"/>
                  </a:lnTo>
                  <a:lnTo>
                    <a:pt x="2327121" y="306567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70176" y="7203968"/>
              <a:ext cx="2366645" cy="698500"/>
            </a:xfrm>
            <a:custGeom>
              <a:avLst/>
              <a:gdLst/>
              <a:ahLst/>
              <a:cxnLst/>
              <a:rect l="l" t="t" r="r" b="b"/>
              <a:pathLst>
                <a:path w="2366644" h="698500">
                  <a:moveTo>
                    <a:pt x="1183210" y="0"/>
                  </a:moveTo>
                  <a:lnTo>
                    <a:pt x="1113687" y="592"/>
                  </a:lnTo>
                  <a:lnTo>
                    <a:pt x="1045223" y="2347"/>
                  </a:lnTo>
                  <a:lnTo>
                    <a:pt x="977927" y="5233"/>
                  </a:lnTo>
                  <a:lnTo>
                    <a:pt x="911911" y="9217"/>
                  </a:lnTo>
                  <a:lnTo>
                    <a:pt x="847286" y="14265"/>
                  </a:lnTo>
                  <a:lnTo>
                    <a:pt x="784162" y="20345"/>
                  </a:lnTo>
                  <a:lnTo>
                    <a:pt x="722652" y="27425"/>
                  </a:lnTo>
                  <a:lnTo>
                    <a:pt x="662865" y="35471"/>
                  </a:lnTo>
                  <a:lnTo>
                    <a:pt x="604912" y="44451"/>
                  </a:lnTo>
                  <a:lnTo>
                    <a:pt x="548905" y="54333"/>
                  </a:lnTo>
                  <a:lnTo>
                    <a:pt x="494955" y="65083"/>
                  </a:lnTo>
                  <a:lnTo>
                    <a:pt x="443173" y="76668"/>
                  </a:lnTo>
                  <a:lnTo>
                    <a:pt x="393669" y="89057"/>
                  </a:lnTo>
                  <a:lnTo>
                    <a:pt x="346554" y="102216"/>
                  </a:lnTo>
                  <a:lnTo>
                    <a:pt x="301940" y="116112"/>
                  </a:lnTo>
                  <a:lnTo>
                    <a:pt x="259938" y="130714"/>
                  </a:lnTo>
                  <a:lnTo>
                    <a:pt x="220658" y="145987"/>
                  </a:lnTo>
                  <a:lnTo>
                    <a:pt x="184212" y="161900"/>
                  </a:lnTo>
                  <a:lnTo>
                    <a:pt x="120263" y="195512"/>
                  </a:lnTo>
                  <a:lnTo>
                    <a:pt x="68979" y="231289"/>
                  </a:lnTo>
                  <a:lnTo>
                    <a:pt x="31249" y="268969"/>
                  </a:lnTo>
                  <a:lnTo>
                    <a:pt x="7960" y="308289"/>
                  </a:lnTo>
                  <a:lnTo>
                    <a:pt x="0" y="348989"/>
                  </a:lnTo>
                  <a:lnTo>
                    <a:pt x="2008" y="369495"/>
                  </a:lnTo>
                  <a:lnTo>
                    <a:pt x="17744" y="409537"/>
                  </a:lnTo>
                  <a:lnTo>
                    <a:pt x="48364" y="448070"/>
                  </a:lnTo>
                  <a:lnTo>
                    <a:pt x="92982" y="484831"/>
                  </a:lnTo>
                  <a:lnTo>
                    <a:pt x="150709" y="519558"/>
                  </a:lnTo>
                  <a:lnTo>
                    <a:pt x="220658" y="551990"/>
                  </a:lnTo>
                  <a:lnTo>
                    <a:pt x="259938" y="567264"/>
                  </a:lnTo>
                  <a:lnTo>
                    <a:pt x="301940" y="581865"/>
                  </a:lnTo>
                  <a:lnTo>
                    <a:pt x="346554" y="595761"/>
                  </a:lnTo>
                  <a:lnTo>
                    <a:pt x="393669" y="608920"/>
                  </a:lnTo>
                  <a:lnTo>
                    <a:pt x="443173" y="621309"/>
                  </a:lnTo>
                  <a:lnTo>
                    <a:pt x="494955" y="632895"/>
                  </a:lnTo>
                  <a:lnTo>
                    <a:pt x="548905" y="643645"/>
                  </a:lnTo>
                  <a:lnTo>
                    <a:pt x="604912" y="653526"/>
                  </a:lnTo>
                  <a:lnTo>
                    <a:pt x="662865" y="662506"/>
                  </a:lnTo>
                  <a:lnTo>
                    <a:pt x="722652" y="670553"/>
                  </a:lnTo>
                  <a:lnTo>
                    <a:pt x="784162" y="677633"/>
                  </a:lnTo>
                  <a:lnTo>
                    <a:pt x="847286" y="683713"/>
                  </a:lnTo>
                  <a:lnTo>
                    <a:pt x="911911" y="688761"/>
                  </a:lnTo>
                  <a:lnTo>
                    <a:pt x="977927" y="692745"/>
                  </a:lnTo>
                  <a:lnTo>
                    <a:pt x="1045223" y="695630"/>
                  </a:lnTo>
                  <a:lnTo>
                    <a:pt x="1113687" y="697386"/>
                  </a:lnTo>
                  <a:lnTo>
                    <a:pt x="1183210" y="697978"/>
                  </a:lnTo>
                  <a:lnTo>
                    <a:pt x="1252732" y="697386"/>
                  </a:lnTo>
                  <a:lnTo>
                    <a:pt x="1321196" y="695630"/>
                  </a:lnTo>
                  <a:lnTo>
                    <a:pt x="1388492" y="692745"/>
                  </a:lnTo>
                  <a:lnTo>
                    <a:pt x="1454508" y="688761"/>
                  </a:lnTo>
                  <a:lnTo>
                    <a:pt x="1519133" y="683713"/>
                  </a:lnTo>
                  <a:lnTo>
                    <a:pt x="1582257" y="677633"/>
                  </a:lnTo>
                  <a:lnTo>
                    <a:pt x="1643768" y="670553"/>
                  </a:lnTo>
                  <a:lnTo>
                    <a:pt x="1703555" y="662506"/>
                  </a:lnTo>
                  <a:lnTo>
                    <a:pt x="1761507" y="653526"/>
                  </a:lnTo>
                  <a:lnTo>
                    <a:pt x="1817514" y="643645"/>
                  </a:lnTo>
                  <a:lnTo>
                    <a:pt x="1871464" y="632895"/>
                  </a:lnTo>
                  <a:lnTo>
                    <a:pt x="1923246" y="621309"/>
                  </a:lnTo>
                  <a:lnTo>
                    <a:pt x="1972750" y="608920"/>
                  </a:lnTo>
                  <a:lnTo>
                    <a:pt x="2019865" y="595761"/>
                  </a:lnTo>
                  <a:lnTo>
                    <a:pt x="2064479" y="581865"/>
                  </a:lnTo>
                  <a:lnTo>
                    <a:pt x="2106481" y="567264"/>
                  </a:lnTo>
                  <a:lnTo>
                    <a:pt x="2145761" y="551990"/>
                  </a:lnTo>
                  <a:lnTo>
                    <a:pt x="2182208" y="536078"/>
                  </a:lnTo>
                  <a:lnTo>
                    <a:pt x="2246156" y="502465"/>
                  </a:lnTo>
                  <a:lnTo>
                    <a:pt x="2297440" y="466688"/>
                  </a:lnTo>
                  <a:lnTo>
                    <a:pt x="2335170" y="429009"/>
                  </a:lnTo>
                  <a:lnTo>
                    <a:pt x="2358459" y="389688"/>
                  </a:lnTo>
                  <a:lnTo>
                    <a:pt x="2366420" y="348989"/>
                  </a:lnTo>
                  <a:lnTo>
                    <a:pt x="2364411" y="328483"/>
                  </a:lnTo>
                  <a:lnTo>
                    <a:pt x="2348675" y="288440"/>
                  </a:lnTo>
                  <a:lnTo>
                    <a:pt x="2318055" y="249907"/>
                  </a:lnTo>
                  <a:lnTo>
                    <a:pt x="2273437" y="213146"/>
                  </a:lnTo>
                  <a:lnTo>
                    <a:pt x="2215710" y="178419"/>
                  </a:lnTo>
                  <a:lnTo>
                    <a:pt x="2145761" y="145987"/>
                  </a:lnTo>
                  <a:lnTo>
                    <a:pt x="2106481" y="130714"/>
                  </a:lnTo>
                  <a:lnTo>
                    <a:pt x="2064479" y="116112"/>
                  </a:lnTo>
                  <a:lnTo>
                    <a:pt x="2019865" y="102216"/>
                  </a:lnTo>
                  <a:lnTo>
                    <a:pt x="1972750" y="89057"/>
                  </a:lnTo>
                  <a:lnTo>
                    <a:pt x="1923246" y="76668"/>
                  </a:lnTo>
                  <a:lnTo>
                    <a:pt x="1871464" y="65083"/>
                  </a:lnTo>
                  <a:lnTo>
                    <a:pt x="1817514" y="54333"/>
                  </a:lnTo>
                  <a:lnTo>
                    <a:pt x="1761507" y="44451"/>
                  </a:lnTo>
                  <a:lnTo>
                    <a:pt x="1703555" y="35471"/>
                  </a:lnTo>
                  <a:lnTo>
                    <a:pt x="1643768" y="27425"/>
                  </a:lnTo>
                  <a:lnTo>
                    <a:pt x="1582257" y="20345"/>
                  </a:lnTo>
                  <a:lnTo>
                    <a:pt x="1519133" y="14265"/>
                  </a:lnTo>
                  <a:lnTo>
                    <a:pt x="1454508" y="9217"/>
                  </a:lnTo>
                  <a:lnTo>
                    <a:pt x="1388492" y="5233"/>
                  </a:lnTo>
                  <a:lnTo>
                    <a:pt x="1321196" y="2347"/>
                  </a:lnTo>
                  <a:lnTo>
                    <a:pt x="1252732" y="592"/>
                  </a:lnTo>
                  <a:lnTo>
                    <a:pt x="11832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70176" y="7203968"/>
              <a:ext cx="2366645" cy="698500"/>
            </a:xfrm>
            <a:custGeom>
              <a:avLst/>
              <a:gdLst/>
              <a:ahLst/>
              <a:cxnLst/>
              <a:rect l="l" t="t" r="r" b="b"/>
              <a:pathLst>
                <a:path w="2366644" h="698500">
                  <a:moveTo>
                    <a:pt x="1183210" y="697978"/>
                  </a:moveTo>
                  <a:lnTo>
                    <a:pt x="1252732" y="697385"/>
                  </a:lnTo>
                  <a:lnTo>
                    <a:pt x="1321197" y="695630"/>
                  </a:lnTo>
                  <a:lnTo>
                    <a:pt x="1388493" y="692744"/>
                  </a:lnTo>
                  <a:lnTo>
                    <a:pt x="1454509" y="688761"/>
                  </a:lnTo>
                  <a:lnTo>
                    <a:pt x="1519134" y="683713"/>
                  </a:lnTo>
                  <a:lnTo>
                    <a:pt x="1582258" y="677632"/>
                  </a:lnTo>
                  <a:lnTo>
                    <a:pt x="1643768" y="670553"/>
                  </a:lnTo>
                  <a:lnTo>
                    <a:pt x="1703555" y="662506"/>
                  </a:lnTo>
                  <a:lnTo>
                    <a:pt x="1761508" y="653526"/>
                  </a:lnTo>
                  <a:lnTo>
                    <a:pt x="1817515" y="643644"/>
                  </a:lnTo>
                  <a:lnTo>
                    <a:pt x="1871465" y="632894"/>
                  </a:lnTo>
                  <a:lnTo>
                    <a:pt x="1923247" y="621309"/>
                  </a:lnTo>
                  <a:lnTo>
                    <a:pt x="1972751" y="608920"/>
                  </a:lnTo>
                  <a:lnTo>
                    <a:pt x="2019865" y="595761"/>
                  </a:lnTo>
                  <a:lnTo>
                    <a:pt x="2064479" y="581865"/>
                  </a:lnTo>
                  <a:lnTo>
                    <a:pt x="2106482" y="567264"/>
                  </a:lnTo>
                  <a:lnTo>
                    <a:pt x="2145762" y="551990"/>
                  </a:lnTo>
                  <a:lnTo>
                    <a:pt x="2182208" y="536078"/>
                  </a:lnTo>
                  <a:lnTo>
                    <a:pt x="2246157" y="502465"/>
                  </a:lnTo>
                  <a:lnTo>
                    <a:pt x="2297440" y="466688"/>
                  </a:lnTo>
                  <a:lnTo>
                    <a:pt x="2335170" y="429009"/>
                  </a:lnTo>
                  <a:lnTo>
                    <a:pt x="2358459" y="389688"/>
                  </a:lnTo>
                  <a:lnTo>
                    <a:pt x="2366420" y="348989"/>
                  </a:lnTo>
                  <a:lnTo>
                    <a:pt x="2364411" y="328483"/>
                  </a:lnTo>
                  <a:lnTo>
                    <a:pt x="2348675" y="288440"/>
                  </a:lnTo>
                  <a:lnTo>
                    <a:pt x="2318055" y="249907"/>
                  </a:lnTo>
                  <a:lnTo>
                    <a:pt x="2273437" y="213146"/>
                  </a:lnTo>
                  <a:lnTo>
                    <a:pt x="2215710" y="178419"/>
                  </a:lnTo>
                  <a:lnTo>
                    <a:pt x="2145762" y="145987"/>
                  </a:lnTo>
                  <a:lnTo>
                    <a:pt x="2106482" y="130714"/>
                  </a:lnTo>
                  <a:lnTo>
                    <a:pt x="2064479" y="116113"/>
                  </a:lnTo>
                  <a:lnTo>
                    <a:pt x="2019865" y="102216"/>
                  </a:lnTo>
                  <a:lnTo>
                    <a:pt x="1972751" y="89057"/>
                  </a:lnTo>
                  <a:lnTo>
                    <a:pt x="1923247" y="76669"/>
                  </a:lnTo>
                  <a:lnTo>
                    <a:pt x="1871465" y="65083"/>
                  </a:lnTo>
                  <a:lnTo>
                    <a:pt x="1817515" y="54333"/>
                  </a:lnTo>
                  <a:lnTo>
                    <a:pt x="1761508" y="44451"/>
                  </a:lnTo>
                  <a:lnTo>
                    <a:pt x="1703555" y="35471"/>
                  </a:lnTo>
                  <a:lnTo>
                    <a:pt x="1643768" y="27425"/>
                  </a:lnTo>
                  <a:lnTo>
                    <a:pt x="1582258" y="20345"/>
                  </a:lnTo>
                  <a:lnTo>
                    <a:pt x="1519134" y="14265"/>
                  </a:lnTo>
                  <a:lnTo>
                    <a:pt x="1454509" y="9217"/>
                  </a:lnTo>
                  <a:lnTo>
                    <a:pt x="1388493" y="5233"/>
                  </a:lnTo>
                  <a:lnTo>
                    <a:pt x="1321197" y="2347"/>
                  </a:lnTo>
                  <a:lnTo>
                    <a:pt x="1252732" y="592"/>
                  </a:lnTo>
                  <a:lnTo>
                    <a:pt x="1183210" y="0"/>
                  </a:lnTo>
                  <a:lnTo>
                    <a:pt x="1113687" y="592"/>
                  </a:lnTo>
                  <a:lnTo>
                    <a:pt x="1045222" y="2347"/>
                  </a:lnTo>
                  <a:lnTo>
                    <a:pt x="977926" y="5233"/>
                  </a:lnTo>
                  <a:lnTo>
                    <a:pt x="911910" y="9217"/>
                  </a:lnTo>
                  <a:lnTo>
                    <a:pt x="847285" y="14265"/>
                  </a:lnTo>
                  <a:lnTo>
                    <a:pt x="784162" y="20345"/>
                  </a:lnTo>
                  <a:lnTo>
                    <a:pt x="722651" y="27425"/>
                  </a:lnTo>
                  <a:lnTo>
                    <a:pt x="662864" y="35471"/>
                  </a:lnTo>
                  <a:lnTo>
                    <a:pt x="604911" y="44451"/>
                  </a:lnTo>
                  <a:lnTo>
                    <a:pt x="548905" y="54333"/>
                  </a:lnTo>
                  <a:lnTo>
                    <a:pt x="494955" y="65083"/>
                  </a:lnTo>
                  <a:lnTo>
                    <a:pt x="443172" y="76669"/>
                  </a:lnTo>
                  <a:lnTo>
                    <a:pt x="393668" y="89057"/>
                  </a:lnTo>
                  <a:lnTo>
                    <a:pt x="346554" y="102216"/>
                  </a:lnTo>
                  <a:lnTo>
                    <a:pt x="301940" y="116113"/>
                  </a:lnTo>
                  <a:lnTo>
                    <a:pt x="259937" y="130714"/>
                  </a:lnTo>
                  <a:lnTo>
                    <a:pt x="220658" y="145987"/>
                  </a:lnTo>
                  <a:lnTo>
                    <a:pt x="184211" y="161900"/>
                  </a:lnTo>
                  <a:lnTo>
                    <a:pt x="120262" y="195512"/>
                  </a:lnTo>
                  <a:lnTo>
                    <a:pt x="68979" y="231289"/>
                  </a:lnTo>
                  <a:lnTo>
                    <a:pt x="31249" y="268969"/>
                  </a:lnTo>
                  <a:lnTo>
                    <a:pt x="7960" y="308289"/>
                  </a:lnTo>
                  <a:lnTo>
                    <a:pt x="0" y="348989"/>
                  </a:lnTo>
                  <a:lnTo>
                    <a:pt x="2008" y="369494"/>
                  </a:lnTo>
                  <a:lnTo>
                    <a:pt x="17744" y="409537"/>
                  </a:lnTo>
                  <a:lnTo>
                    <a:pt x="48364" y="448070"/>
                  </a:lnTo>
                  <a:lnTo>
                    <a:pt x="92982" y="484831"/>
                  </a:lnTo>
                  <a:lnTo>
                    <a:pt x="150709" y="519558"/>
                  </a:lnTo>
                  <a:lnTo>
                    <a:pt x="220658" y="551990"/>
                  </a:lnTo>
                  <a:lnTo>
                    <a:pt x="259937" y="567264"/>
                  </a:lnTo>
                  <a:lnTo>
                    <a:pt x="301940" y="581865"/>
                  </a:lnTo>
                  <a:lnTo>
                    <a:pt x="346554" y="595761"/>
                  </a:lnTo>
                  <a:lnTo>
                    <a:pt x="393668" y="608920"/>
                  </a:lnTo>
                  <a:lnTo>
                    <a:pt x="443172" y="621309"/>
                  </a:lnTo>
                  <a:lnTo>
                    <a:pt x="494955" y="632894"/>
                  </a:lnTo>
                  <a:lnTo>
                    <a:pt x="548905" y="643644"/>
                  </a:lnTo>
                  <a:lnTo>
                    <a:pt x="604911" y="653526"/>
                  </a:lnTo>
                  <a:lnTo>
                    <a:pt x="662864" y="662506"/>
                  </a:lnTo>
                  <a:lnTo>
                    <a:pt x="722651" y="670553"/>
                  </a:lnTo>
                  <a:lnTo>
                    <a:pt x="784162" y="677632"/>
                  </a:lnTo>
                  <a:lnTo>
                    <a:pt x="847285" y="683713"/>
                  </a:lnTo>
                  <a:lnTo>
                    <a:pt x="911910" y="688761"/>
                  </a:lnTo>
                  <a:lnTo>
                    <a:pt x="977926" y="692744"/>
                  </a:lnTo>
                  <a:lnTo>
                    <a:pt x="1045222" y="695630"/>
                  </a:lnTo>
                  <a:lnTo>
                    <a:pt x="1113687" y="697385"/>
                  </a:lnTo>
                  <a:lnTo>
                    <a:pt x="1183210" y="697978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7144" y="8080051"/>
              <a:ext cx="98593" cy="989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43398" y="8080051"/>
              <a:ext cx="98593" cy="989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562878" y="8247028"/>
              <a:ext cx="429259" cy="63500"/>
            </a:xfrm>
            <a:custGeom>
              <a:avLst/>
              <a:gdLst/>
              <a:ahLst/>
              <a:cxnLst/>
              <a:rect l="l" t="t" r="r" b="b"/>
              <a:pathLst>
                <a:path w="429259" h="63500">
                  <a:moveTo>
                    <a:pt x="0" y="4057"/>
                  </a:moveTo>
                  <a:lnTo>
                    <a:pt x="53035" y="30152"/>
                  </a:lnTo>
                  <a:lnTo>
                    <a:pt x="101615" y="48292"/>
                  </a:lnTo>
                  <a:lnTo>
                    <a:pt x="147071" y="59042"/>
                  </a:lnTo>
                  <a:lnTo>
                    <a:pt x="190734" y="62967"/>
                  </a:lnTo>
                  <a:lnTo>
                    <a:pt x="233937" y="60633"/>
                  </a:lnTo>
                  <a:lnTo>
                    <a:pt x="278011" y="52604"/>
                  </a:lnTo>
                  <a:lnTo>
                    <a:pt x="324288" y="39445"/>
                  </a:lnTo>
                  <a:lnTo>
                    <a:pt x="374100" y="21722"/>
                  </a:lnTo>
                  <a:lnTo>
                    <a:pt x="428778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62864" y="3207779"/>
              <a:ext cx="2890520" cy="1104900"/>
            </a:xfrm>
            <a:custGeom>
              <a:avLst/>
              <a:gdLst/>
              <a:ahLst/>
              <a:cxnLst/>
              <a:rect l="l" t="t" r="r" b="b"/>
              <a:pathLst>
                <a:path w="2890519" h="1104900">
                  <a:moveTo>
                    <a:pt x="1933765" y="1092200"/>
                  </a:moveTo>
                  <a:lnTo>
                    <a:pt x="1087010" y="1092200"/>
                  </a:lnTo>
                  <a:lnTo>
                    <a:pt x="1129893" y="1102937"/>
                  </a:lnTo>
                  <a:lnTo>
                    <a:pt x="1163914" y="1104900"/>
                  </a:lnTo>
                  <a:lnTo>
                    <a:pt x="1844315" y="1104900"/>
                  </a:lnTo>
                  <a:lnTo>
                    <a:pt x="1873620" y="1103253"/>
                  </a:lnTo>
                  <a:lnTo>
                    <a:pt x="1890639" y="1102101"/>
                  </a:lnTo>
                  <a:lnTo>
                    <a:pt x="1933765" y="1092200"/>
                  </a:lnTo>
                  <a:close/>
                </a:path>
                <a:path w="2890519" h="1104900">
                  <a:moveTo>
                    <a:pt x="2091707" y="1079500"/>
                  </a:moveTo>
                  <a:lnTo>
                    <a:pt x="941582" y="1079500"/>
                  </a:lnTo>
                  <a:lnTo>
                    <a:pt x="986475" y="1091528"/>
                  </a:lnTo>
                  <a:lnTo>
                    <a:pt x="993471" y="1092200"/>
                  </a:lnTo>
                  <a:lnTo>
                    <a:pt x="2014591" y="1092200"/>
                  </a:lnTo>
                  <a:lnTo>
                    <a:pt x="2041667" y="1089630"/>
                  </a:lnTo>
                  <a:lnTo>
                    <a:pt x="2058364" y="1087775"/>
                  </a:lnTo>
                  <a:lnTo>
                    <a:pt x="2091707" y="1079500"/>
                  </a:lnTo>
                  <a:close/>
                </a:path>
                <a:path w="2890519" h="1104900">
                  <a:moveTo>
                    <a:pt x="2234582" y="1054100"/>
                  </a:moveTo>
                  <a:lnTo>
                    <a:pt x="761739" y="1054100"/>
                  </a:lnTo>
                  <a:lnTo>
                    <a:pt x="805326" y="1066800"/>
                  </a:lnTo>
                  <a:lnTo>
                    <a:pt x="849800" y="1066800"/>
                  </a:lnTo>
                  <a:lnTo>
                    <a:pt x="895203" y="1079500"/>
                  </a:lnTo>
                  <a:lnTo>
                    <a:pt x="2127773" y="1079500"/>
                  </a:lnTo>
                  <a:lnTo>
                    <a:pt x="2152069" y="1076350"/>
                  </a:lnTo>
                  <a:lnTo>
                    <a:pt x="2154269" y="1076018"/>
                  </a:lnTo>
                  <a:lnTo>
                    <a:pt x="2188874" y="1066800"/>
                  </a:lnTo>
                  <a:lnTo>
                    <a:pt x="2234582" y="1054100"/>
                  </a:lnTo>
                  <a:close/>
                </a:path>
                <a:path w="2890519" h="1104900">
                  <a:moveTo>
                    <a:pt x="2772644" y="838200"/>
                  </a:moveTo>
                  <a:lnTo>
                    <a:pt x="145740" y="838200"/>
                  </a:lnTo>
                  <a:lnTo>
                    <a:pt x="161450" y="850900"/>
                  </a:lnTo>
                  <a:lnTo>
                    <a:pt x="199712" y="876300"/>
                  </a:lnTo>
                  <a:lnTo>
                    <a:pt x="240192" y="889000"/>
                  </a:lnTo>
                  <a:lnTo>
                    <a:pt x="282844" y="914400"/>
                  </a:lnTo>
                  <a:lnTo>
                    <a:pt x="327619" y="927100"/>
                  </a:lnTo>
                  <a:lnTo>
                    <a:pt x="374470" y="952500"/>
                  </a:lnTo>
                  <a:lnTo>
                    <a:pt x="417091" y="965200"/>
                  </a:lnTo>
                  <a:lnTo>
                    <a:pt x="595364" y="1016000"/>
                  </a:lnTo>
                  <a:lnTo>
                    <a:pt x="716050" y="1053192"/>
                  </a:lnTo>
                  <a:lnTo>
                    <a:pt x="720758" y="1054100"/>
                  </a:lnTo>
                  <a:lnTo>
                    <a:pt x="2278179" y="1054100"/>
                  </a:lnTo>
                  <a:lnTo>
                    <a:pt x="2319517" y="1041400"/>
                  </a:lnTo>
                  <a:lnTo>
                    <a:pt x="2358452" y="1028700"/>
                  </a:lnTo>
                  <a:lnTo>
                    <a:pt x="2394838" y="1016000"/>
                  </a:lnTo>
                  <a:lnTo>
                    <a:pt x="2473515" y="996092"/>
                  </a:lnTo>
                  <a:lnTo>
                    <a:pt x="2516469" y="979584"/>
                  </a:lnTo>
                  <a:lnTo>
                    <a:pt x="2593198" y="939800"/>
                  </a:lnTo>
                  <a:lnTo>
                    <a:pt x="2623335" y="930699"/>
                  </a:lnTo>
                  <a:lnTo>
                    <a:pt x="2657405" y="913091"/>
                  </a:lnTo>
                  <a:lnTo>
                    <a:pt x="2675418" y="901700"/>
                  </a:lnTo>
                  <a:lnTo>
                    <a:pt x="2713584" y="876300"/>
                  </a:lnTo>
                  <a:lnTo>
                    <a:pt x="2749644" y="850900"/>
                  </a:lnTo>
                  <a:lnTo>
                    <a:pt x="2761509" y="850900"/>
                  </a:lnTo>
                  <a:lnTo>
                    <a:pt x="2772644" y="838200"/>
                  </a:lnTo>
                  <a:close/>
                </a:path>
                <a:path w="2890519" h="1104900">
                  <a:moveTo>
                    <a:pt x="2792668" y="825500"/>
                  </a:moveTo>
                  <a:lnTo>
                    <a:pt x="117445" y="825500"/>
                  </a:lnTo>
                  <a:lnTo>
                    <a:pt x="131067" y="838200"/>
                  </a:lnTo>
                  <a:lnTo>
                    <a:pt x="2783035" y="838200"/>
                  </a:lnTo>
                  <a:lnTo>
                    <a:pt x="2792668" y="825500"/>
                  </a:lnTo>
                  <a:close/>
                </a:path>
                <a:path w="2890519" h="1104900">
                  <a:moveTo>
                    <a:pt x="50711" y="0"/>
                  </a:moveTo>
                  <a:lnTo>
                    <a:pt x="24132" y="12700"/>
                  </a:lnTo>
                  <a:lnTo>
                    <a:pt x="6431" y="38100"/>
                  </a:lnTo>
                  <a:lnTo>
                    <a:pt x="0" y="63500"/>
                  </a:lnTo>
                  <a:lnTo>
                    <a:pt x="0" y="660400"/>
                  </a:lnTo>
                  <a:lnTo>
                    <a:pt x="6742" y="698500"/>
                  </a:lnTo>
                  <a:lnTo>
                    <a:pt x="25114" y="749300"/>
                  </a:lnTo>
                  <a:lnTo>
                    <a:pt x="52328" y="787400"/>
                  </a:lnTo>
                  <a:lnTo>
                    <a:pt x="85599" y="812800"/>
                  </a:lnTo>
                  <a:lnTo>
                    <a:pt x="99284" y="812800"/>
                  </a:lnTo>
                  <a:lnTo>
                    <a:pt x="104886" y="825500"/>
                  </a:lnTo>
                  <a:lnTo>
                    <a:pt x="2800710" y="825500"/>
                  </a:lnTo>
                  <a:lnTo>
                    <a:pt x="2808134" y="812800"/>
                  </a:lnTo>
                  <a:lnTo>
                    <a:pt x="2839862" y="787400"/>
                  </a:lnTo>
                  <a:lnTo>
                    <a:pt x="2865886" y="749300"/>
                  </a:lnTo>
                  <a:lnTo>
                    <a:pt x="2883492" y="698500"/>
                  </a:lnTo>
                  <a:lnTo>
                    <a:pt x="2889964" y="660400"/>
                  </a:lnTo>
                  <a:lnTo>
                    <a:pt x="2889964" y="393700"/>
                  </a:lnTo>
                  <a:lnTo>
                    <a:pt x="1490701" y="393700"/>
                  </a:lnTo>
                  <a:lnTo>
                    <a:pt x="1450486" y="381000"/>
                  </a:lnTo>
                  <a:lnTo>
                    <a:pt x="1363795" y="381000"/>
                  </a:lnTo>
                  <a:lnTo>
                    <a:pt x="1317408" y="368300"/>
                  </a:lnTo>
                  <a:lnTo>
                    <a:pt x="1269054" y="368300"/>
                  </a:lnTo>
                  <a:lnTo>
                    <a:pt x="1166619" y="342900"/>
                  </a:lnTo>
                  <a:lnTo>
                    <a:pt x="1056848" y="317500"/>
                  </a:lnTo>
                  <a:lnTo>
                    <a:pt x="940097" y="292100"/>
                  </a:lnTo>
                  <a:lnTo>
                    <a:pt x="785347" y="254000"/>
                  </a:lnTo>
                  <a:lnTo>
                    <a:pt x="732306" y="228600"/>
                  </a:lnTo>
                  <a:lnTo>
                    <a:pt x="624316" y="203200"/>
                  </a:lnTo>
                  <a:lnTo>
                    <a:pt x="575123" y="177800"/>
                  </a:lnTo>
                  <a:lnTo>
                    <a:pt x="429285" y="139700"/>
                  </a:lnTo>
                  <a:lnTo>
                    <a:pt x="381472" y="114300"/>
                  </a:lnTo>
                  <a:lnTo>
                    <a:pt x="287441" y="88900"/>
                  </a:lnTo>
                  <a:lnTo>
                    <a:pt x="241353" y="63500"/>
                  </a:lnTo>
                  <a:lnTo>
                    <a:pt x="210087" y="63500"/>
                  </a:lnTo>
                  <a:lnTo>
                    <a:pt x="180383" y="50800"/>
                  </a:lnTo>
                  <a:lnTo>
                    <a:pt x="152306" y="38100"/>
                  </a:lnTo>
                  <a:lnTo>
                    <a:pt x="125922" y="25400"/>
                  </a:lnTo>
                  <a:lnTo>
                    <a:pt x="109141" y="25400"/>
                  </a:lnTo>
                  <a:lnTo>
                    <a:pt x="94583" y="12700"/>
                  </a:lnTo>
                  <a:lnTo>
                    <a:pt x="83777" y="12700"/>
                  </a:lnTo>
                  <a:lnTo>
                    <a:pt x="50711" y="0"/>
                  </a:lnTo>
                  <a:close/>
                </a:path>
                <a:path w="2890519" h="1104900">
                  <a:moveTo>
                    <a:pt x="2866801" y="12700"/>
                  </a:moveTo>
                  <a:lnTo>
                    <a:pt x="2804762" y="12700"/>
                  </a:lnTo>
                  <a:lnTo>
                    <a:pt x="2788158" y="25400"/>
                  </a:lnTo>
                  <a:lnTo>
                    <a:pt x="2774166" y="38100"/>
                  </a:lnTo>
                  <a:lnTo>
                    <a:pt x="2752119" y="38100"/>
                  </a:lnTo>
                  <a:lnTo>
                    <a:pt x="2728608" y="50800"/>
                  </a:lnTo>
                  <a:lnTo>
                    <a:pt x="2703682" y="63500"/>
                  </a:lnTo>
                  <a:lnTo>
                    <a:pt x="2677394" y="76200"/>
                  </a:lnTo>
                  <a:lnTo>
                    <a:pt x="2632937" y="88900"/>
                  </a:lnTo>
                  <a:lnTo>
                    <a:pt x="2587633" y="114300"/>
                  </a:lnTo>
                  <a:lnTo>
                    <a:pt x="2541558" y="127000"/>
                  </a:lnTo>
                  <a:lnTo>
                    <a:pt x="2494788" y="152400"/>
                  </a:lnTo>
                  <a:lnTo>
                    <a:pt x="2447398" y="165100"/>
                  </a:lnTo>
                  <a:lnTo>
                    <a:pt x="2399463" y="190500"/>
                  </a:lnTo>
                  <a:lnTo>
                    <a:pt x="2351059" y="203200"/>
                  </a:lnTo>
                  <a:lnTo>
                    <a:pt x="2297658" y="215900"/>
                  </a:lnTo>
                  <a:lnTo>
                    <a:pt x="2244760" y="241300"/>
                  </a:lnTo>
                  <a:lnTo>
                    <a:pt x="2140666" y="266700"/>
                  </a:lnTo>
                  <a:lnTo>
                    <a:pt x="2089568" y="292100"/>
                  </a:lnTo>
                  <a:lnTo>
                    <a:pt x="1989520" y="317500"/>
                  </a:lnTo>
                  <a:lnTo>
                    <a:pt x="1874419" y="342900"/>
                  </a:lnTo>
                  <a:lnTo>
                    <a:pt x="1766249" y="368300"/>
                  </a:lnTo>
                  <a:lnTo>
                    <a:pt x="1714888" y="368300"/>
                  </a:lnTo>
                  <a:lnTo>
                    <a:pt x="1703351" y="371261"/>
                  </a:lnTo>
                  <a:lnTo>
                    <a:pt x="2889964" y="371261"/>
                  </a:lnTo>
                  <a:lnTo>
                    <a:pt x="2889964" y="63500"/>
                  </a:lnTo>
                  <a:lnTo>
                    <a:pt x="2883796" y="38100"/>
                  </a:lnTo>
                  <a:lnTo>
                    <a:pt x="2866801" y="12700"/>
                  </a:lnTo>
                  <a:close/>
                </a:path>
                <a:path w="2890519" h="1104900">
                  <a:moveTo>
                    <a:pt x="1210506" y="327547"/>
                  </a:moveTo>
                  <a:lnTo>
                    <a:pt x="1271918" y="342900"/>
                  </a:lnTo>
                  <a:lnTo>
                    <a:pt x="1319840" y="355600"/>
                  </a:lnTo>
                  <a:lnTo>
                    <a:pt x="1409690" y="355600"/>
                  </a:lnTo>
                  <a:lnTo>
                    <a:pt x="1451523" y="368300"/>
                  </a:lnTo>
                  <a:lnTo>
                    <a:pt x="1507210" y="368300"/>
                  </a:lnTo>
                  <a:lnTo>
                    <a:pt x="1210506" y="327547"/>
                  </a:lnTo>
                  <a:close/>
                </a:path>
                <a:path w="2890519" h="1104900">
                  <a:moveTo>
                    <a:pt x="1043441" y="296841"/>
                  </a:moveTo>
                  <a:lnTo>
                    <a:pt x="1061342" y="304800"/>
                  </a:lnTo>
                  <a:lnTo>
                    <a:pt x="1116724" y="317500"/>
                  </a:lnTo>
                  <a:lnTo>
                    <a:pt x="1137350" y="317500"/>
                  </a:lnTo>
                  <a:lnTo>
                    <a:pt x="1100323" y="312414"/>
                  </a:lnTo>
                  <a:lnTo>
                    <a:pt x="1043441" y="296841"/>
                  </a:lnTo>
                  <a:close/>
                </a:path>
                <a:path w="2890519" h="1104900">
                  <a:moveTo>
                    <a:pt x="725261" y="209729"/>
                  </a:moveTo>
                  <a:lnTo>
                    <a:pt x="738267" y="215900"/>
                  </a:lnTo>
                  <a:lnTo>
                    <a:pt x="829811" y="238353"/>
                  </a:lnTo>
                  <a:lnTo>
                    <a:pt x="725261" y="209729"/>
                  </a:lnTo>
                  <a:close/>
                </a:path>
                <a:path w="2890519" h="1104900">
                  <a:moveTo>
                    <a:pt x="524445" y="148090"/>
                  </a:moveTo>
                  <a:lnTo>
                    <a:pt x="532678" y="152400"/>
                  </a:lnTo>
                  <a:lnTo>
                    <a:pt x="551959" y="157402"/>
                  </a:lnTo>
                  <a:lnTo>
                    <a:pt x="524445" y="148090"/>
                  </a:lnTo>
                  <a:close/>
                </a:path>
                <a:path w="2890519" h="1104900">
                  <a:moveTo>
                    <a:pt x="327241" y="81350"/>
                  </a:moveTo>
                  <a:lnTo>
                    <a:pt x="341099" y="88900"/>
                  </a:lnTo>
                  <a:lnTo>
                    <a:pt x="380756" y="99461"/>
                  </a:lnTo>
                  <a:lnTo>
                    <a:pt x="327241" y="81350"/>
                  </a:lnTo>
                  <a:close/>
                </a:path>
                <a:path w="2890519" h="1104900">
                  <a:moveTo>
                    <a:pt x="2726606" y="34648"/>
                  </a:moveTo>
                  <a:lnTo>
                    <a:pt x="2718769" y="38100"/>
                  </a:lnTo>
                  <a:lnTo>
                    <a:pt x="2720241" y="38100"/>
                  </a:lnTo>
                  <a:lnTo>
                    <a:pt x="2726606" y="34648"/>
                  </a:lnTo>
                  <a:close/>
                </a:path>
                <a:path w="2890519" h="1104900">
                  <a:moveTo>
                    <a:pt x="127267" y="9521"/>
                  </a:moveTo>
                  <a:lnTo>
                    <a:pt x="133336" y="12700"/>
                  </a:lnTo>
                  <a:lnTo>
                    <a:pt x="135773" y="12700"/>
                  </a:lnTo>
                  <a:lnTo>
                    <a:pt x="127267" y="9521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64655" y="3196265"/>
              <a:ext cx="2898775" cy="1042035"/>
            </a:xfrm>
            <a:custGeom>
              <a:avLst/>
              <a:gdLst/>
              <a:ahLst/>
              <a:cxnLst/>
              <a:rect l="l" t="t" r="r" b="b"/>
              <a:pathLst>
                <a:path w="2898775" h="1042035">
                  <a:moveTo>
                    <a:pt x="0" y="30368"/>
                  </a:moveTo>
                  <a:lnTo>
                    <a:pt x="16400" y="10615"/>
                  </a:lnTo>
                  <a:lnTo>
                    <a:pt x="47525" y="0"/>
                  </a:lnTo>
                  <a:lnTo>
                    <a:pt x="85662" y="6154"/>
                  </a:lnTo>
                </a:path>
                <a:path w="2898775" h="1042035">
                  <a:moveTo>
                    <a:pt x="861005" y="258897"/>
                  </a:moveTo>
                  <a:lnTo>
                    <a:pt x="1098533" y="323927"/>
                  </a:lnTo>
                  <a:lnTo>
                    <a:pt x="1526975" y="382774"/>
                  </a:lnTo>
                </a:path>
                <a:path w="2898775" h="1042035">
                  <a:moveTo>
                    <a:pt x="2898644" y="382774"/>
                  </a:moveTo>
                  <a:lnTo>
                    <a:pt x="2898644" y="664778"/>
                  </a:lnTo>
                  <a:lnTo>
                    <a:pt x="2891908" y="710213"/>
                  </a:lnTo>
                </a:path>
                <a:path w="2898775" h="1042035">
                  <a:moveTo>
                    <a:pt x="2868620" y="763515"/>
                  </a:moveTo>
                  <a:lnTo>
                    <a:pt x="2846001" y="797443"/>
                  </a:lnTo>
                  <a:lnTo>
                    <a:pt x="2812149" y="828438"/>
                  </a:lnTo>
                  <a:lnTo>
                    <a:pt x="2780956" y="850495"/>
                  </a:lnTo>
                  <a:lnTo>
                    <a:pt x="2694302" y="904609"/>
                  </a:lnTo>
                  <a:lnTo>
                    <a:pt x="2591795" y="957587"/>
                  </a:lnTo>
                </a:path>
                <a:path w="2898775" h="1042035">
                  <a:moveTo>
                    <a:pt x="610514" y="1041561"/>
                  </a:moveTo>
                  <a:lnTo>
                    <a:pt x="590874" y="1036653"/>
                  </a:lnTo>
                  <a:lnTo>
                    <a:pt x="534908" y="1018550"/>
                  </a:lnTo>
                </a:path>
                <a:path w="2898775" h="1042035">
                  <a:moveTo>
                    <a:pt x="1886237" y="331034"/>
                  </a:moveTo>
                  <a:lnTo>
                    <a:pt x="1929620" y="324786"/>
                  </a:lnTo>
                  <a:lnTo>
                    <a:pt x="2345730" y="197212"/>
                  </a:lnTo>
                  <a:lnTo>
                    <a:pt x="2671512" y="69639"/>
                  </a:lnTo>
                  <a:lnTo>
                    <a:pt x="2803171" y="11651"/>
                  </a:lnTo>
                  <a:lnTo>
                    <a:pt x="2840333" y="3274"/>
                  </a:lnTo>
                  <a:lnTo>
                    <a:pt x="2870681" y="12136"/>
                  </a:lnTo>
                  <a:lnTo>
                    <a:pt x="2891141" y="36258"/>
                  </a:lnTo>
                  <a:lnTo>
                    <a:pt x="2898644" y="73664"/>
                  </a:lnTo>
                  <a:lnTo>
                    <a:pt x="2898644" y="382774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52393" y="2732901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0"/>
                  </a:moveTo>
                  <a:lnTo>
                    <a:pt x="1384934" y="493"/>
                  </a:lnTo>
                  <a:lnTo>
                    <a:pt x="1315282" y="1958"/>
                  </a:lnTo>
                  <a:lnTo>
                    <a:pt x="1246572" y="4372"/>
                  </a:lnTo>
                  <a:lnTo>
                    <a:pt x="1178881" y="7713"/>
                  </a:lnTo>
                  <a:lnTo>
                    <a:pt x="1112285" y="11959"/>
                  </a:lnTo>
                  <a:lnTo>
                    <a:pt x="1046861" y="17087"/>
                  </a:lnTo>
                  <a:lnTo>
                    <a:pt x="982683" y="23074"/>
                  </a:lnTo>
                  <a:lnTo>
                    <a:pt x="919829" y="29898"/>
                  </a:lnTo>
                  <a:lnTo>
                    <a:pt x="858376" y="37538"/>
                  </a:lnTo>
                  <a:lnTo>
                    <a:pt x="798398" y="45969"/>
                  </a:lnTo>
                  <a:lnTo>
                    <a:pt x="739973" y="55171"/>
                  </a:lnTo>
                  <a:lnTo>
                    <a:pt x="683176" y="65121"/>
                  </a:lnTo>
                  <a:lnTo>
                    <a:pt x="628084" y="75795"/>
                  </a:lnTo>
                  <a:lnTo>
                    <a:pt x="574773" y="87173"/>
                  </a:lnTo>
                  <a:lnTo>
                    <a:pt x="523320" y="99230"/>
                  </a:lnTo>
                  <a:lnTo>
                    <a:pt x="473800" y="111946"/>
                  </a:lnTo>
                  <a:lnTo>
                    <a:pt x="426290" y="125297"/>
                  </a:lnTo>
                  <a:lnTo>
                    <a:pt x="380866" y="139261"/>
                  </a:lnTo>
                  <a:lnTo>
                    <a:pt x="337605" y="153817"/>
                  </a:lnTo>
                  <a:lnTo>
                    <a:pt x="296582" y="168940"/>
                  </a:lnTo>
                  <a:lnTo>
                    <a:pt x="257873" y="184609"/>
                  </a:lnTo>
                  <a:lnTo>
                    <a:pt x="221556" y="200802"/>
                  </a:lnTo>
                  <a:lnTo>
                    <a:pt x="156400" y="234669"/>
                  </a:lnTo>
                  <a:lnTo>
                    <a:pt x="101722" y="270360"/>
                  </a:lnTo>
                  <a:lnTo>
                    <a:pt x="58133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8"/>
                  </a:lnTo>
                  <a:lnTo>
                    <a:pt x="40688" y="528658"/>
                  </a:lnTo>
                  <a:lnTo>
                    <a:pt x="78503" y="566751"/>
                  </a:lnTo>
                  <a:lnTo>
                    <a:pt x="127713" y="603288"/>
                  </a:lnTo>
                  <a:lnTo>
                    <a:pt x="187706" y="638089"/>
                  </a:lnTo>
                  <a:lnTo>
                    <a:pt x="257873" y="670976"/>
                  </a:lnTo>
                  <a:lnTo>
                    <a:pt x="296582" y="686646"/>
                  </a:lnTo>
                  <a:lnTo>
                    <a:pt x="337605" y="701769"/>
                  </a:lnTo>
                  <a:lnTo>
                    <a:pt x="380866" y="716324"/>
                  </a:lnTo>
                  <a:lnTo>
                    <a:pt x="426290" y="730288"/>
                  </a:lnTo>
                  <a:lnTo>
                    <a:pt x="473800" y="743640"/>
                  </a:lnTo>
                  <a:lnTo>
                    <a:pt x="523320" y="756355"/>
                  </a:lnTo>
                  <a:lnTo>
                    <a:pt x="574773" y="768413"/>
                  </a:lnTo>
                  <a:lnTo>
                    <a:pt x="628084" y="779790"/>
                  </a:lnTo>
                  <a:lnTo>
                    <a:pt x="683176" y="790465"/>
                  </a:lnTo>
                  <a:lnTo>
                    <a:pt x="739973" y="800414"/>
                  </a:lnTo>
                  <a:lnTo>
                    <a:pt x="798398" y="809616"/>
                  </a:lnTo>
                  <a:lnTo>
                    <a:pt x="858376" y="818048"/>
                  </a:lnTo>
                  <a:lnTo>
                    <a:pt x="919829" y="825687"/>
                  </a:lnTo>
                  <a:lnTo>
                    <a:pt x="982683" y="832512"/>
                  </a:lnTo>
                  <a:lnTo>
                    <a:pt x="1046861" y="838499"/>
                  </a:lnTo>
                  <a:lnTo>
                    <a:pt x="1112285" y="843627"/>
                  </a:lnTo>
                  <a:lnTo>
                    <a:pt x="1178881" y="847872"/>
                  </a:lnTo>
                  <a:lnTo>
                    <a:pt x="1246572" y="851213"/>
                  </a:lnTo>
                  <a:lnTo>
                    <a:pt x="1315282" y="853628"/>
                  </a:lnTo>
                  <a:lnTo>
                    <a:pt x="1384934" y="855093"/>
                  </a:lnTo>
                  <a:lnTo>
                    <a:pt x="1455453" y="855586"/>
                  </a:lnTo>
                  <a:lnTo>
                    <a:pt x="1525971" y="855093"/>
                  </a:lnTo>
                  <a:lnTo>
                    <a:pt x="1595623" y="853628"/>
                  </a:lnTo>
                  <a:lnTo>
                    <a:pt x="1664333" y="851213"/>
                  </a:lnTo>
                  <a:lnTo>
                    <a:pt x="1732024" y="847872"/>
                  </a:lnTo>
                  <a:lnTo>
                    <a:pt x="1798620" y="843627"/>
                  </a:lnTo>
                  <a:lnTo>
                    <a:pt x="1864045" y="838499"/>
                  </a:lnTo>
                  <a:lnTo>
                    <a:pt x="1928222" y="832512"/>
                  </a:lnTo>
                  <a:lnTo>
                    <a:pt x="1991076" y="825687"/>
                  </a:lnTo>
                  <a:lnTo>
                    <a:pt x="2052530" y="818048"/>
                  </a:lnTo>
                  <a:lnTo>
                    <a:pt x="2112507" y="809616"/>
                  </a:lnTo>
                  <a:lnTo>
                    <a:pt x="2170933" y="800414"/>
                  </a:lnTo>
                  <a:lnTo>
                    <a:pt x="2227729" y="790465"/>
                  </a:lnTo>
                  <a:lnTo>
                    <a:pt x="2282821" y="779790"/>
                  </a:lnTo>
                  <a:lnTo>
                    <a:pt x="2336132" y="768413"/>
                  </a:lnTo>
                  <a:lnTo>
                    <a:pt x="2387585" y="756355"/>
                  </a:lnTo>
                  <a:lnTo>
                    <a:pt x="2437105" y="743640"/>
                  </a:lnTo>
                  <a:lnTo>
                    <a:pt x="2484615" y="730288"/>
                  </a:lnTo>
                  <a:lnTo>
                    <a:pt x="2530039" y="716324"/>
                  </a:lnTo>
                  <a:lnTo>
                    <a:pt x="2573300" y="701769"/>
                  </a:lnTo>
                  <a:lnTo>
                    <a:pt x="2614324" y="686646"/>
                  </a:lnTo>
                  <a:lnTo>
                    <a:pt x="2653032" y="670976"/>
                  </a:lnTo>
                  <a:lnTo>
                    <a:pt x="2689349" y="654783"/>
                  </a:lnTo>
                  <a:lnTo>
                    <a:pt x="2754506" y="620917"/>
                  </a:lnTo>
                  <a:lnTo>
                    <a:pt x="2809183" y="585225"/>
                  </a:lnTo>
                  <a:lnTo>
                    <a:pt x="2852772" y="547888"/>
                  </a:lnTo>
                  <a:lnTo>
                    <a:pt x="2884662" y="509084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2" y="288835"/>
                  </a:lnTo>
                  <a:lnTo>
                    <a:pt x="2783192" y="252298"/>
                  </a:lnTo>
                  <a:lnTo>
                    <a:pt x="2723199" y="217496"/>
                  </a:lnTo>
                  <a:lnTo>
                    <a:pt x="2653032" y="184609"/>
                  </a:lnTo>
                  <a:lnTo>
                    <a:pt x="2614324" y="168940"/>
                  </a:lnTo>
                  <a:lnTo>
                    <a:pt x="2573300" y="153817"/>
                  </a:lnTo>
                  <a:lnTo>
                    <a:pt x="2530039" y="139261"/>
                  </a:lnTo>
                  <a:lnTo>
                    <a:pt x="2484615" y="125297"/>
                  </a:lnTo>
                  <a:lnTo>
                    <a:pt x="2437105" y="111946"/>
                  </a:lnTo>
                  <a:lnTo>
                    <a:pt x="2387585" y="99230"/>
                  </a:lnTo>
                  <a:lnTo>
                    <a:pt x="2336132" y="87173"/>
                  </a:lnTo>
                  <a:lnTo>
                    <a:pt x="2282821" y="75795"/>
                  </a:lnTo>
                  <a:lnTo>
                    <a:pt x="2227729" y="65121"/>
                  </a:lnTo>
                  <a:lnTo>
                    <a:pt x="2170933" y="55171"/>
                  </a:lnTo>
                  <a:lnTo>
                    <a:pt x="2112507" y="45969"/>
                  </a:lnTo>
                  <a:lnTo>
                    <a:pt x="2052530" y="37538"/>
                  </a:lnTo>
                  <a:lnTo>
                    <a:pt x="1991076" y="29898"/>
                  </a:lnTo>
                  <a:lnTo>
                    <a:pt x="1928222" y="23074"/>
                  </a:lnTo>
                  <a:lnTo>
                    <a:pt x="1864045" y="17087"/>
                  </a:lnTo>
                  <a:lnTo>
                    <a:pt x="1798620" y="11959"/>
                  </a:lnTo>
                  <a:lnTo>
                    <a:pt x="1732024" y="7713"/>
                  </a:lnTo>
                  <a:lnTo>
                    <a:pt x="1664333" y="4372"/>
                  </a:lnTo>
                  <a:lnTo>
                    <a:pt x="1595623" y="1958"/>
                  </a:lnTo>
                  <a:lnTo>
                    <a:pt x="1525971" y="493"/>
                  </a:lnTo>
                  <a:lnTo>
                    <a:pt x="1455453" y="0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52393" y="2732901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855586"/>
                  </a:moveTo>
                  <a:lnTo>
                    <a:pt x="1525971" y="855092"/>
                  </a:lnTo>
                  <a:lnTo>
                    <a:pt x="1595622" y="853627"/>
                  </a:lnTo>
                  <a:lnTo>
                    <a:pt x="1664332" y="851213"/>
                  </a:lnTo>
                  <a:lnTo>
                    <a:pt x="1732023" y="847872"/>
                  </a:lnTo>
                  <a:lnTo>
                    <a:pt x="1798618" y="843626"/>
                  </a:lnTo>
                  <a:lnTo>
                    <a:pt x="1864043" y="838499"/>
                  </a:lnTo>
                  <a:lnTo>
                    <a:pt x="1928220" y="832511"/>
                  </a:lnTo>
                  <a:lnTo>
                    <a:pt x="1991074" y="825687"/>
                  </a:lnTo>
                  <a:lnTo>
                    <a:pt x="2052528" y="818048"/>
                  </a:lnTo>
                  <a:lnTo>
                    <a:pt x="2112505" y="809616"/>
                  </a:lnTo>
                  <a:lnTo>
                    <a:pt x="2170931" y="800414"/>
                  </a:lnTo>
                  <a:lnTo>
                    <a:pt x="2227727" y="790465"/>
                  </a:lnTo>
                  <a:lnTo>
                    <a:pt x="2282819" y="779790"/>
                  </a:lnTo>
                  <a:lnTo>
                    <a:pt x="2336130" y="768413"/>
                  </a:lnTo>
                  <a:lnTo>
                    <a:pt x="2387583" y="756355"/>
                  </a:lnTo>
                  <a:lnTo>
                    <a:pt x="2437103" y="743639"/>
                  </a:lnTo>
                  <a:lnTo>
                    <a:pt x="2484613" y="730288"/>
                  </a:lnTo>
                  <a:lnTo>
                    <a:pt x="2530037" y="716324"/>
                  </a:lnTo>
                  <a:lnTo>
                    <a:pt x="2573299" y="701769"/>
                  </a:lnTo>
                  <a:lnTo>
                    <a:pt x="2614322" y="686645"/>
                  </a:lnTo>
                  <a:lnTo>
                    <a:pt x="2653031" y="670976"/>
                  </a:lnTo>
                  <a:lnTo>
                    <a:pt x="2689348" y="654783"/>
                  </a:lnTo>
                  <a:lnTo>
                    <a:pt x="2754505" y="620917"/>
                  </a:lnTo>
                  <a:lnTo>
                    <a:pt x="2809183" y="585225"/>
                  </a:lnTo>
                  <a:lnTo>
                    <a:pt x="2852772" y="547887"/>
                  </a:lnTo>
                  <a:lnTo>
                    <a:pt x="2884662" y="509083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2" y="252298"/>
                  </a:lnTo>
                  <a:lnTo>
                    <a:pt x="2723198" y="217496"/>
                  </a:lnTo>
                  <a:lnTo>
                    <a:pt x="2653031" y="184609"/>
                  </a:lnTo>
                  <a:lnTo>
                    <a:pt x="2614322" y="168940"/>
                  </a:lnTo>
                  <a:lnTo>
                    <a:pt x="2573299" y="153817"/>
                  </a:lnTo>
                  <a:lnTo>
                    <a:pt x="2530037" y="139262"/>
                  </a:lnTo>
                  <a:lnTo>
                    <a:pt x="2484613" y="125297"/>
                  </a:lnTo>
                  <a:lnTo>
                    <a:pt x="2437103" y="111946"/>
                  </a:lnTo>
                  <a:lnTo>
                    <a:pt x="2387583" y="99230"/>
                  </a:lnTo>
                  <a:lnTo>
                    <a:pt x="2336130" y="87173"/>
                  </a:lnTo>
                  <a:lnTo>
                    <a:pt x="2282819" y="75795"/>
                  </a:lnTo>
                  <a:lnTo>
                    <a:pt x="2227727" y="65121"/>
                  </a:lnTo>
                  <a:lnTo>
                    <a:pt x="2170931" y="55171"/>
                  </a:lnTo>
                  <a:lnTo>
                    <a:pt x="2112505" y="45970"/>
                  </a:lnTo>
                  <a:lnTo>
                    <a:pt x="2052528" y="37538"/>
                  </a:lnTo>
                  <a:lnTo>
                    <a:pt x="1991074" y="29898"/>
                  </a:lnTo>
                  <a:lnTo>
                    <a:pt x="1928220" y="23074"/>
                  </a:lnTo>
                  <a:lnTo>
                    <a:pt x="1864043" y="17087"/>
                  </a:lnTo>
                  <a:lnTo>
                    <a:pt x="1798618" y="11959"/>
                  </a:lnTo>
                  <a:lnTo>
                    <a:pt x="1732023" y="7713"/>
                  </a:lnTo>
                  <a:lnTo>
                    <a:pt x="1664332" y="4372"/>
                  </a:lnTo>
                  <a:lnTo>
                    <a:pt x="1595622" y="1958"/>
                  </a:lnTo>
                  <a:lnTo>
                    <a:pt x="1525971" y="493"/>
                  </a:lnTo>
                  <a:lnTo>
                    <a:pt x="1455453" y="0"/>
                  </a:lnTo>
                  <a:lnTo>
                    <a:pt x="1384935" y="493"/>
                  </a:lnTo>
                  <a:lnTo>
                    <a:pt x="1315283" y="1958"/>
                  </a:lnTo>
                  <a:lnTo>
                    <a:pt x="1246573" y="4372"/>
                  </a:lnTo>
                  <a:lnTo>
                    <a:pt x="1178883" y="7713"/>
                  </a:lnTo>
                  <a:lnTo>
                    <a:pt x="1112287" y="11959"/>
                  </a:lnTo>
                  <a:lnTo>
                    <a:pt x="1046862" y="17087"/>
                  </a:lnTo>
                  <a:lnTo>
                    <a:pt x="982685" y="23074"/>
                  </a:lnTo>
                  <a:lnTo>
                    <a:pt x="919831" y="29898"/>
                  </a:lnTo>
                  <a:lnTo>
                    <a:pt x="858377" y="37538"/>
                  </a:lnTo>
                  <a:lnTo>
                    <a:pt x="798400" y="45970"/>
                  </a:lnTo>
                  <a:lnTo>
                    <a:pt x="739974" y="55171"/>
                  </a:lnTo>
                  <a:lnTo>
                    <a:pt x="683178" y="65121"/>
                  </a:lnTo>
                  <a:lnTo>
                    <a:pt x="628086" y="75795"/>
                  </a:lnTo>
                  <a:lnTo>
                    <a:pt x="574775" y="87173"/>
                  </a:lnTo>
                  <a:lnTo>
                    <a:pt x="523322" y="99230"/>
                  </a:lnTo>
                  <a:lnTo>
                    <a:pt x="473802" y="111946"/>
                  </a:lnTo>
                  <a:lnTo>
                    <a:pt x="426292" y="125297"/>
                  </a:lnTo>
                  <a:lnTo>
                    <a:pt x="380868" y="139262"/>
                  </a:lnTo>
                  <a:lnTo>
                    <a:pt x="337606" y="153817"/>
                  </a:lnTo>
                  <a:lnTo>
                    <a:pt x="296583" y="168940"/>
                  </a:lnTo>
                  <a:lnTo>
                    <a:pt x="257875" y="184609"/>
                  </a:lnTo>
                  <a:lnTo>
                    <a:pt x="221557" y="200802"/>
                  </a:lnTo>
                  <a:lnTo>
                    <a:pt x="156400" y="234669"/>
                  </a:lnTo>
                  <a:lnTo>
                    <a:pt x="101723" y="270360"/>
                  </a:lnTo>
                  <a:lnTo>
                    <a:pt x="58134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7"/>
                  </a:lnTo>
                  <a:lnTo>
                    <a:pt x="40688" y="528657"/>
                  </a:lnTo>
                  <a:lnTo>
                    <a:pt x="78504" y="566751"/>
                  </a:lnTo>
                  <a:lnTo>
                    <a:pt x="127713" y="603288"/>
                  </a:lnTo>
                  <a:lnTo>
                    <a:pt x="187707" y="638089"/>
                  </a:lnTo>
                  <a:lnTo>
                    <a:pt x="257875" y="670976"/>
                  </a:lnTo>
                  <a:lnTo>
                    <a:pt x="296583" y="686645"/>
                  </a:lnTo>
                  <a:lnTo>
                    <a:pt x="337606" y="701769"/>
                  </a:lnTo>
                  <a:lnTo>
                    <a:pt x="380868" y="716324"/>
                  </a:lnTo>
                  <a:lnTo>
                    <a:pt x="426292" y="730288"/>
                  </a:lnTo>
                  <a:lnTo>
                    <a:pt x="473802" y="743639"/>
                  </a:lnTo>
                  <a:lnTo>
                    <a:pt x="523322" y="756355"/>
                  </a:lnTo>
                  <a:lnTo>
                    <a:pt x="574775" y="768413"/>
                  </a:lnTo>
                  <a:lnTo>
                    <a:pt x="628086" y="779790"/>
                  </a:lnTo>
                  <a:lnTo>
                    <a:pt x="683178" y="790465"/>
                  </a:lnTo>
                  <a:lnTo>
                    <a:pt x="739974" y="800414"/>
                  </a:lnTo>
                  <a:lnTo>
                    <a:pt x="798400" y="809616"/>
                  </a:lnTo>
                  <a:lnTo>
                    <a:pt x="858377" y="818048"/>
                  </a:lnTo>
                  <a:lnTo>
                    <a:pt x="919831" y="825687"/>
                  </a:lnTo>
                  <a:lnTo>
                    <a:pt x="982685" y="832511"/>
                  </a:lnTo>
                  <a:lnTo>
                    <a:pt x="1046862" y="838499"/>
                  </a:lnTo>
                  <a:lnTo>
                    <a:pt x="1112287" y="843626"/>
                  </a:lnTo>
                  <a:lnTo>
                    <a:pt x="1178883" y="847872"/>
                  </a:lnTo>
                  <a:lnTo>
                    <a:pt x="1246573" y="851213"/>
                  </a:lnTo>
                  <a:lnTo>
                    <a:pt x="1315283" y="853627"/>
                  </a:lnTo>
                  <a:lnTo>
                    <a:pt x="1384935" y="855092"/>
                  </a:lnTo>
                  <a:lnTo>
                    <a:pt x="1455453" y="855586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6529" y="3806808"/>
              <a:ext cx="121294" cy="12126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64579" y="3806808"/>
              <a:ext cx="121294" cy="12126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173508" y="4011489"/>
              <a:ext cx="527685" cy="77470"/>
            </a:xfrm>
            <a:custGeom>
              <a:avLst/>
              <a:gdLst/>
              <a:ahLst/>
              <a:cxnLst/>
              <a:rect l="l" t="t" r="r" b="b"/>
              <a:pathLst>
                <a:path w="527684" h="77470">
                  <a:moveTo>
                    <a:pt x="0" y="4973"/>
                  </a:moveTo>
                  <a:lnTo>
                    <a:pt x="53832" y="31890"/>
                  </a:lnTo>
                  <a:lnTo>
                    <a:pt x="103796" y="52196"/>
                  </a:lnTo>
                  <a:lnTo>
                    <a:pt x="150789" y="66268"/>
                  </a:lnTo>
                  <a:lnTo>
                    <a:pt x="195708" y="74487"/>
                  </a:lnTo>
                  <a:lnTo>
                    <a:pt x="239450" y="77232"/>
                  </a:lnTo>
                  <a:lnTo>
                    <a:pt x="282912" y="74883"/>
                  </a:lnTo>
                  <a:lnTo>
                    <a:pt x="326993" y="67819"/>
                  </a:lnTo>
                  <a:lnTo>
                    <a:pt x="372588" y="56419"/>
                  </a:lnTo>
                  <a:lnTo>
                    <a:pt x="420595" y="41063"/>
                  </a:lnTo>
                  <a:lnTo>
                    <a:pt x="471912" y="22130"/>
                  </a:lnTo>
                  <a:lnTo>
                    <a:pt x="52743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339907" y="8565184"/>
              <a:ext cx="3434715" cy="974090"/>
            </a:xfrm>
            <a:custGeom>
              <a:avLst/>
              <a:gdLst/>
              <a:ahLst/>
              <a:cxnLst/>
              <a:rect l="l" t="t" r="r" b="b"/>
              <a:pathLst>
                <a:path w="3434715" h="974090">
                  <a:moveTo>
                    <a:pt x="3434450" y="0"/>
                  </a:moveTo>
                  <a:lnTo>
                    <a:pt x="0" y="973792"/>
                  </a:lnTo>
                </a:path>
              </a:pathLst>
            </a:custGeom>
            <a:ln w="31412">
              <a:solidFill>
                <a:srgbClr val="C56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020661" y="9318562"/>
              <a:ext cx="476884" cy="403860"/>
            </a:xfrm>
            <a:custGeom>
              <a:avLst/>
              <a:gdLst/>
              <a:ahLst/>
              <a:cxnLst/>
              <a:rect l="l" t="t" r="r" b="b"/>
              <a:pathLst>
                <a:path w="476884" h="403859">
                  <a:moveTo>
                    <a:pt x="330000" y="0"/>
                  </a:moveTo>
                  <a:lnTo>
                    <a:pt x="0" y="348539"/>
                  </a:lnTo>
                  <a:lnTo>
                    <a:pt x="476833" y="403415"/>
                  </a:lnTo>
                  <a:lnTo>
                    <a:pt x="330000" y="0"/>
                  </a:lnTo>
                  <a:close/>
                </a:path>
              </a:pathLst>
            </a:custGeom>
            <a:solidFill>
              <a:srgbClr val="C56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133496" y="2835380"/>
            <a:ext cx="253873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b="0" spc="1190" dirty="0">
                <a:solidFill>
                  <a:srgbClr val="5C5C5C"/>
                </a:solidFill>
                <a:latin typeface="Yu Gothic UI Semilight"/>
                <a:cs typeface="Yu Gothic UI Semilight"/>
              </a:rPr>
              <a:t>リモート</a:t>
            </a:r>
            <a:r>
              <a:rPr sz="3950" b="0" spc="1145" dirty="0">
                <a:solidFill>
                  <a:srgbClr val="5C5C5C"/>
                </a:solidFill>
                <a:latin typeface="Yu Gothic UI Semilight"/>
                <a:cs typeface="Yu Gothic UI Semilight"/>
              </a:rPr>
              <a:t> </a:t>
            </a:r>
            <a:r>
              <a:rPr sz="3950" b="0" spc="960" dirty="0">
                <a:solidFill>
                  <a:srgbClr val="5C5C5C"/>
                </a:solidFill>
                <a:latin typeface="Yu Gothic UI Semilight"/>
                <a:cs typeface="Yu Gothic UI Semilight"/>
              </a:rPr>
              <a:t>リポジトリ</a:t>
            </a:r>
            <a:endParaRPr sz="3950">
              <a:latin typeface="Yu Gothic UI Semilight"/>
              <a:cs typeface="Yu Gothic UI Semi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761749" y="7128443"/>
            <a:ext cx="253873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b="0" spc="1015" dirty="0">
                <a:solidFill>
                  <a:srgbClr val="5C5C5C"/>
                </a:solidFill>
                <a:latin typeface="Yu Gothic UI Semilight"/>
                <a:cs typeface="Yu Gothic UI Semilight"/>
              </a:rPr>
              <a:t>ローカル</a:t>
            </a:r>
            <a:r>
              <a:rPr sz="3950" b="0" spc="1120" dirty="0">
                <a:solidFill>
                  <a:srgbClr val="5C5C5C"/>
                </a:solidFill>
                <a:latin typeface="Yu Gothic UI Semilight"/>
                <a:cs typeface="Yu Gothic UI Semilight"/>
              </a:rPr>
              <a:t> </a:t>
            </a:r>
            <a:r>
              <a:rPr sz="3950" b="0" spc="960" dirty="0">
                <a:solidFill>
                  <a:srgbClr val="5C5C5C"/>
                </a:solidFill>
                <a:latin typeface="Yu Gothic UI Semilight"/>
                <a:cs typeface="Yu Gothic UI Semilight"/>
              </a:rPr>
              <a:t>リポジトリ</a:t>
            </a:r>
            <a:endParaRPr sz="3950">
              <a:latin typeface="Yu Gothic UI Semilight"/>
              <a:cs typeface="Yu Gothic UI Semi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808899" y="10196413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1150" dirty="0">
                <a:solidFill>
                  <a:srgbClr val="5C5C5C"/>
                </a:solidFill>
                <a:latin typeface="Yu Gothic UI Semilight"/>
                <a:cs typeface="Yu Gothic UI Semilight"/>
              </a:rPr>
              <a:t>ワークツリー</a:t>
            </a:r>
            <a:endParaRPr sz="3950">
              <a:latin typeface="Yu Gothic UI Semilight"/>
              <a:cs typeface="Yu Gothic UI Semi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934488" y="9039380"/>
            <a:ext cx="26384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E62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235" dirty="0">
                <a:solidFill>
                  <a:srgbClr val="D17E62"/>
                </a:solidFill>
                <a:latin typeface="メイリオ"/>
                <a:cs typeface="メイリオ"/>
              </a:rPr>
              <a:t>merge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35" name="object 35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17225" y="6188293"/>
              <a:ext cx="6617970" cy="1235710"/>
            </a:xfrm>
            <a:custGeom>
              <a:avLst/>
              <a:gdLst/>
              <a:ahLst/>
              <a:cxnLst/>
              <a:rect l="l" t="t" r="r" b="b"/>
              <a:pathLst>
                <a:path w="6617970" h="1235709">
                  <a:moveTo>
                    <a:pt x="6565295" y="188559"/>
                  </a:moveTo>
                  <a:lnTo>
                    <a:pt x="52304" y="188559"/>
                  </a:lnTo>
                  <a:lnTo>
                    <a:pt x="31967" y="192668"/>
                  </a:lnTo>
                  <a:lnTo>
                    <a:pt x="15339" y="203872"/>
                  </a:lnTo>
                  <a:lnTo>
                    <a:pt x="4117" y="220490"/>
                  </a:lnTo>
                  <a:lnTo>
                    <a:pt x="0" y="240839"/>
                  </a:lnTo>
                  <a:lnTo>
                    <a:pt x="0" y="1183285"/>
                  </a:lnTo>
                  <a:lnTo>
                    <a:pt x="4110" y="1203664"/>
                  </a:lnTo>
                  <a:lnTo>
                    <a:pt x="15319" y="1220278"/>
                  </a:lnTo>
                  <a:lnTo>
                    <a:pt x="31944" y="1231465"/>
                  </a:lnTo>
                  <a:lnTo>
                    <a:pt x="52304" y="1235564"/>
                  </a:lnTo>
                  <a:lnTo>
                    <a:pt x="6565295" y="1235564"/>
                  </a:lnTo>
                  <a:lnTo>
                    <a:pt x="6585631" y="1231456"/>
                  </a:lnTo>
                  <a:lnTo>
                    <a:pt x="6602259" y="1220252"/>
                  </a:lnTo>
                  <a:lnTo>
                    <a:pt x="6613481" y="1203634"/>
                  </a:lnTo>
                  <a:lnTo>
                    <a:pt x="6617599" y="1183285"/>
                  </a:lnTo>
                  <a:lnTo>
                    <a:pt x="6617599" y="240839"/>
                  </a:lnTo>
                  <a:lnTo>
                    <a:pt x="6613489" y="220460"/>
                  </a:lnTo>
                  <a:lnTo>
                    <a:pt x="6602280" y="203845"/>
                  </a:lnTo>
                  <a:lnTo>
                    <a:pt x="6585654" y="192658"/>
                  </a:lnTo>
                  <a:lnTo>
                    <a:pt x="6565295" y="188559"/>
                  </a:lnTo>
                  <a:close/>
                </a:path>
                <a:path w="6617970" h="1235709">
                  <a:moveTo>
                    <a:pt x="1997965" y="0"/>
                  </a:moveTo>
                  <a:lnTo>
                    <a:pt x="1879428" y="188559"/>
                  </a:lnTo>
                  <a:lnTo>
                    <a:pt x="2116502" y="188559"/>
                  </a:lnTo>
                  <a:lnTo>
                    <a:pt x="1997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39593" y="6531603"/>
            <a:ext cx="60064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975" dirty="0">
                <a:solidFill>
                  <a:srgbClr val="5C5C5C"/>
                </a:solidFill>
                <a:latin typeface="Yu Gothic UI Light"/>
                <a:cs typeface="Yu Gothic UI Light"/>
              </a:rPr>
              <a:t>取ってくるということだよ</a:t>
            </a:r>
            <a:endParaRPr sz="3950">
              <a:latin typeface="Yu Gothic UI Light"/>
              <a:cs typeface="Yu Gothic UI Ligh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61772" y="2973731"/>
            <a:ext cx="9528810" cy="2618105"/>
            <a:chOff x="261772" y="2973731"/>
            <a:chExt cx="9528810" cy="2618105"/>
          </a:xfrm>
        </p:grpSpPr>
        <p:sp>
          <p:nvSpPr>
            <p:cNvPr id="39" name="object 39"/>
            <p:cNvSpPr/>
            <p:nvPr/>
          </p:nvSpPr>
          <p:spPr>
            <a:xfrm>
              <a:off x="261772" y="3727635"/>
              <a:ext cx="9528810" cy="1864360"/>
            </a:xfrm>
            <a:custGeom>
              <a:avLst/>
              <a:gdLst/>
              <a:ahLst/>
              <a:cxnLst/>
              <a:rect l="l" t="t" r="r" b="b"/>
              <a:pathLst>
                <a:path w="9528810" h="1864360">
                  <a:moveTo>
                    <a:pt x="9528505" y="0"/>
                  </a:moveTo>
                  <a:lnTo>
                    <a:pt x="0" y="0"/>
                  </a:lnTo>
                  <a:lnTo>
                    <a:pt x="0" y="1759112"/>
                  </a:lnTo>
                  <a:lnTo>
                    <a:pt x="8236" y="1799868"/>
                  </a:lnTo>
                  <a:lnTo>
                    <a:pt x="30692" y="1833150"/>
                  </a:lnTo>
                  <a:lnTo>
                    <a:pt x="63996" y="1855589"/>
                  </a:lnTo>
                  <a:lnTo>
                    <a:pt x="104771" y="1863817"/>
                  </a:lnTo>
                  <a:lnTo>
                    <a:pt x="9423734" y="1863817"/>
                  </a:lnTo>
                  <a:lnTo>
                    <a:pt x="9464516" y="1855588"/>
                  </a:lnTo>
                  <a:lnTo>
                    <a:pt x="9497819" y="1833146"/>
                  </a:lnTo>
                  <a:lnTo>
                    <a:pt x="9520272" y="1799864"/>
                  </a:lnTo>
                  <a:lnTo>
                    <a:pt x="9528505" y="1759112"/>
                  </a:lnTo>
                  <a:lnTo>
                    <a:pt x="9528505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1772" y="2973731"/>
              <a:ext cx="9528810" cy="754380"/>
            </a:xfrm>
            <a:custGeom>
              <a:avLst/>
              <a:gdLst/>
              <a:ahLst/>
              <a:cxnLst/>
              <a:rect l="l" t="t" r="r" b="b"/>
              <a:pathLst>
                <a:path w="9528810" h="754379">
                  <a:moveTo>
                    <a:pt x="9476085" y="0"/>
                  </a:moveTo>
                  <a:lnTo>
                    <a:pt x="52420" y="0"/>
                  </a:lnTo>
                  <a:lnTo>
                    <a:pt x="32013" y="4118"/>
                  </a:lnTo>
                  <a:lnTo>
                    <a:pt x="15351" y="15351"/>
                  </a:lnTo>
                  <a:lnTo>
                    <a:pt x="4118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528505" y="753903"/>
                  </a:lnTo>
                  <a:lnTo>
                    <a:pt x="9528505" y="52414"/>
                  </a:lnTo>
                  <a:lnTo>
                    <a:pt x="9524386" y="31979"/>
                  </a:lnTo>
                  <a:lnTo>
                    <a:pt x="9513152" y="15322"/>
                  </a:lnTo>
                  <a:lnTo>
                    <a:pt x="9496489" y="4108"/>
                  </a:lnTo>
                  <a:lnTo>
                    <a:pt x="9476085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95664" y="2816009"/>
            <a:ext cx="6264275" cy="227139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085"/>
              </a:spcBef>
            </a:pPr>
            <a:r>
              <a:rPr sz="2950" b="0" dirty="0">
                <a:solidFill>
                  <a:srgbClr val="FFFFFF"/>
                </a:solidFill>
                <a:latin typeface="Yu Gothic UI Light"/>
                <a:cs typeface="Yu Gothic UI Light"/>
              </a:rPr>
              <a:t>&gt;_</a:t>
            </a:r>
            <a:r>
              <a:rPr sz="2950" b="0" spc="660" dirty="0">
                <a:solidFill>
                  <a:srgbClr val="FFFFFF"/>
                </a:solidFill>
                <a:latin typeface="Yu Gothic UI Light"/>
                <a:cs typeface="Yu Gothic UI Light"/>
              </a:rPr>
              <a:t> ターミナル</a:t>
            </a:r>
            <a:endParaRPr sz="2950">
              <a:latin typeface="Yu Gothic UI Light"/>
              <a:cs typeface="Yu Gothic UI Light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b="0" spc="525" dirty="0">
                <a:solidFill>
                  <a:srgbClr val="FFFFFF"/>
                </a:solidFill>
                <a:latin typeface="Yu Gothic UI Light"/>
                <a:cs typeface="Yu Gothic UI Light"/>
              </a:rPr>
              <a:t>$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Yu Gothic UI Light"/>
                <a:cs typeface="Yu Gothic UI Light"/>
              </a:rPr>
              <a:t>git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420" dirty="0">
                <a:solidFill>
                  <a:srgbClr val="FFFFFF"/>
                </a:solidFill>
                <a:latin typeface="Yu Gothic UI Light"/>
                <a:cs typeface="Yu Gothic UI Light"/>
              </a:rPr>
              <a:t>fetch</a:t>
            </a:r>
            <a:r>
              <a:rPr sz="3950" b="0" spc="465" dirty="0">
                <a:solidFill>
                  <a:srgbClr val="FFFFFF"/>
                </a:solidFill>
                <a:latin typeface="Yu Gothic UI Light"/>
                <a:cs typeface="Yu Gothic UI Light"/>
              </a:rPr>
              <a:t> &lt;リモート名&gt;</a:t>
            </a:r>
            <a:endParaRPr sz="3950">
              <a:latin typeface="Yu Gothic UI Light"/>
              <a:cs typeface="Yu Gothic UI Light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b="0" spc="525" dirty="0">
                <a:solidFill>
                  <a:srgbClr val="FFFFFF"/>
                </a:solidFill>
                <a:latin typeface="Yu Gothic UI Light"/>
                <a:cs typeface="Yu Gothic UI Light"/>
              </a:rPr>
              <a:t>$</a:t>
            </a:r>
            <a:r>
              <a:rPr sz="3950" b="0" spc="240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Yu Gothic UI Light"/>
                <a:cs typeface="Yu Gothic UI Light"/>
              </a:rPr>
              <a:t>git</a:t>
            </a:r>
            <a:r>
              <a:rPr sz="3950" b="0" spc="240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420" dirty="0">
                <a:solidFill>
                  <a:srgbClr val="FFFFFF"/>
                </a:solidFill>
                <a:latin typeface="Yu Gothic UI Light"/>
                <a:cs typeface="Yu Gothic UI Light"/>
              </a:rPr>
              <a:t>fetch</a:t>
            </a:r>
            <a:r>
              <a:rPr sz="3950" b="0" spc="240" dirty="0">
                <a:solidFill>
                  <a:srgbClr val="FFFFFF"/>
                </a:solidFill>
                <a:latin typeface="Yu Gothic UI Light"/>
                <a:cs typeface="Yu Gothic UI Light"/>
              </a:rPr>
              <a:t> origin</a:t>
            </a:r>
            <a:endParaRPr sz="3950">
              <a:latin typeface="Yu Gothic UI Light"/>
              <a:cs typeface="Yu Gothic UI Ligh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7436903" y="4622895"/>
            <a:ext cx="429895" cy="2416175"/>
            <a:chOff x="17436903" y="4622895"/>
            <a:chExt cx="429895" cy="2416175"/>
          </a:xfrm>
        </p:grpSpPr>
        <p:sp>
          <p:nvSpPr>
            <p:cNvPr id="43" name="object 43"/>
            <p:cNvSpPr/>
            <p:nvPr/>
          </p:nvSpPr>
          <p:spPr>
            <a:xfrm>
              <a:off x="17653912" y="4622895"/>
              <a:ext cx="0" cy="2115185"/>
            </a:xfrm>
            <a:custGeom>
              <a:avLst/>
              <a:gdLst/>
              <a:ahLst/>
              <a:cxnLst/>
              <a:rect l="l" t="t" r="r" b="b"/>
              <a:pathLst>
                <a:path h="2115184">
                  <a:moveTo>
                    <a:pt x="0" y="0"/>
                  </a:moveTo>
                  <a:lnTo>
                    <a:pt x="0" y="2115118"/>
                  </a:lnTo>
                </a:path>
              </a:pathLst>
            </a:custGeom>
            <a:ln w="31412">
              <a:solidFill>
                <a:srgbClr val="C56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436903" y="6609483"/>
              <a:ext cx="429895" cy="429895"/>
            </a:xfrm>
            <a:custGeom>
              <a:avLst/>
              <a:gdLst/>
              <a:ahLst/>
              <a:cxnLst/>
              <a:rect l="l" t="t" r="r" b="b"/>
              <a:pathLst>
                <a:path w="429894" h="429895">
                  <a:moveTo>
                    <a:pt x="429306" y="0"/>
                  </a:moveTo>
                  <a:lnTo>
                    <a:pt x="0" y="0"/>
                  </a:lnTo>
                  <a:lnTo>
                    <a:pt x="214653" y="429306"/>
                  </a:lnTo>
                  <a:lnTo>
                    <a:pt x="429306" y="0"/>
                  </a:lnTo>
                  <a:close/>
                </a:path>
              </a:pathLst>
            </a:custGeom>
            <a:solidFill>
              <a:srgbClr val="C56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777547" y="4747364"/>
            <a:ext cx="6817359" cy="153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87215">
              <a:lnSpc>
                <a:spcPct val="125200"/>
              </a:lnSpc>
              <a:spcBef>
                <a:spcPts val="100"/>
              </a:spcBef>
            </a:pPr>
            <a:r>
              <a:rPr sz="3950" spc="195" dirty="0">
                <a:solidFill>
                  <a:srgbClr val="D17E62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310" dirty="0">
                <a:solidFill>
                  <a:srgbClr val="D17E62"/>
                </a:solidFill>
                <a:latin typeface="メイリオ"/>
                <a:cs typeface="メイリオ"/>
              </a:rPr>
              <a:t>fetch </a:t>
            </a:r>
            <a:r>
              <a:rPr sz="3950" spc="85" dirty="0">
                <a:solidFill>
                  <a:srgbClr val="D17E62"/>
                </a:solidFill>
                <a:latin typeface="メイリオ"/>
                <a:cs typeface="メイリオ"/>
              </a:rPr>
              <a:t>remotes/</a:t>
            </a:r>
            <a:r>
              <a:rPr sz="3950" spc="130" dirty="0">
                <a:solidFill>
                  <a:srgbClr val="D17E62"/>
                </a:solidFill>
                <a:latin typeface="メイリオ"/>
                <a:cs typeface="メイリオ"/>
              </a:rPr>
              <a:t>リモート/ブランチ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467" y="573669"/>
            <a:ext cx="1596707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35" dirty="0">
                <a:latin typeface="游ゴシック Light"/>
                <a:cs typeface="游ゴシック Light"/>
              </a:rPr>
              <a:t>リモートから情報を取得してマージする (プル)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36311" y="2136060"/>
            <a:ext cx="10104755" cy="9172575"/>
            <a:chOff x="10036311" y="2136060"/>
            <a:chExt cx="10104755" cy="9172575"/>
          </a:xfrm>
        </p:grpSpPr>
        <p:sp>
          <p:nvSpPr>
            <p:cNvPr id="4" name="object 4"/>
            <p:cNvSpPr/>
            <p:nvPr/>
          </p:nvSpPr>
          <p:spPr>
            <a:xfrm>
              <a:off x="10063446" y="2136060"/>
              <a:ext cx="10035540" cy="9172575"/>
            </a:xfrm>
            <a:custGeom>
              <a:avLst/>
              <a:gdLst/>
              <a:ahLst/>
              <a:cxnLst/>
              <a:rect l="l" t="t" r="r" b="b"/>
              <a:pathLst>
                <a:path w="10035540" h="9172575">
                  <a:moveTo>
                    <a:pt x="0" y="9172495"/>
                  </a:moveTo>
                  <a:lnTo>
                    <a:pt x="10035417" y="9172495"/>
                  </a:lnTo>
                  <a:lnTo>
                    <a:pt x="10035417" y="0"/>
                  </a:lnTo>
                  <a:lnTo>
                    <a:pt x="0" y="0"/>
                  </a:lnTo>
                  <a:lnTo>
                    <a:pt x="0" y="9172495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57781" y="9331747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2"/>
                  </a:moveTo>
                  <a:lnTo>
                    <a:pt x="0" y="1559872"/>
                  </a:lnTo>
                  <a:lnTo>
                    <a:pt x="5235" y="1565107"/>
                  </a:lnTo>
                  <a:lnTo>
                    <a:pt x="5235" y="1559872"/>
                  </a:lnTo>
                  <a:close/>
                </a:path>
                <a:path w="1628140" h="1565275">
                  <a:moveTo>
                    <a:pt x="1627908" y="1559872"/>
                  </a:moveTo>
                  <a:lnTo>
                    <a:pt x="1622673" y="1559872"/>
                  </a:lnTo>
                  <a:lnTo>
                    <a:pt x="1622673" y="1565107"/>
                  </a:lnTo>
                  <a:lnTo>
                    <a:pt x="1627908" y="1559872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2"/>
                  </a:lnTo>
                  <a:lnTo>
                    <a:pt x="1622673" y="1559872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57781" y="9329558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0" y="406977"/>
                  </a:lnTo>
                  <a:lnTo>
                    <a:pt x="0" y="1567295"/>
                  </a:lnTo>
                  <a:lnTo>
                    <a:pt x="1627908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277562" y="406977"/>
                  </a:moveTo>
                  <a:lnTo>
                    <a:pt x="1108504" y="39559"/>
                  </a:lnTo>
                </a:path>
                <a:path w="1628140" h="1567815">
                  <a:moveTo>
                    <a:pt x="201526" y="0"/>
                  </a:moveTo>
                  <a:lnTo>
                    <a:pt x="9413" y="396221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0125" y="9597990"/>
              <a:ext cx="69264" cy="692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3075" y="9597990"/>
              <a:ext cx="69275" cy="6927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319707" y="9790994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78221" y="6722308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54002" y="7044676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1015" dirty="0">
                <a:solidFill>
                  <a:srgbClr val="FFFFFF"/>
                </a:solidFill>
                <a:latin typeface="Yu Gothic UI Semilight"/>
                <a:cs typeface="Yu Gothic UI Semilight"/>
              </a:rPr>
              <a:t>ローカル</a:t>
            </a:r>
            <a:endParaRPr sz="3950">
              <a:latin typeface="Yu Gothic UI Semilight"/>
              <a:cs typeface="Yu Gothic UI Semi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54002" y="2353720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1190" dirty="0">
                <a:solidFill>
                  <a:srgbClr val="FFFFFF"/>
                </a:solidFill>
                <a:latin typeface="Yu Gothic UI Semilight"/>
                <a:cs typeface="Yu Gothic UI Semilight"/>
              </a:rPr>
              <a:t>リモート</a:t>
            </a:r>
            <a:endParaRPr sz="3950">
              <a:latin typeface="Yu Gothic UI Semilight"/>
              <a:cs typeface="Yu Gothic UI Semi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396" y="2136060"/>
            <a:ext cx="18946495" cy="9172575"/>
            <a:chOff x="11396" y="2136060"/>
            <a:chExt cx="18946495" cy="9172575"/>
          </a:xfrm>
        </p:grpSpPr>
        <p:sp>
          <p:nvSpPr>
            <p:cNvPr id="14" name="object 14"/>
            <p:cNvSpPr/>
            <p:nvPr/>
          </p:nvSpPr>
          <p:spPr>
            <a:xfrm>
              <a:off x="16580647" y="7587672"/>
              <a:ext cx="2345690" cy="903605"/>
            </a:xfrm>
            <a:custGeom>
              <a:avLst/>
              <a:gdLst/>
              <a:ahLst/>
              <a:cxnLst/>
              <a:rect l="l" t="t" r="r" b="b"/>
              <a:pathLst>
                <a:path w="2345690" h="903604">
                  <a:moveTo>
                    <a:pt x="49283" y="0"/>
                  </a:moveTo>
                  <a:lnTo>
                    <a:pt x="18170" y="10646"/>
                  </a:lnTo>
                  <a:lnTo>
                    <a:pt x="16181" y="13046"/>
                  </a:lnTo>
                  <a:lnTo>
                    <a:pt x="47912" y="1758"/>
                  </a:lnTo>
                  <a:lnTo>
                    <a:pt x="60233" y="1758"/>
                  </a:lnTo>
                  <a:lnTo>
                    <a:pt x="49283" y="0"/>
                  </a:lnTo>
                  <a:close/>
                </a:path>
                <a:path w="2345690" h="903604">
                  <a:moveTo>
                    <a:pt x="1582533" y="890758"/>
                  </a:moveTo>
                  <a:lnTo>
                    <a:pt x="846971" y="890758"/>
                  </a:lnTo>
                  <a:lnTo>
                    <a:pt x="891205" y="901704"/>
                  </a:lnTo>
                  <a:lnTo>
                    <a:pt x="916452" y="903458"/>
                  </a:lnTo>
                  <a:lnTo>
                    <a:pt x="1524526" y="903458"/>
                  </a:lnTo>
                  <a:lnTo>
                    <a:pt x="1529393" y="903174"/>
                  </a:lnTo>
                  <a:lnTo>
                    <a:pt x="1582533" y="890758"/>
                  </a:lnTo>
                  <a:close/>
                </a:path>
                <a:path w="2345690" h="903604">
                  <a:moveTo>
                    <a:pt x="1735553" y="878058"/>
                  </a:moveTo>
                  <a:lnTo>
                    <a:pt x="701424" y="878058"/>
                  </a:lnTo>
                  <a:lnTo>
                    <a:pt x="734405" y="886935"/>
                  </a:lnTo>
                  <a:lnTo>
                    <a:pt x="752499" y="889205"/>
                  </a:lnTo>
                  <a:lnTo>
                    <a:pt x="767373" y="890758"/>
                  </a:lnTo>
                  <a:lnTo>
                    <a:pt x="1673926" y="890758"/>
                  </a:lnTo>
                  <a:lnTo>
                    <a:pt x="1695472" y="888421"/>
                  </a:lnTo>
                  <a:lnTo>
                    <a:pt x="1735553" y="878058"/>
                  </a:lnTo>
                  <a:close/>
                </a:path>
                <a:path w="2345690" h="903604">
                  <a:moveTo>
                    <a:pt x="1869037" y="852658"/>
                  </a:moveTo>
                  <a:lnTo>
                    <a:pt x="566983" y="852658"/>
                  </a:lnTo>
                  <a:lnTo>
                    <a:pt x="640838" y="873857"/>
                  </a:lnTo>
                  <a:lnTo>
                    <a:pt x="668935" y="878058"/>
                  </a:lnTo>
                  <a:lnTo>
                    <a:pt x="1771784" y="878058"/>
                  </a:lnTo>
                  <a:lnTo>
                    <a:pt x="1795730" y="874288"/>
                  </a:lnTo>
                  <a:lnTo>
                    <a:pt x="1827067" y="865358"/>
                  </a:lnTo>
                  <a:lnTo>
                    <a:pt x="1869037" y="852658"/>
                  </a:lnTo>
                  <a:close/>
                </a:path>
                <a:path w="2345690" h="903604">
                  <a:moveTo>
                    <a:pt x="2226326" y="700258"/>
                  </a:moveTo>
                  <a:lnTo>
                    <a:pt x="134670" y="700258"/>
                  </a:lnTo>
                  <a:lnTo>
                    <a:pt x="146501" y="711872"/>
                  </a:lnTo>
                  <a:lnTo>
                    <a:pt x="149997" y="713717"/>
                  </a:lnTo>
                  <a:lnTo>
                    <a:pt x="187607" y="725658"/>
                  </a:lnTo>
                  <a:lnTo>
                    <a:pt x="230931" y="751058"/>
                  </a:lnTo>
                  <a:lnTo>
                    <a:pt x="277540" y="763758"/>
                  </a:lnTo>
                  <a:lnTo>
                    <a:pt x="327393" y="789158"/>
                  </a:lnTo>
                  <a:lnTo>
                    <a:pt x="403008" y="814558"/>
                  </a:lnTo>
                  <a:lnTo>
                    <a:pt x="482550" y="839958"/>
                  </a:lnTo>
                  <a:lnTo>
                    <a:pt x="494727" y="843663"/>
                  </a:lnTo>
                  <a:lnTo>
                    <a:pt x="531217" y="852658"/>
                  </a:lnTo>
                  <a:lnTo>
                    <a:pt x="1901969" y="852658"/>
                  </a:lnTo>
                  <a:lnTo>
                    <a:pt x="1981801" y="826917"/>
                  </a:lnTo>
                  <a:lnTo>
                    <a:pt x="2059832" y="797212"/>
                  </a:lnTo>
                  <a:lnTo>
                    <a:pt x="2088323" y="776458"/>
                  </a:lnTo>
                  <a:lnTo>
                    <a:pt x="2123320" y="763758"/>
                  </a:lnTo>
                  <a:lnTo>
                    <a:pt x="2151694" y="752879"/>
                  </a:lnTo>
                  <a:lnTo>
                    <a:pt x="2158451" y="749422"/>
                  </a:lnTo>
                  <a:lnTo>
                    <a:pt x="2187624" y="725658"/>
                  </a:lnTo>
                  <a:lnTo>
                    <a:pt x="2216801" y="712958"/>
                  </a:lnTo>
                  <a:lnTo>
                    <a:pt x="2226326" y="700258"/>
                  </a:lnTo>
                  <a:close/>
                </a:path>
                <a:path w="2345690" h="903604">
                  <a:moveTo>
                    <a:pt x="2243506" y="687558"/>
                  </a:moveTo>
                  <a:lnTo>
                    <a:pt x="111529" y="687558"/>
                  </a:lnTo>
                  <a:lnTo>
                    <a:pt x="121052" y="698441"/>
                  </a:lnTo>
                  <a:lnTo>
                    <a:pt x="124495" y="700258"/>
                  </a:lnTo>
                  <a:lnTo>
                    <a:pt x="2235230" y="700258"/>
                  </a:lnTo>
                  <a:lnTo>
                    <a:pt x="2243506" y="687558"/>
                  </a:lnTo>
                  <a:close/>
                </a:path>
                <a:path w="2345690" h="903604">
                  <a:moveTo>
                    <a:pt x="50676" y="14458"/>
                  </a:moveTo>
                  <a:lnTo>
                    <a:pt x="24111" y="27158"/>
                  </a:lnTo>
                  <a:lnTo>
                    <a:pt x="6425" y="52558"/>
                  </a:lnTo>
                  <a:lnTo>
                    <a:pt x="0" y="77958"/>
                  </a:lnTo>
                  <a:lnTo>
                    <a:pt x="0" y="522458"/>
                  </a:lnTo>
                  <a:lnTo>
                    <a:pt x="6763" y="560558"/>
                  </a:lnTo>
                  <a:lnTo>
                    <a:pt x="25195" y="611358"/>
                  </a:lnTo>
                  <a:lnTo>
                    <a:pt x="52505" y="649458"/>
                  </a:lnTo>
                  <a:lnTo>
                    <a:pt x="85903" y="674858"/>
                  </a:lnTo>
                  <a:lnTo>
                    <a:pt x="96813" y="674858"/>
                  </a:lnTo>
                  <a:lnTo>
                    <a:pt x="101337" y="687558"/>
                  </a:lnTo>
                  <a:lnTo>
                    <a:pt x="2257481" y="687558"/>
                  </a:lnTo>
                  <a:lnTo>
                    <a:pt x="2263501" y="674858"/>
                  </a:lnTo>
                  <a:lnTo>
                    <a:pt x="2295265" y="649458"/>
                  </a:lnTo>
                  <a:lnTo>
                    <a:pt x="2321339" y="611358"/>
                  </a:lnTo>
                  <a:lnTo>
                    <a:pt x="2338987" y="560558"/>
                  </a:lnTo>
                  <a:lnTo>
                    <a:pt x="2345478" y="522458"/>
                  </a:lnTo>
                  <a:lnTo>
                    <a:pt x="2345478" y="319258"/>
                  </a:lnTo>
                  <a:lnTo>
                    <a:pt x="1109256" y="319258"/>
                  </a:lnTo>
                  <a:lnTo>
                    <a:pt x="1059854" y="306558"/>
                  </a:lnTo>
                  <a:lnTo>
                    <a:pt x="1007815" y="293858"/>
                  </a:lnTo>
                  <a:lnTo>
                    <a:pt x="953218" y="293858"/>
                  </a:lnTo>
                  <a:lnTo>
                    <a:pt x="836665" y="268458"/>
                  </a:lnTo>
                  <a:lnTo>
                    <a:pt x="774866" y="243058"/>
                  </a:lnTo>
                  <a:lnTo>
                    <a:pt x="567885" y="192258"/>
                  </a:lnTo>
                  <a:lnTo>
                    <a:pt x="514130" y="166858"/>
                  </a:lnTo>
                  <a:lnTo>
                    <a:pt x="409968" y="141458"/>
                  </a:lnTo>
                  <a:lnTo>
                    <a:pt x="358622" y="116058"/>
                  </a:lnTo>
                  <a:lnTo>
                    <a:pt x="258010" y="90658"/>
                  </a:lnTo>
                  <a:lnTo>
                    <a:pt x="208988" y="65258"/>
                  </a:lnTo>
                  <a:lnTo>
                    <a:pt x="184118" y="65258"/>
                  </a:lnTo>
                  <a:lnTo>
                    <a:pt x="160493" y="52558"/>
                  </a:lnTo>
                  <a:lnTo>
                    <a:pt x="138167" y="39858"/>
                  </a:lnTo>
                  <a:lnTo>
                    <a:pt x="117190" y="39858"/>
                  </a:lnTo>
                  <a:lnTo>
                    <a:pt x="97844" y="27158"/>
                  </a:lnTo>
                  <a:lnTo>
                    <a:pt x="83735" y="27158"/>
                  </a:lnTo>
                  <a:lnTo>
                    <a:pt x="50676" y="14458"/>
                  </a:lnTo>
                  <a:close/>
                </a:path>
                <a:path w="2345690" h="903604">
                  <a:moveTo>
                    <a:pt x="2296692" y="14458"/>
                  </a:moveTo>
                  <a:lnTo>
                    <a:pt x="2264842" y="27158"/>
                  </a:lnTo>
                  <a:lnTo>
                    <a:pt x="2251732" y="27158"/>
                  </a:lnTo>
                  <a:lnTo>
                    <a:pt x="2244821" y="39858"/>
                  </a:lnTo>
                  <a:lnTo>
                    <a:pt x="2236947" y="39858"/>
                  </a:lnTo>
                  <a:lnTo>
                    <a:pt x="2219489" y="52558"/>
                  </a:lnTo>
                  <a:lnTo>
                    <a:pt x="2200862" y="52558"/>
                  </a:lnTo>
                  <a:lnTo>
                    <a:pt x="2181108" y="65258"/>
                  </a:lnTo>
                  <a:lnTo>
                    <a:pt x="2160269" y="77958"/>
                  </a:lnTo>
                  <a:lnTo>
                    <a:pt x="2110714" y="90658"/>
                  </a:lnTo>
                  <a:lnTo>
                    <a:pt x="2059850" y="116058"/>
                  </a:lnTo>
                  <a:lnTo>
                    <a:pt x="2007839" y="141458"/>
                  </a:lnTo>
                  <a:lnTo>
                    <a:pt x="1954842" y="154158"/>
                  </a:lnTo>
                  <a:lnTo>
                    <a:pt x="1901020" y="179558"/>
                  </a:lnTo>
                  <a:lnTo>
                    <a:pt x="1797932" y="204958"/>
                  </a:lnTo>
                  <a:lnTo>
                    <a:pt x="1747315" y="230358"/>
                  </a:lnTo>
                  <a:lnTo>
                    <a:pt x="1600003" y="268458"/>
                  </a:lnTo>
                  <a:lnTo>
                    <a:pt x="1542180" y="281158"/>
                  </a:lnTo>
                  <a:lnTo>
                    <a:pt x="1432714" y="306568"/>
                  </a:lnTo>
                  <a:lnTo>
                    <a:pt x="2345478" y="306568"/>
                  </a:lnTo>
                  <a:lnTo>
                    <a:pt x="2345478" y="77958"/>
                  </a:lnTo>
                  <a:lnTo>
                    <a:pt x="2339295" y="52558"/>
                  </a:lnTo>
                  <a:lnTo>
                    <a:pt x="2322272" y="27158"/>
                  </a:lnTo>
                  <a:lnTo>
                    <a:pt x="2296692" y="14458"/>
                  </a:lnTo>
                  <a:close/>
                </a:path>
                <a:path w="2345690" h="903604">
                  <a:moveTo>
                    <a:pt x="1165859" y="296377"/>
                  </a:moveTo>
                  <a:lnTo>
                    <a:pt x="1200524" y="306558"/>
                  </a:lnTo>
                  <a:lnTo>
                    <a:pt x="1240779" y="306558"/>
                  </a:lnTo>
                  <a:lnTo>
                    <a:pt x="1165859" y="296377"/>
                  </a:lnTo>
                  <a:close/>
                </a:path>
                <a:path w="2345690" h="903604">
                  <a:moveTo>
                    <a:pt x="1071726" y="283585"/>
                  </a:moveTo>
                  <a:lnTo>
                    <a:pt x="1111213" y="293858"/>
                  </a:lnTo>
                  <a:lnTo>
                    <a:pt x="1147323" y="293858"/>
                  </a:lnTo>
                  <a:lnTo>
                    <a:pt x="1071726" y="283585"/>
                  </a:lnTo>
                  <a:close/>
                </a:path>
                <a:path w="2345690" h="903604">
                  <a:moveTo>
                    <a:pt x="951139" y="267198"/>
                  </a:moveTo>
                  <a:lnTo>
                    <a:pt x="956870" y="268458"/>
                  </a:lnTo>
                  <a:lnTo>
                    <a:pt x="1010922" y="281158"/>
                  </a:lnTo>
                  <a:lnTo>
                    <a:pt x="1053868" y="281158"/>
                  </a:lnTo>
                  <a:lnTo>
                    <a:pt x="951139" y="267198"/>
                  </a:lnTo>
                  <a:close/>
                </a:path>
                <a:path w="2345690" h="903604">
                  <a:moveTo>
                    <a:pt x="657878" y="194750"/>
                  </a:moveTo>
                  <a:lnTo>
                    <a:pt x="678780" y="204958"/>
                  </a:lnTo>
                  <a:lnTo>
                    <a:pt x="780091" y="230358"/>
                  </a:lnTo>
                  <a:lnTo>
                    <a:pt x="813929" y="237371"/>
                  </a:lnTo>
                  <a:lnTo>
                    <a:pt x="657878" y="194750"/>
                  </a:lnTo>
                  <a:close/>
                </a:path>
                <a:path w="2345690" h="903604">
                  <a:moveTo>
                    <a:pt x="456966" y="135907"/>
                  </a:moveTo>
                  <a:lnTo>
                    <a:pt x="468272" y="141458"/>
                  </a:lnTo>
                  <a:lnTo>
                    <a:pt x="485717" y="145652"/>
                  </a:lnTo>
                  <a:lnTo>
                    <a:pt x="456966" y="135907"/>
                  </a:lnTo>
                  <a:close/>
                </a:path>
                <a:path w="2345690" h="903604">
                  <a:moveTo>
                    <a:pt x="297639" y="81903"/>
                  </a:moveTo>
                  <a:lnTo>
                    <a:pt x="314796" y="90658"/>
                  </a:lnTo>
                  <a:lnTo>
                    <a:pt x="347710" y="98875"/>
                  </a:lnTo>
                  <a:lnTo>
                    <a:pt x="297639" y="81903"/>
                  </a:lnTo>
                  <a:close/>
                </a:path>
                <a:path w="2345690" h="903604">
                  <a:moveTo>
                    <a:pt x="2229515" y="25267"/>
                  </a:moveTo>
                  <a:lnTo>
                    <a:pt x="2225239" y="27158"/>
                  </a:lnTo>
                  <a:lnTo>
                    <a:pt x="2228350" y="27158"/>
                  </a:lnTo>
                  <a:lnTo>
                    <a:pt x="2229515" y="25267"/>
                  </a:lnTo>
                  <a:close/>
                </a:path>
                <a:path w="2345690" h="903604">
                  <a:moveTo>
                    <a:pt x="102337" y="11720"/>
                  </a:moveTo>
                  <a:lnTo>
                    <a:pt x="105383" y="14458"/>
                  </a:lnTo>
                  <a:lnTo>
                    <a:pt x="109637" y="14458"/>
                  </a:lnTo>
                  <a:lnTo>
                    <a:pt x="102337" y="11720"/>
                  </a:lnTo>
                  <a:close/>
                </a:path>
                <a:path w="2345690" h="903604">
                  <a:moveTo>
                    <a:pt x="2281176" y="6958"/>
                  </a:moveTo>
                  <a:lnTo>
                    <a:pt x="2260391" y="11615"/>
                  </a:lnTo>
                  <a:lnTo>
                    <a:pt x="2253961" y="14458"/>
                  </a:lnTo>
                  <a:lnTo>
                    <a:pt x="2256130" y="14458"/>
                  </a:lnTo>
                  <a:lnTo>
                    <a:pt x="2281176" y="6958"/>
                  </a:lnTo>
                  <a:close/>
                </a:path>
                <a:path w="2345690" h="903604">
                  <a:moveTo>
                    <a:pt x="2325162" y="11386"/>
                  </a:moveTo>
                  <a:lnTo>
                    <a:pt x="2328192" y="12482"/>
                  </a:lnTo>
                  <a:lnTo>
                    <a:pt x="2327960" y="12208"/>
                  </a:lnTo>
                  <a:lnTo>
                    <a:pt x="2325162" y="113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09475" y="7587673"/>
              <a:ext cx="2327275" cy="756285"/>
            </a:xfrm>
            <a:custGeom>
              <a:avLst/>
              <a:gdLst/>
              <a:ahLst/>
              <a:cxnLst/>
              <a:rect l="l" t="t" r="r" b="b"/>
              <a:pathLst>
                <a:path w="2327275" h="756284">
                  <a:moveTo>
                    <a:pt x="20453" y="0"/>
                  </a:moveTo>
                  <a:lnTo>
                    <a:pt x="58588" y="6124"/>
                  </a:lnTo>
                  <a:lnTo>
                    <a:pt x="183738" y="53069"/>
                  </a:lnTo>
                  <a:lnTo>
                    <a:pt x="488441" y="156346"/>
                  </a:lnTo>
                  <a:lnTo>
                    <a:pt x="733036" y="223150"/>
                  </a:lnTo>
                </a:path>
                <a:path w="2327275" h="756284">
                  <a:moveTo>
                    <a:pt x="2327121" y="306567"/>
                  </a:moveTo>
                  <a:lnTo>
                    <a:pt x="2327121" y="517259"/>
                  </a:lnTo>
                  <a:lnTo>
                    <a:pt x="2324937" y="531963"/>
                  </a:lnTo>
                </a:path>
                <a:path w="2327275" h="756284">
                  <a:moveTo>
                    <a:pt x="211923" y="755920"/>
                  </a:moveTo>
                  <a:lnTo>
                    <a:pt x="154908" y="731521"/>
                  </a:lnTo>
                  <a:lnTo>
                    <a:pt x="77600" y="690720"/>
                  </a:lnTo>
                  <a:lnTo>
                    <a:pt x="51205" y="674514"/>
                  </a:lnTo>
                  <a:lnTo>
                    <a:pt x="15977" y="645827"/>
                  </a:lnTo>
                  <a:lnTo>
                    <a:pt x="0" y="624080"/>
                  </a:lnTo>
                </a:path>
                <a:path w="2327275" h="756284">
                  <a:moveTo>
                    <a:pt x="1789757" y="183179"/>
                  </a:moveTo>
                  <a:lnTo>
                    <a:pt x="1868660" y="159091"/>
                  </a:lnTo>
                  <a:lnTo>
                    <a:pt x="2127337" y="57701"/>
                  </a:lnTo>
                  <a:lnTo>
                    <a:pt x="2231567" y="11615"/>
                  </a:lnTo>
                  <a:lnTo>
                    <a:pt x="2268760" y="3282"/>
                  </a:lnTo>
                </a:path>
                <a:path w="2327275" h="756284">
                  <a:moveTo>
                    <a:pt x="2295766" y="11218"/>
                  </a:moveTo>
                  <a:lnTo>
                    <a:pt x="2299133" y="12208"/>
                  </a:lnTo>
                </a:path>
                <a:path w="2327275" h="756284">
                  <a:moveTo>
                    <a:pt x="2317287" y="33631"/>
                  </a:moveTo>
                  <a:lnTo>
                    <a:pt x="2319612" y="36375"/>
                  </a:lnTo>
                </a:path>
                <a:path w="2327275" h="756284">
                  <a:moveTo>
                    <a:pt x="2322502" y="50763"/>
                  </a:moveTo>
                  <a:lnTo>
                    <a:pt x="2327121" y="73763"/>
                  </a:lnTo>
                  <a:lnTo>
                    <a:pt x="2327121" y="306567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70176" y="7203969"/>
              <a:ext cx="2366645" cy="698500"/>
            </a:xfrm>
            <a:custGeom>
              <a:avLst/>
              <a:gdLst/>
              <a:ahLst/>
              <a:cxnLst/>
              <a:rect l="l" t="t" r="r" b="b"/>
              <a:pathLst>
                <a:path w="2366644" h="698500">
                  <a:moveTo>
                    <a:pt x="1183210" y="0"/>
                  </a:moveTo>
                  <a:lnTo>
                    <a:pt x="1113687" y="592"/>
                  </a:lnTo>
                  <a:lnTo>
                    <a:pt x="1045223" y="2347"/>
                  </a:lnTo>
                  <a:lnTo>
                    <a:pt x="977927" y="5233"/>
                  </a:lnTo>
                  <a:lnTo>
                    <a:pt x="911911" y="9217"/>
                  </a:lnTo>
                  <a:lnTo>
                    <a:pt x="847286" y="14265"/>
                  </a:lnTo>
                  <a:lnTo>
                    <a:pt x="784162" y="20345"/>
                  </a:lnTo>
                  <a:lnTo>
                    <a:pt x="722652" y="27425"/>
                  </a:lnTo>
                  <a:lnTo>
                    <a:pt x="662865" y="35471"/>
                  </a:lnTo>
                  <a:lnTo>
                    <a:pt x="604912" y="44451"/>
                  </a:lnTo>
                  <a:lnTo>
                    <a:pt x="548905" y="54333"/>
                  </a:lnTo>
                  <a:lnTo>
                    <a:pt x="494955" y="65083"/>
                  </a:lnTo>
                  <a:lnTo>
                    <a:pt x="443173" y="76668"/>
                  </a:lnTo>
                  <a:lnTo>
                    <a:pt x="393669" y="89057"/>
                  </a:lnTo>
                  <a:lnTo>
                    <a:pt x="346554" y="102216"/>
                  </a:lnTo>
                  <a:lnTo>
                    <a:pt x="301940" y="116112"/>
                  </a:lnTo>
                  <a:lnTo>
                    <a:pt x="259938" y="130714"/>
                  </a:lnTo>
                  <a:lnTo>
                    <a:pt x="220658" y="145987"/>
                  </a:lnTo>
                  <a:lnTo>
                    <a:pt x="184212" y="161900"/>
                  </a:lnTo>
                  <a:lnTo>
                    <a:pt x="120263" y="195512"/>
                  </a:lnTo>
                  <a:lnTo>
                    <a:pt x="68979" y="231289"/>
                  </a:lnTo>
                  <a:lnTo>
                    <a:pt x="31249" y="268969"/>
                  </a:lnTo>
                  <a:lnTo>
                    <a:pt x="7960" y="308289"/>
                  </a:lnTo>
                  <a:lnTo>
                    <a:pt x="0" y="348989"/>
                  </a:lnTo>
                  <a:lnTo>
                    <a:pt x="2008" y="369495"/>
                  </a:lnTo>
                  <a:lnTo>
                    <a:pt x="17744" y="409537"/>
                  </a:lnTo>
                  <a:lnTo>
                    <a:pt x="48364" y="448070"/>
                  </a:lnTo>
                  <a:lnTo>
                    <a:pt x="92982" y="484831"/>
                  </a:lnTo>
                  <a:lnTo>
                    <a:pt x="150709" y="519558"/>
                  </a:lnTo>
                  <a:lnTo>
                    <a:pt x="220658" y="551990"/>
                  </a:lnTo>
                  <a:lnTo>
                    <a:pt x="259938" y="567264"/>
                  </a:lnTo>
                  <a:lnTo>
                    <a:pt x="301940" y="581865"/>
                  </a:lnTo>
                  <a:lnTo>
                    <a:pt x="346554" y="595761"/>
                  </a:lnTo>
                  <a:lnTo>
                    <a:pt x="393669" y="608920"/>
                  </a:lnTo>
                  <a:lnTo>
                    <a:pt x="443173" y="621309"/>
                  </a:lnTo>
                  <a:lnTo>
                    <a:pt x="494955" y="632895"/>
                  </a:lnTo>
                  <a:lnTo>
                    <a:pt x="548905" y="643645"/>
                  </a:lnTo>
                  <a:lnTo>
                    <a:pt x="604912" y="653526"/>
                  </a:lnTo>
                  <a:lnTo>
                    <a:pt x="662865" y="662506"/>
                  </a:lnTo>
                  <a:lnTo>
                    <a:pt x="722652" y="670553"/>
                  </a:lnTo>
                  <a:lnTo>
                    <a:pt x="784162" y="677633"/>
                  </a:lnTo>
                  <a:lnTo>
                    <a:pt x="847286" y="683713"/>
                  </a:lnTo>
                  <a:lnTo>
                    <a:pt x="911911" y="688761"/>
                  </a:lnTo>
                  <a:lnTo>
                    <a:pt x="977927" y="692745"/>
                  </a:lnTo>
                  <a:lnTo>
                    <a:pt x="1045223" y="695630"/>
                  </a:lnTo>
                  <a:lnTo>
                    <a:pt x="1113687" y="697386"/>
                  </a:lnTo>
                  <a:lnTo>
                    <a:pt x="1183210" y="697978"/>
                  </a:lnTo>
                  <a:lnTo>
                    <a:pt x="1252732" y="697386"/>
                  </a:lnTo>
                  <a:lnTo>
                    <a:pt x="1321196" y="695630"/>
                  </a:lnTo>
                  <a:lnTo>
                    <a:pt x="1388492" y="692745"/>
                  </a:lnTo>
                  <a:lnTo>
                    <a:pt x="1454508" y="688761"/>
                  </a:lnTo>
                  <a:lnTo>
                    <a:pt x="1519133" y="683713"/>
                  </a:lnTo>
                  <a:lnTo>
                    <a:pt x="1582257" y="677633"/>
                  </a:lnTo>
                  <a:lnTo>
                    <a:pt x="1643768" y="670553"/>
                  </a:lnTo>
                  <a:lnTo>
                    <a:pt x="1703555" y="662506"/>
                  </a:lnTo>
                  <a:lnTo>
                    <a:pt x="1761507" y="653526"/>
                  </a:lnTo>
                  <a:lnTo>
                    <a:pt x="1817514" y="643645"/>
                  </a:lnTo>
                  <a:lnTo>
                    <a:pt x="1871464" y="632895"/>
                  </a:lnTo>
                  <a:lnTo>
                    <a:pt x="1923246" y="621309"/>
                  </a:lnTo>
                  <a:lnTo>
                    <a:pt x="1972750" y="608920"/>
                  </a:lnTo>
                  <a:lnTo>
                    <a:pt x="2019865" y="595761"/>
                  </a:lnTo>
                  <a:lnTo>
                    <a:pt x="2064479" y="581865"/>
                  </a:lnTo>
                  <a:lnTo>
                    <a:pt x="2106481" y="567264"/>
                  </a:lnTo>
                  <a:lnTo>
                    <a:pt x="2145761" y="551990"/>
                  </a:lnTo>
                  <a:lnTo>
                    <a:pt x="2182208" y="536078"/>
                  </a:lnTo>
                  <a:lnTo>
                    <a:pt x="2246156" y="502465"/>
                  </a:lnTo>
                  <a:lnTo>
                    <a:pt x="2297440" y="466688"/>
                  </a:lnTo>
                  <a:lnTo>
                    <a:pt x="2335170" y="429009"/>
                  </a:lnTo>
                  <a:lnTo>
                    <a:pt x="2358459" y="389688"/>
                  </a:lnTo>
                  <a:lnTo>
                    <a:pt x="2366420" y="348989"/>
                  </a:lnTo>
                  <a:lnTo>
                    <a:pt x="2364411" y="328483"/>
                  </a:lnTo>
                  <a:lnTo>
                    <a:pt x="2348675" y="288440"/>
                  </a:lnTo>
                  <a:lnTo>
                    <a:pt x="2318055" y="249907"/>
                  </a:lnTo>
                  <a:lnTo>
                    <a:pt x="2273437" y="213146"/>
                  </a:lnTo>
                  <a:lnTo>
                    <a:pt x="2215710" y="178419"/>
                  </a:lnTo>
                  <a:lnTo>
                    <a:pt x="2145761" y="145987"/>
                  </a:lnTo>
                  <a:lnTo>
                    <a:pt x="2106481" y="130714"/>
                  </a:lnTo>
                  <a:lnTo>
                    <a:pt x="2064479" y="116112"/>
                  </a:lnTo>
                  <a:lnTo>
                    <a:pt x="2019865" y="102216"/>
                  </a:lnTo>
                  <a:lnTo>
                    <a:pt x="1972750" y="89057"/>
                  </a:lnTo>
                  <a:lnTo>
                    <a:pt x="1923246" y="76668"/>
                  </a:lnTo>
                  <a:lnTo>
                    <a:pt x="1871464" y="65083"/>
                  </a:lnTo>
                  <a:lnTo>
                    <a:pt x="1817514" y="54333"/>
                  </a:lnTo>
                  <a:lnTo>
                    <a:pt x="1761507" y="44451"/>
                  </a:lnTo>
                  <a:lnTo>
                    <a:pt x="1703555" y="35471"/>
                  </a:lnTo>
                  <a:lnTo>
                    <a:pt x="1643768" y="27425"/>
                  </a:lnTo>
                  <a:lnTo>
                    <a:pt x="1582257" y="20345"/>
                  </a:lnTo>
                  <a:lnTo>
                    <a:pt x="1519133" y="14265"/>
                  </a:lnTo>
                  <a:lnTo>
                    <a:pt x="1454508" y="9217"/>
                  </a:lnTo>
                  <a:lnTo>
                    <a:pt x="1388492" y="5233"/>
                  </a:lnTo>
                  <a:lnTo>
                    <a:pt x="1321196" y="2347"/>
                  </a:lnTo>
                  <a:lnTo>
                    <a:pt x="1252732" y="592"/>
                  </a:lnTo>
                  <a:lnTo>
                    <a:pt x="11832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70176" y="7203969"/>
              <a:ext cx="2366645" cy="698500"/>
            </a:xfrm>
            <a:custGeom>
              <a:avLst/>
              <a:gdLst/>
              <a:ahLst/>
              <a:cxnLst/>
              <a:rect l="l" t="t" r="r" b="b"/>
              <a:pathLst>
                <a:path w="2366644" h="698500">
                  <a:moveTo>
                    <a:pt x="1183210" y="697978"/>
                  </a:moveTo>
                  <a:lnTo>
                    <a:pt x="1252732" y="697385"/>
                  </a:lnTo>
                  <a:lnTo>
                    <a:pt x="1321197" y="695630"/>
                  </a:lnTo>
                  <a:lnTo>
                    <a:pt x="1388493" y="692744"/>
                  </a:lnTo>
                  <a:lnTo>
                    <a:pt x="1454509" y="688761"/>
                  </a:lnTo>
                  <a:lnTo>
                    <a:pt x="1519134" y="683713"/>
                  </a:lnTo>
                  <a:lnTo>
                    <a:pt x="1582258" y="677632"/>
                  </a:lnTo>
                  <a:lnTo>
                    <a:pt x="1643768" y="670553"/>
                  </a:lnTo>
                  <a:lnTo>
                    <a:pt x="1703555" y="662506"/>
                  </a:lnTo>
                  <a:lnTo>
                    <a:pt x="1761508" y="653526"/>
                  </a:lnTo>
                  <a:lnTo>
                    <a:pt x="1817515" y="643644"/>
                  </a:lnTo>
                  <a:lnTo>
                    <a:pt x="1871465" y="632894"/>
                  </a:lnTo>
                  <a:lnTo>
                    <a:pt x="1923247" y="621309"/>
                  </a:lnTo>
                  <a:lnTo>
                    <a:pt x="1972751" y="608920"/>
                  </a:lnTo>
                  <a:lnTo>
                    <a:pt x="2019865" y="595761"/>
                  </a:lnTo>
                  <a:lnTo>
                    <a:pt x="2064479" y="581865"/>
                  </a:lnTo>
                  <a:lnTo>
                    <a:pt x="2106482" y="567264"/>
                  </a:lnTo>
                  <a:lnTo>
                    <a:pt x="2145762" y="551990"/>
                  </a:lnTo>
                  <a:lnTo>
                    <a:pt x="2182208" y="536078"/>
                  </a:lnTo>
                  <a:lnTo>
                    <a:pt x="2246157" y="502465"/>
                  </a:lnTo>
                  <a:lnTo>
                    <a:pt x="2297440" y="466688"/>
                  </a:lnTo>
                  <a:lnTo>
                    <a:pt x="2335170" y="429009"/>
                  </a:lnTo>
                  <a:lnTo>
                    <a:pt x="2358459" y="389688"/>
                  </a:lnTo>
                  <a:lnTo>
                    <a:pt x="2366420" y="348989"/>
                  </a:lnTo>
                  <a:lnTo>
                    <a:pt x="2364411" y="328483"/>
                  </a:lnTo>
                  <a:lnTo>
                    <a:pt x="2348675" y="288440"/>
                  </a:lnTo>
                  <a:lnTo>
                    <a:pt x="2318055" y="249907"/>
                  </a:lnTo>
                  <a:lnTo>
                    <a:pt x="2273437" y="213146"/>
                  </a:lnTo>
                  <a:lnTo>
                    <a:pt x="2215710" y="178419"/>
                  </a:lnTo>
                  <a:lnTo>
                    <a:pt x="2145762" y="145987"/>
                  </a:lnTo>
                  <a:lnTo>
                    <a:pt x="2106482" y="130714"/>
                  </a:lnTo>
                  <a:lnTo>
                    <a:pt x="2064479" y="116113"/>
                  </a:lnTo>
                  <a:lnTo>
                    <a:pt x="2019865" y="102216"/>
                  </a:lnTo>
                  <a:lnTo>
                    <a:pt x="1972751" y="89057"/>
                  </a:lnTo>
                  <a:lnTo>
                    <a:pt x="1923247" y="76669"/>
                  </a:lnTo>
                  <a:lnTo>
                    <a:pt x="1871465" y="65083"/>
                  </a:lnTo>
                  <a:lnTo>
                    <a:pt x="1817515" y="54333"/>
                  </a:lnTo>
                  <a:lnTo>
                    <a:pt x="1761508" y="44451"/>
                  </a:lnTo>
                  <a:lnTo>
                    <a:pt x="1703555" y="35471"/>
                  </a:lnTo>
                  <a:lnTo>
                    <a:pt x="1643768" y="27425"/>
                  </a:lnTo>
                  <a:lnTo>
                    <a:pt x="1582258" y="20345"/>
                  </a:lnTo>
                  <a:lnTo>
                    <a:pt x="1519134" y="14265"/>
                  </a:lnTo>
                  <a:lnTo>
                    <a:pt x="1454509" y="9217"/>
                  </a:lnTo>
                  <a:lnTo>
                    <a:pt x="1388493" y="5233"/>
                  </a:lnTo>
                  <a:lnTo>
                    <a:pt x="1321197" y="2347"/>
                  </a:lnTo>
                  <a:lnTo>
                    <a:pt x="1252732" y="592"/>
                  </a:lnTo>
                  <a:lnTo>
                    <a:pt x="1183210" y="0"/>
                  </a:lnTo>
                  <a:lnTo>
                    <a:pt x="1113687" y="592"/>
                  </a:lnTo>
                  <a:lnTo>
                    <a:pt x="1045222" y="2347"/>
                  </a:lnTo>
                  <a:lnTo>
                    <a:pt x="977926" y="5233"/>
                  </a:lnTo>
                  <a:lnTo>
                    <a:pt x="911910" y="9217"/>
                  </a:lnTo>
                  <a:lnTo>
                    <a:pt x="847285" y="14265"/>
                  </a:lnTo>
                  <a:lnTo>
                    <a:pt x="784162" y="20345"/>
                  </a:lnTo>
                  <a:lnTo>
                    <a:pt x="722651" y="27425"/>
                  </a:lnTo>
                  <a:lnTo>
                    <a:pt x="662864" y="35471"/>
                  </a:lnTo>
                  <a:lnTo>
                    <a:pt x="604911" y="44451"/>
                  </a:lnTo>
                  <a:lnTo>
                    <a:pt x="548905" y="54333"/>
                  </a:lnTo>
                  <a:lnTo>
                    <a:pt x="494955" y="65083"/>
                  </a:lnTo>
                  <a:lnTo>
                    <a:pt x="443172" y="76669"/>
                  </a:lnTo>
                  <a:lnTo>
                    <a:pt x="393668" y="89057"/>
                  </a:lnTo>
                  <a:lnTo>
                    <a:pt x="346554" y="102216"/>
                  </a:lnTo>
                  <a:lnTo>
                    <a:pt x="301940" y="116113"/>
                  </a:lnTo>
                  <a:lnTo>
                    <a:pt x="259937" y="130714"/>
                  </a:lnTo>
                  <a:lnTo>
                    <a:pt x="220658" y="145987"/>
                  </a:lnTo>
                  <a:lnTo>
                    <a:pt x="184211" y="161900"/>
                  </a:lnTo>
                  <a:lnTo>
                    <a:pt x="120262" y="195512"/>
                  </a:lnTo>
                  <a:lnTo>
                    <a:pt x="68979" y="231289"/>
                  </a:lnTo>
                  <a:lnTo>
                    <a:pt x="31249" y="268969"/>
                  </a:lnTo>
                  <a:lnTo>
                    <a:pt x="7960" y="308289"/>
                  </a:lnTo>
                  <a:lnTo>
                    <a:pt x="0" y="348989"/>
                  </a:lnTo>
                  <a:lnTo>
                    <a:pt x="2008" y="369494"/>
                  </a:lnTo>
                  <a:lnTo>
                    <a:pt x="17744" y="409537"/>
                  </a:lnTo>
                  <a:lnTo>
                    <a:pt x="48364" y="448070"/>
                  </a:lnTo>
                  <a:lnTo>
                    <a:pt x="92982" y="484831"/>
                  </a:lnTo>
                  <a:lnTo>
                    <a:pt x="150709" y="519558"/>
                  </a:lnTo>
                  <a:lnTo>
                    <a:pt x="220658" y="551990"/>
                  </a:lnTo>
                  <a:lnTo>
                    <a:pt x="259937" y="567264"/>
                  </a:lnTo>
                  <a:lnTo>
                    <a:pt x="301940" y="581865"/>
                  </a:lnTo>
                  <a:lnTo>
                    <a:pt x="346554" y="595761"/>
                  </a:lnTo>
                  <a:lnTo>
                    <a:pt x="393668" y="608920"/>
                  </a:lnTo>
                  <a:lnTo>
                    <a:pt x="443172" y="621309"/>
                  </a:lnTo>
                  <a:lnTo>
                    <a:pt x="494955" y="632894"/>
                  </a:lnTo>
                  <a:lnTo>
                    <a:pt x="548905" y="643644"/>
                  </a:lnTo>
                  <a:lnTo>
                    <a:pt x="604911" y="653526"/>
                  </a:lnTo>
                  <a:lnTo>
                    <a:pt x="662864" y="662506"/>
                  </a:lnTo>
                  <a:lnTo>
                    <a:pt x="722651" y="670553"/>
                  </a:lnTo>
                  <a:lnTo>
                    <a:pt x="784162" y="677632"/>
                  </a:lnTo>
                  <a:lnTo>
                    <a:pt x="847285" y="683713"/>
                  </a:lnTo>
                  <a:lnTo>
                    <a:pt x="911910" y="688761"/>
                  </a:lnTo>
                  <a:lnTo>
                    <a:pt x="977926" y="692744"/>
                  </a:lnTo>
                  <a:lnTo>
                    <a:pt x="1045222" y="695630"/>
                  </a:lnTo>
                  <a:lnTo>
                    <a:pt x="1113687" y="697385"/>
                  </a:lnTo>
                  <a:lnTo>
                    <a:pt x="1183210" y="697978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7144" y="8080051"/>
              <a:ext cx="98593" cy="989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43398" y="8080051"/>
              <a:ext cx="98593" cy="989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562878" y="8247028"/>
              <a:ext cx="429259" cy="63500"/>
            </a:xfrm>
            <a:custGeom>
              <a:avLst/>
              <a:gdLst/>
              <a:ahLst/>
              <a:cxnLst/>
              <a:rect l="l" t="t" r="r" b="b"/>
              <a:pathLst>
                <a:path w="429259" h="63500">
                  <a:moveTo>
                    <a:pt x="0" y="4057"/>
                  </a:moveTo>
                  <a:lnTo>
                    <a:pt x="53035" y="30152"/>
                  </a:lnTo>
                  <a:lnTo>
                    <a:pt x="101615" y="48292"/>
                  </a:lnTo>
                  <a:lnTo>
                    <a:pt x="147071" y="59042"/>
                  </a:lnTo>
                  <a:lnTo>
                    <a:pt x="190734" y="62967"/>
                  </a:lnTo>
                  <a:lnTo>
                    <a:pt x="233937" y="60633"/>
                  </a:lnTo>
                  <a:lnTo>
                    <a:pt x="278011" y="52604"/>
                  </a:lnTo>
                  <a:lnTo>
                    <a:pt x="324288" y="39445"/>
                  </a:lnTo>
                  <a:lnTo>
                    <a:pt x="374100" y="21722"/>
                  </a:lnTo>
                  <a:lnTo>
                    <a:pt x="428778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62865" y="3207779"/>
              <a:ext cx="2890520" cy="1104900"/>
            </a:xfrm>
            <a:custGeom>
              <a:avLst/>
              <a:gdLst/>
              <a:ahLst/>
              <a:cxnLst/>
              <a:rect l="l" t="t" r="r" b="b"/>
              <a:pathLst>
                <a:path w="2890519" h="1104900">
                  <a:moveTo>
                    <a:pt x="1933765" y="1092200"/>
                  </a:moveTo>
                  <a:lnTo>
                    <a:pt x="1087010" y="1092200"/>
                  </a:lnTo>
                  <a:lnTo>
                    <a:pt x="1129893" y="1102937"/>
                  </a:lnTo>
                  <a:lnTo>
                    <a:pt x="1163914" y="1104900"/>
                  </a:lnTo>
                  <a:lnTo>
                    <a:pt x="1844315" y="1104900"/>
                  </a:lnTo>
                  <a:lnTo>
                    <a:pt x="1873620" y="1103253"/>
                  </a:lnTo>
                  <a:lnTo>
                    <a:pt x="1890639" y="1102101"/>
                  </a:lnTo>
                  <a:lnTo>
                    <a:pt x="1933765" y="1092200"/>
                  </a:lnTo>
                  <a:close/>
                </a:path>
                <a:path w="2890519" h="1104900">
                  <a:moveTo>
                    <a:pt x="2091707" y="1079500"/>
                  </a:moveTo>
                  <a:lnTo>
                    <a:pt x="941582" y="1079500"/>
                  </a:lnTo>
                  <a:lnTo>
                    <a:pt x="986475" y="1091528"/>
                  </a:lnTo>
                  <a:lnTo>
                    <a:pt x="993471" y="1092200"/>
                  </a:lnTo>
                  <a:lnTo>
                    <a:pt x="2014591" y="1092200"/>
                  </a:lnTo>
                  <a:lnTo>
                    <a:pt x="2041667" y="1089630"/>
                  </a:lnTo>
                  <a:lnTo>
                    <a:pt x="2058364" y="1087775"/>
                  </a:lnTo>
                  <a:lnTo>
                    <a:pt x="2091707" y="1079500"/>
                  </a:lnTo>
                  <a:close/>
                </a:path>
                <a:path w="2890519" h="1104900">
                  <a:moveTo>
                    <a:pt x="2234582" y="1054100"/>
                  </a:moveTo>
                  <a:lnTo>
                    <a:pt x="761739" y="1054100"/>
                  </a:lnTo>
                  <a:lnTo>
                    <a:pt x="805326" y="1066800"/>
                  </a:lnTo>
                  <a:lnTo>
                    <a:pt x="849800" y="1066800"/>
                  </a:lnTo>
                  <a:lnTo>
                    <a:pt x="895203" y="1079500"/>
                  </a:lnTo>
                  <a:lnTo>
                    <a:pt x="2127773" y="1079500"/>
                  </a:lnTo>
                  <a:lnTo>
                    <a:pt x="2152069" y="1076350"/>
                  </a:lnTo>
                  <a:lnTo>
                    <a:pt x="2154269" y="1076018"/>
                  </a:lnTo>
                  <a:lnTo>
                    <a:pt x="2188874" y="1066800"/>
                  </a:lnTo>
                  <a:lnTo>
                    <a:pt x="2234582" y="1054100"/>
                  </a:lnTo>
                  <a:close/>
                </a:path>
                <a:path w="2890519" h="1104900">
                  <a:moveTo>
                    <a:pt x="2772644" y="838200"/>
                  </a:moveTo>
                  <a:lnTo>
                    <a:pt x="145740" y="838200"/>
                  </a:lnTo>
                  <a:lnTo>
                    <a:pt x="161450" y="850900"/>
                  </a:lnTo>
                  <a:lnTo>
                    <a:pt x="199712" y="876300"/>
                  </a:lnTo>
                  <a:lnTo>
                    <a:pt x="240192" y="889000"/>
                  </a:lnTo>
                  <a:lnTo>
                    <a:pt x="282844" y="914400"/>
                  </a:lnTo>
                  <a:lnTo>
                    <a:pt x="327619" y="927100"/>
                  </a:lnTo>
                  <a:lnTo>
                    <a:pt x="374470" y="952500"/>
                  </a:lnTo>
                  <a:lnTo>
                    <a:pt x="417091" y="965200"/>
                  </a:lnTo>
                  <a:lnTo>
                    <a:pt x="595364" y="1016000"/>
                  </a:lnTo>
                  <a:lnTo>
                    <a:pt x="716050" y="1053192"/>
                  </a:lnTo>
                  <a:lnTo>
                    <a:pt x="720758" y="1054100"/>
                  </a:lnTo>
                  <a:lnTo>
                    <a:pt x="2278179" y="1054100"/>
                  </a:lnTo>
                  <a:lnTo>
                    <a:pt x="2319517" y="1041400"/>
                  </a:lnTo>
                  <a:lnTo>
                    <a:pt x="2358452" y="1028700"/>
                  </a:lnTo>
                  <a:lnTo>
                    <a:pt x="2394838" y="1016000"/>
                  </a:lnTo>
                  <a:lnTo>
                    <a:pt x="2473515" y="996092"/>
                  </a:lnTo>
                  <a:lnTo>
                    <a:pt x="2516469" y="979584"/>
                  </a:lnTo>
                  <a:lnTo>
                    <a:pt x="2593198" y="939800"/>
                  </a:lnTo>
                  <a:lnTo>
                    <a:pt x="2623335" y="930699"/>
                  </a:lnTo>
                  <a:lnTo>
                    <a:pt x="2657405" y="913091"/>
                  </a:lnTo>
                  <a:lnTo>
                    <a:pt x="2675418" y="901700"/>
                  </a:lnTo>
                  <a:lnTo>
                    <a:pt x="2713584" y="876300"/>
                  </a:lnTo>
                  <a:lnTo>
                    <a:pt x="2749644" y="850900"/>
                  </a:lnTo>
                  <a:lnTo>
                    <a:pt x="2761509" y="850900"/>
                  </a:lnTo>
                  <a:lnTo>
                    <a:pt x="2772644" y="838200"/>
                  </a:lnTo>
                  <a:close/>
                </a:path>
                <a:path w="2890519" h="1104900">
                  <a:moveTo>
                    <a:pt x="2792668" y="825500"/>
                  </a:moveTo>
                  <a:lnTo>
                    <a:pt x="117445" y="825500"/>
                  </a:lnTo>
                  <a:lnTo>
                    <a:pt x="131067" y="838200"/>
                  </a:lnTo>
                  <a:lnTo>
                    <a:pt x="2783035" y="838200"/>
                  </a:lnTo>
                  <a:lnTo>
                    <a:pt x="2792668" y="825500"/>
                  </a:lnTo>
                  <a:close/>
                </a:path>
                <a:path w="2890519" h="1104900">
                  <a:moveTo>
                    <a:pt x="50711" y="0"/>
                  </a:moveTo>
                  <a:lnTo>
                    <a:pt x="24132" y="12700"/>
                  </a:lnTo>
                  <a:lnTo>
                    <a:pt x="6431" y="38100"/>
                  </a:lnTo>
                  <a:lnTo>
                    <a:pt x="0" y="63500"/>
                  </a:lnTo>
                  <a:lnTo>
                    <a:pt x="0" y="660400"/>
                  </a:lnTo>
                  <a:lnTo>
                    <a:pt x="6742" y="698500"/>
                  </a:lnTo>
                  <a:lnTo>
                    <a:pt x="25114" y="749300"/>
                  </a:lnTo>
                  <a:lnTo>
                    <a:pt x="52328" y="787400"/>
                  </a:lnTo>
                  <a:lnTo>
                    <a:pt x="85599" y="812800"/>
                  </a:lnTo>
                  <a:lnTo>
                    <a:pt x="99284" y="812800"/>
                  </a:lnTo>
                  <a:lnTo>
                    <a:pt x="104886" y="825500"/>
                  </a:lnTo>
                  <a:lnTo>
                    <a:pt x="2800710" y="825500"/>
                  </a:lnTo>
                  <a:lnTo>
                    <a:pt x="2808134" y="812800"/>
                  </a:lnTo>
                  <a:lnTo>
                    <a:pt x="2839862" y="787400"/>
                  </a:lnTo>
                  <a:lnTo>
                    <a:pt x="2865886" y="749300"/>
                  </a:lnTo>
                  <a:lnTo>
                    <a:pt x="2883492" y="698500"/>
                  </a:lnTo>
                  <a:lnTo>
                    <a:pt x="2889964" y="660400"/>
                  </a:lnTo>
                  <a:lnTo>
                    <a:pt x="2889964" y="393700"/>
                  </a:lnTo>
                  <a:lnTo>
                    <a:pt x="1490701" y="393700"/>
                  </a:lnTo>
                  <a:lnTo>
                    <a:pt x="1450486" y="381000"/>
                  </a:lnTo>
                  <a:lnTo>
                    <a:pt x="1363795" y="381000"/>
                  </a:lnTo>
                  <a:lnTo>
                    <a:pt x="1317408" y="368300"/>
                  </a:lnTo>
                  <a:lnTo>
                    <a:pt x="1269054" y="368300"/>
                  </a:lnTo>
                  <a:lnTo>
                    <a:pt x="1166619" y="342900"/>
                  </a:lnTo>
                  <a:lnTo>
                    <a:pt x="1056848" y="317500"/>
                  </a:lnTo>
                  <a:lnTo>
                    <a:pt x="940097" y="292100"/>
                  </a:lnTo>
                  <a:lnTo>
                    <a:pt x="785347" y="254000"/>
                  </a:lnTo>
                  <a:lnTo>
                    <a:pt x="732306" y="228600"/>
                  </a:lnTo>
                  <a:lnTo>
                    <a:pt x="624316" y="203200"/>
                  </a:lnTo>
                  <a:lnTo>
                    <a:pt x="575123" y="177800"/>
                  </a:lnTo>
                  <a:lnTo>
                    <a:pt x="429285" y="139700"/>
                  </a:lnTo>
                  <a:lnTo>
                    <a:pt x="381472" y="114300"/>
                  </a:lnTo>
                  <a:lnTo>
                    <a:pt x="287441" y="88900"/>
                  </a:lnTo>
                  <a:lnTo>
                    <a:pt x="241353" y="63500"/>
                  </a:lnTo>
                  <a:lnTo>
                    <a:pt x="210087" y="63500"/>
                  </a:lnTo>
                  <a:lnTo>
                    <a:pt x="180383" y="50800"/>
                  </a:lnTo>
                  <a:lnTo>
                    <a:pt x="152306" y="38100"/>
                  </a:lnTo>
                  <a:lnTo>
                    <a:pt x="125922" y="25400"/>
                  </a:lnTo>
                  <a:lnTo>
                    <a:pt x="109141" y="25400"/>
                  </a:lnTo>
                  <a:lnTo>
                    <a:pt x="94583" y="12700"/>
                  </a:lnTo>
                  <a:lnTo>
                    <a:pt x="83777" y="12700"/>
                  </a:lnTo>
                  <a:lnTo>
                    <a:pt x="50711" y="0"/>
                  </a:lnTo>
                  <a:close/>
                </a:path>
                <a:path w="2890519" h="1104900">
                  <a:moveTo>
                    <a:pt x="2866801" y="12700"/>
                  </a:moveTo>
                  <a:lnTo>
                    <a:pt x="2804762" y="12700"/>
                  </a:lnTo>
                  <a:lnTo>
                    <a:pt x="2788158" y="25400"/>
                  </a:lnTo>
                  <a:lnTo>
                    <a:pt x="2774166" y="38100"/>
                  </a:lnTo>
                  <a:lnTo>
                    <a:pt x="2752119" y="38100"/>
                  </a:lnTo>
                  <a:lnTo>
                    <a:pt x="2728608" y="50800"/>
                  </a:lnTo>
                  <a:lnTo>
                    <a:pt x="2703682" y="63500"/>
                  </a:lnTo>
                  <a:lnTo>
                    <a:pt x="2677394" y="76200"/>
                  </a:lnTo>
                  <a:lnTo>
                    <a:pt x="2632937" y="88900"/>
                  </a:lnTo>
                  <a:lnTo>
                    <a:pt x="2587633" y="114300"/>
                  </a:lnTo>
                  <a:lnTo>
                    <a:pt x="2541558" y="127000"/>
                  </a:lnTo>
                  <a:lnTo>
                    <a:pt x="2494788" y="152400"/>
                  </a:lnTo>
                  <a:lnTo>
                    <a:pt x="2447398" y="165100"/>
                  </a:lnTo>
                  <a:lnTo>
                    <a:pt x="2399463" y="190500"/>
                  </a:lnTo>
                  <a:lnTo>
                    <a:pt x="2351059" y="203200"/>
                  </a:lnTo>
                  <a:lnTo>
                    <a:pt x="2297658" y="215900"/>
                  </a:lnTo>
                  <a:lnTo>
                    <a:pt x="2244760" y="241300"/>
                  </a:lnTo>
                  <a:lnTo>
                    <a:pt x="2140666" y="266700"/>
                  </a:lnTo>
                  <a:lnTo>
                    <a:pt x="2089568" y="292100"/>
                  </a:lnTo>
                  <a:lnTo>
                    <a:pt x="1989520" y="317500"/>
                  </a:lnTo>
                  <a:lnTo>
                    <a:pt x="1874419" y="342900"/>
                  </a:lnTo>
                  <a:lnTo>
                    <a:pt x="1766249" y="368300"/>
                  </a:lnTo>
                  <a:lnTo>
                    <a:pt x="1714888" y="368300"/>
                  </a:lnTo>
                  <a:lnTo>
                    <a:pt x="1703351" y="371261"/>
                  </a:lnTo>
                  <a:lnTo>
                    <a:pt x="2889964" y="371261"/>
                  </a:lnTo>
                  <a:lnTo>
                    <a:pt x="2889964" y="63500"/>
                  </a:lnTo>
                  <a:lnTo>
                    <a:pt x="2883796" y="38100"/>
                  </a:lnTo>
                  <a:lnTo>
                    <a:pt x="2866801" y="12700"/>
                  </a:lnTo>
                  <a:close/>
                </a:path>
                <a:path w="2890519" h="1104900">
                  <a:moveTo>
                    <a:pt x="1210506" y="327547"/>
                  </a:moveTo>
                  <a:lnTo>
                    <a:pt x="1271918" y="342900"/>
                  </a:lnTo>
                  <a:lnTo>
                    <a:pt x="1319840" y="355600"/>
                  </a:lnTo>
                  <a:lnTo>
                    <a:pt x="1409690" y="355600"/>
                  </a:lnTo>
                  <a:lnTo>
                    <a:pt x="1451523" y="368300"/>
                  </a:lnTo>
                  <a:lnTo>
                    <a:pt x="1507210" y="368300"/>
                  </a:lnTo>
                  <a:lnTo>
                    <a:pt x="1210506" y="327547"/>
                  </a:lnTo>
                  <a:close/>
                </a:path>
                <a:path w="2890519" h="1104900">
                  <a:moveTo>
                    <a:pt x="1043441" y="296841"/>
                  </a:moveTo>
                  <a:lnTo>
                    <a:pt x="1061342" y="304800"/>
                  </a:lnTo>
                  <a:lnTo>
                    <a:pt x="1116724" y="317500"/>
                  </a:lnTo>
                  <a:lnTo>
                    <a:pt x="1137350" y="317500"/>
                  </a:lnTo>
                  <a:lnTo>
                    <a:pt x="1100323" y="312414"/>
                  </a:lnTo>
                  <a:lnTo>
                    <a:pt x="1043441" y="296841"/>
                  </a:lnTo>
                  <a:close/>
                </a:path>
                <a:path w="2890519" h="1104900">
                  <a:moveTo>
                    <a:pt x="725261" y="209729"/>
                  </a:moveTo>
                  <a:lnTo>
                    <a:pt x="738267" y="215900"/>
                  </a:lnTo>
                  <a:lnTo>
                    <a:pt x="829811" y="238353"/>
                  </a:lnTo>
                  <a:lnTo>
                    <a:pt x="725261" y="209729"/>
                  </a:lnTo>
                  <a:close/>
                </a:path>
                <a:path w="2890519" h="1104900">
                  <a:moveTo>
                    <a:pt x="524445" y="148090"/>
                  </a:moveTo>
                  <a:lnTo>
                    <a:pt x="532678" y="152400"/>
                  </a:lnTo>
                  <a:lnTo>
                    <a:pt x="551959" y="157402"/>
                  </a:lnTo>
                  <a:lnTo>
                    <a:pt x="524445" y="148090"/>
                  </a:lnTo>
                  <a:close/>
                </a:path>
                <a:path w="2890519" h="1104900">
                  <a:moveTo>
                    <a:pt x="327241" y="81350"/>
                  </a:moveTo>
                  <a:lnTo>
                    <a:pt x="341099" y="88900"/>
                  </a:lnTo>
                  <a:lnTo>
                    <a:pt x="380756" y="99461"/>
                  </a:lnTo>
                  <a:lnTo>
                    <a:pt x="327241" y="81350"/>
                  </a:lnTo>
                  <a:close/>
                </a:path>
                <a:path w="2890519" h="1104900">
                  <a:moveTo>
                    <a:pt x="2726606" y="34648"/>
                  </a:moveTo>
                  <a:lnTo>
                    <a:pt x="2718769" y="38100"/>
                  </a:lnTo>
                  <a:lnTo>
                    <a:pt x="2720241" y="38100"/>
                  </a:lnTo>
                  <a:lnTo>
                    <a:pt x="2726606" y="34648"/>
                  </a:lnTo>
                  <a:close/>
                </a:path>
                <a:path w="2890519" h="1104900">
                  <a:moveTo>
                    <a:pt x="127267" y="9521"/>
                  </a:moveTo>
                  <a:lnTo>
                    <a:pt x="133336" y="12700"/>
                  </a:lnTo>
                  <a:lnTo>
                    <a:pt x="135773" y="12700"/>
                  </a:lnTo>
                  <a:lnTo>
                    <a:pt x="127267" y="9521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64655" y="3196265"/>
              <a:ext cx="2898775" cy="1042035"/>
            </a:xfrm>
            <a:custGeom>
              <a:avLst/>
              <a:gdLst/>
              <a:ahLst/>
              <a:cxnLst/>
              <a:rect l="l" t="t" r="r" b="b"/>
              <a:pathLst>
                <a:path w="2898775" h="1042035">
                  <a:moveTo>
                    <a:pt x="0" y="30368"/>
                  </a:moveTo>
                  <a:lnTo>
                    <a:pt x="16400" y="10615"/>
                  </a:lnTo>
                  <a:lnTo>
                    <a:pt x="47525" y="0"/>
                  </a:lnTo>
                  <a:lnTo>
                    <a:pt x="85662" y="6154"/>
                  </a:lnTo>
                </a:path>
                <a:path w="2898775" h="1042035">
                  <a:moveTo>
                    <a:pt x="861005" y="258897"/>
                  </a:moveTo>
                  <a:lnTo>
                    <a:pt x="1098533" y="323927"/>
                  </a:lnTo>
                  <a:lnTo>
                    <a:pt x="1526975" y="382774"/>
                  </a:lnTo>
                </a:path>
                <a:path w="2898775" h="1042035">
                  <a:moveTo>
                    <a:pt x="2898644" y="382774"/>
                  </a:moveTo>
                  <a:lnTo>
                    <a:pt x="2898644" y="664778"/>
                  </a:lnTo>
                  <a:lnTo>
                    <a:pt x="2891908" y="710213"/>
                  </a:lnTo>
                </a:path>
                <a:path w="2898775" h="1042035">
                  <a:moveTo>
                    <a:pt x="2868620" y="763515"/>
                  </a:moveTo>
                  <a:lnTo>
                    <a:pt x="2846001" y="797443"/>
                  </a:lnTo>
                  <a:lnTo>
                    <a:pt x="2812149" y="828438"/>
                  </a:lnTo>
                  <a:lnTo>
                    <a:pt x="2780956" y="850495"/>
                  </a:lnTo>
                  <a:lnTo>
                    <a:pt x="2694302" y="904609"/>
                  </a:lnTo>
                  <a:lnTo>
                    <a:pt x="2591795" y="957587"/>
                  </a:lnTo>
                </a:path>
                <a:path w="2898775" h="1042035">
                  <a:moveTo>
                    <a:pt x="610514" y="1041561"/>
                  </a:moveTo>
                  <a:lnTo>
                    <a:pt x="590874" y="1036653"/>
                  </a:lnTo>
                  <a:lnTo>
                    <a:pt x="534908" y="1018550"/>
                  </a:lnTo>
                </a:path>
                <a:path w="2898775" h="1042035">
                  <a:moveTo>
                    <a:pt x="1886237" y="331034"/>
                  </a:moveTo>
                  <a:lnTo>
                    <a:pt x="1929620" y="324786"/>
                  </a:lnTo>
                  <a:lnTo>
                    <a:pt x="2345730" y="197212"/>
                  </a:lnTo>
                  <a:lnTo>
                    <a:pt x="2671512" y="69639"/>
                  </a:lnTo>
                  <a:lnTo>
                    <a:pt x="2803171" y="11651"/>
                  </a:lnTo>
                  <a:lnTo>
                    <a:pt x="2840333" y="3274"/>
                  </a:lnTo>
                  <a:lnTo>
                    <a:pt x="2870681" y="12136"/>
                  </a:lnTo>
                  <a:lnTo>
                    <a:pt x="2891141" y="36258"/>
                  </a:lnTo>
                  <a:lnTo>
                    <a:pt x="2898644" y="73664"/>
                  </a:lnTo>
                  <a:lnTo>
                    <a:pt x="2898644" y="382774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52394" y="2732901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0"/>
                  </a:moveTo>
                  <a:lnTo>
                    <a:pt x="1384934" y="493"/>
                  </a:lnTo>
                  <a:lnTo>
                    <a:pt x="1315282" y="1958"/>
                  </a:lnTo>
                  <a:lnTo>
                    <a:pt x="1246572" y="4372"/>
                  </a:lnTo>
                  <a:lnTo>
                    <a:pt x="1178881" y="7713"/>
                  </a:lnTo>
                  <a:lnTo>
                    <a:pt x="1112285" y="11959"/>
                  </a:lnTo>
                  <a:lnTo>
                    <a:pt x="1046861" y="17087"/>
                  </a:lnTo>
                  <a:lnTo>
                    <a:pt x="982683" y="23074"/>
                  </a:lnTo>
                  <a:lnTo>
                    <a:pt x="919829" y="29898"/>
                  </a:lnTo>
                  <a:lnTo>
                    <a:pt x="858376" y="37538"/>
                  </a:lnTo>
                  <a:lnTo>
                    <a:pt x="798398" y="45969"/>
                  </a:lnTo>
                  <a:lnTo>
                    <a:pt x="739973" y="55171"/>
                  </a:lnTo>
                  <a:lnTo>
                    <a:pt x="683176" y="65121"/>
                  </a:lnTo>
                  <a:lnTo>
                    <a:pt x="628084" y="75795"/>
                  </a:lnTo>
                  <a:lnTo>
                    <a:pt x="574773" y="87173"/>
                  </a:lnTo>
                  <a:lnTo>
                    <a:pt x="523320" y="99230"/>
                  </a:lnTo>
                  <a:lnTo>
                    <a:pt x="473800" y="111946"/>
                  </a:lnTo>
                  <a:lnTo>
                    <a:pt x="426290" y="125297"/>
                  </a:lnTo>
                  <a:lnTo>
                    <a:pt x="380866" y="139261"/>
                  </a:lnTo>
                  <a:lnTo>
                    <a:pt x="337605" y="153817"/>
                  </a:lnTo>
                  <a:lnTo>
                    <a:pt x="296582" y="168940"/>
                  </a:lnTo>
                  <a:lnTo>
                    <a:pt x="257873" y="184609"/>
                  </a:lnTo>
                  <a:lnTo>
                    <a:pt x="221556" y="200802"/>
                  </a:lnTo>
                  <a:lnTo>
                    <a:pt x="156400" y="234669"/>
                  </a:lnTo>
                  <a:lnTo>
                    <a:pt x="101722" y="270360"/>
                  </a:lnTo>
                  <a:lnTo>
                    <a:pt x="58133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8"/>
                  </a:lnTo>
                  <a:lnTo>
                    <a:pt x="40688" y="528658"/>
                  </a:lnTo>
                  <a:lnTo>
                    <a:pt x="78503" y="566751"/>
                  </a:lnTo>
                  <a:lnTo>
                    <a:pt x="127713" y="603288"/>
                  </a:lnTo>
                  <a:lnTo>
                    <a:pt x="187706" y="638089"/>
                  </a:lnTo>
                  <a:lnTo>
                    <a:pt x="257873" y="670976"/>
                  </a:lnTo>
                  <a:lnTo>
                    <a:pt x="296582" y="686646"/>
                  </a:lnTo>
                  <a:lnTo>
                    <a:pt x="337605" y="701769"/>
                  </a:lnTo>
                  <a:lnTo>
                    <a:pt x="380866" y="716324"/>
                  </a:lnTo>
                  <a:lnTo>
                    <a:pt x="426290" y="730288"/>
                  </a:lnTo>
                  <a:lnTo>
                    <a:pt x="473800" y="743640"/>
                  </a:lnTo>
                  <a:lnTo>
                    <a:pt x="523320" y="756355"/>
                  </a:lnTo>
                  <a:lnTo>
                    <a:pt x="574773" y="768413"/>
                  </a:lnTo>
                  <a:lnTo>
                    <a:pt x="628084" y="779790"/>
                  </a:lnTo>
                  <a:lnTo>
                    <a:pt x="683176" y="790465"/>
                  </a:lnTo>
                  <a:lnTo>
                    <a:pt x="739973" y="800414"/>
                  </a:lnTo>
                  <a:lnTo>
                    <a:pt x="798398" y="809616"/>
                  </a:lnTo>
                  <a:lnTo>
                    <a:pt x="858376" y="818048"/>
                  </a:lnTo>
                  <a:lnTo>
                    <a:pt x="919829" y="825687"/>
                  </a:lnTo>
                  <a:lnTo>
                    <a:pt x="982683" y="832512"/>
                  </a:lnTo>
                  <a:lnTo>
                    <a:pt x="1046861" y="838499"/>
                  </a:lnTo>
                  <a:lnTo>
                    <a:pt x="1112285" y="843627"/>
                  </a:lnTo>
                  <a:lnTo>
                    <a:pt x="1178881" y="847872"/>
                  </a:lnTo>
                  <a:lnTo>
                    <a:pt x="1246572" y="851213"/>
                  </a:lnTo>
                  <a:lnTo>
                    <a:pt x="1315282" y="853628"/>
                  </a:lnTo>
                  <a:lnTo>
                    <a:pt x="1384934" y="855093"/>
                  </a:lnTo>
                  <a:lnTo>
                    <a:pt x="1455453" y="855586"/>
                  </a:lnTo>
                  <a:lnTo>
                    <a:pt x="1525971" y="855093"/>
                  </a:lnTo>
                  <a:lnTo>
                    <a:pt x="1595623" y="853628"/>
                  </a:lnTo>
                  <a:lnTo>
                    <a:pt x="1664333" y="851213"/>
                  </a:lnTo>
                  <a:lnTo>
                    <a:pt x="1732024" y="847872"/>
                  </a:lnTo>
                  <a:lnTo>
                    <a:pt x="1798620" y="843627"/>
                  </a:lnTo>
                  <a:lnTo>
                    <a:pt x="1864045" y="838499"/>
                  </a:lnTo>
                  <a:lnTo>
                    <a:pt x="1928222" y="832512"/>
                  </a:lnTo>
                  <a:lnTo>
                    <a:pt x="1991076" y="825687"/>
                  </a:lnTo>
                  <a:lnTo>
                    <a:pt x="2052530" y="818048"/>
                  </a:lnTo>
                  <a:lnTo>
                    <a:pt x="2112507" y="809616"/>
                  </a:lnTo>
                  <a:lnTo>
                    <a:pt x="2170933" y="800414"/>
                  </a:lnTo>
                  <a:lnTo>
                    <a:pt x="2227729" y="790465"/>
                  </a:lnTo>
                  <a:lnTo>
                    <a:pt x="2282821" y="779790"/>
                  </a:lnTo>
                  <a:lnTo>
                    <a:pt x="2336132" y="768413"/>
                  </a:lnTo>
                  <a:lnTo>
                    <a:pt x="2387585" y="756355"/>
                  </a:lnTo>
                  <a:lnTo>
                    <a:pt x="2437105" y="743640"/>
                  </a:lnTo>
                  <a:lnTo>
                    <a:pt x="2484615" y="730288"/>
                  </a:lnTo>
                  <a:lnTo>
                    <a:pt x="2530039" y="716324"/>
                  </a:lnTo>
                  <a:lnTo>
                    <a:pt x="2573300" y="701769"/>
                  </a:lnTo>
                  <a:lnTo>
                    <a:pt x="2614324" y="686646"/>
                  </a:lnTo>
                  <a:lnTo>
                    <a:pt x="2653032" y="670976"/>
                  </a:lnTo>
                  <a:lnTo>
                    <a:pt x="2689349" y="654783"/>
                  </a:lnTo>
                  <a:lnTo>
                    <a:pt x="2754506" y="620917"/>
                  </a:lnTo>
                  <a:lnTo>
                    <a:pt x="2809183" y="585225"/>
                  </a:lnTo>
                  <a:lnTo>
                    <a:pt x="2852772" y="547888"/>
                  </a:lnTo>
                  <a:lnTo>
                    <a:pt x="2884662" y="509084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2" y="288835"/>
                  </a:lnTo>
                  <a:lnTo>
                    <a:pt x="2783192" y="252298"/>
                  </a:lnTo>
                  <a:lnTo>
                    <a:pt x="2723199" y="217496"/>
                  </a:lnTo>
                  <a:lnTo>
                    <a:pt x="2653032" y="184609"/>
                  </a:lnTo>
                  <a:lnTo>
                    <a:pt x="2614324" y="168940"/>
                  </a:lnTo>
                  <a:lnTo>
                    <a:pt x="2573300" y="153817"/>
                  </a:lnTo>
                  <a:lnTo>
                    <a:pt x="2530039" y="139261"/>
                  </a:lnTo>
                  <a:lnTo>
                    <a:pt x="2484615" y="125297"/>
                  </a:lnTo>
                  <a:lnTo>
                    <a:pt x="2437105" y="111946"/>
                  </a:lnTo>
                  <a:lnTo>
                    <a:pt x="2387585" y="99230"/>
                  </a:lnTo>
                  <a:lnTo>
                    <a:pt x="2336132" y="87173"/>
                  </a:lnTo>
                  <a:lnTo>
                    <a:pt x="2282821" y="75795"/>
                  </a:lnTo>
                  <a:lnTo>
                    <a:pt x="2227729" y="65121"/>
                  </a:lnTo>
                  <a:lnTo>
                    <a:pt x="2170933" y="55171"/>
                  </a:lnTo>
                  <a:lnTo>
                    <a:pt x="2112507" y="45969"/>
                  </a:lnTo>
                  <a:lnTo>
                    <a:pt x="2052530" y="37538"/>
                  </a:lnTo>
                  <a:lnTo>
                    <a:pt x="1991076" y="29898"/>
                  </a:lnTo>
                  <a:lnTo>
                    <a:pt x="1928222" y="23074"/>
                  </a:lnTo>
                  <a:lnTo>
                    <a:pt x="1864045" y="17087"/>
                  </a:lnTo>
                  <a:lnTo>
                    <a:pt x="1798620" y="11959"/>
                  </a:lnTo>
                  <a:lnTo>
                    <a:pt x="1732024" y="7713"/>
                  </a:lnTo>
                  <a:lnTo>
                    <a:pt x="1664333" y="4372"/>
                  </a:lnTo>
                  <a:lnTo>
                    <a:pt x="1595623" y="1958"/>
                  </a:lnTo>
                  <a:lnTo>
                    <a:pt x="1525971" y="493"/>
                  </a:lnTo>
                  <a:lnTo>
                    <a:pt x="1455453" y="0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52394" y="2732901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855586"/>
                  </a:moveTo>
                  <a:lnTo>
                    <a:pt x="1525971" y="855092"/>
                  </a:lnTo>
                  <a:lnTo>
                    <a:pt x="1595622" y="853627"/>
                  </a:lnTo>
                  <a:lnTo>
                    <a:pt x="1664332" y="851213"/>
                  </a:lnTo>
                  <a:lnTo>
                    <a:pt x="1732023" y="847872"/>
                  </a:lnTo>
                  <a:lnTo>
                    <a:pt x="1798618" y="843626"/>
                  </a:lnTo>
                  <a:lnTo>
                    <a:pt x="1864043" y="838499"/>
                  </a:lnTo>
                  <a:lnTo>
                    <a:pt x="1928220" y="832511"/>
                  </a:lnTo>
                  <a:lnTo>
                    <a:pt x="1991074" y="825687"/>
                  </a:lnTo>
                  <a:lnTo>
                    <a:pt x="2052528" y="818048"/>
                  </a:lnTo>
                  <a:lnTo>
                    <a:pt x="2112505" y="809616"/>
                  </a:lnTo>
                  <a:lnTo>
                    <a:pt x="2170931" y="800414"/>
                  </a:lnTo>
                  <a:lnTo>
                    <a:pt x="2227727" y="790465"/>
                  </a:lnTo>
                  <a:lnTo>
                    <a:pt x="2282819" y="779790"/>
                  </a:lnTo>
                  <a:lnTo>
                    <a:pt x="2336130" y="768413"/>
                  </a:lnTo>
                  <a:lnTo>
                    <a:pt x="2387583" y="756355"/>
                  </a:lnTo>
                  <a:lnTo>
                    <a:pt x="2437103" y="743639"/>
                  </a:lnTo>
                  <a:lnTo>
                    <a:pt x="2484613" y="730288"/>
                  </a:lnTo>
                  <a:lnTo>
                    <a:pt x="2530037" y="716324"/>
                  </a:lnTo>
                  <a:lnTo>
                    <a:pt x="2573299" y="701769"/>
                  </a:lnTo>
                  <a:lnTo>
                    <a:pt x="2614322" y="686645"/>
                  </a:lnTo>
                  <a:lnTo>
                    <a:pt x="2653031" y="670976"/>
                  </a:lnTo>
                  <a:lnTo>
                    <a:pt x="2689348" y="654783"/>
                  </a:lnTo>
                  <a:lnTo>
                    <a:pt x="2754505" y="620917"/>
                  </a:lnTo>
                  <a:lnTo>
                    <a:pt x="2809183" y="585225"/>
                  </a:lnTo>
                  <a:lnTo>
                    <a:pt x="2852772" y="547887"/>
                  </a:lnTo>
                  <a:lnTo>
                    <a:pt x="2884662" y="509083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2" y="252298"/>
                  </a:lnTo>
                  <a:lnTo>
                    <a:pt x="2723198" y="217496"/>
                  </a:lnTo>
                  <a:lnTo>
                    <a:pt x="2653031" y="184609"/>
                  </a:lnTo>
                  <a:lnTo>
                    <a:pt x="2614322" y="168940"/>
                  </a:lnTo>
                  <a:lnTo>
                    <a:pt x="2573299" y="153817"/>
                  </a:lnTo>
                  <a:lnTo>
                    <a:pt x="2530037" y="139262"/>
                  </a:lnTo>
                  <a:lnTo>
                    <a:pt x="2484613" y="125297"/>
                  </a:lnTo>
                  <a:lnTo>
                    <a:pt x="2437103" y="111946"/>
                  </a:lnTo>
                  <a:lnTo>
                    <a:pt x="2387583" y="99230"/>
                  </a:lnTo>
                  <a:lnTo>
                    <a:pt x="2336130" y="87173"/>
                  </a:lnTo>
                  <a:lnTo>
                    <a:pt x="2282819" y="75795"/>
                  </a:lnTo>
                  <a:lnTo>
                    <a:pt x="2227727" y="65121"/>
                  </a:lnTo>
                  <a:lnTo>
                    <a:pt x="2170931" y="55171"/>
                  </a:lnTo>
                  <a:lnTo>
                    <a:pt x="2112505" y="45970"/>
                  </a:lnTo>
                  <a:lnTo>
                    <a:pt x="2052528" y="37538"/>
                  </a:lnTo>
                  <a:lnTo>
                    <a:pt x="1991074" y="29898"/>
                  </a:lnTo>
                  <a:lnTo>
                    <a:pt x="1928220" y="23074"/>
                  </a:lnTo>
                  <a:lnTo>
                    <a:pt x="1864043" y="17087"/>
                  </a:lnTo>
                  <a:lnTo>
                    <a:pt x="1798618" y="11959"/>
                  </a:lnTo>
                  <a:lnTo>
                    <a:pt x="1732023" y="7713"/>
                  </a:lnTo>
                  <a:lnTo>
                    <a:pt x="1664332" y="4372"/>
                  </a:lnTo>
                  <a:lnTo>
                    <a:pt x="1595622" y="1958"/>
                  </a:lnTo>
                  <a:lnTo>
                    <a:pt x="1525971" y="493"/>
                  </a:lnTo>
                  <a:lnTo>
                    <a:pt x="1455453" y="0"/>
                  </a:lnTo>
                  <a:lnTo>
                    <a:pt x="1384935" y="493"/>
                  </a:lnTo>
                  <a:lnTo>
                    <a:pt x="1315283" y="1958"/>
                  </a:lnTo>
                  <a:lnTo>
                    <a:pt x="1246573" y="4372"/>
                  </a:lnTo>
                  <a:lnTo>
                    <a:pt x="1178883" y="7713"/>
                  </a:lnTo>
                  <a:lnTo>
                    <a:pt x="1112287" y="11959"/>
                  </a:lnTo>
                  <a:lnTo>
                    <a:pt x="1046862" y="17087"/>
                  </a:lnTo>
                  <a:lnTo>
                    <a:pt x="982685" y="23074"/>
                  </a:lnTo>
                  <a:lnTo>
                    <a:pt x="919831" y="29898"/>
                  </a:lnTo>
                  <a:lnTo>
                    <a:pt x="858377" y="37538"/>
                  </a:lnTo>
                  <a:lnTo>
                    <a:pt x="798400" y="45970"/>
                  </a:lnTo>
                  <a:lnTo>
                    <a:pt x="739974" y="55171"/>
                  </a:lnTo>
                  <a:lnTo>
                    <a:pt x="683178" y="65121"/>
                  </a:lnTo>
                  <a:lnTo>
                    <a:pt x="628086" y="75795"/>
                  </a:lnTo>
                  <a:lnTo>
                    <a:pt x="574775" y="87173"/>
                  </a:lnTo>
                  <a:lnTo>
                    <a:pt x="523322" y="99230"/>
                  </a:lnTo>
                  <a:lnTo>
                    <a:pt x="473802" y="111946"/>
                  </a:lnTo>
                  <a:lnTo>
                    <a:pt x="426292" y="125297"/>
                  </a:lnTo>
                  <a:lnTo>
                    <a:pt x="380868" y="139262"/>
                  </a:lnTo>
                  <a:lnTo>
                    <a:pt x="337606" y="153817"/>
                  </a:lnTo>
                  <a:lnTo>
                    <a:pt x="296583" y="168940"/>
                  </a:lnTo>
                  <a:lnTo>
                    <a:pt x="257875" y="184609"/>
                  </a:lnTo>
                  <a:lnTo>
                    <a:pt x="221557" y="200802"/>
                  </a:lnTo>
                  <a:lnTo>
                    <a:pt x="156400" y="234669"/>
                  </a:lnTo>
                  <a:lnTo>
                    <a:pt x="101723" y="270360"/>
                  </a:lnTo>
                  <a:lnTo>
                    <a:pt x="58134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7"/>
                  </a:lnTo>
                  <a:lnTo>
                    <a:pt x="40688" y="528657"/>
                  </a:lnTo>
                  <a:lnTo>
                    <a:pt x="78504" y="566751"/>
                  </a:lnTo>
                  <a:lnTo>
                    <a:pt x="127713" y="603288"/>
                  </a:lnTo>
                  <a:lnTo>
                    <a:pt x="187707" y="638089"/>
                  </a:lnTo>
                  <a:lnTo>
                    <a:pt x="257875" y="670976"/>
                  </a:lnTo>
                  <a:lnTo>
                    <a:pt x="296583" y="686645"/>
                  </a:lnTo>
                  <a:lnTo>
                    <a:pt x="337606" y="701769"/>
                  </a:lnTo>
                  <a:lnTo>
                    <a:pt x="380868" y="716324"/>
                  </a:lnTo>
                  <a:lnTo>
                    <a:pt x="426292" y="730288"/>
                  </a:lnTo>
                  <a:lnTo>
                    <a:pt x="473802" y="743639"/>
                  </a:lnTo>
                  <a:lnTo>
                    <a:pt x="523322" y="756355"/>
                  </a:lnTo>
                  <a:lnTo>
                    <a:pt x="574775" y="768413"/>
                  </a:lnTo>
                  <a:lnTo>
                    <a:pt x="628086" y="779790"/>
                  </a:lnTo>
                  <a:lnTo>
                    <a:pt x="683178" y="790465"/>
                  </a:lnTo>
                  <a:lnTo>
                    <a:pt x="739974" y="800414"/>
                  </a:lnTo>
                  <a:lnTo>
                    <a:pt x="798400" y="809616"/>
                  </a:lnTo>
                  <a:lnTo>
                    <a:pt x="858377" y="818048"/>
                  </a:lnTo>
                  <a:lnTo>
                    <a:pt x="919831" y="825687"/>
                  </a:lnTo>
                  <a:lnTo>
                    <a:pt x="982685" y="832511"/>
                  </a:lnTo>
                  <a:lnTo>
                    <a:pt x="1046862" y="838499"/>
                  </a:lnTo>
                  <a:lnTo>
                    <a:pt x="1112287" y="843626"/>
                  </a:lnTo>
                  <a:lnTo>
                    <a:pt x="1178883" y="847872"/>
                  </a:lnTo>
                  <a:lnTo>
                    <a:pt x="1246573" y="851213"/>
                  </a:lnTo>
                  <a:lnTo>
                    <a:pt x="1315283" y="853627"/>
                  </a:lnTo>
                  <a:lnTo>
                    <a:pt x="1384935" y="855092"/>
                  </a:lnTo>
                  <a:lnTo>
                    <a:pt x="1455453" y="855586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6529" y="3806808"/>
              <a:ext cx="121294" cy="12126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64579" y="3806808"/>
              <a:ext cx="121294" cy="12126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173508" y="4011489"/>
              <a:ext cx="527685" cy="77470"/>
            </a:xfrm>
            <a:custGeom>
              <a:avLst/>
              <a:gdLst/>
              <a:ahLst/>
              <a:cxnLst/>
              <a:rect l="l" t="t" r="r" b="b"/>
              <a:pathLst>
                <a:path w="527684" h="77470">
                  <a:moveTo>
                    <a:pt x="0" y="4973"/>
                  </a:moveTo>
                  <a:lnTo>
                    <a:pt x="53832" y="31890"/>
                  </a:lnTo>
                  <a:lnTo>
                    <a:pt x="103796" y="52196"/>
                  </a:lnTo>
                  <a:lnTo>
                    <a:pt x="150789" y="66268"/>
                  </a:lnTo>
                  <a:lnTo>
                    <a:pt x="195708" y="74487"/>
                  </a:lnTo>
                  <a:lnTo>
                    <a:pt x="239450" y="77232"/>
                  </a:lnTo>
                  <a:lnTo>
                    <a:pt x="282912" y="74883"/>
                  </a:lnTo>
                  <a:lnTo>
                    <a:pt x="326993" y="67819"/>
                  </a:lnTo>
                  <a:lnTo>
                    <a:pt x="372588" y="56419"/>
                  </a:lnTo>
                  <a:lnTo>
                    <a:pt x="420595" y="41063"/>
                  </a:lnTo>
                  <a:lnTo>
                    <a:pt x="471912" y="22130"/>
                  </a:lnTo>
                  <a:lnTo>
                    <a:pt x="52743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716737" y="4628131"/>
              <a:ext cx="0" cy="2115185"/>
            </a:xfrm>
            <a:custGeom>
              <a:avLst/>
              <a:gdLst/>
              <a:ahLst/>
              <a:cxnLst/>
              <a:rect l="l" t="t" r="r" b="b"/>
              <a:pathLst>
                <a:path h="2115184">
                  <a:moveTo>
                    <a:pt x="0" y="0"/>
                  </a:moveTo>
                  <a:lnTo>
                    <a:pt x="0" y="2115118"/>
                  </a:lnTo>
                </a:path>
              </a:pathLst>
            </a:custGeom>
            <a:ln w="31412">
              <a:solidFill>
                <a:srgbClr val="C56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499729" y="6614719"/>
              <a:ext cx="429895" cy="429895"/>
            </a:xfrm>
            <a:custGeom>
              <a:avLst/>
              <a:gdLst/>
              <a:ahLst/>
              <a:cxnLst/>
              <a:rect l="l" t="t" r="r" b="b"/>
              <a:pathLst>
                <a:path w="429894" h="429895">
                  <a:moveTo>
                    <a:pt x="429306" y="0"/>
                  </a:moveTo>
                  <a:lnTo>
                    <a:pt x="0" y="0"/>
                  </a:lnTo>
                  <a:lnTo>
                    <a:pt x="214653" y="429306"/>
                  </a:lnTo>
                  <a:lnTo>
                    <a:pt x="429306" y="0"/>
                  </a:lnTo>
                  <a:close/>
                </a:path>
              </a:pathLst>
            </a:custGeom>
            <a:solidFill>
              <a:srgbClr val="C56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172373" y="8470946"/>
              <a:ext cx="3434715" cy="974090"/>
            </a:xfrm>
            <a:custGeom>
              <a:avLst/>
              <a:gdLst/>
              <a:ahLst/>
              <a:cxnLst/>
              <a:rect l="l" t="t" r="r" b="b"/>
              <a:pathLst>
                <a:path w="3434715" h="974090">
                  <a:moveTo>
                    <a:pt x="3434450" y="0"/>
                  </a:moveTo>
                  <a:lnTo>
                    <a:pt x="0" y="973792"/>
                  </a:lnTo>
                </a:path>
              </a:pathLst>
            </a:custGeom>
            <a:ln w="31412">
              <a:solidFill>
                <a:srgbClr val="C56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53126" y="9224324"/>
              <a:ext cx="476884" cy="403860"/>
            </a:xfrm>
            <a:custGeom>
              <a:avLst/>
              <a:gdLst/>
              <a:ahLst/>
              <a:cxnLst/>
              <a:rect l="l" t="t" r="r" b="b"/>
              <a:pathLst>
                <a:path w="476884" h="403859">
                  <a:moveTo>
                    <a:pt x="330000" y="0"/>
                  </a:moveTo>
                  <a:lnTo>
                    <a:pt x="0" y="348539"/>
                  </a:lnTo>
                  <a:lnTo>
                    <a:pt x="476833" y="403415"/>
                  </a:lnTo>
                  <a:lnTo>
                    <a:pt x="330000" y="0"/>
                  </a:lnTo>
                  <a:close/>
                </a:path>
              </a:pathLst>
            </a:custGeom>
            <a:solidFill>
              <a:srgbClr val="C56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396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3168" y="3727635"/>
              <a:ext cx="9528810" cy="6052185"/>
            </a:xfrm>
            <a:custGeom>
              <a:avLst/>
              <a:gdLst/>
              <a:ahLst/>
              <a:cxnLst/>
              <a:rect l="l" t="t" r="r" b="b"/>
              <a:pathLst>
                <a:path w="9528810" h="6052184">
                  <a:moveTo>
                    <a:pt x="9528505" y="0"/>
                  </a:moveTo>
                  <a:lnTo>
                    <a:pt x="0" y="0"/>
                  </a:lnTo>
                  <a:lnTo>
                    <a:pt x="0" y="5947444"/>
                  </a:lnTo>
                  <a:lnTo>
                    <a:pt x="8233" y="5988178"/>
                  </a:lnTo>
                  <a:lnTo>
                    <a:pt x="30686" y="6021470"/>
                  </a:lnTo>
                  <a:lnTo>
                    <a:pt x="63989" y="6043931"/>
                  </a:lnTo>
                  <a:lnTo>
                    <a:pt x="104771" y="6052171"/>
                  </a:lnTo>
                  <a:lnTo>
                    <a:pt x="9423733" y="6052171"/>
                  </a:lnTo>
                  <a:lnTo>
                    <a:pt x="9464529" y="6043931"/>
                  </a:lnTo>
                  <a:lnTo>
                    <a:pt x="9497835" y="6021470"/>
                  </a:lnTo>
                  <a:lnTo>
                    <a:pt x="9520277" y="5988178"/>
                  </a:lnTo>
                  <a:lnTo>
                    <a:pt x="9528505" y="5947444"/>
                  </a:lnTo>
                  <a:lnTo>
                    <a:pt x="9528505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3168" y="2973731"/>
              <a:ext cx="9528810" cy="754380"/>
            </a:xfrm>
            <a:custGeom>
              <a:avLst/>
              <a:gdLst/>
              <a:ahLst/>
              <a:cxnLst/>
              <a:rect l="l" t="t" r="r" b="b"/>
              <a:pathLst>
                <a:path w="9528810" h="754379">
                  <a:moveTo>
                    <a:pt x="9476084" y="0"/>
                  </a:moveTo>
                  <a:lnTo>
                    <a:pt x="52420" y="0"/>
                  </a:lnTo>
                  <a:lnTo>
                    <a:pt x="32013" y="4118"/>
                  </a:lnTo>
                  <a:lnTo>
                    <a:pt x="15351" y="15351"/>
                  </a:lnTo>
                  <a:lnTo>
                    <a:pt x="4118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528505" y="753903"/>
                  </a:lnTo>
                  <a:lnTo>
                    <a:pt x="9528505" y="52414"/>
                  </a:lnTo>
                  <a:lnTo>
                    <a:pt x="9524385" y="31979"/>
                  </a:lnTo>
                  <a:lnTo>
                    <a:pt x="9513151" y="15322"/>
                  </a:lnTo>
                  <a:lnTo>
                    <a:pt x="9496489" y="4108"/>
                  </a:lnTo>
                  <a:lnTo>
                    <a:pt x="9476084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3133496" y="2835380"/>
            <a:ext cx="253873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b="0" spc="1190" dirty="0">
                <a:solidFill>
                  <a:srgbClr val="5C5C5C"/>
                </a:solidFill>
                <a:latin typeface="Yu Gothic UI Semilight"/>
                <a:cs typeface="Yu Gothic UI Semilight"/>
              </a:rPr>
              <a:t>リモート</a:t>
            </a:r>
            <a:r>
              <a:rPr sz="3950" b="0" spc="1145" dirty="0">
                <a:solidFill>
                  <a:srgbClr val="5C5C5C"/>
                </a:solidFill>
                <a:latin typeface="Yu Gothic UI Semilight"/>
                <a:cs typeface="Yu Gothic UI Semilight"/>
              </a:rPr>
              <a:t> </a:t>
            </a:r>
            <a:r>
              <a:rPr sz="3950" b="0" spc="960" dirty="0">
                <a:solidFill>
                  <a:srgbClr val="5C5C5C"/>
                </a:solidFill>
                <a:latin typeface="Yu Gothic UI Semilight"/>
                <a:cs typeface="Yu Gothic UI Semilight"/>
              </a:rPr>
              <a:t>リポジトリ</a:t>
            </a:r>
            <a:endParaRPr sz="3950">
              <a:latin typeface="Yu Gothic UI Semilight"/>
              <a:cs typeface="Yu Gothic UI Semiligh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761749" y="7128443"/>
            <a:ext cx="253873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b="0" spc="1015" dirty="0">
                <a:solidFill>
                  <a:srgbClr val="5C5C5C"/>
                </a:solidFill>
                <a:latin typeface="Yu Gothic UI Semilight"/>
                <a:cs typeface="Yu Gothic UI Semilight"/>
              </a:rPr>
              <a:t>ローカル</a:t>
            </a:r>
            <a:r>
              <a:rPr sz="3950" b="0" spc="1120" dirty="0">
                <a:solidFill>
                  <a:srgbClr val="5C5C5C"/>
                </a:solidFill>
                <a:latin typeface="Yu Gothic UI Semilight"/>
                <a:cs typeface="Yu Gothic UI Semilight"/>
              </a:rPr>
              <a:t> </a:t>
            </a:r>
            <a:r>
              <a:rPr sz="3950" b="0" spc="960" dirty="0">
                <a:solidFill>
                  <a:srgbClr val="5C5C5C"/>
                </a:solidFill>
                <a:latin typeface="Yu Gothic UI Semilight"/>
                <a:cs typeface="Yu Gothic UI Semilight"/>
              </a:rPr>
              <a:t>リポジトリ</a:t>
            </a:r>
            <a:endParaRPr sz="3950">
              <a:latin typeface="Yu Gothic UI Semilight"/>
              <a:cs typeface="Yu Gothic UI Semiligh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808899" y="10196413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1150" dirty="0">
                <a:solidFill>
                  <a:srgbClr val="5C5C5C"/>
                </a:solidFill>
                <a:latin typeface="Yu Gothic UI Semilight"/>
                <a:cs typeface="Yu Gothic UI Semilight"/>
              </a:rPr>
              <a:t>ワークツリー</a:t>
            </a:r>
            <a:endParaRPr sz="3950">
              <a:latin typeface="Yu Gothic UI Semilight"/>
              <a:cs typeface="Yu Gothic UI Semi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437091" y="5259390"/>
            <a:ext cx="18618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E62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165" dirty="0">
                <a:solidFill>
                  <a:srgbClr val="D17E62"/>
                </a:solidFill>
                <a:latin typeface="メイリオ"/>
                <a:cs typeface="メイリオ"/>
              </a:rPr>
              <a:t>pull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7061" y="2816009"/>
            <a:ext cx="9025255" cy="6522084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7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pull</a:t>
            </a:r>
            <a:r>
              <a:rPr sz="3950" spc="-200" dirty="0">
                <a:solidFill>
                  <a:srgbClr val="FFFFFF"/>
                </a:solidFill>
                <a:latin typeface="游ゴシック"/>
                <a:cs typeface="游ゴシック"/>
              </a:rPr>
              <a:t> &lt;リモート名&gt; &lt;ブランチ名&gt;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1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29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pull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origin</a:t>
            </a:r>
            <a:r>
              <a:rPr sz="3950" spc="229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55" dirty="0">
                <a:solidFill>
                  <a:srgbClr val="FFFFFF"/>
                </a:solidFill>
                <a:latin typeface="游ゴシック"/>
                <a:cs typeface="游ゴシック"/>
              </a:rPr>
              <a:t>master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0"/>
              </a:spcBef>
            </a:pPr>
            <a:r>
              <a:rPr sz="3950" spc="15" dirty="0">
                <a:solidFill>
                  <a:srgbClr val="FFFFFF"/>
                </a:solidFill>
                <a:latin typeface="游ゴシック"/>
                <a:cs typeface="游ゴシック"/>
              </a:rPr>
              <a:t># 上記コマンドは省略可能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-20" dirty="0">
                <a:solidFill>
                  <a:srgbClr val="FFFFFF"/>
                </a:solidFill>
                <a:latin typeface="游ゴシック"/>
                <a:cs typeface="游ゴシック"/>
              </a:rPr>
              <a:t>pull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3950" spc="5" dirty="0">
                <a:solidFill>
                  <a:srgbClr val="FFFFFF"/>
                </a:solidFill>
                <a:latin typeface="游ゴシック"/>
                <a:cs typeface="游ゴシック"/>
              </a:rPr>
              <a:t># これは下記コマンドと同じこと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fetch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origin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55" dirty="0">
                <a:solidFill>
                  <a:srgbClr val="FFFFFF"/>
                </a:solidFill>
                <a:latin typeface="游ゴシック"/>
                <a:cs typeface="游ゴシック"/>
              </a:rPr>
              <a:t>master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merge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游ゴシック"/>
                <a:cs typeface="游ゴシック"/>
              </a:rPr>
              <a:t>origin/master</a:t>
            </a:r>
            <a:endParaRPr sz="3950">
              <a:latin typeface="游ゴシック"/>
              <a:cs typeface="游ゴシック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1552" y="568434"/>
            <a:ext cx="1058037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リモートの詳細情報を表示する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5093" y="6083584"/>
              <a:ext cx="6690995" cy="2251710"/>
            </a:xfrm>
            <a:custGeom>
              <a:avLst/>
              <a:gdLst/>
              <a:ahLst/>
              <a:cxnLst/>
              <a:rect l="l" t="t" r="r" b="b"/>
              <a:pathLst>
                <a:path w="6690995" h="2251709">
                  <a:moveTo>
                    <a:pt x="6638497" y="343562"/>
                  </a:moveTo>
                  <a:lnTo>
                    <a:pt x="52398" y="343562"/>
                  </a:lnTo>
                  <a:lnTo>
                    <a:pt x="31971" y="347674"/>
                  </a:lnTo>
                  <a:lnTo>
                    <a:pt x="15317" y="358882"/>
                  </a:lnTo>
                  <a:lnTo>
                    <a:pt x="4106" y="375497"/>
                  </a:lnTo>
                  <a:lnTo>
                    <a:pt x="0" y="395826"/>
                  </a:lnTo>
                  <a:lnTo>
                    <a:pt x="0" y="2198977"/>
                  </a:lnTo>
                  <a:lnTo>
                    <a:pt x="4127" y="2219320"/>
                  </a:lnTo>
                  <a:lnTo>
                    <a:pt x="15365" y="2235932"/>
                  </a:lnTo>
                  <a:lnTo>
                    <a:pt x="32025" y="2247133"/>
                  </a:lnTo>
                  <a:lnTo>
                    <a:pt x="52398" y="2251240"/>
                  </a:lnTo>
                  <a:lnTo>
                    <a:pt x="6638497" y="2251240"/>
                  </a:lnTo>
                  <a:lnTo>
                    <a:pt x="6658923" y="2247128"/>
                  </a:lnTo>
                  <a:lnTo>
                    <a:pt x="6675577" y="2235920"/>
                  </a:lnTo>
                  <a:lnTo>
                    <a:pt x="6686788" y="2219306"/>
                  </a:lnTo>
                  <a:lnTo>
                    <a:pt x="6690895" y="2198977"/>
                  </a:lnTo>
                  <a:lnTo>
                    <a:pt x="6690895" y="395826"/>
                  </a:lnTo>
                  <a:lnTo>
                    <a:pt x="6686768" y="375482"/>
                  </a:lnTo>
                  <a:lnTo>
                    <a:pt x="6675529" y="358870"/>
                  </a:lnTo>
                  <a:lnTo>
                    <a:pt x="6658869" y="347669"/>
                  </a:lnTo>
                  <a:lnTo>
                    <a:pt x="6638497" y="343562"/>
                  </a:lnTo>
                  <a:close/>
                </a:path>
                <a:path w="6690995" h="2251709">
                  <a:moveTo>
                    <a:pt x="2020094" y="0"/>
                  </a:moveTo>
                  <a:lnTo>
                    <a:pt x="1900244" y="343562"/>
                  </a:lnTo>
                  <a:lnTo>
                    <a:pt x="2139944" y="343562"/>
                  </a:lnTo>
                  <a:lnTo>
                    <a:pt x="2020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89345" y="6741021"/>
            <a:ext cx="580136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b="0" spc="265" dirty="0">
                <a:solidFill>
                  <a:srgbClr val="5C5C5C"/>
                </a:solidFill>
                <a:latin typeface="Yu Gothic UI Light"/>
                <a:cs typeface="Yu Gothic UI Light"/>
              </a:rPr>
              <a:t>git</a:t>
            </a:r>
            <a:r>
              <a:rPr sz="3950" b="0" spc="250" dirty="0">
                <a:solidFill>
                  <a:srgbClr val="5C5C5C"/>
                </a:solidFill>
                <a:latin typeface="Yu Gothic UI Light"/>
                <a:cs typeface="Yu Gothic UI Light"/>
              </a:rPr>
              <a:t> </a:t>
            </a:r>
            <a:r>
              <a:rPr sz="3950" b="0" spc="335" dirty="0">
                <a:solidFill>
                  <a:srgbClr val="5C5C5C"/>
                </a:solidFill>
                <a:latin typeface="Yu Gothic UI Light"/>
                <a:cs typeface="Yu Gothic UI Light"/>
              </a:rPr>
              <a:t>remote</a:t>
            </a:r>
            <a:r>
              <a:rPr sz="3950" b="0" spc="950" dirty="0">
                <a:solidFill>
                  <a:srgbClr val="5C5C5C"/>
                </a:solidFill>
                <a:latin typeface="Yu Gothic UI Light"/>
                <a:cs typeface="Yu Gothic UI Light"/>
              </a:rPr>
              <a:t> コマンドより</a:t>
            </a:r>
            <a:r>
              <a:rPr sz="3950" b="0" spc="465" dirty="0">
                <a:solidFill>
                  <a:srgbClr val="5C5C5C"/>
                </a:solidFill>
                <a:latin typeface="Yu Gothic UI Light"/>
                <a:cs typeface="Yu Gothic UI Light"/>
              </a:rPr>
              <a:t>詳しい情報を表示するよ</a:t>
            </a:r>
            <a:endParaRPr sz="3950">
              <a:latin typeface="Yu Gothic UI Light"/>
              <a:cs typeface="Yu Gothic U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1772" y="2942318"/>
            <a:ext cx="9528810" cy="2618105"/>
            <a:chOff x="261772" y="2942318"/>
            <a:chExt cx="9528810" cy="2618105"/>
          </a:xfrm>
        </p:grpSpPr>
        <p:sp>
          <p:nvSpPr>
            <p:cNvPr id="8" name="object 8"/>
            <p:cNvSpPr/>
            <p:nvPr/>
          </p:nvSpPr>
          <p:spPr>
            <a:xfrm>
              <a:off x="261772" y="3696222"/>
              <a:ext cx="9528810" cy="1864360"/>
            </a:xfrm>
            <a:custGeom>
              <a:avLst/>
              <a:gdLst/>
              <a:ahLst/>
              <a:cxnLst/>
              <a:rect l="l" t="t" r="r" b="b"/>
              <a:pathLst>
                <a:path w="9528810" h="1864360">
                  <a:moveTo>
                    <a:pt x="9528505" y="0"/>
                  </a:moveTo>
                  <a:lnTo>
                    <a:pt x="0" y="0"/>
                  </a:lnTo>
                  <a:lnTo>
                    <a:pt x="0" y="1759112"/>
                  </a:lnTo>
                  <a:lnTo>
                    <a:pt x="8236" y="1799868"/>
                  </a:lnTo>
                  <a:lnTo>
                    <a:pt x="30692" y="1833150"/>
                  </a:lnTo>
                  <a:lnTo>
                    <a:pt x="63996" y="1855589"/>
                  </a:lnTo>
                  <a:lnTo>
                    <a:pt x="104771" y="1863817"/>
                  </a:lnTo>
                  <a:lnTo>
                    <a:pt x="9423734" y="1863817"/>
                  </a:lnTo>
                  <a:lnTo>
                    <a:pt x="9464516" y="1855588"/>
                  </a:lnTo>
                  <a:lnTo>
                    <a:pt x="9497819" y="1833146"/>
                  </a:lnTo>
                  <a:lnTo>
                    <a:pt x="9520272" y="1799864"/>
                  </a:lnTo>
                  <a:lnTo>
                    <a:pt x="9528505" y="1759112"/>
                  </a:lnTo>
                  <a:lnTo>
                    <a:pt x="9528505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772" y="2942318"/>
              <a:ext cx="9528810" cy="754380"/>
            </a:xfrm>
            <a:custGeom>
              <a:avLst/>
              <a:gdLst/>
              <a:ahLst/>
              <a:cxnLst/>
              <a:rect l="l" t="t" r="r" b="b"/>
              <a:pathLst>
                <a:path w="9528810" h="754379">
                  <a:moveTo>
                    <a:pt x="9476085" y="0"/>
                  </a:moveTo>
                  <a:lnTo>
                    <a:pt x="52420" y="0"/>
                  </a:lnTo>
                  <a:lnTo>
                    <a:pt x="32013" y="4118"/>
                  </a:lnTo>
                  <a:lnTo>
                    <a:pt x="15351" y="15351"/>
                  </a:lnTo>
                  <a:lnTo>
                    <a:pt x="4118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528505" y="753903"/>
                  </a:lnTo>
                  <a:lnTo>
                    <a:pt x="9528505" y="52414"/>
                  </a:lnTo>
                  <a:lnTo>
                    <a:pt x="9524386" y="31979"/>
                  </a:lnTo>
                  <a:lnTo>
                    <a:pt x="9513152" y="15322"/>
                  </a:lnTo>
                  <a:lnTo>
                    <a:pt x="9496489" y="4108"/>
                  </a:lnTo>
                  <a:lnTo>
                    <a:pt x="9476085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5664" y="2784597"/>
            <a:ext cx="8195945" cy="227139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085"/>
              </a:spcBef>
            </a:pPr>
            <a:r>
              <a:rPr sz="2950" b="0" dirty="0">
                <a:solidFill>
                  <a:srgbClr val="FFFFFF"/>
                </a:solidFill>
                <a:latin typeface="Yu Gothic UI Light"/>
                <a:cs typeface="Yu Gothic UI Light"/>
              </a:rPr>
              <a:t>&gt;_</a:t>
            </a:r>
            <a:r>
              <a:rPr sz="2950" b="0" spc="660" dirty="0">
                <a:solidFill>
                  <a:srgbClr val="FFFFFF"/>
                </a:solidFill>
                <a:latin typeface="Yu Gothic UI Light"/>
                <a:cs typeface="Yu Gothic UI Light"/>
              </a:rPr>
              <a:t> ターミナル</a:t>
            </a:r>
            <a:endParaRPr sz="2950">
              <a:latin typeface="Yu Gothic UI Light"/>
              <a:cs typeface="Yu Gothic UI Light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b="0" spc="525" dirty="0">
                <a:solidFill>
                  <a:srgbClr val="FFFFFF"/>
                </a:solidFill>
                <a:latin typeface="Yu Gothic UI Light"/>
                <a:cs typeface="Yu Gothic UI Light"/>
              </a:rPr>
              <a:t>$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Yu Gothic UI Light"/>
                <a:cs typeface="Yu Gothic UI Light"/>
              </a:rPr>
              <a:t>git</a:t>
            </a:r>
            <a:r>
              <a:rPr sz="3950" b="0" spc="250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335" dirty="0">
                <a:solidFill>
                  <a:srgbClr val="FFFFFF"/>
                </a:solidFill>
                <a:latin typeface="Yu Gothic UI Light"/>
                <a:cs typeface="Yu Gothic UI Light"/>
              </a:rPr>
              <a:t>remote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380" dirty="0">
                <a:solidFill>
                  <a:srgbClr val="FFFFFF"/>
                </a:solidFill>
                <a:latin typeface="Yu Gothic UI Light"/>
                <a:cs typeface="Yu Gothic UI Light"/>
              </a:rPr>
              <a:t>show</a:t>
            </a:r>
            <a:r>
              <a:rPr sz="3950" b="0" spc="465" dirty="0">
                <a:solidFill>
                  <a:srgbClr val="FFFFFF"/>
                </a:solidFill>
                <a:latin typeface="Yu Gothic UI Light"/>
                <a:cs typeface="Yu Gothic UI Light"/>
              </a:rPr>
              <a:t> &lt;リモート名&gt;</a:t>
            </a:r>
            <a:endParaRPr sz="3950">
              <a:latin typeface="Yu Gothic UI Light"/>
              <a:cs typeface="Yu Gothic UI Light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b="0" spc="525" dirty="0">
                <a:solidFill>
                  <a:srgbClr val="FFFFFF"/>
                </a:solidFill>
                <a:latin typeface="Yu Gothic UI Light"/>
                <a:cs typeface="Yu Gothic UI Light"/>
              </a:rPr>
              <a:t>$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Yu Gothic UI Light"/>
                <a:cs typeface="Yu Gothic UI Light"/>
              </a:rPr>
              <a:t>git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335" dirty="0">
                <a:solidFill>
                  <a:srgbClr val="FFFFFF"/>
                </a:solidFill>
                <a:latin typeface="Yu Gothic UI Light"/>
                <a:cs typeface="Yu Gothic UI Light"/>
              </a:rPr>
              <a:t>remote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380" dirty="0">
                <a:solidFill>
                  <a:srgbClr val="FFFFFF"/>
                </a:solidFill>
                <a:latin typeface="Yu Gothic UI Light"/>
                <a:cs typeface="Yu Gothic UI Light"/>
              </a:rPr>
              <a:t>show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40" dirty="0">
                <a:solidFill>
                  <a:srgbClr val="FFFFFF"/>
                </a:solidFill>
                <a:latin typeface="Yu Gothic UI Light"/>
                <a:cs typeface="Yu Gothic UI Light"/>
              </a:rPr>
              <a:t>origin</a:t>
            </a:r>
            <a:endParaRPr sz="3950">
              <a:latin typeface="Yu Gothic UI Light"/>
              <a:cs typeface="Yu Gothic U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66115" y="2942318"/>
              <a:ext cx="5434965" cy="796290"/>
            </a:xfrm>
            <a:custGeom>
              <a:avLst/>
              <a:gdLst/>
              <a:ahLst/>
              <a:cxnLst/>
              <a:rect l="l" t="t" r="r" b="b"/>
              <a:pathLst>
                <a:path w="5434965" h="796289">
                  <a:moveTo>
                    <a:pt x="5036433" y="0"/>
                  </a:moveTo>
                  <a:lnTo>
                    <a:pt x="397956" y="0"/>
                  </a:lnTo>
                  <a:lnTo>
                    <a:pt x="351534" y="2676"/>
                  </a:lnTo>
                  <a:lnTo>
                    <a:pt x="306689" y="10508"/>
                  </a:lnTo>
                  <a:lnTo>
                    <a:pt x="263717" y="23196"/>
                  </a:lnTo>
                  <a:lnTo>
                    <a:pt x="222918" y="40442"/>
                  </a:lnTo>
                  <a:lnTo>
                    <a:pt x="184589" y="61947"/>
                  </a:lnTo>
                  <a:lnTo>
                    <a:pt x="149029" y="87412"/>
                  </a:lnTo>
                  <a:lnTo>
                    <a:pt x="116535" y="116540"/>
                  </a:lnTo>
                  <a:lnTo>
                    <a:pt x="87407" y="149031"/>
                  </a:lnTo>
                  <a:lnTo>
                    <a:pt x="61941" y="184587"/>
                  </a:lnTo>
                  <a:lnTo>
                    <a:pt x="40438" y="222910"/>
                  </a:lnTo>
                  <a:lnTo>
                    <a:pt x="23193" y="263700"/>
                  </a:lnTo>
                  <a:lnTo>
                    <a:pt x="10507" y="306660"/>
                  </a:lnTo>
                  <a:lnTo>
                    <a:pt x="2676" y="351490"/>
                  </a:lnTo>
                  <a:lnTo>
                    <a:pt x="0" y="397893"/>
                  </a:lnTo>
                  <a:lnTo>
                    <a:pt x="2677" y="444305"/>
                  </a:lnTo>
                  <a:lnTo>
                    <a:pt x="10510" y="489142"/>
                  </a:lnTo>
                  <a:lnTo>
                    <a:pt x="23200" y="532105"/>
                  </a:lnTo>
                  <a:lnTo>
                    <a:pt x="40448" y="572898"/>
                  </a:lnTo>
                  <a:lnTo>
                    <a:pt x="61957" y="611220"/>
                  </a:lnTo>
                  <a:lnTo>
                    <a:pt x="87427" y="646775"/>
                  </a:lnTo>
                  <a:lnTo>
                    <a:pt x="116559" y="679264"/>
                  </a:lnTo>
                  <a:lnTo>
                    <a:pt x="149055" y="708389"/>
                  </a:lnTo>
                  <a:lnTo>
                    <a:pt x="184617" y="733851"/>
                  </a:lnTo>
                  <a:lnTo>
                    <a:pt x="222945" y="755353"/>
                  </a:lnTo>
                  <a:lnTo>
                    <a:pt x="263742" y="772595"/>
                  </a:lnTo>
                  <a:lnTo>
                    <a:pt x="306709" y="785281"/>
                  </a:lnTo>
                  <a:lnTo>
                    <a:pt x="351546" y="793111"/>
                  </a:lnTo>
                  <a:lnTo>
                    <a:pt x="397956" y="795787"/>
                  </a:lnTo>
                  <a:lnTo>
                    <a:pt x="5036433" y="795787"/>
                  </a:lnTo>
                  <a:lnTo>
                    <a:pt x="5082854" y="793110"/>
                  </a:lnTo>
                  <a:lnTo>
                    <a:pt x="5127700" y="785278"/>
                  </a:lnTo>
                  <a:lnTo>
                    <a:pt x="5170671" y="772590"/>
                  </a:lnTo>
                  <a:lnTo>
                    <a:pt x="5211471" y="755344"/>
                  </a:lnTo>
                  <a:lnTo>
                    <a:pt x="5249799" y="733839"/>
                  </a:lnTo>
                  <a:lnTo>
                    <a:pt x="5285360" y="708374"/>
                  </a:lnTo>
                  <a:lnTo>
                    <a:pt x="5317853" y="679246"/>
                  </a:lnTo>
                  <a:lnTo>
                    <a:pt x="5346982" y="646755"/>
                  </a:lnTo>
                  <a:lnTo>
                    <a:pt x="5372447" y="611199"/>
                  </a:lnTo>
                  <a:lnTo>
                    <a:pt x="5393951" y="572877"/>
                  </a:lnTo>
                  <a:lnTo>
                    <a:pt x="5411195" y="532086"/>
                  </a:lnTo>
                  <a:lnTo>
                    <a:pt x="5423882" y="489126"/>
                  </a:lnTo>
                  <a:lnTo>
                    <a:pt x="5431713" y="444296"/>
                  </a:lnTo>
                  <a:lnTo>
                    <a:pt x="5434389" y="397893"/>
                  </a:lnTo>
                  <a:lnTo>
                    <a:pt x="5431712" y="351481"/>
                  </a:lnTo>
                  <a:lnTo>
                    <a:pt x="5423879" y="306645"/>
                  </a:lnTo>
                  <a:lnTo>
                    <a:pt x="5411189" y="263681"/>
                  </a:lnTo>
                  <a:lnTo>
                    <a:pt x="5393940" y="222889"/>
                  </a:lnTo>
                  <a:lnTo>
                    <a:pt x="5372432" y="184566"/>
                  </a:lnTo>
                  <a:lnTo>
                    <a:pt x="5346962" y="149011"/>
                  </a:lnTo>
                  <a:lnTo>
                    <a:pt x="5317830" y="116522"/>
                  </a:lnTo>
                  <a:lnTo>
                    <a:pt x="5285333" y="87397"/>
                  </a:lnTo>
                  <a:lnTo>
                    <a:pt x="5249772" y="61935"/>
                  </a:lnTo>
                  <a:lnTo>
                    <a:pt x="5211443" y="40433"/>
                  </a:lnTo>
                  <a:lnTo>
                    <a:pt x="5170646" y="23191"/>
                  </a:lnTo>
                  <a:lnTo>
                    <a:pt x="5127680" y="10506"/>
                  </a:lnTo>
                  <a:lnTo>
                    <a:pt x="5082842" y="2676"/>
                  </a:lnTo>
                  <a:lnTo>
                    <a:pt x="5036433" y="0"/>
                  </a:lnTo>
                  <a:close/>
                </a:path>
              </a:pathLst>
            </a:custGeom>
            <a:solidFill>
              <a:srgbClr val="3AA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10479" y="3013386"/>
            <a:ext cx="5208270" cy="440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4450" algn="ctr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表示される情報</a:t>
            </a:r>
            <a:endParaRPr sz="395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4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spc="114" dirty="0">
                <a:solidFill>
                  <a:srgbClr val="5C5C5C"/>
                </a:solidFill>
                <a:latin typeface="メイリオ"/>
                <a:cs typeface="メイリオ"/>
              </a:rPr>
              <a:t>・</a:t>
            </a:r>
            <a:r>
              <a:rPr sz="3950" spc="60" dirty="0">
                <a:solidFill>
                  <a:srgbClr val="5C5C5C"/>
                </a:solidFill>
                <a:latin typeface="メイリオ"/>
                <a:cs typeface="メイリオ"/>
              </a:rPr>
              <a:t>Fetch</a:t>
            </a:r>
            <a:r>
              <a:rPr sz="3950" spc="114" dirty="0">
                <a:solidFill>
                  <a:srgbClr val="5C5C5C"/>
                </a:solidFill>
                <a:latin typeface="メイリオ"/>
                <a:cs typeface="メイリオ"/>
              </a:rPr>
              <a:t>と</a:t>
            </a:r>
            <a:r>
              <a:rPr sz="3950" spc="65" dirty="0">
                <a:solidFill>
                  <a:srgbClr val="5C5C5C"/>
                </a:solidFill>
                <a:latin typeface="メイリオ"/>
                <a:cs typeface="メイリオ"/>
              </a:rPr>
              <a:t>Push</a:t>
            </a:r>
            <a:r>
              <a:rPr sz="3950" spc="114" dirty="0">
                <a:solidFill>
                  <a:srgbClr val="5C5C5C"/>
                </a:solidFill>
                <a:latin typeface="メイリオ"/>
                <a:cs typeface="メイリオ"/>
              </a:rPr>
              <a:t>の</a:t>
            </a:r>
            <a:r>
              <a:rPr sz="3950" spc="50" dirty="0">
                <a:solidFill>
                  <a:srgbClr val="5C5C5C"/>
                </a:solidFill>
                <a:latin typeface="メイリオ"/>
                <a:cs typeface="メイリオ"/>
              </a:rPr>
              <a:t>URL</a:t>
            </a:r>
            <a:endParaRPr sz="39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950" spc="-45" dirty="0">
                <a:solidFill>
                  <a:srgbClr val="5C5C5C"/>
                </a:solidFill>
                <a:latin typeface="メイリオ"/>
                <a:cs typeface="メイリオ"/>
              </a:rPr>
              <a:t>・リモートブランチ</a:t>
            </a:r>
            <a:endParaRPr sz="39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・git</a:t>
            </a:r>
            <a:r>
              <a:rPr sz="3950" spc="55" dirty="0">
                <a:solidFill>
                  <a:srgbClr val="5C5C5C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pull</a:t>
            </a:r>
            <a:r>
              <a:rPr sz="3950" spc="-20" dirty="0">
                <a:solidFill>
                  <a:srgbClr val="5C5C5C"/>
                </a:solidFill>
                <a:latin typeface="メイリオ"/>
                <a:cs typeface="メイリオ"/>
              </a:rPr>
              <a:t>の挙動</a:t>
            </a:r>
            <a:endParaRPr sz="39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・git</a:t>
            </a:r>
            <a:r>
              <a:rPr sz="3950" spc="235" dirty="0">
                <a:solidFill>
                  <a:srgbClr val="5C5C5C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push</a:t>
            </a:r>
            <a:r>
              <a:rPr sz="3950" spc="-20" dirty="0">
                <a:solidFill>
                  <a:srgbClr val="5C5C5C"/>
                </a:solidFill>
                <a:latin typeface="メイリオ"/>
                <a:cs typeface="メイリオ"/>
              </a:rPr>
              <a:t>の挙動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リモートを変更・削除する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4065" y="2942318"/>
              <a:ext cx="5434965" cy="796290"/>
            </a:xfrm>
            <a:custGeom>
              <a:avLst/>
              <a:gdLst/>
              <a:ahLst/>
              <a:cxnLst/>
              <a:rect l="l" t="t" r="r" b="b"/>
              <a:pathLst>
                <a:path w="5434965" h="796289">
                  <a:moveTo>
                    <a:pt x="5036437" y="0"/>
                  </a:moveTo>
                  <a:lnTo>
                    <a:pt x="397952" y="0"/>
                  </a:lnTo>
                  <a:lnTo>
                    <a:pt x="351531" y="2676"/>
                  </a:lnTo>
                  <a:lnTo>
                    <a:pt x="306685" y="10508"/>
                  </a:lnTo>
                  <a:lnTo>
                    <a:pt x="263714" y="23196"/>
                  </a:lnTo>
                  <a:lnTo>
                    <a:pt x="222915" y="40442"/>
                  </a:lnTo>
                  <a:lnTo>
                    <a:pt x="184587" y="61947"/>
                  </a:lnTo>
                  <a:lnTo>
                    <a:pt x="149027" y="87412"/>
                  </a:lnTo>
                  <a:lnTo>
                    <a:pt x="116534" y="116540"/>
                  </a:lnTo>
                  <a:lnTo>
                    <a:pt x="87405" y="149031"/>
                  </a:lnTo>
                  <a:lnTo>
                    <a:pt x="61940" y="184587"/>
                  </a:lnTo>
                  <a:lnTo>
                    <a:pt x="40437" y="222910"/>
                  </a:lnTo>
                  <a:lnTo>
                    <a:pt x="23193" y="263700"/>
                  </a:lnTo>
                  <a:lnTo>
                    <a:pt x="10506" y="306660"/>
                  </a:lnTo>
                  <a:lnTo>
                    <a:pt x="2676" y="351490"/>
                  </a:lnTo>
                  <a:lnTo>
                    <a:pt x="0" y="397893"/>
                  </a:lnTo>
                  <a:lnTo>
                    <a:pt x="2677" y="444305"/>
                  </a:lnTo>
                  <a:lnTo>
                    <a:pt x="10510" y="489142"/>
                  </a:lnTo>
                  <a:lnTo>
                    <a:pt x="23200" y="532105"/>
                  </a:lnTo>
                  <a:lnTo>
                    <a:pt x="40448" y="572898"/>
                  </a:lnTo>
                  <a:lnTo>
                    <a:pt x="61956" y="611220"/>
                  </a:lnTo>
                  <a:lnTo>
                    <a:pt x="87425" y="646775"/>
                  </a:lnTo>
                  <a:lnTo>
                    <a:pt x="116557" y="679264"/>
                  </a:lnTo>
                  <a:lnTo>
                    <a:pt x="149053" y="708389"/>
                  </a:lnTo>
                  <a:lnTo>
                    <a:pt x="184614" y="733851"/>
                  </a:lnTo>
                  <a:lnTo>
                    <a:pt x="222943" y="755353"/>
                  </a:lnTo>
                  <a:lnTo>
                    <a:pt x="263739" y="772595"/>
                  </a:lnTo>
                  <a:lnTo>
                    <a:pt x="306705" y="785281"/>
                  </a:lnTo>
                  <a:lnTo>
                    <a:pt x="351542" y="793111"/>
                  </a:lnTo>
                  <a:lnTo>
                    <a:pt x="397952" y="795787"/>
                  </a:lnTo>
                  <a:lnTo>
                    <a:pt x="5036437" y="795787"/>
                  </a:lnTo>
                  <a:lnTo>
                    <a:pt x="5082858" y="793110"/>
                  </a:lnTo>
                  <a:lnTo>
                    <a:pt x="5127703" y="785278"/>
                  </a:lnTo>
                  <a:lnTo>
                    <a:pt x="5170675" y="772590"/>
                  </a:lnTo>
                  <a:lnTo>
                    <a:pt x="5211473" y="755344"/>
                  </a:lnTo>
                  <a:lnTo>
                    <a:pt x="5249802" y="733839"/>
                  </a:lnTo>
                  <a:lnTo>
                    <a:pt x="5285362" y="708374"/>
                  </a:lnTo>
                  <a:lnTo>
                    <a:pt x="5317855" y="679246"/>
                  </a:lnTo>
                  <a:lnTo>
                    <a:pt x="5346983" y="646755"/>
                  </a:lnTo>
                  <a:lnTo>
                    <a:pt x="5372448" y="611199"/>
                  </a:lnTo>
                  <a:lnTo>
                    <a:pt x="5393952" y="572877"/>
                  </a:lnTo>
                  <a:lnTo>
                    <a:pt x="5411196" y="532086"/>
                  </a:lnTo>
                  <a:lnTo>
                    <a:pt x="5423882" y="489126"/>
                  </a:lnTo>
                  <a:lnTo>
                    <a:pt x="5431713" y="444296"/>
                  </a:lnTo>
                  <a:lnTo>
                    <a:pt x="5434389" y="397893"/>
                  </a:lnTo>
                  <a:lnTo>
                    <a:pt x="5431712" y="351481"/>
                  </a:lnTo>
                  <a:lnTo>
                    <a:pt x="5423879" y="306645"/>
                  </a:lnTo>
                  <a:lnTo>
                    <a:pt x="5411189" y="263681"/>
                  </a:lnTo>
                  <a:lnTo>
                    <a:pt x="5393941" y="222889"/>
                  </a:lnTo>
                  <a:lnTo>
                    <a:pt x="5372433" y="184566"/>
                  </a:lnTo>
                  <a:lnTo>
                    <a:pt x="5346963" y="149011"/>
                  </a:lnTo>
                  <a:lnTo>
                    <a:pt x="5317831" y="116522"/>
                  </a:lnTo>
                  <a:lnTo>
                    <a:pt x="5285336" y="87397"/>
                  </a:lnTo>
                  <a:lnTo>
                    <a:pt x="5249774" y="61935"/>
                  </a:lnTo>
                  <a:lnTo>
                    <a:pt x="5211446" y="40433"/>
                  </a:lnTo>
                  <a:lnTo>
                    <a:pt x="5170650" y="23191"/>
                  </a:lnTo>
                  <a:lnTo>
                    <a:pt x="5127683" y="10506"/>
                  </a:lnTo>
                  <a:lnTo>
                    <a:pt x="5082846" y="2676"/>
                  </a:lnTo>
                  <a:lnTo>
                    <a:pt x="5036437" y="0"/>
                  </a:lnTo>
                  <a:close/>
                </a:path>
              </a:pathLst>
            </a:custGeom>
            <a:solidFill>
              <a:srgbClr val="3AA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956" y="5162146"/>
              <a:ext cx="8942705" cy="3152140"/>
            </a:xfrm>
            <a:custGeom>
              <a:avLst/>
              <a:gdLst/>
              <a:ahLst/>
              <a:cxnLst/>
              <a:rect l="l" t="t" r="r" b="b"/>
              <a:pathLst>
                <a:path w="8942705" h="3152140">
                  <a:moveTo>
                    <a:pt x="8942136" y="0"/>
                  </a:moveTo>
                  <a:lnTo>
                    <a:pt x="0" y="0"/>
                  </a:lnTo>
                  <a:lnTo>
                    <a:pt x="0" y="3047097"/>
                  </a:lnTo>
                  <a:lnTo>
                    <a:pt x="8226" y="3087829"/>
                  </a:lnTo>
                  <a:lnTo>
                    <a:pt x="30662" y="3121089"/>
                  </a:lnTo>
                  <a:lnTo>
                    <a:pt x="63938" y="3143513"/>
                  </a:lnTo>
                  <a:lnTo>
                    <a:pt x="104687" y="3151736"/>
                  </a:lnTo>
                  <a:lnTo>
                    <a:pt x="8837448" y="3151736"/>
                  </a:lnTo>
                  <a:lnTo>
                    <a:pt x="8878182" y="3143513"/>
                  </a:lnTo>
                  <a:lnTo>
                    <a:pt x="8911460" y="3121088"/>
                  </a:lnTo>
                  <a:lnTo>
                    <a:pt x="8933904" y="3087827"/>
                  </a:lnTo>
                  <a:lnTo>
                    <a:pt x="8942136" y="3047097"/>
                  </a:lnTo>
                  <a:lnTo>
                    <a:pt x="8942136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956" y="4408242"/>
              <a:ext cx="8942705" cy="754380"/>
            </a:xfrm>
            <a:custGeom>
              <a:avLst/>
              <a:gdLst/>
              <a:ahLst/>
              <a:cxnLst/>
              <a:rect l="l" t="t" r="r" b="b"/>
              <a:pathLst>
                <a:path w="8942705" h="754379">
                  <a:moveTo>
                    <a:pt x="8889762" y="0"/>
                  </a:moveTo>
                  <a:lnTo>
                    <a:pt x="52373" y="0"/>
                  </a:lnTo>
                  <a:lnTo>
                    <a:pt x="32015" y="4118"/>
                  </a:lnTo>
                  <a:lnTo>
                    <a:pt x="15365" y="15351"/>
                  </a:lnTo>
                  <a:lnTo>
                    <a:pt x="4125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942136" y="753903"/>
                  </a:lnTo>
                  <a:lnTo>
                    <a:pt x="8942136" y="52414"/>
                  </a:lnTo>
                  <a:lnTo>
                    <a:pt x="8938020" y="31979"/>
                  </a:lnTo>
                  <a:lnTo>
                    <a:pt x="8926796" y="15322"/>
                  </a:lnTo>
                  <a:lnTo>
                    <a:pt x="8910148" y="4108"/>
                  </a:lnTo>
                  <a:lnTo>
                    <a:pt x="888976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3558" y="3013386"/>
            <a:ext cx="8258809" cy="472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algn="ctr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変更する</a:t>
            </a:r>
            <a:endParaRPr sz="395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900">
              <a:latin typeface="メイリオ"/>
              <a:cs typeface="メイリオ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sz="2950" spc="-610" dirty="0">
                <a:solidFill>
                  <a:srgbClr val="FFFFFF"/>
                </a:solidFill>
                <a:latin typeface="メイリオ"/>
                <a:cs typeface="メイリオ"/>
              </a:rPr>
              <a:t>&gt;_</a:t>
            </a:r>
            <a:r>
              <a:rPr sz="2950" spc="-45" dirty="0">
                <a:solidFill>
                  <a:srgbClr val="FFFFFF"/>
                </a:solidFill>
                <a:latin typeface="メイリオ"/>
                <a:cs typeface="メイリオ"/>
              </a:rPr>
              <a:t> ターミナル</a:t>
            </a:r>
            <a:endParaRPr sz="2950">
              <a:latin typeface="メイリオ"/>
              <a:cs typeface="メイリオ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$</a:t>
            </a:r>
            <a:r>
              <a:rPr sz="3950" spc="4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git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remote</a:t>
            </a:r>
            <a:r>
              <a:rPr sz="3950" spc="5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rename</a:t>
            </a:r>
            <a:endParaRPr sz="3950">
              <a:latin typeface="メイリオ"/>
              <a:cs typeface="メイリオ"/>
            </a:endParaRPr>
          </a:p>
          <a:p>
            <a:pPr marL="1017905">
              <a:lnSpc>
                <a:spcPct val="100000"/>
              </a:lnSpc>
              <a:spcBef>
                <a:spcPts val="45"/>
              </a:spcBef>
            </a:pPr>
            <a:r>
              <a:rPr sz="3950" spc="-310" dirty="0">
                <a:solidFill>
                  <a:srgbClr val="FFFFFF"/>
                </a:solidFill>
                <a:latin typeface="メイリオ"/>
                <a:cs typeface="メイリオ"/>
              </a:rPr>
              <a:t>&lt;旧リモート名&gt; &lt;新リモート名&gt;</a:t>
            </a:r>
            <a:endParaRPr sz="3950">
              <a:latin typeface="メイリオ"/>
              <a:cs typeface="メイリオ"/>
            </a:endParaRPr>
          </a:p>
          <a:p>
            <a:pPr marL="453390" marR="2301240" indent="-441325">
              <a:lnSpc>
                <a:spcPct val="100899"/>
              </a:lnSpc>
              <a:buChar char="~"/>
              <a:tabLst>
                <a:tab pos="1016635" algn="l"/>
              </a:tabLst>
            </a:pP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$</a:t>
            </a:r>
            <a:r>
              <a:rPr sz="3950" spc="4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git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remote</a:t>
            </a:r>
            <a:r>
              <a:rPr sz="3950" spc="5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rename 	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tutorial</a:t>
            </a: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new_tutorial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0" name="object 10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66115" y="2942318"/>
              <a:ext cx="5434965" cy="796290"/>
            </a:xfrm>
            <a:custGeom>
              <a:avLst/>
              <a:gdLst/>
              <a:ahLst/>
              <a:cxnLst/>
              <a:rect l="l" t="t" r="r" b="b"/>
              <a:pathLst>
                <a:path w="5434965" h="796289">
                  <a:moveTo>
                    <a:pt x="5036433" y="0"/>
                  </a:moveTo>
                  <a:lnTo>
                    <a:pt x="397956" y="0"/>
                  </a:lnTo>
                  <a:lnTo>
                    <a:pt x="351534" y="2676"/>
                  </a:lnTo>
                  <a:lnTo>
                    <a:pt x="306689" y="10508"/>
                  </a:lnTo>
                  <a:lnTo>
                    <a:pt x="263717" y="23196"/>
                  </a:lnTo>
                  <a:lnTo>
                    <a:pt x="222918" y="40442"/>
                  </a:lnTo>
                  <a:lnTo>
                    <a:pt x="184589" y="61947"/>
                  </a:lnTo>
                  <a:lnTo>
                    <a:pt x="149029" y="87412"/>
                  </a:lnTo>
                  <a:lnTo>
                    <a:pt x="116535" y="116540"/>
                  </a:lnTo>
                  <a:lnTo>
                    <a:pt x="87407" y="149031"/>
                  </a:lnTo>
                  <a:lnTo>
                    <a:pt x="61941" y="184587"/>
                  </a:lnTo>
                  <a:lnTo>
                    <a:pt x="40438" y="222910"/>
                  </a:lnTo>
                  <a:lnTo>
                    <a:pt x="23193" y="263700"/>
                  </a:lnTo>
                  <a:lnTo>
                    <a:pt x="10507" y="306660"/>
                  </a:lnTo>
                  <a:lnTo>
                    <a:pt x="2676" y="351490"/>
                  </a:lnTo>
                  <a:lnTo>
                    <a:pt x="0" y="397893"/>
                  </a:lnTo>
                  <a:lnTo>
                    <a:pt x="2677" y="444305"/>
                  </a:lnTo>
                  <a:lnTo>
                    <a:pt x="10510" y="489142"/>
                  </a:lnTo>
                  <a:lnTo>
                    <a:pt x="23200" y="532105"/>
                  </a:lnTo>
                  <a:lnTo>
                    <a:pt x="40448" y="572898"/>
                  </a:lnTo>
                  <a:lnTo>
                    <a:pt x="61957" y="611220"/>
                  </a:lnTo>
                  <a:lnTo>
                    <a:pt x="87427" y="646775"/>
                  </a:lnTo>
                  <a:lnTo>
                    <a:pt x="116559" y="679264"/>
                  </a:lnTo>
                  <a:lnTo>
                    <a:pt x="149055" y="708389"/>
                  </a:lnTo>
                  <a:lnTo>
                    <a:pt x="184617" y="733851"/>
                  </a:lnTo>
                  <a:lnTo>
                    <a:pt x="222945" y="755353"/>
                  </a:lnTo>
                  <a:lnTo>
                    <a:pt x="263742" y="772595"/>
                  </a:lnTo>
                  <a:lnTo>
                    <a:pt x="306709" y="785281"/>
                  </a:lnTo>
                  <a:lnTo>
                    <a:pt x="351546" y="793111"/>
                  </a:lnTo>
                  <a:lnTo>
                    <a:pt x="397956" y="795787"/>
                  </a:lnTo>
                  <a:lnTo>
                    <a:pt x="5036433" y="795787"/>
                  </a:lnTo>
                  <a:lnTo>
                    <a:pt x="5082854" y="793110"/>
                  </a:lnTo>
                  <a:lnTo>
                    <a:pt x="5127700" y="785278"/>
                  </a:lnTo>
                  <a:lnTo>
                    <a:pt x="5170671" y="772590"/>
                  </a:lnTo>
                  <a:lnTo>
                    <a:pt x="5211471" y="755344"/>
                  </a:lnTo>
                  <a:lnTo>
                    <a:pt x="5249799" y="733839"/>
                  </a:lnTo>
                  <a:lnTo>
                    <a:pt x="5285360" y="708374"/>
                  </a:lnTo>
                  <a:lnTo>
                    <a:pt x="5317853" y="679246"/>
                  </a:lnTo>
                  <a:lnTo>
                    <a:pt x="5346982" y="646755"/>
                  </a:lnTo>
                  <a:lnTo>
                    <a:pt x="5372447" y="611199"/>
                  </a:lnTo>
                  <a:lnTo>
                    <a:pt x="5393951" y="572877"/>
                  </a:lnTo>
                  <a:lnTo>
                    <a:pt x="5411195" y="532086"/>
                  </a:lnTo>
                  <a:lnTo>
                    <a:pt x="5423882" y="489126"/>
                  </a:lnTo>
                  <a:lnTo>
                    <a:pt x="5431713" y="444296"/>
                  </a:lnTo>
                  <a:lnTo>
                    <a:pt x="5434389" y="397893"/>
                  </a:lnTo>
                  <a:lnTo>
                    <a:pt x="5431712" y="351481"/>
                  </a:lnTo>
                  <a:lnTo>
                    <a:pt x="5423879" y="306645"/>
                  </a:lnTo>
                  <a:lnTo>
                    <a:pt x="5411189" y="263681"/>
                  </a:lnTo>
                  <a:lnTo>
                    <a:pt x="5393940" y="222889"/>
                  </a:lnTo>
                  <a:lnTo>
                    <a:pt x="5372432" y="184566"/>
                  </a:lnTo>
                  <a:lnTo>
                    <a:pt x="5346962" y="149011"/>
                  </a:lnTo>
                  <a:lnTo>
                    <a:pt x="5317830" y="116522"/>
                  </a:lnTo>
                  <a:lnTo>
                    <a:pt x="5285333" y="87397"/>
                  </a:lnTo>
                  <a:lnTo>
                    <a:pt x="5249772" y="61935"/>
                  </a:lnTo>
                  <a:lnTo>
                    <a:pt x="5211443" y="40433"/>
                  </a:lnTo>
                  <a:lnTo>
                    <a:pt x="5170646" y="23191"/>
                  </a:lnTo>
                  <a:lnTo>
                    <a:pt x="5127680" y="10506"/>
                  </a:lnTo>
                  <a:lnTo>
                    <a:pt x="5082842" y="2676"/>
                  </a:lnTo>
                  <a:lnTo>
                    <a:pt x="5036433" y="0"/>
                  </a:lnTo>
                  <a:close/>
                </a:path>
              </a:pathLst>
            </a:custGeom>
            <a:solidFill>
              <a:srgbClr val="3AA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74541" y="5162146"/>
              <a:ext cx="8607425" cy="3152140"/>
            </a:xfrm>
            <a:custGeom>
              <a:avLst/>
              <a:gdLst/>
              <a:ahLst/>
              <a:cxnLst/>
              <a:rect l="l" t="t" r="r" b="b"/>
              <a:pathLst>
                <a:path w="8607425" h="3152140">
                  <a:moveTo>
                    <a:pt x="8607067" y="0"/>
                  </a:moveTo>
                  <a:lnTo>
                    <a:pt x="0" y="0"/>
                  </a:lnTo>
                  <a:lnTo>
                    <a:pt x="0" y="3047097"/>
                  </a:lnTo>
                  <a:lnTo>
                    <a:pt x="8232" y="3087829"/>
                  </a:lnTo>
                  <a:lnTo>
                    <a:pt x="30682" y="3121089"/>
                  </a:lnTo>
                  <a:lnTo>
                    <a:pt x="63981" y="3143513"/>
                  </a:lnTo>
                  <a:lnTo>
                    <a:pt x="104761" y="3151736"/>
                  </a:lnTo>
                  <a:lnTo>
                    <a:pt x="8502306" y="3151736"/>
                  </a:lnTo>
                  <a:lnTo>
                    <a:pt x="8543117" y="3143513"/>
                  </a:lnTo>
                  <a:lnTo>
                    <a:pt x="8576412" y="3121088"/>
                  </a:lnTo>
                  <a:lnTo>
                    <a:pt x="8598845" y="3087827"/>
                  </a:lnTo>
                  <a:lnTo>
                    <a:pt x="8607067" y="3047097"/>
                  </a:lnTo>
                  <a:lnTo>
                    <a:pt x="8607067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74541" y="4408242"/>
              <a:ext cx="8607425" cy="754380"/>
            </a:xfrm>
            <a:custGeom>
              <a:avLst/>
              <a:gdLst/>
              <a:ahLst/>
              <a:cxnLst/>
              <a:rect l="l" t="t" r="r" b="b"/>
              <a:pathLst>
                <a:path w="8607425" h="754379">
                  <a:moveTo>
                    <a:pt x="8554608" y="0"/>
                  </a:moveTo>
                  <a:lnTo>
                    <a:pt x="52459" y="0"/>
                  </a:lnTo>
                  <a:lnTo>
                    <a:pt x="31990" y="4118"/>
                  </a:lnTo>
                  <a:lnTo>
                    <a:pt x="15321" y="15351"/>
                  </a:lnTo>
                  <a:lnTo>
                    <a:pt x="4106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07067" y="753903"/>
                  </a:lnTo>
                  <a:lnTo>
                    <a:pt x="8607067" y="52414"/>
                  </a:lnTo>
                  <a:lnTo>
                    <a:pt x="8602945" y="31979"/>
                  </a:lnTo>
                  <a:lnTo>
                    <a:pt x="8591703" y="15322"/>
                  </a:lnTo>
                  <a:lnTo>
                    <a:pt x="8575028" y="4108"/>
                  </a:lnTo>
                  <a:lnTo>
                    <a:pt x="8554608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013142" y="3013386"/>
            <a:ext cx="7599045" cy="3508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1815" algn="ctr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削除する</a:t>
            </a:r>
            <a:endParaRPr sz="395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900">
              <a:latin typeface="メイリオ"/>
              <a:cs typeface="メイリオ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2950" b="0" dirty="0">
                <a:solidFill>
                  <a:srgbClr val="FFFFFF"/>
                </a:solidFill>
                <a:latin typeface="Yu Gothic UI Light"/>
                <a:cs typeface="Yu Gothic UI Light"/>
              </a:rPr>
              <a:t>&gt;_</a:t>
            </a:r>
            <a:r>
              <a:rPr sz="2950" b="0" spc="660" dirty="0">
                <a:solidFill>
                  <a:srgbClr val="FFFFFF"/>
                </a:solidFill>
                <a:latin typeface="Yu Gothic UI Light"/>
                <a:cs typeface="Yu Gothic UI Light"/>
              </a:rPr>
              <a:t> ターミナル</a:t>
            </a:r>
            <a:endParaRPr sz="2950">
              <a:latin typeface="Yu Gothic UI Light"/>
              <a:cs typeface="Yu Gothic UI Light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b="0" spc="525" dirty="0">
                <a:solidFill>
                  <a:srgbClr val="FFFFFF"/>
                </a:solidFill>
                <a:latin typeface="Yu Gothic UI Light"/>
                <a:cs typeface="Yu Gothic UI Light"/>
              </a:rPr>
              <a:t>$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Yu Gothic UI Light"/>
                <a:cs typeface="Yu Gothic UI Light"/>
              </a:rPr>
              <a:t>git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335" dirty="0">
                <a:solidFill>
                  <a:srgbClr val="FFFFFF"/>
                </a:solidFill>
                <a:latin typeface="Yu Gothic UI Light"/>
                <a:cs typeface="Yu Gothic UI Light"/>
              </a:rPr>
              <a:t>remote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405" dirty="0">
                <a:solidFill>
                  <a:srgbClr val="FFFFFF"/>
                </a:solidFill>
                <a:latin typeface="Yu Gothic UI Light"/>
                <a:cs typeface="Yu Gothic UI Light"/>
              </a:rPr>
              <a:t>rm</a:t>
            </a:r>
            <a:r>
              <a:rPr sz="3950" b="0" spc="465" dirty="0">
                <a:solidFill>
                  <a:srgbClr val="FFFFFF"/>
                </a:solidFill>
                <a:latin typeface="Yu Gothic UI Light"/>
                <a:cs typeface="Yu Gothic UI Light"/>
              </a:rPr>
              <a:t> &lt;リモート名&gt;</a:t>
            </a:r>
            <a:endParaRPr sz="3950">
              <a:latin typeface="Yu Gothic UI Light"/>
              <a:cs typeface="Yu Gothic UI Light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b="0" spc="525" dirty="0">
                <a:solidFill>
                  <a:srgbClr val="FFFFFF"/>
                </a:solidFill>
                <a:latin typeface="Yu Gothic UI Light"/>
                <a:cs typeface="Yu Gothic UI Light"/>
              </a:rPr>
              <a:t>$</a:t>
            </a:r>
            <a:r>
              <a:rPr sz="3950" b="0" spc="240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Yu Gothic UI Light"/>
                <a:cs typeface="Yu Gothic UI Light"/>
              </a:rPr>
              <a:t>git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335" dirty="0">
                <a:solidFill>
                  <a:srgbClr val="FFFFFF"/>
                </a:solidFill>
                <a:latin typeface="Yu Gothic UI Light"/>
                <a:cs typeface="Yu Gothic UI Light"/>
              </a:rPr>
              <a:t>remote</a:t>
            </a:r>
            <a:r>
              <a:rPr sz="3950" b="0" spc="240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405" dirty="0">
                <a:solidFill>
                  <a:srgbClr val="FFFFFF"/>
                </a:solidFill>
                <a:latin typeface="Yu Gothic UI Light"/>
                <a:cs typeface="Yu Gothic UI Light"/>
              </a:rPr>
              <a:t>rm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85" dirty="0">
                <a:solidFill>
                  <a:srgbClr val="FFFFFF"/>
                </a:solidFill>
                <a:latin typeface="Yu Gothic UI Light"/>
                <a:cs typeface="Yu Gothic UI Light"/>
              </a:rPr>
              <a:t>new_tutorial</a:t>
            </a:r>
            <a:endParaRPr sz="3950">
              <a:latin typeface="Yu Gothic UI Light"/>
              <a:cs typeface="Yu Gothic UI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274" y="5013325"/>
            <a:ext cx="13637894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-90" dirty="0">
                <a:solidFill>
                  <a:srgbClr val="FFFFFF"/>
                </a:solidFill>
              </a:rPr>
              <a:t>ブランチとマージのコマンド</a:t>
            </a:r>
            <a:endParaRPr sz="82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2136060"/>
            <a:ext cx="10052050" cy="9172575"/>
          </a:xfrm>
          <a:custGeom>
            <a:avLst/>
            <a:gdLst/>
            <a:ahLst/>
            <a:cxnLst/>
            <a:rect l="l" t="t" r="r" b="b"/>
            <a:pathLst>
              <a:path w="10052050" h="9172575">
                <a:moveTo>
                  <a:pt x="10052049" y="0"/>
                </a:moveTo>
                <a:lnTo>
                  <a:pt x="0" y="0"/>
                </a:lnTo>
                <a:lnTo>
                  <a:pt x="0" y="9172495"/>
                </a:lnTo>
                <a:lnTo>
                  <a:pt x="10052049" y="9172495"/>
                </a:lnTo>
                <a:lnTo>
                  <a:pt x="10052049" y="0"/>
                </a:lnTo>
                <a:close/>
              </a:path>
            </a:pathLst>
          </a:custGeom>
          <a:solidFill>
            <a:srgbClr val="CCC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879249" y="7099260"/>
            <a:ext cx="5278120" cy="922019"/>
            <a:chOff x="10879249" y="7099260"/>
            <a:chExt cx="5278120" cy="922019"/>
          </a:xfrm>
        </p:grpSpPr>
        <p:sp>
          <p:nvSpPr>
            <p:cNvPr id="4" name="object 4"/>
            <p:cNvSpPr/>
            <p:nvPr/>
          </p:nvSpPr>
          <p:spPr>
            <a:xfrm>
              <a:off x="14308464" y="7544273"/>
              <a:ext cx="1832610" cy="0"/>
            </a:xfrm>
            <a:custGeom>
              <a:avLst/>
              <a:gdLst/>
              <a:ahLst/>
              <a:cxnLst/>
              <a:rect l="l" t="t" r="r" b="b"/>
              <a:pathLst>
                <a:path w="1832609">
                  <a:moveTo>
                    <a:pt x="1832404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78632" y="7340090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69"/>
                  </a:lnTo>
                  <a:lnTo>
                    <a:pt x="433337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79249" y="7099260"/>
              <a:ext cx="3086735" cy="922019"/>
            </a:xfrm>
            <a:custGeom>
              <a:avLst/>
              <a:gdLst/>
              <a:ahLst/>
              <a:cxnLst/>
              <a:rect l="l" t="t" r="r" b="b"/>
              <a:pathLst>
                <a:path w="3086734" h="922020">
                  <a:moveTo>
                    <a:pt x="2981563" y="0"/>
                  </a:moveTo>
                  <a:lnTo>
                    <a:pt x="104677" y="0"/>
                  </a:lnTo>
                  <a:lnTo>
                    <a:pt x="63955" y="8241"/>
                  </a:lnTo>
                  <a:lnTo>
                    <a:pt x="30677" y="30710"/>
                  </a:lnTo>
                  <a:lnTo>
                    <a:pt x="823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37" y="857428"/>
                  </a:lnTo>
                  <a:lnTo>
                    <a:pt x="30681" y="890741"/>
                  </a:lnTo>
                  <a:lnTo>
                    <a:pt x="63960" y="913201"/>
                  </a:lnTo>
                  <a:lnTo>
                    <a:pt x="104677" y="921437"/>
                  </a:lnTo>
                  <a:lnTo>
                    <a:pt x="2981563" y="921437"/>
                  </a:lnTo>
                  <a:lnTo>
                    <a:pt x="3022285" y="913196"/>
                  </a:lnTo>
                  <a:lnTo>
                    <a:pt x="3055563" y="890727"/>
                  </a:lnTo>
                  <a:lnTo>
                    <a:pt x="3078007" y="857412"/>
                  </a:lnTo>
                  <a:lnTo>
                    <a:pt x="3086241" y="816634"/>
                  </a:lnTo>
                  <a:lnTo>
                    <a:pt x="3086241" y="104803"/>
                  </a:lnTo>
                  <a:lnTo>
                    <a:pt x="3078003" y="64009"/>
                  </a:lnTo>
                  <a:lnTo>
                    <a:pt x="3055559" y="30696"/>
                  </a:lnTo>
                  <a:lnTo>
                    <a:pt x="3022281" y="8235"/>
                  </a:lnTo>
                  <a:lnTo>
                    <a:pt x="2981563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536686" y="6196534"/>
            <a:ext cx="1701164" cy="157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54100"/>
              </a:lnSpc>
              <a:spcBef>
                <a:spcPts val="100"/>
              </a:spcBef>
            </a:pPr>
            <a:r>
              <a:rPr sz="3300" spc="-45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300" spc="300" dirty="0">
                <a:solidFill>
                  <a:srgbClr val="FFFFFF"/>
                </a:solidFill>
                <a:latin typeface="メイリオ"/>
                <a:cs typeface="メイリオ"/>
              </a:rPr>
              <a:t>f57e2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04221" y="7099260"/>
            <a:ext cx="3086735" cy="922019"/>
          </a:xfrm>
          <a:custGeom>
            <a:avLst/>
            <a:gdLst/>
            <a:ahLst/>
            <a:cxnLst/>
            <a:rect l="l" t="t" r="r" b="b"/>
            <a:pathLst>
              <a:path w="3086734" h="922020">
                <a:moveTo>
                  <a:pt x="2981563" y="0"/>
                </a:moveTo>
                <a:lnTo>
                  <a:pt x="104677" y="0"/>
                </a:lnTo>
                <a:lnTo>
                  <a:pt x="63955" y="8241"/>
                </a:lnTo>
                <a:lnTo>
                  <a:pt x="30677" y="30710"/>
                </a:lnTo>
                <a:lnTo>
                  <a:pt x="8233" y="64025"/>
                </a:lnTo>
                <a:lnTo>
                  <a:pt x="0" y="104803"/>
                </a:lnTo>
                <a:lnTo>
                  <a:pt x="0" y="816634"/>
                </a:lnTo>
                <a:lnTo>
                  <a:pt x="8237" y="857428"/>
                </a:lnTo>
                <a:lnTo>
                  <a:pt x="30681" y="890741"/>
                </a:lnTo>
                <a:lnTo>
                  <a:pt x="63960" y="913201"/>
                </a:lnTo>
                <a:lnTo>
                  <a:pt x="104677" y="921437"/>
                </a:lnTo>
                <a:lnTo>
                  <a:pt x="2981563" y="921437"/>
                </a:lnTo>
                <a:lnTo>
                  <a:pt x="3022285" y="913196"/>
                </a:lnTo>
                <a:lnTo>
                  <a:pt x="3055563" y="890727"/>
                </a:lnTo>
                <a:lnTo>
                  <a:pt x="3078007" y="857412"/>
                </a:lnTo>
                <a:lnTo>
                  <a:pt x="3086241" y="816634"/>
                </a:lnTo>
                <a:lnTo>
                  <a:pt x="3086241" y="104803"/>
                </a:lnTo>
                <a:lnTo>
                  <a:pt x="3078003" y="64009"/>
                </a:lnTo>
                <a:lnTo>
                  <a:pt x="3055559" y="30696"/>
                </a:lnTo>
                <a:lnTo>
                  <a:pt x="3022281" y="8235"/>
                </a:lnTo>
                <a:lnTo>
                  <a:pt x="2981563" y="0"/>
                </a:lnTo>
                <a:close/>
              </a:path>
            </a:pathLst>
          </a:custGeom>
          <a:solidFill>
            <a:srgbClr val="3BAE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09304" y="6196534"/>
            <a:ext cx="1701164" cy="157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 marR="5080" indent="-199390">
              <a:lnSpc>
                <a:spcPct val="154100"/>
              </a:lnSpc>
              <a:spcBef>
                <a:spcPts val="100"/>
              </a:spcBef>
            </a:pPr>
            <a:r>
              <a:rPr sz="3300" spc="-45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300" spc="250" dirty="0">
                <a:solidFill>
                  <a:srgbClr val="FFFFFF"/>
                </a:solidFill>
                <a:latin typeface="メイリオ"/>
                <a:cs typeface="メイリオ"/>
              </a:rPr>
              <a:t>a6923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51866" y="4607189"/>
            <a:ext cx="3194050" cy="1784350"/>
            <a:chOff x="16051866" y="4607189"/>
            <a:chExt cx="3194050" cy="1784350"/>
          </a:xfrm>
        </p:grpSpPr>
        <p:sp>
          <p:nvSpPr>
            <p:cNvPr id="11" name="object 11"/>
            <p:cNvSpPr/>
            <p:nvPr/>
          </p:nvSpPr>
          <p:spPr>
            <a:xfrm>
              <a:off x="17577222" y="5501990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4">
                  <a:moveTo>
                    <a:pt x="0" y="0"/>
                  </a:moveTo>
                  <a:lnTo>
                    <a:pt x="0" y="56404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50256" y="5957933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0"/>
                  </a:lnTo>
                  <a:lnTo>
                    <a:pt x="216674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51866" y="4607189"/>
              <a:ext cx="3194050" cy="911225"/>
            </a:xfrm>
            <a:custGeom>
              <a:avLst/>
              <a:gdLst/>
              <a:ahLst/>
              <a:cxnLst/>
              <a:rect l="l" t="t" r="r" b="b"/>
              <a:pathLst>
                <a:path w="3194050" h="911225">
                  <a:moveTo>
                    <a:pt x="3088953" y="0"/>
                  </a:moveTo>
                  <a:lnTo>
                    <a:pt x="104666" y="0"/>
                  </a:lnTo>
                  <a:lnTo>
                    <a:pt x="63916" y="8231"/>
                  </a:lnTo>
                  <a:lnTo>
                    <a:pt x="30646" y="30678"/>
                  </a:lnTo>
                  <a:lnTo>
                    <a:pt x="8221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9" y="847007"/>
                  </a:lnTo>
                  <a:lnTo>
                    <a:pt x="30663" y="880294"/>
                  </a:lnTo>
                  <a:lnTo>
                    <a:pt x="63935" y="902737"/>
                  </a:lnTo>
                  <a:lnTo>
                    <a:pt x="104666" y="910967"/>
                  </a:lnTo>
                  <a:lnTo>
                    <a:pt x="3088953" y="910967"/>
                  </a:lnTo>
                  <a:lnTo>
                    <a:pt x="3129703" y="902735"/>
                  </a:lnTo>
                  <a:lnTo>
                    <a:pt x="3162973" y="880288"/>
                  </a:lnTo>
                  <a:lnTo>
                    <a:pt x="3185398" y="847001"/>
                  </a:lnTo>
                  <a:lnTo>
                    <a:pt x="3193620" y="806245"/>
                  </a:lnTo>
                  <a:lnTo>
                    <a:pt x="3193620" y="104721"/>
                  </a:lnTo>
                  <a:lnTo>
                    <a:pt x="3185390" y="63959"/>
                  </a:lnTo>
                  <a:lnTo>
                    <a:pt x="3162956" y="30672"/>
                  </a:lnTo>
                  <a:lnTo>
                    <a:pt x="3129684" y="8229"/>
                  </a:lnTo>
                  <a:lnTo>
                    <a:pt x="3088953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871602" y="4741081"/>
            <a:ext cx="16173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95" dirty="0">
                <a:solidFill>
                  <a:srgbClr val="FFFFFF"/>
                </a:solidFill>
                <a:latin typeface="メイリオ"/>
                <a:cs typeface="メイリオ"/>
              </a:rPr>
              <a:t>master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051866" y="2848080"/>
            <a:ext cx="3194050" cy="1732280"/>
            <a:chOff x="16051866" y="2848080"/>
            <a:chExt cx="3194050" cy="1732280"/>
          </a:xfrm>
        </p:grpSpPr>
        <p:sp>
          <p:nvSpPr>
            <p:cNvPr id="16" name="object 16"/>
            <p:cNvSpPr/>
            <p:nvPr/>
          </p:nvSpPr>
          <p:spPr>
            <a:xfrm>
              <a:off x="17627735" y="3753812"/>
              <a:ext cx="0" cy="389255"/>
            </a:xfrm>
            <a:custGeom>
              <a:avLst/>
              <a:gdLst/>
              <a:ahLst/>
              <a:cxnLst/>
              <a:rect l="l" t="t" r="r" b="b"/>
              <a:pathLst>
                <a:path h="389254">
                  <a:moveTo>
                    <a:pt x="0" y="0"/>
                  </a:moveTo>
                  <a:lnTo>
                    <a:pt x="0" y="388941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23552" y="4146470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0"/>
                  </a:lnTo>
                  <a:lnTo>
                    <a:pt x="216674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51866" y="2848080"/>
              <a:ext cx="3194050" cy="911225"/>
            </a:xfrm>
            <a:custGeom>
              <a:avLst/>
              <a:gdLst/>
              <a:ahLst/>
              <a:cxnLst/>
              <a:rect l="l" t="t" r="r" b="b"/>
              <a:pathLst>
                <a:path w="3194050" h="911225">
                  <a:moveTo>
                    <a:pt x="3088953" y="0"/>
                  </a:moveTo>
                  <a:lnTo>
                    <a:pt x="104666" y="0"/>
                  </a:lnTo>
                  <a:lnTo>
                    <a:pt x="63916" y="8231"/>
                  </a:lnTo>
                  <a:lnTo>
                    <a:pt x="30646" y="30678"/>
                  </a:lnTo>
                  <a:lnTo>
                    <a:pt x="8221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9" y="847007"/>
                  </a:lnTo>
                  <a:lnTo>
                    <a:pt x="30663" y="880294"/>
                  </a:lnTo>
                  <a:lnTo>
                    <a:pt x="63935" y="902737"/>
                  </a:lnTo>
                  <a:lnTo>
                    <a:pt x="104666" y="910967"/>
                  </a:lnTo>
                  <a:lnTo>
                    <a:pt x="3088953" y="910967"/>
                  </a:lnTo>
                  <a:lnTo>
                    <a:pt x="3129703" y="902735"/>
                  </a:lnTo>
                  <a:lnTo>
                    <a:pt x="3162973" y="880288"/>
                  </a:lnTo>
                  <a:lnTo>
                    <a:pt x="3185398" y="847001"/>
                  </a:lnTo>
                  <a:lnTo>
                    <a:pt x="3193620" y="806245"/>
                  </a:lnTo>
                  <a:lnTo>
                    <a:pt x="3193620" y="104721"/>
                  </a:lnTo>
                  <a:lnTo>
                    <a:pt x="3185390" y="63959"/>
                  </a:lnTo>
                  <a:lnTo>
                    <a:pt x="3162956" y="30672"/>
                  </a:lnTo>
                  <a:lnTo>
                    <a:pt x="3129684" y="8229"/>
                  </a:lnTo>
                  <a:lnTo>
                    <a:pt x="3088953" y="0"/>
                  </a:lnTo>
                  <a:close/>
                </a:path>
              </a:pathLst>
            </a:custGeom>
            <a:solidFill>
              <a:srgbClr val="C06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012959" y="2981973"/>
            <a:ext cx="13347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54" dirty="0">
                <a:solidFill>
                  <a:srgbClr val="FFFFFF"/>
                </a:solidFill>
                <a:latin typeface="メイリオ"/>
                <a:cs typeface="メイリオ"/>
              </a:rPr>
              <a:t>HEAD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887644" y="573669"/>
            <a:ext cx="831850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ブランチを新規追加する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2635" y="2135989"/>
            <a:ext cx="10052050" cy="9172575"/>
            <a:chOff x="2635" y="2135989"/>
            <a:chExt cx="10052050" cy="9172575"/>
          </a:xfrm>
        </p:grpSpPr>
        <p:sp>
          <p:nvSpPr>
            <p:cNvPr id="22" name="object 22"/>
            <p:cNvSpPr/>
            <p:nvPr/>
          </p:nvSpPr>
          <p:spPr>
            <a:xfrm>
              <a:off x="2635" y="2135989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52326" y="5769386"/>
              <a:ext cx="6963409" cy="2607310"/>
            </a:xfrm>
            <a:custGeom>
              <a:avLst/>
              <a:gdLst/>
              <a:ahLst/>
              <a:cxnLst/>
              <a:rect l="l" t="t" r="r" b="b"/>
              <a:pathLst>
                <a:path w="6963409" h="2607309">
                  <a:moveTo>
                    <a:pt x="6910848" y="397893"/>
                  </a:moveTo>
                  <a:lnTo>
                    <a:pt x="52290" y="397893"/>
                  </a:lnTo>
                  <a:lnTo>
                    <a:pt x="31973" y="402017"/>
                  </a:lnTo>
                  <a:lnTo>
                    <a:pt x="15346" y="413261"/>
                  </a:lnTo>
                  <a:lnTo>
                    <a:pt x="4121" y="429929"/>
                  </a:lnTo>
                  <a:lnTo>
                    <a:pt x="0" y="450327"/>
                  </a:lnTo>
                  <a:lnTo>
                    <a:pt x="0" y="2554816"/>
                  </a:lnTo>
                  <a:lnTo>
                    <a:pt x="4116" y="2575226"/>
                  </a:lnTo>
                  <a:lnTo>
                    <a:pt x="15330" y="2591892"/>
                  </a:lnTo>
                  <a:lnTo>
                    <a:pt x="31955" y="2603129"/>
                  </a:lnTo>
                  <a:lnTo>
                    <a:pt x="52290" y="2607250"/>
                  </a:lnTo>
                  <a:lnTo>
                    <a:pt x="6910848" y="2607250"/>
                  </a:lnTo>
                  <a:lnTo>
                    <a:pt x="6931164" y="2603126"/>
                  </a:lnTo>
                  <a:lnTo>
                    <a:pt x="6947791" y="2591882"/>
                  </a:lnTo>
                  <a:lnTo>
                    <a:pt x="6959017" y="2575214"/>
                  </a:lnTo>
                  <a:lnTo>
                    <a:pt x="6963138" y="2554816"/>
                  </a:lnTo>
                  <a:lnTo>
                    <a:pt x="6963138" y="450327"/>
                  </a:lnTo>
                  <a:lnTo>
                    <a:pt x="6959022" y="429918"/>
                  </a:lnTo>
                  <a:lnTo>
                    <a:pt x="6947808" y="413251"/>
                  </a:lnTo>
                  <a:lnTo>
                    <a:pt x="6931183" y="402014"/>
                  </a:lnTo>
                  <a:lnTo>
                    <a:pt x="6910848" y="397893"/>
                  </a:lnTo>
                  <a:close/>
                </a:path>
                <a:path w="6963409" h="2607309">
                  <a:moveTo>
                    <a:pt x="1978997" y="0"/>
                  </a:moveTo>
                  <a:lnTo>
                    <a:pt x="1861586" y="397893"/>
                  </a:lnTo>
                  <a:lnTo>
                    <a:pt x="2096408" y="397893"/>
                  </a:lnTo>
                  <a:lnTo>
                    <a:pt x="197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11869" y="6311643"/>
            <a:ext cx="6534150" cy="18434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b="0" spc="765" dirty="0">
                <a:solidFill>
                  <a:srgbClr val="5C5C5C"/>
                </a:solidFill>
                <a:latin typeface="Yu Gothic UI Light"/>
                <a:cs typeface="Yu Gothic UI Light"/>
              </a:rPr>
              <a:t>ブランチを作成するだけで、</a:t>
            </a:r>
            <a:r>
              <a:rPr sz="3950" b="0" spc="740" dirty="0">
                <a:solidFill>
                  <a:srgbClr val="5C5C5C"/>
                </a:solidFill>
                <a:latin typeface="Yu Gothic UI Light"/>
                <a:cs typeface="Yu Gothic UI Light"/>
              </a:rPr>
              <a:t>ブランチの切り替えまでは</a:t>
            </a:r>
            <a:r>
              <a:rPr sz="3950" b="0" spc="670" dirty="0">
                <a:solidFill>
                  <a:srgbClr val="5C5C5C"/>
                </a:solidFill>
                <a:latin typeface="Yu Gothic UI Light"/>
                <a:cs typeface="Yu Gothic UI Light"/>
              </a:rPr>
              <a:t>行わないよ。</a:t>
            </a:r>
            <a:endParaRPr sz="3950">
              <a:latin typeface="Yu Gothic UI Light"/>
              <a:cs typeface="Yu Gothic UI Ligh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4184" y="2868951"/>
            <a:ext cx="8659495" cy="2576195"/>
            <a:chOff x="704184" y="2868951"/>
            <a:chExt cx="8659495" cy="2576195"/>
          </a:xfrm>
        </p:grpSpPr>
        <p:sp>
          <p:nvSpPr>
            <p:cNvPr id="26" name="object 26"/>
            <p:cNvSpPr/>
            <p:nvPr/>
          </p:nvSpPr>
          <p:spPr>
            <a:xfrm>
              <a:off x="704184" y="3622855"/>
              <a:ext cx="8659495" cy="1822450"/>
            </a:xfrm>
            <a:custGeom>
              <a:avLst/>
              <a:gdLst/>
              <a:ahLst/>
              <a:cxnLst/>
              <a:rect l="l" t="t" r="r" b="b"/>
              <a:pathLst>
                <a:path w="8659495" h="1822450">
                  <a:moveTo>
                    <a:pt x="8659422" y="0"/>
                  </a:moveTo>
                  <a:lnTo>
                    <a:pt x="0" y="0"/>
                  </a:lnTo>
                  <a:lnTo>
                    <a:pt x="0" y="1717269"/>
                  </a:lnTo>
                  <a:lnTo>
                    <a:pt x="8224" y="1758009"/>
                  </a:lnTo>
                  <a:lnTo>
                    <a:pt x="30647" y="1791278"/>
                  </a:lnTo>
                  <a:lnTo>
                    <a:pt x="63905" y="1813708"/>
                  </a:lnTo>
                  <a:lnTo>
                    <a:pt x="104624" y="1821934"/>
                  </a:lnTo>
                  <a:lnTo>
                    <a:pt x="8554797" y="1821934"/>
                  </a:lnTo>
                  <a:lnTo>
                    <a:pt x="8595519" y="1813707"/>
                  </a:lnTo>
                  <a:lnTo>
                    <a:pt x="8628776" y="1791275"/>
                  </a:lnTo>
                  <a:lnTo>
                    <a:pt x="8651199" y="1758006"/>
                  </a:lnTo>
                  <a:lnTo>
                    <a:pt x="8659422" y="1717269"/>
                  </a:lnTo>
                  <a:lnTo>
                    <a:pt x="865942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4184" y="2868951"/>
              <a:ext cx="8659495" cy="754380"/>
            </a:xfrm>
            <a:custGeom>
              <a:avLst/>
              <a:gdLst/>
              <a:ahLst/>
              <a:cxnLst/>
              <a:rect l="l" t="t" r="r" b="b"/>
              <a:pathLst>
                <a:path w="8659495" h="754379">
                  <a:moveTo>
                    <a:pt x="8607061" y="0"/>
                  </a:moveTo>
                  <a:lnTo>
                    <a:pt x="52360" y="0"/>
                  </a:lnTo>
                  <a:lnTo>
                    <a:pt x="32009" y="4118"/>
                  </a:lnTo>
                  <a:lnTo>
                    <a:pt x="15363" y="15351"/>
                  </a:lnTo>
                  <a:lnTo>
                    <a:pt x="4124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59422" y="753903"/>
                  </a:lnTo>
                  <a:lnTo>
                    <a:pt x="8659422" y="52414"/>
                  </a:lnTo>
                  <a:lnTo>
                    <a:pt x="8655307" y="31979"/>
                  </a:lnTo>
                  <a:lnTo>
                    <a:pt x="8644086" y="15322"/>
                  </a:lnTo>
                  <a:lnTo>
                    <a:pt x="8627442" y="4108"/>
                  </a:lnTo>
                  <a:lnTo>
                    <a:pt x="8607061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38077" y="2711228"/>
            <a:ext cx="6702425" cy="227139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085"/>
              </a:spcBef>
            </a:pPr>
            <a:r>
              <a:rPr sz="2950" b="0" dirty="0">
                <a:solidFill>
                  <a:srgbClr val="FFFFFF"/>
                </a:solidFill>
                <a:latin typeface="Yu Gothic UI Light"/>
                <a:cs typeface="Yu Gothic UI Light"/>
              </a:rPr>
              <a:t>&gt;_</a:t>
            </a:r>
            <a:r>
              <a:rPr sz="2950" b="0" spc="660" dirty="0">
                <a:solidFill>
                  <a:srgbClr val="FFFFFF"/>
                </a:solidFill>
                <a:latin typeface="Yu Gothic UI Light"/>
                <a:cs typeface="Yu Gothic UI Light"/>
              </a:rPr>
              <a:t> ターミナル</a:t>
            </a:r>
            <a:endParaRPr sz="2950">
              <a:latin typeface="Yu Gothic UI Light"/>
              <a:cs typeface="Yu Gothic UI Light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b="0" spc="525" dirty="0">
                <a:solidFill>
                  <a:srgbClr val="FFFFFF"/>
                </a:solidFill>
                <a:latin typeface="Yu Gothic UI Light"/>
                <a:cs typeface="Yu Gothic UI Light"/>
              </a:rPr>
              <a:t>$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Yu Gothic UI Light"/>
                <a:cs typeface="Yu Gothic UI Light"/>
              </a:rPr>
              <a:t>git</a:t>
            </a:r>
            <a:r>
              <a:rPr sz="3950" b="0" spc="250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360" dirty="0">
                <a:solidFill>
                  <a:srgbClr val="FFFFFF"/>
                </a:solidFill>
                <a:latin typeface="Yu Gothic UI Light"/>
                <a:cs typeface="Yu Gothic UI Light"/>
              </a:rPr>
              <a:t>branch</a:t>
            </a:r>
            <a:r>
              <a:rPr sz="3950" b="0" spc="405" dirty="0">
                <a:solidFill>
                  <a:srgbClr val="FFFFFF"/>
                </a:solidFill>
                <a:latin typeface="Yu Gothic UI Light"/>
                <a:cs typeface="Yu Gothic UI Light"/>
              </a:rPr>
              <a:t> &lt;ブランチ名&gt;</a:t>
            </a:r>
            <a:endParaRPr sz="3950">
              <a:latin typeface="Yu Gothic UI Light"/>
              <a:cs typeface="Yu Gothic UI Light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b="0" spc="525" dirty="0">
                <a:solidFill>
                  <a:srgbClr val="FFFFFF"/>
                </a:solidFill>
                <a:latin typeface="Yu Gothic UI Light"/>
                <a:cs typeface="Yu Gothic UI Light"/>
              </a:rPr>
              <a:t>$</a:t>
            </a:r>
            <a:r>
              <a:rPr sz="3950" b="0" spc="240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Yu Gothic UI Light"/>
                <a:cs typeface="Yu Gothic UI Light"/>
              </a:rPr>
              <a:t>git</a:t>
            </a:r>
            <a:r>
              <a:rPr sz="3950" b="0" spc="240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360" dirty="0">
                <a:solidFill>
                  <a:srgbClr val="FFFFFF"/>
                </a:solidFill>
                <a:latin typeface="Yu Gothic UI Light"/>
                <a:cs typeface="Yu Gothic UI Light"/>
              </a:rPr>
              <a:t>branch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355" dirty="0">
                <a:solidFill>
                  <a:srgbClr val="FFFFFF"/>
                </a:solidFill>
                <a:latin typeface="Yu Gothic UI Light"/>
                <a:cs typeface="Yu Gothic UI Light"/>
              </a:rPr>
              <a:t>feature</a:t>
            </a:r>
            <a:endParaRPr sz="3950">
              <a:latin typeface="Yu Gothic UI Light"/>
              <a:cs typeface="Yu Gothic UI Ligh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6059740" y="8016592"/>
            <a:ext cx="3194050" cy="1795145"/>
            <a:chOff x="16059740" y="8016592"/>
            <a:chExt cx="3194050" cy="1795145"/>
          </a:xfrm>
        </p:grpSpPr>
        <p:sp>
          <p:nvSpPr>
            <p:cNvPr id="30" name="object 30"/>
            <p:cNvSpPr/>
            <p:nvPr/>
          </p:nvSpPr>
          <p:spPr>
            <a:xfrm>
              <a:off x="17585096" y="8341830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5">
                  <a:moveTo>
                    <a:pt x="0" y="564046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358130" y="8016592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216663" y="0"/>
                  </a:moveTo>
                  <a:lnTo>
                    <a:pt x="0" y="433340"/>
                  </a:lnTo>
                  <a:lnTo>
                    <a:pt x="433337" y="433340"/>
                  </a:lnTo>
                  <a:lnTo>
                    <a:pt x="216663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059740" y="8900181"/>
              <a:ext cx="3194050" cy="911225"/>
            </a:xfrm>
            <a:custGeom>
              <a:avLst/>
              <a:gdLst/>
              <a:ahLst/>
              <a:cxnLst/>
              <a:rect l="l" t="t" r="r" b="b"/>
              <a:pathLst>
                <a:path w="3194050" h="911225">
                  <a:moveTo>
                    <a:pt x="3088953" y="0"/>
                  </a:moveTo>
                  <a:lnTo>
                    <a:pt x="104666" y="0"/>
                  </a:lnTo>
                  <a:lnTo>
                    <a:pt x="63912" y="8231"/>
                  </a:lnTo>
                  <a:lnTo>
                    <a:pt x="30643" y="30678"/>
                  </a:lnTo>
                  <a:lnTo>
                    <a:pt x="8220" y="63966"/>
                  </a:lnTo>
                  <a:lnTo>
                    <a:pt x="0" y="104722"/>
                  </a:lnTo>
                  <a:lnTo>
                    <a:pt x="0" y="806245"/>
                  </a:lnTo>
                  <a:lnTo>
                    <a:pt x="8229" y="847007"/>
                  </a:lnTo>
                  <a:lnTo>
                    <a:pt x="30663" y="880294"/>
                  </a:lnTo>
                  <a:lnTo>
                    <a:pt x="63935" y="902737"/>
                  </a:lnTo>
                  <a:lnTo>
                    <a:pt x="104666" y="910967"/>
                  </a:lnTo>
                  <a:lnTo>
                    <a:pt x="3088953" y="910967"/>
                  </a:lnTo>
                  <a:lnTo>
                    <a:pt x="3129703" y="902735"/>
                  </a:lnTo>
                  <a:lnTo>
                    <a:pt x="3162973" y="880288"/>
                  </a:lnTo>
                  <a:lnTo>
                    <a:pt x="3185398" y="847001"/>
                  </a:lnTo>
                  <a:lnTo>
                    <a:pt x="3193620" y="806245"/>
                  </a:lnTo>
                  <a:lnTo>
                    <a:pt x="3193620" y="104722"/>
                  </a:lnTo>
                  <a:lnTo>
                    <a:pt x="3185389" y="63959"/>
                  </a:lnTo>
                  <a:lnTo>
                    <a:pt x="3162952" y="30672"/>
                  </a:lnTo>
                  <a:lnTo>
                    <a:pt x="3129680" y="8229"/>
                  </a:lnTo>
                  <a:lnTo>
                    <a:pt x="3088953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840944" y="9034074"/>
            <a:ext cx="16941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15" dirty="0">
                <a:solidFill>
                  <a:srgbClr val="FFFFFF"/>
                </a:solidFill>
                <a:latin typeface="メイリオ"/>
                <a:cs typeface="メイリオ"/>
              </a:rPr>
              <a:t>feature</a:t>
            </a:r>
            <a:endParaRPr sz="33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1162" y="573669"/>
            <a:ext cx="90722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919" dirty="0">
                <a:latin typeface="Yu Gothic UI Light"/>
                <a:cs typeface="Yu Gothic UI Light"/>
              </a:rPr>
              <a:t>ブランチの一覧を表示する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3817" y="7025964"/>
              <a:ext cx="6324600" cy="2157095"/>
            </a:xfrm>
            <a:custGeom>
              <a:avLst/>
              <a:gdLst/>
              <a:ahLst/>
              <a:cxnLst/>
              <a:rect l="l" t="t" r="r" b="b"/>
              <a:pathLst>
                <a:path w="6324600" h="2157095">
                  <a:moveTo>
                    <a:pt x="6272109" y="329181"/>
                  </a:moveTo>
                  <a:lnTo>
                    <a:pt x="52305" y="329181"/>
                  </a:lnTo>
                  <a:lnTo>
                    <a:pt x="31994" y="333296"/>
                  </a:lnTo>
                  <a:lnTo>
                    <a:pt x="15363" y="344518"/>
                  </a:lnTo>
                  <a:lnTo>
                    <a:pt x="4126" y="361164"/>
                  </a:lnTo>
                  <a:lnTo>
                    <a:pt x="0" y="381547"/>
                  </a:lnTo>
                  <a:lnTo>
                    <a:pt x="0" y="2104636"/>
                  </a:lnTo>
                  <a:lnTo>
                    <a:pt x="4110" y="2125020"/>
                  </a:lnTo>
                  <a:lnTo>
                    <a:pt x="15319" y="2141665"/>
                  </a:lnTo>
                  <a:lnTo>
                    <a:pt x="31945" y="2152887"/>
                  </a:lnTo>
                  <a:lnTo>
                    <a:pt x="52305" y="2157002"/>
                  </a:lnTo>
                  <a:lnTo>
                    <a:pt x="6272109" y="2157002"/>
                  </a:lnTo>
                  <a:lnTo>
                    <a:pt x="6292420" y="2152887"/>
                  </a:lnTo>
                  <a:lnTo>
                    <a:pt x="6309051" y="2141664"/>
                  </a:lnTo>
                  <a:lnTo>
                    <a:pt x="6320288" y="2125019"/>
                  </a:lnTo>
                  <a:lnTo>
                    <a:pt x="6324414" y="2104636"/>
                  </a:lnTo>
                  <a:lnTo>
                    <a:pt x="6324414" y="381547"/>
                  </a:lnTo>
                  <a:lnTo>
                    <a:pt x="6320304" y="361163"/>
                  </a:lnTo>
                  <a:lnTo>
                    <a:pt x="6309094" y="344518"/>
                  </a:lnTo>
                  <a:lnTo>
                    <a:pt x="6292468" y="333296"/>
                  </a:lnTo>
                  <a:lnTo>
                    <a:pt x="6272109" y="329181"/>
                  </a:lnTo>
                  <a:close/>
                </a:path>
                <a:path w="6324600" h="2157095">
                  <a:moveTo>
                    <a:pt x="1797465" y="0"/>
                  </a:moveTo>
                  <a:lnTo>
                    <a:pt x="1690823" y="329181"/>
                  </a:lnTo>
                  <a:lnTo>
                    <a:pt x="1904106" y="329181"/>
                  </a:lnTo>
                  <a:lnTo>
                    <a:pt x="1797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23360" y="7568220"/>
            <a:ext cx="5554345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5" dirty="0">
                <a:solidFill>
                  <a:srgbClr val="5C5C5C"/>
                </a:solidFill>
                <a:latin typeface="游ゴシック"/>
                <a:cs typeface="游ゴシック"/>
              </a:rPr>
              <a:t>何のブランチがあるかを確認したい時に使うよ。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1549" y="2869022"/>
            <a:ext cx="8659495" cy="3832860"/>
            <a:chOff x="701549" y="2869022"/>
            <a:chExt cx="8659495" cy="3832860"/>
          </a:xfrm>
        </p:grpSpPr>
        <p:sp>
          <p:nvSpPr>
            <p:cNvPr id="8" name="object 8"/>
            <p:cNvSpPr/>
            <p:nvPr/>
          </p:nvSpPr>
          <p:spPr>
            <a:xfrm>
              <a:off x="701549" y="3622926"/>
              <a:ext cx="8659495" cy="3078480"/>
            </a:xfrm>
            <a:custGeom>
              <a:avLst/>
              <a:gdLst/>
              <a:ahLst/>
              <a:cxnLst/>
              <a:rect l="l" t="t" r="r" b="b"/>
              <a:pathLst>
                <a:path w="8659495" h="3078479">
                  <a:moveTo>
                    <a:pt x="8659422" y="0"/>
                  </a:moveTo>
                  <a:lnTo>
                    <a:pt x="0" y="0"/>
                  </a:lnTo>
                  <a:lnTo>
                    <a:pt x="0" y="2973807"/>
                  </a:lnTo>
                  <a:lnTo>
                    <a:pt x="8221" y="3014547"/>
                  </a:lnTo>
                  <a:lnTo>
                    <a:pt x="30643" y="3047804"/>
                  </a:lnTo>
                  <a:lnTo>
                    <a:pt x="63899" y="3070221"/>
                  </a:lnTo>
                  <a:lnTo>
                    <a:pt x="104624" y="3078440"/>
                  </a:lnTo>
                  <a:lnTo>
                    <a:pt x="8554797" y="3078440"/>
                  </a:lnTo>
                  <a:lnTo>
                    <a:pt x="8595518" y="3070217"/>
                  </a:lnTo>
                  <a:lnTo>
                    <a:pt x="8628774" y="3047794"/>
                  </a:lnTo>
                  <a:lnTo>
                    <a:pt x="8651199" y="3014535"/>
                  </a:lnTo>
                  <a:lnTo>
                    <a:pt x="8659422" y="2973807"/>
                  </a:lnTo>
                  <a:lnTo>
                    <a:pt x="865942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549" y="2869022"/>
              <a:ext cx="8659495" cy="754380"/>
            </a:xfrm>
            <a:custGeom>
              <a:avLst/>
              <a:gdLst/>
              <a:ahLst/>
              <a:cxnLst/>
              <a:rect l="l" t="t" r="r" b="b"/>
              <a:pathLst>
                <a:path w="8659495" h="754379">
                  <a:moveTo>
                    <a:pt x="8607061" y="0"/>
                  </a:moveTo>
                  <a:lnTo>
                    <a:pt x="52360" y="0"/>
                  </a:lnTo>
                  <a:lnTo>
                    <a:pt x="32009" y="4118"/>
                  </a:lnTo>
                  <a:lnTo>
                    <a:pt x="15363" y="15351"/>
                  </a:lnTo>
                  <a:lnTo>
                    <a:pt x="4124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59422" y="753903"/>
                  </a:lnTo>
                  <a:lnTo>
                    <a:pt x="8659422" y="52414"/>
                  </a:lnTo>
                  <a:lnTo>
                    <a:pt x="8655307" y="31979"/>
                  </a:lnTo>
                  <a:lnTo>
                    <a:pt x="8644086" y="15322"/>
                  </a:lnTo>
                  <a:lnTo>
                    <a:pt x="8627442" y="4108"/>
                  </a:lnTo>
                  <a:lnTo>
                    <a:pt x="8607061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5441" y="2711300"/>
            <a:ext cx="6539230" cy="348551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游ゴシック"/>
                <a:cs typeface="游ゴシック"/>
              </a:rPr>
              <a:t>branch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3950" spc="5" dirty="0">
                <a:solidFill>
                  <a:srgbClr val="FFFFFF"/>
                </a:solidFill>
                <a:latin typeface="游ゴシック"/>
                <a:cs typeface="游ゴシック"/>
              </a:rPr>
              <a:t># 全てのブランチを表示する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branch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-110" dirty="0">
                <a:solidFill>
                  <a:srgbClr val="FFFFFF"/>
                </a:solidFill>
                <a:latin typeface="游ゴシック"/>
                <a:cs typeface="游ゴシック"/>
              </a:rPr>
              <a:t>-</a:t>
            </a:r>
            <a:r>
              <a:rPr sz="3950" spc="-50" dirty="0">
                <a:solidFill>
                  <a:srgbClr val="FFFFFF"/>
                </a:solidFill>
                <a:latin typeface="游ゴシック"/>
                <a:cs typeface="游ゴシック"/>
              </a:rPr>
              <a:t>a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08464" y="7544272"/>
              <a:ext cx="1832610" cy="0"/>
            </a:xfrm>
            <a:custGeom>
              <a:avLst/>
              <a:gdLst/>
              <a:ahLst/>
              <a:cxnLst/>
              <a:rect l="l" t="t" r="r" b="b"/>
              <a:pathLst>
                <a:path w="1832609">
                  <a:moveTo>
                    <a:pt x="1832404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78632" y="7340090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69"/>
                  </a:lnTo>
                  <a:lnTo>
                    <a:pt x="433337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79249" y="7099260"/>
              <a:ext cx="3086735" cy="922019"/>
            </a:xfrm>
            <a:custGeom>
              <a:avLst/>
              <a:gdLst/>
              <a:ahLst/>
              <a:cxnLst/>
              <a:rect l="l" t="t" r="r" b="b"/>
              <a:pathLst>
                <a:path w="3086734" h="922020">
                  <a:moveTo>
                    <a:pt x="2981563" y="0"/>
                  </a:moveTo>
                  <a:lnTo>
                    <a:pt x="104677" y="0"/>
                  </a:lnTo>
                  <a:lnTo>
                    <a:pt x="63955" y="8241"/>
                  </a:lnTo>
                  <a:lnTo>
                    <a:pt x="30677" y="30710"/>
                  </a:lnTo>
                  <a:lnTo>
                    <a:pt x="823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37" y="857428"/>
                  </a:lnTo>
                  <a:lnTo>
                    <a:pt x="30681" y="890741"/>
                  </a:lnTo>
                  <a:lnTo>
                    <a:pt x="63960" y="913201"/>
                  </a:lnTo>
                  <a:lnTo>
                    <a:pt x="104677" y="921437"/>
                  </a:lnTo>
                  <a:lnTo>
                    <a:pt x="2981563" y="921437"/>
                  </a:lnTo>
                  <a:lnTo>
                    <a:pt x="3022285" y="913196"/>
                  </a:lnTo>
                  <a:lnTo>
                    <a:pt x="3055563" y="890727"/>
                  </a:lnTo>
                  <a:lnTo>
                    <a:pt x="3078007" y="857412"/>
                  </a:lnTo>
                  <a:lnTo>
                    <a:pt x="3086241" y="816634"/>
                  </a:lnTo>
                  <a:lnTo>
                    <a:pt x="3086241" y="104803"/>
                  </a:lnTo>
                  <a:lnTo>
                    <a:pt x="3078003" y="64009"/>
                  </a:lnTo>
                  <a:lnTo>
                    <a:pt x="3055559" y="30696"/>
                  </a:lnTo>
                  <a:lnTo>
                    <a:pt x="3022281" y="8235"/>
                  </a:lnTo>
                  <a:lnTo>
                    <a:pt x="2981563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536686" y="6196534"/>
            <a:ext cx="1701164" cy="157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54100"/>
              </a:lnSpc>
              <a:spcBef>
                <a:spcPts val="100"/>
              </a:spcBef>
            </a:pPr>
            <a:r>
              <a:rPr sz="3300" spc="-45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300" spc="300" dirty="0">
                <a:solidFill>
                  <a:srgbClr val="FFFFFF"/>
                </a:solidFill>
                <a:latin typeface="メイリオ"/>
                <a:cs typeface="メイリオ"/>
              </a:rPr>
              <a:t>f57e2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104221" y="7099260"/>
            <a:ext cx="3086735" cy="922019"/>
          </a:xfrm>
          <a:custGeom>
            <a:avLst/>
            <a:gdLst/>
            <a:ahLst/>
            <a:cxnLst/>
            <a:rect l="l" t="t" r="r" b="b"/>
            <a:pathLst>
              <a:path w="3086734" h="922020">
                <a:moveTo>
                  <a:pt x="2981563" y="0"/>
                </a:moveTo>
                <a:lnTo>
                  <a:pt x="104677" y="0"/>
                </a:lnTo>
                <a:lnTo>
                  <a:pt x="63955" y="8241"/>
                </a:lnTo>
                <a:lnTo>
                  <a:pt x="30677" y="30710"/>
                </a:lnTo>
                <a:lnTo>
                  <a:pt x="8233" y="64025"/>
                </a:lnTo>
                <a:lnTo>
                  <a:pt x="0" y="104803"/>
                </a:lnTo>
                <a:lnTo>
                  <a:pt x="0" y="816634"/>
                </a:lnTo>
                <a:lnTo>
                  <a:pt x="8237" y="857428"/>
                </a:lnTo>
                <a:lnTo>
                  <a:pt x="30681" y="890741"/>
                </a:lnTo>
                <a:lnTo>
                  <a:pt x="63960" y="913201"/>
                </a:lnTo>
                <a:lnTo>
                  <a:pt x="104677" y="921437"/>
                </a:lnTo>
                <a:lnTo>
                  <a:pt x="2981563" y="921437"/>
                </a:lnTo>
                <a:lnTo>
                  <a:pt x="3022285" y="913196"/>
                </a:lnTo>
                <a:lnTo>
                  <a:pt x="3055563" y="890727"/>
                </a:lnTo>
                <a:lnTo>
                  <a:pt x="3078007" y="857412"/>
                </a:lnTo>
                <a:lnTo>
                  <a:pt x="3086241" y="816634"/>
                </a:lnTo>
                <a:lnTo>
                  <a:pt x="3086241" y="104803"/>
                </a:lnTo>
                <a:lnTo>
                  <a:pt x="3078003" y="64009"/>
                </a:lnTo>
                <a:lnTo>
                  <a:pt x="3055559" y="30696"/>
                </a:lnTo>
                <a:lnTo>
                  <a:pt x="3022281" y="8235"/>
                </a:lnTo>
                <a:lnTo>
                  <a:pt x="2981563" y="0"/>
                </a:lnTo>
                <a:close/>
              </a:path>
            </a:pathLst>
          </a:custGeom>
          <a:solidFill>
            <a:srgbClr val="3BAE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709304" y="6196534"/>
            <a:ext cx="1701164" cy="157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 marR="5080" indent="-199390">
              <a:lnSpc>
                <a:spcPct val="154100"/>
              </a:lnSpc>
              <a:spcBef>
                <a:spcPts val="100"/>
              </a:spcBef>
            </a:pPr>
            <a:r>
              <a:rPr sz="3300" spc="-45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300" spc="250" dirty="0">
                <a:solidFill>
                  <a:srgbClr val="FFFFFF"/>
                </a:solidFill>
                <a:latin typeface="メイリオ"/>
                <a:cs typeface="メイリオ"/>
              </a:rPr>
              <a:t>a6923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051866" y="4607189"/>
            <a:ext cx="3194050" cy="1784350"/>
            <a:chOff x="16051866" y="4607189"/>
            <a:chExt cx="3194050" cy="1784350"/>
          </a:xfrm>
        </p:grpSpPr>
        <p:sp>
          <p:nvSpPr>
            <p:cNvPr id="20" name="object 20"/>
            <p:cNvSpPr/>
            <p:nvPr/>
          </p:nvSpPr>
          <p:spPr>
            <a:xfrm>
              <a:off x="17577222" y="5501990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4">
                  <a:moveTo>
                    <a:pt x="0" y="0"/>
                  </a:moveTo>
                  <a:lnTo>
                    <a:pt x="0" y="56404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350256" y="5957933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0"/>
                  </a:lnTo>
                  <a:lnTo>
                    <a:pt x="216674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51866" y="4607189"/>
              <a:ext cx="3194050" cy="911225"/>
            </a:xfrm>
            <a:custGeom>
              <a:avLst/>
              <a:gdLst/>
              <a:ahLst/>
              <a:cxnLst/>
              <a:rect l="l" t="t" r="r" b="b"/>
              <a:pathLst>
                <a:path w="3194050" h="911225">
                  <a:moveTo>
                    <a:pt x="3088953" y="0"/>
                  </a:moveTo>
                  <a:lnTo>
                    <a:pt x="104666" y="0"/>
                  </a:lnTo>
                  <a:lnTo>
                    <a:pt x="63916" y="8231"/>
                  </a:lnTo>
                  <a:lnTo>
                    <a:pt x="30646" y="30678"/>
                  </a:lnTo>
                  <a:lnTo>
                    <a:pt x="8221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9" y="847007"/>
                  </a:lnTo>
                  <a:lnTo>
                    <a:pt x="30663" y="880294"/>
                  </a:lnTo>
                  <a:lnTo>
                    <a:pt x="63935" y="902737"/>
                  </a:lnTo>
                  <a:lnTo>
                    <a:pt x="104666" y="910967"/>
                  </a:lnTo>
                  <a:lnTo>
                    <a:pt x="3088953" y="910967"/>
                  </a:lnTo>
                  <a:lnTo>
                    <a:pt x="3129703" y="902735"/>
                  </a:lnTo>
                  <a:lnTo>
                    <a:pt x="3162973" y="880288"/>
                  </a:lnTo>
                  <a:lnTo>
                    <a:pt x="3185398" y="847001"/>
                  </a:lnTo>
                  <a:lnTo>
                    <a:pt x="3193620" y="806245"/>
                  </a:lnTo>
                  <a:lnTo>
                    <a:pt x="3193620" y="104721"/>
                  </a:lnTo>
                  <a:lnTo>
                    <a:pt x="3185390" y="63959"/>
                  </a:lnTo>
                  <a:lnTo>
                    <a:pt x="3162956" y="30672"/>
                  </a:lnTo>
                  <a:lnTo>
                    <a:pt x="3129684" y="8229"/>
                  </a:lnTo>
                  <a:lnTo>
                    <a:pt x="3088953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871602" y="4741081"/>
            <a:ext cx="16173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95" dirty="0">
                <a:solidFill>
                  <a:srgbClr val="FFFFFF"/>
                </a:solidFill>
                <a:latin typeface="メイリオ"/>
                <a:cs typeface="メイリオ"/>
              </a:rPr>
              <a:t>master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051866" y="2848080"/>
            <a:ext cx="3194050" cy="1732280"/>
            <a:chOff x="16051866" y="2848080"/>
            <a:chExt cx="3194050" cy="1732280"/>
          </a:xfrm>
        </p:grpSpPr>
        <p:sp>
          <p:nvSpPr>
            <p:cNvPr id="25" name="object 25"/>
            <p:cNvSpPr/>
            <p:nvPr/>
          </p:nvSpPr>
          <p:spPr>
            <a:xfrm>
              <a:off x="17627735" y="3753812"/>
              <a:ext cx="0" cy="389255"/>
            </a:xfrm>
            <a:custGeom>
              <a:avLst/>
              <a:gdLst/>
              <a:ahLst/>
              <a:cxnLst/>
              <a:rect l="l" t="t" r="r" b="b"/>
              <a:pathLst>
                <a:path h="389254">
                  <a:moveTo>
                    <a:pt x="0" y="0"/>
                  </a:moveTo>
                  <a:lnTo>
                    <a:pt x="0" y="388941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23552" y="4146470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0"/>
                  </a:lnTo>
                  <a:lnTo>
                    <a:pt x="216674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51866" y="2848080"/>
              <a:ext cx="3194050" cy="911225"/>
            </a:xfrm>
            <a:custGeom>
              <a:avLst/>
              <a:gdLst/>
              <a:ahLst/>
              <a:cxnLst/>
              <a:rect l="l" t="t" r="r" b="b"/>
              <a:pathLst>
                <a:path w="3194050" h="911225">
                  <a:moveTo>
                    <a:pt x="3088953" y="0"/>
                  </a:moveTo>
                  <a:lnTo>
                    <a:pt x="104666" y="0"/>
                  </a:lnTo>
                  <a:lnTo>
                    <a:pt x="63916" y="8231"/>
                  </a:lnTo>
                  <a:lnTo>
                    <a:pt x="30646" y="30678"/>
                  </a:lnTo>
                  <a:lnTo>
                    <a:pt x="8221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9" y="847007"/>
                  </a:lnTo>
                  <a:lnTo>
                    <a:pt x="30663" y="880294"/>
                  </a:lnTo>
                  <a:lnTo>
                    <a:pt x="63935" y="902737"/>
                  </a:lnTo>
                  <a:lnTo>
                    <a:pt x="104666" y="910967"/>
                  </a:lnTo>
                  <a:lnTo>
                    <a:pt x="3088953" y="910967"/>
                  </a:lnTo>
                  <a:lnTo>
                    <a:pt x="3129703" y="902735"/>
                  </a:lnTo>
                  <a:lnTo>
                    <a:pt x="3162973" y="880288"/>
                  </a:lnTo>
                  <a:lnTo>
                    <a:pt x="3185398" y="847001"/>
                  </a:lnTo>
                  <a:lnTo>
                    <a:pt x="3193620" y="806245"/>
                  </a:lnTo>
                  <a:lnTo>
                    <a:pt x="3193620" y="104721"/>
                  </a:lnTo>
                  <a:lnTo>
                    <a:pt x="3185390" y="63959"/>
                  </a:lnTo>
                  <a:lnTo>
                    <a:pt x="3162956" y="30672"/>
                  </a:lnTo>
                  <a:lnTo>
                    <a:pt x="3129684" y="8229"/>
                  </a:lnTo>
                  <a:lnTo>
                    <a:pt x="3088953" y="0"/>
                  </a:lnTo>
                  <a:close/>
                </a:path>
              </a:pathLst>
            </a:custGeom>
            <a:solidFill>
              <a:srgbClr val="C06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012959" y="2981973"/>
            <a:ext cx="13347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54" dirty="0">
                <a:solidFill>
                  <a:srgbClr val="FFFFFF"/>
                </a:solidFill>
                <a:latin typeface="メイリオ"/>
                <a:cs typeface="メイリオ"/>
              </a:rPr>
              <a:t>HEAD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6051866" y="8016664"/>
            <a:ext cx="3194050" cy="1795145"/>
            <a:chOff x="16051866" y="8016664"/>
            <a:chExt cx="3194050" cy="1795145"/>
          </a:xfrm>
        </p:grpSpPr>
        <p:sp>
          <p:nvSpPr>
            <p:cNvPr id="30" name="object 30"/>
            <p:cNvSpPr/>
            <p:nvPr/>
          </p:nvSpPr>
          <p:spPr>
            <a:xfrm>
              <a:off x="17577222" y="8341902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5">
                  <a:moveTo>
                    <a:pt x="0" y="564046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350256" y="8016664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216674" y="0"/>
                  </a:moveTo>
                  <a:lnTo>
                    <a:pt x="0" y="433340"/>
                  </a:lnTo>
                  <a:lnTo>
                    <a:pt x="433337" y="433340"/>
                  </a:lnTo>
                  <a:lnTo>
                    <a:pt x="216674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051866" y="8900252"/>
              <a:ext cx="3194050" cy="911225"/>
            </a:xfrm>
            <a:custGeom>
              <a:avLst/>
              <a:gdLst/>
              <a:ahLst/>
              <a:cxnLst/>
              <a:rect l="l" t="t" r="r" b="b"/>
              <a:pathLst>
                <a:path w="3194050" h="911225">
                  <a:moveTo>
                    <a:pt x="3088953" y="0"/>
                  </a:moveTo>
                  <a:lnTo>
                    <a:pt x="104666" y="0"/>
                  </a:lnTo>
                  <a:lnTo>
                    <a:pt x="63916" y="8231"/>
                  </a:lnTo>
                  <a:lnTo>
                    <a:pt x="30646" y="30678"/>
                  </a:lnTo>
                  <a:lnTo>
                    <a:pt x="8221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9" y="847007"/>
                  </a:lnTo>
                  <a:lnTo>
                    <a:pt x="30663" y="880294"/>
                  </a:lnTo>
                  <a:lnTo>
                    <a:pt x="63935" y="902737"/>
                  </a:lnTo>
                  <a:lnTo>
                    <a:pt x="104666" y="910967"/>
                  </a:lnTo>
                  <a:lnTo>
                    <a:pt x="3088953" y="910967"/>
                  </a:lnTo>
                  <a:lnTo>
                    <a:pt x="3129703" y="902735"/>
                  </a:lnTo>
                  <a:lnTo>
                    <a:pt x="3162973" y="880288"/>
                  </a:lnTo>
                  <a:lnTo>
                    <a:pt x="3185398" y="847001"/>
                  </a:lnTo>
                  <a:lnTo>
                    <a:pt x="3193620" y="806245"/>
                  </a:lnTo>
                  <a:lnTo>
                    <a:pt x="3193620" y="104721"/>
                  </a:lnTo>
                  <a:lnTo>
                    <a:pt x="3185390" y="63959"/>
                  </a:lnTo>
                  <a:lnTo>
                    <a:pt x="3162956" y="30672"/>
                  </a:lnTo>
                  <a:lnTo>
                    <a:pt x="3129684" y="8229"/>
                  </a:lnTo>
                  <a:lnTo>
                    <a:pt x="3088953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833070" y="9034144"/>
            <a:ext cx="16941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15" dirty="0">
                <a:solidFill>
                  <a:srgbClr val="FFFFFF"/>
                </a:solidFill>
                <a:latin typeface="メイリオ"/>
                <a:cs typeface="メイリオ"/>
              </a:rPr>
              <a:t>feature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575441" y="4387300"/>
            <a:ext cx="4241165" cy="5633720"/>
            <a:chOff x="15575441" y="4387300"/>
            <a:chExt cx="4241165" cy="5633720"/>
          </a:xfrm>
        </p:grpSpPr>
        <p:sp>
          <p:nvSpPr>
            <p:cNvPr id="35" name="object 35"/>
            <p:cNvSpPr/>
            <p:nvPr/>
          </p:nvSpPr>
          <p:spPr>
            <a:xfrm>
              <a:off x="15591147" y="8696069"/>
              <a:ext cx="4209415" cy="1309370"/>
            </a:xfrm>
            <a:custGeom>
              <a:avLst/>
              <a:gdLst/>
              <a:ahLst/>
              <a:cxnLst/>
              <a:rect l="l" t="t" r="r" b="b"/>
              <a:pathLst>
                <a:path w="4209415" h="1309370">
                  <a:moveTo>
                    <a:pt x="2104647" y="1308860"/>
                  </a:moveTo>
                  <a:lnTo>
                    <a:pt x="2175532" y="1308496"/>
                  </a:lnTo>
                  <a:lnTo>
                    <a:pt x="2245829" y="1307411"/>
                  </a:lnTo>
                  <a:lnTo>
                    <a:pt x="2315502" y="1305617"/>
                  </a:lnTo>
                  <a:lnTo>
                    <a:pt x="2384516" y="1303125"/>
                  </a:lnTo>
                  <a:lnTo>
                    <a:pt x="2452831" y="1299946"/>
                  </a:lnTo>
                  <a:lnTo>
                    <a:pt x="2520413" y="1296093"/>
                  </a:lnTo>
                  <a:lnTo>
                    <a:pt x="2587224" y="1291576"/>
                  </a:lnTo>
                  <a:lnTo>
                    <a:pt x="2653227" y="1286407"/>
                  </a:lnTo>
                  <a:lnTo>
                    <a:pt x="2718385" y="1280598"/>
                  </a:lnTo>
                  <a:lnTo>
                    <a:pt x="2782662" y="1274159"/>
                  </a:lnTo>
                  <a:lnTo>
                    <a:pt x="2846021" y="1267103"/>
                  </a:lnTo>
                  <a:lnTo>
                    <a:pt x="2908424" y="1259441"/>
                  </a:lnTo>
                  <a:lnTo>
                    <a:pt x="2969835" y="1251184"/>
                  </a:lnTo>
                  <a:lnTo>
                    <a:pt x="3030218" y="1242343"/>
                  </a:lnTo>
                  <a:lnTo>
                    <a:pt x="3089535" y="1232931"/>
                  </a:lnTo>
                  <a:lnTo>
                    <a:pt x="3147750" y="1222958"/>
                  </a:lnTo>
                  <a:lnTo>
                    <a:pt x="3204825" y="1212436"/>
                  </a:lnTo>
                  <a:lnTo>
                    <a:pt x="3260725" y="1201377"/>
                  </a:lnTo>
                  <a:lnTo>
                    <a:pt x="3315411" y="1189792"/>
                  </a:lnTo>
                  <a:lnTo>
                    <a:pt x="3368847" y="1177692"/>
                  </a:lnTo>
                  <a:lnTo>
                    <a:pt x="3420997" y="1165089"/>
                  </a:lnTo>
                  <a:lnTo>
                    <a:pt x="3471824" y="1151995"/>
                  </a:lnTo>
                  <a:lnTo>
                    <a:pt x="3521290" y="1138420"/>
                  </a:lnTo>
                  <a:lnTo>
                    <a:pt x="3569359" y="1124376"/>
                  </a:lnTo>
                  <a:lnTo>
                    <a:pt x="3615994" y="1109875"/>
                  </a:lnTo>
                  <a:lnTo>
                    <a:pt x="3661159" y="1094928"/>
                  </a:lnTo>
                  <a:lnTo>
                    <a:pt x="3704815" y="1079547"/>
                  </a:lnTo>
                  <a:lnTo>
                    <a:pt x="3746928" y="1063743"/>
                  </a:lnTo>
                  <a:lnTo>
                    <a:pt x="3787459" y="1047527"/>
                  </a:lnTo>
                  <a:lnTo>
                    <a:pt x="3826372" y="1030911"/>
                  </a:lnTo>
                  <a:lnTo>
                    <a:pt x="3863630" y="1013907"/>
                  </a:lnTo>
                  <a:lnTo>
                    <a:pt x="3899196" y="996525"/>
                  </a:lnTo>
                  <a:lnTo>
                    <a:pt x="3933034" y="978778"/>
                  </a:lnTo>
                  <a:lnTo>
                    <a:pt x="3995377" y="942232"/>
                  </a:lnTo>
                  <a:lnTo>
                    <a:pt x="4050363" y="904360"/>
                  </a:lnTo>
                  <a:lnTo>
                    <a:pt x="4097698" y="865255"/>
                  </a:lnTo>
                  <a:lnTo>
                    <a:pt x="4137087" y="825008"/>
                  </a:lnTo>
                  <a:lnTo>
                    <a:pt x="4168236" y="783710"/>
                  </a:lnTo>
                  <a:lnTo>
                    <a:pt x="4190850" y="741454"/>
                  </a:lnTo>
                  <a:lnTo>
                    <a:pt x="4204635" y="698330"/>
                  </a:lnTo>
                  <a:lnTo>
                    <a:pt x="4209295" y="654430"/>
                  </a:lnTo>
                  <a:lnTo>
                    <a:pt x="4208124" y="632389"/>
                  </a:lnTo>
                  <a:lnTo>
                    <a:pt x="4198865" y="588865"/>
                  </a:lnTo>
                  <a:lnTo>
                    <a:pt x="4180629" y="546164"/>
                  </a:lnTo>
                  <a:lnTo>
                    <a:pt x="4153710" y="504375"/>
                  </a:lnTo>
                  <a:lnTo>
                    <a:pt x="4118404" y="463591"/>
                  </a:lnTo>
                  <a:lnTo>
                    <a:pt x="4075005" y="423903"/>
                  </a:lnTo>
                  <a:lnTo>
                    <a:pt x="4023808" y="385404"/>
                  </a:lnTo>
                  <a:lnTo>
                    <a:pt x="3965106" y="348184"/>
                  </a:lnTo>
                  <a:lnTo>
                    <a:pt x="3899196" y="312335"/>
                  </a:lnTo>
                  <a:lnTo>
                    <a:pt x="3863630" y="294953"/>
                  </a:lnTo>
                  <a:lnTo>
                    <a:pt x="3826372" y="277949"/>
                  </a:lnTo>
                  <a:lnTo>
                    <a:pt x="3787459" y="261333"/>
                  </a:lnTo>
                  <a:lnTo>
                    <a:pt x="3746928" y="245117"/>
                  </a:lnTo>
                  <a:lnTo>
                    <a:pt x="3704815" y="229313"/>
                  </a:lnTo>
                  <a:lnTo>
                    <a:pt x="3661159" y="213931"/>
                  </a:lnTo>
                  <a:lnTo>
                    <a:pt x="3615994" y="198985"/>
                  </a:lnTo>
                  <a:lnTo>
                    <a:pt x="3569359" y="184484"/>
                  </a:lnTo>
                  <a:lnTo>
                    <a:pt x="3521290" y="170440"/>
                  </a:lnTo>
                  <a:lnTo>
                    <a:pt x="3471824" y="156865"/>
                  </a:lnTo>
                  <a:lnTo>
                    <a:pt x="3420997" y="143770"/>
                  </a:lnTo>
                  <a:lnTo>
                    <a:pt x="3368847" y="131168"/>
                  </a:lnTo>
                  <a:lnTo>
                    <a:pt x="3315411" y="119068"/>
                  </a:lnTo>
                  <a:lnTo>
                    <a:pt x="3260725" y="107482"/>
                  </a:lnTo>
                  <a:lnTo>
                    <a:pt x="3204825" y="96423"/>
                  </a:lnTo>
                  <a:lnTo>
                    <a:pt x="3147750" y="85902"/>
                  </a:lnTo>
                  <a:lnTo>
                    <a:pt x="3089535" y="75929"/>
                  </a:lnTo>
                  <a:lnTo>
                    <a:pt x="3030218" y="66517"/>
                  </a:lnTo>
                  <a:lnTo>
                    <a:pt x="2969835" y="57676"/>
                  </a:lnTo>
                  <a:lnTo>
                    <a:pt x="2908424" y="49419"/>
                  </a:lnTo>
                  <a:lnTo>
                    <a:pt x="2846021" y="41756"/>
                  </a:lnTo>
                  <a:lnTo>
                    <a:pt x="2782662" y="34700"/>
                  </a:lnTo>
                  <a:lnTo>
                    <a:pt x="2718385" y="28262"/>
                  </a:lnTo>
                  <a:lnTo>
                    <a:pt x="2653227" y="22452"/>
                  </a:lnTo>
                  <a:lnTo>
                    <a:pt x="2587224" y="17283"/>
                  </a:lnTo>
                  <a:lnTo>
                    <a:pt x="2520413" y="12767"/>
                  </a:lnTo>
                  <a:lnTo>
                    <a:pt x="2452831" y="8913"/>
                  </a:lnTo>
                  <a:lnTo>
                    <a:pt x="2384516" y="5735"/>
                  </a:lnTo>
                  <a:lnTo>
                    <a:pt x="2315502" y="3243"/>
                  </a:lnTo>
                  <a:lnTo>
                    <a:pt x="2245829" y="1449"/>
                  </a:lnTo>
                  <a:lnTo>
                    <a:pt x="2175532" y="364"/>
                  </a:lnTo>
                  <a:lnTo>
                    <a:pt x="2104647" y="0"/>
                  </a:lnTo>
                  <a:lnTo>
                    <a:pt x="2033763" y="364"/>
                  </a:lnTo>
                  <a:lnTo>
                    <a:pt x="1963466" y="1449"/>
                  </a:lnTo>
                  <a:lnTo>
                    <a:pt x="1893792" y="3243"/>
                  </a:lnTo>
                  <a:lnTo>
                    <a:pt x="1824779" y="5735"/>
                  </a:lnTo>
                  <a:lnTo>
                    <a:pt x="1756463" y="8913"/>
                  </a:lnTo>
                  <a:lnTo>
                    <a:pt x="1688882" y="12767"/>
                  </a:lnTo>
                  <a:lnTo>
                    <a:pt x="1622071" y="17283"/>
                  </a:lnTo>
                  <a:lnTo>
                    <a:pt x="1556068" y="22452"/>
                  </a:lnTo>
                  <a:lnTo>
                    <a:pt x="1490910" y="28262"/>
                  </a:lnTo>
                  <a:lnTo>
                    <a:pt x="1426633" y="34700"/>
                  </a:lnTo>
                  <a:lnTo>
                    <a:pt x="1363274" y="41756"/>
                  </a:lnTo>
                  <a:lnTo>
                    <a:pt x="1300871" y="49419"/>
                  </a:lnTo>
                  <a:lnTo>
                    <a:pt x="1239459" y="57676"/>
                  </a:lnTo>
                  <a:lnTo>
                    <a:pt x="1179077" y="66517"/>
                  </a:lnTo>
                  <a:lnTo>
                    <a:pt x="1119760" y="75929"/>
                  </a:lnTo>
                  <a:lnTo>
                    <a:pt x="1061545" y="85902"/>
                  </a:lnTo>
                  <a:lnTo>
                    <a:pt x="1004470" y="96423"/>
                  </a:lnTo>
                  <a:lnTo>
                    <a:pt x="948570" y="107482"/>
                  </a:lnTo>
                  <a:lnTo>
                    <a:pt x="893884" y="119068"/>
                  </a:lnTo>
                  <a:lnTo>
                    <a:pt x="840447" y="131168"/>
                  </a:lnTo>
                  <a:lnTo>
                    <a:pt x="788298" y="143770"/>
                  </a:lnTo>
                  <a:lnTo>
                    <a:pt x="737471" y="156865"/>
                  </a:lnTo>
                  <a:lnTo>
                    <a:pt x="688005" y="170440"/>
                  </a:lnTo>
                  <a:lnTo>
                    <a:pt x="639936" y="184484"/>
                  </a:lnTo>
                  <a:lnTo>
                    <a:pt x="593301" y="198985"/>
                  </a:lnTo>
                  <a:lnTo>
                    <a:pt x="548136" y="213931"/>
                  </a:lnTo>
                  <a:lnTo>
                    <a:pt x="504479" y="229313"/>
                  </a:lnTo>
                  <a:lnTo>
                    <a:pt x="462367" y="245117"/>
                  </a:lnTo>
                  <a:lnTo>
                    <a:pt x="421836" y="261333"/>
                  </a:lnTo>
                  <a:lnTo>
                    <a:pt x="382923" y="277949"/>
                  </a:lnTo>
                  <a:lnTo>
                    <a:pt x="345665" y="294953"/>
                  </a:lnTo>
                  <a:lnTo>
                    <a:pt x="310098" y="312335"/>
                  </a:lnTo>
                  <a:lnTo>
                    <a:pt x="276261" y="330082"/>
                  </a:lnTo>
                  <a:lnTo>
                    <a:pt x="213918" y="366628"/>
                  </a:lnTo>
                  <a:lnTo>
                    <a:pt x="158932" y="404499"/>
                  </a:lnTo>
                  <a:lnTo>
                    <a:pt x="111597" y="443604"/>
                  </a:lnTo>
                  <a:lnTo>
                    <a:pt x="72208" y="483852"/>
                  </a:lnTo>
                  <a:lnTo>
                    <a:pt x="41059" y="525149"/>
                  </a:lnTo>
                  <a:lnTo>
                    <a:pt x="18444" y="567406"/>
                  </a:lnTo>
                  <a:lnTo>
                    <a:pt x="4660" y="610530"/>
                  </a:lnTo>
                  <a:lnTo>
                    <a:pt x="0" y="654430"/>
                  </a:lnTo>
                  <a:lnTo>
                    <a:pt x="1171" y="676471"/>
                  </a:lnTo>
                  <a:lnTo>
                    <a:pt x="10430" y="719994"/>
                  </a:lnTo>
                  <a:lnTo>
                    <a:pt x="28666" y="762696"/>
                  </a:lnTo>
                  <a:lnTo>
                    <a:pt x="55585" y="804485"/>
                  </a:lnTo>
                  <a:lnTo>
                    <a:pt x="90891" y="845269"/>
                  </a:lnTo>
                  <a:lnTo>
                    <a:pt x="134290" y="884956"/>
                  </a:lnTo>
                  <a:lnTo>
                    <a:pt x="185487" y="923456"/>
                  </a:lnTo>
                  <a:lnTo>
                    <a:pt x="244188" y="960676"/>
                  </a:lnTo>
                  <a:lnTo>
                    <a:pt x="310098" y="996525"/>
                  </a:lnTo>
                  <a:lnTo>
                    <a:pt x="345665" y="1013907"/>
                  </a:lnTo>
                  <a:lnTo>
                    <a:pt x="382923" y="1030911"/>
                  </a:lnTo>
                  <a:lnTo>
                    <a:pt x="421836" y="1047527"/>
                  </a:lnTo>
                  <a:lnTo>
                    <a:pt x="462367" y="1063743"/>
                  </a:lnTo>
                  <a:lnTo>
                    <a:pt x="504479" y="1079547"/>
                  </a:lnTo>
                  <a:lnTo>
                    <a:pt x="548136" y="1094928"/>
                  </a:lnTo>
                  <a:lnTo>
                    <a:pt x="593301" y="1109875"/>
                  </a:lnTo>
                  <a:lnTo>
                    <a:pt x="639936" y="1124376"/>
                  </a:lnTo>
                  <a:lnTo>
                    <a:pt x="688005" y="1138420"/>
                  </a:lnTo>
                  <a:lnTo>
                    <a:pt x="737471" y="1151995"/>
                  </a:lnTo>
                  <a:lnTo>
                    <a:pt x="788298" y="1165089"/>
                  </a:lnTo>
                  <a:lnTo>
                    <a:pt x="840447" y="1177692"/>
                  </a:lnTo>
                  <a:lnTo>
                    <a:pt x="893884" y="1189792"/>
                  </a:lnTo>
                  <a:lnTo>
                    <a:pt x="948570" y="1201377"/>
                  </a:lnTo>
                  <a:lnTo>
                    <a:pt x="1004470" y="1212436"/>
                  </a:lnTo>
                  <a:lnTo>
                    <a:pt x="1061545" y="1222958"/>
                  </a:lnTo>
                  <a:lnTo>
                    <a:pt x="1119760" y="1232931"/>
                  </a:lnTo>
                  <a:lnTo>
                    <a:pt x="1179077" y="1242343"/>
                  </a:lnTo>
                  <a:lnTo>
                    <a:pt x="1239459" y="1251184"/>
                  </a:lnTo>
                  <a:lnTo>
                    <a:pt x="1300871" y="1259441"/>
                  </a:lnTo>
                  <a:lnTo>
                    <a:pt x="1363274" y="1267103"/>
                  </a:lnTo>
                  <a:lnTo>
                    <a:pt x="1426633" y="1274159"/>
                  </a:lnTo>
                  <a:lnTo>
                    <a:pt x="1490910" y="1280598"/>
                  </a:lnTo>
                  <a:lnTo>
                    <a:pt x="1556068" y="1286407"/>
                  </a:lnTo>
                  <a:lnTo>
                    <a:pt x="1622071" y="1291576"/>
                  </a:lnTo>
                  <a:lnTo>
                    <a:pt x="1688882" y="1296093"/>
                  </a:lnTo>
                  <a:lnTo>
                    <a:pt x="1756463" y="1299946"/>
                  </a:lnTo>
                  <a:lnTo>
                    <a:pt x="1824779" y="1303125"/>
                  </a:lnTo>
                  <a:lnTo>
                    <a:pt x="1893792" y="1305617"/>
                  </a:lnTo>
                  <a:lnTo>
                    <a:pt x="1963466" y="1307411"/>
                  </a:lnTo>
                  <a:lnTo>
                    <a:pt x="2033763" y="1308496"/>
                  </a:lnTo>
                  <a:lnTo>
                    <a:pt x="2104647" y="1308860"/>
                  </a:lnTo>
                  <a:close/>
                </a:path>
              </a:pathLst>
            </a:custGeom>
            <a:ln w="31412">
              <a:solidFill>
                <a:srgbClr val="C067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91147" y="4403007"/>
              <a:ext cx="4209415" cy="1309370"/>
            </a:xfrm>
            <a:custGeom>
              <a:avLst/>
              <a:gdLst/>
              <a:ahLst/>
              <a:cxnLst/>
              <a:rect l="l" t="t" r="r" b="b"/>
              <a:pathLst>
                <a:path w="4209415" h="1309370">
                  <a:moveTo>
                    <a:pt x="2104647" y="1308860"/>
                  </a:moveTo>
                  <a:lnTo>
                    <a:pt x="2175532" y="1308496"/>
                  </a:lnTo>
                  <a:lnTo>
                    <a:pt x="2245829" y="1307411"/>
                  </a:lnTo>
                  <a:lnTo>
                    <a:pt x="2315502" y="1305617"/>
                  </a:lnTo>
                  <a:lnTo>
                    <a:pt x="2384516" y="1303125"/>
                  </a:lnTo>
                  <a:lnTo>
                    <a:pt x="2452831" y="1299946"/>
                  </a:lnTo>
                  <a:lnTo>
                    <a:pt x="2520413" y="1296093"/>
                  </a:lnTo>
                  <a:lnTo>
                    <a:pt x="2587224" y="1291576"/>
                  </a:lnTo>
                  <a:lnTo>
                    <a:pt x="2653227" y="1286407"/>
                  </a:lnTo>
                  <a:lnTo>
                    <a:pt x="2718385" y="1280598"/>
                  </a:lnTo>
                  <a:lnTo>
                    <a:pt x="2782662" y="1274159"/>
                  </a:lnTo>
                  <a:lnTo>
                    <a:pt x="2846021" y="1267103"/>
                  </a:lnTo>
                  <a:lnTo>
                    <a:pt x="2908424" y="1259441"/>
                  </a:lnTo>
                  <a:lnTo>
                    <a:pt x="2969835" y="1251184"/>
                  </a:lnTo>
                  <a:lnTo>
                    <a:pt x="3030218" y="1242343"/>
                  </a:lnTo>
                  <a:lnTo>
                    <a:pt x="3089535" y="1232931"/>
                  </a:lnTo>
                  <a:lnTo>
                    <a:pt x="3147750" y="1222958"/>
                  </a:lnTo>
                  <a:lnTo>
                    <a:pt x="3204825" y="1212436"/>
                  </a:lnTo>
                  <a:lnTo>
                    <a:pt x="3260725" y="1201377"/>
                  </a:lnTo>
                  <a:lnTo>
                    <a:pt x="3315411" y="1189792"/>
                  </a:lnTo>
                  <a:lnTo>
                    <a:pt x="3368847" y="1177692"/>
                  </a:lnTo>
                  <a:lnTo>
                    <a:pt x="3420997" y="1165089"/>
                  </a:lnTo>
                  <a:lnTo>
                    <a:pt x="3471824" y="1151995"/>
                  </a:lnTo>
                  <a:lnTo>
                    <a:pt x="3521290" y="1138420"/>
                  </a:lnTo>
                  <a:lnTo>
                    <a:pt x="3569359" y="1124376"/>
                  </a:lnTo>
                  <a:lnTo>
                    <a:pt x="3615994" y="1109875"/>
                  </a:lnTo>
                  <a:lnTo>
                    <a:pt x="3661159" y="1094928"/>
                  </a:lnTo>
                  <a:lnTo>
                    <a:pt x="3704815" y="1079547"/>
                  </a:lnTo>
                  <a:lnTo>
                    <a:pt x="3746928" y="1063743"/>
                  </a:lnTo>
                  <a:lnTo>
                    <a:pt x="3787459" y="1047527"/>
                  </a:lnTo>
                  <a:lnTo>
                    <a:pt x="3826372" y="1030911"/>
                  </a:lnTo>
                  <a:lnTo>
                    <a:pt x="3863630" y="1013907"/>
                  </a:lnTo>
                  <a:lnTo>
                    <a:pt x="3899196" y="996525"/>
                  </a:lnTo>
                  <a:lnTo>
                    <a:pt x="3933034" y="978778"/>
                  </a:lnTo>
                  <a:lnTo>
                    <a:pt x="3995377" y="942232"/>
                  </a:lnTo>
                  <a:lnTo>
                    <a:pt x="4050363" y="904360"/>
                  </a:lnTo>
                  <a:lnTo>
                    <a:pt x="4097698" y="865255"/>
                  </a:lnTo>
                  <a:lnTo>
                    <a:pt x="4137087" y="825008"/>
                  </a:lnTo>
                  <a:lnTo>
                    <a:pt x="4168236" y="783710"/>
                  </a:lnTo>
                  <a:lnTo>
                    <a:pt x="4190850" y="741454"/>
                  </a:lnTo>
                  <a:lnTo>
                    <a:pt x="4204635" y="698330"/>
                  </a:lnTo>
                  <a:lnTo>
                    <a:pt x="4209295" y="654430"/>
                  </a:lnTo>
                  <a:lnTo>
                    <a:pt x="4208124" y="632389"/>
                  </a:lnTo>
                  <a:lnTo>
                    <a:pt x="4198865" y="588865"/>
                  </a:lnTo>
                  <a:lnTo>
                    <a:pt x="4180629" y="546164"/>
                  </a:lnTo>
                  <a:lnTo>
                    <a:pt x="4153710" y="504375"/>
                  </a:lnTo>
                  <a:lnTo>
                    <a:pt x="4118404" y="463591"/>
                  </a:lnTo>
                  <a:lnTo>
                    <a:pt x="4075005" y="423903"/>
                  </a:lnTo>
                  <a:lnTo>
                    <a:pt x="4023808" y="385404"/>
                  </a:lnTo>
                  <a:lnTo>
                    <a:pt x="3965106" y="348184"/>
                  </a:lnTo>
                  <a:lnTo>
                    <a:pt x="3899196" y="312335"/>
                  </a:lnTo>
                  <a:lnTo>
                    <a:pt x="3863630" y="294953"/>
                  </a:lnTo>
                  <a:lnTo>
                    <a:pt x="3826372" y="277949"/>
                  </a:lnTo>
                  <a:lnTo>
                    <a:pt x="3787459" y="261333"/>
                  </a:lnTo>
                  <a:lnTo>
                    <a:pt x="3746928" y="245117"/>
                  </a:lnTo>
                  <a:lnTo>
                    <a:pt x="3704815" y="229313"/>
                  </a:lnTo>
                  <a:lnTo>
                    <a:pt x="3661159" y="213931"/>
                  </a:lnTo>
                  <a:lnTo>
                    <a:pt x="3615994" y="198985"/>
                  </a:lnTo>
                  <a:lnTo>
                    <a:pt x="3569359" y="184484"/>
                  </a:lnTo>
                  <a:lnTo>
                    <a:pt x="3521290" y="170440"/>
                  </a:lnTo>
                  <a:lnTo>
                    <a:pt x="3471824" y="156865"/>
                  </a:lnTo>
                  <a:lnTo>
                    <a:pt x="3420997" y="143770"/>
                  </a:lnTo>
                  <a:lnTo>
                    <a:pt x="3368847" y="131168"/>
                  </a:lnTo>
                  <a:lnTo>
                    <a:pt x="3315411" y="119068"/>
                  </a:lnTo>
                  <a:lnTo>
                    <a:pt x="3260725" y="107482"/>
                  </a:lnTo>
                  <a:lnTo>
                    <a:pt x="3204825" y="96423"/>
                  </a:lnTo>
                  <a:lnTo>
                    <a:pt x="3147750" y="85902"/>
                  </a:lnTo>
                  <a:lnTo>
                    <a:pt x="3089535" y="75929"/>
                  </a:lnTo>
                  <a:lnTo>
                    <a:pt x="3030218" y="66517"/>
                  </a:lnTo>
                  <a:lnTo>
                    <a:pt x="2969835" y="57676"/>
                  </a:lnTo>
                  <a:lnTo>
                    <a:pt x="2908424" y="49419"/>
                  </a:lnTo>
                  <a:lnTo>
                    <a:pt x="2846021" y="41756"/>
                  </a:lnTo>
                  <a:lnTo>
                    <a:pt x="2782662" y="34700"/>
                  </a:lnTo>
                  <a:lnTo>
                    <a:pt x="2718385" y="28262"/>
                  </a:lnTo>
                  <a:lnTo>
                    <a:pt x="2653227" y="22452"/>
                  </a:lnTo>
                  <a:lnTo>
                    <a:pt x="2587224" y="17283"/>
                  </a:lnTo>
                  <a:lnTo>
                    <a:pt x="2520413" y="12767"/>
                  </a:lnTo>
                  <a:lnTo>
                    <a:pt x="2452831" y="8913"/>
                  </a:lnTo>
                  <a:lnTo>
                    <a:pt x="2384516" y="5735"/>
                  </a:lnTo>
                  <a:lnTo>
                    <a:pt x="2315502" y="3243"/>
                  </a:lnTo>
                  <a:lnTo>
                    <a:pt x="2245829" y="1449"/>
                  </a:lnTo>
                  <a:lnTo>
                    <a:pt x="2175532" y="364"/>
                  </a:lnTo>
                  <a:lnTo>
                    <a:pt x="2104647" y="0"/>
                  </a:lnTo>
                  <a:lnTo>
                    <a:pt x="2033763" y="364"/>
                  </a:lnTo>
                  <a:lnTo>
                    <a:pt x="1963466" y="1449"/>
                  </a:lnTo>
                  <a:lnTo>
                    <a:pt x="1893792" y="3243"/>
                  </a:lnTo>
                  <a:lnTo>
                    <a:pt x="1824779" y="5735"/>
                  </a:lnTo>
                  <a:lnTo>
                    <a:pt x="1756463" y="8913"/>
                  </a:lnTo>
                  <a:lnTo>
                    <a:pt x="1688882" y="12767"/>
                  </a:lnTo>
                  <a:lnTo>
                    <a:pt x="1622071" y="17283"/>
                  </a:lnTo>
                  <a:lnTo>
                    <a:pt x="1556068" y="22452"/>
                  </a:lnTo>
                  <a:lnTo>
                    <a:pt x="1490910" y="28262"/>
                  </a:lnTo>
                  <a:lnTo>
                    <a:pt x="1426633" y="34700"/>
                  </a:lnTo>
                  <a:lnTo>
                    <a:pt x="1363274" y="41756"/>
                  </a:lnTo>
                  <a:lnTo>
                    <a:pt x="1300871" y="49419"/>
                  </a:lnTo>
                  <a:lnTo>
                    <a:pt x="1239459" y="57676"/>
                  </a:lnTo>
                  <a:lnTo>
                    <a:pt x="1179077" y="66517"/>
                  </a:lnTo>
                  <a:lnTo>
                    <a:pt x="1119760" y="75929"/>
                  </a:lnTo>
                  <a:lnTo>
                    <a:pt x="1061545" y="85902"/>
                  </a:lnTo>
                  <a:lnTo>
                    <a:pt x="1004470" y="96423"/>
                  </a:lnTo>
                  <a:lnTo>
                    <a:pt x="948570" y="107482"/>
                  </a:lnTo>
                  <a:lnTo>
                    <a:pt x="893884" y="119068"/>
                  </a:lnTo>
                  <a:lnTo>
                    <a:pt x="840447" y="131168"/>
                  </a:lnTo>
                  <a:lnTo>
                    <a:pt x="788298" y="143770"/>
                  </a:lnTo>
                  <a:lnTo>
                    <a:pt x="737471" y="156865"/>
                  </a:lnTo>
                  <a:lnTo>
                    <a:pt x="688005" y="170440"/>
                  </a:lnTo>
                  <a:lnTo>
                    <a:pt x="639936" y="184484"/>
                  </a:lnTo>
                  <a:lnTo>
                    <a:pt x="593301" y="198985"/>
                  </a:lnTo>
                  <a:lnTo>
                    <a:pt x="548136" y="213931"/>
                  </a:lnTo>
                  <a:lnTo>
                    <a:pt x="504479" y="229313"/>
                  </a:lnTo>
                  <a:lnTo>
                    <a:pt x="462367" y="245117"/>
                  </a:lnTo>
                  <a:lnTo>
                    <a:pt x="421836" y="261333"/>
                  </a:lnTo>
                  <a:lnTo>
                    <a:pt x="382923" y="277949"/>
                  </a:lnTo>
                  <a:lnTo>
                    <a:pt x="345665" y="294953"/>
                  </a:lnTo>
                  <a:lnTo>
                    <a:pt x="310098" y="312335"/>
                  </a:lnTo>
                  <a:lnTo>
                    <a:pt x="276261" y="330082"/>
                  </a:lnTo>
                  <a:lnTo>
                    <a:pt x="213918" y="366628"/>
                  </a:lnTo>
                  <a:lnTo>
                    <a:pt x="158932" y="404499"/>
                  </a:lnTo>
                  <a:lnTo>
                    <a:pt x="111597" y="443604"/>
                  </a:lnTo>
                  <a:lnTo>
                    <a:pt x="72208" y="483852"/>
                  </a:lnTo>
                  <a:lnTo>
                    <a:pt x="41059" y="525149"/>
                  </a:lnTo>
                  <a:lnTo>
                    <a:pt x="18444" y="567406"/>
                  </a:lnTo>
                  <a:lnTo>
                    <a:pt x="4660" y="610530"/>
                  </a:lnTo>
                  <a:lnTo>
                    <a:pt x="0" y="654430"/>
                  </a:lnTo>
                  <a:lnTo>
                    <a:pt x="1171" y="676471"/>
                  </a:lnTo>
                  <a:lnTo>
                    <a:pt x="10430" y="719994"/>
                  </a:lnTo>
                  <a:lnTo>
                    <a:pt x="28666" y="762696"/>
                  </a:lnTo>
                  <a:lnTo>
                    <a:pt x="55585" y="804485"/>
                  </a:lnTo>
                  <a:lnTo>
                    <a:pt x="90891" y="845269"/>
                  </a:lnTo>
                  <a:lnTo>
                    <a:pt x="134290" y="884956"/>
                  </a:lnTo>
                  <a:lnTo>
                    <a:pt x="185487" y="923456"/>
                  </a:lnTo>
                  <a:lnTo>
                    <a:pt x="244188" y="960676"/>
                  </a:lnTo>
                  <a:lnTo>
                    <a:pt x="310098" y="996525"/>
                  </a:lnTo>
                  <a:lnTo>
                    <a:pt x="345665" y="1013907"/>
                  </a:lnTo>
                  <a:lnTo>
                    <a:pt x="382923" y="1030911"/>
                  </a:lnTo>
                  <a:lnTo>
                    <a:pt x="421836" y="1047527"/>
                  </a:lnTo>
                  <a:lnTo>
                    <a:pt x="462367" y="1063743"/>
                  </a:lnTo>
                  <a:lnTo>
                    <a:pt x="504479" y="1079547"/>
                  </a:lnTo>
                  <a:lnTo>
                    <a:pt x="548136" y="1094928"/>
                  </a:lnTo>
                  <a:lnTo>
                    <a:pt x="593301" y="1109875"/>
                  </a:lnTo>
                  <a:lnTo>
                    <a:pt x="639936" y="1124376"/>
                  </a:lnTo>
                  <a:lnTo>
                    <a:pt x="688005" y="1138420"/>
                  </a:lnTo>
                  <a:lnTo>
                    <a:pt x="737471" y="1151995"/>
                  </a:lnTo>
                  <a:lnTo>
                    <a:pt x="788298" y="1165089"/>
                  </a:lnTo>
                  <a:lnTo>
                    <a:pt x="840447" y="1177692"/>
                  </a:lnTo>
                  <a:lnTo>
                    <a:pt x="893884" y="1189792"/>
                  </a:lnTo>
                  <a:lnTo>
                    <a:pt x="948570" y="1201377"/>
                  </a:lnTo>
                  <a:lnTo>
                    <a:pt x="1004470" y="1212436"/>
                  </a:lnTo>
                  <a:lnTo>
                    <a:pt x="1061545" y="1222958"/>
                  </a:lnTo>
                  <a:lnTo>
                    <a:pt x="1119760" y="1232931"/>
                  </a:lnTo>
                  <a:lnTo>
                    <a:pt x="1179077" y="1242343"/>
                  </a:lnTo>
                  <a:lnTo>
                    <a:pt x="1239459" y="1251184"/>
                  </a:lnTo>
                  <a:lnTo>
                    <a:pt x="1300871" y="1259441"/>
                  </a:lnTo>
                  <a:lnTo>
                    <a:pt x="1363274" y="1267103"/>
                  </a:lnTo>
                  <a:lnTo>
                    <a:pt x="1426633" y="1274159"/>
                  </a:lnTo>
                  <a:lnTo>
                    <a:pt x="1490910" y="1280598"/>
                  </a:lnTo>
                  <a:lnTo>
                    <a:pt x="1556068" y="1286407"/>
                  </a:lnTo>
                  <a:lnTo>
                    <a:pt x="1622071" y="1291576"/>
                  </a:lnTo>
                  <a:lnTo>
                    <a:pt x="1688882" y="1296093"/>
                  </a:lnTo>
                  <a:lnTo>
                    <a:pt x="1756463" y="1299946"/>
                  </a:lnTo>
                  <a:lnTo>
                    <a:pt x="1824779" y="1303125"/>
                  </a:lnTo>
                  <a:lnTo>
                    <a:pt x="1893792" y="1305617"/>
                  </a:lnTo>
                  <a:lnTo>
                    <a:pt x="1963466" y="1307411"/>
                  </a:lnTo>
                  <a:lnTo>
                    <a:pt x="2033763" y="1308496"/>
                  </a:lnTo>
                  <a:lnTo>
                    <a:pt x="2104647" y="1308860"/>
                  </a:lnTo>
                  <a:close/>
                </a:path>
              </a:pathLst>
            </a:custGeom>
            <a:ln w="31412">
              <a:solidFill>
                <a:srgbClr val="C067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6788" y="573669"/>
            <a:ext cx="1058037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ローカルリポジトリの新規作成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7609" y="5455331"/>
              <a:ext cx="5057775" cy="1382395"/>
            </a:xfrm>
            <a:custGeom>
              <a:avLst/>
              <a:gdLst/>
              <a:ahLst/>
              <a:cxnLst/>
              <a:rect l="l" t="t" r="r" b="b"/>
              <a:pathLst>
                <a:path w="5057775" h="1382395">
                  <a:moveTo>
                    <a:pt x="5005110" y="397893"/>
                  </a:moveTo>
                  <a:lnTo>
                    <a:pt x="52327" y="397893"/>
                  </a:lnTo>
                  <a:lnTo>
                    <a:pt x="31943" y="402011"/>
                  </a:lnTo>
                  <a:lnTo>
                    <a:pt x="15312" y="413240"/>
                  </a:lnTo>
                  <a:lnTo>
                    <a:pt x="4106" y="429895"/>
                  </a:lnTo>
                  <a:lnTo>
                    <a:pt x="0" y="450289"/>
                  </a:lnTo>
                  <a:lnTo>
                    <a:pt x="0" y="1329760"/>
                  </a:lnTo>
                  <a:lnTo>
                    <a:pt x="4112" y="1350197"/>
                  </a:lnTo>
                  <a:lnTo>
                    <a:pt x="15326" y="1366847"/>
                  </a:lnTo>
                  <a:lnTo>
                    <a:pt x="31959" y="1378053"/>
                  </a:lnTo>
                  <a:lnTo>
                    <a:pt x="52327" y="1382156"/>
                  </a:lnTo>
                  <a:lnTo>
                    <a:pt x="5005110" y="1382156"/>
                  </a:lnTo>
                  <a:lnTo>
                    <a:pt x="5025494" y="1378039"/>
                  </a:lnTo>
                  <a:lnTo>
                    <a:pt x="5042125" y="1366810"/>
                  </a:lnTo>
                  <a:lnTo>
                    <a:pt x="5053330" y="1350155"/>
                  </a:lnTo>
                  <a:lnTo>
                    <a:pt x="5057437" y="1329760"/>
                  </a:lnTo>
                  <a:lnTo>
                    <a:pt x="5057437" y="450289"/>
                  </a:lnTo>
                  <a:lnTo>
                    <a:pt x="5053325" y="429853"/>
                  </a:lnTo>
                  <a:lnTo>
                    <a:pt x="5042111" y="413202"/>
                  </a:lnTo>
                  <a:lnTo>
                    <a:pt x="5025478" y="401997"/>
                  </a:lnTo>
                  <a:lnTo>
                    <a:pt x="5005110" y="397893"/>
                  </a:lnTo>
                  <a:close/>
                </a:path>
                <a:path w="5057775" h="1382395">
                  <a:moveTo>
                    <a:pt x="481660" y="0"/>
                  </a:moveTo>
                  <a:lnTo>
                    <a:pt x="364249" y="397893"/>
                  </a:lnTo>
                  <a:lnTo>
                    <a:pt x="599071" y="397893"/>
                  </a:lnTo>
                  <a:lnTo>
                    <a:pt x="481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79866" y="5997588"/>
            <a:ext cx="397382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220" dirty="0">
                <a:solidFill>
                  <a:srgbClr val="5C5C5C"/>
                </a:solidFill>
                <a:latin typeface="Yu Gothic UI Light"/>
                <a:cs typeface="Yu Gothic UI Light"/>
              </a:rPr>
              <a:t>initialize</a:t>
            </a:r>
            <a:r>
              <a:rPr sz="3950" b="0" spc="545" dirty="0">
                <a:solidFill>
                  <a:srgbClr val="5C5C5C"/>
                </a:solidFill>
                <a:latin typeface="Yu Gothic UI Light"/>
                <a:cs typeface="Yu Gothic UI Light"/>
              </a:rPr>
              <a:t>の略だよ</a:t>
            </a:r>
            <a:endParaRPr sz="3950" dirty="0">
              <a:latin typeface="Yu Gothic UI Light"/>
              <a:cs typeface="Yu Gothic U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5812" y="2973731"/>
            <a:ext cx="7036434" cy="2230755"/>
            <a:chOff x="1685812" y="2973731"/>
            <a:chExt cx="7036434" cy="2230755"/>
          </a:xfrm>
        </p:grpSpPr>
        <p:sp>
          <p:nvSpPr>
            <p:cNvPr id="8" name="object 8"/>
            <p:cNvSpPr/>
            <p:nvPr/>
          </p:nvSpPr>
          <p:spPr>
            <a:xfrm>
              <a:off x="1685812" y="3727635"/>
              <a:ext cx="7036434" cy="1477010"/>
            </a:xfrm>
            <a:custGeom>
              <a:avLst/>
              <a:gdLst/>
              <a:ahLst/>
              <a:cxnLst/>
              <a:rect l="l" t="t" r="r" b="b"/>
              <a:pathLst>
                <a:path w="7036434" h="1477010">
                  <a:moveTo>
                    <a:pt x="7036434" y="0"/>
                  </a:moveTo>
                  <a:lnTo>
                    <a:pt x="0" y="0"/>
                  </a:lnTo>
                  <a:lnTo>
                    <a:pt x="0" y="1371694"/>
                  </a:lnTo>
                  <a:lnTo>
                    <a:pt x="8232" y="1412467"/>
                  </a:lnTo>
                  <a:lnTo>
                    <a:pt x="30682" y="1445746"/>
                  </a:lnTo>
                  <a:lnTo>
                    <a:pt x="63980" y="1468173"/>
                  </a:lnTo>
                  <a:lnTo>
                    <a:pt x="104755" y="1476394"/>
                  </a:lnTo>
                  <a:lnTo>
                    <a:pt x="6931678" y="1476394"/>
                  </a:lnTo>
                  <a:lnTo>
                    <a:pt x="6972500" y="1468166"/>
                  </a:lnTo>
                  <a:lnTo>
                    <a:pt x="7005792" y="1445728"/>
                  </a:lnTo>
                  <a:lnTo>
                    <a:pt x="7028217" y="1412448"/>
                  </a:lnTo>
                  <a:lnTo>
                    <a:pt x="7036434" y="1371694"/>
                  </a:lnTo>
                  <a:lnTo>
                    <a:pt x="703643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5812" y="2973731"/>
              <a:ext cx="7036434" cy="754380"/>
            </a:xfrm>
            <a:custGeom>
              <a:avLst/>
              <a:gdLst/>
              <a:ahLst/>
              <a:cxnLst/>
              <a:rect l="l" t="t" r="r" b="b"/>
              <a:pathLst>
                <a:path w="7036434" h="754379">
                  <a:moveTo>
                    <a:pt x="6984091" y="0"/>
                  </a:moveTo>
                  <a:lnTo>
                    <a:pt x="52343" y="0"/>
                  </a:lnTo>
                  <a:lnTo>
                    <a:pt x="31964" y="4118"/>
                  </a:lnTo>
                  <a:lnTo>
                    <a:pt x="15326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7036434" y="753903"/>
                  </a:lnTo>
                  <a:lnTo>
                    <a:pt x="7036434" y="52414"/>
                  </a:lnTo>
                  <a:lnTo>
                    <a:pt x="7032321" y="31979"/>
                  </a:lnTo>
                  <a:lnTo>
                    <a:pt x="7021103" y="15322"/>
                  </a:lnTo>
                  <a:lnTo>
                    <a:pt x="7004465" y="4108"/>
                  </a:lnTo>
                  <a:lnTo>
                    <a:pt x="6984091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7239" y="2816009"/>
            <a:ext cx="2513330" cy="166370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b="0" dirty="0">
                <a:solidFill>
                  <a:srgbClr val="FFFFFF"/>
                </a:solidFill>
                <a:latin typeface="Yu Gothic UI Light"/>
                <a:cs typeface="Yu Gothic UI Light"/>
              </a:rPr>
              <a:t>&gt;_</a:t>
            </a:r>
            <a:r>
              <a:rPr sz="2950" b="0" spc="660" dirty="0">
                <a:solidFill>
                  <a:srgbClr val="FFFFFF"/>
                </a:solidFill>
                <a:latin typeface="Yu Gothic UI Light"/>
                <a:cs typeface="Yu Gothic UI Light"/>
              </a:rPr>
              <a:t> ターミナル</a:t>
            </a:r>
            <a:endParaRPr sz="2950">
              <a:latin typeface="Yu Gothic UI Light"/>
              <a:cs typeface="Yu Gothic UI Light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950" b="0" spc="-440" dirty="0">
                <a:solidFill>
                  <a:srgbClr val="FFFFFF"/>
                </a:solidFill>
                <a:latin typeface="Yu Gothic UI Light"/>
                <a:cs typeface="Yu Gothic UI Light"/>
              </a:rPr>
              <a:t>~</a:t>
            </a:r>
            <a:r>
              <a:rPr sz="3950" b="0" spc="23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525" dirty="0">
                <a:solidFill>
                  <a:srgbClr val="FFFFFF"/>
                </a:solidFill>
                <a:latin typeface="Yu Gothic UI Light"/>
                <a:cs typeface="Yu Gothic UI Light"/>
              </a:rPr>
              <a:t>$</a:t>
            </a:r>
            <a:r>
              <a:rPr sz="3950" b="0" spc="240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Yu Gothic UI Light"/>
                <a:cs typeface="Yu Gothic UI Light"/>
              </a:rPr>
              <a:t>git</a:t>
            </a:r>
            <a:r>
              <a:rPr sz="3950" b="0" spc="23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10" dirty="0">
                <a:solidFill>
                  <a:srgbClr val="FFFFFF"/>
                </a:solidFill>
                <a:latin typeface="Yu Gothic UI Light"/>
                <a:cs typeface="Yu Gothic UI Light"/>
              </a:rPr>
              <a:t>init</a:t>
            </a:r>
            <a:endParaRPr sz="3950">
              <a:latin typeface="Yu Gothic UI Light"/>
              <a:cs typeface="Yu Gothic U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80303" y="6018403"/>
              <a:ext cx="2199005" cy="839469"/>
            </a:xfrm>
            <a:custGeom>
              <a:avLst/>
              <a:gdLst/>
              <a:ahLst/>
              <a:cxnLst/>
              <a:rect l="l" t="t" r="r" b="b"/>
              <a:pathLst>
                <a:path w="2199004" h="839470">
                  <a:moveTo>
                    <a:pt x="1506829" y="826731"/>
                  </a:moveTo>
                  <a:lnTo>
                    <a:pt x="770374" y="826731"/>
                  </a:lnTo>
                  <a:lnTo>
                    <a:pt x="809164" y="836412"/>
                  </a:lnTo>
                  <a:lnTo>
                    <a:pt x="835441" y="838457"/>
                  </a:lnTo>
                  <a:lnTo>
                    <a:pt x="851324" y="839431"/>
                  </a:lnTo>
                  <a:lnTo>
                    <a:pt x="1437397" y="839431"/>
                  </a:lnTo>
                  <a:lnTo>
                    <a:pt x="1458286" y="838092"/>
                  </a:lnTo>
                  <a:lnTo>
                    <a:pt x="1506829" y="826731"/>
                  </a:lnTo>
                  <a:close/>
                </a:path>
                <a:path w="2199004" h="839470">
                  <a:moveTo>
                    <a:pt x="1609791" y="814031"/>
                  </a:moveTo>
                  <a:lnTo>
                    <a:pt x="673093" y="814031"/>
                  </a:lnTo>
                  <a:lnTo>
                    <a:pt x="721013" y="826731"/>
                  </a:lnTo>
                  <a:lnTo>
                    <a:pt x="1559322" y="826731"/>
                  </a:lnTo>
                  <a:lnTo>
                    <a:pt x="1609791" y="814031"/>
                  </a:lnTo>
                  <a:close/>
                </a:path>
                <a:path w="2199004" h="839470">
                  <a:moveTo>
                    <a:pt x="1703661" y="801331"/>
                  </a:moveTo>
                  <a:lnTo>
                    <a:pt x="581243" y="801331"/>
                  </a:lnTo>
                  <a:lnTo>
                    <a:pt x="626531" y="814031"/>
                  </a:lnTo>
                  <a:lnTo>
                    <a:pt x="1657987" y="814031"/>
                  </a:lnTo>
                  <a:lnTo>
                    <a:pt x="1703661" y="801331"/>
                  </a:lnTo>
                  <a:close/>
                </a:path>
                <a:path w="2199004" h="839470">
                  <a:moveTo>
                    <a:pt x="2090360" y="648931"/>
                  </a:moveTo>
                  <a:lnTo>
                    <a:pt x="131950" y="648931"/>
                  </a:lnTo>
                  <a:lnTo>
                    <a:pt x="144194" y="661631"/>
                  </a:lnTo>
                  <a:lnTo>
                    <a:pt x="182203" y="674331"/>
                  </a:lnTo>
                  <a:lnTo>
                    <a:pt x="223558" y="699731"/>
                  </a:lnTo>
                  <a:lnTo>
                    <a:pt x="268235" y="712431"/>
                  </a:lnTo>
                  <a:lnTo>
                    <a:pt x="316210" y="737831"/>
                  </a:lnTo>
                  <a:lnTo>
                    <a:pt x="320377" y="739451"/>
                  </a:lnTo>
                  <a:lnTo>
                    <a:pt x="355118" y="750531"/>
                  </a:lnTo>
                  <a:lnTo>
                    <a:pt x="382433" y="750531"/>
                  </a:lnTo>
                  <a:lnTo>
                    <a:pt x="452174" y="775931"/>
                  </a:lnTo>
                  <a:lnTo>
                    <a:pt x="530074" y="799218"/>
                  </a:lnTo>
                  <a:lnTo>
                    <a:pt x="540385" y="801331"/>
                  </a:lnTo>
                  <a:lnTo>
                    <a:pt x="1744283" y="801331"/>
                  </a:lnTo>
                  <a:lnTo>
                    <a:pt x="1786443" y="788631"/>
                  </a:lnTo>
                  <a:lnTo>
                    <a:pt x="1823054" y="775931"/>
                  </a:lnTo>
                  <a:lnTo>
                    <a:pt x="1888761" y="750531"/>
                  </a:lnTo>
                  <a:lnTo>
                    <a:pt x="1951500" y="725131"/>
                  </a:lnTo>
                  <a:lnTo>
                    <a:pt x="1984817" y="712431"/>
                  </a:lnTo>
                  <a:lnTo>
                    <a:pt x="2016222" y="699731"/>
                  </a:lnTo>
                  <a:lnTo>
                    <a:pt x="2045666" y="674331"/>
                  </a:lnTo>
                  <a:lnTo>
                    <a:pt x="2073099" y="661631"/>
                  </a:lnTo>
                  <a:lnTo>
                    <a:pt x="2082029" y="661631"/>
                  </a:lnTo>
                  <a:lnTo>
                    <a:pt x="2090360" y="648931"/>
                  </a:lnTo>
                  <a:close/>
                </a:path>
                <a:path w="2199004" h="839470">
                  <a:moveTo>
                    <a:pt x="2105202" y="636231"/>
                  </a:moveTo>
                  <a:lnTo>
                    <a:pt x="110103" y="636231"/>
                  </a:lnTo>
                  <a:lnTo>
                    <a:pt x="120585" y="648931"/>
                  </a:lnTo>
                  <a:lnTo>
                    <a:pt x="2098086" y="648931"/>
                  </a:lnTo>
                  <a:lnTo>
                    <a:pt x="2105202" y="636231"/>
                  </a:lnTo>
                  <a:close/>
                </a:path>
                <a:path w="2199004" h="839470">
                  <a:moveTo>
                    <a:pt x="83924" y="13931"/>
                  </a:moveTo>
                  <a:lnTo>
                    <a:pt x="50782" y="13931"/>
                  </a:lnTo>
                  <a:lnTo>
                    <a:pt x="24158" y="26631"/>
                  </a:lnTo>
                  <a:lnTo>
                    <a:pt x="6436" y="39331"/>
                  </a:lnTo>
                  <a:lnTo>
                    <a:pt x="0" y="77431"/>
                  </a:lnTo>
                  <a:lnTo>
                    <a:pt x="0" y="483831"/>
                  </a:lnTo>
                  <a:lnTo>
                    <a:pt x="6774" y="521931"/>
                  </a:lnTo>
                  <a:lnTo>
                    <a:pt x="25237" y="560031"/>
                  </a:lnTo>
                  <a:lnTo>
                    <a:pt x="52602" y="598131"/>
                  </a:lnTo>
                  <a:lnTo>
                    <a:pt x="86081" y="623531"/>
                  </a:lnTo>
                  <a:lnTo>
                    <a:pt x="87798" y="623531"/>
                  </a:lnTo>
                  <a:lnTo>
                    <a:pt x="92625" y="636231"/>
                  </a:lnTo>
                  <a:lnTo>
                    <a:pt x="2116762" y="636231"/>
                  </a:lnTo>
                  <a:lnTo>
                    <a:pt x="2148562" y="598131"/>
                  </a:lnTo>
                  <a:lnTo>
                    <a:pt x="2174685" y="560031"/>
                  </a:lnTo>
                  <a:lnTo>
                    <a:pt x="2192376" y="521931"/>
                  </a:lnTo>
                  <a:lnTo>
                    <a:pt x="2198885" y="483831"/>
                  </a:lnTo>
                  <a:lnTo>
                    <a:pt x="2198885" y="293331"/>
                  </a:lnTo>
                  <a:lnTo>
                    <a:pt x="1040782" y="293331"/>
                  </a:lnTo>
                  <a:lnTo>
                    <a:pt x="994871" y="280631"/>
                  </a:lnTo>
                  <a:lnTo>
                    <a:pt x="946549" y="280631"/>
                  </a:lnTo>
                  <a:lnTo>
                    <a:pt x="895888" y="267931"/>
                  </a:lnTo>
                  <a:lnTo>
                    <a:pt x="787834" y="242531"/>
                  </a:lnTo>
                  <a:lnTo>
                    <a:pt x="730585" y="229831"/>
                  </a:lnTo>
                  <a:lnTo>
                    <a:pt x="535293" y="179031"/>
                  </a:lnTo>
                  <a:lnTo>
                    <a:pt x="484571" y="153631"/>
                  </a:lnTo>
                  <a:lnTo>
                    <a:pt x="339726" y="115531"/>
                  </a:lnTo>
                  <a:lnTo>
                    <a:pt x="292527" y="90131"/>
                  </a:lnTo>
                  <a:lnTo>
                    <a:pt x="200433" y="64731"/>
                  </a:lnTo>
                  <a:lnTo>
                    <a:pt x="177288" y="52031"/>
                  </a:lnTo>
                  <a:lnTo>
                    <a:pt x="155305" y="52031"/>
                  </a:lnTo>
                  <a:lnTo>
                    <a:pt x="134533" y="39331"/>
                  </a:lnTo>
                  <a:lnTo>
                    <a:pt x="115022" y="26631"/>
                  </a:lnTo>
                  <a:lnTo>
                    <a:pt x="98468" y="26631"/>
                  </a:lnTo>
                  <a:lnTo>
                    <a:pt x="83924" y="13931"/>
                  </a:lnTo>
                  <a:close/>
                </a:path>
                <a:path w="2199004" h="839470">
                  <a:moveTo>
                    <a:pt x="2150047" y="13931"/>
                  </a:moveTo>
                  <a:lnTo>
                    <a:pt x="2118165" y="26631"/>
                  </a:lnTo>
                  <a:lnTo>
                    <a:pt x="2099548" y="26631"/>
                  </a:lnTo>
                  <a:lnTo>
                    <a:pt x="2092229" y="39331"/>
                  </a:lnTo>
                  <a:lnTo>
                    <a:pt x="2076013" y="39331"/>
                  </a:lnTo>
                  <a:lnTo>
                    <a:pt x="2058706" y="52031"/>
                  </a:lnTo>
                  <a:lnTo>
                    <a:pt x="2040348" y="64731"/>
                  </a:lnTo>
                  <a:lnTo>
                    <a:pt x="2020975" y="64731"/>
                  </a:lnTo>
                  <a:lnTo>
                    <a:pt x="1974905" y="90131"/>
                  </a:lnTo>
                  <a:lnTo>
                    <a:pt x="1927603" y="102831"/>
                  </a:lnTo>
                  <a:lnTo>
                    <a:pt x="1879220" y="128231"/>
                  </a:lnTo>
                  <a:lnTo>
                    <a:pt x="1829905" y="140931"/>
                  </a:lnTo>
                  <a:lnTo>
                    <a:pt x="1779809" y="166331"/>
                  </a:lnTo>
                  <a:lnTo>
                    <a:pt x="1634331" y="204431"/>
                  </a:lnTo>
                  <a:lnTo>
                    <a:pt x="1587094" y="229831"/>
                  </a:lnTo>
                  <a:lnTo>
                    <a:pt x="1494907" y="255231"/>
                  </a:lnTo>
                  <a:lnTo>
                    <a:pt x="1441678" y="267931"/>
                  </a:lnTo>
                  <a:lnTo>
                    <a:pt x="1390292" y="267931"/>
                  </a:lnTo>
                  <a:lnTo>
                    <a:pt x="1340817" y="280631"/>
                  </a:lnTo>
                  <a:lnTo>
                    <a:pt x="1337147" y="281612"/>
                  </a:lnTo>
                  <a:lnTo>
                    <a:pt x="2198885" y="281612"/>
                  </a:lnTo>
                  <a:lnTo>
                    <a:pt x="2198885" y="77431"/>
                  </a:lnTo>
                  <a:lnTo>
                    <a:pt x="2192696" y="39331"/>
                  </a:lnTo>
                  <a:lnTo>
                    <a:pt x="2175653" y="26631"/>
                  </a:lnTo>
                  <a:lnTo>
                    <a:pt x="2150047" y="13931"/>
                  </a:lnTo>
                  <a:close/>
                </a:path>
                <a:path w="2199004" h="839470">
                  <a:moveTo>
                    <a:pt x="1103192" y="273504"/>
                  </a:moveTo>
                  <a:lnTo>
                    <a:pt x="1125770" y="280631"/>
                  </a:lnTo>
                  <a:lnTo>
                    <a:pt x="1156059" y="280631"/>
                  </a:lnTo>
                  <a:lnTo>
                    <a:pt x="1103192" y="273504"/>
                  </a:lnTo>
                  <a:close/>
                </a:path>
                <a:path w="2199004" h="839470">
                  <a:moveTo>
                    <a:pt x="929132" y="250038"/>
                  </a:moveTo>
                  <a:lnTo>
                    <a:pt x="949629" y="255231"/>
                  </a:lnTo>
                  <a:lnTo>
                    <a:pt x="997392" y="267931"/>
                  </a:lnTo>
                  <a:lnTo>
                    <a:pt x="1061858" y="267931"/>
                  </a:lnTo>
                  <a:lnTo>
                    <a:pt x="929132" y="250038"/>
                  </a:lnTo>
                  <a:close/>
                </a:path>
                <a:path w="2199004" h="839470">
                  <a:moveTo>
                    <a:pt x="435175" y="124494"/>
                  </a:moveTo>
                  <a:lnTo>
                    <a:pt x="442262" y="128231"/>
                  </a:lnTo>
                  <a:lnTo>
                    <a:pt x="459450" y="132694"/>
                  </a:lnTo>
                  <a:lnTo>
                    <a:pt x="435175" y="124494"/>
                  </a:lnTo>
                  <a:close/>
                </a:path>
                <a:path w="2199004" h="839470">
                  <a:moveTo>
                    <a:pt x="245114" y="60295"/>
                  </a:moveTo>
                  <a:lnTo>
                    <a:pt x="253057" y="64731"/>
                  </a:lnTo>
                  <a:lnTo>
                    <a:pt x="278971" y="71732"/>
                  </a:lnTo>
                  <a:lnTo>
                    <a:pt x="245114" y="60295"/>
                  </a:lnTo>
                  <a:close/>
                </a:path>
                <a:path w="2199004" h="839470">
                  <a:moveTo>
                    <a:pt x="183440" y="38716"/>
                  </a:moveTo>
                  <a:lnTo>
                    <a:pt x="184502" y="39331"/>
                  </a:lnTo>
                  <a:lnTo>
                    <a:pt x="185085" y="39331"/>
                  </a:lnTo>
                  <a:lnTo>
                    <a:pt x="183440" y="38716"/>
                  </a:lnTo>
                  <a:close/>
                </a:path>
                <a:path w="2199004" h="839470">
                  <a:moveTo>
                    <a:pt x="106986" y="10113"/>
                  </a:moveTo>
                  <a:lnTo>
                    <a:pt x="113682" y="13931"/>
                  </a:lnTo>
                  <a:lnTo>
                    <a:pt x="117192" y="13931"/>
                  </a:lnTo>
                  <a:lnTo>
                    <a:pt x="106986" y="10113"/>
                  </a:lnTo>
                  <a:close/>
                </a:path>
                <a:path w="2199004" h="839470">
                  <a:moveTo>
                    <a:pt x="2150945" y="0"/>
                  </a:moveTo>
                  <a:lnTo>
                    <a:pt x="2145405" y="1231"/>
                  </a:lnTo>
                  <a:lnTo>
                    <a:pt x="2155125" y="1231"/>
                  </a:lnTo>
                  <a:lnTo>
                    <a:pt x="2150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9832" y="6015161"/>
              <a:ext cx="2216150" cy="851535"/>
            </a:xfrm>
            <a:custGeom>
              <a:avLst/>
              <a:gdLst/>
              <a:ahLst/>
              <a:cxnLst/>
              <a:rect l="l" t="t" r="r" b="b"/>
              <a:pathLst>
                <a:path w="2216150" h="851534">
                  <a:moveTo>
                    <a:pt x="0" y="73757"/>
                  </a:moveTo>
                  <a:lnTo>
                    <a:pt x="7689" y="35954"/>
                  </a:lnTo>
                </a:path>
                <a:path w="2216150" h="851534">
                  <a:moveTo>
                    <a:pt x="21630" y="19153"/>
                  </a:moveTo>
                  <a:lnTo>
                    <a:pt x="28676" y="10660"/>
                  </a:lnTo>
                </a:path>
                <a:path w="2216150" h="851534">
                  <a:moveTo>
                    <a:pt x="50707" y="3123"/>
                  </a:moveTo>
                  <a:lnTo>
                    <a:pt x="59837" y="0"/>
                  </a:lnTo>
                </a:path>
                <a:path w="2216150" h="851534">
                  <a:moveTo>
                    <a:pt x="2215844" y="501982"/>
                  </a:moveTo>
                  <a:lnTo>
                    <a:pt x="2213053" y="520694"/>
                  </a:lnTo>
                  <a:lnTo>
                    <a:pt x="2194524" y="566650"/>
                  </a:lnTo>
                  <a:lnTo>
                    <a:pt x="2166928" y="607691"/>
                  </a:lnTo>
                  <a:lnTo>
                    <a:pt x="2158980" y="614869"/>
                  </a:lnTo>
                </a:path>
                <a:path w="2216150" h="851534">
                  <a:moveTo>
                    <a:pt x="1960274" y="737148"/>
                  </a:moveTo>
                  <a:lnTo>
                    <a:pt x="1836630" y="783867"/>
                  </a:lnTo>
                  <a:lnTo>
                    <a:pt x="1792227" y="796183"/>
                  </a:lnTo>
                  <a:lnTo>
                    <a:pt x="1744106" y="806957"/>
                  </a:lnTo>
                  <a:lnTo>
                    <a:pt x="1692983" y="816284"/>
                  </a:lnTo>
                  <a:lnTo>
                    <a:pt x="1639572" y="824263"/>
                  </a:lnTo>
                  <a:lnTo>
                    <a:pt x="1584588" y="830990"/>
                  </a:lnTo>
                  <a:lnTo>
                    <a:pt x="1528744" y="836563"/>
                  </a:lnTo>
                  <a:lnTo>
                    <a:pt x="1472756" y="841077"/>
                  </a:lnTo>
                  <a:lnTo>
                    <a:pt x="1417339" y="844631"/>
                  </a:lnTo>
                  <a:lnTo>
                    <a:pt x="1363205" y="847321"/>
                  </a:lnTo>
                  <a:lnTo>
                    <a:pt x="1311071" y="849245"/>
                  </a:lnTo>
                  <a:lnTo>
                    <a:pt x="1261650" y="850498"/>
                  </a:lnTo>
                </a:path>
                <a:path w="2216150" h="851534">
                  <a:moveTo>
                    <a:pt x="1173863" y="851385"/>
                  </a:moveTo>
                  <a:lnTo>
                    <a:pt x="1173807" y="851385"/>
                  </a:lnTo>
                  <a:lnTo>
                    <a:pt x="1173760" y="851385"/>
                  </a:lnTo>
                </a:path>
                <a:path w="2216150" h="851534">
                  <a:moveTo>
                    <a:pt x="1050833" y="850361"/>
                  </a:moveTo>
                  <a:lnTo>
                    <a:pt x="1002999" y="849229"/>
                  </a:lnTo>
                  <a:lnTo>
                    <a:pt x="952609" y="847492"/>
                  </a:lnTo>
                  <a:lnTo>
                    <a:pt x="900090" y="845023"/>
                  </a:lnTo>
                  <a:lnTo>
                    <a:pt x="845912" y="841699"/>
                  </a:lnTo>
                  <a:lnTo>
                    <a:pt x="790550" y="837391"/>
                  </a:lnTo>
                  <a:lnTo>
                    <a:pt x="734474" y="831976"/>
                  </a:lnTo>
                  <a:lnTo>
                    <a:pt x="678159" y="825326"/>
                  </a:lnTo>
                  <a:lnTo>
                    <a:pt x="622076" y="817316"/>
                  </a:lnTo>
                  <a:lnTo>
                    <a:pt x="566698" y="807820"/>
                  </a:lnTo>
                  <a:lnTo>
                    <a:pt x="512497" y="796712"/>
                  </a:lnTo>
                  <a:lnTo>
                    <a:pt x="459945" y="783867"/>
                  </a:lnTo>
                  <a:lnTo>
                    <a:pt x="300718" y="733084"/>
                  </a:lnTo>
                  <a:lnTo>
                    <a:pt x="287913" y="727644"/>
                  </a:lnTo>
                </a:path>
                <a:path w="2216150" h="851534">
                  <a:moveTo>
                    <a:pt x="4864" y="505866"/>
                  </a:moveTo>
                  <a:lnTo>
                    <a:pt x="0" y="475265"/>
                  </a:lnTo>
                  <a:lnTo>
                    <a:pt x="0" y="73757"/>
                  </a:lnTo>
                </a:path>
                <a:path w="2216150" h="851534">
                  <a:moveTo>
                    <a:pt x="2191815" y="12201"/>
                  </a:moveTo>
                  <a:lnTo>
                    <a:pt x="2203592" y="26093"/>
                  </a:lnTo>
                </a:path>
                <a:path w="2216150" h="851534">
                  <a:moveTo>
                    <a:pt x="2212311" y="36379"/>
                  </a:moveTo>
                  <a:lnTo>
                    <a:pt x="2213025" y="39930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9832" y="5654278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4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9832" y="5654278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4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3713" y="6473839"/>
              <a:ext cx="92489" cy="925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1790" y="6473839"/>
              <a:ext cx="92489" cy="9254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601039" y="6630043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23037" y="4167422"/>
              <a:ext cx="6436995" cy="5958205"/>
            </a:xfrm>
            <a:custGeom>
              <a:avLst/>
              <a:gdLst/>
              <a:ahLst/>
              <a:cxnLst/>
              <a:rect l="l" t="t" r="r" b="b"/>
              <a:pathLst>
                <a:path w="6436994" h="5958205">
                  <a:moveTo>
                    <a:pt x="6436576" y="157060"/>
                  </a:moveTo>
                  <a:lnTo>
                    <a:pt x="6428562" y="107391"/>
                  </a:lnTo>
                  <a:lnTo>
                    <a:pt x="6406274" y="64274"/>
                  </a:lnTo>
                  <a:lnTo>
                    <a:pt x="6372288" y="30289"/>
                  </a:lnTo>
                  <a:lnTo>
                    <a:pt x="6329185" y="8001"/>
                  </a:lnTo>
                  <a:lnTo>
                    <a:pt x="6279553" y="0"/>
                  </a:lnTo>
                  <a:lnTo>
                    <a:pt x="708952" y="0"/>
                  </a:lnTo>
                  <a:lnTo>
                    <a:pt x="659333" y="8001"/>
                  </a:lnTo>
                  <a:lnTo>
                    <a:pt x="616229" y="30302"/>
                  </a:lnTo>
                  <a:lnTo>
                    <a:pt x="582231" y="64300"/>
                  </a:lnTo>
                  <a:lnTo>
                    <a:pt x="559943" y="107416"/>
                  </a:lnTo>
                  <a:lnTo>
                    <a:pt x="551929" y="157060"/>
                  </a:lnTo>
                  <a:lnTo>
                    <a:pt x="551929" y="1962061"/>
                  </a:lnTo>
                  <a:lnTo>
                    <a:pt x="0" y="2177694"/>
                  </a:lnTo>
                  <a:lnTo>
                    <a:pt x="551929" y="2496350"/>
                  </a:lnTo>
                  <a:lnTo>
                    <a:pt x="551929" y="5800864"/>
                  </a:lnTo>
                  <a:lnTo>
                    <a:pt x="559943" y="5850534"/>
                  </a:lnTo>
                  <a:lnTo>
                    <a:pt x="582231" y="5893651"/>
                  </a:lnTo>
                  <a:lnTo>
                    <a:pt x="616216" y="5927636"/>
                  </a:lnTo>
                  <a:lnTo>
                    <a:pt x="659320" y="5949924"/>
                  </a:lnTo>
                  <a:lnTo>
                    <a:pt x="708952" y="5957925"/>
                  </a:lnTo>
                  <a:lnTo>
                    <a:pt x="6279553" y="5957925"/>
                  </a:lnTo>
                  <a:lnTo>
                    <a:pt x="6329172" y="5949924"/>
                  </a:lnTo>
                  <a:lnTo>
                    <a:pt x="6372276" y="5927623"/>
                  </a:lnTo>
                  <a:lnTo>
                    <a:pt x="6406274" y="5893625"/>
                  </a:lnTo>
                  <a:lnTo>
                    <a:pt x="6428562" y="5850509"/>
                  </a:lnTo>
                  <a:lnTo>
                    <a:pt x="6436576" y="5800864"/>
                  </a:lnTo>
                  <a:lnTo>
                    <a:pt x="6436576" y="157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233030" y="7065618"/>
            <a:ext cx="11252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0" dirty="0">
                <a:solidFill>
                  <a:srgbClr val="5C5C5C"/>
                </a:solidFill>
                <a:latin typeface="メイリオ"/>
                <a:cs typeface="メイリオ"/>
              </a:rPr>
              <a:t>.git/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82165" y="4521193"/>
            <a:ext cx="5528945" cy="500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・リポジトリ</a:t>
            </a:r>
            <a:endParaRPr sz="3950">
              <a:latin typeface="メイリオ"/>
              <a:cs typeface="メイリオ"/>
            </a:endParaRPr>
          </a:p>
          <a:p>
            <a:pPr marL="514984">
              <a:lnSpc>
                <a:spcPct val="100000"/>
              </a:lnSpc>
              <a:spcBef>
                <a:spcPts val="45"/>
              </a:spcBef>
            </a:pPr>
            <a:r>
              <a:rPr sz="3950" spc="-40" dirty="0">
                <a:solidFill>
                  <a:srgbClr val="5C5C5C"/>
                </a:solidFill>
                <a:latin typeface="メイリオ"/>
                <a:cs typeface="メイリオ"/>
              </a:rPr>
              <a:t>・圧縮ファイル</a:t>
            </a:r>
            <a:endParaRPr sz="3950">
              <a:latin typeface="メイリオ"/>
              <a:cs typeface="メイリオ"/>
            </a:endParaRPr>
          </a:p>
          <a:p>
            <a:pPr marL="514984">
              <a:lnSpc>
                <a:spcPct val="100000"/>
              </a:lnSpc>
              <a:spcBef>
                <a:spcPts val="40"/>
              </a:spcBef>
            </a:pPr>
            <a:r>
              <a:rPr sz="3950" spc="-110" dirty="0">
                <a:solidFill>
                  <a:srgbClr val="5C5C5C"/>
                </a:solidFill>
                <a:latin typeface="メイリオ"/>
                <a:cs typeface="メイリオ"/>
              </a:rPr>
              <a:t>・ツリーファイル</a:t>
            </a:r>
            <a:endParaRPr sz="3950">
              <a:latin typeface="メイリオ"/>
              <a:cs typeface="メイリオ"/>
            </a:endParaRPr>
          </a:p>
          <a:p>
            <a:pPr marL="514984">
              <a:lnSpc>
                <a:spcPct val="100000"/>
              </a:lnSpc>
              <a:spcBef>
                <a:spcPts val="40"/>
              </a:spcBef>
            </a:pPr>
            <a:r>
              <a:rPr sz="3950" spc="-70" dirty="0">
                <a:solidFill>
                  <a:srgbClr val="5C5C5C"/>
                </a:solidFill>
                <a:latin typeface="メイリオ"/>
                <a:cs typeface="メイリオ"/>
              </a:rPr>
              <a:t>・コミットファイル</a:t>
            </a:r>
            <a:endParaRPr sz="395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4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</a:pPr>
            <a:r>
              <a:rPr sz="3950" spc="-25" dirty="0">
                <a:solidFill>
                  <a:srgbClr val="5C5C5C"/>
                </a:solidFill>
                <a:latin typeface="メイリオ"/>
                <a:cs typeface="メイリオ"/>
              </a:rPr>
              <a:t>・インデックスファイル</a:t>
            </a:r>
            <a:endParaRPr sz="39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4745"/>
              </a:spcBef>
            </a:pPr>
            <a:r>
              <a:rPr sz="3950" spc="-40" dirty="0">
                <a:solidFill>
                  <a:srgbClr val="5C5C5C"/>
                </a:solidFill>
                <a:latin typeface="メイリオ"/>
                <a:cs typeface="メイリオ"/>
              </a:rPr>
              <a:t>・設定ファイル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41395" y="2866793"/>
            <a:ext cx="687450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75" dirty="0">
                <a:solidFill>
                  <a:srgbClr val="5C5C5C"/>
                </a:solidFill>
                <a:latin typeface="メイリオ"/>
                <a:cs typeface="メイリオ"/>
              </a:rPr>
              <a:t>.git</a:t>
            </a:r>
            <a:r>
              <a:rPr sz="3950" spc="-35" dirty="0">
                <a:solidFill>
                  <a:srgbClr val="5C5C5C"/>
                </a:solidFill>
                <a:latin typeface="メイリオ"/>
                <a:cs typeface="メイリオ"/>
              </a:rPr>
              <a:t>ディレクトリが作成される</a:t>
            </a:r>
            <a:endParaRPr sz="3950" dirty="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2136060"/>
            <a:ext cx="10052050" cy="9172575"/>
          </a:xfrm>
          <a:custGeom>
            <a:avLst/>
            <a:gdLst/>
            <a:ahLst/>
            <a:cxnLst/>
            <a:rect l="l" t="t" r="r" b="b"/>
            <a:pathLst>
              <a:path w="10052050" h="9172575">
                <a:moveTo>
                  <a:pt x="10052049" y="0"/>
                </a:moveTo>
                <a:lnTo>
                  <a:pt x="0" y="0"/>
                </a:lnTo>
                <a:lnTo>
                  <a:pt x="0" y="9172495"/>
                </a:lnTo>
                <a:lnTo>
                  <a:pt x="10052049" y="9172495"/>
                </a:lnTo>
                <a:lnTo>
                  <a:pt x="10052049" y="0"/>
                </a:lnTo>
                <a:close/>
              </a:path>
            </a:pathLst>
          </a:custGeom>
          <a:solidFill>
            <a:srgbClr val="CCC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879249" y="6649011"/>
            <a:ext cx="5278120" cy="922019"/>
            <a:chOff x="10879249" y="6649011"/>
            <a:chExt cx="5278120" cy="922019"/>
          </a:xfrm>
        </p:grpSpPr>
        <p:sp>
          <p:nvSpPr>
            <p:cNvPr id="4" name="object 4"/>
            <p:cNvSpPr/>
            <p:nvPr/>
          </p:nvSpPr>
          <p:spPr>
            <a:xfrm>
              <a:off x="14308464" y="7094024"/>
              <a:ext cx="1832610" cy="0"/>
            </a:xfrm>
            <a:custGeom>
              <a:avLst/>
              <a:gdLst/>
              <a:ahLst/>
              <a:cxnLst/>
              <a:rect l="l" t="t" r="r" b="b"/>
              <a:pathLst>
                <a:path w="1832609">
                  <a:moveTo>
                    <a:pt x="1832404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78632" y="6889842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69"/>
                  </a:lnTo>
                  <a:lnTo>
                    <a:pt x="433337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79249" y="6649011"/>
              <a:ext cx="3086735" cy="922019"/>
            </a:xfrm>
            <a:custGeom>
              <a:avLst/>
              <a:gdLst/>
              <a:ahLst/>
              <a:cxnLst/>
              <a:rect l="l" t="t" r="r" b="b"/>
              <a:pathLst>
                <a:path w="3086734" h="922020">
                  <a:moveTo>
                    <a:pt x="2981563" y="0"/>
                  </a:moveTo>
                  <a:lnTo>
                    <a:pt x="104677" y="0"/>
                  </a:lnTo>
                  <a:lnTo>
                    <a:pt x="63955" y="8241"/>
                  </a:lnTo>
                  <a:lnTo>
                    <a:pt x="30677" y="30710"/>
                  </a:lnTo>
                  <a:lnTo>
                    <a:pt x="823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37" y="857428"/>
                  </a:lnTo>
                  <a:lnTo>
                    <a:pt x="30681" y="890741"/>
                  </a:lnTo>
                  <a:lnTo>
                    <a:pt x="63960" y="913201"/>
                  </a:lnTo>
                  <a:lnTo>
                    <a:pt x="104677" y="921437"/>
                  </a:lnTo>
                  <a:lnTo>
                    <a:pt x="2981563" y="921437"/>
                  </a:lnTo>
                  <a:lnTo>
                    <a:pt x="3022285" y="913196"/>
                  </a:lnTo>
                  <a:lnTo>
                    <a:pt x="3055563" y="890727"/>
                  </a:lnTo>
                  <a:lnTo>
                    <a:pt x="3078007" y="857412"/>
                  </a:lnTo>
                  <a:lnTo>
                    <a:pt x="3086241" y="816634"/>
                  </a:lnTo>
                  <a:lnTo>
                    <a:pt x="3086241" y="104803"/>
                  </a:lnTo>
                  <a:lnTo>
                    <a:pt x="3078003" y="64009"/>
                  </a:lnTo>
                  <a:lnTo>
                    <a:pt x="3055559" y="30696"/>
                  </a:lnTo>
                  <a:lnTo>
                    <a:pt x="3022281" y="8235"/>
                  </a:lnTo>
                  <a:lnTo>
                    <a:pt x="2981563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536686" y="5746287"/>
            <a:ext cx="1701164" cy="157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54100"/>
              </a:lnSpc>
              <a:spcBef>
                <a:spcPts val="100"/>
              </a:spcBef>
            </a:pPr>
            <a:r>
              <a:rPr sz="3300" spc="-45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300" spc="300" dirty="0">
                <a:solidFill>
                  <a:srgbClr val="FFFFFF"/>
                </a:solidFill>
                <a:latin typeface="メイリオ"/>
                <a:cs typeface="メイリオ"/>
              </a:rPr>
              <a:t>f57e2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04221" y="6649011"/>
            <a:ext cx="3086735" cy="922019"/>
          </a:xfrm>
          <a:custGeom>
            <a:avLst/>
            <a:gdLst/>
            <a:ahLst/>
            <a:cxnLst/>
            <a:rect l="l" t="t" r="r" b="b"/>
            <a:pathLst>
              <a:path w="3086734" h="922020">
                <a:moveTo>
                  <a:pt x="2981563" y="0"/>
                </a:moveTo>
                <a:lnTo>
                  <a:pt x="104677" y="0"/>
                </a:lnTo>
                <a:lnTo>
                  <a:pt x="63955" y="8241"/>
                </a:lnTo>
                <a:lnTo>
                  <a:pt x="30677" y="30710"/>
                </a:lnTo>
                <a:lnTo>
                  <a:pt x="8233" y="64025"/>
                </a:lnTo>
                <a:lnTo>
                  <a:pt x="0" y="104803"/>
                </a:lnTo>
                <a:lnTo>
                  <a:pt x="0" y="816634"/>
                </a:lnTo>
                <a:lnTo>
                  <a:pt x="8237" y="857428"/>
                </a:lnTo>
                <a:lnTo>
                  <a:pt x="30681" y="890741"/>
                </a:lnTo>
                <a:lnTo>
                  <a:pt x="63960" y="913201"/>
                </a:lnTo>
                <a:lnTo>
                  <a:pt x="104677" y="921437"/>
                </a:lnTo>
                <a:lnTo>
                  <a:pt x="2981563" y="921437"/>
                </a:lnTo>
                <a:lnTo>
                  <a:pt x="3022285" y="913196"/>
                </a:lnTo>
                <a:lnTo>
                  <a:pt x="3055563" y="890727"/>
                </a:lnTo>
                <a:lnTo>
                  <a:pt x="3078007" y="857412"/>
                </a:lnTo>
                <a:lnTo>
                  <a:pt x="3086241" y="816634"/>
                </a:lnTo>
                <a:lnTo>
                  <a:pt x="3086241" y="104803"/>
                </a:lnTo>
                <a:lnTo>
                  <a:pt x="3078003" y="64009"/>
                </a:lnTo>
                <a:lnTo>
                  <a:pt x="3055559" y="30696"/>
                </a:lnTo>
                <a:lnTo>
                  <a:pt x="3022281" y="8235"/>
                </a:lnTo>
                <a:lnTo>
                  <a:pt x="2981563" y="0"/>
                </a:lnTo>
                <a:close/>
              </a:path>
            </a:pathLst>
          </a:custGeom>
          <a:solidFill>
            <a:srgbClr val="3BAE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09304" y="5746287"/>
            <a:ext cx="1701164" cy="157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 marR="5080" indent="-199390">
              <a:lnSpc>
                <a:spcPct val="154100"/>
              </a:lnSpc>
              <a:spcBef>
                <a:spcPts val="100"/>
              </a:spcBef>
            </a:pPr>
            <a:r>
              <a:rPr sz="3300" spc="-45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300" spc="250" dirty="0">
                <a:solidFill>
                  <a:srgbClr val="FFFFFF"/>
                </a:solidFill>
                <a:latin typeface="メイリオ"/>
                <a:cs typeface="メイリオ"/>
              </a:rPr>
              <a:t>a6923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51866" y="4156941"/>
            <a:ext cx="3194050" cy="1784350"/>
            <a:chOff x="16051866" y="4156941"/>
            <a:chExt cx="3194050" cy="1784350"/>
          </a:xfrm>
        </p:grpSpPr>
        <p:sp>
          <p:nvSpPr>
            <p:cNvPr id="11" name="object 11"/>
            <p:cNvSpPr/>
            <p:nvPr/>
          </p:nvSpPr>
          <p:spPr>
            <a:xfrm>
              <a:off x="17577222" y="5051741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4">
                  <a:moveTo>
                    <a:pt x="0" y="0"/>
                  </a:moveTo>
                  <a:lnTo>
                    <a:pt x="0" y="56404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50256" y="5507685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0"/>
                  </a:lnTo>
                  <a:lnTo>
                    <a:pt x="216674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51866" y="4156941"/>
              <a:ext cx="3194050" cy="911225"/>
            </a:xfrm>
            <a:custGeom>
              <a:avLst/>
              <a:gdLst/>
              <a:ahLst/>
              <a:cxnLst/>
              <a:rect l="l" t="t" r="r" b="b"/>
              <a:pathLst>
                <a:path w="3194050" h="911225">
                  <a:moveTo>
                    <a:pt x="3088953" y="0"/>
                  </a:moveTo>
                  <a:lnTo>
                    <a:pt x="104666" y="0"/>
                  </a:lnTo>
                  <a:lnTo>
                    <a:pt x="63916" y="8231"/>
                  </a:lnTo>
                  <a:lnTo>
                    <a:pt x="30646" y="30678"/>
                  </a:lnTo>
                  <a:lnTo>
                    <a:pt x="8221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9" y="847007"/>
                  </a:lnTo>
                  <a:lnTo>
                    <a:pt x="30663" y="880294"/>
                  </a:lnTo>
                  <a:lnTo>
                    <a:pt x="63935" y="902737"/>
                  </a:lnTo>
                  <a:lnTo>
                    <a:pt x="104666" y="910967"/>
                  </a:lnTo>
                  <a:lnTo>
                    <a:pt x="3088953" y="910967"/>
                  </a:lnTo>
                  <a:lnTo>
                    <a:pt x="3129703" y="902735"/>
                  </a:lnTo>
                  <a:lnTo>
                    <a:pt x="3162973" y="880288"/>
                  </a:lnTo>
                  <a:lnTo>
                    <a:pt x="3185398" y="847001"/>
                  </a:lnTo>
                  <a:lnTo>
                    <a:pt x="3193620" y="806245"/>
                  </a:lnTo>
                  <a:lnTo>
                    <a:pt x="3193620" y="104721"/>
                  </a:lnTo>
                  <a:lnTo>
                    <a:pt x="3185390" y="63959"/>
                  </a:lnTo>
                  <a:lnTo>
                    <a:pt x="3162956" y="30672"/>
                  </a:lnTo>
                  <a:lnTo>
                    <a:pt x="3129684" y="8229"/>
                  </a:lnTo>
                  <a:lnTo>
                    <a:pt x="3088953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871602" y="4290833"/>
            <a:ext cx="16173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95" dirty="0">
                <a:solidFill>
                  <a:srgbClr val="FFFFFF"/>
                </a:solidFill>
                <a:latin typeface="メイリオ"/>
                <a:cs typeface="メイリオ"/>
              </a:rPr>
              <a:t>master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051866" y="7566415"/>
            <a:ext cx="3194050" cy="1795145"/>
            <a:chOff x="16051866" y="7566415"/>
            <a:chExt cx="3194050" cy="1795145"/>
          </a:xfrm>
        </p:grpSpPr>
        <p:sp>
          <p:nvSpPr>
            <p:cNvPr id="16" name="object 16"/>
            <p:cNvSpPr/>
            <p:nvPr/>
          </p:nvSpPr>
          <p:spPr>
            <a:xfrm>
              <a:off x="17577222" y="7891653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5">
                  <a:moveTo>
                    <a:pt x="0" y="564046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350256" y="7566415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216674" y="0"/>
                  </a:moveTo>
                  <a:lnTo>
                    <a:pt x="0" y="433340"/>
                  </a:lnTo>
                  <a:lnTo>
                    <a:pt x="433337" y="433340"/>
                  </a:lnTo>
                  <a:lnTo>
                    <a:pt x="216674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51866" y="8450004"/>
              <a:ext cx="3194050" cy="911225"/>
            </a:xfrm>
            <a:custGeom>
              <a:avLst/>
              <a:gdLst/>
              <a:ahLst/>
              <a:cxnLst/>
              <a:rect l="l" t="t" r="r" b="b"/>
              <a:pathLst>
                <a:path w="3194050" h="911225">
                  <a:moveTo>
                    <a:pt x="3088953" y="0"/>
                  </a:moveTo>
                  <a:lnTo>
                    <a:pt x="104666" y="0"/>
                  </a:lnTo>
                  <a:lnTo>
                    <a:pt x="63916" y="8231"/>
                  </a:lnTo>
                  <a:lnTo>
                    <a:pt x="30646" y="30678"/>
                  </a:lnTo>
                  <a:lnTo>
                    <a:pt x="8221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9" y="847007"/>
                  </a:lnTo>
                  <a:lnTo>
                    <a:pt x="30663" y="880294"/>
                  </a:lnTo>
                  <a:lnTo>
                    <a:pt x="63935" y="902737"/>
                  </a:lnTo>
                  <a:lnTo>
                    <a:pt x="104666" y="910967"/>
                  </a:lnTo>
                  <a:lnTo>
                    <a:pt x="3088953" y="910967"/>
                  </a:lnTo>
                  <a:lnTo>
                    <a:pt x="3129703" y="902735"/>
                  </a:lnTo>
                  <a:lnTo>
                    <a:pt x="3162973" y="880288"/>
                  </a:lnTo>
                  <a:lnTo>
                    <a:pt x="3185398" y="847001"/>
                  </a:lnTo>
                  <a:lnTo>
                    <a:pt x="3193620" y="806245"/>
                  </a:lnTo>
                  <a:lnTo>
                    <a:pt x="3193620" y="104721"/>
                  </a:lnTo>
                  <a:lnTo>
                    <a:pt x="3185390" y="63959"/>
                  </a:lnTo>
                  <a:lnTo>
                    <a:pt x="3162956" y="30672"/>
                  </a:lnTo>
                  <a:lnTo>
                    <a:pt x="3129684" y="8229"/>
                  </a:lnTo>
                  <a:lnTo>
                    <a:pt x="3088953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833070" y="8583896"/>
            <a:ext cx="16941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15" dirty="0">
                <a:solidFill>
                  <a:srgbClr val="FFFFFF"/>
                </a:solidFill>
                <a:latin typeface="メイリオ"/>
                <a:cs typeface="メイリオ"/>
              </a:rPr>
              <a:t>feature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75066" y="568434"/>
            <a:ext cx="756475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ブランチを切り替える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16046631" y="9341230"/>
            <a:ext cx="3194050" cy="1700530"/>
            <a:chOff x="16046631" y="9341230"/>
            <a:chExt cx="3194050" cy="1700530"/>
          </a:xfrm>
        </p:grpSpPr>
        <p:sp>
          <p:nvSpPr>
            <p:cNvPr id="22" name="object 22"/>
            <p:cNvSpPr/>
            <p:nvPr/>
          </p:nvSpPr>
          <p:spPr>
            <a:xfrm>
              <a:off x="17622499" y="9778287"/>
              <a:ext cx="0" cy="389255"/>
            </a:xfrm>
            <a:custGeom>
              <a:avLst/>
              <a:gdLst/>
              <a:ahLst/>
              <a:cxnLst/>
              <a:rect l="l" t="t" r="r" b="b"/>
              <a:pathLst>
                <a:path h="389254">
                  <a:moveTo>
                    <a:pt x="0" y="388941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18317" y="9341230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216674" y="0"/>
                  </a:moveTo>
                  <a:lnTo>
                    <a:pt x="0" y="433340"/>
                  </a:lnTo>
                  <a:lnTo>
                    <a:pt x="433337" y="433340"/>
                  </a:lnTo>
                  <a:lnTo>
                    <a:pt x="216674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46631" y="10130581"/>
              <a:ext cx="3194050" cy="911225"/>
            </a:xfrm>
            <a:custGeom>
              <a:avLst/>
              <a:gdLst/>
              <a:ahLst/>
              <a:cxnLst/>
              <a:rect l="l" t="t" r="r" b="b"/>
              <a:pathLst>
                <a:path w="3194050" h="911225">
                  <a:moveTo>
                    <a:pt x="3088953" y="0"/>
                  </a:moveTo>
                  <a:lnTo>
                    <a:pt x="104666" y="0"/>
                  </a:lnTo>
                  <a:lnTo>
                    <a:pt x="63916" y="8231"/>
                  </a:lnTo>
                  <a:lnTo>
                    <a:pt x="30646" y="30678"/>
                  </a:lnTo>
                  <a:lnTo>
                    <a:pt x="8221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9" y="847007"/>
                  </a:lnTo>
                  <a:lnTo>
                    <a:pt x="30663" y="880294"/>
                  </a:lnTo>
                  <a:lnTo>
                    <a:pt x="63935" y="902737"/>
                  </a:lnTo>
                  <a:lnTo>
                    <a:pt x="104666" y="910967"/>
                  </a:lnTo>
                  <a:lnTo>
                    <a:pt x="3088953" y="910967"/>
                  </a:lnTo>
                  <a:lnTo>
                    <a:pt x="3129703" y="902735"/>
                  </a:lnTo>
                  <a:lnTo>
                    <a:pt x="3162973" y="880288"/>
                  </a:lnTo>
                  <a:lnTo>
                    <a:pt x="3185398" y="847001"/>
                  </a:lnTo>
                  <a:lnTo>
                    <a:pt x="3193620" y="806245"/>
                  </a:lnTo>
                  <a:lnTo>
                    <a:pt x="3193620" y="104721"/>
                  </a:lnTo>
                  <a:lnTo>
                    <a:pt x="3185390" y="63959"/>
                  </a:lnTo>
                  <a:lnTo>
                    <a:pt x="3162956" y="30672"/>
                  </a:lnTo>
                  <a:lnTo>
                    <a:pt x="3129684" y="8229"/>
                  </a:lnTo>
                  <a:lnTo>
                    <a:pt x="3088953" y="0"/>
                  </a:lnTo>
                  <a:close/>
                </a:path>
              </a:pathLst>
            </a:custGeom>
            <a:solidFill>
              <a:srgbClr val="C06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7007724" y="10264474"/>
            <a:ext cx="13347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50" dirty="0">
                <a:solidFill>
                  <a:srgbClr val="FFFFFF"/>
                </a:solidFill>
                <a:latin typeface="游明朝"/>
                <a:cs typeface="游明朝"/>
              </a:rPr>
              <a:t>HEAD</a:t>
            </a:r>
            <a:endParaRPr sz="3300">
              <a:latin typeface="游明朝"/>
              <a:cs typeface="游明朝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046631" y="2387361"/>
            <a:ext cx="3194050" cy="1732280"/>
            <a:chOff x="16046631" y="2387361"/>
            <a:chExt cx="3194050" cy="1732280"/>
          </a:xfrm>
        </p:grpSpPr>
        <p:sp>
          <p:nvSpPr>
            <p:cNvPr id="27" name="object 27"/>
            <p:cNvSpPr/>
            <p:nvPr/>
          </p:nvSpPr>
          <p:spPr>
            <a:xfrm>
              <a:off x="17622499" y="3293093"/>
              <a:ext cx="0" cy="389255"/>
            </a:xfrm>
            <a:custGeom>
              <a:avLst/>
              <a:gdLst/>
              <a:ahLst/>
              <a:cxnLst/>
              <a:rect l="l" t="t" r="r" b="b"/>
              <a:pathLst>
                <a:path h="389254">
                  <a:moveTo>
                    <a:pt x="0" y="0"/>
                  </a:moveTo>
                  <a:lnTo>
                    <a:pt x="0" y="388941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418317" y="3685751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0"/>
                  </a:lnTo>
                  <a:lnTo>
                    <a:pt x="216674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046631" y="2387361"/>
              <a:ext cx="3194050" cy="911225"/>
            </a:xfrm>
            <a:custGeom>
              <a:avLst/>
              <a:gdLst/>
              <a:ahLst/>
              <a:cxnLst/>
              <a:rect l="l" t="t" r="r" b="b"/>
              <a:pathLst>
                <a:path w="3194050" h="911225">
                  <a:moveTo>
                    <a:pt x="3088953" y="0"/>
                  </a:moveTo>
                  <a:lnTo>
                    <a:pt x="104666" y="0"/>
                  </a:lnTo>
                  <a:lnTo>
                    <a:pt x="63916" y="8231"/>
                  </a:lnTo>
                  <a:lnTo>
                    <a:pt x="30646" y="30678"/>
                  </a:lnTo>
                  <a:lnTo>
                    <a:pt x="8221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9" y="847007"/>
                  </a:lnTo>
                  <a:lnTo>
                    <a:pt x="30663" y="880294"/>
                  </a:lnTo>
                  <a:lnTo>
                    <a:pt x="63935" y="902737"/>
                  </a:lnTo>
                  <a:lnTo>
                    <a:pt x="104666" y="910967"/>
                  </a:lnTo>
                  <a:lnTo>
                    <a:pt x="3088953" y="910967"/>
                  </a:lnTo>
                  <a:lnTo>
                    <a:pt x="3129703" y="902735"/>
                  </a:lnTo>
                  <a:lnTo>
                    <a:pt x="3162973" y="880288"/>
                  </a:lnTo>
                  <a:lnTo>
                    <a:pt x="3185398" y="847001"/>
                  </a:lnTo>
                  <a:lnTo>
                    <a:pt x="3193620" y="806245"/>
                  </a:lnTo>
                  <a:lnTo>
                    <a:pt x="3193620" y="104721"/>
                  </a:lnTo>
                  <a:lnTo>
                    <a:pt x="3185390" y="63959"/>
                  </a:lnTo>
                  <a:lnTo>
                    <a:pt x="3162956" y="30672"/>
                  </a:lnTo>
                  <a:lnTo>
                    <a:pt x="3129684" y="8229"/>
                  </a:lnTo>
                  <a:lnTo>
                    <a:pt x="3088953" y="0"/>
                  </a:lnTo>
                  <a:close/>
                </a:path>
              </a:pathLst>
            </a:custGeom>
            <a:solidFill>
              <a:srgbClr val="C06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7007724" y="2521254"/>
            <a:ext cx="13347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54" dirty="0">
                <a:solidFill>
                  <a:srgbClr val="FFFFFF"/>
                </a:solidFill>
                <a:latin typeface="メイリオ"/>
                <a:cs typeface="メイリオ"/>
              </a:rPr>
              <a:t>HEAD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32" name="object 32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9691" y="7444799"/>
              <a:ext cx="6963409" cy="2607310"/>
            </a:xfrm>
            <a:custGeom>
              <a:avLst/>
              <a:gdLst/>
              <a:ahLst/>
              <a:cxnLst/>
              <a:rect l="l" t="t" r="r" b="b"/>
              <a:pathLst>
                <a:path w="6963409" h="2607309">
                  <a:moveTo>
                    <a:pt x="6910848" y="397893"/>
                  </a:moveTo>
                  <a:lnTo>
                    <a:pt x="52290" y="397893"/>
                  </a:lnTo>
                  <a:lnTo>
                    <a:pt x="31973" y="402017"/>
                  </a:lnTo>
                  <a:lnTo>
                    <a:pt x="15346" y="413261"/>
                  </a:lnTo>
                  <a:lnTo>
                    <a:pt x="4121" y="429929"/>
                  </a:lnTo>
                  <a:lnTo>
                    <a:pt x="0" y="450327"/>
                  </a:lnTo>
                  <a:lnTo>
                    <a:pt x="0" y="2554816"/>
                  </a:lnTo>
                  <a:lnTo>
                    <a:pt x="4116" y="2575226"/>
                  </a:lnTo>
                  <a:lnTo>
                    <a:pt x="15330" y="2591892"/>
                  </a:lnTo>
                  <a:lnTo>
                    <a:pt x="31955" y="2603129"/>
                  </a:lnTo>
                  <a:lnTo>
                    <a:pt x="52290" y="2607250"/>
                  </a:lnTo>
                  <a:lnTo>
                    <a:pt x="6910848" y="2607250"/>
                  </a:lnTo>
                  <a:lnTo>
                    <a:pt x="6931164" y="2603126"/>
                  </a:lnTo>
                  <a:lnTo>
                    <a:pt x="6947791" y="2591882"/>
                  </a:lnTo>
                  <a:lnTo>
                    <a:pt x="6959017" y="2575214"/>
                  </a:lnTo>
                  <a:lnTo>
                    <a:pt x="6963138" y="2554816"/>
                  </a:lnTo>
                  <a:lnTo>
                    <a:pt x="6963138" y="450327"/>
                  </a:lnTo>
                  <a:lnTo>
                    <a:pt x="6959022" y="429918"/>
                  </a:lnTo>
                  <a:lnTo>
                    <a:pt x="6947808" y="413251"/>
                  </a:lnTo>
                  <a:lnTo>
                    <a:pt x="6931183" y="402014"/>
                  </a:lnTo>
                  <a:lnTo>
                    <a:pt x="6910848" y="397893"/>
                  </a:lnTo>
                  <a:close/>
                </a:path>
                <a:path w="6963409" h="2607309">
                  <a:moveTo>
                    <a:pt x="1978997" y="0"/>
                  </a:moveTo>
                  <a:lnTo>
                    <a:pt x="1861586" y="397893"/>
                  </a:lnTo>
                  <a:lnTo>
                    <a:pt x="2096408" y="397893"/>
                  </a:lnTo>
                  <a:lnTo>
                    <a:pt x="197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09234" y="7987056"/>
            <a:ext cx="6529705" cy="18434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25" dirty="0">
                <a:solidFill>
                  <a:srgbClr val="5C5C5C"/>
                </a:solidFill>
                <a:latin typeface="游ゴシック"/>
                <a:cs typeface="游ゴシック"/>
              </a:rPr>
              <a:t>-</a:t>
            </a:r>
            <a:r>
              <a:rPr sz="3950" dirty="0">
                <a:solidFill>
                  <a:srgbClr val="5C5C5C"/>
                </a:solidFill>
                <a:latin typeface="游ゴシック"/>
                <a:cs typeface="游ゴシック"/>
              </a:rPr>
              <a:t>b</a:t>
            </a:r>
            <a:r>
              <a:rPr sz="3950" spc="-10" dirty="0">
                <a:solidFill>
                  <a:srgbClr val="5C5C5C"/>
                </a:solidFill>
                <a:latin typeface="游ゴシック"/>
                <a:cs typeface="游ゴシック"/>
              </a:rPr>
              <a:t> オプションを付けると</a:t>
            </a:r>
            <a:r>
              <a:rPr sz="3950" spc="985" dirty="0">
                <a:solidFill>
                  <a:srgbClr val="5C5C5C"/>
                </a:solidFill>
                <a:latin typeface="游ゴシック"/>
                <a:cs typeface="游ゴシック"/>
              </a:rPr>
              <a:t>  </a:t>
            </a:r>
            <a:r>
              <a:rPr sz="3950" spc="-25" dirty="0">
                <a:solidFill>
                  <a:srgbClr val="5C5C5C"/>
                </a:solidFill>
                <a:latin typeface="游ゴシック"/>
                <a:cs typeface="游ゴシック"/>
              </a:rPr>
              <a:t>ブランチの作成と切り替えを</a:t>
            </a:r>
            <a:r>
              <a:rPr sz="3950" spc="-55" dirty="0">
                <a:solidFill>
                  <a:srgbClr val="5C5C5C"/>
                </a:solidFill>
                <a:latin typeface="游ゴシック"/>
                <a:cs typeface="游ゴシック"/>
              </a:rPr>
              <a:t>一度にしてくれるので楽だよ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1189" y="2869022"/>
            <a:ext cx="9109710" cy="4272280"/>
            <a:chOff x="471189" y="2869022"/>
            <a:chExt cx="9109710" cy="4272280"/>
          </a:xfrm>
        </p:grpSpPr>
        <p:sp>
          <p:nvSpPr>
            <p:cNvPr id="36" name="object 36"/>
            <p:cNvSpPr/>
            <p:nvPr/>
          </p:nvSpPr>
          <p:spPr>
            <a:xfrm>
              <a:off x="471189" y="3622926"/>
              <a:ext cx="9109710" cy="3518535"/>
            </a:xfrm>
            <a:custGeom>
              <a:avLst/>
              <a:gdLst/>
              <a:ahLst/>
              <a:cxnLst/>
              <a:rect l="l" t="t" r="r" b="b"/>
              <a:pathLst>
                <a:path w="9109710" h="3518534">
                  <a:moveTo>
                    <a:pt x="9109670" y="0"/>
                  </a:moveTo>
                  <a:lnTo>
                    <a:pt x="0" y="0"/>
                  </a:lnTo>
                  <a:lnTo>
                    <a:pt x="0" y="3413521"/>
                  </a:lnTo>
                  <a:lnTo>
                    <a:pt x="8235" y="3454273"/>
                  </a:lnTo>
                  <a:lnTo>
                    <a:pt x="30675" y="3487552"/>
                  </a:lnTo>
                  <a:lnTo>
                    <a:pt x="63949" y="3509989"/>
                  </a:lnTo>
                  <a:lnTo>
                    <a:pt x="104664" y="3518217"/>
                  </a:lnTo>
                  <a:lnTo>
                    <a:pt x="9005005" y="3518217"/>
                  </a:lnTo>
                  <a:lnTo>
                    <a:pt x="9045761" y="3509984"/>
                  </a:lnTo>
                  <a:lnTo>
                    <a:pt x="9079030" y="3487538"/>
                  </a:lnTo>
                  <a:lnTo>
                    <a:pt x="9101450" y="3454258"/>
                  </a:lnTo>
                  <a:lnTo>
                    <a:pt x="9109670" y="3413521"/>
                  </a:lnTo>
                  <a:lnTo>
                    <a:pt x="910967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1189" y="2869022"/>
              <a:ext cx="9109710" cy="754380"/>
            </a:xfrm>
            <a:custGeom>
              <a:avLst/>
              <a:gdLst/>
              <a:ahLst/>
              <a:cxnLst/>
              <a:rect l="l" t="t" r="r" b="b"/>
              <a:pathLst>
                <a:path w="9109710" h="754379">
                  <a:moveTo>
                    <a:pt x="9057311" y="0"/>
                  </a:moveTo>
                  <a:lnTo>
                    <a:pt x="52358" y="0"/>
                  </a:lnTo>
                  <a:lnTo>
                    <a:pt x="31952" y="4118"/>
                  </a:lnTo>
                  <a:lnTo>
                    <a:pt x="15312" y="15351"/>
                  </a:lnTo>
                  <a:lnTo>
                    <a:pt x="4105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109670" y="753903"/>
                  </a:lnTo>
                  <a:lnTo>
                    <a:pt x="9109670" y="52414"/>
                  </a:lnTo>
                  <a:lnTo>
                    <a:pt x="9105555" y="31979"/>
                  </a:lnTo>
                  <a:lnTo>
                    <a:pt x="9094334" y="15322"/>
                  </a:lnTo>
                  <a:lnTo>
                    <a:pt x="9077691" y="4108"/>
                  </a:lnTo>
                  <a:lnTo>
                    <a:pt x="9057311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2145" y="2711300"/>
            <a:ext cx="8519795" cy="409321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2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checkout</a:t>
            </a:r>
            <a:r>
              <a:rPr sz="3950" spc="-155" dirty="0">
                <a:solidFill>
                  <a:srgbClr val="FFFFFF"/>
                </a:solidFill>
                <a:latin typeface="游ゴシック"/>
                <a:cs typeface="游ゴシック"/>
              </a:rPr>
              <a:t> &lt;既存ブランチ名&gt;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checkout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feature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0"/>
              </a:spcBef>
            </a:pPr>
            <a:r>
              <a:rPr sz="3950" spc="-15" dirty="0">
                <a:solidFill>
                  <a:srgbClr val="FFFFFF"/>
                </a:solidFill>
                <a:latin typeface="游ゴシック"/>
                <a:cs typeface="游ゴシック"/>
              </a:rPr>
              <a:t># ブランチを新規作成して切り替える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checkout</a:t>
            </a:r>
            <a:r>
              <a:rPr sz="3950" spc="90" dirty="0">
                <a:solidFill>
                  <a:srgbClr val="FFFFFF"/>
                </a:solidFill>
                <a:latin typeface="游ゴシック"/>
                <a:cs typeface="游ゴシック"/>
              </a:rPr>
              <a:t> -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b</a:t>
            </a:r>
            <a:r>
              <a:rPr sz="3950" spc="-175" dirty="0">
                <a:solidFill>
                  <a:srgbClr val="FFFFFF"/>
                </a:solidFill>
                <a:latin typeface="游ゴシック"/>
                <a:cs typeface="游ゴシック"/>
              </a:rPr>
              <a:t> &lt;新ブランチ名&gt;</a:t>
            </a:r>
            <a:endParaRPr sz="3950">
              <a:latin typeface="游ゴシック"/>
              <a:cs typeface="游ゴシック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2136060"/>
            <a:ext cx="10052050" cy="9172575"/>
          </a:xfrm>
          <a:custGeom>
            <a:avLst/>
            <a:gdLst/>
            <a:ahLst/>
            <a:cxnLst/>
            <a:rect l="l" t="t" r="r" b="b"/>
            <a:pathLst>
              <a:path w="10052050" h="9172575">
                <a:moveTo>
                  <a:pt x="10052049" y="0"/>
                </a:moveTo>
                <a:lnTo>
                  <a:pt x="0" y="0"/>
                </a:lnTo>
                <a:lnTo>
                  <a:pt x="0" y="9172495"/>
                </a:lnTo>
                <a:lnTo>
                  <a:pt x="10052049" y="9172495"/>
                </a:lnTo>
                <a:lnTo>
                  <a:pt x="10052049" y="0"/>
                </a:lnTo>
                <a:close/>
              </a:path>
            </a:pathLst>
          </a:custGeom>
          <a:solidFill>
            <a:srgbClr val="CCC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1356" y="6313944"/>
            <a:ext cx="2110105" cy="922019"/>
          </a:xfrm>
          <a:custGeom>
            <a:avLst/>
            <a:gdLst/>
            <a:ahLst/>
            <a:cxnLst/>
            <a:rect l="l" t="t" r="r" b="b"/>
            <a:pathLst>
              <a:path w="2110104" h="922020">
                <a:moveTo>
                  <a:pt x="2005258" y="0"/>
                </a:moveTo>
                <a:lnTo>
                  <a:pt x="104625" y="0"/>
                </a:lnTo>
                <a:lnTo>
                  <a:pt x="63863" y="8241"/>
                </a:lnTo>
                <a:lnTo>
                  <a:pt x="30608" y="30710"/>
                </a:lnTo>
                <a:lnTo>
                  <a:pt x="8208" y="64025"/>
                </a:lnTo>
                <a:lnTo>
                  <a:pt x="0" y="104803"/>
                </a:lnTo>
                <a:lnTo>
                  <a:pt x="0" y="816634"/>
                </a:lnTo>
                <a:lnTo>
                  <a:pt x="8233" y="857428"/>
                </a:lnTo>
                <a:lnTo>
                  <a:pt x="30667" y="890741"/>
                </a:lnTo>
                <a:lnTo>
                  <a:pt x="63929" y="913201"/>
                </a:lnTo>
                <a:lnTo>
                  <a:pt x="104625" y="921437"/>
                </a:lnTo>
                <a:lnTo>
                  <a:pt x="2005258" y="921437"/>
                </a:lnTo>
                <a:lnTo>
                  <a:pt x="2046020" y="913196"/>
                </a:lnTo>
                <a:lnTo>
                  <a:pt x="2079274" y="890727"/>
                </a:lnTo>
                <a:lnTo>
                  <a:pt x="2101674" y="857412"/>
                </a:lnTo>
                <a:lnTo>
                  <a:pt x="2109883" y="816634"/>
                </a:lnTo>
                <a:lnTo>
                  <a:pt x="2109883" y="104803"/>
                </a:lnTo>
                <a:lnTo>
                  <a:pt x="2101649" y="64009"/>
                </a:lnTo>
                <a:lnTo>
                  <a:pt x="2079216" y="30696"/>
                </a:lnTo>
                <a:lnTo>
                  <a:pt x="2045954" y="8235"/>
                </a:lnTo>
                <a:lnTo>
                  <a:pt x="2005258" y="0"/>
                </a:lnTo>
                <a:close/>
              </a:path>
            </a:pathLst>
          </a:custGeom>
          <a:solidFill>
            <a:srgbClr val="3BAE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7603" y="5411218"/>
            <a:ext cx="1701164" cy="157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" marR="5080" indent="-161290">
              <a:lnSpc>
                <a:spcPct val="154100"/>
              </a:lnSpc>
              <a:spcBef>
                <a:spcPts val="100"/>
              </a:spcBef>
            </a:pPr>
            <a:r>
              <a:rPr sz="3300" spc="-45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300" spc="250" dirty="0">
                <a:solidFill>
                  <a:srgbClr val="FFFFFF"/>
                </a:solidFill>
                <a:latin typeface="メイリオ"/>
                <a:cs typeface="メイリオ"/>
              </a:rPr>
              <a:t>a6923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91553" y="6881310"/>
            <a:ext cx="2868930" cy="1223645"/>
            <a:chOff x="12591553" y="6881310"/>
            <a:chExt cx="2868930" cy="1223645"/>
          </a:xfrm>
        </p:grpSpPr>
        <p:sp>
          <p:nvSpPr>
            <p:cNvPr id="6" name="object 6"/>
            <p:cNvSpPr/>
            <p:nvPr/>
          </p:nvSpPr>
          <p:spPr>
            <a:xfrm>
              <a:off x="12873953" y="7052141"/>
              <a:ext cx="492759" cy="241300"/>
            </a:xfrm>
            <a:custGeom>
              <a:avLst/>
              <a:gdLst/>
              <a:ahLst/>
              <a:cxnLst/>
              <a:rect l="l" t="t" r="r" b="b"/>
              <a:pathLst>
                <a:path w="492759" h="241300">
                  <a:moveTo>
                    <a:pt x="0" y="0"/>
                  </a:moveTo>
                  <a:lnTo>
                    <a:pt x="492131" y="24083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91553" y="6881310"/>
              <a:ext cx="471170" cy="422275"/>
            </a:xfrm>
            <a:custGeom>
              <a:avLst/>
              <a:gdLst/>
              <a:ahLst/>
              <a:cxnLst/>
              <a:rect l="l" t="t" r="r" b="b"/>
              <a:pathLst>
                <a:path w="471169" h="422275">
                  <a:moveTo>
                    <a:pt x="470980" y="0"/>
                  </a:moveTo>
                  <a:lnTo>
                    <a:pt x="0" y="113636"/>
                  </a:lnTo>
                  <a:lnTo>
                    <a:pt x="373496" y="422233"/>
                  </a:lnTo>
                  <a:lnTo>
                    <a:pt x="47098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50378" y="7183027"/>
              <a:ext cx="2110105" cy="922019"/>
            </a:xfrm>
            <a:custGeom>
              <a:avLst/>
              <a:gdLst/>
              <a:ahLst/>
              <a:cxnLst/>
              <a:rect l="l" t="t" r="r" b="b"/>
              <a:pathLst>
                <a:path w="2110105" h="922020">
                  <a:moveTo>
                    <a:pt x="2005258" y="0"/>
                  </a:moveTo>
                  <a:lnTo>
                    <a:pt x="104625" y="0"/>
                  </a:lnTo>
                  <a:lnTo>
                    <a:pt x="63863" y="8241"/>
                  </a:lnTo>
                  <a:lnTo>
                    <a:pt x="30608" y="30710"/>
                  </a:lnTo>
                  <a:lnTo>
                    <a:pt x="8208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33" y="857428"/>
                  </a:lnTo>
                  <a:lnTo>
                    <a:pt x="30667" y="890741"/>
                  </a:lnTo>
                  <a:lnTo>
                    <a:pt x="63929" y="913201"/>
                  </a:lnTo>
                  <a:lnTo>
                    <a:pt x="104625" y="921437"/>
                  </a:lnTo>
                  <a:lnTo>
                    <a:pt x="2005258" y="921437"/>
                  </a:lnTo>
                  <a:lnTo>
                    <a:pt x="2046020" y="913196"/>
                  </a:lnTo>
                  <a:lnTo>
                    <a:pt x="2079274" y="890727"/>
                  </a:lnTo>
                  <a:lnTo>
                    <a:pt x="2101674" y="857412"/>
                  </a:lnTo>
                  <a:lnTo>
                    <a:pt x="2109883" y="816634"/>
                  </a:lnTo>
                  <a:lnTo>
                    <a:pt x="2109883" y="104803"/>
                  </a:lnTo>
                  <a:lnTo>
                    <a:pt x="2101649" y="64009"/>
                  </a:lnTo>
                  <a:lnTo>
                    <a:pt x="2079216" y="30696"/>
                  </a:lnTo>
                  <a:lnTo>
                    <a:pt x="2045954" y="8235"/>
                  </a:lnTo>
                  <a:lnTo>
                    <a:pt x="2005258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17432" y="7327390"/>
            <a:ext cx="13100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80" dirty="0">
                <a:solidFill>
                  <a:srgbClr val="FFFFFF"/>
                </a:solidFill>
                <a:latin typeface="メイリオ"/>
                <a:cs typeface="メイリオ"/>
              </a:rPr>
              <a:t>rf54h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60849" y="8048076"/>
            <a:ext cx="2110105" cy="1438910"/>
            <a:chOff x="13360849" y="8048076"/>
            <a:chExt cx="2110105" cy="1438910"/>
          </a:xfrm>
        </p:grpSpPr>
        <p:sp>
          <p:nvSpPr>
            <p:cNvPr id="11" name="object 11"/>
            <p:cNvSpPr/>
            <p:nvPr/>
          </p:nvSpPr>
          <p:spPr>
            <a:xfrm>
              <a:off x="14467369" y="8373314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207576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13700" y="8048076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848" y="0"/>
                  </a:moveTo>
                  <a:lnTo>
                    <a:pt x="0" y="307690"/>
                  </a:lnTo>
                  <a:lnTo>
                    <a:pt x="307686" y="307690"/>
                  </a:lnTo>
                  <a:lnTo>
                    <a:pt x="153848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60849" y="8575654"/>
              <a:ext cx="2110105" cy="911225"/>
            </a:xfrm>
            <a:custGeom>
              <a:avLst/>
              <a:gdLst/>
              <a:ahLst/>
              <a:cxnLst/>
              <a:rect l="l" t="t" r="r" b="b"/>
              <a:pathLst>
                <a:path w="2110105" h="911225">
                  <a:moveTo>
                    <a:pt x="2005258" y="0"/>
                  </a:moveTo>
                  <a:lnTo>
                    <a:pt x="104625" y="0"/>
                  </a:lnTo>
                  <a:lnTo>
                    <a:pt x="63867" y="8231"/>
                  </a:lnTo>
                  <a:lnTo>
                    <a:pt x="30614" y="30678"/>
                  </a:lnTo>
                  <a:lnTo>
                    <a:pt x="8210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7" y="847007"/>
                  </a:lnTo>
                  <a:lnTo>
                    <a:pt x="30654" y="880294"/>
                  </a:lnTo>
                  <a:lnTo>
                    <a:pt x="63913" y="902737"/>
                  </a:lnTo>
                  <a:lnTo>
                    <a:pt x="104625" y="910967"/>
                  </a:lnTo>
                  <a:lnTo>
                    <a:pt x="2005258" y="910967"/>
                  </a:lnTo>
                  <a:lnTo>
                    <a:pt x="2046015" y="902735"/>
                  </a:lnTo>
                  <a:lnTo>
                    <a:pt x="2079269" y="880288"/>
                  </a:lnTo>
                  <a:lnTo>
                    <a:pt x="2101672" y="847001"/>
                  </a:lnTo>
                  <a:lnTo>
                    <a:pt x="2109883" y="806245"/>
                  </a:lnTo>
                  <a:lnTo>
                    <a:pt x="2109883" y="104721"/>
                  </a:lnTo>
                  <a:lnTo>
                    <a:pt x="2101656" y="63959"/>
                  </a:lnTo>
                  <a:lnTo>
                    <a:pt x="2079229" y="30672"/>
                  </a:lnTo>
                  <a:lnTo>
                    <a:pt x="2045970" y="8229"/>
                  </a:lnTo>
                  <a:lnTo>
                    <a:pt x="2005258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628978" y="8709547"/>
            <a:ext cx="16941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15" dirty="0">
                <a:solidFill>
                  <a:srgbClr val="FFFFFF"/>
                </a:solidFill>
                <a:latin typeface="メイリオ"/>
                <a:cs typeface="メイリオ"/>
              </a:rPr>
              <a:t>feature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581083" y="5560040"/>
            <a:ext cx="2847975" cy="1149985"/>
            <a:chOff x="12581083" y="5560040"/>
            <a:chExt cx="2847975" cy="1149985"/>
          </a:xfrm>
        </p:grpSpPr>
        <p:sp>
          <p:nvSpPr>
            <p:cNvPr id="16" name="object 16"/>
            <p:cNvSpPr/>
            <p:nvPr/>
          </p:nvSpPr>
          <p:spPr>
            <a:xfrm>
              <a:off x="12821599" y="6340121"/>
              <a:ext cx="534035" cy="188595"/>
            </a:xfrm>
            <a:custGeom>
              <a:avLst/>
              <a:gdLst/>
              <a:ahLst/>
              <a:cxnLst/>
              <a:rect l="l" t="t" r="r" b="b"/>
              <a:pathLst>
                <a:path w="534034" h="188595">
                  <a:moveTo>
                    <a:pt x="0" y="188475"/>
                  </a:moveTo>
                  <a:lnTo>
                    <a:pt x="534015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81083" y="6287665"/>
              <a:ext cx="471170" cy="422275"/>
            </a:xfrm>
            <a:custGeom>
              <a:avLst/>
              <a:gdLst/>
              <a:ahLst/>
              <a:cxnLst/>
              <a:rect l="l" t="t" r="r" b="b"/>
              <a:pathLst>
                <a:path w="471169" h="422275">
                  <a:moveTo>
                    <a:pt x="373496" y="0"/>
                  </a:moveTo>
                  <a:lnTo>
                    <a:pt x="0" y="308596"/>
                  </a:lnTo>
                  <a:lnTo>
                    <a:pt x="470980" y="422233"/>
                  </a:lnTo>
                  <a:lnTo>
                    <a:pt x="37349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18966" y="5560040"/>
              <a:ext cx="2110105" cy="922019"/>
            </a:xfrm>
            <a:custGeom>
              <a:avLst/>
              <a:gdLst/>
              <a:ahLst/>
              <a:cxnLst/>
              <a:rect l="l" t="t" r="r" b="b"/>
              <a:pathLst>
                <a:path w="2110105" h="922020">
                  <a:moveTo>
                    <a:pt x="2005258" y="0"/>
                  </a:moveTo>
                  <a:lnTo>
                    <a:pt x="104625" y="0"/>
                  </a:lnTo>
                  <a:lnTo>
                    <a:pt x="63863" y="8241"/>
                  </a:lnTo>
                  <a:lnTo>
                    <a:pt x="30608" y="30710"/>
                  </a:lnTo>
                  <a:lnTo>
                    <a:pt x="8208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33" y="857428"/>
                  </a:lnTo>
                  <a:lnTo>
                    <a:pt x="30667" y="890741"/>
                  </a:lnTo>
                  <a:lnTo>
                    <a:pt x="63929" y="913201"/>
                  </a:lnTo>
                  <a:lnTo>
                    <a:pt x="104625" y="921437"/>
                  </a:lnTo>
                  <a:lnTo>
                    <a:pt x="2005258" y="921437"/>
                  </a:lnTo>
                  <a:lnTo>
                    <a:pt x="2046020" y="913196"/>
                  </a:lnTo>
                  <a:lnTo>
                    <a:pt x="2079274" y="890727"/>
                  </a:lnTo>
                  <a:lnTo>
                    <a:pt x="2101674" y="857412"/>
                  </a:lnTo>
                  <a:lnTo>
                    <a:pt x="2109883" y="816634"/>
                  </a:lnTo>
                  <a:lnTo>
                    <a:pt x="2109883" y="104803"/>
                  </a:lnTo>
                  <a:lnTo>
                    <a:pt x="2101649" y="64009"/>
                  </a:lnTo>
                  <a:lnTo>
                    <a:pt x="2079216" y="30696"/>
                  </a:lnTo>
                  <a:lnTo>
                    <a:pt x="2045954" y="8235"/>
                  </a:lnTo>
                  <a:lnTo>
                    <a:pt x="2005258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658274" y="5704403"/>
            <a:ext cx="148145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50" dirty="0">
                <a:solidFill>
                  <a:srgbClr val="FFFFFF"/>
                </a:solidFill>
                <a:latin typeface="メイリオ"/>
                <a:cs typeface="メイリオ"/>
              </a:rPr>
              <a:t>23q1a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69831" y="573669"/>
            <a:ext cx="756475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840" dirty="0">
                <a:latin typeface="Yu Gothic UI Semilight"/>
                <a:cs typeface="Yu Gothic UI Semilight"/>
              </a:rPr>
              <a:t>変更履歴をマージする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15416179" y="5560040"/>
            <a:ext cx="4102100" cy="1922145"/>
            <a:chOff x="15416179" y="5560040"/>
            <a:chExt cx="4102100" cy="1922145"/>
          </a:xfrm>
        </p:grpSpPr>
        <p:sp>
          <p:nvSpPr>
            <p:cNvPr id="22" name="object 22"/>
            <p:cNvSpPr/>
            <p:nvPr/>
          </p:nvSpPr>
          <p:spPr>
            <a:xfrm>
              <a:off x="15769153" y="6340121"/>
              <a:ext cx="1675764" cy="953135"/>
            </a:xfrm>
            <a:custGeom>
              <a:avLst/>
              <a:gdLst/>
              <a:ahLst/>
              <a:cxnLst/>
              <a:rect l="l" t="t" r="r" b="b"/>
              <a:pathLst>
                <a:path w="1675765" h="953134">
                  <a:moveTo>
                    <a:pt x="0" y="952850"/>
                  </a:moveTo>
                  <a:lnTo>
                    <a:pt x="1675341" y="0"/>
                  </a:lnTo>
                </a:path>
              </a:pathLst>
            </a:custGeom>
            <a:ln w="31412">
              <a:solidFill>
                <a:srgbClr val="C067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45205" y="7077251"/>
              <a:ext cx="483870" cy="404495"/>
            </a:xfrm>
            <a:custGeom>
              <a:avLst/>
              <a:gdLst/>
              <a:ahLst/>
              <a:cxnLst/>
              <a:rect l="l" t="t" r="r" b="b"/>
              <a:pathLst>
                <a:path w="483869" h="404495">
                  <a:moveTo>
                    <a:pt x="266944" y="0"/>
                  </a:moveTo>
                  <a:lnTo>
                    <a:pt x="0" y="404312"/>
                  </a:lnTo>
                  <a:lnTo>
                    <a:pt x="483618" y="375283"/>
                  </a:lnTo>
                  <a:lnTo>
                    <a:pt x="266944" y="0"/>
                  </a:lnTo>
                  <a:close/>
                </a:path>
              </a:pathLst>
            </a:custGeom>
            <a:solidFill>
              <a:srgbClr val="C06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11037" y="6005052"/>
              <a:ext cx="1654810" cy="0"/>
            </a:xfrm>
            <a:custGeom>
              <a:avLst/>
              <a:gdLst/>
              <a:ahLst/>
              <a:cxnLst/>
              <a:rect l="l" t="t" r="r" b="b"/>
              <a:pathLst>
                <a:path w="1654809">
                  <a:moveTo>
                    <a:pt x="0" y="0"/>
                  </a:moveTo>
                  <a:lnTo>
                    <a:pt x="1654399" y="0"/>
                  </a:lnTo>
                </a:path>
              </a:pathLst>
            </a:custGeom>
            <a:ln w="31412">
              <a:solidFill>
                <a:srgbClr val="C067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16179" y="5795343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69"/>
                  </a:lnTo>
                  <a:lnTo>
                    <a:pt x="433337" y="433339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C06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07847" y="5560040"/>
              <a:ext cx="2110105" cy="922019"/>
            </a:xfrm>
            <a:custGeom>
              <a:avLst/>
              <a:gdLst/>
              <a:ahLst/>
              <a:cxnLst/>
              <a:rect l="l" t="t" r="r" b="b"/>
              <a:pathLst>
                <a:path w="2110105" h="922020">
                  <a:moveTo>
                    <a:pt x="2005258" y="0"/>
                  </a:moveTo>
                  <a:lnTo>
                    <a:pt x="104625" y="0"/>
                  </a:lnTo>
                  <a:lnTo>
                    <a:pt x="63863" y="8241"/>
                  </a:lnTo>
                  <a:lnTo>
                    <a:pt x="30608" y="30710"/>
                  </a:lnTo>
                  <a:lnTo>
                    <a:pt x="8208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33" y="857428"/>
                  </a:lnTo>
                  <a:lnTo>
                    <a:pt x="30667" y="890741"/>
                  </a:lnTo>
                  <a:lnTo>
                    <a:pt x="63929" y="913201"/>
                  </a:lnTo>
                  <a:lnTo>
                    <a:pt x="104625" y="921437"/>
                  </a:lnTo>
                  <a:lnTo>
                    <a:pt x="2005258" y="921437"/>
                  </a:lnTo>
                  <a:lnTo>
                    <a:pt x="2046020" y="913196"/>
                  </a:lnTo>
                  <a:lnTo>
                    <a:pt x="2079274" y="890727"/>
                  </a:lnTo>
                  <a:lnTo>
                    <a:pt x="2101674" y="857412"/>
                  </a:lnTo>
                  <a:lnTo>
                    <a:pt x="2109883" y="816634"/>
                  </a:lnTo>
                  <a:lnTo>
                    <a:pt x="2109883" y="104803"/>
                  </a:lnTo>
                  <a:lnTo>
                    <a:pt x="2101649" y="64009"/>
                  </a:lnTo>
                  <a:lnTo>
                    <a:pt x="2079216" y="30696"/>
                  </a:lnTo>
                  <a:lnTo>
                    <a:pt x="2045954" y="8235"/>
                  </a:lnTo>
                  <a:lnTo>
                    <a:pt x="2005258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733753" y="5704403"/>
            <a:ext cx="15081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75" dirty="0">
                <a:solidFill>
                  <a:srgbClr val="FFFFFF"/>
                </a:solidFill>
                <a:latin typeface="メイリオ"/>
                <a:cs typeface="メイリオ"/>
              </a:rPr>
              <a:t>6847g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345021" y="4115058"/>
            <a:ext cx="2110105" cy="1449070"/>
            <a:chOff x="17345021" y="4115058"/>
            <a:chExt cx="2110105" cy="1449070"/>
          </a:xfrm>
        </p:grpSpPr>
        <p:sp>
          <p:nvSpPr>
            <p:cNvPr id="29" name="object 29"/>
            <p:cNvSpPr/>
            <p:nvPr/>
          </p:nvSpPr>
          <p:spPr>
            <a:xfrm>
              <a:off x="18451542" y="5031260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97872" y="525638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4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345021" y="4115058"/>
              <a:ext cx="2110105" cy="911225"/>
            </a:xfrm>
            <a:custGeom>
              <a:avLst/>
              <a:gdLst/>
              <a:ahLst/>
              <a:cxnLst/>
              <a:rect l="l" t="t" r="r" b="b"/>
              <a:pathLst>
                <a:path w="2110105" h="911225">
                  <a:moveTo>
                    <a:pt x="2005258" y="0"/>
                  </a:moveTo>
                  <a:lnTo>
                    <a:pt x="104625" y="0"/>
                  </a:lnTo>
                  <a:lnTo>
                    <a:pt x="63867" y="8231"/>
                  </a:lnTo>
                  <a:lnTo>
                    <a:pt x="30614" y="30678"/>
                  </a:lnTo>
                  <a:lnTo>
                    <a:pt x="8210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7" y="847007"/>
                  </a:lnTo>
                  <a:lnTo>
                    <a:pt x="30654" y="880294"/>
                  </a:lnTo>
                  <a:lnTo>
                    <a:pt x="63913" y="902737"/>
                  </a:lnTo>
                  <a:lnTo>
                    <a:pt x="104625" y="910967"/>
                  </a:lnTo>
                  <a:lnTo>
                    <a:pt x="2005258" y="910967"/>
                  </a:lnTo>
                  <a:lnTo>
                    <a:pt x="2046015" y="902735"/>
                  </a:lnTo>
                  <a:lnTo>
                    <a:pt x="2079269" y="880288"/>
                  </a:lnTo>
                  <a:lnTo>
                    <a:pt x="2101672" y="847001"/>
                  </a:lnTo>
                  <a:lnTo>
                    <a:pt x="2109883" y="806245"/>
                  </a:lnTo>
                  <a:lnTo>
                    <a:pt x="2109883" y="104721"/>
                  </a:lnTo>
                  <a:lnTo>
                    <a:pt x="2101656" y="63959"/>
                  </a:lnTo>
                  <a:lnTo>
                    <a:pt x="2079229" y="30672"/>
                  </a:lnTo>
                  <a:lnTo>
                    <a:pt x="2045970" y="8229"/>
                  </a:lnTo>
                  <a:lnTo>
                    <a:pt x="2005258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7641213" y="4248950"/>
            <a:ext cx="16173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95" dirty="0">
                <a:solidFill>
                  <a:srgbClr val="FFFFFF"/>
                </a:solidFill>
                <a:latin typeface="メイリオ"/>
                <a:cs typeface="メイリオ"/>
              </a:rPr>
              <a:t>master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256141" y="4109822"/>
            <a:ext cx="2110105" cy="1449070"/>
            <a:chOff x="13256141" y="4109822"/>
            <a:chExt cx="2110105" cy="1449070"/>
          </a:xfrm>
        </p:grpSpPr>
        <p:sp>
          <p:nvSpPr>
            <p:cNvPr id="34" name="object 34"/>
            <p:cNvSpPr/>
            <p:nvPr/>
          </p:nvSpPr>
          <p:spPr>
            <a:xfrm>
              <a:off x="14362661" y="5026024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208991" y="5251148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4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56141" y="4109822"/>
              <a:ext cx="2110105" cy="911225"/>
            </a:xfrm>
            <a:custGeom>
              <a:avLst/>
              <a:gdLst/>
              <a:ahLst/>
              <a:cxnLst/>
              <a:rect l="l" t="t" r="r" b="b"/>
              <a:pathLst>
                <a:path w="2110105" h="911225">
                  <a:moveTo>
                    <a:pt x="2005258" y="0"/>
                  </a:moveTo>
                  <a:lnTo>
                    <a:pt x="104625" y="0"/>
                  </a:lnTo>
                  <a:lnTo>
                    <a:pt x="63867" y="8231"/>
                  </a:lnTo>
                  <a:lnTo>
                    <a:pt x="30614" y="30678"/>
                  </a:lnTo>
                  <a:lnTo>
                    <a:pt x="8210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7" y="847007"/>
                  </a:lnTo>
                  <a:lnTo>
                    <a:pt x="30654" y="880294"/>
                  </a:lnTo>
                  <a:lnTo>
                    <a:pt x="63913" y="902737"/>
                  </a:lnTo>
                  <a:lnTo>
                    <a:pt x="104625" y="910967"/>
                  </a:lnTo>
                  <a:lnTo>
                    <a:pt x="2005258" y="910967"/>
                  </a:lnTo>
                  <a:lnTo>
                    <a:pt x="2046015" y="902735"/>
                  </a:lnTo>
                  <a:lnTo>
                    <a:pt x="2079269" y="880288"/>
                  </a:lnTo>
                  <a:lnTo>
                    <a:pt x="2101672" y="847001"/>
                  </a:lnTo>
                  <a:lnTo>
                    <a:pt x="2109883" y="806245"/>
                  </a:lnTo>
                  <a:lnTo>
                    <a:pt x="2109883" y="104721"/>
                  </a:lnTo>
                  <a:lnTo>
                    <a:pt x="2101656" y="63959"/>
                  </a:lnTo>
                  <a:lnTo>
                    <a:pt x="2079229" y="30672"/>
                  </a:lnTo>
                  <a:lnTo>
                    <a:pt x="2045970" y="8229"/>
                  </a:lnTo>
                  <a:lnTo>
                    <a:pt x="2005258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552332" y="4243714"/>
            <a:ext cx="16173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95" dirty="0">
                <a:solidFill>
                  <a:srgbClr val="FFFFFF"/>
                </a:solidFill>
                <a:latin typeface="メイリオ"/>
                <a:cs typeface="メイリオ"/>
              </a:rPr>
              <a:t>master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39" name="object 39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0496" y="6722308"/>
              <a:ext cx="8261984" cy="1330325"/>
            </a:xfrm>
            <a:custGeom>
              <a:avLst/>
              <a:gdLst/>
              <a:ahLst/>
              <a:cxnLst/>
              <a:rect l="l" t="t" r="r" b="b"/>
              <a:pathLst>
                <a:path w="8261984" h="1330325">
                  <a:moveTo>
                    <a:pt x="8209177" y="380399"/>
                  </a:moveTo>
                  <a:lnTo>
                    <a:pt x="52351" y="380399"/>
                  </a:lnTo>
                  <a:lnTo>
                    <a:pt x="32005" y="384518"/>
                  </a:lnTo>
                  <a:lnTo>
                    <a:pt x="15360" y="395750"/>
                  </a:lnTo>
                  <a:lnTo>
                    <a:pt x="4124" y="412405"/>
                  </a:lnTo>
                  <a:lnTo>
                    <a:pt x="0" y="432796"/>
                  </a:lnTo>
                  <a:lnTo>
                    <a:pt x="0" y="1277406"/>
                  </a:lnTo>
                  <a:lnTo>
                    <a:pt x="4116" y="1297800"/>
                  </a:lnTo>
                  <a:lnTo>
                    <a:pt x="15338" y="1314455"/>
                  </a:lnTo>
                  <a:lnTo>
                    <a:pt x="31980" y="1325684"/>
                  </a:lnTo>
                  <a:lnTo>
                    <a:pt x="52351" y="1329802"/>
                  </a:lnTo>
                  <a:lnTo>
                    <a:pt x="8209177" y="1329802"/>
                  </a:lnTo>
                  <a:lnTo>
                    <a:pt x="8229523" y="1325683"/>
                  </a:lnTo>
                  <a:lnTo>
                    <a:pt x="8246168" y="1314452"/>
                  </a:lnTo>
                  <a:lnTo>
                    <a:pt x="8257404" y="1297797"/>
                  </a:lnTo>
                  <a:lnTo>
                    <a:pt x="8261528" y="1277406"/>
                  </a:lnTo>
                  <a:lnTo>
                    <a:pt x="8261528" y="432796"/>
                  </a:lnTo>
                  <a:lnTo>
                    <a:pt x="8257411" y="412401"/>
                  </a:lnTo>
                  <a:lnTo>
                    <a:pt x="8246189" y="395746"/>
                  </a:lnTo>
                  <a:lnTo>
                    <a:pt x="8229547" y="384517"/>
                  </a:lnTo>
                  <a:lnTo>
                    <a:pt x="8209177" y="380399"/>
                  </a:lnTo>
                  <a:close/>
                </a:path>
                <a:path w="8261984" h="1330325">
                  <a:moveTo>
                    <a:pt x="3876160" y="0"/>
                  </a:moveTo>
                  <a:lnTo>
                    <a:pt x="3704818" y="380399"/>
                  </a:lnTo>
                  <a:lnTo>
                    <a:pt x="4047501" y="380399"/>
                  </a:lnTo>
                  <a:lnTo>
                    <a:pt x="3876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06631" y="7264565"/>
            <a:ext cx="754443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5C5C5C"/>
                </a:solidFill>
                <a:latin typeface="游ゴシック"/>
                <a:cs typeface="游ゴシック"/>
              </a:rPr>
              <a:t>作業中のブランチにマージするよ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0359" y="3287858"/>
            <a:ext cx="9591675" cy="3183255"/>
            <a:chOff x="230359" y="3287858"/>
            <a:chExt cx="9591675" cy="3183255"/>
          </a:xfrm>
        </p:grpSpPr>
        <p:sp>
          <p:nvSpPr>
            <p:cNvPr id="43" name="object 43"/>
            <p:cNvSpPr/>
            <p:nvPr/>
          </p:nvSpPr>
          <p:spPr>
            <a:xfrm>
              <a:off x="230359" y="4041761"/>
              <a:ext cx="9591675" cy="2429510"/>
            </a:xfrm>
            <a:custGeom>
              <a:avLst/>
              <a:gdLst/>
              <a:ahLst/>
              <a:cxnLst/>
              <a:rect l="l" t="t" r="r" b="b"/>
              <a:pathLst>
                <a:path w="9591675" h="2429510">
                  <a:moveTo>
                    <a:pt x="9591330" y="0"/>
                  </a:moveTo>
                  <a:lnTo>
                    <a:pt x="0" y="0"/>
                  </a:lnTo>
                  <a:lnTo>
                    <a:pt x="0" y="2324473"/>
                  </a:lnTo>
                  <a:lnTo>
                    <a:pt x="8223" y="2365260"/>
                  </a:lnTo>
                  <a:lnTo>
                    <a:pt x="30651" y="2398562"/>
                  </a:lnTo>
                  <a:lnTo>
                    <a:pt x="63914" y="2421013"/>
                  </a:lnTo>
                  <a:lnTo>
                    <a:pt x="104649" y="2429245"/>
                  </a:lnTo>
                  <a:lnTo>
                    <a:pt x="9486681" y="2429245"/>
                  </a:lnTo>
                  <a:lnTo>
                    <a:pt x="9527435" y="2421011"/>
                  </a:lnTo>
                  <a:lnTo>
                    <a:pt x="9560697" y="2398558"/>
                  </a:lnTo>
                  <a:lnTo>
                    <a:pt x="9583113" y="2365255"/>
                  </a:lnTo>
                  <a:lnTo>
                    <a:pt x="9591330" y="2324473"/>
                  </a:lnTo>
                  <a:lnTo>
                    <a:pt x="959133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0359" y="3287858"/>
              <a:ext cx="9591675" cy="754380"/>
            </a:xfrm>
            <a:custGeom>
              <a:avLst/>
              <a:gdLst/>
              <a:ahLst/>
              <a:cxnLst/>
              <a:rect l="l" t="t" r="r" b="b"/>
              <a:pathLst>
                <a:path w="9591675" h="754379">
                  <a:moveTo>
                    <a:pt x="9539002" y="0"/>
                  </a:moveTo>
                  <a:lnTo>
                    <a:pt x="52328" y="0"/>
                  </a:lnTo>
                  <a:lnTo>
                    <a:pt x="31957" y="4118"/>
                  </a:lnTo>
                  <a:lnTo>
                    <a:pt x="15324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591330" y="753903"/>
                  </a:lnTo>
                  <a:lnTo>
                    <a:pt x="9591330" y="52414"/>
                  </a:lnTo>
                  <a:lnTo>
                    <a:pt x="9587218" y="31979"/>
                  </a:lnTo>
                  <a:lnTo>
                    <a:pt x="9576004" y="15322"/>
                  </a:lnTo>
                  <a:lnTo>
                    <a:pt x="9559371" y="4108"/>
                  </a:lnTo>
                  <a:lnTo>
                    <a:pt x="953900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16606" y="3130136"/>
            <a:ext cx="9309735" cy="287845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merge</a:t>
            </a:r>
            <a:r>
              <a:rPr sz="3950" spc="-190" dirty="0">
                <a:solidFill>
                  <a:srgbClr val="FFFFFF"/>
                </a:solidFill>
                <a:latin typeface="游ゴシック"/>
                <a:cs typeface="游ゴシック"/>
              </a:rPr>
              <a:t> &lt;ブランチ名&gt;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29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merge</a:t>
            </a:r>
            <a:r>
              <a:rPr sz="3950" spc="-135" dirty="0">
                <a:solidFill>
                  <a:srgbClr val="FFFFFF"/>
                </a:solidFill>
                <a:latin typeface="游ゴシック"/>
                <a:cs typeface="游ゴシック"/>
              </a:rPr>
              <a:t> &lt;リモート名/ブランチ名&gt;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merge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游ゴシック"/>
                <a:cs typeface="游ゴシック"/>
              </a:rPr>
              <a:t>origin/master</a:t>
            </a:r>
            <a:endParaRPr sz="3950">
              <a:latin typeface="游ゴシック"/>
              <a:cs typeface="游ゴシック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1162" y="573669"/>
            <a:ext cx="90722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ブランチを変更・削除する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28082"/>
            <a:ext cx="10048875" cy="9172575"/>
            <a:chOff x="0" y="2128082"/>
            <a:chExt cx="10048875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28082"/>
              <a:ext cx="10048875" cy="9172575"/>
            </a:xfrm>
            <a:custGeom>
              <a:avLst/>
              <a:gdLst/>
              <a:ahLst/>
              <a:cxnLst/>
              <a:rect l="l" t="t" r="r" b="b"/>
              <a:pathLst>
                <a:path w="10048875" h="9172575">
                  <a:moveTo>
                    <a:pt x="10048631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48631" y="9172495"/>
                  </a:lnTo>
                  <a:lnTo>
                    <a:pt x="10048631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0733" y="7436821"/>
              <a:ext cx="7644130" cy="1895475"/>
            </a:xfrm>
            <a:custGeom>
              <a:avLst/>
              <a:gdLst/>
              <a:ahLst/>
              <a:cxnLst/>
              <a:rect l="l" t="t" r="r" b="b"/>
              <a:pathLst>
                <a:path w="7644130" h="1895475">
                  <a:moveTo>
                    <a:pt x="7591371" y="289232"/>
                  </a:moveTo>
                  <a:lnTo>
                    <a:pt x="52374" y="289232"/>
                  </a:lnTo>
                  <a:lnTo>
                    <a:pt x="31987" y="293350"/>
                  </a:lnTo>
                  <a:lnTo>
                    <a:pt x="15334" y="304572"/>
                  </a:lnTo>
                  <a:lnTo>
                    <a:pt x="4114" y="321198"/>
                  </a:lnTo>
                  <a:lnTo>
                    <a:pt x="0" y="341525"/>
                  </a:lnTo>
                  <a:lnTo>
                    <a:pt x="0" y="1842935"/>
                  </a:lnTo>
                  <a:lnTo>
                    <a:pt x="4134" y="1863291"/>
                  </a:lnTo>
                  <a:lnTo>
                    <a:pt x="15339" y="1879889"/>
                  </a:lnTo>
                  <a:lnTo>
                    <a:pt x="31987" y="1891111"/>
                  </a:lnTo>
                  <a:lnTo>
                    <a:pt x="52374" y="1895230"/>
                  </a:lnTo>
                  <a:lnTo>
                    <a:pt x="7591371" y="1895230"/>
                  </a:lnTo>
                  <a:lnTo>
                    <a:pt x="7611759" y="1891111"/>
                  </a:lnTo>
                  <a:lnTo>
                    <a:pt x="7628411" y="1879889"/>
                  </a:lnTo>
                  <a:lnTo>
                    <a:pt x="7639631" y="1863263"/>
                  </a:lnTo>
                  <a:lnTo>
                    <a:pt x="7643746" y="1842935"/>
                  </a:lnTo>
                  <a:lnTo>
                    <a:pt x="7643746" y="341525"/>
                  </a:lnTo>
                  <a:lnTo>
                    <a:pt x="7639612" y="321170"/>
                  </a:lnTo>
                  <a:lnTo>
                    <a:pt x="7628406" y="304572"/>
                  </a:lnTo>
                  <a:lnTo>
                    <a:pt x="7611758" y="293350"/>
                  </a:lnTo>
                  <a:lnTo>
                    <a:pt x="7591371" y="289232"/>
                  </a:lnTo>
                  <a:close/>
                </a:path>
                <a:path w="7644130" h="1895475">
                  <a:moveTo>
                    <a:pt x="3814661" y="0"/>
                  </a:moveTo>
                  <a:lnTo>
                    <a:pt x="3665823" y="289232"/>
                  </a:lnTo>
                  <a:lnTo>
                    <a:pt x="3963500" y="289232"/>
                  </a:lnTo>
                  <a:lnTo>
                    <a:pt x="38146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0646" y="2934341"/>
              <a:ext cx="5434965" cy="796290"/>
            </a:xfrm>
            <a:custGeom>
              <a:avLst/>
              <a:gdLst/>
              <a:ahLst/>
              <a:cxnLst/>
              <a:rect l="l" t="t" r="r" b="b"/>
              <a:pathLst>
                <a:path w="5434965" h="796289">
                  <a:moveTo>
                    <a:pt x="5036437" y="0"/>
                  </a:moveTo>
                  <a:lnTo>
                    <a:pt x="397952" y="0"/>
                  </a:lnTo>
                  <a:lnTo>
                    <a:pt x="351531" y="2676"/>
                  </a:lnTo>
                  <a:lnTo>
                    <a:pt x="306685" y="10508"/>
                  </a:lnTo>
                  <a:lnTo>
                    <a:pt x="263714" y="23196"/>
                  </a:lnTo>
                  <a:lnTo>
                    <a:pt x="222915" y="40442"/>
                  </a:lnTo>
                  <a:lnTo>
                    <a:pt x="184587" y="61947"/>
                  </a:lnTo>
                  <a:lnTo>
                    <a:pt x="149027" y="87412"/>
                  </a:lnTo>
                  <a:lnTo>
                    <a:pt x="116534" y="116540"/>
                  </a:lnTo>
                  <a:lnTo>
                    <a:pt x="87405" y="149031"/>
                  </a:lnTo>
                  <a:lnTo>
                    <a:pt x="61940" y="184587"/>
                  </a:lnTo>
                  <a:lnTo>
                    <a:pt x="40437" y="222910"/>
                  </a:lnTo>
                  <a:lnTo>
                    <a:pt x="23193" y="263700"/>
                  </a:lnTo>
                  <a:lnTo>
                    <a:pt x="10506" y="306660"/>
                  </a:lnTo>
                  <a:lnTo>
                    <a:pt x="2676" y="351490"/>
                  </a:lnTo>
                  <a:lnTo>
                    <a:pt x="0" y="397893"/>
                  </a:lnTo>
                  <a:lnTo>
                    <a:pt x="2677" y="444305"/>
                  </a:lnTo>
                  <a:lnTo>
                    <a:pt x="10510" y="489142"/>
                  </a:lnTo>
                  <a:lnTo>
                    <a:pt x="23200" y="532105"/>
                  </a:lnTo>
                  <a:lnTo>
                    <a:pt x="40448" y="572898"/>
                  </a:lnTo>
                  <a:lnTo>
                    <a:pt x="61956" y="611220"/>
                  </a:lnTo>
                  <a:lnTo>
                    <a:pt x="87425" y="646775"/>
                  </a:lnTo>
                  <a:lnTo>
                    <a:pt x="116557" y="679264"/>
                  </a:lnTo>
                  <a:lnTo>
                    <a:pt x="149053" y="708389"/>
                  </a:lnTo>
                  <a:lnTo>
                    <a:pt x="184614" y="733851"/>
                  </a:lnTo>
                  <a:lnTo>
                    <a:pt x="222943" y="755353"/>
                  </a:lnTo>
                  <a:lnTo>
                    <a:pt x="263739" y="772595"/>
                  </a:lnTo>
                  <a:lnTo>
                    <a:pt x="306705" y="785281"/>
                  </a:lnTo>
                  <a:lnTo>
                    <a:pt x="351542" y="793111"/>
                  </a:lnTo>
                  <a:lnTo>
                    <a:pt x="397952" y="795787"/>
                  </a:lnTo>
                  <a:lnTo>
                    <a:pt x="5036437" y="795787"/>
                  </a:lnTo>
                  <a:lnTo>
                    <a:pt x="5082858" y="793110"/>
                  </a:lnTo>
                  <a:lnTo>
                    <a:pt x="5127703" y="785278"/>
                  </a:lnTo>
                  <a:lnTo>
                    <a:pt x="5170675" y="772590"/>
                  </a:lnTo>
                  <a:lnTo>
                    <a:pt x="5211473" y="755344"/>
                  </a:lnTo>
                  <a:lnTo>
                    <a:pt x="5249802" y="733839"/>
                  </a:lnTo>
                  <a:lnTo>
                    <a:pt x="5285362" y="708374"/>
                  </a:lnTo>
                  <a:lnTo>
                    <a:pt x="5317855" y="679246"/>
                  </a:lnTo>
                  <a:lnTo>
                    <a:pt x="5346983" y="646755"/>
                  </a:lnTo>
                  <a:lnTo>
                    <a:pt x="5372448" y="611199"/>
                  </a:lnTo>
                  <a:lnTo>
                    <a:pt x="5393952" y="572877"/>
                  </a:lnTo>
                  <a:lnTo>
                    <a:pt x="5411196" y="532086"/>
                  </a:lnTo>
                  <a:lnTo>
                    <a:pt x="5423882" y="489126"/>
                  </a:lnTo>
                  <a:lnTo>
                    <a:pt x="5431713" y="444296"/>
                  </a:lnTo>
                  <a:lnTo>
                    <a:pt x="5434389" y="397893"/>
                  </a:lnTo>
                  <a:lnTo>
                    <a:pt x="5431712" y="351481"/>
                  </a:lnTo>
                  <a:lnTo>
                    <a:pt x="5423879" y="306645"/>
                  </a:lnTo>
                  <a:lnTo>
                    <a:pt x="5411189" y="263681"/>
                  </a:lnTo>
                  <a:lnTo>
                    <a:pt x="5393941" y="222889"/>
                  </a:lnTo>
                  <a:lnTo>
                    <a:pt x="5372433" y="184566"/>
                  </a:lnTo>
                  <a:lnTo>
                    <a:pt x="5346963" y="149011"/>
                  </a:lnTo>
                  <a:lnTo>
                    <a:pt x="5317831" y="116522"/>
                  </a:lnTo>
                  <a:lnTo>
                    <a:pt x="5285336" y="87397"/>
                  </a:lnTo>
                  <a:lnTo>
                    <a:pt x="5249774" y="61935"/>
                  </a:lnTo>
                  <a:lnTo>
                    <a:pt x="5211446" y="40433"/>
                  </a:lnTo>
                  <a:lnTo>
                    <a:pt x="5170650" y="23191"/>
                  </a:lnTo>
                  <a:lnTo>
                    <a:pt x="5127683" y="10506"/>
                  </a:lnTo>
                  <a:lnTo>
                    <a:pt x="5082846" y="2676"/>
                  </a:lnTo>
                  <a:lnTo>
                    <a:pt x="5036437" y="0"/>
                  </a:lnTo>
                  <a:close/>
                </a:path>
              </a:pathLst>
            </a:custGeom>
            <a:solidFill>
              <a:srgbClr val="3AA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537" y="5154168"/>
              <a:ext cx="8942705" cy="1706880"/>
            </a:xfrm>
            <a:custGeom>
              <a:avLst/>
              <a:gdLst/>
              <a:ahLst/>
              <a:cxnLst/>
              <a:rect l="l" t="t" r="r" b="b"/>
              <a:pathLst>
                <a:path w="8942705" h="1706879">
                  <a:moveTo>
                    <a:pt x="8942136" y="0"/>
                  </a:moveTo>
                  <a:lnTo>
                    <a:pt x="0" y="0"/>
                  </a:lnTo>
                  <a:lnTo>
                    <a:pt x="0" y="1602078"/>
                  </a:lnTo>
                  <a:lnTo>
                    <a:pt x="8226" y="1642773"/>
                  </a:lnTo>
                  <a:lnTo>
                    <a:pt x="30662" y="1676051"/>
                  </a:lnTo>
                  <a:lnTo>
                    <a:pt x="63938" y="1698511"/>
                  </a:lnTo>
                  <a:lnTo>
                    <a:pt x="104687" y="1706754"/>
                  </a:lnTo>
                  <a:lnTo>
                    <a:pt x="8837448" y="1706754"/>
                  </a:lnTo>
                  <a:lnTo>
                    <a:pt x="8878207" y="1698511"/>
                  </a:lnTo>
                  <a:lnTo>
                    <a:pt x="8911460" y="1676095"/>
                  </a:lnTo>
                  <a:lnTo>
                    <a:pt x="8933904" y="1642823"/>
                  </a:lnTo>
                  <a:lnTo>
                    <a:pt x="8942136" y="1602078"/>
                  </a:lnTo>
                  <a:lnTo>
                    <a:pt x="8942136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1537" y="4400264"/>
              <a:ext cx="8942705" cy="754380"/>
            </a:xfrm>
            <a:custGeom>
              <a:avLst/>
              <a:gdLst/>
              <a:ahLst/>
              <a:cxnLst/>
              <a:rect l="l" t="t" r="r" b="b"/>
              <a:pathLst>
                <a:path w="8942705" h="754379">
                  <a:moveTo>
                    <a:pt x="8889763" y="0"/>
                  </a:moveTo>
                  <a:lnTo>
                    <a:pt x="52373" y="0"/>
                  </a:lnTo>
                  <a:lnTo>
                    <a:pt x="32015" y="4118"/>
                  </a:lnTo>
                  <a:lnTo>
                    <a:pt x="15365" y="15351"/>
                  </a:lnTo>
                  <a:lnTo>
                    <a:pt x="4125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942136" y="753903"/>
                  </a:lnTo>
                  <a:lnTo>
                    <a:pt x="8942136" y="52414"/>
                  </a:lnTo>
                  <a:lnTo>
                    <a:pt x="8938020" y="31979"/>
                  </a:lnTo>
                  <a:lnTo>
                    <a:pt x="8926796" y="15322"/>
                  </a:lnTo>
                  <a:lnTo>
                    <a:pt x="8910149" y="4108"/>
                  </a:lnTo>
                  <a:lnTo>
                    <a:pt x="8889763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0139" y="3005408"/>
            <a:ext cx="7743825" cy="6125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 algn="ctr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変更する</a:t>
            </a:r>
            <a:endParaRPr sz="395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900">
              <a:latin typeface="メイリオ"/>
              <a:cs typeface="メイリオ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branch</a:t>
            </a:r>
            <a:r>
              <a:rPr sz="3950" spc="85" dirty="0">
                <a:solidFill>
                  <a:srgbClr val="FFFFFF"/>
                </a:solidFill>
                <a:latin typeface="游ゴシック"/>
                <a:cs typeface="游ゴシック"/>
              </a:rPr>
              <a:t> -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m</a:t>
            </a:r>
            <a:r>
              <a:rPr sz="3950" spc="-190" dirty="0">
                <a:solidFill>
                  <a:srgbClr val="FFFFFF"/>
                </a:solidFill>
                <a:latin typeface="游ゴシック"/>
                <a:cs typeface="游ゴシック"/>
              </a:rPr>
              <a:t> &lt;ブランチ名&gt;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branch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游ゴシック"/>
                <a:cs typeface="游ゴシック"/>
              </a:rPr>
              <a:t>-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m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游ゴシック"/>
                <a:cs typeface="游ゴシック"/>
              </a:rPr>
              <a:t>new_branch</a:t>
            </a:r>
            <a:endParaRPr sz="3950">
              <a:latin typeface="游ゴシック"/>
              <a:cs typeface="游ゴシック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5800">
              <a:latin typeface="游ゴシック"/>
              <a:cs typeface="游ゴシック"/>
            </a:endParaRPr>
          </a:p>
          <a:p>
            <a:pPr marL="724535" marR="5080">
              <a:lnSpc>
                <a:spcPct val="100899"/>
              </a:lnSpc>
            </a:pPr>
            <a:r>
              <a:rPr sz="3950" spc="-40" dirty="0">
                <a:solidFill>
                  <a:srgbClr val="5C5C5C"/>
                </a:solidFill>
                <a:latin typeface="游ゴシック"/>
                <a:cs typeface="游ゴシック"/>
              </a:rPr>
              <a:t>自分が作業しているブランチの</a:t>
            </a:r>
            <a:r>
              <a:rPr sz="3950" spc="-10" dirty="0">
                <a:solidFill>
                  <a:srgbClr val="5C5C5C"/>
                </a:solidFill>
                <a:latin typeface="游ゴシック"/>
                <a:cs typeface="游ゴシック"/>
              </a:rPr>
              <a:t>名前を変更するよ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49841" y="2128082"/>
            <a:ext cx="10052050" cy="9172575"/>
            <a:chOff x="10049841" y="2128082"/>
            <a:chExt cx="10052050" cy="9172575"/>
          </a:xfrm>
        </p:grpSpPr>
        <p:sp>
          <p:nvSpPr>
            <p:cNvPr id="11" name="object 11"/>
            <p:cNvSpPr/>
            <p:nvPr/>
          </p:nvSpPr>
          <p:spPr>
            <a:xfrm>
              <a:off x="10049841" y="2128082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8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8" y="9172495"/>
                  </a:lnTo>
                  <a:lnTo>
                    <a:pt x="10052048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93273" y="9007454"/>
              <a:ext cx="8565515" cy="1895475"/>
            </a:xfrm>
            <a:custGeom>
              <a:avLst/>
              <a:gdLst/>
              <a:ahLst/>
              <a:cxnLst/>
              <a:rect l="l" t="t" r="r" b="b"/>
              <a:pathLst>
                <a:path w="8565515" h="1895475">
                  <a:moveTo>
                    <a:pt x="8512850" y="289232"/>
                  </a:moveTo>
                  <a:lnTo>
                    <a:pt x="52343" y="289232"/>
                  </a:lnTo>
                  <a:lnTo>
                    <a:pt x="31959" y="293350"/>
                  </a:lnTo>
                  <a:lnTo>
                    <a:pt x="15318" y="304572"/>
                  </a:lnTo>
                  <a:lnTo>
                    <a:pt x="4109" y="321198"/>
                  </a:lnTo>
                  <a:lnTo>
                    <a:pt x="0" y="341525"/>
                  </a:lnTo>
                  <a:lnTo>
                    <a:pt x="0" y="1842936"/>
                  </a:lnTo>
                  <a:lnTo>
                    <a:pt x="4131" y="1863291"/>
                  </a:lnTo>
                  <a:lnTo>
                    <a:pt x="15330" y="1879889"/>
                  </a:lnTo>
                  <a:lnTo>
                    <a:pt x="31968" y="1891111"/>
                  </a:lnTo>
                  <a:lnTo>
                    <a:pt x="52343" y="1895230"/>
                  </a:lnTo>
                  <a:lnTo>
                    <a:pt x="8512850" y="1895230"/>
                  </a:lnTo>
                  <a:lnTo>
                    <a:pt x="8533229" y="1891111"/>
                  </a:lnTo>
                  <a:lnTo>
                    <a:pt x="8549867" y="1879889"/>
                  </a:lnTo>
                  <a:lnTo>
                    <a:pt x="8561075" y="1863263"/>
                  </a:lnTo>
                  <a:lnTo>
                    <a:pt x="8565184" y="1842936"/>
                  </a:lnTo>
                  <a:lnTo>
                    <a:pt x="8565184" y="341525"/>
                  </a:lnTo>
                  <a:lnTo>
                    <a:pt x="8561052" y="321170"/>
                  </a:lnTo>
                  <a:lnTo>
                    <a:pt x="8549854" y="304572"/>
                  </a:lnTo>
                  <a:lnTo>
                    <a:pt x="8533219" y="293350"/>
                  </a:lnTo>
                  <a:lnTo>
                    <a:pt x="8512850" y="289232"/>
                  </a:lnTo>
                  <a:close/>
                </a:path>
                <a:path w="8565515" h="1895475">
                  <a:moveTo>
                    <a:pt x="3814658" y="0"/>
                  </a:moveTo>
                  <a:lnTo>
                    <a:pt x="3665825" y="289232"/>
                  </a:lnTo>
                  <a:lnTo>
                    <a:pt x="3963502" y="289232"/>
                  </a:lnTo>
                  <a:lnTo>
                    <a:pt x="38146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63906" y="2934341"/>
              <a:ext cx="5434965" cy="796290"/>
            </a:xfrm>
            <a:custGeom>
              <a:avLst/>
              <a:gdLst/>
              <a:ahLst/>
              <a:cxnLst/>
              <a:rect l="l" t="t" r="r" b="b"/>
              <a:pathLst>
                <a:path w="5434965" h="796289">
                  <a:moveTo>
                    <a:pt x="5036443" y="0"/>
                  </a:moveTo>
                  <a:lnTo>
                    <a:pt x="397956" y="0"/>
                  </a:lnTo>
                  <a:lnTo>
                    <a:pt x="351534" y="2676"/>
                  </a:lnTo>
                  <a:lnTo>
                    <a:pt x="306689" y="10508"/>
                  </a:lnTo>
                  <a:lnTo>
                    <a:pt x="263717" y="23196"/>
                  </a:lnTo>
                  <a:lnTo>
                    <a:pt x="222918" y="40442"/>
                  </a:lnTo>
                  <a:lnTo>
                    <a:pt x="184589" y="61947"/>
                  </a:lnTo>
                  <a:lnTo>
                    <a:pt x="149029" y="87412"/>
                  </a:lnTo>
                  <a:lnTo>
                    <a:pt x="116535" y="116540"/>
                  </a:lnTo>
                  <a:lnTo>
                    <a:pt x="87407" y="149031"/>
                  </a:lnTo>
                  <a:lnTo>
                    <a:pt x="61941" y="184587"/>
                  </a:lnTo>
                  <a:lnTo>
                    <a:pt x="40438" y="222910"/>
                  </a:lnTo>
                  <a:lnTo>
                    <a:pt x="23193" y="263700"/>
                  </a:lnTo>
                  <a:lnTo>
                    <a:pt x="10507" y="306660"/>
                  </a:lnTo>
                  <a:lnTo>
                    <a:pt x="2676" y="351490"/>
                  </a:lnTo>
                  <a:lnTo>
                    <a:pt x="0" y="397893"/>
                  </a:lnTo>
                  <a:lnTo>
                    <a:pt x="2677" y="444305"/>
                  </a:lnTo>
                  <a:lnTo>
                    <a:pt x="10510" y="489142"/>
                  </a:lnTo>
                  <a:lnTo>
                    <a:pt x="23200" y="532105"/>
                  </a:lnTo>
                  <a:lnTo>
                    <a:pt x="40448" y="572898"/>
                  </a:lnTo>
                  <a:lnTo>
                    <a:pt x="61957" y="611220"/>
                  </a:lnTo>
                  <a:lnTo>
                    <a:pt x="87427" y="646775"/>
                  </a:lnTo>
                  <a:lnTo>
                    <a:pt x="116559" y="679264"/>
                  </a:lnTo>
                  <a:lnTo>
                    <a:pt x="149055" y="708389"/>
                  </a:lnTo>
                  <a:lnTo>
                    <a:pt x="184617" y="733851"/>
                  </a:lnTo>
                  <a:lnTo>
                    <a:pt x="222945" y="755353"/>
                  </a:lnTo>
                  <a:lnTo>
                    <a:pt x="263742" y="772595"/>
                  </a:lnTo>
                  <a:lnTo>
                    <a:pt x="306709" y="785281"/>
                  </a:lnTo>
                  <a:lnTo>
                    <a:pt x="351546" y="793111"/>
                  </a:lnTo>
                  <a:lnTo>
                    <a:pt x="397956" y="795787"/>
                  </a:lnTo>
                  <a:lnTo>
                    <a:pt x="5036443" y="795787"/>
                  </a:lnTo>
                  <a:lnTo>
                    <a:pt x="5082862" y="793110"/>
                  </a:lnTo>
                  <a:lnTo>
                    <a:pt x="5127706" y="785278"/>
                  </a:lnTo>
                  <a:lnTo>
                    <a:pt x="5170676" y="772590"/>
                  </a:lnTo>
                  <a:lnTo>
                    <a:pt x="5211474" y="755344"/>
                  </a:lnTo>
                  <a:lnTo>
                    <a:pt x="5249802" y="733839"/>
                  </a:lnTo>
                  <a:lnTo>
                    <a:pt x="5285362" y="708374"/>
                  </a:lnTo>
                  <a:lnTo>
                    <a:pt x="5317855" y="679246"/>
                  </a:lnTo>
                  <a:lnTo>
                    <a:pt x="5346983" y="646755"/>
                  </a:lnTo>
                  <a:lnTo>
                    <a:pt x="5372448" y="611199"/>
                  </a:lnTo>
                  <a:lnTo>
                    <a:pt x="5393951" y="572877"/>
                  </a:lnTo>
                  <a:lnTo>
                    <a:pt x="5411195" y="532086"/>
                  </a:lnTo>
                  <a:lnTo>
                    <a:pt x="5423882" y="489126"/>
                  </a:lnTo>
                  <a:lnTo>
                    <a:pt x="5431713" y="444296"/>
                  </a:lnTo>
                  <a:lnTo>
                    <a:pt x="5434389" y="397893"/>
                  </a:lnTo>
                  <a:lnTo>
                    <a:pt x="5431712" y="351481"/>
                  </a:lnTo>
                  <a:lnTo>
                    <a:pt x="5423879" y="306645"/>
                  </a:lnTo>
                  <a:lnTo>
                    <a:pt x="5411189" y="263681"/>
                  </a:lnTo>
                  <a:lnTo>
                    <a:pt x="5393940" y="222889"/>
                  </a:lnTo>
                  <a:lnTo>
                    <a:pt x="5372432" y="184566"/>
                  </a:lnTo>
                  <a:lnTo>
                    <a:pt x="5346963" y="149011"/>
                  </a:lnTo>
                  <a:lnTo>
                    <a:pt x="5317831" y="116522"/>
                  </a:lnTo>
                  <a:lnTo>
                    <a:pt x="5285335" y="87397"/>
                  </a:lnTo>
                  <a:lnTo>
                    <a:pt x="5249774" y="61935"/>
                  </a:lnTo>
                  <a:lnTo>
                    <a:pt x="5211447" y="40433"/>
                  </a:lnTo>
                  <a:lnTo>
                    <a:pt x="5170651" y="23191"/>
                  </a:lnTo>
                  <a:lnTo>
                    <a:pt x="5127686" y="10506"/>
                  </a:lnTo>
                  <a:lnTo>
                    <a:pt x="5082851" y="2676"/>
                  </a:lnTo>
                  <a:lnTo>
                    <a:pt x="5036443" y="0"/>
                  </a:lnTo>
                  <a:close/>
                </a:path>
              </a:pathLst>
            </a:custGeom>
            <a:solidFill>
              <a:srgbClr val="3AA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72331" y="5154168"/>
              <a:ext cx="8607425" cy="3686175"/>
            </a:xfrm>
            <a:custGeom>
              <a:avLst/>
              <a:gdLst/>
              <a:ahLst/>
              <a:cxnLst/>
              <a:rect l="l" t="t" r="r" b="b"/>
              <a:pathLst>
                <a:path w="8607425" h="3686175">
                  <a:moveTo>
                    <a:pt x="8607067" y="0"/>
                  </a:moveTo>
                  <a:lnTo>
                    <a:pt x="0" y="0"/>
                  </a:lnTo>
                  <a:lnTo>
                    <a:pt x="0" y="3581137"/>
                  </a:lnTo>
                  <a:lnTo>
                    <a:pt x="8232" y="3621815"/>
                  </a:lnTo>
                  <a:lnTo>
                    <a:pt x="30682" y="3655073"/>
                  </a:lnTo>
                  <a:lnTo>
                    <a:pt x="63981" y="3677516"/>
                  </a:lnTo>
                  <a:lnTo>
                    <a:pt x="104761" y="3685751"/>
                  </a:lnTo>
                  <a:lnTo>
                    <a:pt x="8502306" y="3685751"/>
                  </a:lnTo>
                  <a:lnTo>
                    <a:pt x="8543137" y="3677516"/>
                  </a:lnTo>
                  <a:lnTo>
                    <a:pt x="8576412" y="3655110"/>
                  </a:lnTo>
                  <a:lnTo>
                    <a:pt x="8598845" y="3621857"/>
                  </a:lnTo>
                  <a:lnTo>
                    <a:pt x="8607067" y="3581137"/>
                  </a:lnTo>
                  <a:lnTo>
                    <a:pt x="8607067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72331" y="4400264"/>
              <a:ext cx="8607425" cy="754380"/>
            </a:xfrm>
            <a:custGeom>
              <a:avLst/>
              <a:gdLst/>
              <a:ahLst/>
              <a:cxnLst/>
              <a:rect l="l" t="t" r="r" b="b"/>
              <a:pathLst>
                <a:path w="8607425" h="754379">
                  <a:moveTo>
                    <a:pt x="8554608" y="0"/>
                  </a:moveTo>
                  <a:lnTo>
                    <a:pt x="52459" y="0"/>
                  </a:lnTo>
                  <a:lnTo>
                    <a:pt x="31990" y="4118"/>
                  </a:lnTo>
                  <a:lnTo>
                    <a:pt x="15321" y="15351"/>
                  </a:lnTo>
                  <a:lnTo>
                    <a:pt x="4106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07067" y="753903"/>
                  </a:lnTo>
                  <a:lnTo>
                    <a:pt x="8607067" y="52414"/>
                  </a:lnTo>
                  <a:lnTo>
                    <a:pt x="8602945" y="31979"/>
                  </a:lnTo>
                  <a:lnTo>
                    <a:pt x="8591703" y="15322"/>
                  </a:lnTo>
                  <a:lnTo>
                    <a:pt x="8575028" y="4108"/>
                  </a:lnTo>
                  <a:lnTo>
                    <a:pt x="8554608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010933" y="3005408"/>
            <a:ext cx="8136255" cy="76968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削除する</a:t>
            </a:r>
            <a:endParaRPr sz="395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900">
              <a:latin typeface="メイリオ"/>
              <a:cs typeface="メイリオ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branch</a:t>
            </a:r>
            <a:r>
              <a:rPr sz="3950" spc="85" dirty="0">
                <a:solidFill>
                  <a:srgbClr val="FFFFFF"/>
                </a:solidFill>
                <a:latin typeface="游ゴシック"/>
                <a:cs typeface="游ゴシック"/>
              </a:rPr>
              <a:t> -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d</a:t>
            </a:r>
            <a:r>
              <a:rPr sz="3950" spc="-190" dirty="0">
                <a:solidFill>
                  <a:srgbClr val="FFFFFF"/>
                </a:solidFill>
                <a:latin typeface="游ゴシック"/>
                <a:cs typeface="游ゴシック"/>
              </a:rPr>
              <a:t> &lt;ブランチ名&gt;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branch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游ゴシック"/>
                <a:cs typeface="游ゴシック"/>
              </a:rPr>
              <a:t>-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d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feature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0"/>
              </a:spcBef>
            </a:pPr>
            <a:r>
              <a:rPr sz="3950" spc="45" dirty="0">
                <a:solidFill>
                  <a:srgbClr val="FFFFFF"/>
                </a:solidFill>
                <a:latin typeface="游ゴシック"/>
                <a:cs typeface="游ゴシック"/>
              </a:rPr>
              <a:t># 強制削除する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5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6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branch</a:t>
            </a:r>
            <a:r>
              <a:rPr sz="3950" spc="25" dirty="0">
                <a:solidFill>
                  <a:srgbClr val="FFFFFF"/>
                </a:solidFill>
                <a:latin typeface="游ゴシック"/>
                <a:cs typeface="游ゴシック"/>
              </a:rPr>
              <a:t> -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D</a:t>
            </a:r>
            <a:r>
              <a:rPr sz="3950" spc="-195" dirty="0">
                <a:solidFill>
                  <a:srgbClr val="FFFFFF"/>
                </a:solidFill>
                <a:latin typeface="游ゴシック"/>
                <a:cs typeface="游ゴシック"/>
              </a:rPr>
              <a:t> &lt;ブランチ名&gt;</a:t>
            </a:r>
            <a:endParaRPr sz="3950">
              <a:latin typeface="游ゴシック"/>
              <a:cs typeface="游ゴシック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800">
              <a:latin typeface="游ゴシック"/>
              <a:cs typeface="游ゴシック"/>
            </a:endParaRPr>
          </a:p>
          <a:p>
            <a:pPr marL="95885">
              <a:lnSpc>
                <a:spcPct val="100000"/>
              </a:lnSpc>
            </a:pPr>
            <a:r>
              <a:rPr sz="3950" spc="125" dirty="0">
                <a:solidFill>
                  <a:srgbClr val="5C5C5C"/>
                </a:solidFill>
                <a:latin typeface="游ゴシック"/>
                <a:cs typeface="游ゴシック"/>
              </a:rPr>
              <a:t>master</a:t>
            </a:r>
            <a:r>
              <a:rPr sz="3950" spc="-30" dirty="0">
                <a:solidFill>
                  <a:srgbClr val="5C5C5C"/>
                </a:solidFill>
                <a:latin typeface="游ゴシック"/>
                <a:cs typeface="游ゴシック"/>
              </a:rPr>
              <a:t>にマージされていない</a:t>
            </a:r>
            <a:endParaRPr sz="3950">
              <a:latin typeface="游ゴシック"/>
              <a:cs typeface="游ゴシック"/>
            </a:endParaRPr>
          </a:p>
          <a:p>
            <a:pPr marL="95885">
              <a:lnSpc>
                <a:spcPct val="100000"/>
              </a:lnSpc>
              <a:spcBef>
                <a:spcPts val="40"/>
              </a:spcBef>
            </a:pPr>
            <a:r>
              <a:rPr sz="3950" spc="-30" dirty="0">
                <a:solidFill>
                  <a:srgbClr val="5C5C5C"/>
                </a:solidFill>
                <a:latin typeface="游ゴシック"/>
                <a:cs typeface="游ゴシック"/>
              </a:rPr>
              <a:t>変更が残っている場合削除しないよ</a:t>
            </a:r>
            <a:endParaRPr sz="3950">
              <a:latin typeface="游ゴシック"/>
              <a:cs typeface="游ゴシック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451" y="5013325"/>
            <a:ext cx="944943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-90" dirty="0">
                <a:solidFill>
                  <a:srgbClr val="FFFFFF"/>
                </a:solidFill>
              </a:rPr>
              <a:t>リベースのコマンド</a:t>
            </a:r>
            <a:endParaRPr sz="82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2136060"/>
            <a:ext cx="10052050" cy="9172575"/>
          </a:xfrm>
          <a:custGeom>
            <a:avLst/>
            <a:gdLst/>
            <a:ahLst/>
            <a:cxnLst/>
            <a:rect l="l" t="t" r="r" b="b"/>
            <a:pathLst>
              <a:path w="10052050" h="9172575">
                <a:moveTo>
                  <a:pt x="10052049" y="0"/>
                </a:moveTo>
                <a:lnTo>
                  <a:pt x="0" y="0"/>
                </a:lnTo>
                <a:lnTo>
                  <a:pt x="0" y="9172495"/>
                </a:lnTo>
                <a:lnTo>
                  <a:pt x="10052049" y="9172495"/>
                </a:lnTo>
                <a:lnTo>
                  <a:pt x="10052049" y="0"/>
                </a:lnTo>
                <a:close/>
              </a:path>
            </a:pathLst>
          </a:custGeom>
          <a:solidFill>
            <a:srgbClr val="CCC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12769" y="7465741"/>
            <a:ext cx="2366645" cy="922019"/>
          </a:xfrm>
          <a:custGeom>
            <a:avLst/>
            <a:gdLst/>
            <a:ahLst/>
            <a:cxnLst/>
            <a:rect l="l" t="t" r="r" b="b"/>
            <a:pathLst>
              <a:path w="2366645" h="922020">
                <a:moveTo>
                  <a:pt x="2261679" y="0"/>
                </a:moveTo>
                <a:lnTo>
                  <a:pt x="104740" y="0"/>
                </a:lnTo>
                <a:lnTo>
                  <a:pt x="63951" y="8241"/>
                </a:lnTo>
                <a:lnTo>
                  <a:pt x="30658" y="30710"/>
                </a:lnTo>
                <a:lnTo>
                  <a:pt x="8224" y="64025"/>
                </a:lnTo>
                <a:lnTo>
                  <a:pt x="0" y="104803"/>
                </a:lnTo>
                <a:lnTo>
                  <a:pt x="0" y="816634"/>
                </a:lnTo>
                <a:lnTo>
                  <a:pt x="8241" y="857428"/>
                </a:lnTo>
                <a:lnTo>
                  <a:pt x="30697" y="890741"/>
                </a:lnTo>
                <a:lnTo>
                  <a:pt x="63995" y="913201"/>
                </a:lnTo>
                <a:lnTo>
                  <a:pt x="104740" y="921437"/>
                </a:lnTo>
                <a:lnTo>
                  <a:pt x="2261679" y="921437"/>
                </a:lnTo>
                <a:lnTo>
                  <a:pt x="2302468" y="913196"/>
                </a:lnTo>
                <a:lnTo>
                  <a:pt x="2335761" y="890727"/>
                </a:lnTo>
                <a:lnTo>
                  <a:pt x="2358196" y="857412"/>
                </a:lnTo>
                <a:lnTo>
                  <a:pt x="2366420" y="816634"/>
                </a:lnTo>
                <a:lnTo>
                  <a:pt x="2366420" y="104803"/>
                </a:lnTo>
                <a:lnTo>
                  <a:pt x="2358178" y="64009"/>
                </a:lnTo>
                <a:lnTo>
                  <a:pt x="2335722" y="30696"/>
                </a:lnTo>
                <a:lnTo>
                  <a:pt x="2302424" y="8235"/>
                </a:lnTo>
                <a:lnTo>
                  <a:pt x="2261679" y="0"/>
                </a:lnTo>
                <a:close/>
              </a:path>
            </a:pathLst>
          </a:custGeom>
          <a:solidFill>
            <a:srgbClr val="3BAE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6502" y="7651987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94790" y="7465741"/>
            <a:ext cx="3261995" cy="922019"/>
            <a:chOff x="12894790" y="7465741"/>
            <a:chExt cx="3261995" cy="922019"/>
          </a:xfrm>
        </p:grpSpPr>
        <p:sp>
          <p:nvSpPr>
            <p:cNvPr id="6" name="object 6"/>
            <p:cNvSpPr/>
            <p:nvPr/>
          </p:nvSpPr>
          <p:spPr>
            <a:xfrm>
              <a:off x="13282317" y="7942166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6905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94790" y="7718867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48" y="0"/>
                  </a:moveTo>
                  <a:lnTo>
                    <a:pt x="0" y="216670"/>
                  </a:lnTo>
                  <a:lnTo>
                    <a:pt x="433348" y="433340"/>
                  </a:lnTo>
                  <a:lnTo>
                    <a:pt x="433348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90155" y="7465741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40" y="0"/>
                  </a:lnTo>
                  <a:lnTo>
                    <a:pt x="63951" y="8241"/>
                  </a:lnTo>
                  <a:lnTo>
                    <a:pt x="30658" y="30710"/>
                  </a:lnTo>
                  <a:lnTo>
                    <a:pt x="8224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7" y="890741"/>
                  </a:lnTo>
                  <a:lnTo>
                    <a:pt x="63995" y="913201"/>
                  </a:lnTo>
                  <a:lnTo>
                    <a:pt x="104740" y="921437"/>
                  </a:lnTo>
                  <a:lnTo>
                    <a:pt x="2261679" y="921437"/>
                  </a:lnTo>
                  <a:lnTo>
                    <a:pt x="2302468" y="913196"/>
                  </a:lnTo>
                  <a:lnTo>
                    <a:pt x="2335761" y="890727"/>
                  </a:lnTo>
                  <a:lnTo>
                    <a:pt x="2358196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8" y="64009"/>
                  </a:lnTo>
                  <a:lnTo>
                    <a:pt x="2335722" y="30696"/>
                  </a:lnTo>
                  <a:lnTo>
                    <a:pt x="2302424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973889" y="7651987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884394" y="8414557"/>
            <a:ext cx="2110105" cy="1438910"/>
            <a:chOff x="13884394" y="8414557"/>
            <a:chExt cx="2110105" cy="1438910"/>
          </a:xfrm>
        </p:grpSpPr>
        <p:sp>
          <p:nvSpPr>
            <p:cNvPr id="11" name="object 11"/>
            <p:cNvSpPr/>
            <p:nvPr/>
          </p:nvSpPr>
          <p:spPr>
            <a:xfrm>
              <a:off x="14990914" y="8739795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207576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37244" y="841455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848" y="0"/>
                  </a:moveTo>
                  <a:lnTo>
                    <a:pt x="0" y="307690"/>
                  </a:lnTo>
                  <a:lnTo>
                    <a:pt x="307686" y="307690"/>
                  </a:lnTo>
                  <a:lnTo>
                    <a:pt x="153848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884394" y="8942136"/>
              <a:ext cx="2110105" cy="911225"/>
            </a:xfrm>
            <a:custGeom>
              <a:avLst/>
              <a:gdLst/>
              <a:ahLst/>
              <a:cxnLst/>
              <a:rect l="l" t="t" r="r" b="b"/>
              <a:pathLst>
                <a:path w="2110105" h="911225">
                  <a:moveTo>
                    <a:pt x="2005258" y="0"/>
                  </a:moveTo>
                  <a:lnTo>
                    <a:pt x="104625" y="0"/>
                  </a:lnTo>
                  <a:lnTo>
                    <a:pt x="63867" y="8231"/>
                  </a:lnTo>
                  <a:lnTo>
                    <a:pt x="30614" y="30678"/>
                  </a:lnTo>
                  <a:lnTo>
                    <a:pt x="8210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7" y="847007"/>
                  </a:lnTo>
                  <a:lnTo>
                    <a:pt x="30654" y="880294"/>
                  </a:lnTo>
                  <a:lnTo>
                    <a:pt x="63913" y="902737"/>
                  </a:lnTo>
                  <a:lnTo>
                    <a:pt x="104625" y="910967"/>
                  </a:lnTo>
                  <a:lnTo>
                    <a:pt x="2005258" y="910967"/>
                  </a:lnTo>
                  <a:lnTo>
                    <a:pt x="2046015" y="902735"/>
                  </a:lnTo>
                  <a:lnTo>
                    <a:pt x="2079269" y="880288"/>
                  </a:lnTo>
                  <a:lnTo>
                    <a:pt x="2101672" y="847001"/>
                  </a:lnTo>
                  <a:lnTo>
                    <a:pt x="2109883" y="806245"/>
                  </a:lnTo>
                  <a:lnTo>
                    <a:pt x="2109883" y="104721"/>
                  </a:lnTo>
                  <a:lnTo>
                    <a:pt x="2101656" y="63959"/>
                  </a:lnTo>
                  <a:lnTo>
                    <a:pt x="2079229" y="30672"/>
                  </a:lnTo>
                  <a:lnTo>
                    <a:pt x="2045970" y="8229"/>
                  </a:lnTo>
                  <a:lnTo>
                    <a:pt x="2005258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191056" y="9076028"/>
            <a:ext cx="16173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95" dirty="0">
                <a:solidFill>
                  <a:srgbClr val="FFFFFF"/>
                </a:solidFill>
                <a:latin typeface="メイリオ"/>
                <a:cs typeface="メイリオ"/>
              </a:rPr>
              <a:t>master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16" name="object 16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607" y="3727635"/>
              <a:ext cx="8691245" cy="1162685"/>
            </a:xfrm>
            <a:custGeom>
              <a:avLst/>
              <a:gdLst/>
              <a:ahLst/>
              <a:cxnLst/>
              <a:rect l="l" t="t" r="r" b="b"/>
              <a:pathLst>
                <a:path w="8691245" h="1162685">
                  <a:moveTo>
                    <a:pt x="8690834" y="0"/>
                  </a:moveTo>
                  <a:lnTo>
                    <a:pt x="0" y="0"/>
                  </a:lnTo>
                  <a:lnTo>
                    <a:pt x="0" y="1057588"/>
                  </a:lnTo>
                  <a:lnTo>
                    <a:pt x="8236" y="1098354"/>
                  </a:lnTo>
                  <a:lnTo>
                    <a:pt x="30698" y="1131625"/>
                  </a:lnTo>
                  <a:lnTo>
                    <a:pt x="64013" y="1154048"/>
                  </a:lnTo>
                  <a:lnTo>
                    <a:pt x="104811" y="1162268"/>
                  </a:lnTo>
                  <a:lnTo>
                    <a:pt x="8586023" y="1162268"/>
                  </a:lnTo>
                  <a:lnTo>
                    <a:pt x="8626835" y="1154042"/>
                  </a:lnTo>
                  <a:lnTo>
                    <a:pt x="8660149" y="1131608"/>
                  </a:lnTo>
                  <a:lnTo>
                    <a:pt x="8682603" y="1098334"/>
                  </a:lnTo>
                  <a:lnTo>
                    <a:pt x="8690834" y="1057588"/>
                  </a:lnTo>
                  <a:lnTo>
                    <a:pt x="869083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607" y="2973731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2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4" y="753903"/>
                  </a:lnTo>
                  <a:lnTo>
                    <a:pt x="8690834" y="52414"/>
                  </a:lnTo>
                  <a:lnTo>
                    <a:pt x="8686715" y="31979"/>
                  </a:lnTo>
                  <a:lnTo>
                    <a:pt x="8675483" y="15322"/>
                  </a:lnTo>
                  <a:lnTo>
                    <a:pt x="8658823" y="4108"/>
                  </a:lnTo>
                  <a:lnTo>
                    <a:pt x="863842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82034" y="2816009"/>
            <a:ext cx="6652259" cy="166370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950" spc="-675" dirty="0">
                <a:solidFill>
                  <a:srgbClr val="FFFFFF"/>
                </a:solidFill>
                <a:latin typeface="游ゴシック"/>
                <a:cs typeface="游ゴシック"/>
              </a:rPr>
              <a:t>~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游ゴシック"/>
                <a:cs typeface="游ゴシック"/>
              </a:rPr>
              <a:t>rebase</a:t>
            </a:r>
            <a:r>
              <a:rPr sz="3950" spc="-190" dirty="0">
                <a:solidFill>
                  <a:srgbClr val="FFFFFF"/>
                </a:solidFill>
                <a:latin typeface="游ゴシック"/>
                <a:cs typeface="游ゴシック"/>
              </a:rPr>
              <a:t> &lt;ブランチ名&gt;</a:t>
            </a:r>
            <a:endParaRPr sz="3950">
              <a:latin typeface="游ゴシック"/>
              <a:cs typeface="游ゴシック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10783" y="568434"/>
            <a:ext cx="1510347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830" dirty="0">
                <a:latin typeface="Yu Gothic UI Light"/>
                <a:cs typeface="Yu Gothic UI Light"/>
              </a:rPr>
              <a:t>リベースで履歴を整えた形で変更を統合する</a:t>
            </a:r>
          </a:p>
        </p:txBody>
      </p:sp>
      <p:sp>
        <p:nvSpPr>
          <p:cNvPr id="21" name="object 21"/>
          <p:cNvSpPr/>
          <p:nvPr/>
        </p:nvSpPr>
        <p:spPr>
          <a:xfrm>
            <a:off x="1083736" y="5256384"/>
            <a:ext cx="7926705" cy="2073275"/>
          </a:xfrm>
          <a:custGeom>
            <a:avLst/>
            <a:gdLst/>
            <a:ahLst/>
            <a:cxnLst/>
            <a:rect l="l" t="t" r="r" b="b"/>
            <a:pathLst>
              <a:path w="7926705" h="2073275">
                <a:moveTo>
                  <a:pt x="7874011" y="397893"/>
                </a:moveTo>
                <a:lnTo>
                  <a:pt x="52448" y="397893"/>
                </a:lnTo>
                <a:lnTo>
                  <a:pt x="32018" y="402014"/>
                </a:lnTo>
                <a:lnTo>
                  <a:pt x="15348" y="413253"/>
                </a:lnTo>
                <a:lnTo>
                  <a:pt x="4116" y="429922"/>
                </a:lnTo>
                <a:lnTo>
                  <a:pt x="0" y="450333"/>
                </a:lnTo>
                <a:lnTo>
                  <a:pt x="0" y="2020795"/>
                </a:lnTo>
                <a:lnTo>
                  <a:pt x="4121" y="2041255"/>
                </a:lnTo>
                <a:lnTo>
                  <a:pt x="15361" y="2057918"/>
                </a:lnTo>
                <a:lnTo>
                  <a:pt x="32033" y="2069130"/>
                </a:lnTo>
                <a:lnTo>
                  <a:pt x="52448" y="2073235"/>
                </a:lnTo>
                <a:lnTo>
                  <a:pt x="7874011" y="2073235"/>
                </a:lnTo>
                <a:lnTo>
                  <a:pt x="7894441" y="2069114"/>
                </a:lnTo>
                <a:lnTo>
                  <a:pt x="7911111" y="2057875"/>
                </a:lnTo>
                <a:lnTo>
                  <a:pt x="7922343" y="2041206"/>
                </a:lnTo>
                <a:lnTo>
                  <a:pt x="7926460" y="2020795"/>
                </a:lnTo>
                <a:lnTo>
                  <a:pt x="7926460" y="450333"/>
                </a:lnTo>
                <a:lnTo>
                  <a:pt x="7922338" y="429873"/>
                </a:lnTo>
                <a:lnTo>
                  <a:pt x="7911098" y="413210"/>
                </a:lnTo>
                <a:lnTo>
                  <a:pt x="7894426" y="401998"/>
                </a:lnTo>
                <a:lnTo>
                  <a:pt x="7874011" y="397893"/>
                </a:lnTo>
                <a:close/>
              </a:path>
              <a:path w="7926705" h="2073275">
                <a:moveTo>
                  <a:pt x="1978997" y="0"/>
                </a:moveTo>
                <a:lnTo>
                  <a:pt x="1861586" y="397893"/>
                </a:lnTo>
                <a:lnTo>
                  <a:pt x="2096408" y="397893"/>
                </a:lnTo>
                <a:lnTo>
                  <a:pt x="1978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01396" y="5830053"/>
            <a:ext cx="7564755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5" dirty="0">
                <a:solidFill>
                  <a:srgbClr val="5C5C5C"/>
                </a:solidFill>
                <a:latin typeface="メイリオ"/>
                <a:cs typeface="メイリオ"/>
              </a:rPr>
              <a:t>ブランチの基点となるコミットを別のコミットに移動するよ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172177" y="7465741"/>
            <a:ext cx="3261995" cy="922019"/>
            <a:chOff x="16172177" y="7465741"/>
            <a:chExt cx="3261995" cy="922019"/>
          </a:xfrm>
        </p:grpSpPr>
        <p:sp>
          <p:nvSpPr>
            <p:cNvPr id="24" name="object 24"/>
            <p:cNvSpPr/>
            <p:nvPr/>
          </p:nvSpPr>
          <p:spPr>
            <a:xfrm>
              <a:off x="16559704" y="7942166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6905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72177" y="7718867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48" y="0"/>
                  </a:moveTo>
                  <a:lnTo>
                    <a:pt x="0" y="216670"/>
                  </a:lnTo>
                  <a:lnTo>
                    <a:pt x="433348" y="433340"/>
                  </a:lnTo>
                  <a:lnTo>
                    <a:pt x="433348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67542" y="7465741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40" y="0"/>
                  </a:lnTo>
                  <a:lnTo>
                    <a:pt x="63951" y="8241"/>
                  </a:lnTo>
                  <a:lnTo>
                    <a:pt x="30658" y="30710"/>
                  </a:lnTo>
                  <a:lnTo>
                    <a:pt x="8224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7" y="890741"/>
                  </a:lnTo>
                  <a:lnTo>
                    <a:pt x="63995" y="913201"/>
                  </a:lnTo>
                  <a:lnTo>
                    <a:pt x="104740" y="921437"/>
                  </a:lnTo>
                  <a:lnTo>
                    <a:pt x="2261679" y="921437"/>
                  </a:lnTo>
                  <a:lnTo>
                    <a:pt x="2302468" y="913196"/>
                  </a:lnTo>
                  <a:lnTo>
                    <a:pt x="2335761" y="890727"/>
                  </a:lnTo>
                  <a:lnTo>
                    <a:pt x="2358196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8" y="64009"/>
                  </a:lnTo>
                  <a:lnTo>
                    <a:pt x="2335722" y="30696"/>
                  </a:lnTo>
                  <a:lnTo>
                    <a:pt x="2302424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202274" y="7651987"/>
            <a:ext cx="20974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spc="-25" dirty="0">
                <a:solidFill>
                  <a:srgbClr val="FFFFFF"/>
                </a:solidFill>
                <a:latin typeface="メイリオ"/>
                <a:cs typeface="メイリオ"/>
              </a:rPr>
              <a:t>3'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151309" y="5999817"/>
            <a:ext cx="2110105" cy="1449070"/>
            <a:chOff x="17151309" y="5999817"/>
            <a:chExt cx="2110105" cy="1449070"/>
          </a:xfrm>
        </p:grpSpPr>
        <p:sp>
          <p:nvSpPr>
            <p:cNvPr id="29" name="object 29"/>
            <p:cNvSpPr/>
            <p:nvPr/>
          </p:nvSpPr>
          <p:spPr>
            <a:xfrm>
              <a:off x="18257829" y="6916019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104160" y="7141143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4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51309" y="5999817"/>
              <a:ext cx="2110105" cy="911225"/>
            </a:xfrm>
            <a:custGeom>
              <a:avLst/>
              <a:gdLst/>
              <a:ahLst/>
              <a:cxnLst/>
              <a:rect l="l" t="t" r="r" b="b"/>
              <a:pathLst>
                <a:path w="2110105" h="911225">
                  <a:moveTo>
                    <a:pt x="2005258" y="0"/>
                  </a:moveTo>
                  <a:lnTo>
                    <a:pt x="104625" y="0"/>
                  </a:lnTo>
                  <a:lnTo>
                    <a:pt x="63867" y="8231"/>
                  </a:lnTo>
                  <a:lnTo>
                    <a:pt x="30614" y="30678"/>
                  </a:lnTo>
                  <a:lnTo>
                    <a:pt x="8210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7" y="847007"/>
                  </a:lnTo>
                  <a:lnTo>
                    <a:pt x="30654" y="880294"/>
                  </a:lnTo>
                  <a:lnTo>
                    <a:pt x="63913" y="902737"/>
                  </a:lnTo>
                  <a:lnTo>
                    <a:pt x="104625" y="910967"/>
                  </a:lnTo>
                  <a:lnTo>
                    <a:pt x="2005258" y="910967"/>
                  </a:lnTo>
                  <a:lnTo>
                    <a:pt x="2046015" y="902735"/>
                  </a:lnTo>
                  <a:lnTo>
                    <a:pt x="2079269" y="880288"/>
                  </a:lnTo>
                  <a:lnTo>
                    <a:pt x="2101672" y="847001"/>
                  </a:lnTo>
                  <a:lnTo>
                    <a:pt x="2109883" y="806245"/>
                  </a:lnTo>
                  <a:lnTo>
                    <a:pt x="2109883" y="104721"/>
                  </a:lnTo>
                  <a:lnTo>
                    <a:pt x="2101656" y="63959"/>
                  </a:lnTo>
                  <a:lnTo>
                    <a:pt x="2079229" y="30672"/>
                  </a:lnTo>
                  <a:lnTo>
                    <a:pt x="2045970" y="8229"/>
                  </a:lnTo>
                  <a:lnTo>
                    <a:pt x="2005258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7408968" y="6133709"/>
            <a:ext cx="16941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15" dirty="0">
                <a:solidFill>
                  <a:srgbClr val="FFFFFF"/>
                </a:solidFill>
                <a:latin typeface="メイリオ"/>
                <a:cs typeface="メイリオ"/>
              </a:rPr>
              <a:t>feature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884394" y="3586278"/>
            <a:ext cx="2110105" cy="1449070"/>
            <a:chOff x="13884394" y="3586278"/>
            <a:chExt cx="2110105" cy="1449070"/>
          </a:xfrm>
        </p:grpSpPr>
        <p:sp>
          <p:nvSpPr>
            <p:cNvPr id="34" name="object 34"/>
            <p:cNvSpPr/>
            <p:nvPr/>
          </p:nvSpPr>
          <p:spPr>
            <a:xfrm>
              <a:off x="14990914" y="4502480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37244" y="472760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4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84394" y="3586278"/>
              <a:ext cx="2110105" cy="911225"/>
            </a:xfrm>
            <a:custGeom>
              <a:avLst/>
              <a:gdLst/>
              <a:ahLst/>
              <a:cxnLst/>
              <a:rect l="l" t="t" r="r" b="b"/>
              <a:pathLst>
                <a:path w="2110105" h="911225">
                  <a:moveTo>
                    <a:pt x="2005258" y="0"/>
                  </a:moveTo>
                  <a:lnTo>
                    <a:pt x="104625" y="0"/>
                  </a:lnTo>
                  <a:lnTo>
                    <a:pt x="63867" y="8231"/>
                  </a:lnTo>
                  <a:lnTo>
                    <a:pt x="30614" y="30678"/>
                  </a:lnTo>
                  <a:lnTo>
                    <a:pt x="8210" y="63965"/>
                  </a:lnTo>
                  <a:lnTo>
                    <a:pt x="0" y="104721"/>
                  </a:lnTo>
                  <a:lnTo>
                    <a:pt x="0" y="806245"/>
                  </a:lnTo>
                  <a:lnTo>
                    <a:pt x="8227" y="847007"/>
                  </a:lnTo>
                  <a:lnTo>
                    <a:pt x="30654" y="880294"/>
                  </a:lnTo>
                  <a:lnTo>
                    <a:pt x="63913" y="902737"/>
                  </a:lnTo>
                  <a:lnTo>
                    <a:pt x="104625" y="910967"/>
                  </a:lnTo>
                  <a:lnTo>
                    <a:pt x="2005258" y="910967"/>
                  </a:lnTo>
                  <a:lnTo>
                    <a:pt x="2046015" y="902735"/>
                  </a:lnTo>
                  <a:lnTo>
                    <a:pt x="2079269" y="880288"/>
                  </a:lnTo>
                  <a:lnTo>
                    <a:pt x="2101672" y="847001"/>
                  </a:lnTo>
                  <a:lnTo>
                    <a:pt x="2109883" y="806245"/>
                  </a:lnTo>
                  <a:lnTo>
                    <a:pt x="2109883" y="104721"/>
                  </a:lnTo>
                  <a:lnTo>
                    <a:pt x="2101656" y="63959"/>
                  </a:lnTo>
                  <a:lnTo>
                    <a:pt x="2079229" y="30672"/>
                  </a:lnTo>
                  <a:lnTo>
                    <a:pt x="2045970" y="8229"/>
                  </a:lnTo>
                  <a:lnTo>
                    <a:pt x="2005258" y="0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4142053" y="3720170"/>
            <a:ext cx="16941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15" dirty="0">
                <a:solidFill>
                  <a:srgbClr val="FFFFFF"/>
                </a:solidFill>
                <a:latin typeface="メイリオ"/>
                <a:cs typeface="メイリオ"/>
              </a:rPr>
              <a:t>feature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852603" y="5057437"/>
            <a:ext cx="3309620" cy="2438400"/>
            <a:chOff x="12852603" y="5057437"/>
            <a:chExt cx="3309620" cy="2438400"/>
          </a:xfrm>
        </p:grpSpPr>
        <p:sp>
          <p:nvSpPr>
            <p:cNvPr id="39" name="object 39"/>
            <p:cNvSpPr/>
            <p:nvPr/>
          </p:nvSpPr>
          <p:spPr>
            <a:xfrm>
              <a:off x="12852603" y="7001732"/>
              <a:ext cx="404495" cy="483870"/>
            </a:xfrm>
            <a:custGeom>
              <a:avLst/>
              <a:gdLst/>
              <a:ahLst/>
              <a:cxnLst/>
              <a:rect l="l" t="t" r="r" b="b"/>
              <a:pathLst>
                <a:path w="404494" h="483870">
                  <a:moveTo>
                    <a:pt x="29025" y="0"/>
                  </a:moveTo>
                  <a:lnTo>
                    <a:pt x="0" y="483618"/>
                  </a:lnTo>
                  <a:lnTo>
                    <a:pt x="404312" y="216669"/>
                  </a:lnTo>
                  <a:lnTo>
                    <a:pt x="29025" y="0"/>
                  </a:lnTo>
                  <a:close/>
                </a:path>
              </a:pathLst>
            </a:custGeom>
            <a:solidFill>
              <a:srgbClr val="4A4A4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057193" y="5942227"/>
              <a:ext cx="743585" cy="1193800"/>
            </a:xfrm>
            <a:custGeom>
              <a:avLst/>
              <a:gdLst/>
              <a:ahLst/>
              <a:cxnLst/>
              <a:rect l="l" t="t" r="r" b="b"/>
              <a:pathLst>
                <a:path w="743584" h="1193800">
                  <a:moveTo>
                    <a:pt x="0" y="1193680"/>
                  </a:moveTo>
                  <a:lnTo>
                    <a:pt x="743432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774449" y="5057437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40" y="0"/>
                  </a:lnTo>
                  <a:lnTo>
                    <a:pt x="63951" y="8241"/>
                  </a:lnTo>
                  <a:lnTo>
                    <a:pt x="30658" y="30710"/>
                  </a:lnTo>
                  <a:lnTo>
                    <a:pt x="8224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7" y="890741"/>
                  </a:lnTo>
                  <a:lnTo>
                    <a:pt x="63995" y="913201"/>
                  </a:lnTo>
                  <a:lnTo>
                    <a:pt x="104740" y="921437"/>
                  </a:lnTo>
                  <a:lnTo>
                    <a:pt x="2261679" y="921437"/>
                  </a:lnTo>
                  <a:lnTo>
                    <a:pt x="2302468" y="913196"/>
                  </a:lnTo>
                  <a:lnTo>
                    <a:pt x="2335761" y="890727"/>
                  </a:lnTo>
                  <a:lnTo>
                    <a:pt x="2358196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8" y="64009"/>
                  </a:lnTo>
                  <a:lnTo>
                    <a:pt x="2335722" y="30696"/>
                  </a:lnTo>
                  <a:lnTo>
                    <a:pt x="2302424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004839" y="5837518"/>
              <a:ext cx="859155" cy="1382395"/>
            </a:xfrm>
            <a:custGeom>
              <a:avLst/>
              <a:gdLst/>
              <a:ahLst/>
              <a:cxnLst/>
              <a:rect l="l" t="t" r="r" b="b"/>
              <a:pathLst>
                <a:path w="859155" h="1382395">
                  <a:moveTo>
                    <a:pt x="0" y="1382156"/>
                  </a:moveTo>
                  <a:lnTo>
                    <a:pt x="858612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873544" y="7012203"/>
              <a:ext cx="404495" cy="483870"/>
            </a:xfrm>
            <a:custGeom>
              <a:avLst/>
              <a:gdLst/>
              <a:ahLst/>
              <a:cxnLst/>
              <a:rect l="l" t="t" r="r" b="b"/>
              <a:pathLst>
                <a:path w="404494" h="483870">
                  <a:moveTo>
                    <a:pt x="29025" y="0"/>
                  </a:moveTo>
                  <a:lnTo>
                    <a:pt x="0" y="483618"/>
                  </a:lnTo>
                  <a:lnTo>
                    <a:pt x="404312" y="216669"/>
                  </a:lnTo>
                  <a:lnTo>
                    <a:pt x="29025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795391" y="5067908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40" y="0"/>
                  </a:lnTo>
                  <a:lnTo>
                    <a:pt x="63951" y="8241"/>
                  </a:lnTo>
                  <a:lnTo>
                    <a:pt x="30658" y="30710"/>
                  </a:lnTo>
                  <a:lnTo>
                    <a:pt x="8224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7" y="890741"/>
                  </a:lnTo>
                  <a:lnTo>
                    <a:pt x="63995" y="913201"/>
                  </a:lnTo>
                  <a:lnTo>
                    <a:pt x="104740" y="921437"/>
                  </a:lnTo>
                  <a:lnTo>
                    <a:pt x="2261679" y="921437"/>
                  </a:lnTo>
                  <a:lnTo>
                    <a:pt x="2302468" y="913196"/>
                  </a:lnTo>
                  <a:lnTo>
                    <a:pt x="2335761" y="890727"/>
                  </a:lnTo>
                  <a:lnTo>
                    <a:pt x="2358196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8" y="64009"/>
                  </a:lnTo>
                  <a:lnTo>
                    <a:pt x="2335722" y="30696"/>
                  </a:lnTo>
                  <a:lnTo>
                    <a:pt x="2302424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3979125" y="5254155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33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4205" y="568434"/>
            <a:ext cx="605663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プルのリベース型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37167" y="2135633"/>
            <a:ext cx="10104755" cy="9172575"/>
            <a:chOff x="10037167" y="2135633"/>
            <a:chExt cx="10104755" cy="9172575"/>
          </a:xfrm>
        </p:grpSpPr>
        <p:sp>
          <p:nvSpPr>
            <p:cNvPr id="4" name="object 4"/>
            <p:cNvSpPr/>
            <p:nvPr/>
          </p:nvSpPr>
          <p:spPr>
            <a:xfrm>
              <a:off x="10047669" y="2135633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58640" y="9331319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1"/>
                  </a:moveTo>
                  <a:lnTo>
                    <a:pt x="0" y="1559871"/>
                  </a:lnTo>
                  <a:lnTo>
                    <a:pt x="5235" y="1565107"/>
                  </a:lnTo>
                  <a:lnTo>
                    <a:pt x="5235" y="1559871"/>
                  </a:lnTo>
                  <a:close/>
                </a:path>
                <a:path w="1628140" h="1565275">
                  <a:moveTo>
                    <a:pt x="1627908" y="1559871"/>
                  </a:moveTo>
                  <a:lnTo>
                    <a:pt x="1622673" y="1559871"/>
                  </a:lnTo>
                  <a:lnTo>
                    <a:pt x="1622673" y="1565107"/>
                  </a:lnTo>
                  <a:lnTo>
                    <a:pt x="1627908" y="1559871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1"/>
                  </a:lnTo>
                  <a:lnTo>
                    <a:pt x="1622673" y="1559871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39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39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37" y="0"/>
                  </a:moveTo>
                  <a:lnTo>
                    <a:pt x="1086939" y="3047"/>
                  </a:lnTo>
                  <a:lnTo>
                    <a:pt x="1090301" y="3047"/>
                  </a:lnTo>
                  <a:lnTo>
                    <a:pt x="1085537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58640" y="9329131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0" y="406977"/>
                  </a:lnTo>
                  <a:lnTo>
                    <a:pt x="0" y="1567295"/>
                  </a:lnTo>
                </a:path>
                <a:path w="1628140" h="1567815">
                  <a:moveTo>
                    <a:pt x="1627907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207955" y="255698"/>
                  </a:lnTo>
                </a:path>
                <a:path w="1628140" h="1567815">
                  <a:moveTo>
                    <a:pt x="1090301" y="0"/>
                  </a:moveTo>
                  <a:lnTo>
                    <a:pt x="201526" y="0"/>
                  </a:lnTo>
                  <a:lnTo>
                    <a:pt x="4198" y="406977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0974" y="9597563"/>
              <a:ext cx="69275" cy="692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3935" y="9597563"/>
              <a:ext cx="69264" cy="6927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320555" y="9790566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79077" y="6721880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54858" y="7044249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ローカル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54858" y="2353292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リモート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70218" y="2721996"/>
            <a:ext cx="6177915" cy="6921500"/>
            <a:chOff x="12770218" y="2721996"/>
            <a:chExt cx="6177915" cy="6921500"/>
          </a:xfrm>
        </p:grpSpPr>
        <p:sp>
          <p:nvSpPr>
            <p:cNvPr id="14" name="object 14"/>
            <p:cNvSpPr/>
            <p:nvPr/>
          </p:nvSpPr>
          <p:spPr>
            <a:xfrm>
              <a:off x="16581505" y="7587245"/>
              <a:ext cx="2345690" cy="903605"/>
            </a:xfrm>
            <a:custGeom>
              <a:avLst/>
              <a:gdLst/>
              <a:ahLst/>
              <a:cxnLst/>
              <a:rect l="l" t="t" r="r" b="b"/>
              <a:pathLst>
                <a:path w="2345690" h="903604">
                  <a:moveTo>
                    <a:pt x="49274" y="0"/>
                  </a:moveTo>
                  <a:lnTo>
                    <a:pt x="18165" y="10646"/>
                  </a:lnTo>
                  <a:lnTo>
                    <a:pt x="16176" y="13047"/>
                  </a:lnTo>
                  <a:lnTo>
                    <a:pt x="47907" y="1758"/>
                  </a:lnTo>
                  <a:lnTo>
                    <a:pt x="60223" y="1758"/>
                  </a:lnTo>
                  <a:lnTo>
                    <a:pt x="49274" y="0"/>
                  </a:lnTo>
                  <a:close/>
                </a:path>
                <a:path w="2345690" h="903604">
                  <a:moveTo>
                    <a:pt x="1582525" y="890758"/>
                  </a:moveTo>
                  <a:lnTo>
                    <a:pt x="846967" y="890758"/>
                  </a:lnTo>
                  <a:lnTo>
                    <a:pt x="891201" y="901703"/>
                  </a:lnTo>
                  <a:lnTo>
                    <a:pt x="916452" y="903458"/>
                  </a:lnTo>
                  <a:lnTo>
                    <a:pt x="1524522" y="903458"/>
                  </a:lnTo>
                  <a:lnTo>
                    <a:pt x="1529385" y="903174"/>
                  </a:lnTo>
                  <a:lnTo>
                    <a:pt x="1582525" y="890758"/>
                  </a:lnTo>
                  <a:close/>
                </a:path>
                <a:path w="2345690" h="903604">
                  <a:moveTo>
                    <a:pt x="1735545" y="878058"/>
                  </a:moveTo>
                  <a:lnTo>
                    <a:pt x="701420" y="878058"/>
                  </a:lnTo>
                  <a:lnTo>
                    <a:pt x="734397" y="886934"/>
                  </a:lnTo>
                  <a:lnTo>
                    <a:pt x="752499" y="889205"/>
                  </a:lnTo>
                  <a:lnTo>
                    <a:pt x="767373" y="890758"/>
                  </a:lnTo>
                  <a:lnTo>
                    <a:pt x="1673923" y="890758"/>
                  </a:lnTo>
                  <a:lnTo>
                    <a:pt x="1695461" y="888422"/>
                  </a:lnTo>
                  <a:lnTo>
                    <a:pt x="1735545" y="878058"/>
                  </a:lnTo>
                  <a:close/>
                </a:path>
                <a:path w="2345690" h="903604">
                  <a:moveTo>
                    <a:pt x="1869033" y="852658"/>
                  </a:moveTo>
                  <a:lnTo>
                    <a:pt x="566980" y="852658"/>
                  </a:lnTo>
                  <a:lnTo>
                    <a:pt x="640829" y="873856"/>
                  </a:lnTo>
                  <a:lnTo>
                    <a:pt x="668935" y="878058"/>
                  </a:lnTo>
                  <a:lnTo>
                    <a:pt x="1771782" y="878058"/>
                  </a:lnTo>
                  <a:lnTo>
                    <a:pt x="1795718" y="874290"/>
                  </a:lnTo>
                  <a:lnTo>
                    <a:pt x="1827062" y="865358"/>
                  </a:lnTo>
                  <a:lnTo>
                    <a:pt x="1869033" y="852658"/>
                  </a:lnTo>
                  <a:close/>
                </a:path>
                <a:path w="2345690" h="903604">
                  <a:moveTo>
                    <a:pt x="2226326" y="700258"/>
                  </a:moveTo>
                  <a:lnTo>
                    <a:pt x="134666" y="700258"/>
                  </a:lnTo>
                  <a:lnTo>
                    <a:pt x="146479" y="711860"/>
                  </a:lnTo>
                  <a:lnTo>
                    <a:pt x="150012" y="713725"/>
                  </a:lnTo>
                  <a:lnTo>
                    <a:pt x="187602" y="725658"/>
                  </a:lnTo>
                  <a:lnTo>
                    <a:pt x="230930" y="751058"/>
                  </a:lnTo>
                  <a:lnTo>
                    <a:pt x="277539" y="763758"/>
                  </a:lnTo>
                  <a:lnTo>
                    <a:pt x="327393" y="789158"/>
                  </a:lnTo>
                  <a:lnTo>
                    <a:pt x="403000" y="814558"/>
                  </a:lnTo>
                  <a:lnTo>
                    <a:pt x="482550" y="839958"/>
                  </a:lnTo>
                  <a:lnTo>
                    <a:pt x="494724" y="843662"/>
                  </a:lnTo>
                  <a:lnTo>
                    <a:pt x="531217" y="852658"/>
                  </a:lnTo>
                  <a:lnTo>
                    <a:pt x="1901969" y="852658"/>
                  </a:lnTo>
                  <a:lnTo>
                    <a:pt x="1981832" y="826905"/>
                  </a:lnTo>
                  <a:lnTo>
                    <a:pt x="2059822" y="797214"/>
                  </a:lnTo>
                  <a:lnTo>
                    <a:pt x="2088313" y="776458"/>
                  </a:lnTo>
                  <a:lnTo>
                    <a:pt x="2123316" y="763758"/>
                  </a:lnTo>
                  <a:lnTo>
                    <a:pt x="2151683" y="752882"/>
                  </a:lnTo>
                  <a:lnTo>
                    <a:pt x="2158454" y="749418"/>
                  </a:lnTo>
                  <a:lnTo>
                    <a:pt x="2187623" y="725658"/>
                  </a:lnTo>
                  <a:lnTo>
                    <a:pt x="2216801" y="712958"/>
                  </a:lnTo>
                  <a:lnTo>
                    <a:pt x="2226326" y="700258"/>
                  </a:lnTo>
                  <a:close/>
                </a:path>
                <a:path w="2345690" h="903604">
                  <a:moveTo>
                    <a:pt x="2243506" y="687558"/>
                  </a:moveTo>
                  <a:lnTo>
                    <a:pt x="111525" y="687558"/>
                  </a:lnTo>
                  <a:lnTo>
                    <a:pt x="121047" y="698438"/>
                  </a:lnTo>
                  <a:lnTo>
                    <a:pt x="124495" y="700258"/>
                  </a:lnTo>
                  <a:lnTo>
                    <a:pt x="2235230" y="700258"/>
                  </a:lnTo>
                  <a:lnTo>
                    <a:pt x="2243506" y="687558"/>
                  </a:lnTo>
                  <a:close/>
                </a:path>
                <a:path w="2345690" h="903604">
                  <a:moveTo>
                    <a:pt x="50676" y="14458"/>
                  </a:moveTo>
                  <a:lnTo>
                    <a:pt x="24111" y="27158"/>
                  </a:lnTo>
                  <a:lnTo>
                    <a:pt x="6425" y="52558"/>
                  </a:lnTo>
                  <a:lnTo>
                    <a:pt x="0" y="77958"/>
                  </a:lnTo>
                  <a:lnTo>
                    <a:pt x="0" y="522458"/>
                  </a:lnTo>
                  <a:lnTo>
                    <a:pt x="6763" y="560558"/>
                  </a:lnTo>
                  <a:lnTo>
                    <a:pt x="25194" y="611358"/>
                  </a:lnTo>
                  <a:lnTo>
                    <a:pt x="52500" y="649458"/>
                  </a:lnTo>
                  <a:lnTo>
                    <a:pt x="85892" y="674858"/>
                  </a:lnTo>
                  <a:lnTo>
                    <a:pt x="96803" y="674858"/>
                  </a:lnTo>
                  <a:lnTo>
                    <a:pt x="101326" y="687558"/>
                  </a:lnTo>
                  <a:lnTo>
                    <a:pt x="2257481" y="687558"/>
                  </a:lnTo>
                  <a:lnTo>
                    <a:pt x="2263501" y="674858"/>
                  </a:lnTo>
                  <a:lnTo>
                    <a:pt x="2295261" y="649458"/>
                  </a:lnTo>
                  <a:lnTo>
                    <a:pt x="2321335" y="611358"/>
                  </a:lnTo>
                  <a:lnTo>
                    <a:pt x="2338986" y="560558"/>
                  </a:lnTo>
                  <a:lnTo>
                    <a:pt x="2345478" y="522458"/>
                  </a:lnTo>
                  <a:lnTo>
                    <a:pt x="2345478" y="319258"/>
                  </a:lnTo>
                  <a:lnTo>
                    <a:pt x="1109248" y="319258"/>
                  </a:lnTo>
                  <a:lnTo>
                    <a:pt x="1059845" y="306558"/>
                  </a:lnTo>
                  <a:lnTo>
                    <a:pt x="1007805" y="293858"/>
                  </a:lnTo>
                  <a:lnTo>
                    <a:pt x="953208" y="293858"/>
                  </a:lnTo>
                  <a:lnTo>
                    <a:pt x="836654" y="268458"/>
                  </a:lnTo>
                  <a:lnTo>
                    <a:pt x="774855" y="243058"/>
                  </a:lnTo>
                  <a:lnTo>
                    <a:pt x="567881" y="192258"/>
                  </a:lnTo>
                  <a:lnTo>
                    <a:pt x="514130" y="166858"/>
                  </a:lnTo>
                  <a:lnTo>
                    <a:pt x="409966" y="141458"/>
                  </a:lnTo>
                  <a:lnTo>
                    <a:pt x="358618" y="116058"/>
                  </a:lnTo>
                  <a:lnTo>
                    <a:pt x="258006" y="90658"/>
                  </a:lnTo>
                  <a:lnTo>
                    <a:pt x="208988" y="65258"/>
                  </a:lnTo>
                  <a:lnTo>
                    <a:pt x="184112" y="65258"/>
                  </a:lnTo>
                  <a:lnTo>
                    <a:pt x="160485" y="52558"/>
                  </a:lnTo>
                  <a:lnTo>
                    <a:pt x="138161" y="39858"/>
                  </a:lnTo>
                  <a:lnTo>
                    <a:pt x="117190" y="39858"/>
                  </a:lnTo>
                  <a:lnTo>
                    <a:pt x="97838" y="27158"/>
                  </a:lnTo>
                  <a:lnTo>
                    <a:pt x="83735" y="27158"/>
                  </a:lnTo>
                  <a:lnTo>
                    <a:pt x="50676" y="14458"/>
                  </a:lnTo>
                  <a:close/>
                </a:path>
                <a:path w="2345690" h="903604">
                  <a:moveTo>
                    <a:pt x="2296692" y="14458"/>
                  </a:moveTo>
                  <a:lnTo>
                    <a:pt x="2264842" y="27158"/>
                  </a:lnTo>
                  <a:lnTo>
                    <a:pt x="2251722" y="27158"/>
                  </a:lnTo>
                  <a:lnTo>
                    <a:pt x="2244811" y="39858"/>
                  </a:lnTo>
                  <a:lnTo>
                    <a:pt x="2236937" y="39858"/>
                  </a:lnTo>
                  <a:lnTo>
                    <a:pt x="2219480" y="52558"/>
                  </a:lnTo>
                  <a:lnTo>
                    <a:pt x="2200855" y="52558"/>
                  </a:lnTo>
                  <a:lnTo>
                    <a:pt x="2181102" y="65258"/>
                  </a:lnTo>
                  <a:lnTo>
                    <a:pt x="2160258" y="77958"/>
                  </a:lnTo>
                  <a:lnTo>
                    <a:pt x="2110703" y="90658"/>
                  </a:lnTo>
                  <a:lnTo>
                    <a:pt x="2059840" y="116058"/>
                  </a:lnTo>
                  <a:lnTo>
                    <a:pt x="2007829" y="141458"/>
                  </a:lnTo>
                  <a:lnTo>
                    <a:pt x="1954832" y="154158"/>
                  </a:lnTo>
                  <a:lnTo>
                    <a:pt x="1901010" y="179558"/>
                  </a:lnTo>
                  <a:lnTo>
                    <a:pt x="1797922" y="204958"/>
                  </a:lnTo>
                  <a:lnTo>
                    <a:pt x="1747305" y="230358"/>
                  </a:lnTo>
                  <a:lnTo>
                    <a:pt x="1599993" y="268458"/>
                  </a:lnTo>
                  <a:lnTo>
                    <a:pt x="1542173" y="281158"/>
                  </a:lnTo>
                  <a:lnTo>
                    <a:pt x="1432709" y="306568"/>
                  </a:lnTo>
                  <a:lnTo>
                    <a:pt x="2345478" y="306568"/>
                  </a:lnTo>
                  <a:lnTo>
                    <a:pt x="2345478" y="77958"/>
                  </a:lnTo>
                  <a:lnTo>
                    <a:pt x="2339295" y="52558"/>
                  </a:lnTo>
                  <a:lnTo>
                    <a:pt x="2322272" y="27158"/>
                  </a:lnTo>
                  <a:lnTo>
                    <a:pt x="2296692" y="14458"/>
                  </a:lnTo>
                  <a:close/>
                </a:path>
                <a:path w="2345690" h="903604">
                  <a:moveTo>
                    <a:pt x="1165858" y="296377"/>
                  </a:moveTo>
                  <a:lnTo>
                    <a:pt x="1200523" y="306558"/>
                  </a:lnTo>
                  <a:lnTo>
                    <a:pt x="1240779" y="306558"/>
                  </a:lnTo>
                  <a:lnTo>
                    <a:pt x="1165858" y="296377"/>
                  </a:lnTo>
                  <a:close/>
                </a:path>
                <a:path w="2345690" h="903604">
                  <a:moveTo>
                    <a:pt x="1071720" y="283584"/>
                  </a:moveTo>
                  <a:lnTo>
                    <a:pt x="1111211" y="293858"/>
                  </a:lnTo>
                  <a:lnTo>
                    <a:pt x="1147323" y="293858"/>
                  </a:lnTo>
                  <a:lnTo>
                    <a:pt x="1071720" y="283584"/>
                  </a:lnTo>
                  <a:close/>
                </a:path>
                <a:path w="2345690" h="903604">
                  <a:moveTo>
                    <a:pt x="951129" y="267197"/>
                  </a:moveTo>
                  <a:lnTo>
                    <a:pt x="956865" y="268458"/>
                  </a:lnTo>
                  <a:lnTo>
                    <a:pt x="1010918" y="281158"/>
                  </a:lnTo>
                  <a:lnTo>
                    <a:pt x="1053867" y="281158"/>
                  </a:lnTo>
                  <a:lnTo>
                    <a:pt x="951129" y="267197"/>
                  </a:lnTo>
                  <a:close/>
                </a:path>
                <a:path w="2345690" h="903604">
                  <a:moveTo>
                    <a:pt x="657883" y="194752"/>
                  </a:moveTo>
                  <a:lnTo>
                    <a:pt x="678780" y="204958"/>
                  </a:lnTo>
                  <a:lnTo>
                    <a:pt x="780091" y="230358"/>
                  </a:lnTo>
                  <a:lnTo>
                    <a:pt x="813923" y="237370"/>
                  </a:lnTo>
                  <a:lnTo>
                    <a:pt x="657883" y="194752"/>
                  </a:lnTo>
                  <a:close/>
                </a:path>
                <a:path w="2345690" h="903604">
                  <a:moveTo>
                    <a:pt x="456979" y="135913"/>
                  </a:moveTo>
                  <a:lnTo>
                    <a:pt x="468272" y="141458"/>
                  </a:lnTo>
                  <a:lnTo>
                    <a:pt x="485698" y="145647"/>
                  </a:lnTo>
                  <a:lnTo>
                    <a:pt x="456979" y="135913"/>
                  </a:lnTo>
                  <a:close/>
                </a:path>
                <a:path w="2345690" h="903604">
                  <a:moveTo>
                    <a:pt x="297654" y="81911"/>
                  </a:moveTo>
                  <a:lnTo>
                    <a:pt x="314796" y="90658"/>
                  </a:lnTo>
                  <a:lnTo>
                    <a:pt x="347683" y="98868"/>
                  </a:lnTo>
                  <a:lnTo>
                    <a:pt x="297654" y="81911"/>
                  </a:lnTo>
                  <a:close/>
                </a:path>
                <a:path w="2345690" h="903604">
                  <a:moveTo>
                    <a:pt x="2229515" y="25267"/>
                  </a:moveTo>
                  <a:lnTo>
                    <a:pt x="2225238" y="27158"/>
                  </a:lnTo>
                  <a:lnTo>
                    <a:pt x="2228350" y="27158"/>
                  </a:lnTo>
                  <a:lnTo>
                    <a:pt x="2229515" y="25267"/>
                  </a:lnTo>
                  <a:close/>
                </a:path>
                <a:path w="2345690" h="903604">
                  <a:moveTo>
                    <a:pt x="102338" y="11724"/>
                  </a:moveTo>
                  <a:lnTo>
                    <a:pt x="105379" y="14458"/>
                  </a:lnTo>
                  <a:lnTo>
                    <a:pt x="109626" y="14458"/>
                  </a:lnTo>
                  <a:lnTo>
                    <a:pt x="102338" y="11724"/>
                  </a:lnTo>
                  <a:close/>
                </a:path>
                <a:path w="2345690" h="903604">
                  <a:moveTo>
                    <a:pt x="2281176" y="6958"/>
                  </a:moveTo>
                  <a:lnTo>
                    <a:pt x="2260391" y="11615"/>
                  </a:lnTo>
                  <a:lnTo>
                    <a:pt x="2253961" y="14458"/>
                  </a:lnTo>
                  <a:lnTo>
                    <a:pt x="2256130" y="14458"/>
                  </a:lnTo>
                  <a:lnTo>
                    <a:pt x="2281176" y="6958"/>
                  </a:lnTo>
                  <a:close/>
                </a:path>
                <a:path w="2345690" h="903604">
                  <a:moveTo>
                    <a:pt x="2325162" y="11386"/>
                  </a:moveTo>
                  <a:lnTo>
                    <a:pt x="2328192" y="12482"/>
                  </a:lnTo>
                  <a:lnTo>
                    <a:pt x="2327960" y="12208"/>
                  </a:lnTo>
                  <a:lnTo>
                    <a:pt x="2325162" y="113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571034" y="7587246"/>
              <a:ext cx="2308225" cy="780415"/>
            </a:xfrm>
            <a:custGeom>
              <a:avLst/>
              <a:gdLst/>
              <a:ahLst/>
              <a:cxnLst/>
              <a:rect l="l" t="t" r="r" b="b"/>
              <a:pathLst>
                <a:path w="2308225" h="780415">
                  <a:moveTo>
                    <a:pt x="0" y="73763"/>
                  </a:moveTo>
                  <a:lnTo>
                    <a:pt x="7680" y="35941"/>
                  </a:lnTo>
                  <a:lnTo>
                    <a:pt x="28639" y="10645"/>
                  </a:lnTo>
                  <a:lnTo>
                    <a:pt x="59748" y="0"/>
                  </a:lnTo>
                </a:path>
                <a:path w="2308225" h="780415">
                  <a:moveTo>
                    <a:pt x="307426" y="779972"/>
                  </a:moveTo>
                  <a:lnTo>
                    <a:pt x="194206" y="731521"/>
                  </a:lnTo>
                  <a:lnTo>
                    <a:pt x="116898" y="690720"/>
                  </a:lnTo>
                  <a:lnTo>
                    <a:pt x="55276" y="645827"/>
                  </a:lnTo>
                  <a:lnTo>
                    <a:pt x="26508" y="606670"/>
                  </a:lnTo>
                  <a:lnTo>
                    <a:pt x="7112" y="562121"/>
                  </a:lnTo>
                  <a:lnTo>
                    <a:pt x="0" y="517259"/>
                  </a:lnTo>
                  <a:lnTo>
                    <a:pt x="0" y="73763"/>
                  </a:lnTo>
                </a:path>
                <a:path w="2308225" h="780415">
                  <a:moveTo>
                    <a:pt x="1359075" y="291265"/>
                  </a:moveTo>
                  <a:lnTo>
                    <a:pt x="1575849" y="260481"/>
                  </a:lnTo>
                  <a:lnTo>
                    <a:pt x="1907958" y="159091"/>
                  </a:lnTo>
                  <a:lnTo>
                    <a:pt x="2166636" y="57701"/>
                  </a:lnTo>
                  <a:lnTo>
                    <a:pt x="2270865" y="11615"/>
                  </a:lnTo>
                  <a:lnTo>
                    <a:pt x="2308058" y="3282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71034" y="7203541"/>
              <a:ext cx="2366645" cy="698500"/>
            </a:xfrm>
            <a:custGeom>
              <a:avLst/>
              <a:gdLst/>
              <a:ahLst/>
              <a:cxnLst/>
              <a:rect l="l" t="t" r="r" b="b"/>
              <a:pathLst>
                <a:path w="2366644" h="698500">
                  <a:moveTo>
                    <a:pt x="1183210" y="0"/>
                  </a:moveTo>
                  <a:lnTo>
                    <a:pt x="1113686" y="592"/>
                  </a:lnTo>
                  <a:lnTo>
                    <a:pt x="1045221" y="2347"/>
                  </a:lnTo>
                  <a:lnTo>
                    <a:pt x="977924" y="5233"/>
                  </a:lnTo>
                  <a:lnTo>
                    <a:pt x="911908" y="9217"/>
                  </a:lnTo>
                  <a:lnTo>
                    <a:pt x="847282" y="14265"/>
                  </a:lnTo>
                  <a:lnTo>
                    <a:pt x="784158" y="20345"/>
                  </a:lnTo>
                  <a:lnTo>
                    <a:pt x="722647" y="27425"/>
                  </a:lnTo>
                  <a:lnTo>
                    <a:pt x="662860" y="35471"/>
                  </a:lnTo>
                  <a:lnTo>
                    <a:pt x="604908" y="44451"/>
                  </a:lnTo>
                  <a:lnTo>
                    <a:pt x="548901" y="54333"/>
                  </a:lnTo>
                  <a:lnTo>
                    <a:pt x="494951" y="65083"/>
                  </a:lnTo>
                  <a:lnTo>
                    <a:pt x="443168" y="76668"/>
                  </a:lnTo>
                  <a:lnTo>
                    <a:pt x="393665" y="89057"/>
                  </a:lnTo>
                  <a:lnTo>
                    <a:pt x="346550" y="102216"/>
                  </a:lnTo>
                  <a:lnTo>
                    <a:pt x="301937" y="116112"/>
                  </a:lnTo>
                  <a:lnTo>
                    <a:pt x="259935" y="130714"/>
                  </a:lnTo>
                  <a:lnTo>
                    <a:pt x="220655" y="145987"/>
                  </a:lnTo>
                  <a:lnTo>
                    <a:pt x="184209" y="161900"/>
                  </a:lnTo>
                  <a:lnTo>
                    <a:pt x="120261" y="195512"/>
                  </a:lnTo>
                  <a:lnTo>
                    <a:pt x="68978" y="231289"/>
                  </a:lnTo>
                  <a:lnTo>
                    <a:pt x="31248" y="268969"/>
                  </a:lnTo>
                  <a:lnTo>
                    <a:pt x="7960" y="308289"/>
                  </a:lnTo>
                  <a:lnTo>
                    <a:pt x="0" y="348989"/>
                  </a:lnTo>
                  <a:lnTo>
                    <a:pt x="2008" y="369495"/>
                  </a:lnTo>
                  <a:lnTo>
                    <a:pt x="17743" y="409537"/>
                  </a:lnTo>
                  <a:lnTo>
                    <a:pt x="48364" y="448070"/>
                  </a:lnTo>
                  <a:lnTo>
                    <a:pt x="92981" y="484831"/>
                  </a:lnTo>
                  <a:lnTo>
                    <a:pt x="150707" y="519558"/>
                  </a:lnTo>
                  <a:lnTo>
                    <a:pt x="220655" y="551990"/>
                  </a:lnTo>
                  <a:lnTo>
                    <a:pt x="259935" y="567264"/>
                  </a:lnTo>
                  <a:lnTo>
                    <a:pt x="301937" y="581865"/>
                  </a:lnTo>
                  <a:lnTo>
                    <a:pt x="346550" y="595761"/>
                  </a:lnTo>
                  <a:lnTo>
                    <a:pt x="393665" y="608920"/>
                  </a:lnTo>
                  <a:lnTo>
                    <a:pt x="443168" y="621309"/>
                  </a:lnTo>
                  <a:lnTo>
                    <a:pt x="494951" y="632895"/>
                  </a:lnTo>
                  <a:lnTo>
                    <a:pt x="548901" y="643645"/>
                  </a:lnTo>
                  <a:lnTo>
                    <a:pt x="604908" y="653526"/>
                  </a:lnTo>
                  <a:lnTo>
                    <a:pt x="662860" y="662506"/>
                  </a:lnTo>
                  <a:lnTo>
                    <a:pt x="722647" y="670553"/>
                  </a:lnTo>
                  <a:lnTo>
                    <a:pt x="784158" y="677633"/>
                  </a:lnTo>
                  <a:lnTo>
                    <a:pt x="847282" y="683713"/>
                  </a:lnTo>
                  <a:lnTo>
                    <a:pt x="911908" y="688761"/>
                  </a:lnTo>
                  <a:lnTo>
                    <a:pt x="977924" y="692745"/>
                  </a:lnTo>
                  <a:lnTo>
                    <a:pt x="1045221" y="695630"/>
                  </a:lnTo>
                  <a:lnTo>
                    <a:pt x="1113686" y="697386"/>
                  </a:lnTo>
                  <a:lnTo>
                    <a:pt x="1183210" y="697978"/>
                  </a:lnTo>
                  <a:lnTo>
                    <a:pt x="1252732" y="697386"/>
                  </a:lnTo>
                  <a:lnTo>
                    <a:pt x="1321196" y="695630"/>
                  </a:lnTo>
                  <a:lnTo>
                    <a:pt x="1388492" y="692745"/>
                  </a:lnTo>
                  <a:lnTo>
                    <a:pt x="1454508" y="688761"/>
                  </a:lnTo>
                  <a:lnTo>
                    <a:pt x="1519133" y="683713"/>
                  </a:lnTo>
                  <a:lnTo>
                    <a:pt x="1582257" y="677633"/>
                  </a:lnTo>
                  <a:lnTo>
                    <a:pt x="1643768" y="670553"/>
                  </a:lnTo>
                  <a:lnTo>
                    <a:pt x="1703555" y="662506"/>
                  </a:lnTo>
                  <a:lnTo>
                    <a:pt x="1761507" y="653526"/>
                  </a:lnTo>
                  <a:lnTo>
                    <a:pt x="1817514" y="643645"/>
                  </a:lnTo>
                  <a:lnTo>
                    <a:pt x="1871464" y="632895"/>
                  </a:lnTo>
                  <a:lnTo>
                    <a:pt x="1923246" y="621309"/>
                  </a:lnTo>
                  <a:lnTo>
                    <a:pt x="1972750" y="608920"/>
                  </a:lnTo>
                  <a:lnTo>
                    <a:pt x="2019865" y="595761"/>
                  </a:lnTo>
                  <a:lnTo>
                    <a:pt x="2064479" y="581865"/>
                  </a:lnTo>
                  <a:lnTo>
                    <a:pt x="2106481" y="567264"/>
                  </a:lnTo>
                  <a:lnTo>
                    <a:pt x="2145761" y="551990"/>
                  </a:lnTo>
                  <a:lnTo>
                    <a:pt x="2182208" y="536078"/>
                  </a:lnTo>
                  <a:lnTo>
                    <a:pt x="2246156" y="502465"/>
                  </a:lnTo>
                  <a:lnTo>
                    <a:pt x="2297440" y="466688"/>
                  </a:lnTo>
                  <a:lnTo>
                    <a:pt x="2335170" y="429009"/>
                  </a:lnTo>
                  <a:lnTo>
                    <a:pt x="2358459" y="389688"/>
                  </a:lnTo>
                  <a:lnTo>
                    <a:pt x="2366420" y="348989"/>
                  </a:lnTo>
                  <a:lnTo>
                    <a:pt x="2364411" y="328483"/>
                  </a:lnTo>
                  <a:lnTo>
                    <a:pt x="2348675" y="288440"/>
                  </a:lnTo>
                  <a:lnTo>
                    <a:pt x="2318055" y="249907"/>
                  </a:lnTo>
                  <a:lnTo>
                    <a:pt x="2273437" y="213146"/>
                  </a:lnTo>
                  <a:lnTo>
                    <a:pt x="2215710" y="178419"/>
                  </a:lnTo>
                  <a:lnTo>
                    <a:pt x="2145761" y="145987"/>
                  </a:lnTo>
                  <a:lnTo>
                    <a:pt x="2106481" y="130714"/>
                  </a:lnTo>
                  <a:lnTo>
                    <a:pt x="2064479" y="116112"/>
                  </a:lnTo>
                  <a:lnTo>
                    <a:pt x="2019865" y="102216"/>
                  </a:lnTo>
                  <a:lnTo>
                    <a:pt x="1972750" y="89057"/>
                  </a:lnTo>
                  <a:lnTo>
                    <a:pt x="1923246" y="76668"/>
                  </a:lnTo>
                  <a:lnTo>
                    <a:pt x="1871464" y="65083"/>
                  </a:lnTo>
                  <a:lnTo>
                    <a:pt x="1817514" y="54333"/>
                  </a:lnTo>
                  <a:lnTo>
                    <a:pt x="1761507" y="44451"/>
                  </a:lnTo>
                  <a:lnTo>
                    <a:pt x="1703555" y="35471"/>
                  </a:lnTo>
                  <a:lnTo>
                    <a:pt x="1643768" y="27425"/>
                  </a:lnTo>
                  <a:lnTo>
                    <a:pt x="1582257" y="20345"/>
                  </a:lnTo>
                  <a:lnTo>
                    <a:pt x="1519133" y="14265"/>
                  </a:lnTo>
                  <a:lnTo>
                    <a:pt x="1454508" y="9217"/>
                  </a:lnTo>
                  <a:lnTo>
                    <a:pt x="1388492" y="5233"/>
                  </a:lnTo>
                  <a:lnTo>
                    <a:pt x="1321196" y="2347"/>
                  </a:lnTo>
                  <a:lnTo>
                    <a:pt x="1252732" y="592"/>
                  </a:lnTo>
                  <a:lnTo>
                    <a:pt x="11832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71034" y="7203541"/>
              <a:ext cx="2366645" cy="698500"/>
            </a:xfrm>
            <a:custGeom>
              <a:avLst/>
              <a:gdLst/>
              <a:ahLst/>
              <a:cxnLst/>
              <a:rect l="l" t="t" r="r" b="b"/>
              <a:pathLst>
                <a:path w="2366644" h="698500">
                  <a:moveTo>
                    <a:pt x="1183210" y="697978"/>
                  </a:moveTo>
                  <a:lnTo>
                    <a:pt x="1252732" y="697385"/>
                  </a:lnTo>
                  <a:lnTo>
                    <a:pt x="1321197" y="695630"/>
                  </a:lnTo>
                  <a:lnTo>
                    <a:pt x="1388493" y="692744"/>
                  </a:lnTo>
                  <a:lnTo>
                    <a:pt x="1454509" y="688761"/>
                  </a:lnTo>
                  <a:lnTo>
                    <a:pt x="1519134" y="683713"/>
                  </a:lnTo>
                  <a:lnTo>
                    <a:pt x="1582258" y="677632"/>
                  </a:lnTo>
                  <a:lnTo>
                    <a:pt x="1643768" y="670553"/>
                  </a:lnTo>
                  <a:lnTo>
                    <a:pt x="1703555" y="662506"/>
                  </a:lnTo>
                  <a:lnTo>
                    <a:pt x="1761508" y="653526"/>
                  </a:lnTo>
                  <a:lnTo>
                    <a:pt x="1817515" y="643644"/>
                  </a:lnTo>
                  <a:lnTo>
                    <a:pt x="1871465" y="632894"/>
                  </a:lnTo>
                  <a:lnTo>
                    <a:pt x="1923247" y="621309"/>
                  </a:lnTo>
                  <a:lnTo>
                    <a:pt x="1972751" y="608920"/>
                  </a:lnTo>
                  <a:lnTo>
                    <a:pt x="2019865" y="595761"/>
                  </a:lnTo>
                  <a:lnTo>
                    <a:pt x="2064479" y="581865"/>
                  </a:lnTo>
                  <a:lnTo>
                    <a:pt x="2106482" y="567264"/>
                  </a:lnTo>
                  <a:lnTo>
                    <a:pt x="2145762" y="551990"/>
                  </a:lnTo>
                  <a:lnTo>
                    <a:pt x="2182208" y="536078"/>
                  </a:lnTo>
                  <a:lnTo>
                    <a:pt x="2246157" y="502465"/>
                  </a:lnTo>
                  <a:lnTo>
                    <a:pt x="2297440" y="466688"/>
                  </a:lnTo>
                  <a:lnTo>
                    <a:pt x="2335170" y="429009"/>
                  </a:lnTo>
                  <a:lnTo>
                    <a:pt x="2358459" y="389688"/>
                  </a:lnTo>
                  <a:lnTo>
                    <a:pt x="2366420" y="348989"/>
                  </a:lnTo>
                  <a:lnTo>
                    <a:pt x="2364411" y="328483"/>
                  </a:lnTo>
                  <a:lnTo>
                    <a:pt x="2348675" y="288440"/>
                  </a:lnTo>
                  <a:lnTo>
                    <a:pt x="2318055" y="249907"/>
                  </a:lnTo>
                  <a:lnTo>
                    <a:pt x="2273437" y="213146"/>
                  </a:lnTo>
                  <a:lnTo>
                    <a:pt x="2215710" y="178419"/>
                  </a:lnTo>
                  <a:lnTo>
                    <a:pt x="2145762" y="145987"/>
                  </a:lnTo>
                  <a:lnTo>
                    <a:pt x="2106482" y="130714"/>
                  </a:lnTo>
                  <a:lnTo>
                    <a:pt x="2064479" y="116113"/>
                  </a:lnTo>
                  <a:lnTo>
                    <a:pt x="2019865" y="102216"/>
                  </a:lnTo>
                  <a:lnTo>
                    <a:pt x="1972751" y="89057"/>
                  </a:lnTo>
                  <a:lnTo>
                    <a:pt x="1923247" y="76669"/>
                  </a:lnTo>
                  <a:lnTo>
                    <a:pt x="1871465" y="65083"/>
                  </a:lnTo>
                  <a:lnTo>
                    <a:pt x="1817515" y="54333"/>
                  </a:lnTo>
                  <a:lnTo>
                    <a:pt x="1761508" y="44451"/>
                  </a:lnTo>
                  <a:lnTo>
                    <a:pt x="1703555" y="35471"/>
                  </a:lnTo>
                  <a:lnTo>
                    <a:pt x="1643768" y="27425"/>
                  </a:lnTo>
                  <a:lnTo>
                    <a:pt x="1582258" y="20345"/>
                  </a:lnTo>
                  <a:lnTo>
                    <a:pt x="1519134" y="14265"/>
                  </a:lnTo>
                  <a:lnTo>
                    <a:pt x="1454509" y="9217"/>
                  </a:lnTo>
                  <a:lnTo>
                    <a:pt x="1388493" y="5233"/>
                  </a:lnTo>
                  <a:lnTo>
                    <a:pt x="1321197" y="2347"/>
                  </a:lnTo>
                  <a:lnTo>
                    <a:pt x="1252732" y="592"/>
                  </a:lnTo>
                  <a:lnTo>
                    <a:pt x="1183210" y="0"/>
                  </a:lnTo>
                  <a:lnTo>
                    <a:pt x="1113687" y="592"/>
                  </a:lnTo>
                  <a:lnTo>
                    <a:pt x="1045222" y="2347"/>
                  </a:lnTo>
                  <a:lnTo>
                    <a:pt x="977926" y="5233"/>
                  </a:lnTo>
                  <a:lnTo>
                    <a:pt x="911910" y="9217"/>
                  </a:lnTo>
                  <a:lnTo>
                    <a:pt x="847285" y="14265"/>
                  </a:lnTo>
                  <a:lnTo>
                    <a:pt x="784162" y="20345"/>
                  </a:lnTo>
                  <a:lnTo>
                    <a:pt x="722651" y="27425"/>
                  </a:lnTo>
                  <a:lnTo>
                    <a:pt x="662864" y="35471"/>
                  </a:lnTo>
                  <a:lnTo>
                    <a:pt x="604911" y="44451"/>
                  </a:lnTo>
                  <a:lnTo>
                    <a:pt x="548905" y="54333"/>
                  </a:lnTo>
                  <a:lnTo>
                    <a:pt x="494955" y="65083"/>
                  </a:lnTo>
                  <a:lnTo>
                    <a:pt x="443172" y="76669"/>
                  </a:lnTo>
                  <a:lnTo>
                    <a:pt x="393668" y="89057"/>
                  </a:lnTo>
                  <a:lnTo>
                    <a:pt x="346554" y="102216"/>
                  </a:lnTo>
                  <a:lnTo>
                    <a:pt x="301940" y="116113"/>
                  </a:lnTo>
                  <a:lnTo>
                    <a:pt x="259937" y="130714"/>
                  </a:lnTo>
                  <a:lnTo>
                    <a:pt x="220658" y="145987"/>
                  </a:lnTo>
                  <a:lnTo>
                    <a:pt x="184211" y="161900"/>
                  </a:lnTo>
                  <a:lnTo>
                    <a:pt x="120262" y="195512"/>
                  </a:lnTo>
                  <a:lnTo>
                    <a:pt x="68979" y="231289"/>
                  </a:lnTo>
                  <a:lnTo>
                    <a:pt x="31249" y="268969"/>
                  </a:lnTo>
                  <a:lnTo>
                    <a:pt x="7960" y="308289"/>
                  </a:lnTo>
                  <a:lnTo>
                    <a:pt x="0" y="348989"/>
                  </a:lnTo>
                  <a:lnTo>
                    <a:pt x="2008" y="369494"/>
                  </a:lnTo>
                  <a:lnTo>
                    <a:pt x="17744" y="409537"/>
                  </a:lnTo>
                  <a:lnTo>
                    <a:pt x="48364" y="448070"/>
                  </a:lnTo>
                  <a:lnTo>
                    <a:pt x="92982" y="484831"/>
                  </a:lnTo>
                  <a:lnTo>
                    <a:pt x="150709" y="519558"/>
                  </a:lnTo>
                  <a:lnTo>
                    <a:pt x="220658" y="551990"/>
                  </a:lnTo>
                  <a:lnTo>
                    <a:pt x="259937" y="567264"/>
                  </a:lnTo>
                  <a:lnTo>
                    <a:pt x="301940" y="581865"/>
                  </a:lnTo>
                  <a:lnTo>
                    <a:pt x="346554" y="595761"/>
                  </a:lnTo>
                  <a:lnTo>
                    <a:pt x="393668" y="608920"/>
                  </a:lnTo>
                  <a:lnTo>
                    <a:pt x="443172" y="621309"/>
                  </a:lnTo>
                  <a:lnTo>
                    <a:pt x="494955" y="632894"/>
                  </a:lnTo>
                  <a:lnTo>
                    <a:pt x="548905" y="643644"/>
                  </a:lnTo>
                  <a:lnTo>
                    <a:pt x="604911" y="653526"/>
                  </a:lnTo>
                  <a:lnTo>
                    <a:pt x="662864" y="662506"/>
                  </a:lnTo>
                  <a:lnTo>
                    <a:pt x="722651" y="670553"/>
                  </a:lnTo>
                  <a:lnTo>
                    <a:pt x="784162" y="677632"/>
                  </a:lnTo>
                  <a:lnTo>
                    <a:pt x="847285" y="683713"/>
                  </a:lnTo>
                  <a:lnTo>
                    <a:pt x="911910" y="688761"/>
                  </a:lnTo>
                  <a:lnTo>
                    <a:pt x="977926" y="692744"/>
                  </a:lnTo>
                  <a:lnTo>
                    <a:pt x="1045222" y="695630"/>
                  </a:lnTo>
                  <a:lnTo>
                    <a:pt x="1113687" y="697385"/>
                  </a:lnTo>
                  <a:lnTo>
                    <a:pt x="1183210" y="697978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7992" y="8079624"/>
              <a:ext cx="98604" cy="989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44246" y="8079624"/>
              <a:ext cx="98604" cy="989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563726" y="8246601"/>
              <a:ext cx="429259" cy="63500"/>
            </a:xfrm>
            <a:custGeom>
              <a:avLst/>
              <a:gdLst/>
              <a:ahLst/>
              <a:cxnLst/>
              <a:rect l="l" t="t" r="r" b="b"/>
              <a:pathLst>
                <a:path w="429259" h="63500">
                  <a:moveTo>
                    <a:pt x="0" y="4057"/>
                  </a:moveTo>
                  <a:lnTo>
                    <a:pt x="53035" y="30152"/>
                  </a:lnTo>
                  <a:lnTo>
                    <a:pt x="101615" y="48292"/>
                  </a:lnTo>
                  <a:lnTo>
                    <a:pt x="147071" y="59042"/>
                  </a:lnTo>
                  <a:lnTo>
                    <a:pt x="190734" y="62967"/>
                  </a:lnTo>
                  <a:lnTo>
                    <a:pt x="233937" y="60633"/>
                  </a:lnTo>
                  <a:lnTo>
                    <a:pt x="278011" y="52604"/>
                  </a:lnTo>
                  <a:lnTo>
                    <a:pt x="324288" y="39445"/>
                  </a:lnTo>
                  <a:lnTo>
                    <a:pt x="374100" y="21722"/>
                  </a:lnTo>
                  <a:lnTo>
                    <a:pt x="428778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63723" y="3207352"/>
              <a:ext cx="2890520" cy="1104900"/>
            </a:xfrm>
            <a:custGeom>
              <a:avLst/>
              <a:gdLst/>
              <a:ahLst/>
              <a:cxnLst/>
              <a:rect l="l" t="t" r="r" b="b"/>
              <a:pathLst>
                <a:path w="2890519" h="1104900">
                  <a:moveTo>
                    <a:pt x="1933762" y="1092200"/>
                  </a:moveTo>
                  <a:lnTo>
                    <a:pt x="1087007" y="1092200"/>
                  </a:lnTo>
                  <a:lnTo>
                    <a:pt x="1129891" y="1102937"/>
                  </a:lnTo>
                  <a:lnTo>
                    <a:pt x="1163909" y="1104900"/>
                  </a:lnTo>
                  <a:lnTo>
                    <a:pt x="1844312" y="1104900"/>
                  </a:lnTo>
                  <a:lnTo>
                    <a:pt x="1873617" y="1103253"/>
                  </a:lnTo>
                  <a:lnTo>
                    <a:pt x="1890636" y="1102101"/>
                  </a:lnTo>
                  <a:lnTo>
                    <a:pt x="1933762" y="1092200"/>
                  </a:lnTo>
                  <a:close/>
                </a:path>
                <a:path w="2890519" h="1104900">
                  <a:moveTo>
                    <a:pt x="2091706" y="1079500"/>
                  </a:moveTo>
                  <a:lnTo>
                    <a:pt x="941579" y="1079500"/>
                  </a:lnTo>
                  <a:lnTo>
                    <a:pt x="986474" y="1091529"/>
                  </a:lnTo>
                  <a:lnTo>
                    <a:pt x="993466" y="1092200"/>
                  </a:lnTo>
                  <a:lnTo>
                    <a:pt x="2014590" y="1092200"/>
                  </a:lnTo>
                  <a:lnTo>
                    <a:pt x="2041666" y="1089630"/>
                  </a:lnTo>
                  <a:lnTo>
                    <a:pt x="2058362" y="1087775"/>
                  </a:lnTo>
                  <a:lnTo>
                    <a:pt x="2091706" y="1079500"/>
                  </a:lnTo>
                  <a:close/>
                </a:path>
                <a:path w="2890519" h="1104900">
                  <a:moveTo>
                    <a:pt x="2234582" y="1054100"/>
                  </a:moveTo>
                  <a:lnTo>
                    <a:pt x="761734" y="1054100"/>
                  </a:lnTo>
                  <a:lnTo>
                    <a:pt x="805322" y="1066800"/>
                  </a:lnTo>
                  <a:lnTo>
                    <a:pt x="849796" y="1066800"/>
                  </a:lnTo>
                  <a:lnTo>
                    <a:pt x="895200" y="1079500"/>
                  </a:lnTo>
                  <a:lnTo>
                    <a:pt x="2127773" y="1079500"/>
                  </a:lnTo>
                  <a:lnTo>
                    <a:pt x="2152069" y="1076350"/>
                  </a:lnTo>
                  <a:lnTo>
                    <a:pt x="2154268" y="1076018"/>
                  </a:lnTo>
                  <a:lnTo>
                    <a:pt x="2188874" y="1066800"/>
                  </a:lnTo>
                  <a:lnTo>
                    <a:pt x="2234582" y="1054100"/>
                  </a:lnTo>
                  <a:close/>
                </a:path>
                <a:path w="2890519" h="1104900">
                  <a:moveTo>
                    <a:pt x="2772639" y="838200"/>
                  </a:moveTo>
                  <a:lnTo>
                    <a:pt x="145740" y="838200"/>
                  </a:lnTo>
                  <a:lnTo>
                    <a:pt x="161450" y="850900"/>
                  </a:lnTo>
                  <a:lnTo>
                    <a:pt x="199712" y="876300"/>
                  </a:lnTo>
                  <a:lnTo>
                    <a:pt x="240192" y="889000"/>
                  </a:lnTo>
                  <a:lnTo>
                    <a:pt x="282844" y="914400"/>
                  </a:lnTo>
                  <a:lnTo>
                    <a:pt x="327619" y="927100"/>
                  </a:lnTo>
                  <a:lnTo>
                    <a:pt x="374470" y="952500"/>
                  </a:lnTo>
                  <a:lnTo>
                    <a:pt x="460500" y="977900"/>
                  </a:lnTo>
                  <a:lnTo>
                    <a:pt x="595353" y="1016000"/>
                  </a:lnTo>
                  <a:lnTo>
                    <a:pt x="716038" y="1053191"/>
                  </a:lnTo>
                  <a:lnTo>
                    <a:pt x="720755" y="1054100"/>
                  </a:lnTo>
                  <a:lnTo>
                    <a:pt x="2278179" y="1054100"/>
                  </a:lnTo>
                  <a:lnTo>
                    <a:pt x="2319517" y="1041400"/>
                  </a:lnTo>
                  <a:lnTo>
                    <a:pt x="2358452" y="1028700"/>
                  </a:lnTo>
                  <a:lnTo>
                    <a:pt x="2394838" y="1016000"/>
                  </a:lnTo>
                  <a:lnTo>
                    <a:pt x="2473512" y="996093"/>
                  </a:lnTo>
                  <a:lnTo>
                    <a:pt x="2516472" y="979582"/>
                  </a:lnTo>
                  <a:lnTo>
                    <a:pt x="2593198" y="939800"/>
                  </a:lnTo>
                  <a:lnTo>
                    <a:pt x="2623333" y="930698"/>
                  </a:lnTo>
                  <a:lnTo>
                    <a:pt x="2657382" y="913101"/>
                  </a:lnTo>
                  <a:lnTo>
                    <a:pt x="2675409" y="901700"/>
                  </a:lnTo>
                  <a:lnTo>
                    <a:pt x="2713574" y="876300"/>
                  </a:lnTo>
                  <a:lnTo>
                    <a:pt x="2749633" y="850900"/>
                  </a:lnTo>
                  <a:lnTo>
                    <a:pt x="2761501" y="850900"/>
                  </a:lnTo>
                  <a:lnTo>
                    <a:pt x="2772639" y="838200"/>
                  </a:lnTo>
                  <a:close/>
                </a:path>
                <a:path w="2890519" h="1104900">
                  <a:moveTo>
                    <a:pt x="2792668" y="825500"/>
                  </a:moveTo>
                  <a:lnTo>
                    <a:pt x="117441" y="825500"/>
                  </a:lnTo>
                  <a:lnTo>
                    <a:pt x="131066" y="838200"/>
                  </a:lnTo>
                  <a:lnTo>
                    <a:pt x="2783033" y="838200"/>
                  </a:lnTo>
                  <a:lnTo>
                    <a:pt x="2792668" y="825500"/>
                  </a:lnTo>
                  <a:close/>
                </a:path>
                <a:path w="2890519" h="1104900">
                  <a:moveTo>
                    <a:pt x="50702" y="0"/>
                  </a:moveTo>
                  <a:lnTo>
                    <a:pt x="24127" y="12700"/>
                  </a:lnTo>
                  <a:lnTo>
                    <a:pt x="6430" y="38100"/>
                  </a:lnTo>
                  <a:lnTo>
                    <a:pt x="0" y="63500"/>
                  </a:lnTo>
                  <a:lnTo>
                    <a:pt x="0" y="660400"/>
                  </a:lnTo>
                  <a:lnTo>
                    <a:pt x="6741" y="698500"/>
                  </a:lnTo>
                  <a:lnTo>
                    <a:pt x="25109" y="749300"/>
                  </a:lnTo>
                  <a:lnTo>
                    <a:pt x="52319" y="787400"/>
                  </a:lnTo>
                  <a:lnTo>
                    <a:pt x="85589" y="812800"/>
                  </a:lnTo>
                  <a:lnTo>
                    <a:pt x="99284" y="812800"/>
                  </a:lnTo>
                  <a:lnTo>
                    <a:pt x="104876" y="825500"/>
                  </a:lnTo>
                  <a:lnTo>
                    <a:pt x="2800710" y="825500"/>
                  </a:lnTo>
                  <a:lnTo>
                    <a:pt x="2808134" y="812800"/>
                  </a:lnTo>
                  <a:lnTo>
                    <a:pt x="2839862" y="787400"/>
                  </a:lnTo>
                  <a:lnTo>
                    <a:pt x="2865886" y="749300"/>
                  </a:lnTo>
                  <a:lnTo>
                    <a:pt x="2883492" y="698500"/>
                  </a:lnTo>
                  <a:lnTo>
                    <a:pt x="2889964" y="660400"/>
                  </a:lnTo>
                  <a:lnTo>
                    <a:pt x="2889964" y="393700"/>
                  </a:lnTo>
                  <a:lnTo>
                    <a:pt x="1490691" y="393700"/>
                  </a:lnTo>
                  <a:lnTo>
                    <a:pt x="1450476" y="381000"/>
                  </a:lnTo>
                  <a:lnTo>
                    <a:pt x="1363785" y="381000"/>
                  </a:lnTo>
                  <a:lnTo>
                    <a:pt x="1317398" y="368300"/>
                  </a:lnTo>
                  <a:lnTo>
                    <a:pt x="1269043" y="368300"/>
                  </a:lnTo>
                  <a:lnTo>
                    <a:pt x="1166609" y="342900"/>
                  </a:lnTo>
                  <a:lnTo>
                    <a:pt x="1056837" y="317500"/>
                  </a:lnTo>
                  <a:lnTo>
                    <a:pt x="940086" y="292100"/>
                  </a:lnTo>
                  <a:lnTo>
                    <a:pt x="785346" y="254000"/>
                  </a:lnTo>
                  <a:lnTo>
                    <a:pt x="732306" y="228600"/>
                  </a:lnTo>
                  <a:lnTo>
                    <a:pt x="624316" y="203200"/>
                  </a:lnTo>
                  <a:lnTo>
                    <a:pt x="575123" y="177800"/>
                  </a:lnTo>
                  <a:lnTo>
                    <a:pt x="429284" y="139700"/>
                  </a:lnTo>
                  <a:lnTo>
                    <a:pt x="381469" y="114300"/>
                  </a:lnTo>
                  <a:lnTo>
                    <a:pt x="287434" y="88900"/>
                  </a:lnTo>
                  <a:lnTo>
                    <a:pt x="241343" y="63500"/>
                  </a:lnTo>
                  <a:lnTo>
                    <a:pt x="210077" y="63500"/>
                  </a:lnTo>
                  <a:lnTo>
                    <a:pt x="180372" y="50800"/>
                  </a:lnTo>
                  <a:lnTo>
                    <a:pt x="152295" y="38100"/>
                  </a:lnTo>
                  <a:lnTo>
                    <a:pt x="125912" y="25400"/>
                  </a:lnTo>
                  <a:lnTo>
                    <a:pt x="117251" y="25400"/>
                  </a:lnTo>
                  <a:lnTo>
                    <a:pt x="94573" y="12700"/>
                  </a:lnTo>
                  <a:lnTo>
                    <a:pt x="83767" y="12700"/>
                  </a:lnTo>
                  <a:lnTo>
                    <a:pt x="50702" y="0"/>
                  </a:lnTo>
                  <a:close/>
                </a:path>
                <a:path w="2890519" h="1104900">
                  <a:moveTo>
                    <a:pt x="2866797" y="12700"/>
                  </a:moveTo>
                  <a:lnTo>
                    <a:pt x="2804752" y="12700"/>
                  </a:lnTo>
                  <a:lnTo>
                    <a:pt x="2788157" y="25400"/>
                  </a:lnTo>
                  <a:lnTo>
                    <a:pt x="2774156" y="38100"/>
                  </a:lnTo>
                  <a:lnTo>
                    <a:pt x="2752115" y="38100"/>
                  </a:lnTo>
                  <a:lnTo>
                    <a:pt x="2728605" y="50800"/>
                  </a:lnTo>
                  <a:lnTo>
                    <a:pt x="2703678" y="63500"/>
                  </a:lnTo>
                  <a:lnTo>
                    <a:pt x="2677384" y="76200"/>
                  </a:lnTo>
                  <a:lnTo>
                    <a:pt x="2632930" y="88900"/>
                  </a:lnTo>
                  <a:lnTo>
                    <a:pt x="2587629" y="114300"/>
                  </a:lnTo>
                  <a:lnTo>
                    <a:pt x="2541555" y="127000"/>
                  </a:lnTo>
                  <a:lnTo>
                    <a:pt x="2494785" y="152400"/>
                  </a:lnTo>
                  <a:lnTo>
                    <a:pt x="2447394" y="165100"/>
                  </a:lnTo>
                  <a:lnTo>
                    <a:pt x="2399456" y="190500"/>
                  </a:lnTo>
                  <a:lnTo>
                    <a:pt x="2351048" y="203200"/>
                  </a:lnTo>
                  <a:lnTo>
                    <a:pt x="2297651" y="215900"/>
                  </a:lnTo>
                  <a:lnTo>
                    <a:pt x="2244754" y="241300"/>
                  </a:lnTo>
                  <a:lnTo>
                    <a:pt x="2140659" y="266700"/>
                  </a:lnTo>
                  <a:lnTo>
                    <a:pt x="2089560" y="292100"/>
                  </a:lnTo>
                  <a:lnTo>
                    <a:pt x="1989510" y="317500"/>
                  </a:lnTo>
                  <a:lnTo>
                    <a:pt x="1874410" y="342900"/>
                  </a:lnTo>
                  <a:lnTo>
                    <a:pt x="1766242" y="368300"/>
                  </a:lnTo>
                  <a:lnTo>
                    <a:pt x="1714882" y="368300"/>
                  </a:lnTo>
                  <a:lnTo>
                    <a:pt x="1703345" y="371261"/>
                  </a:lnTo>
                  <a:lnTo>
                    <a:pt x="2889964" y="371261"/>
                  </a:lnTo>
                  <a:lnTo>
                    <a:pt x="2889964" y="63500"/>
                  </a:lnTo>
                  <a:lnTo>
                    <a:pt x="2883794" y="38100"/>
                  </a:lnTo>
                  <a:lnTo>
                    <a:pt x="2866797" y="12700"/>
                  </a:lnTo>
                  <a:close/>
                </a:path>
                <a:path w="2890519" h="1104900">
                  <a:moveTo>
                    <a:pt x="1210500" y="327547"/>
                  </a:moveTo>
                  <a:lnTo>
                    <a:pt x="1271911" y="342900"/>
                  </a:lnTo>
                  <a:lnTo>
                    <a:pt x="1319833" y="355600"/>
                  </a:lnTo>
                  <a:lnTo>
                    <a:pt x="1409681" y="355600"/>
                  </a:lnTo>
                  <a:lnTo>
                    <a:pt x="1451514" y="368300"/>
                  </a:lnTo>
                  <a:lnTo>
                    <a:pt x="1507200" y="368300"/>
                  </a:lnTo>
                  <a:lnTo>
                    <a:pt x="1210500" y="327547"/>
                  </a:lnTo>
                  <a:close/>
                </a:path>
                <a:path w="2890519" h="1104900">
                  <a:moveTo>
                    <a:pt x="1043429" y="296838"/>
                  </a:moveTo>
                  <a:lnTo>
                    <a:pt x="1061336" y="304800"/>
                  </a:lnTo>
                  <a:lnTo>
                    <a:pt x="1116718" y="317500"/>
                  </a:lnTo>
                  <a:lnTo>
                    <a:pt x="1137345" y="317500"/>
                  </a:lnTo>
                  <a:lnTo>
                    <a:pt x="1100319" y="312414"/>
                  </a:lnTo>
                  <a:lnTo>
                    <a:pt x="1043429" y="296838"/>
                  </a:lnTo>
                  <a:close/>
                </a:path>
                <a:path w="2890519" h="1104900">
                  <a:moveTo>
                    <a:pt x="725248" y="209726"/>
                  </a:moveTo>
                  <a:lnTo>
                    <a:pt x="738260" y="215900"/>
                  </a:lnTo>
                  <a:lnTo>
                    <a:pt x="829861" y="238367"/>
                  </a:lnTo>
                  <a:lnTo>
                    <a:pt x="725248" y="209726"/>
                  </a:lnTo>
                  <a:close/>
                </a:path>
                <a:path w="2890519" h="1104900">
                  <a:moveTo>
                    <a:pt x="524428" y="148085"/>
                  </a:moveTo>
                  <a:lnTo>
                    <a:pt x="532672" y="152400"/>
                  </a:lnTo>
                  <a:lnTo>
                    <a:pt x="551971" y="157406"/>
                  </a:lnTo>
                  <a:lnTo>
                    <a:pt x="524428" y="148085"/>
                  </a:lnTo>
                  <a:close/>
                </a:path>
                <a:path w="2890519" h="1104900">
                  <a:moveTo>
                    <a:pt x="327214" y="81341"/>
                  </a:moveTo>
                  <a:lnTo>
                    <a:pt x="341089" y="88900"/>
                  </a:lnTo>
                  <a:lnTo>
                    <a:pt x="380789" y="99473"/>
                  </a:lnTo>
                  <a:lnTo>
                    <a:pt x="327214" y="81341"/>
                  </a:lnTo>
                  <a:close/>
                </a:path>
                <a:path w="2890519" h="1104900">
                  <a:moveTo>
                    <a:pt x="2726568" y="34664"/>
                  </a:moveTo>
                  <a:lnTo>
                    <a:pt x="2718769" y="38100"/>
                  </a:lnTo>
                  <a:lnTo>
                    <a:pt x="2720235" y="38100"/>
                  </a:lnTo>
                  <a:lnTo>
                    <a:pt x="2726568" y="34664"/>
                  </a:lnTo>
                  <a:close/>
                </a:path>
                <a:path w="2890519" h="1104900">
                  <a:moveTo>
                    <a:pt x="130976" y="10907"/>
                  </a:moveTo>
                  <a:lnTo>
                    <a:pt x="133336" y="12700"/>
                  </a:lnTo>
                  <a:lnTo>
                    <a:pt x="135773" y="12700"/>
                  </a:lnTo>
                  <a:lnTo>
                    <a:pt x="130976" y="10907"/>
                  </a:lnTo>
                  <a:close/>
                </a:path>
                <a:path w="2890519" h="1104900">
                  <a:moveTo>
                    <a:pt x="2781726" y="10371"/>
                  </a:moveTo>
                  <a:lnTo>
                    <a:pt x="2776438" y="12700"/>
                  </a:lnTo>
                  <a:lnTo>
                    <a:pt x="2779518" y="12700"/>
                  </a:lnTo>
                  <a:lnTo>
                    <a:pt x="2781726" y="10371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53252" y="3195839"/>
              <a:ext cx="2853055" cy="1125220"/>
            </a:xfrm>
            <a:custGeom>
              <a:avLst/>
              <a:gdLst/>
              <a:ahLst/>
              <a:cxnLst/>
              <a:rect l="l" t="t" r="r" b="b"/>
              <a:pathLst>
                <a:path w="2853055" h="1125220">
                  <a:moveTo>
                    <a:pt x="0" y="73664"/>
                  </a:moveTo>
                  <a:lnTo>
                    <a:pt x="7688" y="35877"/>
                  </a:lnTo>
                  <a:lnTo>
                    <a:pt x="28662" y="10614"/>
                  </a:lnTo>
                </a:path>
                <a:path w="2853055" h="1125220">
                  <a:moveTo>
                    <a:pt x="30764" y="9897"/>
                  </a:moveTo>
                  <a:lnTo>
                    <a:pt x="59785" y="0"/>
                  </a:lnTo>
                </a:path>
                <a:path w="2853055" h="1125220">
                  <a:moveTo>
                    <a:pt x="2107781" y="1094961"/>
                  </a:moveTo>
                  <a:lnTo>
                    <a:pt x="2052138" y="1101144"/>
                  </a:lnTo>
                  <a:lnTo>
                    <a:pt x="1996029" y="1106468"/>
                  </a:lnTo>
                  <a:lnTo>
                    <a:pt x="1939873" y="1110990"/>
                  </a:lnTo>
                  <a:lnTo>
                    <a:pt x="1884090" y="1114767"/>
                  </a:lnTo>
                  <a:lnTo>
                    <a:pt x="1829099" y="1117856"/>
                  </a:lnTo>
                </a:path>
                <a:path w="2853055" h="1125220">
                  <a:moveTo>
                    <a:pt x="1723183" y="1122196"/>
                  </a:moveTo>
                  <a:lnTo>
                    <a:pt x="1723167" y="1122197"/>
                  </a:lnTo>
                  <a:lnTo>
                    <a:pt x="1723131" y="1122198"/>
                  </a:lnTo>
                </a:path>
                <a:path w="2853055" h="1125220">
                  <a:moveTo>
                    <a:pt x="1625456" y="1124468"/>
                  </a:moveTo>
                  <a:lnTo>
                    <a:pt x="1625429" y="1124468"/>
                  </a:lnTo>
                  <a:lnTo>
                    <a:pt x="1625374" y="1124469"/>
                  </a:lnTo>
                </a:path>
                <a:path w="2853055" h="1125220">
                  <a:moveTo>
                    <a:pt x="1539285" y="1125124"/>
                  </a:moveTo>
                  <a:lnTo>
                    <a:pt x="1539237" y="1125124"/>
                  </a:lnTo>
                  <a:lnTo>
                    <a:pt x="1539193" y="1125124"/>
                  </a:lnTo>
                </a:path>
                <a:path w="2853055" h="1125220">
                  <a:moveTo>
                    <a:pt x="1381150" y="1123842"/>
                  </a:moveTo>
                  <a:lnTo>
                    <a:pt x="1381110" y="1123842"/>
                  </a:lnTo>
                  <a:lnTo>
                    <a:pt x="1381011" y="1123839"/>
                  </a:lnTo>
                </a:path>
                <a:path w="2853055" h="1125220">
                  <a:moveTo>
                    <a:pt x="1287911" y="1121450"/>
                  </a:moveTo>
                  <a:lnTo>
                    <a:pt x="1287812" y="1121447"/>
                  </a:lnTo>
                  <a:lnTo>
                    <a:pt x="1287717" y="1121443"/>
                  </a:lnTo>
                </a:path>
                <a:path w="2853055" h="1125220">
                  <a:moveTo>
                    <a:pt x="1187764" y="1117184"/>
                  </a:moveTo>
                  <a:lnTo>
                    <a:pt x="1135650" y="1114178"/>
                  </a:lnTo>
                  <a:lnTo>
                    <a:pt x="1082664" y="1110511"/>
                  </a:lnTo>
                  <a:lnTo>
                    <a:pt x="1028957" y="1106112"/>
                  </a:lnTo>
                  <a:lnTo>
                    <a:pt x="974779" y="1100915"/>
                  </a:lnTo>
                  <a:lnTo>
                    <a:pt x="920377" y="1094855"/>
                  </a:lnTo>
                  <a:lnTo>
                    <a:pt x="865998" y="1087864"/>
                  </a:lnTo>
                  <a:lnTo>
                    <a:pt x="811891" y="1079877"/>
                  </a:lnTo>
                  <a:lnTo>
                    <a:pt x="758303" y="1070829"/>
                  </a:lnTo>
                  <a:lnTo>
                    <a:pt x="705483" y="1060652"/>
                  </a:lnTo>
                  <a:lnTo>
                    <a:pt x="653678" y="1049282"/>
                  </a:lnTo>
                  <a:lnTo>
                    <a:pt x="603136" y="1036653"/>
                  </a:lnTo>
                  <a:lnTo>
                    <a:pt x="389871" y="967667"/>
                  </a:lnTo>
                  <a:lnTo>
                    <a:pt x="228375" y="897913"/>
                  </a:lnTo>
                  <a:lnTo>
                    <a:pt x="126050" y="843931"/>
                  </a:lnTo>
                  <a:lnTo>
                    <a:pt x="90297" y="822261"/>
                  </a:lnTo>
                  <a:lnTo>
                    <a:pt x="55149" y="793477"/>
                  </a:lnTo>
                  <a:lnTo>
                    <a:pt x="26447" y="754269"/>
                  </a:lnTo>
                  <a:lnTo>
                    <a:pt x="7096" y="709686"/>
                  </a:lnTo>
                  <a:lnTo>
                    <a:pt x="0" y="664778"/>
                  </a:lnTo>
                  <a:lnTo>
                    <a:pt x="0" y="73664"/>
                  </a:lnTo>
                </a:path>
                <a:path w="2853055" h="1125220">
                  <a:moveTo>
                    <a:pt x="1539236" y="382773"/>
                  </a:moveTo>
                  <a:lnTo>
                    <a:pt x="1941882" y="324786"/>
                  </a:lnTo>
                  <a:lnTo>
                    <a:pt x="2357992" y="197212"/>
                  </a:lnTo>
                  <a:lnTo>
                    <a:pt x="2683774" y="69638"/>
                  </a:lnTo>
                  <a:lnTo>
                    <a:pt x="2815433" y="11650"/>
                  </a:lnTo>
                  <a:lnTo>
                    <a:pt x="2852593" y="3274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53252" y="2732473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0"/>
                  </a:moveTo>
                  <a:lnTo>
                    <a:pt x="1384934" y="493"/>
                  </a:lnTo>
                  <a:lnTo>
                    <a:pt x="1315282" y="1958"/>
                  </a:lnTo>
                  <a:lnTo>
                    <a:pt x="1246572" y="4372"/>
                  </a:lnTo>
                  <a:lnTo>
                    <a:pt x="1178881" y="7713"/>
                  </a:lnTo>
                  <a:lnTo>
                    <a:pt x="1112285" y="11959"/>
                  </a:lnTo>
                  <a:lnTo>
                    <a:pt x="1046861" y="17087"/>
                  </a:lnTo>
                  <a:lnTo>
                    <a:pt x="982683" y="23074"/>
                  </a:lnTo>
                  <a:lnTo>
                    <a:pt x="919829" y="29898"/>
                  </a:lnTo>
                  <a:lnTo>
                    <a:pt x="858376" y="37538"/>
                  </a:lnTo>
                  <a:lnTo>
                    <a:pt x="798398" y="45969"/>
                  </a:lnTo>
                  <a:lnTo>
                    <a:pt x="739973" y="55171"/>
                  </a:lnTo>
                  <a:lnTo>
                    <a:pt x="683176" y="65121"/>
                  </a:lnTo>
                  <a:lnTo>
                    <a:pt x="628084" y="75795"/>
                  </a:lnTo>
                  <a:lnTo>
                    <a:pt x="574773" y="87173"/>
                  </a:lnTo>
                  <a:lnTo>
                    <a:pt x="523320" y="99230"/>
                  </a:lnTo>
                  <a:lnTo>
                    <a:pt x="473800" y="111946"/>
                  </a:lnTo>
                  <a:lnTo>
                    <a:pt x="426290" y="125297"/>
                  </a:lnTo>
                  <a:lnTo>
                    <a:pt x="380866" y="139261"/>
                  </a:lnTo>
                  <a:lnTo>
                    <a:pt x="337605" y="153817"/>
                  </a:lnTo>
                  <a:lnTo>
                    <a:pt x="296582" y="168940"/>
                  </a:lnTo>
                  <a:lnTo>
                    <a:pt x="257873" y="184609"/>
                  </a:lnTo>
                  <a:lnTo>
                    <a:pt x="221556" y="200802"/>
                  </a:lnTo>
                  <a:lnTo>
                    <a:pt x="156400" y="234669"/>
                  </a:lnTo>
                  <a:lnTo>
                    <a:pt x="101722" y="270360"/>
                  </a:lnTo>
                  <a:lnTo>
                    <a:pt x="58133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8"/>
                  </a:lnTo>
                  <a:lnTo>
                    <a:pt x="40688" y="528658"/>
                  </a:lnTo>
                  <a:lnTo>
                    <a:pt x="78503" y="566751"/>
                  </a:lnTo>
                  <a:lnTo>
                    <a:pt x="127713" y="603288"/>
                  </a:lnTo>
                  <a:lnTo>
                    <a:pt x="187706" y="638089"/>
                  </a:lnTo>
                  <a:lnTo>
                    <a:pt x="257873" y="670976"/>
                  </a:lnTo>
                  <a:lnTo>
                    <a:pt x="296582" y="686646"/>
                  </a:lnTo>
                  <a:lnTo>
                    <a:pt x="337605" y="701769"/>
                  </a:lnTo>
                  <a:lnTo>
                    <a:pt x="380866" y="716324"/>
                  </a:lnTo>
                  <a:lnTo>
                    <a:pt x="426290" y="730288"/>
                  </a:lnTo>
                  <a:lnTo>
                    <a:pt x="473800" y="743640"/>
                  </a:lnTo>
                  <a:lnTo>
                    <a:pt x="523320" y="756355"/>
                  </a:lnTo>
                  <a:lnTo>
                    <a:pt x="574773" y="768413"/>
                  </a:lnTo>
                  <a:lnTo>
                    <a:pt x="628084" y="779790"/>
                  </a:lnTo>
                  <a:lnTo>
                    <a:pt x="683176" y="790465"/>
                  </a:lnTo>
                  <a:lnTo>
                    <a:pt x="739973" y="800414"/>
                  </a:lnTo>
                  <a:lnTo>
                    <a:pt x="798398" y="809616"/>
                  </a:lnTo>
                  <a:lnTo>
                    <a:pt x="858376" y="818048"/>
                  </a:lnTo>
                  <a:lnTo>
                    <a:pt x="919829" y="825687"/>
                  </a:lnTo>
                  <a:lnTo>
                    <a:pt x="982683" y="832512"/>
                  </a:lnTo>
                  <a:lnTo>
                    <a:pt x="1046861" y="838499"/>
                  </a:lnTo>
                  <a:lnTo>
                    <a:pt x="1112285" y="843627"/>
                  </a:lnTo>
                  <a:lnTo>
                    <a:pt x="1178881" y="847872"/>
                  </a:lnTo>
                  <a:lnTo>
                    <a:pt x="1246572" y="851213"/>
                  </a:lnTo>
                  <a:lnTo>
                    <a:pt x="1315282" y="853628"/>
                  </a:lnTo>
                  <a:lnTo>
                    <a:pt x="1384934" y="855093"/>
                  </a:lnTo>
                  <a:lnTo>
                    <a:pt x="1455453" y="855586"/>
                  </a:lnTo>
                  <a:lnTo>
                    <a:pt x="1525970" y="855093"/>
                  </a:lnTo>
                  <a:lnTo>
                    <a:pt x="1595621" y="853628"/>
                  </a:lnTo>
                  <a:lnTo>
                    <a:pt x="1664330" y="851213"/>
                  </a:lnTo>
                  <a:lnTo>
                    <a:pt x="1732021" y="847872"/>
                  </a:lnTo>
                  <a:lnTo>
                    <a:pt x="1798616" y="843627"/>
                  </a:lnTo>
                  <a:lnTo>
                    <a:pt x="1864041" y="838499"/>
                  </a:lnTo>
                  <a:lnTo>
                    <a:pt x="1928218" y="832512"/>
                  </a:lnTo>
                  <a:lnTo>
                    <a:pt x="1991071" y="825687"/>
                  </a:lnTo>
                  <a:lnTo>
                    <a:pt x="2052525" y="818048"/>
                  </a:lnTo>
                  <a:lnTo>
                    <a:pt x="2112503" y="809616"/>
                  </a:lnTo>
                  <a:lnTo>
                    <a:pt x="2170928" y="800414"/>
                  </a:lnTo>
                  <a:lnTo>
                    <a:pt x="2227725" y="790465"/>
                  </a:lnTo>
                  <a:lnTo>
                    <a:pt x="2282817" y="779790"/>
                  </a:lnTo>
                  <a:lnTo>
                    <a:pt x="2336127" y="768413"/>
                  </a:lnTo>
                  <a:lnTo>
                    <a:pt x="2387581" y="756355"/>
                  </a:lnTo>
                  <a:lnTo>
                    <a:pt x="2437101" y="743640"/>
                  </a:lnTo>
                  <a:lnTo>
                    <a:pt x="2484611" y="730288"/>
                  </a:lnTo>
                  <a:lnTo>
                    <a:pt x="2530035" y="716324"/>
                  </a:lnTo>
                  <a:lnTo>
                    <a:pt x="2573297" y="701769"/>
                  </a:lnTo>
                  <a:lnTo>
                    <a:pt x="2614320" y="686646"/>
                  </a:lnTo>
                  <a:lnTo>
                    <a:pt x="2653029" y="670976"/>
                  </a:lnTo>
                  <a:lnTo>
                    <a:pt x="2689347" y="654783"/>
                  </a:lnTo>
                  <a:lnTo>
                    <a:pt x="2754504" y="620917"/>
                  </a:lnTo>
                  <a:lnTo>
                    <a:pt x="2809182" y="585225"/>
                  </a:lnTo>
                  <a:lnTo>
                    <a:pt x="2852771" y="547888"/>
                  </a:lnTo>
                  <a:lnTo>
                    <a:pt x="2884661" y="509084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1" y="252298"/>
                  </a:lnTo>
                  <a:lnTo>
                    <a:pt x="2723197" y="217496"/>
                  </a:lnTo>
                  <a:lnTo>
                    <a:pt x="2653029" y="184609"/>
                  </a:lnTo>
                  <a:lnTo>
                    <a:pt x="2614320" y="168940"/>
                  </a:lnTo>
                  <a:lnTo>
                    <a:pt x="2573297" y="153817"/>
                  </a:lnTo>
                  <a:lnTo>
                    <a:pt x="2530035" y="139261"/>
                  </a:lnTo>
                  <a:lnTo>
                    <a:pt x="2484611" y="125297"/>
                  </a:lnTo>
                  <a:lnTo>
                    <a:pt x="2437101" y="111946"/>
                  </a:lnTo>
                  <a:lnTo>
                    <a:pt x="2387581" y="99230"/>
                  </a:lnTo>
                  <a:lnTo>
                    <a:pt x="2336127" y="87173"/>
                  </a:lnTo>
                  <a:lnTo>
                    <a:pt x="2282817" y="75795"/>
                  </a:lnTo>
                  <a:lnTo>
                    <a:pt x="2227725" y="65121"/>
                  </a:lnTo>
                  <a:lnTo>
                    <a:pt x="2170928" y="55171"/>
                  </a:lnTo>
                  <a:lnTo>
                    <a:pt x="2112503" y="45969"/>
                  </a:lnTo>
                  <a:lnTo>
                    <a:pt x="2052525" y="37538"/>
                  </a:lnTo>
                  <a:lnTo>
                    <a:pt x="1991071" y="29898"/>
                  </a:lnTo>
                  <a:lnTo>
                    <a:pt x="1928218" y="23074"/>
                  </a:lnTo>
                  <a:lnTo>
                    <a:pt x="1864041" y="17087"/>
                  </a:lnTo>
                  <a:lnTo>
                    <a:pt x="1798616" y="11959"/>
                  </a:lnTo>
                  <a:lnTo>
                    <a:pt x="1732021" y="7713"/>
                  </a:lnTo>
                  <a:lnTo>
                    <a:pt x="1664330" y="4372"/>
                  </a:lnTo>
                  <a:lnTo>
                    <a:pt x="1595621" y="1958"/>
                  </a:lnTo>
                  <a:lnTo>
                    <a:pt x="1525970" y="493"/>
                  </a:lnTo>
                  <a:lnTo>
                    <a:pt x="1455453" y="0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53252" y="2732473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855586"/>
                  </a:moveTo>
                  <a:lnTo>
                    <a:pt x="1525971" y="855092"/>
                  </a:lnTo>
                  <a:lnTo>
                    <a:pt x="1595622" y="853627"/>
                  </a:lnTo>
                  <a:lnTo>
                    <a:pt x="1664332" y="851213"/>
                  </a:lnTo>
                  <a:lnTo>
                    <a:pt x="1732023" y="847872"/>
                  </a:lnTo>
                  <a:lnTo>
                    <a:pt x="1798618" y="843626"/>
                  </a:lnTo>
                  <a:lnTo>
                    <a:pt x="1864043" y="838499"/>
                  </a:lnTo>
                  <a:lnTo>
                    <a:pt x="1928220" y="832511"/>
                  </a:lnTo>
                  <a:lnTo>
                    <a:pt x="1991074" y="825687"/>
                  </a:lnTo>
                  <a:lnTo>
                    <a:pt x="2052528" y="818048"/>
                  </a:lnTo>
                  <a:lnTo>
                    <a:pt x="2112505" y="809616"/>
                  </a:lnTo>
                  <a:lnTo>
                    <a:pt x="2170931" y="800414"/>
                  </a:lnTo>
                  <a:lnTo>
                    <a:pt x="2227727" y="790465"/>
                  </a:lnTo>
                  <a:lnTo>
                    <a:pt x="2282819" y="779790"/>
                  </a:lnTo>
                  <a:lnTo>
                    <a:pt x="2336130" y="768413"/>
                  </a:lnTo>
                  <a:lnTo>
                    <a:pt x="2387583" y="756355"/>
                  </a:lnTo>
                  <a:lnTo>
                    <a:pt x="2437103" y="743639"/>
                  </a:lnTo>
                  <a:lnTo>
                    <a:pt x="2484613" y="730288"/>
                  </a:lnTo>
                  <a:lnTo>
                    <a:pt x="2530037" y="716324"/>
                  </a:lnTo>
                  <a:lnTo>
                    <a:pt x="2573299" y="701769"/>
                  </a:lnTo>
                  <a:lnTo>
                    <a:pt x="2614322" y="686645"/>
                  </a:lnTo>
                  <a:lnTo>
                    <a:pt x="2653031" y="670976"/>
                  </a:lnTo>
                  <a:lnTo>
                    <a:pt x="2689348" y="654783"/>
                  </a:lnTo>
                  <a:lnTo>
                    <a:pt x="2754505" y="620917"/>
                  </a:lnTo>
                  <a:lnTo>
                    <a:pt x="2809183" y="585225"/>
                  </a:lnTo>
                  <a:lnTo>
                    <a:pt x="2852772" y="547887"/>
                  </a:lnTo>
                  <a:lnTo>
                    <a:pt x="2884662" y="509083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2" y="252298"/>
                  </a:lnTo>
                  <a:lnTo>
                    <a:pt x="2723198" y="217496"/>
                  </a:lnTo>
                  <a:lnTo>
                    <a:pt x="2653031" y="184609"/>
                  </a:lnTo>
                  <a:lnTo>
                    <a:pt x="2614322" y="168940"/>
                  </a:lnTo>
                  <a:lnTo>
                    <a:pt x="2573299" y="153817"/>
                  </a:lnTo>
                  <a:lnTo>
                    <a:pt x="2530037" y="139262"/>
                  </a:lnTo>
                  <a:lnTo>
                    <a:pt x="2484613" y="125297"/>
                  </a:lnTo>
                  <a:lnTo>
                    <a:pt x="2437103" y="111946"/>
                  </a:lnTo>
                  <a:lnTo>
                    <a:pt x="2387583" y="99230"/>
                  </a:lnTo>
                  <a:lnTo>
                    <a:pt x="2336130" y="87173"/>
                  </a:lnTo>
                  <a:lnTo>
                    <a:pt x="2282819" y="75795"/>
                  </a:lnTo>
                  <a:lnTo>
                    <a:pt x="2227727" y="65121"/>
                  </a:lnTo>
                  <a:lnTo>
                    <a:pt x="2170931" y="55171"/>
                  </a:lnTo>
                  <a:lnTo>
                    <a:pt x="2112505" y="45970"/>
                  </a:lnTo>
                  <a:lnTo>
                    <a:pt x="2052528" y="37538"/>
                  </a:lnTo>
                  <a:lnTo>
                    <a:pt x="1991074" y="29898"/>
                  </a:lnTo>
                  <a:lnTo>
                    <a:pt x="1928220" y="23074"/>
                  </a:lnTo>
                  <a:lnTo>
                    <a:pt x="1864043" y="17087"/>
                  </a:lnTo>
                  <a:lnTo>
                    <a:pt x="1798618" y="11959"/>
                  </a:lnTo>
                  <a:lnTo>
                    <a:pt x="1732023" y="7713"/>
                  </a:lnTo>
                  <a:lnTo>
                    <a:pt x="1664332" y="4372"/>
                  </a:lnTo>
                  <a:lnTo>
                    <a:pt x="1595622" y="1958"/>
                  </a:lnTo>
                  <a:lnTo>
                    <a:pt x="1525971" y="493"/>
                  </a:lnTo>
                  <a:lnTo>
                    <a:pt x="1455453" y="0"/>
                  </a:lnTo>
                  <a:lnTo>
                    <a:pt x="1384935" y="493"/>
                  </a:lnTo>
                  <a:lnTo>
                    <a:pt x="1315283" y="1958"/>
                  </a:lnTo>
                  <a:lnTo>
                    <a:pt x="1246573" y="4372"/>
                  </a:lnTo>
                  <a:lnTo>
                    <a:pt x="1178883" y="7713"/>
                  </a:lnTo>
                  <a:lnTo>
                    <a:pt x="1112287" y="11959"/>
                  </a:lnTo>
                  <a:lnTo>
                    <a:pt x="1046862" y="17087"/>
                  </a:lnTo>
                  <a:lnTo>
                    <a:pt x="982685" y="23074"/>
                  </a:lnTo>
                  <a:lnTo>
                    <a:pt x="919831" y="29898"/>
                  </a:lnTo>
                  <a:lnTo>
                    <a:pt x="858377" y="37538"/>
                  </a:lnTo>
                  <a:lnTo>
                    <a:pt x="798400" y="45970"/>
                  </a:lnTo>
                  <a:lnTo>
                    <a:pt x="739974" y="55171"/>
                  </a:lnTo>
                  <a:lnTo>
                    <a:pt x="683178" y="65121"/>
                  </a:lnTo>
                  <a:lnTo>
                    <a:pt x="628086" y="75795"/>
                  </a:lnTo>
                  <a:lnTo>
                    <a:pt x="574775" y="87173"/>
                  </a:lnTo>
                  <a:lnTo>
                    <a:pt x="523322" y="99230"/>
                  </a:lnTo>
                  <a:lnTo>
                    <a:pt x="473802" y="111946"/>
                  </a:lnTo>
                  <a:lnTo>
                    <a:pt x="426292" y="125297"/>
                  </a:lnTo>
                  <a:lnTo>
                    <a:pt x="380868" y="139262"/>
                  </a:lnTo>
                  <a:lnTo>
                    <a:pt x="337606" y="153817"/>
                  </a:lnTo>
                  <a:lnTo>
                    <a:pt x="296583" y="168940"/>
                  </a:lnTo>
                  <a:lnTo>
                    <a:pt x="257875" y="184609"/>
                  </a:lnTo>
                  <a:lnTo>
                    <a:pt x="221557" y="200802"/>
                  </a:lnTo>
                  <a:lnTo>
                    <a:pt x="156400" y="234669"/>
                  </a:lnTo>
                  <a:lnTo>
                    <a:pt x="101723" y="270360"/>
                  </a:lnTo>
                  <a:lnTo>
                    <a:pt x="58134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7"/>
                  </a:lnTo>
                  <a:lnTo>
                    <a:pt x="40688" y="528657"/>
                  </a:lnTo>
                  <a:lnTo>
                    <a:pt x="78504" y="566751"/>
                  </a:lnTo>
                  <a:lnTo>
                    <a:pt x="127713" y="603288"/>
                  </a:lnTo>
                  <a:lnTo>
                    <a:pt x="187707" y="638089"/>
                  </a:lnTo>
                  <a:lnTo>
                    <a:pt x="257875" y="670976"/>
                  </a:lnTo>
                  <a:lnTo>
                    <a:pt x="296583" y="686645"/>
                  </a:lnTo>
                  <a:lnTo>
                    <a:pt x="337606" y="701769"/>
                  </a:lnTo>
                  <a:lnTo>
                    <a:pt x="380868" y="716324"/>
                  </a:lnTo>
                  <a:lnTo>
                    <a:pt x="426292" y="730288"/>
                  </a:lnTo>
                  <a:lnTo>
                    <a:pt x="473802" y="743639"/>
                  </a:lnTo>
                  <a:lnTo>
                    <a:pt x="523322" y="756355"/>
                  </a:lnTo>
                  <a:lnTo>
                    <a:pt x="574775" y="768413"/>
                  </a:lnTo>
                  <a:lnTo>
                    <a:pt x="628086" y="779790"/>
                  </a:lnTo>
                  <a:lnTo>
                    <a:pt x="683178" y="790465"/>
                  </a:lnTo>
                  <a:lnTo>
                    <a:pt x="739974" y="800414"/>
                  </a:lnTo>
                  <a:lnTo>
                    <a:pt x="798400" y="809616"/>
                  </a:lnTo>
                  <a:lnTo>
                    <a:pt x="858377" y="818048"/>
                  </a:lnTo>
                  <a:lnTo>
                    <a:pt x="919831" y="825687"/>
                  </a:lnTo>
                  <a:lnTo>
                    <a:pt x="982685" y="832511"/>
                  </a:lnTo>
                  <a:lnTo>
                    <a:pt x="1046862" y="838499"/>
                  </a:lnTo>
                  <a:lnTo>
                    <a:pt x="1112287" y="843626"/>
                  </a:lnTo>
                  <a:lnTo>
                    <a:pt x="1178883" y="847872"/>
                  </a:lnTo>
                  <a:lnTo>
                    <a:pt x="1246573" y="851213"/>
                  </a:lnTo>
                  <a:lnTo>
                    <a:pt x="1315283" y="853627"/>
                  </a:lnTo>
                  <a:lnTo>
                    <a:pt x="1384935" y="855092"/>
                  </a:lnTo>
                  <a:lnTo>
                    <a:pt x="1455453" y="855586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7387" y="3806381"/>
              <a:ext cx="121284" cy="12126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65437" y="3806381"/>
              <a:ext cx="121284" cy="12126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174356" y="4011062"/>
              <a:ext cx="527685" cy="77470"/>
            </a:xfrm>
            <a:custGeom>
              <a:avLst/>
              <a:gdLst/>
              <a:ahLst/>
              <a:cxnLst/>
              <a:rect l="l" t="t" r="r" b="b"/>
              <a:pathLst>
                <a:path w="527684" h="77470">
                  <a:moveTo>
                    <a:pt x="0" y="4973"/>
                  </a:moveTo>
                  <a:lnTo>
                    <a:pt x="53832" y="31890"/>
                  </a:lnTo>
                  <a:lnTo>
                    <a:pt x="103796" y="52196"/>
                  </a:lnTo>
                  <a:lnTo>
                    <a:pt x="150789" y="66268"/>
                  </a:lnTo>
                  <a:lnTo>
                    <a:pt x="195708" y="74487"/>
                  </a:lnTo>
                  <a:lnTo>
                    <a:pt x="239450" y="77232"/>
                  </a:lnTo>
                  <a:lnTo>
                    <a:pt x="282912" y="74883"/>
                  </a:lnTo>
                  <a:lnTo>
                    <a:pt x="326993" y="67819"/>
                  </a:lnTo>
                  <a:lnTo>
                    <a:pt x="372588" y="56419"/>
                  </a:lnTo>
                  <a:lnTo>
                    <a:pt x="420595" y="41063"/>
                  </a:lnTo>
                  <a:lnTo>
                    <a:pt x="471912" y="22130"/>
                  </a:lnTo>
                  <a:lnTo>
                    <a:pt x="52743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633829" y="4643410"/>
              <a:ext cx="0" cy="2115185"/>
            </a:xfrm>
            <a:custGeom>
              <a:avLst/>
              <a:gdLst/>
              <a:ahLst/>
              <a:cxnLst/>
              <a:rect l="l" t="t" r="r" b="b"/>
              <a:pathLst>
                <a:path h="2115184">
                  <a:moveTo>
                    <a:pt x="0" y="0"/>
                  </a:moveTo>
                  <a:lnTo>
                    <a:pt x="0" y="2115118"/>
                  </a:lnTo>
                </a:path>
              </a:pathLst>
            </a:custGeom>
            <a:ln w="31412">
              <a:solidFill>
                <a:srgbClr val="C56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416820" y="6629998"/>
              <a:ext cx="429895" cy="429895"/>
            </a:xfrm>
            <a:custGeom>
              <a:avLst/>
              <a:gdLst/>
              <a:ahLst/>
              <a:cxnLst/>
              <a:rect l="l" t="t" r="r" b="b"/>
              <a:pathLst>
                <a:path w="429894" h="429895">
                  <a:moveTo>
                    <a:pt x="429306" y="0"/>
                  </a:moveTo>
                  <a:lnTo>
                    <a:pt x="0" y="0"/>
                  </a:lnTo>
                  <a:lnTo>
                    <a:pt x="214653" y="429306"/>
                  </a:lnTo>
                  <a:lnTo>
                    <a:pt x="429306" y="0"/>
                  </a:lnTo>
                  <a:close/>
                </a:path>
              </a:pathLst>
            </a:custGeom>
            <a:solidFill>
              <a:srgbClr val="C56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89465" y="8486225"/>
              <a:ext cx="3434715" cy="974090"/>
            </a:xfrm>
            <a:custGeom>
              <a:avLst/>
              <a:gdLst/>
              <a:ahLst/>
              <a:cxnLst/>
              <a:rect l="l" t="t" r="r" b="b"/>
              <a:pathLst>
                <a:path w="3434715" h="974090">
                  <a:moveTo>
                    <a:pt x="3434450" y="0"/>
                  </a:moveTo>
                  <a:lnTo>
                    <a:pt x="0" y="973792"/>
                  </a:lnTo>
                </a:path>
              </a:pathLst>
            </a:custGeom>
            <a:ln w="31412">
              <a:solidFill>
                <a:srgbClr val="C56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770218" y="9239603"/>
              <a:ext cx="476884" cy="403860"/>
            </a:xfrm>
            <a:custGeom>
              <a:avLst/>
              <a:gdLst/>
              <a:ahLst/>
              <a:cxnLst/>
              <a:rect l="l" t="t" r="r" b="b"/>
              <a:pathLst>
                <a:path w="476884" h="403859">
                  <a:moveTo>
                    <a:pt x="330000" y="0"/>
                  </a:moveTo>
                  <a:lnTo>
                    <a:pt x="0" y="348539"/>
                  </a:lnTo>
                  <a:lnTo>
                    <a:pt x="476833" y="403415"/>
                  </a:lnTo>
                  <a:lnTo>
                    <a:pt x="330000" y="0"/>
                  </a:lnTo>
                  <a:close/>
                </a:path>
              </a:pathLst>
            </a:custGeom>
            <a:solidFill>
              <a:srgbClr val="C56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134354" y="2834953"/>
            <a:ext cx="253873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15" dirty="0">
                <a:solidFill>
                  <a:srgbClr val="5C5C5C"/>
                </a:solidFill>
                <a:latin typeface="メイリオ"/>
                <a:cs typeface="メイリオ"/>
              </a:rPr>
              <a:t>リモート</a:t>
            </a:r>
            <a:r>
              <a:rPr sz="3950" spc="-50" dirty="0">
                <a:solidFill>
                  <a:srgbClr val="5C5C5C"/>
                </a:solidFill>
                <a:latin typeface="メイリオ"/>
                <a:cs typeface="メイリオ"/>
              </a:rPr>
              <a:t> </a:t>
            </a: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62608" y="7128016"/>
            <a:ext cx="253873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15" dirty="0">
                <a:solidFill>
                  <a:srgbClr val="5C5C5C"/>
                </a:solidFill>
                <a:latin typeface="メイリオ"/>
                <a:cs typeface="メイリオ"/>
              </a:rPr>
              <a:t>ローカル</a:t>
            </a:r>
            <a:r>
              <a:rPr sz="3950" spc="-50" dirty="0">
                <a:solidFill>
                  <a:srgbClr val="5C5C5C"/>
                </a:solidFill>
                <a:latin typeface="メイリオ"/>
                <a:cs typeface="メイリオ"/>
              </a:rPr>
              <a:t> </a:t>
            </a: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830638" y="5274669"/>
            <a:ext cx="23253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E62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310" dirty="0">
                <a:solidFill>
                  <a:srgbClr val="D17E62"/>
                </a:solidFill>
                <a:latin typeface="メイリオ"/>
                <a:cs typeface="メイリオ"/>
              </a:rPr>
              <a:t>fetch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09757" y="8939479"/>
            <a:ext cx="4879975" cy="18853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8045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E62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265" dirty="0">
                <a:solidFill>
                  <a:srgbClr val="D17E62"/>
                </a:solidFill>
                <a:latin typeface="メイリオ"/>
                <a:cs typeface="メイリオ"/>
              </a:rPr>
              <a:t>rebase</a:t>
            </a:r>
            <a:endParaRPr sz="395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25" y="2135633"/>
            <a:ext cx="10052050" cy="9172575"/>
            <a:chOff x="925" y="2135633"/>
            <a:chExt cx="10052050" cy="9172575"/>
          </a:xfrm>
        </p:grpSpPr>
        <p:sp>
          <p:nvSpPr>
            <p:cNvPr id="37" name="object 37"/>
            <p:cNvSpPr/>
            <p:nvPr/>
          </p:nvSpPr>
          <p:spPr>
            <a:xfrm>
              <a:off x="925" y="2135633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31781" y="6397283"/>
              <a:ext cx="7759065" cy="2869565"/>
            </a:xfrm>
            <a:custGeom>
              <a:avLst/>
              <a:gdLst/>
              <a:ahLst/>
              <a:cxnLst/>
              <a:rect l="l" t="t" r="r" b="b"/>
              <a:pathLst>
                <a:path w="7759065" h="2869565">
                  <a:moveTo>
                    <a:pt x="7706548" y="437843"/>
                  </a:moveTo>
                  <a:lnTo>
                    <a:pt x="52377" y="437843"/>
                  </a:lnTo>
                  <a:lnTo>
                    <a:pt x="31991" y="441962"/>
                  </a:lnTo>
                  <a:lnTo>
                    <a:pt x="15339" y="453187"/>
                  </a:lnTo>
                  <a:lnTo>
                    <a:pt x="4115" y="469823"/>
                  </a:lnTo>
                  <a:lnTo>
                    <a:pt x="0" y="490171"/>
                  </a:lnTo>
                  <a:lnTo>
                    <a:pt x="0" y="2816694"/>
                  </a:lnTo>
                  <a:lnTo>
                    <a:pt x="4129" y="2837062"/>
                  </a:lnTo>
                  <a:lnTo>
                    <a:pt x="15367" y="2853695"/>
                  </a:lnTo>
                  <a:lnTo>
                    <a:pt x="31989" y="2864903"/>
                  </a:lnTo>
                  <a:lnTo>
                    <a:pt x="52377" y="2869022"/>
                  </a:lnTo>
                  <a:lnTo>
                    <a:pt x="7706548" y="2869022"/>
                  </a:lnTo>
                  <a:lnTo>
                    <a:pt x="7726934" y="2864903"/>
                  </a:lnTo>
                  <a:lnTo>
                    <a:pt x="7743586" y="2853677"/>
                  </a:lnTo>
                  <a:lnTo>
                    <a:pt x="7754810" y="2837042"/>
                  </a:lnTo>
                  <a:lnTo>
                    <a:pt x="7758926" y="2816694"/>
                  </a:lnTo>
                  <a:lnTo>
                    <a:pt x="7758926" y="490171"/>
                  </a:lnTo>
                  <a:lnTo>
                    <a:pt x="7754796" y="469802"/>
                  </a:lnTo>
                  <a:lnTo>
                    <a:pt x="7743558" y="453169"/>
                  </a:lnTo>
                  <a:lnTo>
                    <a:pt x="7726936" y="441962"/>
                  </a:lnTo>
                  <a:lnTo>
                    <a:pt x="7706548" y="437843"/>
                  </a:lnTo>
                  <a:close/>
                </a:path>
                <a:path w="7759065" h="2869565">
                  <a:moveTo>
                    <a:pt x="2314099" y="0"/>
                  </a:moveTo>
                  <a:lnTo>
                    <a:pt x="2176807" y="437843"/>
                  </a:lnTo>
                  <a:lnTo>
                    <a:pt x="2451391" y="437843"/>
                  </a:lnTo>
                  <a:lnTo>
                    <a:pt x="231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91324" y="7054720"/>
            <a:ext cx="7544434" cy="18434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35" dirty="0">
                <a:solidFill>
                  <a:srgbClr val="4A4A4A"/>
                </a:solidFill>
                <a:latin typeface="游ゴシック"/>
                <a:cs typeface="游ゴシック"/>
              </a:rPr>
              <a:t>マージコミットが残らないから、</a:t>
            </a:r>
            <a:r>
              <a:rPr sz="3950" spc="-50" dirty="0">
                <a:solidFill>
                  <a:srgbClr val="4A4A4A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4A4A4A"/>
                </a:solidFill>
                <a:latin typeface="游ゴシック"/>
                <a:cs typeface="游ゴシック"/>
              </a:rPr>
              <a:t>GitHub</a:t>
            </a:r>
            <a:r>
              <a:rPr sz="3950" spc="-10" dirty="0">
                <a:solidFill>
                  <a:srgbClr val="4A4A4A"/>
                </a:solidFill>
                <a:latin typeface="游ゴシック"/>
                <a:cs typeface="游ゴシック"/>
              </a:rPr>
              <a:t>の内容を取得したい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35" dirty="0">
                <a:solidFill>
                  <a:srgbClr val="4A4A4A"/>
                </a:solidFill>
                <a:latin typeface="游ゴシック"/>
                <a:cs typeface="游ゴシック"/>
              </a:rPr>
              <a:t>だけの時は --</a:t>
            </a:r>
            <a:r>
              <a:rPr sz="3950" dirty="0">
                <a:solidFill>
                  <a:srgbClr val="4A4A4A"/>
                </a:solidFill>
                <a:latin typeface="游ゴシック"/>
                <a:cs typeface="游ゴシック"/>
              </a:rPr>
              <a:t>rebase</a:t>
            </a:r>
            <a:r>
              <a:rPr sz="3950" spc="50" dirty="0">
                <a:solidFill>
                  <a:srgbClr val="4A4A4A"/>
                </a:solidFill>
                <a:latin typeface="游ゴシック"/>
                <a:cs typeface="游ゴシック"/>
              </a:rPr>
              <a:t> を使おう</a:t>
            </a:r>
            <a:endParaRPr sz="3950">
              <a:latin typeface="游ゴシック"/>
              <a:cs typeface="游ゴシック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2698" y="3727208"/>
            <a:ext cx="9528810" cy="2167890"/>
          </a:xfrm>
          <a:custGeom>
            <a:avLst/>
            <a:gdLst/>
            <a:ahLst/>
            <a:cxnLst/>
            <a:rect l="l" t="t" r="r" b="b"/>
            <a:pathLst>
              <a:path w="9528810" h="2167890">
                <a:moveTo>
                  <a:pt x="9528505" y="0"/>
                </a:moveTo>
                <a:lnTo>
                  <a:pt x="0" y="0"/>
                </a:lnTo>
                <a:lnTo>
                  <a:pt x="0" y="2062748"/>
                </a:lnTo>
                <a:lnTo>
                  <a:pt x="8233" y="2103557"/>
                </a:lnTo>
                <a:lnTo>
                  <a:pt x="30686" y="2136840"/>
                </a:lnTo>
                <a:lnTo>
                  <a:pt x="63989" y="2159258"/>
                </a:lnTo>
                <a:lnTo>
                  <a:pt x="104771" y="2167473"/>
                </a:lnTo>
                <a:lnTo>
                  <a:pt x="9423733" y="2167473"/>
                </a:lnTo>
                <a:lnTo>
                  <a:pt x="9464513" y="2159243"/>
                </a:lnTo>
                <a:lnTo>
                  <a:pt x="9497817" y="2136800"/>
                </a:lnTo>
                <a:lnTo>
                  <a:pt x="9520271" y="2103512"/>
                </a:lnTo>
                <a:lnTo>
                  <a:pt x="9528505" y="2062748"/>
                </a:lnTo>
                <a:lnTo>
                  <a:pt x="9528505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6590" y="3850629"/>
            <a:ext cx="48533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675" dirty="0">
                <a:solidFill>
                  <a:srgbClr val="FFFFFF"/>
                </a:solidFill>
                <a:latin typeface="游ゴシック"/>
                <a:cs typeface="游ゴシック"/>
              </a:rPr>
              <a:t>~</a:t>
            </a:r>
            <a:r>
              <a:rPr sz="3950" spc="229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4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5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pull</a:t>
            </a:r>
            <a:r>
              <a:rPr sz="3950" spc="24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--</a:t>
            </a:r>
            <a:r>
              <a:rPr sz="3950" spc="-10" dirty="0">
                <a:solidFill>
                  <a:srgbClr val="FFFFFF"/>
                </a:solidFill>
                <a:latin typeface="游ゴシック"/>
                <a:cs typeface="游ゴシック"/>
              </a:rPr>
              <a:t>rebase</a:t>
            </a:r>
            <a:endParaRPr sz="3950">
              <a:latin typeface="游ゴシック"/>
              <a:cs typeface="游ゴシック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00790" y="4353231"/>
            <a:ext cx="62484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35" dirty="0">
                <a:solidFill>
                  <a:srgbClr val="FFFFFF"/>
                </a:solidFill>
                <a:latin typeface="游ゴシック"/>
                <a:cs typeface="游ゴシック"/>
              </a:rPr>
              <a:t>&lt;リモート名&gt; &lt;ブランチ名&gt;</a:t>
            </a:r>
            <a:endParaRPr sz="3950">
              <a:latin typeface="游ゴシック"/>
              <a:cs typeface="游ゴシック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6590" y="4960543"/>
            <a:ext cx="832548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675" dirty="0">
                <a:solidFill>
                  <a:srgbClr val="FFFFFF"/>
                </a:solidFill>
                <a:latin typeface="游ゴシック"/>
                <a:cs typeface="游ゴシック"/>
              </a:rPr>
              <a:t>~</a:t>
            </a:r>
            <a:r>
              <a:rPr sz="3950" spc="25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pull</a:t>
            </a: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--rebase</a:t>
            </a:r>
            <a:r>
              <a:rPr sz="3950" spc="26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origin</a:t>
            </a: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55" dirty="0">
                <a:solidFill>
                  <a:srgbClr val="FFFFFF"/>
                </a:solidFill>
                <a:latin typeface="游ゴシック"/>
                <a:cs typeface="游ゴシック"/>
              </a:rPr>
              <a:t>master</a:t>
            </a:r>
            <a:endParaRPr sz="3950">
              <a:latin typeface="游ゴシック"/>
              <a:cs typeface="游ゴシック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2698" y="2973304"/>
            <a:ext cx="9528810" cy="754380"/>
          </a:xfrm>
          <a:custGeom>
            <a:avLst/>
            <a:gdLst/>
            <a:ahLst/>
            <a:cxnLst/>
            <a:rect l="l" t="t" r="r" b="b"/>
            <a:pathLst>
              <a:path w="9528810" h="754379">
                <a:moveTo>
                  <a:pt x="9476084" y="0"/>
                </a:moveTo>
                <a:lnTo>
                  <a:pt x="52420" y="0"/>
                </a:lnTo>
                <a:lnTo>
                  <a:pt x="32013" y="4118"/>
                </a:lnTo>
                <a:lnTo>
                  <a:pt x="15351" y="15351"/>
                </a:lnTo>
                <a:lnTo>
                  <a:pt x="4118" y="32012"/>
                </a:lnTo>
                <a:lnTo>
                  <a:pt x="0" y="52414"/>
                </a:lnTo>
                <a:lnTo>
                  <a:pt x="0" y="753903"/>
                </a:lnTo>
                <a:lnTo>
                  <a:pt x="9528505" y="753903"/>
                </a:lnTo>
                <a:lnTo>
                  <a:pt x="9528505" y="52414"/>
                </a:lnTo>
                <a:lnTo>
                  <a:pt x="9524385" y="31979"/>
                </a:lnTo>
                <a:lnTo>
                  <a:pt x="9513151" y="15322"/>
                </a:lnTo>
                <a:lnTo>
                  <a:pt x="9496489" y="4108"/>
                </a:lnTo>
                <a:lnTo>
                  <a:pt x="9476084" y="0"/>
                </a:lnTo>
                <a:close/>
              </a:path>
            </a:pathLst>
          </a:custGeom>
          <a:solidFill>
            <a:srgbClr val="3C66C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53653" y="3065313"/>
            <a:ext cx="239903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740" y="578904"/>
            <a:ext cx="982662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90" dirty="0">
                <a:latin typeface="Yu Gothic UI Light"/>
                <a:cs typeface="Yu Gothic UI Light"/>
              </a:rPr>
              <a:t>プルをリベース型に設定する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77" y="2128866"/>
            <a:ext cx="10052050" cy="9172575"/>
            <a:chOff x="2777" y="2128866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2777" y="2128866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8205" y="7542313"/>
              <a:ext cx="8921750" cy="2314575"/>
            </a:xfrm>
            <a:custGeom>
              <a:avLst/>
              <a:gdLst/>
              <a:ahLst/>
              <a:cxnLst/>
              <a:rect l="l" t="t" r="r" b="b"/>
              <a:pathLst>
                <a:path w="8921750" h="2314575">
                  <a:moveTo>
                    <a:pt x="8868803" y="353150"/>
                  </a:moveTo>
                  <a:lnTo>
                    <a:pt x="52390" y="353150"/>
                  </a:lnTo>
                  <a:lnTo>
                    <a:pt x="32000" y="357272"/>
                  </a:lnTo>
                  <a:lnTo>
                    <a:pt x="15346" y="368512"/>
                  </a:lnTo>
                  <a:lnTo>
                    <a:pt x="4117" y="385184"/>
                  </a:lnTo>
                  <a:lnTo>
                    <a:pt x="0" y="405600"/>
                  </a:lnTo>
                  <a:lnTo>
                    <a:pt x="0" y="2261615"/>
                  </a:lnTo>
                  <a:lnTo>
                    <a:pt x="4117" y="2282071"/>
                  </a:lnTo>
                  <a:lnTo>
                    <a:pt x="15344" y="2298739"/>
                  </a:lnTo>
                  <a:lnTo>
                    <a:pt x="31997" y="2309957"/>
                  </a:lnTo>
                  <a:lnTo>
                    <a:pt x="52390" y="2314065"/>
                  </a:lnTo>
                  <a:lnTo>
                    <a:pt x="8868803" y="2314065"/>
                  </a:lnTo>
                  <a:lnTo>
                    <a:pt x="8889194" y="2309943"/>
                  </a:lnTo>
                  <a:lnTo>
                    <a:pt x="8905847" y="2298703"/>
                  </a:lnTo>
                  <a:lnTo>
                    <a:pt x="8917076" y="2282031"/>
                  </a:lnTo>
                  <a:lnTo>
                    <a:pt x="8921194" y="2261615"/>
                  </a:lnTo>
                  <a:lnTo>
                    <a:pt x="8921194" y="405600"/>
                  </a:lnTo>
                  <a:lnTo>
                    <a:pt x="8917077" y="385144"/>
                  </a:lnTo>
                  <a:lnTo>
                    <a:pt x="8905849" y="368477"/>
                  </a:lnTo>
                  <a:lnTo>
                    <a:pt x="8889196" y="357258"/>
                  </a:lnTo>
                  <a:lnTo>
                    <a:pt x="8868803" y="353150"/>
                  </a:lnTo>
                  <a:close/>
                </a:path>
                <a:path w="8921750" h="2314575">
                  <a:moveTo>
                    <a:pt x="3117563" y="0"/>
                  </a:moveTo>
                  <a:lnTo>
                    <a:pt x="2996589" y="353150"/>
                  </a:lnTo>
                  <a:lnTo>
                    <a:pt x="3238539" y="353150"/>
                  </a:lnTo>
                  <a:lnTo>
                    <a:pt x="3117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1045" y="8199750"/>
            <a:ext cx="8274684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dirty="0">
                <a:solidFill>
                  <a:srgbClr val="5C5C5C"/>
                </a:solidFill>
                <a:latin typeface="游ゴシック"/>
                <a:cs typeface="游ゴシック"/>
              </a:rPr>
              <a:t>--rebase</a:t>
            </a:r>
            <a:r>
              <a:rPr sz="3950" spc="15" dirty="0">
                <a:solidFill>
                  <a:srgbClr val="5C5C5C"/>
                </a:solidFill>
                <a:latin typeface="游ゴシック"/>
                <a:cs typeface="游ゴシック"/>
              </a:rPr>
              <a:t> オプションを付けなくても</a:t>
            </a:r>
            <a:r>
              <a:rPr sz="3950" spc="-50" dirty="0">
                <a:solidFill>
                  <a:srgbClr val="5C5C5C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5C5C5C"/>
                </a:solidFill>
                <a:latin typeface="游ゴシック"/>
                <a:cs typeface="游ゴシック"/>
              </a:rPr>
              <a:t>git</a:t>
            </a:r>
            <a:r>
              <a:rPr sz="3950" spc="190" dirty="0">
                <a:solidFill>
                  <a:srgbClr val="5C5C5C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5C5C5C"/>
                </a:solidFill>
                <a:latin typeface="游ゴシック"/>
                <a:cs typeface="游ゴシック"/>
              </a:rPr>
              <a:t>pull</a:t>
            </a:r>
            <a:r>
              <a:rPr sz="3950" spc="-60" dirty="0">
                <a:solidFill>
                  <a:srgbClr val="5C5C5C"/>
                </a:solidFill>
                <a:latin typeface="游ゴシック"/>
                <a:cs typeface="游ゴシック"/>
              </a:rPr>
              <a:t>の挙動がリベース型になるよ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2195" y="2966536"/>
            <a:ext cx="9633585" cy="4241165"/>
            <a:chOff x="212195" y="2966536"/>
            <a:chExt cx="9633585" cy="4241165"/>
          </a:xfrm>
        </p:grpSpPr>
        <p:sp>
          <p:nvSpPr>
            <p:cNvPr id="8" name="object 8"/>
            <p:cNvSpPr/>
            <p:nvPr/>
          </p:nvSpPr>
          <p:spPr>
            <a:xfrm>
              <a:off x="212195" y="3720440"/>
              <a:ext cx="9633585" cy="3487420"/>
            </a:xfrm>
            <a:custGeom>
              <a:avLst/>
              <a:gdLst/>
              <a:ahLst/>
              <a:cxnLst/>
              <a:rect l="l" t="t" r="r" b="b"/>
              <a:pathLst>
                <a:path w="9633585" h="3487420">
                  <a:moveTo>
                    <a:pt x="9633214" y="0"/>
                  </a:moveTo>
                  <a:lnTo>
                    <a:pt x="0" y="0"/>
                  </a:lnTo>
                  <a:lnTo>
                    <a:pt x="0" y="3382095"/>
                  </a:lnTo>
                  <a:lnTo>
                    <a:pt x="8227" y="3422811"/>
                  </a:lnTo>
                  <a:lnTo>
                    <a:pt x="30665" y="3456098"/>
                  </a:lnTo>
                  <a:lnTo>
                    <a:pt x="63945" y="3478562"/>
                  </a:lnTo>
                  <a:lnTo>
                    <a:pt x="104698" y="3486804"/>
                  </a:lnTo>
                  <a:lnTo>
                    <a:pt x="9528516" y="3486804"/>
                  </a:lnTo>
                  <a:lnTo>
                    <a:pt x="9569291" y="3478562"/>
                  </a:lnTo>
                  <a:lnTo>
                    <a:pt x="9602549" y="3456136"/>
                  </a:lnTo>
                  <a:lnTo>
                    <a:pt x="9624987" y="3422853"/>
                  </a:lnTo>
                  <a:lnTo>
                    <a:pt x="9633214" y="3382095"/>
                  </a:lnTo>
                  <a:lnTo>
                    <a:pt x="963321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195" y="2966536"/>
              <a:ext cx="9633585" cy="754380"/>
            </a:xfrm>
            <a:custGeom>
              <a:avLst/>
              <a:gdLst/>
              <a:ahLst/>
              <a:cxnLst/>
              <a:rect l="l" t="t" r="r" b="b"/>
              <a:pathLst>
                <a:path w="9633585" h="754379">
                  <a:moveTo>
                    <a:pt x="9580803" y="0"/>
                  </a:moveTo>
                  <a:lnTo>
                    <a:pt x="52411" y="0"/>
                  </a:lnTo>
                  <a:lnTo>
                    <a:pt x="32035" y="4118"/>
                  </a:lnTo>
                  <a:lnTo>
                    <a:pt x="15372" y="15351"/>
                  </a:lnTo>
                  <a:lnTo>
                    <a:pt x="4127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633214" y="753903"/>
                  </a:lnTo>
                  <a:lnTo>
                    <a:pt x="9633214" y="52414"/>
                  </a:lnTo>
                  <a:lnTo>
                    <a:pt x="9629095" y="31979"/>
                  </a:lnTo>
                  <a:lnTo>
                    <a:pt x="9617863" y="15322"/>
                  </a:lnTo>
                  <a:lnTo>
                    <a:pt x="9601204" y="4108"/>
                  </a:lnTo>
                  <a:lnTo>
                    <a:pt x="9580803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4675" y="2808814"/>
            <a:ext cx="9359900" cy="409321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8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conﬁg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--global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90" dirty="0">
                <a:solidFill>
                  <a:srgbClr val="FFFFFF"/>
                </a:solidFill>
                <a:latin typeface="游ゴシック"/>
                <a:cs typeface="游ゴシック"/>
              </a:rPr>
              <a:t>pull.rebase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游ゴシック"/>
                <a:cs typeface="游ゴシック"/>
              </a:rPr>
              <a:t>true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3950" spc="245" dirty="0">
                <a:solidFill>
                  <a:srgbClr val="FFFFFF"/>
                </a:solidFill>
                <a:latin typeface="游ゴシック"/>
                <a:cs typeface="游ゴシック"/>
              </a:rPr>
              <a:t># </a:t>
            </a:r>
            <a:r>
              <a:rPr sz="3950" spc="80" dirty="0">
                <a:solidFill>
                  <a:srgbClr val="FFFFFF"/>
                </a:solidFill>
                <a:latin typeface="游ゴシック"/>
                <a:cs typeface="游ゴシック"/>
              </a:rPr>
              <a:t>master</a:t>
            </a:r>
            <a:r>
              <a:rPr sz="3950" spc="155" dirty="0">
                <a:solidFill>
                  <a:srgbClr val="FFFFFF"/>
                </a:solidFill>
                <a:latin typeface="游ゴシック"/>
                <a:cs typeface="游ゴシック"/>
              </a:rPr>
              <a:t>ブランチで</a:t>
            </a:r>
            <a:r>
              <a:rPr sz="3950" spc="60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2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pull</a:t>
            </a:r>
            <a:r>
              <a:rPr sz="3950" spc="-10" dirty="0">
                <a:solidFill>
                  <a:srgbClr val="FFFFFF"/>
                </a:solidFill>
                <a:latin typeface="游ゴシック"/>
                <a:cs typeface="游ゴシック"/>
              </a:rPr>
              <a:t>する時だけ</a:t>
            </a:r>
            <a:endParaRPr sz="3950">
              <a:latin typeface="游ゴシック"/>
              <a:cs typeface="游ゴシック"/>
            </a:endParaRPr>
          </a:p>
          <a:p>
            <a:pPr marL="453390" marR="513715" indent="-441325">
              <a:lnSpc>
                <a:spcPct val="100899"/>
              </a:lnSpc>
              <a:buChar char="~"/>
              <a:tabLst>
                <a:tab pos="1016635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conﬁg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游ゴシック"/>
                <a:cs typeface="游ゴシック"/>
              </a:rPr>
              <a:t>branch.master.rebase 	</a:t>
            </a:r>
            <a:r>
              <a:rPr sz="3950" spc="140" dirty="0">
                <a:solidFill>
                  <a:srgbClr val="FFFFFF"/>
                </a:solidFill>
                <a:latin typeface="游ゴシック"/>
                <a:cs typeface="游ゴシック"/>
              </a:rPr>
              <a:t>true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1124" y="2128866"/>
            <a:ext cx="10052050" cy="9172575"/>
            <a:chOff x="10051124" y="2128866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51124" y="2128866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27553" y="3547671"/>
              <a:ext cx="9109710" cy="7152005"/>
            </a:xfrm>
            <a:custGeom>
              <a:avLst/>
              <a:gdLst/>
              <a:ahLst/>
              <a:cxnLst/>
              <a:rect l="l" t="t" r="r" b="b"/>
              <a:pathLst>
                <a:path w="9109710" h="7152005">
                  <a:moveTo>
                    <a:pt x="9041599" y="0"/>
                  </a:moveTo>
                  <a:lnTo>
                    <a:pt x="68060" y="0"/>
                  </a:lnTo>
                  <a:lnTo>
                    <a:pt x="41585" y="5354"/>
                  </a:lnTo>
                  <a:lnTo>
                    <a:pt x="19949" y="19953"/>
                  </a:lnTo>
                  <a:lnTo>
                    <a:pt x="5354" y="41600"/>
                  </a:lnTo>
                  <a:lnTo>
                    <a:pt x="0" y="68095"/>
                  </a:lnTo>
                  <a:lnTo>
                    <a:pt x="0" y="7083519"/>
                  </a:lnTo>
                  <a:lnTo>
                    <a:pt x="5345" y="7110038"/>
                  </a:lnTo>
                  <a:lnTo>
                    <a:pt x="19926" y="7131681"/>
                  </a:lnTo>
                  <a:lnTo>
                    <a:pt x="41558" y="7146268"/>
                  </a:lnTo>
                  <a:lnTo>
                    <a:pt x="68060" y="7151615"/>
                  </a:lnTo>
                  <a:lnTo>
                    <a:pt x="9041599" y="7151615"/>
                  </a:lnTo>
                  <a:lnTo>
                    <a:pt x="9068075" y="7146260"/>
                  </a:lnTo>
                  <a:lnTo>
                    <a:pt x="9089715" y="7131661"/>
                  </a:lnTo>
                  <a:lnTo>
                    <a:pt x="9104314" y="7110015"/>
                  </a:lnTo>
                  <a:lnTo>
                    <a:pt x="9109670" y="7083519"/>
                  </a:lnTo>
                  <a:lnTo>
                    <a:pt x="9109670" y="68095"/>
                  </a:lnTo>
                  <a:lnTo>
                    <a:pt x="9104323" y="41576"/>
                  </a:lnTo>
                  <a:lnTo>
                    <a:pt x="9089738" y="19933"/>
                  </a:lnTo>
                  <a:lnTo>
                    <a:pt x="9068102" y="5346"/>
                  </a:lnTo>
                  <a:lnTo>
                    <a:pt x="9041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95879" y="3511023"/>
              <a:ext cx="9178290" cy="7225030"/>
            </a:xfrm>
            <a:custGeom>
              <a:avLst/>
              <a:gdLst/>
              <a:ahLst/>
              <a:cxnLst/>
              <a:rect l="l" t="t" r="r" b="b"/>
              <a:pathLst>
                <a:path w="9178290" h="7225030">
                  <a:moveTo>
                    <a:pt x="0" y="80129"/>
                  </a:moveTo>
                  <a:lnTo>
                    <a:pt x="3264" y="63972"/>
                  </a:lnTo>
                  <a:lnTo>
                    <a:pt x="25720" y="30678"/>
                  </a:lnTo>
                  <a:lnTo>
                    <a:pt x="59007" y="8231"/>
                  </a:lnTo>
                  <a:lnTo>
                    <a:pt x="99737" y="0"/>
                  </a:lnTo>
                </a:path>
                <a:path w="9178290" h="7225030">
                  <a:moveTo>
                    <a:pt x="9174132" y="85608"/>
                  </a:moveTo>
                  <a:lnTo>
                    <a:pt x="9177993" y="104743"/>
                  </a:lnTo>
                  <a:lnTo>
                    <a:pt x="9177993" y="7120167"/>
                  </a:lnTo>
                  <a:lnTo>
                    <a:pt x="9169754" y="7160938"/>
                  </a:lnTo>
                  <a:lnTo>
                    <a:pt x="9166850" y="7165245"/>
                  </a:lnTo>
                </a:path>
                <a:path w="9178290" h="7225030">
                  <a:moveTo>
                    <a:pt x="9073276" y="7224910"/>
                  </a:moveTo>
                  <a:lnTo>
                    <a:pt x="99737" y="7224910"/>
                  </a:lnTo>
                  <a:lnTo>
                    <a:pt x="58979" y="7216686"/>
                  </a:lnTo>
                  <a:lnTo>
                    <a:pt x="25695" y="7194249"/>
                  </a:lnTo>
                  <a:lnTo>
                    <a:pt x="3255" y="7160958"/>
                  </a:lnTo>
                </a:path>
              </a:pathLst>
            </a:custGeom>
            <a:ln w="146592">
              <a:solidFill>
                <a:srgbClr val="3BAE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15503" y="2997949"/>
              <a:ext cx="2680970" cy="1016000"/>
            </a:xfrm>
            <a:custGeom>
              <a:avLst/>
              <a:gdLst/>
              <a:ahLst/>
              <a:cxnLst/>
              <a:rect l="l" t="t" r="r" b="b"/>
              <a:pathLst>
                <a:path w="2680969" h="1016000">
                  <a:moveTo>
                    <a:pt x="2575869" y="0"/>
                  </a:moveTo>
                  <a:lnTo>
                    <a:pt x="104666" y="0"/>
                  </a:lnTo>
                  <a:lnTo>
                    <a:pt x="63880" y="8237"/>
                  </a:lnTo>
                  <a:lnTo>
                    <a:pt x="30635" y="30646"/>
                  </a:lnTo>
                  <a:lnTo>
                    <a:pt x="8217" y="63904"/>
                  </a:lnTo>
                  <a:lnTo>
                    <a:pt x="0" y="104632"/>
                  </a:lnTo>
                  <a:lnTo>
                    <a:pt x="0" y="911043"/>
                  </a:lnTo>
                  <a:lnTo>
                    <a:pt x="8224" y="951726"/>
                  </a:lnTo>
                  <a:lnTo>
                    <a:pt x="30654" y="984990"/>
                  </a:lnTo>
                  <a:lnTo>
                    <a:pt x="63924" y="1007438"/>
                  </a:lnTo>
                  <a:lnTo>
                    <a:pt x="104666" y="1015675"/>
                  </a:lnTo>
                  <a:lnTo>
                    <a:pt x="2575869" y="1015675"/>
                  </a:lnTo>
                  <a:lnTo>
                    <a:pt x="2616657" y="1007438"/>
                  </a:lnTo>
                  <a:lnTo>
                    <a:pt x="2649906" y="985029"/>
                  </a:lnTo>
                  <a:lnTo>
                    <a:pt x="2672327" y="951771"/>
                  </a:lnTo>
                  <a:lnTo>
                    <a:pt x="2680546" y="911043"/>
                  </a:lnTo>
                  <a:lnTo>
                    <a:pt x="2680546" y="104632"/>
                  </a:lnTo>
                  <a:lnTo>
                    <a:pt x="2672320" y="63949"/>
                  </a:lnTo>
                  <a:lnTo>
                    <a:pt x="2649886" y="30685"/>
                  </a:lnTo>
                  <a:lnTo>
                    <a:pt x="2616613" y="8237"/>
                  </a:lnTo>
                  <a:lnTo>
                    <a:pt x="257586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101223" y="3173725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ローカル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29941" y="8702353"/>
            <a:ext cx="50304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40" dirty="0">
                <a:solidFill>
                  <a:srgbClr val="4A4A4A"/>
                </a:solidFill>
                <a:latin typeface="メイリオ"/>
                <a:cs typeface="メイリオ"/>
              </a:rPr>
              <a:t>project/.git/conﬁg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569332" y="5741311"/>
            <a:ext cx="5633720" cy="1885314"/>
            <a:chOff x="13569332" y="5741311"/>
            <a:chExt cx="5633720" cy="1885314"/>
          </a:xfrm>
        </p:grpSpPr>
        <p:sp>
          <p:nvSpPr>
            <p:cNvPr id="19" name="object 19"/>
            <p:cNvSpPr/>
            <p:nvPr/>
          </p:nvSpPr>
          <p:spPr>
            <a:xfrm>
              <a:off x="13600758" y="5765794"/>
              <a:ext cx="5601970" cy="1829435"/>
            </a:xfrm>
            <a:custGeom>
              <a:avLst/>
              <a:gdLst/>
              <a:ahLst/>
              <a:cxnLst/>
              <a:rect l="l" t="t" r="r" b="b"/>
              <a:pathLst>
                <a:path w="5601969" h="1829434">
                  <a:moveTo>
                    <a:pt x="5560092" y="288181"/>
                  </a:moveTo>
                  <a:lnTo>
                    <a:pt x="41820" y="288181"/>
                  </a:lnTo>
                  <a:lnTo>
                    <a:pt x="25537" y="291475"/>
                  </a:lnTo>
                  <a:lnTo>
                    <a:pt x="12244" y="300460"/>
                  </a:lnTo>
                  <a:lnTo>
                    <a:pt x="3284" y="313789"/>
                  </a:lnTo>
                  <a:lnTo>
                    <a:pt x="0" y="330116"/>
                  </a:lnTo>
                  <a:lnTo>
                    <a:pt x="0" y="1786940"/>
                  </a:lnTo>
                  <a:lnTo>
                    <a:pt x="3286" y="1803270"/>
                  </a:lnTo>
                  <a:lnTo>
                    <a:pt x="12248" y="1816598"/>
                  </a:lnTo>
                  <a:lnTo>
                    <a:pt x="25541" y="1825581"/>
                  </a:lnTo>
                  <a:lnTo>
                    <a:pt x="41820" y="1828874"/>
                  </a:lnTo>
                  <a:lnTo>
                    <a:pt x="5560092" y="1828874"/>
                  </a:lnTo>
                  <a:lnTo>
                    <a:pt x="5576377" y="1825580"/>
                  </a:lnTo>
                  <a:lnTo>
                    <a:pt x="5589674" y="1816595"/>
                  </a:lnTo>
                  <a:lnTo>
                    <a:pt x="5598637" y="1803267"/>
                  </a:lnTo>
                  <a:lnTo>
                    <a:pt x="5601923" y="1786940"/>
                  </a:lnTo>
                  <a:lnTo>
                    <a:pt x="5601923" y="330116"/>
                  </a:lnTo>
                  <a:lnTo>
                    <a:pt x="5598637" y="313785"/>
                  </a:lnTo>
                  <a:lnTo>
                    <a:pt x="5589674" y="300457"/>
                  </a:lnTo>
                  <a:lnTo>
                    <a:pt x="5576377" y="291474"/>
                  </a:lnTo>
                  <a:lnTo>
                    <a:pt x="5560092" y="288181"/>
                  </a:lnTo>
                  <a:close/>
                </a:path>
                <a:path w="5601969" h="1829434">
                  <a:moveTo>
                    <a:pt x="1905110" y="27527"/>
                  </a:moveTo>
                  <a:lnTo>
                    <a:pt x="1811766" y="288181"/>
                  </a:lnTo>
                  <a:lnTo>
                    <a:pt x="1998462" y="288181"/>
                  </a:lnTo>
                  <a:lnTo>
                    <a:pt x="1905110" y="27527"/>
                  </a:lnTo>
                  <a:close/>
                </a:path>
                <a:path w="5601969" h="1829434">
                  <a:moveTo>
                    <a:pt x="1906379" y="0"/>
                  </a:moveTo>
                  <a:lnTo>
                    <a:pt x="1903850" y="0"/>
                  </a:lnTo>
                  <a:lnTo>
                    <a:pt x="1899550" y="12005"/>
                  </a:lnTo>
                  <a:lnTo>
                    <a:pt x="1905110" y="27527"/>
                  </a:lnTo>
                  <a:lnTo>
                    <a:pt x="1910673" y="11991"/>
                  </a:lnTo>
                  <a:lnTo>
                    <a:pt x="1906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590287" y="5762266"/>
              <a:ext cx="5570855" cy="1843405"/>
            </a:xfrm>
            <a:custGeom>
              <a:avLst/>
              <a:gdLst/>
              <a:ahLst/>
              <a:cxnLst/>
              <a:rect l="l" t="t" r="r" b="b"/>
              <a:pathLst>
                <a:path w="5570855" h="1843404">
                  <a:moveTo>
                    <a:pt x="1814868" y="281238"/>
                  </a:moveTo>
                  <a:lnTo>
                    <a:pt x="52293" y="281238"/>
                  </a:lnTo>
                  <a:lnTo>
                    <a:pt x="31932" y="285357"/>
                  </a:lnTo>
                  <a:lnTo>
                    <a:pt x="15310" y="296587"/>
                  </a:lnTo>
                  <a:lnTo>
                    <a:pt x="4107" y="313245"/>
                  </a:lnTo>
                  <a:lnTo>
                    <a:pt x="0" y="333643"/>
                  </a:lnTo>
                  <a:lnTo>
                    <a:pt x="0" y="1790467"/>
                  </a:lnTo>
                  <a:lnTo>
                    <a:pt x="4109" y="1810875"/>
                  </a:lnTo>
                  <a:lnTo>
                    <a:pt x="15316" y="1827531"/>
                  </a:lnTo>
                  <a:lnTo>
                    <a:pt x="31938" y="1838757"/>
                  </a:lnTo>
                  <a:lnTo>
                    <a:pt x="52293" y="1842872"/>
                  </a:lnTo>
                  <a:lnTo>
                    <a:pt x="5570563" y="1842872"/>
                  </a:lnTo>
                </a:path>
                <a:path w="5570855" h="1843404">
                  <a:moveTo>
                    <a:pt x="5570563" y="281238"/>
                  </a:moveTo>
                  <a:lnTo>
                    <a:pt x="2016306" y="281238"/>
                  </a:lnTo>
                  <a:lnTo>
                    <a:pt x="2016306" y="281238"/>
                  </a:lnTo>
                </a:path>
                <a:path w="5570855" h="1843404">
                  <a:moveTo>
                    <a:pt x="1814868" y="281238"/>
                  </a:moveTo>
                  <a:lnTo>
                    <a:pt x="1814868" y="281238"/>
                  </a:lnTo>
                </a:path>
                <a:path w="5570855" h="1843404">
                  <a:moveTo>
                    <a:pt x="1915585" y="0"/>
                  </a:moveTo>
                  <a:lnTo>
                    <a:pt x="1814868" y="281238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849830" y="6199811"/>
            <a:ext cx="526161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40" dirty="0">
                <a:solidFill>
                  <a:srgbClr val="5C5C5C"/>
                </a:solidFill>
                <a:latin typeface="メイリオ"/>
                <a:cs typeface="メイリオ"/>
              </a:rPr>
              <a:t>--</a:t>
            </a:r>
            <a:r>
              <a:rPr sz="3950" spc="-45" dirty="0">
                <a:solidFill>
                  <a:srgbClr val="5C5C5C"/>
                </a:solidFill>
                <a:latin typeface="メイリオ"/>
                <a:cs typeface="メイリオ"/>
              </a:rPr>
              <a:t>global</a:t>
            </a:r>
            <a:r>
              <a:rPr sz="3950" spc="-70" dirty="0">
                <a:solidFill>
                  <a:srgbClr val="5C5C5C"/>
                </a:solidFill>
                <a:latin typeface="メイリオ"/>
                <a:cs typeface="メイリオ"/>
              </a:rPr>
              <a:t>を付けると</a:t>
            </a:r>
            <a:r>
              <a:rPr sz="3950" spc="-50" dirty="0">
                <a:solidFill>
                  <a:srgbClr val="5C5C5C"/>
                </a:solidFill>
                <a:latin typeface="メイリオ"/>
                <a:cs typeface="メイリオ"/>
              </a:rPr>
              <a:t>  </a:t>
            </a: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PC</a:t>
            </a: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全体の設定になるよ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888799" y="4288174"/>
            <a:ext cx="2261870" cy="5387975"/>
            <a:chOff x="10888799" y="4288174"/>
            <a:chExt cx="2261870" cy="5387975"/>
          </a:xfrm>
        </p:grpSpPr>
        <p:sp>
          <p:nvSpPr>
            <p:cNvPr id="23" name="object 23"/>
            <p:cNvSpPr/>
            <p:nvPr/>
          </p:nvSpPr>
          <p:spPr>
            <a:xfrm>
              <a:off x="10920212" y="8806935"/>
              <a:ext cx="2199005" cy="839469"/>
            </a:xfrm>
            <a:custGeom>
              <a:avLst/>
              <a:gdLst/>
              <a:ahLst/>
              <a:cxnLst/>
              <a:rect l="l" t="t" r="r" b="b"/>
              <a:pathLst>
                <a:path w="2199005" h="839470">
                  <a:moveTo>
                    <a:pt x="1506825" y="826731"/>
                  </a:moveTo>
                  <a:lnTo>
                    <a:pt x="770365" y="826731"/>
                  </a:lnTo>
                  <a:lnTo>
                    <a:pt x="809153" y="836412"/>
                  </a:lnTo>
                  <a:lnTo>
                    <a:pt x="835437" y="838457"/>
                  </a:lnTo>
                  <a:lnTo>
                    <a:pt x="851320" y="839431"/>
                  </a:lnTo>
                  <a:lnTo>
                    <a:pt x="1437391" y="839431"/>
                  </a:lnTo>
                  <a:lnTo>
                    <a:pt x="1458284" y="838092"/>
                  </a:lnTo>
                  <a:lnTo>
                    <a:pt x="1506825" y="826731"/>
                  </a:lnTo>
                  <a:close/>
                </a:path>
                <a:path w="2199005" h="839470">
                  <a:moveTo>
                    <a:pt x="1609786" y="814031"/>
                  </a:moveTo>
                  <a:lnTo>
                    <a:pt x="673083" y="814031"/>
                  </a:lnTo>
                  <a:lnTo>
                    <a:pt x="721003" y="826731"/>
                  </a:lnTo>
                  <a:lnTo>
                    <a:pt x="1559318" y="826731"/>
                  </a:lnTo>
                  <a:lnTo>
                    <a:pt x="1609786" y="814031"/>
                  </a:lnTo>
                  <a:close/>
                </a:path>
                <a:path w="2199005" h="839470">
                  <a:moveTo>
                    <a:pt x="1703656" y="801331"/>
                  </a:moveTo>
                  <a:lnTo>
                    <a:pt x="581232" y="801331"/>
                  </a:lnTo>
                  <a:lnTo>
                    <a:pt x="626521" y="814031"/>
                  </a:lnTo>
                  <a:lnTo>
                    <a:pt x="1657982" y="814031"/>
                  </a:lnTo>
                  <a:lnTo>
                    <a:pt x="1703656" y="801331"/>
                  </a:lnTo>
                  <a:close/>
                </a:path>
                <a:path w="2199005" h="839470">
                  <a:moveTo>
                    <a:pt x="2090352" y="648931"/>
                  </a:moveTo>
                  <a:lnTo>
                    <a:pt x="131941" y="648931"/>
                  </a:lnTo>
                  <a:lnTo>
                    <a:pt x="144184" y="661631"/>
                  </a:lnTo>
                  <a:lnTo>
                    <a:pt x="182199" y="674331"/>
                  </a:lnTo>
                  <a:lnTo>
                    <a:pt x="223557" y="699731"/>
                  </a:lnTo>
                  <a:lnTo>
                    <a:pt x="268235" y="712431"/>
                  </a:lnTo>
                  <a:lnTo>
                    <a:pt x="316210" y="737831"/>
                  </a:lnTo>
                  <a:lnTo>
                    <a:pt x="320396" y="739459"/>
                  </a:lnTo>
                  <a:lnTo>
                    <a:pt x="355114" y="750531"/>
                  </a:lnTo>
                  <a:lnTo>
                    <a:pt x="382428" y="750531"/>
                  </a:lnTo>
                  <a:lnTo>
                    <a:pt x="452164" y="775931"/>
                  </a:lnTo>
                  <a:lnTo>
                    <a:pt x="530042" y="799212"/>
                  </a:lnTo>
                  <a:lnTo>
                    <a:pt x="540385" y="801331"/>
                  </a:lnTo>
                  <a:lnTo>
                    <a:pt x="1744276" y="801331"/>
                  </a:lnTo>
                  <a:lnTo>
                    <a:pt x="1786441" y="788631"/>
                  </a:lnTo>
                  <a:lnTo>
                    <a:pt x="1823054" y="775931"/>
                  </a:lnTo>
                  <a:lnTo>
                    <a:pt x="1888761" y="750531"/>
                  </a:lnTo>
                  <a:lnTo>
                    <a:pt x="1951500" y="725131"/>
                  </a:lnTo>
                  <a:lnTo>
                    <a:pt x="1984817" y="712431"/>
                  </a:lnTo>
                  <a:lnTo>
                    <a:pt x="2016222" y="699731"/>
                  </a:lnTo>
                  <a:lnTo>
                    <a:pt x="2045666" y="674331"/>
                  </a:lnTo>
                  <a:lnTo>
                    <a:pt x="2073099" y="661631"/>
                  </a:lnTo>
                  <a:lnTo>
                    <a:pt x="2082023" y="661631"/>
                  </a:lnTo>
                  <a:lnTo>
                    <a:pt x="2090352" y="648931"/>
                  </a:lnTo>
                  <a:close/>
                </a:path>
                <a:path w="2199005" h="839470">
                  <a:moveTo>
                    <a:pt x="2105202" y="636231"/>
                  </a:moveTo>
                  <a:lnTo>
                    <a:pt x="110102" y="636231"/>
                  </a:lnTo>
                  <a:lnTo>
                    <a:pt x="120580" y="648931"/>
                  </a:lnTo>
                  <a:lnTo>
                    <a:pt x="2098081" y="648931"/>
                  </a:lnTo>
                  <a:lnTo>
                    <a:pt x="2105202" y="636231"/>
                  </a:lnTo>
                  <a:close/>
                </a:path>
                <a:path w="2199005" h="839470">
                  <a:moveTo>
                    <a:pt x="83913" y="13931"/>
                  </a:moveTo>
                  <a:lnTo>
                    <a:pt x="50773" y="13931"/>
                  </a:lnTo>
                  <a:lnTo>
                    <a:pt x="24153" y="26631"/>
                  </a:lnTo>
                  <a:lnTo>
                    <a:pt x="6435" y="39331"/>
                  </a:lnTo>
                  <a:lnTo>
                    <a:pt x="0" y="77431"/>
                  </a:lnTo>
                  <a:lnTo>
                    <a:pt x="0" y="483831"/>
                  </a:lnTo>
                  <a:lnTo>
                    <a:pt x="6774" y="521931"/>
                  </a:lnTo>
                  <a:lnTo>
                    <a:pt x="25237" y="560031"/>
                  </a:lnTo>
                  <a:lnTo>
                    <a:pt x="52602" y="598131"/>
                  </a:lnTo>
                  <a:lnTo>
                    <a:pt x="86081" y="623531"/>
                  </a:lnTo>
                  <a:lnTo>
                    <a:pt x="87798" y="623531"/>
                  </a:lnTo>
                  <a:lnTo>
                    <a:pt x="92614" y="636231"/>
                  </a:lnTo>
                  <a:lnTo>
                    <a:pt x="2116752" y="636231"/>
                  </a:lnTo>
                  <a:lnTo>
                    <a:pt x="2148558" y="598131"/>
                  </a:lnTo>
                  <a:lnTo>
                    <a:pt x="2174683" y="560031"/>
                  </a:lnTo>
                  <a:lnTo>
                    <a:pt x="2192376" y="521931"/>
                  </a:lnTo>
                  <a:lnTo>
                    <a:pt x="2198885" y="483831"/>
                  </a:lnTo>
                  <a:lnTo>
                    <a:pt x="2198885" y="293331"/>
                  </a:lnTo>
                  <a:lnTo>
                    <a:pt x="1040779" y="293331"/>
                  </a:lnTo>
                  <a:lnTo>
                    <a:pt x="994866" y="280631"/>
                  </a:lnTo>
                  <a:lnTo>
                    <a:pt x="946543" y="280631"/>
                  </a:lnTo>
                  <a:lnTo>
                    <a:pt x="895880" y="267931"/>
                  </a:lnTo>
                  <a:lnTo>
                    <a:pt x="787824" y="242531"/>
                  </a:lnTo>
                  <a:lnTo>
                    <a:pt x="730574" y="229831"/>
                  </a:lnTo>
                  <a:lnTo>
                    <a:pt x="535282" y="179031"/>
                  </a:lnTo>
                  <a:lnTo>
                    <a:pt x="484561" y="153631"/>
                  </a:lnTo>
                  <a:lnTo>
                    <a:pt x="339721" y="115531"/>
                  </a:lnTo>
                  <a:lnTo>
                    <a:pt x="292522" y="90131"/>
                  </a:lnTo>
                  <a:lnTo>
                    <a:pt x="200433" y="64731"/>
                  </a:lnTo>
                  <a:lnTo>
                    <a:pt x="177288" y="52031"/>
                  </a:lnTo>
                  <a:lnTo>
                    <a:pt x="155304" y="52031"/>
                  </a:lnTo>
                  <a:lnTo>
                    <a:pt x="134528" y="39331"/>
                  </a:lnTo>
                  <a:lnTo>
                    <a:pt x="115012" y="26631"/>
                  </a:lnTo>
                  <a:lnTo>
                    <a:pt x="98457" y="26631"/>
                  </a:lnTo>
                  <a:lnTo>
                    <a:pt x="83913" y="13931"/>
                  </a:lnTo>
                  <a:close/>
                </a:path>
                <a:path w="2199005" h="839470">
                  <a:moveTo>
                    <a:pt x="2150038" y="13931"/>
                  </a:moveTo>
                  <a:lnTo>
                    <a:pt x="2118155" y="26631"/>
                  </a:lnTo>
                  <a:lnTo>
                    <a:pt x="2099548" y="26631"/>
                  </a:lnTo>
                  <a:lnTo>
                    <a:pt x="2092229" y="39331"/>
                  </a:lnTo>
                  <a:lnTo>
                    <a:pt x="2076006" y="39331"/>
                  </a:lnTo>
                  <a:lnTo>
                    <a:pt x="2058697" y="52031"/>
                  </a:lnTo>
                  <a:lnTo>
                    <a:pt x="2040338" y="64731"/>
                  </a:lnTo>
                  <a:lnTo>
                    <a:pt x="2020964" y="64731"/>
                  </a:lnTo>
                  <a:lnTo>
                    <a:pt x="1974895" y="90131"/>
                  </a:lnTo>
                  <a:lnTo>
                    <a:pt x="1927596" y="102831"/>
                  </a:lnTo>
                  <a:lnTo>
                    <a:pt x="1879214" y="128231"/>
                  </a:lnTo>
                  <a:lnTo>
                    <a:pt x="1829898" y="140931"/>
                  </a:lnTo>
                  <a:lnTo>
                    <a:pt x="1779799" y="166331"/>
                  </a:lnTo>
                  <a:lnTo>
                    <a:pt x="1634325" y="204431"/>
                  </a:lnTo>
                  <a:lnTo>
                    <a:pt x="1587089" y="229831"/>
                  </a:lnTo>
                  <a:lnTo>
                    <a:pt x="1494907" y="255231"/>
                  </a:lnTo>
                  <a:lnTo>
                    <a:pt x="1441678" y="267931"/>
                  </a:lnTo>
                  <a:lnTo>
                    <a:pt x="1390292" y="267931"/>
                  </a:lnTo>
                  <a:lnTo>
                    <a:pt x="1340817" y="280631"/>
                  </a:lnTo>
                  <a:lnTo>
                    <a:pt x="1337147" y="281612"/>
                  </a:lnTo>
                  <a:lnTo>
                    <a:pt x="2198885" y="281612"/>
                  </a:lnTo>
                  <a:lnTo>
                    <a:pt x="2198885" y="77431"/>
                  </a:lnTo>
                  <a:lnTo>
                    <a:pt x="2192694" y="39331"/>
                  </a:lnTo>
                  <a:lnTo>
                    <a:pt x="2175648" y="26631"/>
                  </a:lnTo>
                  <a:lnTo>
                    <a:pt x="2150038" y="13931"/>
                  </a:lnTo>
                  <a:close/>
                </a:path>
                <a:path w="2199005" h="839470">
                  <a:moveTo>
                    <a:pt x="1103192" y="273504"/>
                  </a:moveTo>
                  <a:lnTo>
                    <a:pt x="1125770" y="280631"/>
                  </a:lnTo>
                  <a:lnTo>
                    <a:pt x="1156059" y="280631"/>
                  </a:lnTo>
                  <a:lnTo>
                    <a:pt x="1103192" y="273504"/>
                  </a:lnTo>
                  <a:close/>
                </a:path>
                <a:path w="2199005" h="839470">
                  <a:moveTo>
                    <a:pt x="929132" y="250038"/>
                  </a:moveTo>
                  <a:lnTo>
                    <a:pt x="949629" y="255231"/>
                  </a:lnTo>
                  <a:lnTo>
                    <a:pt x="997392" y="267931"/>
                  </a:lnTo>
                  <a:lnTo>
                    <a:pt x="1061858" y="267931"/>
                  </a:lnTo>
                  <a:lnTo>
                    <a:pt x="929132" y="250038"/>
                  </a:lnTo>
                  <a:close/>
                </a:path>
                <a:path w="2199005" h="839470">
                  <a:moveTo>
                    <a:pt x="435172" y="124493"/>
                  </a:moveTo>
                  <a:lnTo>
                    <a:pt x="442261" y="128231"/>
                  </a:lnTo>
                  <a:lnTo>
                    <a:pt x="459453" y="132695"/>
                  </a:lnTo>
                  <a:lnTo>
                    <a:pt x="435172" y="124493"/>
                  </a:lnTo>
                  <a:close/>
                </a:path>
                <a:path w="2199005" h="839470">
                  <a:moveTo>
                    <a:pt x="245089" y="60287"/>
                  </a:moveTo>
                  <a:lnTo>
                    <a:pt x="253048" y="64731"/>
                  </a:lnTo>
                  <a:lnTo>
                    <a:pt x="279005" y="71743"/>
                  </a:lnTo>
                  <a:lnTo>
                    <a:pt x="245089" y="60287"/>
                  </a:lnTo>
                  <a:close/>
                </a:path>
                <a:path w="2199005" h="839470">
                  <a:moveTo>
                    <a:pt x="183411" y="38705"/>
                  </a:moveTo>
                  <a:lnTo>
                    <a:pt x="184491" y="39331"/>
                  </a:lnTo>
                  <a:lnTo>
                    <a:pt x="185085" y="39331"/>
                  </a:lnTo>
                  <a:lnTo>
                    <a:pt x="183411" y="38705"/>
                  </a:lnTo>
                  <a:close/>
                </a:path>
                <a:path w="2199005" h="839470">
                  <a:moveTo>
                    <a:pt x="106986" y="10113"/>
                  </a:moveTo>
                  <a:lnTo>
                    <a:pt x="113682" y="13931"/>
                  </a:lnTo>
                  <a:lnTo>
                    <a:pt x="117192" y="13931"/>
                  </a:lnTo>
                  <a:lnTo>
                    <a:pt x="106986" y="10113"/>
                  </a:lnTo>
                  <a:close/>
                </a:path>
                <a:path w="2199005" h="839470">
                  <a:moveTo>
                    <a:pt x="2150941" y="0"/>
                  </a:moveTo>
                  <a:lnTo>
                    <a:pt x="2145402" y="1231"/>
                  </a:lnTo>
                  <a:lnTo>
                    <a:pt x="2155121" y="1231"/>
                  </a:lnTo>
                  <a:lnTo>
                    <a:pt x="21509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909741" y="8803693"/>
              <a:ext cx="2219960" cy="851535"/>
            </a:xfrm>
            <a:custGeom>
              <a:avLst/>
              <a:gdLst/>
              <a:ahLst/>
              <a:cxnLst/>
              <a:rect l="l" t="t" r="r" b="b"/>
              <a:pathLst>
                <a:path w="2219959" h="851534">
                  <a:moveTo>
                    <a:pt x="767" y="69983"/>
                  </a:moveTo>
                  <a:lnTo>
                    <a:pt x="7689" y="35953"/>
                  </a:lnTo>
                  <a:lnTo>
                    <a:pt x="28677" y="10660"/>
                  </a:lnTo>
                  <a:lnTo>
                    <a:pt x="59836" y="0"/>
                  </a:lnTo>
                </a:path>
                <a:path w="2219959" h="851534">
                  <a:moveTo>
                    <a:pt x="2219827" y="284854"/>
                  </a:moveTo>
                  <a:lnTo>
                    <a:pt x="2219827" y="475265"/>
                  </a:lnTo>
                  <a:lnTo>
                    <a:pt x="2219088" y="480222"/>
                  </a:lnTo>
                </a:path>
                <a:path w="2219959" h="851534">
                  <a:moveTo>
                    <a:pt x="1472754" y="841077"/>
                  </a:moveTo>
                  <a:lnTo>
                    <a:pt x="1417339" y="844631"/>
                  </a:lnTo>
                  <a:lnTo>
                    <a:pt x="1363205" y="847321"/>
                  </a:lnTo>
                  <a:lnTo>
                    <a:pt x="1311071" y="849244"/>
                  </a:lnTo>
                  <a:lnTo>
                    <a:pt x="1261650" y="850498"/>
                  </a:lnTo>
                </a:path>
                <a:path w="2219959" h="851534">
                  <a:moveTo>
                    <a:pt x="1173854" y="851384"/>
                  </a:moveTo>
                  <a:lnTo>
                    <a:pt x="1173807" y="851384"/>
                  </a:lnTo>
                  <a:lnTo>
                    <a:pt x="1173768" y="851384"/>
                  </a:lnTo>
                </a:path>
                <a:path w="2219959" h="851534">
                  <a:moveTo>
                    <a:pt x="1050830" y="850361"/>
                  </a:moveTo>
                  <a:lnTo>
                    <a:pt x="1002999" y="849228"/>
                  </a:lnTo>
                  <a:lnTo>
                    <a:pt x="952609" y="847491"/>
                  </a:lnTo>
                  <a:lnTo>
                    <a:pt x="900090" y="845023"/>
                  </a:lnTo>
                  <a:lnTo>
                    <a:pt x="845912" y="841698"/>
                  </a:lnTo>
                  <a:lnTo>
                    <a:pt x="790550" y="837391"/>
                  </a:lnTo>
                  <a:lnTo>
                    <a:pt x="734474" y="831975"/>
                  </a:lnTo>
                  <a:lnTo>
                    <a:pt x="678159" y="825325"/>
                  </a:lnTo>
                  <a:lnTo>
                    <a:pt x="622076" y="817315"/>
                  </a:lnTo>
                  <a:lnTo>
                    <a:pt x="566698" y="807819"/>
                  </a:lnTo>
                  <a:lnTo>
                    <a:pt x="512496" y="796712"/>
                  </a:lnTo>
                  <a:lnTo>
                    <a:pt x="459945" y="783866"/>
                  </a:lnTo>
                  <a:lnTo>
                    <a:pt x="300718" y="733084"/>
                  </a:lnTo>
                  <a:lnTo>
                    <a:pt x="185058" y="683952"/>
                  </a:lnTo>
                  <a:lnTo>
                    <a:pt x="114521" y="646856"/>
                  </a:lnTo>
                  <a:lnTo>
                    <a:pt x="55372" y="603608"/>
                  </a:lnTo>
                  <a:lnTo>
                    <a:pt x="26554" y="564553"/>
                  </a:lnTo>
                  <a:lnTo>
                    <a:pt x="7124" y="520084"/>
                  </a:lnTo>
                  <a:lnTo>
                    <a:pt x="0" y="475265"/>
                  </a:lnTo>
                </a:path>
                <a:path w="2219959" h="851534">
                  <a:moveTo>
                    <a:pt x="1477290" y="242145"/>
                  </a:moveTo>
                  <a:lnTo>
                    <a:pt x="1786763" y="148187"/>
                  </a:lnTo>
                  <a:lnTo>
                    <a:pt x="1984610" y="70920"/>
                  </a:lnTo>
                </a:path>
                <a:path w="2219959" h="851534">
                  <a:moveTo>
                    <a:pt x="2219827" y="73757"/>
                  </a:moveTo>
                  <a:lnTo>
                    <a:pt x="2219827" y="284854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09741" y="8442810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0" y="642"/>
                  </a:lnTo>
                  <a:lnTo>
                    <a:pt x="970686" y="2543"/>
                  </a:lnTo>
                  <a:lnTo>
                    <a:pt x="902943" y="5665"/>
                  </a:lnTo>
                  <a:lnTo>
                    <a:pt x="836621" y="9970"/>
                  </a:lnTo>
                  <a:lnTo>
                    <a:pt x="771848" y="15420"/>
                  </a:lnTo>
                  <a:lnTo>
                    <a:pt x="708756" y="21975"/>
                  </a:lnTo>
                  <a:lnTo>
                    <a:pt x="647475" y="29598"/>
                  </a:lnTo>
                  <a:lnTo>
                    <a:pt x="588133" y="38251"/>
                  </a:lnTo>
                  <a:lnTo>
                    <a:pt x="530863" y="47895"/>
                  </a:lnTo>
                  <a:lnTo>
                    <a:pt x="475792" y="58493"/>
                  </a:lnTo>
                  <a:lnTo>
                    <a:pt x="423052" y="70005"/>
                  </a:lnTo>
                  <a:lnTo>
                    <a:pt x="372772" y="82394"/>
                  </a:lnTo>
                  <a:lnTo>
                    <a:pt x="325083" y="95621"/>
                  </a:lnTo>
                  <a:lnTo>
                    <a:pt x="280114" y="109649"/>
                  </a:lnTo>
                  <a:lnTo>
                    <a:pt x="237995" y="124439"/>
                  </a:lnTo>
                  <a:lnTo>
                    <a:pt x="198857" y="139952"/>
                  </a:lnTo>
                  <a:lnTo>
                    <a:pt x="162829" y="156150"/>
                  </a:lnTo>
                  <a:lnTo>
                    <a:pt x="100625" y="190451"/>
                  </a:lnTo>
                  <a:lnTo>
                    <a:pt x="52422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2" y="425912"/>
                  </a:lnTo>
                  <a:lnTo>
                    <a:pt x="100625" y="462496"/>
                  </a:lnTo>
                  <a:lnTo>
                    <a:pt x="162829" y="496796"/>
                  </a:lnTo>
                  <a:lnTo>
                    <a:pt x="198857" y="512995"/>
                  </a:lnTo>
                  <a:lnTo>
                    <a:pt x="237995" y="528508"/>
                  </a:lnTo>
                  <a:lnTo>
                    <a:pt x="280114" y="543298"/>
                  </a:lnTo>
                  <a:lnTo>
                    <a:pt x="325083" y="557325"/>
                  </a:lnTo>
                  <a:lnTo>
                    <a:pt x="372772" y="570553"/>
                  </a:lnTo>
                  <a:lnTo>
                    <a:pt x="423052" y="582942"/>
                  </a:lnTo>
                  <a:lnTo>
                    <a:pt x="475792" y="594454"/>
                  </a:lnTo>
                  <a:lnTo>
                    <a:pt x="530863" y="605051"/>
                  </a:lnTo>
                  <a:lnTo>
                    <a:pt x="588133" y="614696"/>
                  </a:lnTo>
                  <a:lnTo>
                    <a:pt x="647475" y="623349"/>
                  </a:lnTo>
                  <a:lnTo>
                    <a:pt x="708756" y="630972"/>
                  </a:lnTo>
                  <a:lnTo>
                    <a:pt x="771848" y="637527"/>
                  </a:lnTo>
                  <a:lnTo>
                    <a:pt x="836621" y="642976"/>
                  </a:lnTo>
                  <a:lnTo>
                    <a:pt x="902943" y="647281"/>
                  </a:lnTo>
                  <a:lnTo>
                    <a:pt x="970686" y="650403"/>
                  </a:lnTo>
                  <a:lnTo>
                    <a:pt x="1039720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909741" y="8442810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3612" y="9262371"/>
              <a:ext cx="92489" cy="925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1688" y="9262371"/>
              <a:ext cx="92499" cy="9254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840938" y="9418575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93501" y="4288173"/>
              <a:ext cx="2094230" cy="1576705"/>
            </a:xfrm>
            <a:custGeom>
              <a:avLst/>
              <a:gdLst/>
              <a:ahLst/>
              <a:cxnLst/>
              <a:rect l="l" t="t" r="r" b="b"/>
              <a:pathLst>
                <a:path w="2094230" h="1576704">
                  <a:moveTo>
                    <a:pt x="1950758" y="122186"/>
                  </a:moveTo>
                  <a:lnTo>
                    <a:pt x="1941156" y="74663"/>
                  </a:lnTo>
                  <a:lnTo>
                    <a:pt x="1914994" y="35826"/>
                  </a:lnTo>
                  <a:lnTo>
                    <a:pt x="1876209" y="9613"/>
                  </a:lnTo>
                  <a:lnTo>
                    <a:pt x="1828761" y="0"/>
                  </a:lnTo>
                  <a:lnTo>
                    <a:pt x="1747405" y="0"/>
                  </a:lnTo>
                  <a:lnTo>
                    <a:pt x="1747405" y="194056"/>
                  </a:lnTo>
                  <a:lnTo>
                    <a:pt x="1747405" y="1065314"/>
                  </a:lnTo>
                  <a:lnTo>
                    <a:pt x="346760" y="1065314"/>
                  </a:lnTo>
                  <a:lnTo>
                    <a:pt x="346760" y="194056"/>
                  </a:lnTo>
                  <a:lnTo>
                    <a:pt x="1747405" y="194056"/>
                  </a:lnTo>
                  <a:lnTo>
                    <a:pt x="1747405" y="0"/>
                  </a:lnTo>
                  <a:lnTo>
                    <a:pt x="265341" y="0"/>
                  </a:lnTo>
                  <a:lnTo>
                    <a:pt x="217932" y="9613"/>
                  </a:lnTo>
                  <a:lnTo>
                    <a:pt x="179158" y="35826"/>
                  </a:lnTo>
                  <a:lnTo>
                    <a:pt x="153009" y="74663"/>
                  </a:lnTo>
                  <a:lnTo>
                    <a:pt x="143408" y="122186"/>
                  </a:lnTo>
                  <a:lnTo>
                    <a:pt x="143408" y="1137259"/>
                  </a:lnTo>
                  <a:lnTo>
                    <a:pt x="153009" y="1184770"/>
                  </a:lnTo>
                  <a:lnTo>
                    <a:pt x="179171" y="1223581"/>
                  </a:lnTo>
                  <a:lnTo>
                    <a:pt x="217932" y="1249768"/>
                  </a:lnTo>
                  <a:lnTo>
                    <a:pt x="265341" y="1259370"/>
                  </a:lnTo>
                  <a:lnTo>
                    <a:pt x="1828761" y="1259370"/>
                  </a:lnTo>
                  <a:lnTo>
                    <a:pt x="1876209" y="1249768"/>
                  </a:lnTo>
                  <a:lnTo>
                    <a:pt x="1914994" y="1223581"/>
                  </a:lnTo>
                  <a:lnTo>
                    <a:pt x="1941156" y="1184770"/>
                  </a:lnTo>
                  <a:lnTo>
                    <a:pt x="1950758" y="1137259"/>
                  </a:lnTo>
                  <a:lnTo>
                    <a:pt x="1950758" y="1065314"/>
                  </a:lnTo>
                  <a:lnTo>
                    <a:pt x="1950758" y="194056"/>
                  </a:lnTo>
                  <a:lnTo>
                    <a:pt x="1950758" y="122186"/>
                  </a:lnTo>
                  <a:close/>
                </a:path>
                <a:path w="2094230" h="1576704">
                  <a:moveTo>
                    <a:pt x="2094179" y="1384744"/>
                  </a:moveTo>
                  <a:lnTo>
                    <a:pt x="0" y="1384744"/>
                  </a:lnTo>
                  <a:lnTo>
                    <a:pt x="0" y="1473454"/>
                  </a:lnTo>
                  <a:lnTo>
                    <a:pt x="8089" y="1513535"/>
                  </a:lnTo>
                  <a:lnTo>
                    <a:pt x="30149" y="1546288"/>
                  </a:lnTo>
                  <a:lnTo>
                    <a:pt x="62839" y="1568386"/>
                  </a:lnTo>
                  <a:lnTo>
                    <a:pt x="102819" y="1576501"/>
                  </a:lnTo>
                  <a:lnTo>
                    <a:pt x="1991283" y="1576501"/>
                  </a:lnTo>
                  <a:lnTo>
                    <a:pt x="2031301" y="1568386"/>
                  </a:lnTo>
                  <a:lnTo>
                    <a:pt x="2064016" y="1546288"/>
                  </a:lnTo>
                  <a:lnTo>
                    <a:pt x="2086076" y="1513535"/>
                  </a:lnTo>
                  <a:lnTo>
                    <a:pt x="2094179" y="1473454"/>
                  </a:lnTo>
                  <a:lnTo>
                    <a:pt x="2094179" y="1384744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855157" y="9822737"/>
            <a:ext cx="45491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ローカルリポジトリ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629941" y="4101446"/>
            <a:ext cx="5347335" cy="149161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3950" spc="130" dirty="0">
                <a:solidFill>
                  <a:srgbClr val="4A4A4A"/>
                </a:solidFill>
                <a:latin typeface="メイリオ"/>
                <a:cs typeface="メイリオ"/>
              </a:rPr>
              <a:t>~/.gitconﬁg</a:t>
            </a:r>
            <a:endParaRPr sz="395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3950" spc="200" dirty="0">
                <a:solidFill>
                  <a:srgbClr val="4A4A4A"/>
                </a:solidFill>
                <a:latin typeface="メイリオ"/>
                <a:cs typeface="メイリオ"/>
              </a:rPr>
              <a:t>~/.conﬁg/git/conﬁg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1162" y="568434"/>
            <a:ext cx="90722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60" dirty="0">
                <a:latin typeface="Yu Gothic UI"/>
                <a:cs typeface="Yu Gothic UI"/>
              </a:rPr>
              <a:t>複数のコミットをやり直す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5" y="2135633"/>
            <a:ext cx="10052050" cy="9172575"/>
            <a:chOff x="925" y="2135633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925" y="2135633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877" y="3413081"/>
              <a:ext cx="9309100" cy="4104640"/>
            </a:xfrm>
            <a:custGeom>
              <a:avLst/>
              <a:gdLst/>
              <a:ahLst/>
              <a:cxnLst/>
              <a:rect l="l" t="t" r="r" b="b"/>
              <a:pathLst>
                <a:path w="9309100" h="4104640">
                  <a:moveTo>
                    <a:pt x="9308616" y="0"/>
                  </a:moveTo>
                  <a:lnTo>
                    <a:pt x="0" y="0"/>
                  </a:lnTo>
                  <a:lnTo>
                    <a:pt x="0" y="3999778"/>
                  </a:lnTo>
                  <a:lnTo>
                    <a:pt x="8230" y="4040625"/>
                  </a:lnTo>
                  <a:lnTo>
                    <a:pt x="30677" y="4073934"/>
                  </a:lnTo>
                  <a:lnTo>
                    <a:pt x="63970" y="4096367"/>
                  </a:lnTo>
                  <a:lnTo>
                    <a:pt x="104739" y="4104587"/>
                  </a:lnTo>
                  <a:lnTo>
                    <a:pt x="9203876" y="4104587"/>
                  </a:lnTo>
                  <a:lnTo>
                    <a:pt x="9244639" y="4096350"/>
                  </a:lnTo>
                  <a:lnTo>
                    <a:pt x="9277933" y="4073889"/>
                  </a:lnTo>
                  <a:lnTo>
                    <a:pt x="9300383" y="4040574"/>
                  </a:lnTo>
                  <a:lnTo>
                    <a:pt x="9308616" y="3999778"/>
                  </a:lnTo>
                  <a:lnTo>
                    <a:pt x="9308616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877" y="2659177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66" y="0"/>
                  </a:moveTo>
                  <a:lnTo>
                    <a:pt x="52350" y="0"/>
                  </a:lnTo>
                  <a:lnTo>
                    <a:pt x="31999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16" y="753903"/>
                  </a:lnTo>
                  <a:lnTo>
                    <a:pt x="9308616" y="52414"/>
                  </a:lnTo>
                  <a:lnTo>
                    <a:pt x="9304502" y="31979"/>
                  </a:lnTo>
                  <a:lnTo>
                    <a:pt x="9293283" y="15322"/>
                  </a:lnTo>
                  <a:lnTo>
                    <a:pt x="9276643" y="4108"/>
                  </a:lnTo>
                  <a:lnTo>
                    <a:pt x="9256266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6242" y="7632848"/>
              <a:ext cx="8481695" cy="2722880"/>
            </a:xfrm>
            <a:custGeom>
              <a:avLst/>
              <a:gdLst/>
              <a:ahLst/>
              <a:cxnLst/>
              <a:rect l="l" t="t" r="r" b="b"/>
              <a:pathLst>
                <a:path w="8481695" h="2722879">
                  <a:moveTo>
                    <a:pt x="8429045" y="332898"/>
                  </a:moveTo>
                  <a:lnTo>
                    <a:pt x="52371" y="332898"/>
                  </a:lnTo>
                  <a:lnTo>
                    <a:pt x="31965" y="337017"/>
                  </a:lnTo>
                  <a:lnTo>
                    <a:pt x="15320" y="348250"/>
                  </a:lnTo>
                  <a:lnTo>
                    <a:pt x="4108" y="364909"/>
                  </a:lnTo>
                  <a:lnTo>
                    <a:pt x="0" y="385310"/>
                  </a:lnTo>
                  <a:lnTo>
                    <a:pt x="0" y="2670017"/>
                  </a:lnTo>
                  <a:lnTo>
                    <a:pt x="4115" y="2690422"/>
                  </a:lnTo>
                  <a:lnTo>
                    <a:pt x="15339" y="2707081"/>
                  </a:lnTo>
                  <a:lnTo>
                    <a:pt x="31985" y="2718312"/>
                  </a:lnTo>
                  <a:lnTo>
                    <a:pt x="52371" y="2722429"/>
                  </a:lnTo>
                  <a:lnTo>
                    <a:pt x="8429045" y="2722429"/>
                  </a:lnTo>
                  <a:lnTo>
                    <a:pt x="8449451" y="2718311"/>
                  </a:lnTo>
                  <a:lnTo>
                    <a:pt x="8466095" y="2707078"/>
                  </a:lnTo>
                  <a:lnTo>
                    <a:pt x="8477308" y="2690419"/>
                  </a:lnTo>
                  <a:lnTo>
                    <a:pt x="8481416" y="2670017"/>
                  </a:lnTo>
                  <a:lnTo>
                    <a:pt x="8481416" y="385310"/>
                  </a:lnTo>
                  <a:lnTo>
                    <a:pt x="8477301" y="364906"/>
                  </a:lnTo>
                  <a:lnTo>
                    <a:pt x="8466077" y="348246"/>
                  </a:lnTo>
                  <a:lnTo>
                    <a:pt x="8449430" y="337016"/>
                  </a:lnTo>
                  <a:lnTo>
                    <a:pt x="8429045" y="332898"/>
                  </a:lnTo>
                  <a:close/>
                </a:path>
                <a:path w="8481695" h="2722879">
                  <a:moveTo>
                    <a:pt x="3491060" y="0"/>
                  </a:moveTo>
                  <a:lnTo>
                    <a:pt x="3368346" y="332898"/>
                  </a:lnTo>
                  <a:lnTo>
                    <a:pt x="3613774" y="332898"/>
                  </a:lnTo>
                  <a:lnTo>
                    <a:pt x="3491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7891" y="2501456"/>
            <a:ext cx="8448675" cy="751713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6291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6355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6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7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游ゴシック"/>
                <a:cs typeface="游ゴシック"/>
              </a:rPr>
              <a:t>rebase</a:t>
            </a:r>
            <a:r>
              <a:rPr sz="3950" spc="-50" dirty="0">
                <a:solidFill>
                  <a:srgbClr val="FFFFFF"/>
                </a:solidFill>
                <a:latin typeface="游ゴシック"/>
                <a:cs typeface="游ゴシック"/>
              </a:rPr>
              <a:t> -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i</a:t>
            </a:r>
            <a:r>
              <a:rPr sz="3950" spc="-200" dirty="0">
                <a:solidFill>
                  <a:srgbClr val="FFFFFF"/>
                </a:solidFill>
                <a:latin typeface="游ゴシック"/>
                <a:cs typeface="游ゴシック"/>
              </a:rPr>
              <a:t> &lt;コミット</a:t>
            </a:r>
            <a:r>
              <a:rPr sz="3950" spc="-25" dirty="0">
                <a:solidFill>
                  <a:srgbClr val="FFFFFF"/>
                </a:solidFill>
                <a:latin typeface="游ゴシック"/>
                <a:cs typeface="游ゴシック"/>
              </a:rPr>
              <a:t>ID&gt;</a:t>
            </a:r>
            <a:endParaRPr sz="3950">
              <a:latin typeface="游ゴシック"/>
              <a:cs typeface="游ゴシック"/>
            </a:endParaRPr>
          </a:p>
          <a:p>
            <a:pPr marL="46291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6355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5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6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游ゴシック"/>
                <a:cs typeface="游ゴシック"/>
              </a:rPr>
              <a:t>rebase</a:t>
            </a:r>
            <a:r>
              <a:rPr sz="3950" spc="16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-260" dirty="0">
                <a:solidFill>
                  <a:srgbClr val="FFFFFF"/>
                </a:solidFill>
                <a:latin typeface="游ゴシック"/>
                <a:cs typeface="游ゴシック"/>
              </a:rPr>
              <a:t>-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i</a:t>
            </a:r>
            <a:r>
              <a:rPr sz="3950" spc="16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游ゴシック"/>
                <a:cs typeface="游ゴシック"/>
              </a:rPr>
              <a:t>HEAD~3</a:t>
            </a:r>
            <a:endParaRPr sz="3950">
              <a:latin typeface="游ゴシック"/>
              <a:cs typeface="游ゴシック"/>
            </a:endParaRPr>
          </a:p>
          <a:p>
            <a:pPr marL="22860" marR="1570355">
              <a:lnSpc>
                <a:spcPct val="100899"/>
              </a:lnSpc>
              <a:spcBef>
                <a:spcPts val="4780"/>
              </a:spcBef>
            </a:pPr>
            <a:r>
              <a:rPr sz="3950" spc="145" dirty="0">
                <a:solidFill>
                  <a:srgbClr val="FFFFFF"/>
                </a:solidFill>
                <a:latin typeface="游ゴシック"/>
                <a:cs typeface="游ゴシック"/>
              </a:rPr>
              <a:t>pick</a:t>
            </a:r>
            <a:r>
              <a:rPr sz="3950" spc="21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310" dirty="0">
                <a:solidFill>
                  <a:srgbClr val="FFFFFF"/>
                </a:solidFill>
                <a:latin typeface="游ゴシック"/>
                <a:cs typeface="游ゴシック"/>
              </a:rPr>
              <a:t>gh21f6d</a:t>
            </a:r>
            <a:r>
              <a:rPr sz="3950" spc="-55" dirty="0">
                <a:solidFill>
                  <a:srgbClr val="FFFFFF"/>
                </a:solidFill>
                <a:latin typeface="游ゴシック"/>
                <a:cs typeface="游ゴシック"/>
              </a:rPr>
              <a:t> ヘッダー修正</a:t>
            </a:r>
            <a:r>
              <a:rPr sz="3950" spc="-5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游ゴシック"/>
                <a:cs typeface="游ゴシック"/>
              </a:rPr>
              <a:t>pick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350" dirty="0">
                <a:solidFill>
                  <a:srgbClr val="FFFFFF"/>
                </a:solidFill>
                <a:latin typeface="游ゴシック"/>
                <a:cs typeface="游ゴシック"/>
              </a:rPr>
              <a:t>193054e</a:t>
            </a:r>
            <a:r>
              <a:rPr sz="3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ファイル追加</a:t>
            </a:r>
            <a:r>
              <a:rPr sz="3950" spc="-5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游ゴシック"/>
                <a:cs typeface="游ゴシック"/>
              </a:rPr>
              <a:t>pick</a:t>
            </a:r>
            <a:r>
              <a:rPr sz="3950" spc="21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85" dirty="0">
                <a:solidFill>
                  <a:srgbClr val="FFFFFF"/>
                </a:solidFill>
                <a:latin typeface="游ゴシック"/>
                <a:cs typeface="游ゴシック"/>
              </a:rPr>
              <a:t>84gha0d</a:t>
            </a:r>
            <a:r>
              <a:rPr sz="3950" spc="21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游ゴシック"/>
                <a:cs typeface="游ゴシック"/>
              </a:rPr>
              <a:t>README</a:t>
            </a:r>
            <a:r>
              <a:rPr sz="3950" spc="130" dirty="0">
                <a:solidFill>
                  <a:srgbClr val="FFFFFF"/>
                </a:solidFill>
                <a:latin typeface="游ゴシック"/>
                <a:cs typeface="游ゴシック"/>
              </a:rPr>
              <a:t>修正</a:t>
            </a:r>
            <a:endParaRPr sz="3950">
              <a:latin typeface="游ゴシック"/>
              <a:cs typeface="游ゴシック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游ゴシック"/>
              <a:cs typeface="游ゴシック"/>
            </a:endParaRPr>
          </a:p>
          <a:p>
            <a:pPr marL="504825">
              <a:lnSpc>
                <a:spcPct val="100000"/>
              </a:lnSpc>
            </a:pPr>
            <a:r>
              <a:rPr sz="3950" spc="-260" dirty="0">
                <a:solidFill>
                  <a:srgbClr val="5C5C5C"/>
                </a:solidFill>
                <a:latin typeface="游ゴシック"/>
                <a:cs typeface="游ゴシック"/>
              </a:rPr>
              <a:t>-</a:t>
            </a:r>
            <a:r>
              <a:rPr sz="3950" dirty="0">
                <a:solidFill>
                  <a:srgbClr val="5C5C5C"/>
                </a:solidFill>
                <a:latin typeface="游ゴシック"/>
                <a:cs typeface="游ゴシック"/>
              </a:rPr>
              <a:t>i</a:t>
            </a:r>
            <a:r>
              <a:rPr sz="3950" spc="70" dirty="0">
                <a:solidFill>
                  <a:srgbClr val="5C5C5C"/>
                </a:solidFill>
                <a:latin typeface="游ゴシック"/>
                <a:cs typeface="游ゴシック"/>
              </a:rPr>
              <a:t> は --</a:t>
            </a:r>
            <a:r>
              <a:rPr sz="3950" spc="50" dirty="0">
                <a:solidFill>
                  <a:srgbClr val="5C5C5C"/>
                </a:solidFill>
                <a:latin typeface="游ゴシック"/>
                <a:cs typeface="游ゴシック"/>
              </a:rPr>
              <a:t>interactive</a:t>
            </a:r>
            <a:r>
              <a:rPr sz="3950" spc="10" dirty="0">
                <a:solidFill>
                  <a:srgbClr val="5C5C5C"/>
                </a:solidFill>
                <a:latin typeface="游ゴシック"/>
                <a:cs typeface="游ゴシック"/>
              </a:rPr>
              <a:t> の略だよ。</a:t>
            </a:r>
            <a:endParaRPr sz="3950">
              <a:latin typeface="游ゴシック"/>
              <a:cs typeface="游ゴシック"/>
            </a:endParaRPr>
          </a:p>
          <a:p>
            <a:pPr marL="504825" marR="5080">
              <a:lnSpc>
                <a:spcPct val="100899"/>
              </a:lnSpc>
            </a:pPr>
            <a:r>
              <a:rPr sz="3950" spc="-70" dirty="0">
                <a:solidFill>
                  <a:srgbClr val="5C5C5C"/>
                </a:solidFill>
                <a:latin typeface="游ゴシック"/>
                <a:cs typeface="游ゴシック"/>
              </a:rPr>
              <a:t>対話的リベースといって、やり取り</a:t>
            </a:r>
            <a:r>
              <a:rPr sz="3950" spc="-30" dirty="0">
                <a:solidFill>
                  <a:srgbClr val="5C5C5C"/>
                </a:solidFill>
                <a:latin typeface="游ゴシック"/>
                <a:cs typeface="游ゴシック"/>
              </a:rPr>
              <a:t>しながら履歴を変更していくよ。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51124" y="2127584"/>
            <a:ext cx="10052050" cy="9172575"/>
            <a:chOff x="10051124" y="2127584"/>
            <a:chExt cx="10052050" cy="9172575"/>
          </a:xfrm>
        </p:grpSpPr>
        <p:sp>
          <p:nvSpPr>
            <p:cNvPr id="10" name="object 10"/>
            <p:cNvSpPr/>
            <p:nvPr/>
          </p:nvSpPr>
          <p:spPr>
            <a:xfrm>
              <a:off x="10051124" y="2127584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28076" y="3405032"/>
              <a:ext cx="9309100" cy="6638925"/>
            </a:xfrm>
            <a:custGeom>
              <a:avLst/>
              <a:gdLst/>
              <a:ahLst/>
              <a:cxnLst/>
              <a:rect l="l" t="t" r="r" b="b"/>
              <a:pathLst>
                <a:path w="9309100" h="6638925">
                  <a:moveTo>
                    <a:pt x="9308621" y="0"/>
                  </a:moveTo>
                  <a:lnTo>
                    <a:pt x="0" y="0"/>
                  </a:lnTo>
                  <a:lnTo>
                    <a:pt x="0" y="6533930"/>
                  </a:lnTo>
                  <a:lnTo>
                    <a:pt x="8233" y="6574650"/>
                  </a:lnTo>
                  <a:lnTo>
                    <a:pt x="30683" y="6607901"/>
                  </a:lnTo>
                  <a:lnTo>
                    <a:pt x="63978" y="6630320"/>
                  </a:lnTo>
                  <a:lnTo>
                    <a:pt x="104744" y="6638541"/>
                  </a:lnTo>
                  <a:lnTo>
                    <a:pt x="9203881" y="6638541"/>
                  </a:lnTo>
                  <a:lnTo>
                    <a:pt x="9244645" y="6630319"/>
                  </a:lnTo>
                  <a:lnTo>
                    <a:pt x="9277940" y="6607898"/>
                  </a:lnTo>
                  <a:lnTo>
                    <a:pt x="9300388" y="6574646"/>
                  </a:lnTo>
                  <a:lnTo>
                    <a:pt x="9308621" y="6533930"/>
                  </a:lnTo>
                  <a:lnTo>
                    <a:pt x="9308621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28076" y="2651128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66" y="0"/>
                  </a:moveTo>
                  <a:lnTo>
                    <a:pt x="52348" y="0"/>
                  </a:lnTo>
                  <a:lnTo>
                    <a:pt x="31998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21" y="753903"/>
                  </a:lnTo>
                  <a:lnTo>
                    <a:pt x="9308621" y="52414"/>
                  </a:lnTo>
                  <a:lnTo>
                    <a:pt x="9304506" y="31979"/>
                  </a:lnTo>
                  <a:lnTo>
                    <a:pt x="9293285" y="15322"/>
                  </a:lnTo>
                  <a:lnTo>
                    <a:pt x="9276643" y="4108"/>
                  </a:lnTo>
                  <a:lnTo>
                    <a:pt x="9256266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698094" y="2493407"/>
            <a:ext cx="9002395" cy="712978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-610" dirty="0">
                <a:solidFill>
                  <a:srgbClr val="FFFFFF"/>
                </a:solidFill>
                <a:latin typeface="メイリオ"/>
                <a:cs typeface="メイリオ"/>
              </a:rPr>
              <a:t>&gt;_</a:t>
            </a:r>
            <a:r>
              <a:rPr sz="2950" spc="-45" dirty="0">
                <a:solidFill>
                  <a:srgbClr val="FFFFFF"/>
                </a:solidFill>
                <a:latin typeface="メイリオ"/>
                <a:cs typeface="メイリオ"/>
              </a:rPr>
              <a:t> ターミナル</a:t>
            </a:r>
            <a:endParaRPr sz="2950">
              <a:latin typeface="メイリオ"/>
              <a:cs typeface="メイリオ"/>
            </a:endParaRPr>
          </a:p>
          <a:p>
            <a:pPr marL="22860" marR="653415">
              <a:lnSpc>
                <a:spcPct val="100899"/>
              </a:lnSpc>
              <a:spcBef>
                <a:spcPts val="2590"/>
              </a:spcBef>
            </a:pPr>
            <a:r>
              <a:rPr sz="3950" spc="-85" dirty="0">
                <a:solidFill>
                  <a:srgbClr val="FFFFFF"/>
                </a:solidFill>
                <a:latin typeface="メイリオ"/>
                <a:cs typeface="メイリオ"/>
              </a:rPr>
              <a:t># やり直したい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commitをedit</a:t>
            </a:r>
            <a:r>
              <a:rPr sz="3950" spc="-20" dirty="0">
                <a:solidFill>
                  <a:srgbClr val="FFFFFF"/>
                </a:solidFill>
                <a:latin typeface="メイリオ"/>
                <a:cs typeface="メイリオ"/>
              </a:rPr>
              <a:t>にする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edit</a:t>
            </a:r>
            <a:r>
              <a:rPr sz="3950" spc="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メイリオ"/>
                <a:cs typeface="メイリオ"/>
              </a:rPr>
              <a:t>gh21f6d</a:t>
            </a:r>
            <a:r>
              <a:rPr sz="3950" spc="-80" dirty="0">
                <a:solidFill>
                  <a:srgbClr val="FFFFFF"/>
                </a:solidFill>
                <a:latin typeface="メイリオ"/>
                <a:cs typeface="メイリオ"/>
              </a:rPr>
              <a:t> ヘッダー修正</a:t>
            </a:r>
            <a:endParaRPr sz="3950">
              <a:latin typeface="メイリオ"/>
              <a:cs typeface="メイリオ"/>
            </a:endParaRPr>
          </a:p>
          <a:p>
            <a:pPr marL="22860" marR="2124075">
              <a:lnSpc>
                <a:spcPct val="100899"/>
              </a:lnSpc>
            </a:pP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メイリオ"/>
                <a:cs typeface="メイリオ"/>
              </a:rPr>
              <a:t>193054e</a:t>
            </a:r>
            <a:r>
              <a:rPr sz="3950" spc="-45" dirty="0">
                <a:solidFill>
                  <a:srgbClr val="FFFFFF"/>
                </a:solidFill>
                <a:latin typeface="メイリオ"/>
                <a:cs typeface="メイリオ"/>
              </a:rPr>
              <a:t> ファイル追加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84gha0d</a:t>
            </a:r>
            <a:r>
              <a:rPr sz="3950" spc="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メイリオ"/>
                <a:cs typeface="メイリオ"/>
              </a:rPr>
              <a:t>README</a:t>
            </a:r>
            <a:r>
              <a:rPr sz="3950" spc="130" dirty="0">
                <a:solidFill>
                  <a:srgbClr val="FFFFFF"/>
                </a:solidFill>
                <a:latin typeface="メイリオ"/>
                <a:cs typeface="メイリオ"/>
              </a:rPr>
              <a:t>修正</a:t>
            </a:r>
            <a:endParaRPr sz="3950">
              <a:latin typeface="メイリオ"/>
              <a:cs typeface="メイリオ"/>
            </a:endParaRPr>
          </a:p>
          <a:p>
            <a:pPr marL="22860">
              <a:lnSpc>
                <a:spcPct val="100000"/>
              </a:lnSpc>
              <a:spcBef>
                <a:spcPts val="4820"/>
              </a:spcBef>
            </a:pPr>
            <a:r>
              <a:rPr sz="3950" spc="-70" dirty="0">
                <a:solidFill>
                  <a:srgbClr val="FFFFFF"/>
                </a:solidFill>
                <a:latin typeface="メイリオ"/>
                <a:cs typeface="メイリオ"/>
              </a:rPr>
              <a:t># やり直したら実行する</a:t>
            </a:r>
            <a:endParaRPr sz="3950">
              <a:latin typeface="メイリオ"/>
              <a:cs typeface="メイリオ"/>
            </a:endParaRPr>
          </a:p>
          <a:p>
            <a:pPr marL="22860">
              <a:lnSpc>
                <a:spcPct val="100000"/>
              </a:lnSpc>
              <a:spcBef>
                <a:spcPts val="45"/>
              </a:spcBef>
            </a:pP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$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git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commit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75" dirty="0">
                <a:solidFill>
                  <a:srgbClr val="FFFFFF"/>
                </a:solidFill>
                <a:latin typeface="メイリオ"/>
                <a:cs typeface="メイリオ"/>
              </a:rPr>
              <a:t>--</a:t>
            </a: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amend</a:t>
            </a:r>
            <a:endParaRPr sz="3950">
              <a:latin typeface="メイリオ"/>
              <a:cs typeface="メイリオ"/>
            </a:endParaRPr>
          </a:p>
          <a:p>
            <a:pPr marL="22860">
              <a:lnSpc>
                <a:spcPct val="100000"/>
              </a:lnSpc>
              <a:spcBef>
                <a:spcPts val="4825"/>
              </a:spcBef>
            </a:pPr>
            <a:r>
              <a:rPr sz="3950" spc="-70" dirty="0">
                <a:solidFill>
                  <a:srgbClr val="FFFFFF"/>
                </a:solidFill>
                <a:latin typeface="メイリオ"/>
                <a:cs typeface="メイリオ"/>
              </a:rPr>
              <a:t># 次のコミットへ進む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（</a:t>
            </a:r>
            <a:r>
              <a:rPr sz="3950" spc="-100" dirty="0">
                <a:solidFill>
                  <a:srgbClr val="FFFFFF"/>
                </a:solidFill>
                <a:latin typeface="メイリオ"/>
                <a:cs typeface="メイリオ"/>
              </a:rPr>
              <a:t>リベース完了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）</a:t>
            </a:r>
            <a:endParaRPr sz="3950">
              <a:latin typeface="メイリオ"/>
              <a:cs typeface="メイリオ"/>
            </a:endParaRPr>
          </a:p>
          <a:p>
            <a:pPr marL="22860">
              <a:lnSpc>
                <a:spcPct val="100000"/>
              </a:lnSpc>
              <a:spcBef>
                <a:spcPts val="40"/>
              </a:spcBef>
            </a:pP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$</a:t>
            </a:r>
            <a:r>
              <a:rPr sz="3950" spc="2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git</a:t>
            </a:r>
            <a:r>
              <a:rPr sz="3950" spc="2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rebase</a:t>
            </a:r>
            <a:r>
              <a:rPr sz="3950" spc="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--</a:t>
            </a: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continue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36487"/>
            <a:ext cx="10048875" cy="9172575"/>
            <a:chOff x="0" y="2136487"/>
            <a:chExt cx="10048875" cy="9172575"/>
          </a:xfrm>
        </p:grpSpPr>
        <p:sp>
          <p:nvSpPr>
            <p:cNvPr id="3" name="object 3"/>
            <p:cNvSpPr/>
            <p:nvPr/>
          </p:nvSpPr>
          <p:spPr>
            <a:xfrm>
              <a:off x="0" y="2136487"/>
              <a:ext cx="10048875" cy="9172575"/>
            </a:xfrm>
            <a:custGeom>
              <a:avLst/>
              <a:gdLst/>
              <a:ahLst/>
              <a:cxnLst/>
              <a:rect l="l" t="t" r="r" b="b"/>
              <a:pathLst>
                <a:path w="10048875" h="9172575">
                  <a:moveTo>
                    <a:pt x="10048631" y="0"/>
                  </a:moveTo>
                  <a:lnTo>
                    <a:pt x="0" y="0"/>
                  </a:lnTo>
                  <a:lnTo>
                    <a:pt x="0" y="9172068"/>
                  </a:lnTo>
                  <a:lnTo>
                    <a:pt x="10048631" y="9172068"/>
                  </a:lnTo>
                  <a:lnTo>
                    <a:pt x="10048631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4611" y="7654644"/>
              <a:ext cx="7811770" cy="2201545"/>
            </a:xfrm>
            <a:custGeom>
              <a:avLst/>
              <a:gdLst/>
              <a:ahLst/>
              <a:cxnLst/>
              <a:rect l="l" t="t" r="r" b="b"/>
              <a:pathLst>
                <a:path w="7811770" h="2201545">
                  <a:moveTo>
                    <a:pt x="7758942" y="335068"/>
                  </a:moveTo>
                  <a:lnTo>
                    <a:pt x="52337" y="335068"/>
                  </a:lnTo>
                  <a:lnTo>
                    <a:pt x="31976" y="339181"/>
                  </a:lnTo>
                  <a:lnTo>
                    <a:pt x="15339" y="350400"/>
                  </a:lnTo>
                  <a:lnTo>
                    <a:pt x="4116" y="367038"/>
                  </a:lnTo>
                  <a:lnTo>
                    <a:pt x="0" y="387414"/>
                  </a:lnTo>
                  <a:lnTo>
                    <a:pt x="0" y="2148709"/>
                  </a:lnTo>
                  <a:lnTo>
                    <a:pt x="4113" y="2169089"/>
                  </a:lnTo>
                  <a:lnTo>
                    <a:pt x="15329" y="2185728"/>
                  </a:lnTo>
                  <a:lnTo>
                    <a:pt x="31965" y="2196943"/>
                  </a:lnTo>
                  <a:lnTo>
                    <a:pt x="52337" y="2201055"/>
                  </a:lnTo>
                  <a:lnTo>
                    <a:pt x="7758942" y="2201055"/>
                  </a:lnTo>
                  <a:lnTo>
                    <a:pt x="7779303" y="2196941"/>
                  </a:lnTo>
                  <a:lnTo>
                    <a:pt x="7795941" y="2185723"/>
                  </a:lnTo>
                  <a:lnTo>
                    <a:pt x="7807163" y="2169084"/>
                  </a:lnTo>
                  <a:lnTo>
                    <a:pt x="7811280" y="2148709"/>
                  </a:lnTo>
                  <a:lnTo>
                    <a:pt x="7811280" y="387414"/>
                  </a:lnTo>
                  <a:lnTo>
                    <a:pt x="7807167" y="367033"/>
                  </a:lnTo>
                  <a:lnTo>
                    <a:pt x="7795950" y="350395"/>
                  </a:lnTo>
                  <a:lnTo>
                    <a:pt x="7779314" y="339180"/>
                  </a:lnTo>
                  <a:lnTo>
                    <a:pt x="7758942" y="335068"/>
                  </a:lnTo>
                  <a:close/>
                </a:path>
                <a:path w="7811770" h="2201545">
                  <a:moveTo>
                    <a:pt x="3600025" y="0"/>
                  </a:moveTo>
                  <a:lnTo>
                    <a:pt x="3476511" y="335068"/>
                  </a:lnTo>
                  <a:lnTo>
                    <a:pt x="3723538" y="335068"/>
                  </a:lnTo>
                  <a:lnTo>
                    <a:pt x="3600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532" y="3728062"/>
              <a:ext cx="9309100" cy="3623310"/>
            </a:xfrm>
            <a:custGeom>
              <a:avLst/>
              <a:gdLst/>
              <a:ahLst/>
              <a:cxnLst/>
              <a:rect l="l" t="t" r="r" b="b"/>
              <a:pathLst>
                <a:path w="9309100" h="3623309">
                  <a:moveTo>
                    <a:pt x="9308617" y="0"/>
                  </a:moveTo>
                  <a:lnTo>
                    <a:pt x="0" y="0"/>
                  </a:lnTo>
                  <a:lnTo>
                    <a:pt x="0" y="3518164"/>
                  </a:lnTo>
                  <a:lnTo>
                    <a:pt x="8230" y="3558986"/>
                  </a:lnTo>
                  <a:lnTo>
                    <a:pt x="30677" y="3592281"/>
                  </a:lnTo>
                  <a:lnTo>
                    <a:pt x="63970" y="3614708"/>
                  </a:lnTo>
                  <a:lnTo>
                    <a:pt x="104739" y="3622926"/>
                  </a:lnTo>
                  <a:lnTo>
                    <a:pt x="9203877" y="3622926"/>
                  </a:lnTo>
                  <a:lnTo>
                    <a:pt x="9244640" y="3614693"/>
                  </a:lnTo>
                  <a:lnTo>
                    <a:pt x="9277933" y="3592242"/>
                  </a:lnTo>
                  <a:lnTo>
                    <a:pt x="9300384" y="3558942"/>
                  </a:lnTo>
                  <a:lnTo>
                    <a:pt x="9308617" y="3518164"/>
                  </a:lnTo>
                  <a:lnTo>
                    <a:pt x="9308617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3532" y="2974158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67" y="0"/>
                  </a:moveTo>
                  <a:lnTo>
                    <a:pt x="52350" y="0"/>
                  </a:lnTo>
                  <a:lnTo>
                    <a:pt x="31999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17" y="753903"/>
                  </a:lnTo>
                  <a:lnTo>
                    <a:pt x="9308617" y="52414"/>
                  </a:lnTo>
                  <a:lnTo>
                    <a:pt x="9304503" y="31979"/>
                  </a:lnTo>
                  <a:lnTo>
                    <a:pt x="9293284" y="15322"/>
                  </a:lnTo>
                  <a:lnTo>
                    <a:pt x="9276644" y="4108"/>
                  </a:lnTo>
                  <a:lnTo>
                    <a:pt x="9256267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3546" y="2816437"/>
            <a:ext cx="8339455" cy="661670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-610" dirty="0">
                <a:solidFill>
                  <a:srgbClr val="FFFFFF"/>
                </a:solidFill>
                <a:latin typeface="メイリオ"/>
                <a:cs typeface="メイリオ"/>
              </a:rPr>
              <a:t>&gt;_</a:t>
            </a:r>
            <a:r>
              <a:rPr sz="2950" spc="-45" dirty="0">
                <a:solidFill>
                  <a:srgbClr val="FFFFFF"/>
                </a:solidFill>
                <a:latin typeface="メイリオ"/>
                <a:cs typeface="メイリオ"/>
              </a:rPr>
              <a:t> ターミナル</a:t>
            </a:r>
            <a:endParaRPr sz="2950">
              <a:latin typeface="メイリオ"/>
              <a:cs typeface="メイリオ"/>
            </a:endParaRPr>
          </a:p>
          <a:p>
            <a:pPr marL="22860">
              <a:lnSpc>
                <a:spcPct val="100000"/>
              </a:lnSpc>
              <a:spcBef>
                <a:spcPts val="2630"/>
              </a:spcBef>
            </a:pPr>
            <a:r>
              <a:rPr sz="3950" spc="-1050" dirty="0">
                <a:solidFill>
                  <a:srgbClr val="FFFFFF"/>
                </a:solidFill>
                <a:latin typeface="メイリオ"/>
                <a:cs typeface="メイリオ"/>
              </a:rPr>
              <a:t>~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$</a:t>
            </a:r>
            <a:r>
              <a:rPr sz="3950" spc="-3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rebase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250" dirty="0">
                <a:solidFill>
                  <a:srgbClr val="FFFFFF"/>
                </a:solidFill>
                <a:latin typeface="メイリオ"/>
                <a:cs typeface="メイリオ"/>
              </a:rPr>
              <a:t>-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i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HEAD~3</a:t>
            </a:r>
            <a:endParaRPr sz="3950">
              <a:latin typeface="メイリオ"/>
              <a:cs typeface="メイリオ"/>
            </a:endParaRPr>
          </a:p>
          <a:p>
            <a:pPr marL="22860" marR="1461135">
              <a:lnSpc>
                <a:spcPct val="100899"/>
              </a:lnSpc>
              <a:spcBef>
                <a:spcPts val="4780"/>
              </a:spcBef>
            </a:pP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メイリオ"/>
                <a:cs typeface="メイリオ"/>
              </a:rPr>
              <a:t>gh21f6d</a:t>
            </a:r>
            <a:r>
              <a:rPr sz="3950" spc="-90" dirty="0">
                <a:solidFill>
                  <a:srgbClr val="FFFFFF"/>
                </a:solidFill>
                <a:latin typeface="メイリオ"/>
                <a:cs typeface="メイリオ"/>
              </a:rPr>
              <a:t> ヘッダー修正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メイリオ"/>
                <a:cs typeface="メイリオ"/>
              </a:rPr>
              <a:t>193054e</a:t>
            </a:r>
            <a:r>
              <a:rPr sz="3950" spc="-45" dirty="0">
                <a:solidFill>
                  <a:srgbClr val="FFFFFF"/>
                </a:solidFill>
                <a:latin typeface="メイリオ"/>
                <a:cs typeface="メイリオ"/>
              </a:rPr>
              <a:t> ファイル追加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84gha0d</a:t>
            </a:r>
            <a:r>
              <a:rPr sz="3950" spc="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メイリオ"/>
                <a:cs typeface="メイリオ"/>
              </a:rPr>
              <a:t>README</a:t>
            </a:r>
            <a:r>
              <a:rPr sz="3950" spc="130" dirty="0">
                <a:solidFill>
                  <a:srgbClr val="FFFFFF"/>
                </a:solidFill>
                <a:latin typeface="メイリオ"/>
                <a:cs typeface="メイリオ"/>
              </a:rPr>
              <a:t>修正</a:t>
            </a:r>
            <a:endParaRPr sz="395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4300">
              <a:latin typeface="メイリオ"/>
              <a:cs typeface="メイリオ"/>
            </a:endParaRPr>
          </a:p>
          <a:p>
            <a:pPr marL="766445" marR="5080">
              <a:lnSpc>
                <a:spcPct val="100899"/>
              </a:lnSpc>
            </a:pPr>
            <a:r>
              <a:rPr sz="3950" spc="-5" dirty="0">
                <a:solidFill>
                  <a:srgbClr val="5C5C5C"/>
                </a:solidFill>
                <a:latin typeface="メイリオ"/>
                <a:cs typeface="メイリオ"/>
              </a:rPr>
              <a:t>履歴は古い順に表示されるので</a:t>
            </a:r>
            <a:r>
              <a:rPr sz="3950" spc="-50" dirty="0">
                <a:solidFill>
                  <a:srgbClr val="5C5C5C"/>
                </a:solidFill>
                <a:latin typeface="メイリオ"/>
                <a:cs typeface="メイリオ"/>
              </a:rPr>
              <a:t> </a:t>
            </a:r>
            <a:r>
              <a:rPr sz="3950" spc="-45" dirty="0">
                <a:solidFill>
                  <a:srgbClr val="5C5C5C"/>
                </a:solidFill>
                <a:latin typeface="メイリオ"/>
                <a:cs typeface="メイリオ"/>
              </a:rPr>
              <a:t>注意してね。</a:t>
            </a: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5C5C5C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log</a:t>
            </a:r>
            <a:r>
              <a:rPr sz="3950" spc="-10" dirty="0">
                <a:solidFill>
                  <a:srgbClr val="5C5C5C"/>
                </a:solidFill>
                <a:latin typeface="メイリオ"/>
                <a:cs typeface="メイリオ"/>
              </a:rPr>
              <a:t>とは逆だよ。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48630" y="2136487"/>
            <a:ext cx="10052050" cy="9172575"/>
            <a:chOff x="10048630" y="2136487"/>
            <a:chExt cx="10052050" cy="9172575"/>
          </a:xfrm>
        </p:grpSpPr>
        <p:sp>
          <p:nvSpPr>
            <p:cNvPr id="9" name="object 9"/>
            <p:cNvSpPr/>
            <p:nvPr/>
          </p:nvSpPr>
          <p:spPr>
            <a:xfrm>
              <a:off x="10048630" y="2136487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4" y="0"/>
                  </a:moveTo>
                  <a:lnTo>
                    <a:pt x="0" y="0"/>
                  </a:lnTo>
                  <a:lnTo>
                    <a:pt x="0" y="9172068"/>
                  </a:lnTo>
                  <a:lnTo>
                    <a:pt x="10052044" y="9172068"/>
                  </a:lnTo>
                  <a:lnTo>
                    <a:pt x="10052044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90448" y="7654644"/>
              <a:ext cx="5979160" cy="2201545"/>
            </a:xfrm>
            <a:custGeom>
              <a:avLst/>
              <a:gdLst/>
              <a:ahLst/>
              <a:cxnLst/>
              <a:rect l="l" t="t" r="r" b="b"/>
              <a:pathLst>
                <a:path w="5979159" h="2201545">
                  <a:moveTo>
                    <a:pt x="5926510" y="335068"/>
                  </a:moveTo>
                  <a:lnTo>
                    <a:pt x="52375" y="335068"/>
                  </a:lnTo>
                  <a:lnTo>
                    <a:pt x="31999" y="339181"/>
                  </a:lnTo>
                  <a:lnTo>
                    <a:pt x="15350" y="350400"/>
                  </a:lnTo>
                  <a:lnTo>
                    <a:pt x="4119" y="367038"/>
                  </a:lnTo>
                  <a:lnTo>
                    <a:pt x="0" y="387414"/>
                  </a:lnTo>
                  <a:lnTo>
                    <a:pt x="0" y="2148709"/>
                  </a:lnTo>
                  <a:lnTo>
                    <a:pt x="4116" y="2169089"/>
                  </a:lnTo>
                  <a:lnTo>
                    <a:pt x="15342" y="2185728"/>
                  </a:lnTo>
                  <a:lnTo>
                    <a:pt x="31990" y="2196943"/>
                  </a:lnTo>
                  <a:lnTo>
                    <a:pt x="52375" y="2201055"/>
                  </a:lnTo>
                  <a:lnTo>
                    <a:pt x="5926510" y="2201055"/>
                  </a:lnTo>
                  <a:lnTo>
                    <a:pt x="5946884" y="2196941"/>
                  </a:lnTo>
                  <a:lnTo>
                    <a:pt x="5963530" y="2185723"/>
                  </a:lnTo>
                  <a:lnTo>
                    <a:pt x="5974757" y="2169084"/>
                  </a:lnTo>
                  <a:lnTo>
                    <a:pt x="5978875" y="2148709"/>
                  </a:lnTo>
                  <a:lnTo>
                    <a:pt x="5978875" y="387414"/>
                  </a:lnTo>
                  <a:lnTo>
                    <a:pt x="5974760" y="367033"/>
                  </a:lnTo>
                  <a:lnTo>
                    <a:pt x="5963538" y="350395"/>
                  </a:lnTo>
                  <a:lnTo>
                    <a:pt x="5946893" y="339180"/>
                  </a:lnTo>
                  <a:lnTo>
                    <a:pt x="5926510" y="335068"/>
                  </a:lnTo>
                  <a:close/>
                </a:path>
                <a:path w="5979159" h="2201545">
                  <a:moveTo>
                    <a:pt x="2992715" y="0"/>
                  </a:moveTo>
                  <a:lnTo>
                    <a:pt x="2869200" y="335068"/>
                  </a:lnTo>
                  <a:lnTo>
                    <a:pt x="3116229" y="335068"/>
                  </a:lnTo>
                  <a:lnTo>
                    <a:pt x="2992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444229" y="8196901"/>
            <a:ext cx="5554345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5" dirty="0">
                <a:solidFill>
                  <a:srgbClr val="5C5C5C"/>
                </a:solidFill>
                <a:latin typeface="メイリオ"/>
                <a:cs typeface="メイリオ"/>
              </a:rPr>
              <a:t>コミットを削除したり</a:t>
            </a:r>
            <a:r>
              <a:rPr sz="3950" spc="-50" dirty="0">
                <a:solidFill>
                  <a:srgbClr val="5C5C5C"/>
                </a:solidFill>
                <a:latin typeface="メイリオ"/>
                <a:cs typeface="メイリオ"/>
              </a:rPr>
              <a:t> </a:t>
            </a:r>
            <a:r>
              <a:rPr sz="3950" spc="-5" dirty="0">
                <a:solidFill>
                  <a:srgbClr val="5C5C5C"/>
                </a:solidFill>
                <a:latin typeface="メイリオ"/>
                <a:cs typeface="メイリオ"/>
              </a:rPr>
              <a:t>並び替えたりできるよ。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25583" y="2974158"/>
            <a:ext cx="9309100" cy="4335145"/>
            <a:chOff x="10425583" y="2974158"/>
            <a:chExt cx="9309100" cy="4335145"/>
          </a:xfrm>
        </p:grpSpPr>
        <p:sp>
          <p:nvSpPr>
            <p:cNvPr id="13" name="object 13"/>
            <p:cNvSpPr/>
            <p:nvPr/>
          </p:nvSpPr>
          <p:spPr>
            <a:xfrm>
              <a:off x="10425583" y="3728062"/>
              <a:ext cx="9309100" cy="3581400"/>
            </a:xfrm>
            <a:custGeom>
              <a:avLst/>
              <a:gdLst/>
              <a:ahLst/>
              <a:cxnLst/>
              <a:rect l="l" t="t" r="r" b="b"/>
              <a:pathLst>
                <a:path w="9309100" h="3581400">
                  <a:moveTo>
                    <a:pt x="9308611" y="0"/>
                  </a:moveTo>
                  <a:lnTo>
                    <a:pt x="0" y="0"/>
                  </a:lnTo>
                  <a:lnTo>
                    <a:pt x="0" y="3476291"/>
                  </a:lnTo>
                  <a:lnTo>
                    <a:pt x="8236" y="3517065"/>
                  </a:lnTo>
                  <a:lnTo>
                    <a:pt x="30687" y="3550361"/>
                  </a:lnTo>
                  <a:lnTo>
                    <a:pt x="63981" y="3572810"/>
                  </a:lnTo>
                  <a:lnTo>
                    <a:pt x="104735" y="3581042"/>
                  </a:lnTo>
                  <a:lnTo>
                    <a:pt x="9203871" y="3581042"/>
                  </a:lnTo>
                  <a:lnTo>
                    <a:pt x="9244638" y="3572808"/>
                  </a:lnTo>
                  <a:lnTo>
                    <a:pt x="9277933" y="3550354"/>
                  </a:lnTo>
                  <a:lnTo>
                    <a:pt x="9300380" y="3517057"/>
                  </a:lnTo>
                  <a:lnTo>
                    <a:pt x="9308611" y="3476291"/>
                  </a:lnTo>
                  <a:lnTo>
                    <a:pt x="9308611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25583" y="2974158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67" y="0"/>
                  </a:moveTo>
                  <a:lnTo>
                    <a:pt x="52349" y="0"/>
                  </a:lnTo>
                  <a:lnTo>
                    <a:pt x="31999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11" y="753903"/>
                  </a:lnTo>
                  <a:lnTo>
                    <a:pt x="9308611" y="52414"/>
                  </a:lnTo>
                  <a:lnTo>
                    <a:pt x="9304498" y="31979"/>
                  </a:lnTo>
                  <a:lnTo>
                    <a:pt x="9293281" y="15322"/>
                  </a:lnTo>
                  <a:lnTo>
                    <a:pt x="9276643" y="4108"/>
                  </a:lnTo>
                  <a:lnTo>
                    <a:pt x="9256267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695592" y="2816437"/>
            <a:ext cx="7295515" cy="348551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-610" dirty="0">
                <a:solidFill>
                  <a:srgbClr val="FFFFFF"/>
                </a:solidFill>
                <a:latin typeface="メイリオ"/>
                <a:cs typeface="メイリオ"/>
              </a:rPr>
              <a:t>&gt;_</a:t>
            </a:r>
            <a:r>
              <a:rPr sz="2950" spc="-45" dirty="0">
                <a:solidFill>
                  <a:srgbClr val="FFFFFF"/>
                </a:solidFill>
                <a:latin typeface="メイリオ"/>
                <a:cs typeface="メイリオ"/>
              </a:rPr>
              <a:t> ターミナル</a:t>
            </a:r>
            <a:endParaRPr sz="2950">
              <a:latin typeface="メイリオ"/>
              <a:cs typeface="メイリオ"/>
            </a:endParaRPr>
          </a:p>
          <a:p>
            <a:pPr marL="22860" marR="5080">
              <a:lnSpc>
                <a:spcPct val="100899"/>
              </a:lnSpc>
              <a:spcBef>
                <a:spcPts val="2590"/>
              </a:spcBef>
            </a:pPr>
            <a:r>
              <a:rPr sz="3950" spc="-75" dirty="0">
                <a:solidFill>
                  <a:srgbClr val="FFFFFF"/>
                </a:solidFill>
                <a:latin typeface="メイリオ"/>
                <a:cs typeface="メイリオ"/>
              </a:rPr>
              <a:t>#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①84gha0d</a:t>
            </a: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のコミットを消す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295" dirty="0">
                <a:solidFill>
                  <a:srgbClr val="FFFFFF"/>
                </a:solidFill>
                <a:latin typeface="メイリオ"/>
                <a:cs typeface="メイリオ"/>
              </a:rPr>
              <a:t># </a:t>
            </a:r>
            <a:r>
              <a:rPr sz="3950" spc="50" dirty="0">
                <a:solidFill>
                  <a:srgbClr val="FFFFFF"/>
                </a:solidFill>
                <a:latin typeface="メイリオ"/>
                <a:cs typeface="メイリオ"/>
              </a:rPr>
              <a:t>②193054e</a:t>
            </a:r>
            <a:r>
              <a:rPr sz="3950" spc="65" dirty="0">
                <a:solidFill>
                  <a:srgbClr val="FFFFFF"/>
                </a:solidFill>
                <a:latin typeface="メイリオ"/>
                <a:cs typeface="メイリオ"/>
              </a:rPr>
              <a:t>を先に適用する</a:t>
            </a:r>
            <a:r>
              <a:rPr sz="3950" spc="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メイリオ"/>
                <a:cs typeface="メイリオ"/>
              </a:rPr>
              <a:t>193054e</a:t>
            </a:r>
            <a:r>
              <a:rPr sz="3950" spc="-45" dirty="0">
                <a:solidFill>
                  <a:srgbClr val="FFFFFF"/>
                </a:solidFill>
                <a:latin typeface="メイリオ"/>
                <a:cs typeface="メイリオ"/>
              </a:rPr>
              <a:t> ファイル追加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メイリオ"/>
                <a:cs typeface="メイリオ"/>
              </a:rPr>
              <a:t>gh21f6d</a:t>
            </a:r>
            <a:r>
              <a:rPr sz="3950" spc="-90" dirty="0">
                <a:solidFill>
                  <a:srgbClr val="FFFFFF"/>
                </a:solidFill>
                <a:latin typeface="メイリオ"/>
                <a:cs typeface="メイリオ"/>
              </a:rPr>
              <a:t> ヘッダー修正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74600" y="552728"/>
            <a:ext cx="113341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コミットを並び替える、削除する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6783" y="568434"/>
            <a:ext cx="6811009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コミットをまとめる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3995"/>
            <a:ext cx="10049510" cy="9172575"/>
            <a:chOff x="0" y="2133995"/>
            <a:chExt cx="1004951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3995"/>
              <a:ext cx="10049510" cy="9172575"/>
            </a:xfrm>
            <a:custGeom>
              <a:avLst/>
              <a:gdLst/>
              <a:ahLst/>
              <a:cxnLst/>
              <a:rect l="l" t="t" r="r" b="b"/>
              <a:pathLst>
                <a:path w="10049510" h="9172575">
                  <a:moveTo>
                    <a:pt x="10049272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49272" y="9172495"/>
                  </a:lnTo>
                  <a:lnTo>
                    <a:pt x="10049272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173" y="3725569"/>
              <a:ext cx="9309100" cy="3623310"/>
            </a:xfrm>
            <a:custGeom>
              <a:avLst/>
              <a:gdLst/>
              <a:ahLst/>
              <a:cxnLst/>
              <a:rect l="l" t="t" r="r" b="b"/>
              <a:pathLst>
                <a:path w="9309100" h="3623309">
                  <a:moveTo>
                    <a:pt x="9308617" y="0"/>
                  </a:moveTo>
                  <a:lnTo>
                    <a:pt x="0" y="0"/>
                  </a:lnTo>
                  <a:lnTo>
                    <a:pt x="0" y="3518164"/>
                  </a:lnTo>
                  <a:lnTo>
                    <a:pt x="8230" y="3558986"/>
                  </a:lnTo>
                  <a:lnTo>
                    <a:pt x="30677" y="3592281"/>
                  </a:lnTo>
                  <a:lnTo>
                    <a:pt x="63970" y="3614708"/>
                  </a:lnTo>
                  <a:lnTo>
                    <a:pt x="104739" y="3622926"/>
                  </a:lnTo>
                  <a:lnTo>
                    <a:pt x="9203876" y="3622926"/>
                  </a:lnTo>
                  <a:lnTo>
                    <a:pt x="9244639" y="3614693"/>
                  </a:lnTo>
                  <a:lnTo>
                    <a:pt x="9277933" y="3592242"/>
                  </a:lnTo>
                  <a:lnTo>
                    <a:pt x="9300383" y="3558942"/>
                  </a:lnTo>
                  <a:lnTo>
                    <a:pt x="9308617" y="3518164"/>
                  </a:lnTo>
                  <a:lnTo>
                    <a:pt x="9308617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4173" y="2971665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66" y="0"/>
                  </a:moveTo>
                  <a:lnTo>
                    <a:pt x="52350" y="0"/>
                  </a:lnTo>
                  <a:lnTo>
                    <a:pt x="31999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17" y="753903"/>
                  </a:lnTo>
                  <a:lnTo>
                    <a:pt x="9308617" y="52414"/>
                  </a:lnTo>
                  <a:lnTo>
                    <a:pt x="9304503" y="31979"/>
                  </a:lnTo>
                  <a:lnTo>
                    <a:pt x="9293284" y="15322"/>
                  </a:lnTo>
                  <a:lnTo>
                    <a:pt x="9276644" y="4108"/>
                  </a:lnTo>
                  <a:lnTo>
                    <a:pt x="9256266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4187" y="2813944"/>
            <a:ext cx="6883400" cy="409321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-610" dirty="0">
                <a:solidFill>
                  <a:srgbClr val="FFFFFF"/>
                </a:solidFill>
                <a:latin typeface="メイリオ"/>
                <a:cs typeface="メイリオ"/>
              </a:rPr>
              <a:t>&gt;_</a:t>
            </a:r>
            <a:r>
              <a:rPr sz="2950" spc="-45" dirty="0">
                <a:solidFill>
                  <a:srgbClr val="FFFFFF"/>
                </a:solidFill>
                <a:latin typeface="メイリオ"/>
                <a:cs typeface="メイリオ"/>
              </a:rPr>
              <a:t> ターミナル</a:t>
            </a:r>
            <a:endParaRPr sz="2950">
              <a:latin typeface="メイリオ"/>
              <a:cs typeface="メイリオ"/>
            </a:endParaRPr>
          </a:p>
          <a:p>
            <a:pPr marL="22860">
              <a:lnSpc>
                <a:spcPct val="100000"/>
              </a:lnSpc>
              <a:spcBef>
                <a:spcPts val="2630"/>
              </a:spcBef>
            </a:pPr>
            <a:r>
              <a:rPr sz="3950" spc="-1050" dirty="0">
                <a:solidFill>
                  <a:srgbClr val="FFFFFF"/>
                </a:solidFill>
                <a:latin typeface="メイリオ"/>
                <a:cs typeface="メイリオ"/>
              </a:rPr>
              <a:t>~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$</a:t>
            </a:r>
            <a:r>
              <a:rPr sz="3950" spc="-3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rebase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250" dirty="0">
                <a:solidFill>
                  <a:srgbClr val="FFFFFF"/>
                </a:solidFill>
                <a:latin typeface="メイリオ"/>
                <a:cs typeface="メイリオ"/>
              </a:rPr>
              <a:t>-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i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HEAD~3</a:t>
            </a:r>
            <a:endParaRPr sz="3950">
              <a:latin typeface="メイリオ"/>
              <a:cs typeface="メイリオ"/>
            </a:endParaRPr>
          </a:p>
          <a:p>
            <a:pPr marL="22860" marR="5080">
              <a:lnSpc>
                <a:spcPct val="100899"/>
              </a:lnSpc>
              <a:spcBef>
                <a:spcPts val="4780"/>
              </a:spcBef>
            </a:pP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メイリオ"/>
                <a:cs typeface="メイリオ"/>
              </a:rPr>
              <a:t>gh21f6d</a:t>
            </a:r>
            <a:r>
              <a:rPr sz="3950" spc="-90" dirty="0">
                <a:solidFill>
                  <a:srgbClr val="FFFFFF"/>
                </a:solidFill>
                <a:latin typeface="メイリオ"/>
                <a:cs typeface="メイリオ"/>
              </a:rPr>
              <a:t> ヘッダー修正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メイリオ"/>
                <a:cs typeface="メイリオ"/>
              </a:rPr>
              <a:t>193054e</a:t>
            </a:r>
            <a:r>
              <a:rPr sz="3950" spc="-45" dirty="0">
                <a:solidFill>
                  <a:srgbClr val="FFFFFF"/>
                </a:solidFill>
                <a:latin typeface="メイリオ"/>
                <a:cs typeface="メイリオ"/>
              </a:rPr>
              <a:t> ファイル追加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84gha0d</a:t>
            </a:r>
            <a:r>
              <a:rPr sz="3950" spc="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メイリオ"/>
                <a:cs typeface="メイリオ"/>
              </a:rPr>
              <a:t>README</a:t>
            </a:r>
            <a:r>
              <a:rPr sz="3950" spc="130" dirty="0">
                <a:solidFill>
                  <a:srgbClr val="FFFFFF"/>
                </a:solidFill>
                <a:latin typeface="メイリオ"/>
                <a:cs typeface="メイリオ"/>
              </a:rPr>
              <a:t>修正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49841" y="2133995"/>
            <a:ext cx="10052050" cy="9172575"/>
            <a:chOff x="10049841" y="2133995"/>
            <a:chExt cx="10052050" cy="9172575"/>
          </a:xfrm>
        </p:grpSpPr>
        <p:sp>
          <p:nvSpPr>
            <p:cNvPr id="9" name="object 9"/>
            <p:cNvSpPr/>
            <p:nvPr/>
          </p:nvSpPr>
          <p:spPr>
            <a:xfrm>
              <a:off x="10049841" y="2133995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8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8" y="9172495"/>
                  </a:lnTo>
                  <a:lnTo>
                    <a:pt x="10052048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25739" y="7652151"/>
              <a:ext cx="8910955" cy="2201545"/>
            </a:xfrm>
            <a:custGeom>
              <a:avLst/>
              <a:gdLst/>
              <a:ahLst/>
              <a:cxnLst/>
              <a:rect l="l" t="t" r="r" b="b"/>
              <a:pathLst>
                <a:path w="8910955" h="2201545">
                  <a:moveTo>
                    <a:pt x="8858400" y="335068"/>
                  </a:moveTo>
                  <a:lnTo>
                    <a:pt x="52333" y="335068"/>
                  </a:lnTo>
                  <a:lnTo>
                    <a:pt x="31964" y="339181"/>
                  </a:lnTo>
                  <a:lnTo>
                    <a:pt x="15329" y="350400"/>
                  </a:lnTo>
                  <a:lnTo>
                    <a:pt x="4113" y="367038"/>
                  </a:lnTo>
                  <a:lnTo>
                    <a:pt x="0" y="387414"/>
                  </a:lnTo>
                  <a:lnTo>
                    <a:pt x="0" y="2148709"/>
                  </a:lnTo>
                  <a:lnTo>
                    <a:pt x="4113" y="2169089"/>
                  </a:lnTo>
                  <a:lnTo>
                    <a:pt x="15329" y="2185728"/>
                  </a:lnTo>
                  <a:lnTo>
                    <a:pt x="31964" y="2196943"/>
                  </a:lnTo>
                  <a:lnTo>
                    <a:pt x="52333" y="2201055"/>
                  </a:lnTo>
                  <a:lnTo>
                    <a:pt x="8858400" y="2201055"/>
                  </a:lnTo>
                  <a:lnTo>
                    <a:pt x="8878763" y="2196941"/>
                  </a:lnTo>
                  <a:lnTo>
                    <a:pt x="8895395" y="2185723"/>
                  </a:lnTo>
                  <a:lnTo>
                    <a:pt x="8906610" y="2169084"/>
                  </a:lnTo>
                  <a:lnTo>
                    <a:pt x="8910723" y="2148709"/>
                  </a:lnTo>
                  <a:lnTo>
                    <a:pt x="8910723" y="387414"/>
                  </a:lnTo>
                  <a:lnTo>
                    <a:pt x="8906611" y="367033"/>
                  </a:lnTo>
                  <a:lnTo>
                    <a:pt x="8895399" y="350395"/>
                  </a:lnTo>
                  <a:lnTo>
                    <a:pt x="8878767" y="339180"/>
                  </a:lnTo>
                  <a:lnTo>
                    <a:pt x="8858400" y="335068"/>
                  </a:lnTo>
                  <a:close/>
                </a:path>
                <a:path w="8910955" h="2201545">
                  <a:moveTo>
                    <a:pt x="4332988" y="0"/>
                  </a:moveTo>
                  <a:lnTo>
                    <a:pt x="4209473" y="335068"/>
                  </a:lnTo>
                  <a:lnTo>
                    <a:pt x="4456503" y="335068"/>
                  </a:lnTo>
                  <a:lnTo>
                    <a:pt x="4332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958578" y="8194408"/>
            <a:ext cx="831850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dirty="0">
                <a:solidFill>
                  <a:srgbClr val="5C5C5C"/>
                </a:solidFill>
                <a:latin typeface="メイリオ"/>
                <a:cs typeface="メイリオ"/>
              </a:rPr>
              <a:t>squash</a:t>
            </a:r>
            <a:r>
              <a:rPr sz="3950" spc="-25" dirty="0">
                <a:solidFill>
                  <a:srgbClr val="5C5C5C"/>
                </a:solidFill>
                <a:latin typeface="メイリオ"/>
                <a:cs typeface="メイリオ"/>
              </a:rPr>
              <a:t>を指定するとそのコミットを</a:t>
            </a:r>
            <a:r>
              <a:rPr sz="3950" spc="-5" dirty="0">
                <a:solidFill>
                  <a:srgbClr val="5C5C5C"/>
                </a:solidFill>
                <a:latin typeface="メイリオ"/>
                <a:cs typeface="メイリオ"/>
              </a:rPr>
              <a:t>直前のコミットと一つにするよ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26793" y="2971665"/>
            <a:ext cx="9309100" cy="4335145"/>
            <a:chOff x="10426793" y="2971665"/>
            <a:chExt cx="9309100" cy="4335145"/>
          </a:xfrm>
        </p:grpSpPr>
        <p:sp>
          <p:nvSpPr>
            <p:cNvPr id="13" name="object 13"/>
            <p:cNvSpPr/>
            <p:nvPr/>
          </p:nvSpPr>
          <p:spPr>
            <a:xfrm>
              <a:off x="10426793" y="3725569"/>
              <a:ext cx="9309100" cy="3581400"/>
            </a:xfrm>
            <a:custGeom>
              <a:avLst/>
              <a:gdLst/>
              <a:ahLst/>
              <a:cxnLst/>
              <a:rect l="l" t="t" r="r" b="b"/>
              <a:pathLst>
                <a:path w="9309100" h="3581400">
                  <a:moveTo>
                    <a:pt x="9308616" y="0"/>
                  </a:moveTo>
                  <a:lnTo>
                    <a:pt x="0" y="0"/>
                  </a:lnTo>
                  <a:lnTo>
                    <a:pt x="0" y="3476291"/>
                  </a:lnTo>
                  <a:lnTo>
                    <a:pt x="8236" y="3517065"/>
                  </a:lnTo>
                  <a:lnTo>
                    <a:pt x="30689" y="3550361"/>
                  </a:lnTo>
                  <a:lnTo>
                    <a:pt x="63985" y="3572810"/>
                  </a:lnTo>
                  <a:lnTo>
                    <a:pt x="104739" y="3581042"/>
                  </a:lnTo>
                  <a:lnTo>
                    <a:pt x="9203875" y="3581042"/>
                  </a:lnTo>
                  <a:lnTo>
                    <a:pt x="9244642" y="3572808"/>
                  </a:lnTo>
                  <a:lnTo>
                    <a:pt x="9277937" y="3550354"/>
                  </a:lnTo>
                  <a:lnTo>
                    <a:pt x="9300384" y="3517057"/>
                  </a:lnTo>
                  <a:lnTo>
                    <a:pt x="9308616" y="3476291"/>
                  </a:lnTo>
                  <a:lnTo>
                    <a:pt x="9308616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26793" y="2971665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72" y="0"/>
                  </a:moveTo>
                  <a:lnTo>
                    <a:pt x="52353" y="0"/>
                  </a:lnTo>
                  <a:lnTo>
                    <a:pt x="32001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16" y="753903"/>
                  </a:lnTo>
                  <a:lnTo>
                    <a:pt x="9308616" y="52414"/>
                  </a:lnTo>
                  <a:lnTo>
                    <a:pt x="9304502" y="31979"/>
                  </a:lnTo>
                  <a:lnTo>
                    <a:pt x="9293285" y="15322"/>
                  </a:lnTo>
                  <a:lnTo>
                    <a:pt x="9276647" y="4108"/>
                  </a:lnTo>
                  <a:lnTo>
                    <a:pt x="925627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696806" y="2813944"/>
            <a:ext cx="7633334" cy="348551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-610" dirty="0">
                <a:solidFill>
                  <a:srgbClr val="FFFFFF"/>
                </a:solidFill>
                <a:latin typeface="メイリオ"/>
                <a:cs typeface="メイリオ"/>
              </a:rPr>
              <a:t>&gt;_</a:t>
            </a:r>
            <a:r>
              <a:rPr sz="2950" spc="-45" dirty="0">
                <a:solidFill>
                  <a:srgbClr val="FFFFFF"/>
                </a:solidFill>
                <a:latin typeface="メイリオ"/>
                <a:cs typeface="メイリオ"/>
              </a:rPr>
              <a:t> ターミナル</a:t>
            </a:r>
            <a:endParaRPr sz="2950">
              <a:latin typeface="メイリオ"/>
              <a:cs typeface="メイリオ"/>
            </a:endParaRPr>
          </a:p>
          <a:p>
            <a:pPr marL="22860" marR="5080">
              <a:lnSpc>
                <a:spcPct val="100899"/>
              </a:lnSpc>
              <a:spcBef>
                <a:spcPts val="2590"/>
              </a:spcBef>
            </a:pPr>
            <a:r>
              <a:rPr sz="3950" spc="-95" dirty="0">
                <a:solidFill>
                  <a:srgbClr val="FFFFFF"/>
                </a:solidFill>
                <a:latin typeface="メイリオ"/>
                <a:cs typeface="メイリオ"/>
              </a:rPr>
              <a:t># コミットを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つにまとめる</a:t>
            </a:r>
            <a:r>
              <a:rPr sz="3950" spc="98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メイリオ"/>
                <a:cs typeface="メイリオ"/>
              </a:rPr>
              <a:t>gh21f6d</a:t>
            </a:r>
            <a:r>
              <a:rPr sz="3950" spc="-90" dirty="0">
                <a:solidFill>
                  <a:srgbClr val="FFFFFF"/>
                </a:solidFill>
                <a:latin typeface="メイリオ"/>
                <a:cs typeface="メイリオ"/>
              </a:rPr>
              <a:t> ヘッダー修正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メイリオ"/>
                <a:cs typeface="メイリオ"/>
              </a:rPr>
              <a:t>squash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メイリオ"/>
                <a:cs typeface="メイリオ"/>
              </a:rPr>
              <a:t>193054e</a:t>
            </a:r>
            <a:r>
              <a:rPr sz="3950" spc="-45" dirty="0">
                <a:solidFill>
                  <a:srgbClr val="FFFFFF"/>
                </a:solidFill>
                <a:latin typeface="メイリオ"/>
                <a:cs typeface="メイリオ"/>
              </a:rPr>
              <a:t> ファイル追加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メイリオ"/>
                <a:cs typeface="メイリオ"/>
              </a:rPr>
              <a:t>squash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84gha0d</a:t>
            </a:r>
            <a:r>
              <a:rPr sz="3950" spc="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メイリオ"/>
                <a:cs typeface="メイリオ"/>
              </a:rPr>
              <a:t>README</a:t>
            </a:r>
            <a:r>
              <a:rPr sz="3950" spc="130" dirty="0">
                <a:solidFill>
                  <a:srgbClr val="FFFFFF"/>
                </a:solidFill>
                <a:latin typeface="メイリオ"/>
                <a:cs typeface="メイリオ"/>
              </a:rPr>
              <a:t>修正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480" y="563198"/>
            <a:ext cx="1170749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Git</a:t>
            </a:r>
            <a:r>
              <a:rPr spc="50" dirty="0"/>
              <a:t>リポジトリのコピーを作成する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8030" y="5455331"/>
              <a:ext cx="7926705" cy="1382395"/>
            </a:xfrm>
            <a:custGeom>
              <a:avLst/>
              <a:gdLst/>
              <a:ahLst/>
              <a:cxnLst/>
              <a:rect l="l" t="t" r="r" b="b"/>
              <a:pathLst>
                <a:path w="7926705" h="1382395">
                  <a:moveTo>
                    <a:pt x="7874011" y="397893"/>
                  </a:moveTo>
                  <a:lnTo>
                    <a:pt x="52448" y="397893"/>
                  </a:lnTo>
                  <a:lnTo>
                    <a:pt x="32018" y="402011"/>
                  </a:lnTo>
                  <a:lnTo>
                    <a:pt x="15348" y="413240"/>
                  </a:lnTo>
                  <a:lnTo>
                    <a:pt x="4116" y="429895"/>
                  </a:lnTo>
                  <a:lnTo>
                    <a:pt x="0" y="450289"/>
                  </a:lnTo>
                  <a:lnTo>
                    <a:pt x="0" y="1329760"/>
                  </a:lnTo>
                  <a:lnTo>
                    <a:pt x="4121" y="1350197"/>
                  </a:lnTo>
                  <a:lnTo>
                    <a:pt x="15361" y="1366847"/>
                  </a:lnTo>
                  <a:lnTo>
                    <a:pt x="32033" y="1378053"/>
                  </a:lnTo>
                  <a:lnTo>
                    <a:pt x="52448" y="1382156"/>
                  </a:lnTo>
                  <a:lnTo>
                    <a:pt x="7874011" y="1382156"/>
                  </a:lnTo>
                  <a:lnTo>
                    <a:pt x="7894441" y="1378039"/>
                  </a:lnTo>
                  <a:lnTo>
                    <a:pt x="7911111" y="1366810"/>
                  </a:lnTo>
                  <a:lnTo>
                    <a:pt x="7922343" y="1350155"/>
                  </a:lnTo>
                  <a:lnTo>
                    <a:pt x="7926460" y="1329760"/>
                  </a:lnTo>
                  <a:lnTo>
                    <a:pt x="7926460" y="450289"/>
                  </a:lnTo>
                  <a:lnTo>
                    <a:pt x="7922338" y="429853"/>
                  </a:lnTo>
                  <a:lnTo>
                    <a:pt x="7911098" y="413202"/>
                  </a:lnTo>
                  <a:lnTo>
                    <a:pt x="7894426" y="401997"/>
                  </a:lnTo>
                  <a:lnTo>
                    <a:pt x="7874011" y="397893"/>
                  </a:lnTo>
                  <a:close/>
                </a:path>
                <a:path w="7926705" h="1382395">
                  <a:moveTo>
                    <a:pt x="1978997" y="0"/>
                  </a:moveTo>
                  <a:lnTo>
                    <a:pt x="1861586" y="397893"/>
                  </a:lnTo>
                  <a:lnTo>
                    <a:pt x="2096408" y="397893"/>
                  </a:lnTo>
                  <a:lnTo>
                    <a:pt x="197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27573" y="5997588"/>
            <a:ext cx="74695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944" dirty="0">
                <a:solidFill>
                  <a:srgbClr val="5C5C5C"/>
                </a:solidFill>
                <a:latin typeface="Yu Gothic UI Light"/>
                <a:cs typeface="Yu Gothic UI Light"/>
              </a:rPr>
              <a:t>クローン</a:t>
            </a:r>
            <a:r>
              <a:rPr sz="3950" b="0" spc="905" dirty="0">
                <a:solidFill>
                  <a:srgbClr val="5C5C5C"/>
                </a:solidFill>
                <a:latin typeface="Yu Gothic UI Light"/>
                <a:cs typeface="Yu Gothic UI Light"/>
              </a:rPr>
              <a:t>（</a:t>
            </a:r>
            <a:r>
              <a:rPr sz="3950" b="0" spc="595" dirty="0">
                <a:solidFill>
                  <a:srgbClr val="5C5C5C"/>
                </a:solidFill>
                <a:latin typeface="Yu Gothic UI Light"/>
                <a:cs typeface="Yu Gothic UI Light"/>
              </a:rPr>
              <a:t>コピーを</a:t>
            </a:r>
            <a:r>
              <a:rPr sz="3950" b="0" spc="750" dirty="0">
                <a:solidFill>
                  <a:srgbClr val="5C5C5C"/>
                </a:solidFill>
                <a:latin typeface="Yu Gothic UI Light"/>
                <a:cs typeface="Yu Gothic UI Light"/>
              </a:rPr>
              <a:t>）</a:t>
            </a:r>
            <a:r>
              <a:rPr sz="3950" b="0" spc="635" dirty="0">
                <a:solidFill>
                  <a:srgbClr val="5C5C5C"/>
                </a:solidFill>
                <a:latin typeface="Yu Gothic UI Light"/>
                <a:cs typeface="Yu Gothic UI Light"/>
              </a:rPr>
              <a:t>作成するよ</a:t>
            </a:r>
            <a:endParaRPr sz="3950">
              <a:latin typeface="Yu Gothic UI Light"/>
              <a:cs typeface="Yu Gothic U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40273" y="2973731"/>
            <a:ext cx="7371715" cy="2230755"/>
            <a:chOff x="1340273" y="2973731"/>
            <a:chExt cx="7371715" cy="2230755"/>
          </a:xfrm>
        </p:grpSpPr>
        <p:sp>
          <p:nvSpPr>
            <p:cNvPr id="8" name="object 8"/>
            <p:cNvSpPr/>
            <p:nvPr/>
          </p:nvSpPr>
          <p:spPr>
            <a:xfrm>
              <a:off x="1340273" y="3727635"/>
              <a:ext cx="7371715" cy="1477010"/>
            </a:xfrm>
            <a:custGeom>
              <a:avLst/>
              <a:gdLst/>
              <a:ahLst/>
              <a:cxnLst/>
              <a:rect l="l" t="t" r="r" b="b"/>
              <a:pathLst>
                <a:path w="7371715" h="1477010">
                  <a:moveTo>
                    <a:pt x="7371503" y="0"/>
                  </a:moveTo>
                  <a:lnTo>
                    <a:pt x="0" y="0"/>
                  </a:lnTo>
                  <a:lnTo>
                    <a:pt x="0" y="1371694"/>
                  </a:lnTo>
                  <a:lnTo>
                    <a:pt x="8230" y="1412467"/>
                  </a:lnTo>
                  <a:lnTo>
                    <a:pt x="30676" y="1445746"/>
                  </a:lnTo>
                  <a:lnTo>
                    <a:pt x="63967" y="1468173"/>
                  </a:lnTo>
                  <a:lnTo>
                    <a:pt x="104736" y="1476394"/>
                  </a:lnTo>
                  <a:lnTo>
                    <a:pt x="7266767" y="1476394"/>
                  </a:lnTo>
                  <a:lnTo>
                    <a:pt x="7307560" y="1468166"/>
                  </a:lnTo>
                  <a:lnTo>
                    <a:pt x="7340849" y="1445728"/>
                  </a:lnTo>
                  <a:lnTo>
                    <a:pt x="7363281" y="1412448"/>
                  </a:lnTo>
                  <a:lnTo>
                    <a:pt x="7371503" y="1371694"/>
                  </a:lnTo>
                  <a:lnTo>
                    <a:pt x="7371503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0273" y="2973731"/>
              <a:ext cx="7371715" cy="754380"/>
            </a:xfrm>
            <a:custGeom>
              <a:avLst/>
              <a:gdLst/>
              <a:ahLst/>
              <a:cxnLst/>
              <a:rect l="l" t="t" r="r" b="b"/>
              <a:pathLst>
                <a:path w="7371715" h="754379">
                  <a:moveTo>
                    <a:pt x="7319233" y="0"/>
                  </a:moveTo>
                  <a:lnTo>
                    <a:pt x="52269" y="0"/>
                  </a:lnTo>
                  <a:lnTo>
                    <a:pt x="31963" y="4118"/>
                  </a:lnTo>
                  <a:lnTo>
                    <a:pt x="15344" y="15351"/>
                  </a:lnTo>
                  <a:lnTo>
                    <a:pt x="4120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7371503" y="753903"/>
                  </a:lnTo>
                  <a:lnTo>
                    <a:pt x="7371503" y="52414"/>
                  </a:lnTo>
                  <a:lnTo>
                    <a:pt x="7367395" y="31979"/>
                  </a:lnTo>
                  <a:lnTo>
                    <a:pt x="7356193" y="15322"/>
                  </a:lnTo>
                  <a:lnTo>
                    <a:pt x="7339579" y="4108"/>
                  </a:lnTo>
                  <a:lnTo>
                    <a:pt x="7319233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68403" y="2816009"/>
            <a:ext cx="6791325" cy="166370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85"/>
              </a:spcBef>
            </a:pPr>
            <a:r>
              <a:rPr sz="2950" b="0" dirty="0">
                <a:solidFill>
                  <a:srgbClr val="FFFFFF"/>
                </a:solidFill>
                <a:latin typeface="Yu Gothic UI Light"/>
                <a:cs typeface="Yu Gothic UI Light"/>
              </a:rPr>
              <a:t>&gt;_</a:t>
            </a:r>
            <a:r>
              <a:rPr sz="2950" b="0" spc="660" dirty="0">
                <a:solidFill>
                  <a:srgbClr val="FFFFFF"/>
                </a:solidFill>
                <a:latin typeface="Yu Gothic UI Light"/>
                <a:cs typeface="Yu Gothic UI Light"/>
              </a:rPr>
              <a:t> ターミナル</a:t>
            </a:r>
            <a:endParaRPr sz="2950">
              <a:latin typeface="Yu Gothic UI Light"/>
              <a:cs typeface="Yu Gothic UI Light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950" b="0" spc="-440" dirty="0">
                <a:solidFill>
                  <a:srgbClr val="FFFFFF"/>
                </a:solidFill>
                <a:latin typeface="Yu Gothic UI Light"/>
                <a:cs typeface="Yu Gothic UI Light"/>
              </a:rPr>
              <a:t>~</a:t>
            </a:r>
            <a:r>
              <a:rPr sz="3950" b="0" spc="240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525" dirty="0">
                <a:solidFill>
                  <a:srgbClr val="FFFFFF"/>
                </a:solidFill>
                <a:latin typeface="Yu Gothic UI Light"/>
                <a:cs typeface="Yu Gothic UI Light"/>
              </a:rPr>
              <a:t>$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Yu Gothic UI Light"/>
                <a:cs typeface="Yu Gothic UI Light"/>
              </a:rPr>
              <a:t>git</a:t>
            </a:r>
            <a:r>
              <a:rPr sz="3950" b="0" spc="245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3950" b="0" spc="300" dirty="0">
                <a:solidFill>
                  <a:srgbClr val="FFFFFF"/>
                </a:solidFill>
                <a:latin typeface="Yu Gothic UI Light"/>
                <a:cs typeface="Yu Gothic UI Light"/>
              </a:rPr>
              <a:t>clone</a:t>
            </a:r>
            <a:r>
              <a:rPr sz="3950" b="0" spc="434" dirty="0">
                <a:solidFill>
                  <a:srgbClr val="FFFFFF"/>
                </a:solidFill>
                <a:latin typeface="Yu Gothic UI Light"/>
                <a:cs typeface="Yu Gothic UI Light"/>
              </a:rPr>
              <a:t> &lt;リポジトリ名&gt;</a:t>
            </a:r>
            <a:endParaRPr sz="3950">
              <a:latin typeface="Yu Gothic UI Light"/>
              <a:cs typeface="Yu Gothic U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82783" y="3152877"/>
              <a:ext cx="4073525" cy="1588135"/>
            </a:xfrm>
            <a:custGeom>
              <a:avLst/>
              <a:gdLst/>
              <a:ahLst/>
              <a:cxnLst/>
              <a:rect l="l" t="t" r="r" b="b"/>
              <a:pathLst>
                <a:path w="4073525" h="1588135">
                  <a:moveTo>
                    <a:pt x="40684" y="2921"/>
                  </a:moveTo>
                  <a:lnTo>
                    <a:pt x="18185" y="10576"/>
                  </a:lnTo>
                  <a:lnTo>
                    <a:pt x="17766" y="11080"/>
                  </a:lnTo>
                  <a:lnTo>
                    <a:pt x="40684" y="2921"/>
                  </a:lnTo>
                  <a:close/>
                </a:path>
                <a:path w="4073525" h="1588135">
                  <a:moveTo>
                    <a:pt x="49270" y="0"/>
                  </a:moveTo>
                  <a:lnTo>
                    <a:pt x="48238" y="351"/>
                  </a:lnTo>
                  <a:lnTo>
                    <a:pt x="51415" y="351"/>
                  </a:lnTo>
                  <a:lnTo>
                    <a:pt x="49270" y="0"/>
                  </a:lnTo>
                  <a:close/>
                </a:path>
                <a:path w="4073525" h="1588135">
                  <a:moveTo>
                    <a:pt x="2620355" y="1575151"/>
                  </a:moveTo>
                  <a:lnTo>
                    <a:pt x="1647508" y="1575151"/>
                  </a:lnTo>
                  <a:lnTo>
                    <a:pt x="1691898" y="1586863"/>
                  </a:lnTo>
                  <a:lnTo>
                    <a:pt x="1709628" y="1587800"/>
                  </a:lnTo>
                  <a:lnTo>
                    <a:pt x="1710925" y="1587851"/>
                  </a:lnTo>
                  <a:lnTo>
                    <a:pt x="2529925" y="1587851"/>
                  </a:lnTo>
                  <a:lnTo>
                    <a:pt x="2536679" y="1587577"/>
                  </a:lnTo>
                  <a:lnTo>
                    <a:pt x="2574327" y="1585509"/>
                  </a:lnTo>
                  <a:lnTo>
                    <a:pt x="2620355" y="1575151"/>
                  </a:lnTo>
                  <a:close/>
                </a:path>
                <a:path w="4073525" h="1588135">
                  <a:moveTo>
                    <a:pt x="2784950" y="1562451"/>
                  </a:moveTo>
                  <a:lnTo>
                    <a:pt x="1436568" y="1562451"/>
                  </a:lnTo>
                  <a:lnTo>
                    <a:pt x="1488377" y="1574109"/>
                  </a:lnTo>
                  <a:lnTo>
                    <a:pt x="1494917" y="1574654"/>
                  </a:lnTo>
                  <a:lnTo>
                    <a:pt x="1502079" y="1575151"/>
                  </a:lnTo>
                  <a:lnTo>
                    <a:pt x="2730941" y="1575151"/>
                  </a:lnTo>
                  <a:lnTo>
                    <a:pt x="2784950" y="1562451"/>
                  </a:lnTo>
                  <a:close/>
                </a:path>
                <a:path w="4073525" h="1588135">
                  <a:moveTo>
                    <a:pt x="2940963" y="1549751"/>
                  </a:moveTo>
                  <a:lnTo>
                    <a:pt x="1326656" y="1549751"/>
                  </a:lnTo>
                  <a:lnTo>
                    <a:pt x="1381114" y="1562451"/>
                  </a:lnTo>
                  <a:lnTo>
                    <a:pt x="2878752" y="1562451"/>
                  </a:lnTo>
                  <a:lnTo>
                    <a:pt x="2898551" y="1560327"/>
                  </a:lnTo>
                  <a:lnTo>
                    <a:pt x="2940963" y="1549751"/>
                  </a:lnTo>
                  <a:close/>
                </a:path>
                <a:path w="4073525" h="1588135">
                  <a:moveTo>
                    <a:pt x="3039234" y="1537051"/>
                  </a:moveTo>
                  <a:lnTo>
                    <a:pt x="1220797" y="1537051"/>
                  </a:lnTo>
                  <a:lnTo>
                    <a:pt x="1273211" y="1549751"/>
                  </a:lnTo>
                  <a:lnTo>
                    <a:pt x="2988614" y="1549751"/>
                  </a:lnTo>
                  <a:lnTo>
                    <a:pt x="2992913" y="1549177"/>
                  </a:lnTo>
                  <a:lnTo>
                    <a:pt x="3039234" y="1537051"/>
                  </a:lnTo>
                  <a:close/>
                </a:path>
                <a:path w="4073525" h="1588135">
                  <a:moveTo>
                    <a:pt x="3337866" y="1473551"/>
                  </a:moveTo>
                  <a:lnTo>
                    <a:pt x="884112" y="1473551"/>
                  </a:lnTo>
                  <a:lnTo>
                    <a:pt x="928857" y="1486251"/>
                  </a:lnTo>
                  <a:lnTo>
                    <a:pt x="1050465" y="1519101"/>
                  </a:lnTo>
                  <a:lnTo>
                    <a:pt x="1080668" y="1524351"/>
                  </a:lnTo>
                  <a:lnTo>
                    <a:pt x="1119123" y="1524351"/>
                  </a:lnTo>
                  <a:lnTo>
                    <a:pt x="1169429" y="1537051"/>
                  </a:lnTo>
                  <a:lnTo>
                    <a:pt x="3078695" y="1537051"/>
                  </a:lnTo>
                  <a:lnTo>
                    <a:pt x="3087684" y="1535714"/>
                  </a:lnTo>
                  <a:lnTo>
                    <a:pt x="3096154" y="1534311"/>
                  </a:lnTo>
                  <a:lnTo>
                    <a:pt x="3176579" y="1511651"/>
                  </a:lnTo>
                  <a:lnTo>
                    <a:pt x="3219386" y="1511651"/>
                  </a:lnTo>
                  <a:lnTo>
                    <a:pt x="3260585" y="1498951"/>
                  </a:lnTo>
                  <a:lnTo>
                    <a:pt x="3300103" y="1486251"/>
                  </a:lnTo>
                  <a:lnTo>
                    <a:pt x="3337866" y="1473551"/>
                  </a:lnTo>
                  <a:close/>
                </a:path>
                <a:path w="4073525" h="1588135">
                  <a:moveTo>
                    <a:pt x="3969188" y="1168751"/>
                  </a:moveTo>
                  <a:lnTo>
                    <a:pt x="130993" y="1168751"/>
                  </a:lnTo>
                  <a:lnTo>
                    <a:pt x="150368" y="1181451"/>
                  </a:lnTo>
                  <a:lnTo>
                    <a:pt x="237744" y="1232251"/>
                  </a:lnTo>
                  <a:lnTo>
                    <a:pt x="284038" y="1257651"/>
                  </a:lnTo>
                  <a:lnTo>
                    <a:pt x="332118" y="1283051"/>
                  </a:lnTo>
                  <a:lnTo>
                    <a:pt x="396455" y="1312034"/>
                  </a:lnTo>
                  <a:lnTo>
                    <a:pt x="433409" y="1321151"/>
                  </a:lnTo>
                  <a:lnTo>
                    <a:pt x="486508" y="1346551"/>
                  </a:lnTo>
                  <a:lnTo>
                    <a:pt x="535788" y="1371951"/>
                  </a:lnTo>
                  <a:lnTo>
                    <a:pt x="585534" y="1384651"/>
                  </a:lnTo>
                  <a:lnTo>
                    <a:pt x="610941" y="1397508"/>
                  </a:lnTo>
                  <a:lnTo>
                    <a:pt x="691220" y="1423866"/>
                  </a:lnTo>
                  <a:lnTo>
                    <a:pt x="788764" y="1448151"/>
                  </a:lnTo>
                  <a:lnTo>
                    <a:pt x="836456" y="1471552"/>
                  </a:lnTo>
                  <a:lnTo>
                    <a:pt x="837827" y="1472002"/>
                  </a:lnTo>
                  <a:lnTo>
                    <a:pt x="843911" y="1473551"/>
                  </a:lnTo>
                  <a:lnTo>
                    <a:pt x="3371596" y="1473551"/>
                  </a:lnTo>
                  <a:lnTo>
                    <a:pt x="3376091" y="1472239"/>
                  </a:lnTo>
                  <a:lnTo>
                    <a:pt x="3418125" y="1448151"/>
                  </a:lnTo>
                  <a:lnTo>
                    <a:pt x="3491424" y="1427214"/>
                  </a:lnTo>
                  <a:lnTo>
                    <a:pt x="3516244" y="1417508"/>
                  </a:lnTo>
                  <a:lnTo>
                    <a:pt x="3551583" y="1397351"/>
                  </a:lnTo>
                  <a:lnTo>
                    <a:pt x="3596107" y="1384651"/>
                  </a:lnTo>
                  <a:lnTo>
                    <a:pt x="3684987" y="1333851"/>
                  </a:lnTo>
                  <a:lnTo>
                    <a:pt x="3732186" y="1308451"/>
                  </a:lnTo>
                  <a:lnTo>
                    <a:pt x="3778045" y="1283051"/>
                  </a:lnTo>
                  <a:lnTo>
                    <a:pt x="3822465" y="1257651"/>
                  </a:lnTo>
                  <a:lnTo>
                    <a:pt x="3865344" y="1232251"/>
                  </a:lnTo>
                  <a:lnTo>
                    <a:pt x="3906582" y="1206851"/>
                  </a:lnTo>
                  <a:lnTo>
                    <a:pt x="3923753" y="1194151"/>
                  </a:lnTo>
                  <a:lnTo>
                    <a:pt x="3939927" y="1194151"/>
                  </a:lnTo>
                  <a:lnTo>
                    <a:pt x="3955079" y="1181451"/>
                  </a:lnTo>
                  <a:lnTo>
                    <a:pt x="3969188" y="1168751"/>
                  </a:lnTo>
                  <a:close/>
                </a:path>
                <a:path w="4073525" h="1588135">
                  <a:moveTo>
                    <a:pt x="3981020" y="1156051"/>
                  </a:moveTo>
                  <a:lnTo>
                    <a:pt x="105012" y="1156051"/>
                  </a:lnTo>
                  <a:lnTo>
                    <a:pt x="113043" y="1168751"/>
                  </a:lnTo>
                  <a:lnTo>
                    <a:pt x="3975501" y="1168751"/>
                  </a:lnTo>
                  <a:lnTo>
                    <a:pt x="3981020" y="1156051"/>
                  </a:lnTo>
                  <a:close/>
                </a:path>
                <a:path w="4073525" h="1588135">
                  <a:moveTo>
                    <a:pt x="50636" y="13051"/>
                  </a:moveTo>
                  <a:lnTo>
                    <a:pt x="24107" y="25751"/>
                  </a:lnTo>
                  <a:lnTo>
                    <a:pt x="6427" y="51151"/>
                  </a:lnTo>
                  <a:lnTo>
                    <a:pt x="0" y="76551"/>
                  </a:lnTo>
                  <a:lnTo>
                    <a:pt x="0" y="1003651"/>
                  </a:lnTo>
                  <a:lnTo>
                    <a:pt x="6713" y="1041751"/>
                  </a:lnTo>
                  <a:lnTo>
                    <a:pt x="24997" y="1079851"/>
                  </a:lnTo>
                  <a:lnTo>
                    <a:pt x="52067" y="1117951"/>
                  </a:lnTo>
                  <a:lnTo>
                    <a:pt x="85138" y="1143351"/>
                  </a:lnTo>
                  <a:lnTo>
                    <a:pt x="88656" y="1143351"/>
                  </a:lnTo>
                  <a:lnTo>
                    <a:pt x="98038" y="1156051"/>
                  </a:lnTo>
                  <a:lnTo>
                    <a:pt x="3991669" y="1156051"/>
                  </a:lnTo>
                  <a:lnTo>
                    <a:pt x="4023248" y="1117951"/>
                  </a:lnTo>
                  <a:lnTo>
                    <a:pt x="4049172" y="1079851"/>
                  </a:lnTo>
                  <a:lnTo>
                    <a:pt x="4066720" y="1041751"/>
                  </a:lnTo>
                  <a:lnTo>
                    <a:pt x="4073174" y="1003651"/>
                  </a:lnTo>
                  <a:lnTo>
                    <a:pt x="4073174" y="571851"/>
                  </a:lnTo>
                  <a:lnTo>
                    <a:pt x="2076570" y="571851"/>
                  </a:lnTo>
                  <a:lnTo>
                    <a:pt x="2035200" y="559151"/>
                  </a:lnTo>
                  <a:lnTo>
                    <a:pt x="1947698" y="559151"/>
                  </a:lnTo>
                  <a:lnTo>
                    <a:pt x="1901616" y="546451"/>
                  </a:lnTo>
                  <a:lnTo>
                    <a:pt x="1854011" y="546451"/>
                  </a:lnTo>
                  <a:lnTo>
                    <a:pt x="1754334" y="521051"/>
                  </a:lnTo>
                  <a:lnTo>
                    <a:pt x="1702310" y="521051"/>
                  </a:lnTo>
                  <a:lnTo>
                    <a:pt x="1537791" y="482951"/>
                  </a:lnTo>
                  <a:lnTo>
                    <a:pt x="1361115" y="444851"/>
                  </a:lnTo>
                  <a:lnTo>
                    <a:pt x="1299635" y="419451"/>
                  </a:lnTo>
                  <a:lnTo>
                    <a:pt x="963386" y="330551"/>
                  </a:lnTo>
                  <a:lnTo>
                    <a:pt x="913693" y="305151"/>
                  </a:lnTo>
                  <a:lnTo>
                    <a:pt x="760731" y="267051"/>
                  </a:lnTo>
                  <a:lnTo>
                    <a:pt x="709547" y="241651"/>
                  </a:lnTo>
                  <a:lnTo>
                    <a:pt x="607906" y="216251"/>
                  </a:lnTo>
                  <a:lnTo>
                    <a:pt x="557523" y="190851"/>
                  </a:lnTo>
                  <a:lnTo>
                    <a:pt x="457814" y="165451"/>
                  </a:lnTo>
                  <a:lnTo>
                    <a:pt x="408564" y="140051"/>
                  </a:lnTo>
                  <a:lnTo>
                    <a:pt x="359766" y="127351"/>
                  </a:lnTo>
                  <a:lnTo>
                    <a:pt x="311456" y="101951"/>
                  </a:lnTo>
                  <a:lnTo>
                    <a:pt x="266286" y="89251"/>
                  </a:lnTo>
                  <a:lnTo>
                    <a:pt x="223364" y="76551"/>
                  </a:lnTo>
                  <a:lnTo>
                    <a:pt x="182783" y="63851"/>
                  </a:lnTo>
                  <a:lnTo>
                    <a:pt x="144634" y="51151"/>
                  </a:lnTo>
                  <a:lnTo>
                    <a:pt x="99316" y="25751"/>
                  </a:lnTo>
                  <a:lnTo>
                    <a:pt x="83610" y="25751"/>
                  </a:lnTo>
                  <a:lnTo>
                    <a:pt x="50636" y="13051"/>
                  </a:lnTo>
                  <a:close/>
                </a:path>
                <a:path w="4073525" h="1588135">
                  <a:moveTo>
                    <a:pt x="4050044" y="25751"/>
                  </a:moveTo>
                  <a:lnTo>
                    <a:pt x="3986527" y="25751"/>
                  </a:lnTo>
                  <a:lnTo>
                    <a:pt x="3961840" y="38451"/>
                  </a:lnTo>
                  <a:lnTo>
                    <a:pt x="3941513" y="51151"/>
                  </a:lnTo>
                  <a:lnTo>
                    <a:pt x="3909504" y="63851"/>
                  </a:lnTo>
                  <a:lnTo>
                    <a:pt x="3875380" y="76551"/>
                  </a:lnTo>
                  <a:lnTo>
                    <a:pt x="3839216" y="101951"/>
                  </a:lnTo>
                  <a:lnTo>
                    <a:pt x="3801088" y="114651"/>
                  </a:lnTo>
                  <a:lnTo>
                    <a:pt x="3756107" y="127351"/>
                  </a:lnTo>
                  <a:lnTo>
                    <a:pt x="3710529" y="152751"/>
                  </a:lnTo>
                  <a:lnTo>
                    <a:pt x="3664390" y="165451"/>
                  </a:lnTo>
                  <a:lnTo>
                    <a:pt x="3617731" y="190851"/>
                  </a:lnTo>
                  <a:lnTo>
                    <a:pt x="3570588" y="203551"/>
                  </a:lnTo>
                  <a:lnTo>
                    <a:pt x="3523002" y="228951"/>
                  </a:lnTo>
                  <a:lnTo>
                    <a:pt x="3475008" y="241651"/>
                  </a:lnTo>
                  <a:lnTo>
                    <a:pt x="3426648" y="267051"/>
                  </a:lnTo>
                  <a:lnTo>
                    <a:pt x="3328977" y="292451"/>
                  </a:lnTo>
                  <a:lnTo>
                    <a:pt x="3277777" y="317851"/>
                  </a:lnTo>
                  <a:lnTo>
                    <a:pt x="3226907" y="330551"/>
                  </a:lnTo>
                  <a:lnTo>
                    <a:pt x="3176387" y="355951"/>
                  </a:lnTo>
                  <a:lnTo>
                    <a:pt x="3027150" y="394051"/>
                  </a:lnTo>
                  <a:lnTo>
                    <a:pt x="2978250" y="419451"/>
                  </a:lnTo>
                  <a:lnTo>
                    <a:pt x="2834395" y="457551"/>
                  </a:lnTo>
                  <a:lnTo>
                    <a:pt x="2668949" y="495651"/>
                  </a:lnTo>
                  <a:lnTo>
                    <a:pt x="2513745" y="533751"/>
                  </a:lnTo>
                  <a:lnTo>
                    <a:pt x="2464388" y="533751"/>
                  </a:lnTo>
                  <a:lnTo>
                    <a:pt x="2398326" y="551411"/>
                  </a:lnTo>
                  <a:lnTo>
                    <a:pt x="4073174" y="551411"/>
                  </a:lnTo>
                  <a:lnTo>
                    <a:pt x="4073174" y="76551"/>
                  </a:lnTo>
                  <a:lnTo>
                    <a:pt x="4067016" y="51151"/>
                  </a:lnTo>
                  <a:lnTo>
                    <a:pt x="4050044" y="25751"/>
                  </a:lnTo>
                  <a:close/>
                </a:path>
                <a:path w="4073525" h="1588135">
                  <a:moveTo>
                    <a:pt x="1631321" y="478220"/>
                  </a:moveTo>
                  <a:lnTo>
                    <a:pt x="1757408" y="508351"/>
                  </a:lnTo>
                  <a:lnTo>
                    <a:pt x="1807679" y="508351"/>
                  </a:lnTo>
                  <a:lnTo>
                    <a:pt x="1903755" y="533751"/>
                  </a:lnTo>
                  <a:lnTo>
                    <a:pt x="1993707" y="533751"/>
                  </a:lnTo>
                  <a:lnTo>
                    <a:pt x="2036323" y="546451"/>
                  </a:lnTo>
                  <a:lnTo>
                    <a:pt x="2118976" y="546451"/>
                  </a:lnTo>
                  <a:lnTo>
                    <a:pt x="1631321" y="478220"/>
                  </a:lnTo>
                  <a:close/>
                </a:path>
                <a:path w="4073525" h="1588135">
                  <a:moveTo>
                    <a:pt x="1082362" y="338335"/>
                  </a:moveTo>
                  <a:lnTo>
                    <a:pt x="1115930" y="355951"/>
                  </a:lnTo>
                  <a:lnTo>
                    <a:pt x="1305017" y="406751"/>
                  </a:lnTo>
                  <a:lnTo>
                    <a:pt x="1366211" y="419451"/>
                  </a:lnTo>
                  <a:lnTo>
                    <a:pt x="1414530" y="430042"/>
                  </a:lnTo>
                  <a:lnTo>
                    <a:pt x="1082362" y="338335"/>
                  </a:lnTo>
                  <a:close/>
                </a:path>
                <a:path w="4073525" h="1588135">
                  <a:moveTo>
                    <a:pt x="869638" y="279606"/>
                  </a:moveTo>
                  <a:lnTo>
                    <a:pt x="869931" y="279751"/>
                  </a:lnTo>
                  <a:lnTo>
                    <a:pt x="873294" y="280615"/>
                  </a:lnTo>
                  <a:lnTo>
                    <a:pt x="869638" y="279606"/>
                  </a:lnTo>
                  <a:close/>
                </a:path>
                <a:path w="4073525" h="1588135">
                  <a:moveTo>
                    <a:pt x="707840" y="224832"/>
                  </a:moveTo>
                  <a:lnTo>
                    <a:pt x="716089" y="228951"/>
                  </a:lnTo>
                  <a:lnTo>
                    <a:pt x="730463" y="232516"/>
                  </a:lnTo>
                  <a:lnTo>
                    <a:pt x="707840" y="224832"/>
                  </a:lnTo>
                  <a:close/>
                </a:path>
                <a:path w="4073525" h="1588135">
                  <a:moveTo>
                    <a:pt x="552007" y="171903"/>
                  </a:moveTo>
                  <a:lnTo>
                    <a:pt x="564297" y="178151"/>
                  </a:lnTo>
                  <a:lnTo>
                    <a:pt x="587865" y="184082"/>
                  </a:lnTo>
                  <a:lnTo>
                    <a:pt x="552007" y="171903"/>
                  </a:lnTo>
                  <a:close/>
                </a:path>
                <a:path w="4073525" h="1588135">
                  <a:moveTo>
                    <a:pt x="405697" y="122209"/>
                  </a:moveTo>
                  <a:lnTo>
                    <a:pt x="415561" y="127351"/>
                  </a:lnTo>
                  <a:lnTo>
                    <a:pt x="437282" y="132936"/>
                  </a:lnTo>
                  <a:lnTo>
                    <a:pt x="405697" y="122209"/>
                  </a:lnTo>
                  <a:close/>
                </a:path>
                <a:path w="4073525" h="1588135">
                  <a:moveTo>
                    <a:pt x="270426" y="74727"/>
                  </a:moveTo>
                  <a:lnTo>
                    <a:pt x="273502" y="76551"/>
                  </a:lnTo>
                  <a:lnTo>
                    <a:pt x="280777" y="78599"/>
                  </a:lnTo>
                  <a:lnTo>
                    <a:pt x="270426" y="74727"/>
                  </a:lnTo>
                  <a:close/>
                </a:path>
                <a:path w="4073525" h="1588135">
                  <a:moveTo>
                    <a:pt x="3903456" y="49226"/>
                  </a:moveTo>
                  <a:lnTo>
                    <a:pt x="3888351" y="55884"/>
                  </a:lnTo>
                  <a:lnTo>
                    <a:pt x="3901038" y="51151"/>
                  </a:lnTo>
                  <a:lnTo>
                    <a:pt x="3903456" y="49226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72313" y="3152877"/>
              <a:ext cx="4091940" cy="1597025"/>
            </a:xfrm>
            <a:custGeom>
              <a:avLst/>
              <a:gdLst/>
              <a:ahLst/>
              <a:cxnLst/>
              <a:rect l="l" t="t" r="r" b="b"/>
              <a:pathLst>
                <a:path w="4091940" h="1597025">
                  <a:moveTo>
                    <a:pt x="0" y="73647"/>
                  </a:moveTo>
                  <a:lnTo>
                    <a:pt x="7690" y="35832"/>
                  </a:lnTo>
                  <a:lnTo>
                    <a:pt x="28657" y="10576"/>
                  </a:lnTo>
                  <a:lnTo>
                    <a:pt x="59743" y="0"/>
                  </a:lnTo>
                </a:path>
                <a:path w="4091940" h="1597025">
                  <a:moveTo>
                    <a:pt x="4088832" y="1026764"/>
                  </a:moveTo>
                  <a:lnTo>
                    <a:pt x="4087388" y="1036533"/>
                  </a:lnTo>
                  <a:lnTo>
                    <a:pt x="4069003" y="1082716"/>
                  </a:lnTo>
                  <a:lnTo>
                    <a:pt x="4041653" y="1124150"/>
                  </a:lnTo>
                  <a:lnTo>
                    <a:pt x="4029271" y="1135669"/>
                  </a:lnTo>
                </a:path>
                <a:path w="4091940" h="1597025">
                  <a:moveTo>
                    <a:pt x="2164897" y="1596562"/>
                  </a:moveTo>
                  <a:lnTo>
                    <a:pt x="2164896" y="1596562"/>
                  </a:lnTo>
                </a:path>
                <a:path w="4091940" h="1597025">
                  <a:moveTo>
                    <a:pt x="112307" y="1162765"/>
                  </a:moveTo>
                  <a:lnTo>
                    <a:pt x="54908" y="1120225"/>
                  </a:lnTo>
                  <a:lnTo>
                    <a:pt x="26331" y="1080787"/>
                  </a:lnTo>
                  <a:lnTo>
                    <a:pt x="7065" y="1036028"/>
                  </a:lnTo>
                  <a:lnTo>
                    <a:pt x="0" y="991012"/>
                  </a:lnTo>
                  <a:lnTo>
                    <a:pt x="0" y="73647"/>
                  </a:lnTo>
                </a:path>
                <a:path w="4091940" h="1597025">
                  <a:moveTo>
                    <a:pt x="2164898" y="551410"/>
                  </a:moveTo>
                  <a:lnTo>
                    <a:pt x="2737282" y="467104"/>
                  </a:lnTo>
                  <a:lnTo>
                    <a:pt x="3335894" y="281630"/>
                  </a:lnTo>
                </a:path>
                <a:path w="4091940" h="1597025">
                  <a:moveTo>
                    <a:pt x="4035848" y="3351"/>
                  </a:moveTo>
                  <a:lnTo>
                    <a:pt x="4066172" y="12125"/>
                  </a:lnTo>
                  <a:lnTo>
                    <a:pt x="4086618" y="36212"/>
                  </a:lnTo>
                  <a:lnTo>
                    <a:pt x="4091434" y="60255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72313" y="2513012"/>
              <a:ext cx="4094479" cy="1204595"/>
            </a:xfrm>
            <a:custGeom>
              <a:avLst/>
              <a:gdLst/>
              <a:ahLst/>
              <a:cxnLst/>
              <a:rect l="l" t="t" r="r" b="b"/>
              <a:pathLst>
                <a:path w="4094480" h="1204595">
                  <a:moveTo>
                    <a:pt x="2047058" y="0"/>
                  </a:moveTo>
                  <a:lnTo>
                    <a:pt x="1976683" y="349"/>
                  </a:lnTo>
                  <a:lnTo>
                    <a:pt x="1837757" y="3109"/>
                  </a:lnTo>
                  <a:lnTo>
                    <a:pt x="1769283" y="5498"/>
                  </a:lnTo>
                  <a:lnTo>
                    <a:pt x="1701519" y="8544"/>
                  </a:lnTo>
                  <a:lnTo>
                    <a:pt x="1634503" y="12236"/>
                  </a:lnTo>
                  <a:lnTo>
                    <a:pt x="1568273" y="16563"/>
                  </a:lnTo>
                  <a:lnTo>
                    <a:pt x="1502867" y="21514"/>
                  </a:lnTo>
                  <a:lnTo>
                    <a:pt x="1438324" y="27077"/>
                  </a:lnTo>
                  <a:lnTo>
                    <a:pt x="1374681" y="33242"/>
                  </a:lnTo>
                  <a:lnTo>
                    <a:pt x="1311976" y="39997"/>
                  </a:lnTo>
                  <a:lnTo>
                    <a:pt x="1250249" y="47330"/>
                  </a:lnTo>
                  <a:lnTo>
                    <a:pt x="1189536" y="55232"/>
                  </a:lnTo>
                  <a:lnTo>
                    <a:pt x="1129876" y="63689"/>
                  </a:lnTo>
                  <a:lnTo>
                    <a:pt x="1071307" y="72692"/>
                  </a:lnTo>
                  <a:lnTo>
                    <a:pt x="1013867" y="82229"/>
                  </a:lnTo>
                  <a:lnTo>
                    <a:pt x="957594" y="92289"/>
                  </a:lnTo>
                  <a:lnTo>
                    <a:pt x="902526" y="102861"/>
                  </a:lnTo>
                  <a:lnTo>
                    <a:pt x="848702" y="113933"/>
                  </a:lnTo>
                  <a:lnTo>
                    <a:pt x="796160" y="125494"/>
                  </a:lnTo>
                  <a:lnTo>
                    <a:pt x="744937" y="137533"/>
                  </a:lnTo>
                  <a:lnTo>
                    <a:pt x="695072" y="150039"/>
                  </a:lnTo>
                  <a:lnTo>
                    <a:pt x="646603" y="163000"/>
                  </a:lnTo>
                  <a:lnTo>
                    <a:pt x="599568" y="176406"/>
                  </a:lnTo>
                  <a:lnTo>
                    <a:pt x="554004" y="190244"/>
                  </a:lnTo>
                  <a:lnTo>
                    <a:pt x="509952" y="204505"/>
                  </a:lnTo>
                  <a:lnTo>
                    <a:pt x="467447" y="219176"/>
                  </a:lnTo>
                  <a:lnTo>
                    <a:pt x="426529" y="234247"/>
                  </a:lnTo>
                  <a:lnTo>
                    <a:pt x="387235" y="249706"/>
                  </a:lnTo>
                  <a:lnTo>
                    <a:pt x="349604" y="265542"/>
                  </a:lnTo>
                  <a:lnTo>
                    <a:pt x="313674" y="281744"/>
                  </a:lnTo>
                  <a:lnTo>
                    <a:pt x="247068" y="315201"/>
                  </a:lnTo>
                  <a:lnTo>
                    <a:pt x="187722" y="349987"/>
                  </a:lnTo>
                  <a:lnTo>
                    <a:pt x="135941" y="386011"/>
                  </a:lnTo>
                  <a:lnTo>
                    <a:pt x="92031" y="423185"/>
                  </a:lnTo>
                  <a:lnTo>
                    <a:pt x="56295" y="461419"/>
                  </a:lnTo>
                  <a:lnTo>
                    <a:pt x="29039" y="500623"/>
                  </a:lnTo>
                  <a:lnTo>
                    <a:pt x="10568" y="540707"/>
                  </a:lnTo>
                  <a:lnTo>
                    <a:pt x="1187" y="581581"/>
                  </a:lnTo>
                  <a:lnTo>
                    <a:pt x="0" y="602287"/>
                  </a:lnTo>
                  <a:lnTo>
                    <a:pt x="1187" y="622993"/>
                  </a:lnTo>
                  <a:lnTo>
                    <a:pt x="10568" y="663867"/>
                  </a:lnTo>
                  <a:lnTo>
                    <a:pt x="29039" y="703952"/>
                  </a:lnTo>
                  <a:lnTo>
                    <a:pt x="56295" y="743155"/>
                  </a:lnTo>
                  <a:lnTo>
                    <a:pt x="92031" y="781389"/>
                  </a:lnTo>
                  <a:lnTo>
                    <a:pt x="135941" y="818563"/>
                  </a:lnTo>
                  <a:lnTo>
                    <a:pt x="187722" y="854588"/>
                  </a:lnTo>
                  <a:lnTo>
                    <a:pt x="247068" y="889373"/>
                  </a:lnTo>
                  <a:lnTo>
                    <a:pt x="313674" y="922830"/>
                  </a:lnTo>
                  <a:lnTo>
                    <a:pt x="349604" y="939032"/>
                  </a:lnTo>
                  <a:lnTo>
                    <a:pt x="387235" y="954868"/>
                  </a:lnTo>
                  <a:lnTo>
                    <a:pt x="426529" y="970328"/>
                  </a:lnTo>
                  <a:lnTo>
                    <a:pt x="467447" y="985398"/>
                  </a:lnTo>
                  <a:lnTo>
                    <a:pt x="509952" y="1000070"/>
                  </a:lnTo>
                  <a:lnTo>
                    <a:pt x="554004" y="1014330"/>
                  </a:lnTo>
                  <a:lnTo>
                    <a:pt x="599568" y="1028169"/>
                  </a:lnTo>
                  <a:lnTo>
                    <a:pt x="646603" y="1041575"/>
                  </a:lnTo>
                  <a:lnTo>
                    <a:pt x="695072" y="1054536"/>
                  </a:lnTo>
                  <a:lnTo>
                    <a:pt x="744937" y="1067042"/>
                  </a:lnTo>
                  <a:lnTo>
                    <a:pt x="796160" y="1079081"/>
                  </a:lnTo>
                  <a:lnTo>
                    <a:pt x="848702" y="1090642"/>
                  </a:lnTo>
                  <a:lnTo>
                    <a:pt x="902526" y="1101714"/>
                  </a:lnTo>
                  <a:lnTo>
                    <a:pt x="957594" y="1112286"/>
                  </a:lnTo>
                  <a:lnTo>
                    <a:pt x="1013867" y="1122345"/>
                  </a:lnTo>
                  <a:lnTo>
                    <a:pt x="1071307" y="1131882"/>
                  </a:lnTo>
                  <a:lnTo>
                    <a:pt x="1129876" y="1140885"/>
                  </a:lnTo>
                  <a:lnTo>
                    <a:pt x="1189536" y="1149343"/>
                  </a:lnTo>
                  <a:lnTo>
                    <a:pt x="1250249" y="1157245"/>
                  </a:lnTo>
                  <a:lnTo>
                    <a:pt x="1311976" y="1164578"/>
                  </a:lnTo>
                  <a:lnTo>
                    <a:pt x="1374681" y="1171333"/>
                  </a:lnTo>
                  <a:lnTo>
                    <a:pt x="1438324" y="1177498"/>
                  </a:lnTo>
                  <a:lnTo>
                    <a:pt x="1502867" y="1183061"/>
                  </a:lnTo>
                  <a:lnTo>
                    <a:pt x="1568273" y="1188012"/>
                  </a:lnTo>
                  <a:lnTo>
                    <a:pt x="1634503" y="1192339"/>
                  </a:lnTo>
                  <a:lnTo>
                    <a:pt x="1701519" y="1196031"/>
                  </a:lnTo>
                  <a:lnTo>
                    <a:pt x="1769283" y="1199077"/>
                  </a:lnTo>
                  <a:lnTo>
                    <a:pt x="1837757" y="1201466"/>
                  </a:lnTo>
                  <a:lnTo>
                    <a:pt x="1906903" y="1203186"/>
                  </a:lnTo>
                  <a:lnTo>
                    <a:pt x="1976683" y="1204226"/>
                  </a:lnTo>
                  <a:lnTo>
                    <a:pt x="2047058" y="1204575"/>
                  </a:lnTo>
                  <a:lnTo>
                    <a:pt x="2187212" y="1203186"/>
                  </a:lnTo>
                  <a:lnTo>
                    <a:pt x="2256358" y="1201466"/>
                  </a:lnTo>
                  <a:lnTo>
                    <a:pt x="2324832" y="1199077"/>
                  </a:lnTo>
                  <a:lnTo>
                    <a:pt x="2392596" y="1196031"/>
                  </a:lnTo>
                  <a:lnTo>
                    <a:pt x="2459612" y="1192339"/>
                  </a:lnTo>
                  <a:lnTo>
                    <a:pt x="2525842" y="1188012"/>
                  </a:lnTo>
                  <a:lnTo>
                    <a:pt x="2591248" y="1183061"/>
                  </a:lnTo>
                  <a:lnTo>
                    <a:pt x="2655791" y="1177498"/>
                  </a:lnTo>
                  <a:lnTo>
                    <a:pt x="2719434" y="1171333"/>
                  </a:lnTo>
                  <a:lnTo>
                    <a:pt x="2782139" y="1164578"/>
                  </a:lnTo>
                  <a:lnTo>
                    <a:pt x="2843866" y="1157245"/>
                  </a:lnTo>
                  <a:lnTo>
                    <a:pt x="2904579" y="1149343"/>
                  </a:lnTo>
                  <a:lnTo>
                    <a:pt x="2964239" y="1140885"/>
                  </a:lnTo>
                  <a:lnTo>
                    <a:pt x="3022809" y="1131882"/>
                  </a:lnTo>
                  <a:lnTo>
                    <a:pt x="3080249" y="1122345"/>
                  </a:lnTo>
                  <a:lnTo>
                    <a:pt x="3136521" y="1112286"/>
                  </a:lnTo>
                  <a:lnTo>
                    <a:pt x="3191589" y="1101714"/>
                  </a:lnTo>
                  <a:lnTo>
                    <a:pt x="3245413" y="1090642"/>
                  </a:lnTo>
                  <a:lnTo>
                    <a:pt x="3297955" y="1079081"/>
                  </a:lnTo>
                  <a:lnTo>
                    <a:pt x="3349178" y="1067042"/>
                  </a:lnTo>
                  <a:lnTo>
                    <a:pt x="3399043" y="1054536"/>
                  </a:lnTo>
                  <a:lnTo>
                    <a:pt x="3447512" y="1041575"/>
                  </a:lnTo>
                  <a:lnTo>
                    <a:pt x="3494548" y="1028169"/>
                  </a:lnTo>
                  <a:lnTo>
                    <a:pt x="3540111" y="1014330"/>
                  </a:lnTo>
                  <a:lnTo>
                    <a:pt x="3584164" y="1000070"/>
                  </a:lnTo>
                  <a:lnTo>
                    <a:pt x="3626668" y="985398"/>
                  </a:lnTo>
                  <a:lnTo>
                    <a:pt x="3667586" y="970328"/>
                  </a:lnTo>
                  <a:lnTo>
                    <a:pt x="3706880" y="954868"/>
                  </a:lnTo>
                  <a:lnTo>
                    <a:pt x="3744511" y="939032"/>
                  </a:lnTo>
                  <a:lnTo>
                    <a:pt x="3780442" y="922830"/>
                  </a:lnTo>
                  <a:lnTo>
                    <a:pt x="3847048" y="889373"/>
                  </a:lnTo>
                  <a:lnTo>
                    <a:pt x="3906393" y="854588"/>
                  </a:lnTo>
                  <a:lnTo>
                    <a:pt x="3958174" y="818563"/>
                  </a:lnTo>
                  <a:lnTo>
                    <a:pt x="4002084" y="781389"/>
                  </a:lnTo>
                  <a:lnTo>
                    <a:pt x="4037820" y="743155"/>
                  </a:lnTo>
                  <a:lnTo>
                    <a:pt x="4065076" y="703952"/>
                  </a:lnTo>
                  <a:lnTo>
                    <a:pt x="4083547" y="663867"/>
                  </a:lnTo>
                  <a:lnTo>
                    <a:pt x="4092929" y="622993"/>
                  </a:lnTo>
                  <a:lnTo>
                    <a:pt x="4094116" y="602287"/>
                  </a:lnTo>
                  <a:lnTo>
                    <a:pt x="4092929" y="581581"/>
                  </a:lnTo>
                  <a:lnTo>
                    <a:pt x="4083547" y="540707"/>
                  </a:lnTo>
                  <a:lnTo>
                    <a:pt x="4065076" y="500623"/>
                  </a:lnTo>
                  <a:lnTo>
                    <a:pt x="4037820" y="461419"/>
                  </a:lnTo>
                  <a:lnTo>
                    <a:pt x="4002084" y="423185"/>
                  </a:lnTo>
                  <a:lnTo>
                    <a:pt x="3958174" y="386011"/>
                  </a:lnTo>
                  <a:lnTo>
                    <a:pt x="3906393" y="349987"/>
                  </a:lnTo>
                  <a:lnTo>
                    <a:pt x="3847048" y="315201"/>
                  </a:lnTo>
                  <a:lnTo>
                    <a:pt x="3780442" y="281744"/>
                  </a:lnTo>
                  <a:lnTo>
                    <a:pt x="3744511" y="265542"/>
                  </a:lnTo>
                  <a:lnTo>
                    <a:pt x="3706880" y="249706"/>
                  </a:lnTo>
                  <a:lnTo>
                    <a:pt x="3667586" y="234247"/>
                  </a:lnTo>
                  <a:lnTo>
                    <a:pt x="3626668" y="219176"/>
                  </a:lnTo>
                  <a:lnTo>
                    <a:pt x="3584164" y="204505"/>
                  </a:lnTo>
                  <a:lnTo>
                    <a:pt x="3540111" y="190244"/>
                  </a:lnTo>
                  <a:lnTo>
                    <a:pt x="3494548" y="176406"/>
                  </a:lnTo>
                  <a:lnTo>
                    <a:pt x="3447512" y="163000"/>
                  </a:lnTo>
                  <a:lnTo>
                    <a:pt x="3399043" y="150039"/>
                  </a:lnTo>
                  <a:lnTo>
                    <a:pt x="3349178" y="137533"/>
                  </a:lnTo>
                  <a:lnTo>
                    <a:pt x="3297955" y="125494"/>
                  </a:lnTo>
                  <a:lnTo>
                    <a:pt x="3245413" y="113933"/>
                  </a:lnTo>
                  <a:lnTo>
                    <a:pt x="3191589" y="102861"/>
                  </a:lnTo>
                  <a:lnTo>
                    <a:pt x="3136521" y="92289"/>
                  </a:lnTo>
                  <a:lnTo>
                    <a:pt x="3080249" y="82229"/>
                  </a:lnTo>
                  <a:lnTo>
                    <a:pt x="3022809" y="72692"/>
                  </a:lnTo>
                  <a:lnTo>
                    <a:pt x="2964239" y="63689"/>
                  </a:lnTo>
                  <a:lnTo>
                    <a:pt x="2904579" y="55232"/>
                  </a:lnTo>
                  <a:lnTo>
                    <a:pt x="2843866" y="47330"/>
                  </a:lnTo>
                  <a:lnTo>
                    <a:pt x="2782139" y="39997"/>
                  </a:lnTo>
                  <a:lnTo>
                    <a:pt x="2719434" y="33242"/>
                  </a:lnTo>
                  <a:lnTo>
                    <a:pt x="2655791" y="27077"/>
                  </a:lnTo>
                  <a:lnTo>
                    <a:pt x="2591248" y="21514"/>
                  </a:lnTo>
                  <a:lnTo>
                    <a:pt x="2525842" y="16563"/>
                  </a:lnTo>
                  <a:lnTo>
                    <a:pt x="2459612" y="12236"/>
                  </a:lnTo>
                  <a:lnTo>
                    <a:pt x="2392596" y="8544"/>
                  </a:lnTo>
                  <a:lnTo>
                    <a:pt x="2324832" y="5498"/>
                  </a:lnTo>
                  <a:lnTo>
                    <a:pt x="2256358" y="3109"/>
                  </a:lnTo>
                  <a:lnTo>
                    <a:pt x="2187212" y="1389"/>
                  </a:lnTo>
                  <a:lnTo>
                    <a:pt x="2117433" y="349"/>
                  </a:lnTo>
                  <a:lnTo>
                    <a:pt x="2047058" y="0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72313" y="2513012"/>
              <a:ext cx="4094479" cy="1204595"/>
            </a:xfrm>
            <a:custGeom>
              <a:avLst/>
              <a:gdLst/>
              <a:ahLst/>
              <a:cxnLst/>
              <a:rect l="l" t="t" r="r" b="b"/>
              <a:pathLst>
                <a:path w="4094480" h="1204595">
                  <a:moveTo>
                    <a:pt x="2047058" y="1204575"/>
                  </a:moveTo>
                  <a:lnTo>
                    <a:pt x="2117432" y="1204226"/>
                  </a:lnTo>
                  <a:lnTo>
                    <a:pt x="2187212" y="1203186"/>
                  </a:lnTo>
                  <a:lnTo>
                    <a:pt x="2256357" y="1201466"/>
                  </a:lnTo>
                  <a:lnTo>
                    <a:pt x="2324831" y="1199077"/>
                  </a:lnTo>
                  <a:lnTo>
                    <a:pt x="2392595" y="1196031"/>
                  </a:lnTo>
                  <a:lnTo>
                    <a:pt x="2459611" y="1192339"/>
                  </a:lnTo>
                  <a:lnTo>
                    <a:pt x="2525841" y="1188012"/>
                  </a:lnTo>
                  <a:lnTo>
                    <a:pt x="2591247" y="1183061"/>
                  </a:lnTo>
                  <a:lnTo>
                    <a:pt x="2655790" y="1177498"/>
                  </a:lnTo>
                  <a:lnTo>
                    <a:pt x="2719433" y="1171333"/>
                  </a:lnTo>
                  <a:lnTo>
                    <a:pt x="2782137" y="1164578"/>
                  </a:lnTo>
                  <a:lnTo>
                    <a:pt x="2843865" y="1157245"/>
                  </a:lnTo>
                  <a:lnTo>
                    <a:pt x="2904578" y="1149343"/>
                  </a:lnTo>
                  <a:lnTo>
                    <a:pt x="2964238" y="1140885"/>
                  </a:lnTo>
                  <a:lnTo>
                    <a:pt x="3022807" y="1131882"/>
                  </a:lnTo>
                  <a:lnTo>
                    <a:pt x="3080247" y="1122345"/>
                  </a:lnTo>
                  <a:lnTo>
                    <a:pt x="3136520" y="1112285"/>
                  </a:lnTo>
                  <a:lnTo>
                    <a:pt x="3191587" y="1101714"/>
                  </a:lnTo>
                  <a:lnTo>
                    <a:pt x="3245411" y="1090642"/>
                  </a:lnTo>
                  <a:lnTo>
                    <a:pt x="3297954" y="1079081"/>
                  </a:lnTo>
                  <a:lnTo>
                    <a:pt x="3349177" y="1067042"/>
                  </a:lnTo>
                  <a:lnTo>
                    <a:pt x="3399042" y="1054536"/>
                  </a:lnTo>
                  <a:lnTo>
                    <a:pt x="3447511" y="1041575"/>
                  </a:lnTo>
                  <a:lnTo>
                    <a:pt x="3494546" y="1028169"/>
                  </a:lnTo>
                  <a:lnTo>
                    <a:pt x="3540110" y="1014330"/>
                  </a:lnTo>
                  <a:lnTo>
                    <a:pt x="3584163" y="1000070"/>
                  </a:lnTo>
                  <a:lnTo>
                    <a:pt x="3626667" y="985398"/>
                  </a:lnTo>
                  <a:lnTo>
                    <a:pt x="3667586" y="970327"/>
                  </a:lnTo>
                  <a:lnTo>
                    <a:pt x="3706879" y="954868"/>
                  </a:lnTo>
                  <a:lnTo>
                    <a:pt x="3744510" y="939032"/>
                  </a:lnTo>
                  <a:lnTo>
                    <a:pt x="3780441" y="922830"/>
                  </a:lnTo>
                  <a:lnTo>
                    <a:pt x="3847047" y="889373"/>
                  </a:lnTo>
                  <a:lnTo>
                    <a:pt x="3906393" y="854588"/>
                  </a:lnTo>
                  <a:lnTo>
                    <a:pt x="3958173" y="818563"/>
                  </a:lnTo>
                  <a:lnTo>
                    <a:pt x="4002084" y="781389"/>
                  </a:lnTo>
                  <a:lnTo>
                    <a:pt x="4037820" y="743155"/>
                  </a:lnTo>
                  <a:lnTo>
                    <a:pt x="4065076" y="703952"/>
                  </a:lnTo>
                  <a:lnTo>
                    <a:pt x="4083547" y="663868"/>
                  </a:lnTo>
                  <a:lnTo>
                    <a:pt x="4092929" y="622993"/>
                  </a:lnTo>
                  <a:lnTo>
                    <a:pt x="4094116" y="602287"/>
                  </a:lnTo>
                  <a:lnTo>
                    <a:pt x="4092929" y="581581"/>
                  </a:lnTo>
                  <a:lnTo>
                    <a:pt x="4083547" y="540707"/>
                  </a:lnTo>
                  <a:lnTo>
                    <a:pt x="4065076" y="500623"/>
                  </a:lnTo>
                  <a:lnTo>
                    <a:pt x="4037820" y="461419"/>
                  </a:lnTo>
                  <a:lnTo>
                    <a:pt x="4002084" y="423185"/>
                  </a:lnTo>
                  <a:lnTo>
                    <a:pt x="3958173" y="386011"/>
                  </a:lnTo>
                  <a:lnTo>
                    <a:pt x="3906393" y="349987"/>
                  </a:lnTo>
                  <a:lnTo>
                    <a:pt x="3847047" y="315201"/>
                  </a:lnTo>
                  <a:lnTo>
                    <a:pt x="3780441" y="281744"/>
                  </a:lnTo>
                  <a:lnTo>
                    <a:pt x="3744510" y="265542"/>
                  </a:lnTo>
                  <a:lnTo>
                    <a:pt x="3706879" y="249706"/>
                  </a:lnTo>
                  <a:lnTo>
                    <a:pt x="3667586" y="234247"/>
                  </a:lnTo>
                  <a:lnTo>
                    <a:pt x="3626667" y="219176"/>
                  </a:lnTo>
                  <a:lnTo>
                    <a:pt x="3584163" y="204505"/>
                  </a:lnTo>
                  <a:lnTo>
                    <a:pt x="3540110" y="190244"/>
                  </a:lnTo>
                  <a:lnTo>
                    <a:pt x="3494546" y="176405"/>
                  </a:lnTo>
                  <a:lnTo>
                    <a:pt x="3447511" y="163000"/>
                  </a:lnTo>
                  <a:lnTo>
                    <a:pt x="3399042" y="150039"/>
                  </a:lnTo>
                  <a:lnTo>
                    <a:pt x="3349177" y="137533"/>
                  </a:lnTo>
                  <a:lnTo>
                    <a:pt x="3297954" y="125494"/>
                  </a:lnTo>
                  <a:lnTo>
                    <a:pt x="3245411" y="113933"/>
                  </a:lnTo>
                  <a:lnTo>
                    <a:pt x="3191587" y="102861"/>
                  </a:lnTo>
                  <a:lnTo>
                    <a:pt x="3136520" y="92289"/>
                  </a:lnTo>
                  <a:lnTo>
                    <a:pt x="3080247" y="82229"/>
                  </a:lnTo>
                  <a:lnTo>
                    <a:pt x="3022807" y="72692"/>
                  </a:lnTo>
                  <a:lnTo>
                    <a:pt x="2964238" y="63689"/>
                  </a:lnTo>
                  <a:lnTo>
                    <a:pt x="2904578" y="55232"/>
                  </a:lnTo>
                  <a:lnTo>
                    <a:pt x="2843865" y="47330"/>
                  </a:lnTo>
                  <a:lnTo>
                    <a:pt x="2782137" y="39997"/>
                  </a:lnTo>
                  <a:lnTo>
                    <a:pt x="2719433" y="33242"/>
                  </a:lnTo>
                  <a:lnTo>
                    <a:pt x="2655790" y="27077"/>
                  </a:lnTo>
                  <a:lnTo>
                    <a:pt x="2591247" y="21514"/>
                  </a:lnTo>
                  <a:lnTo>
                    <a:pt x="2525841" y="16563"/>
                  </a:lnTo>
                  <a:lnTo>
                    <a:pt x="2459611" y="12236"/>
                  </a:lnTo>
                  <a:lnTo>
                    <a:pt x="2392595" y="8544"/>
                  </a:lnTo>
                  <a:lnTo>
                    <a:pt x="2324831" y="5498"/>
                  </a:lnTo>
                  <a:lnTo>
                    <a:pt x="2256357" y="3109"/>
                  </a:lnTo>
                  <a:lnTo>
                    <a:pt x="2187212" y="1389"/>
                  </a:lnTo>
                  <a:lnTo>
                    <a:pt x="2117432" y="349"/>
                  </a:lnTo>
                  <a:lnTo>
                    <a:pt x="2047058" y="0"/>
                  </a:lnTo>
                  <a:lnTo>
                    <a:pt x="1976683" y="349"/>
                  </a:lnTo>
                  <a:lnTo>
                    <a:pt x="1906903" y="1389"/>
                  </a:lnTo>
                  <a:lnTo>
                    <a:pt x="1837758" y="3109"/>
                  </a:lnTo>
                  <a:lnTo>
                    <a:pt x="1769284" y="5498"/>
                  </a:lnTo>
                  <a:lnTo>
                    <a:pt x="1701520" y="8544"/>
                  </a:lnTo>
                  <a:lnTo>
                    <a:pt x="1634504" y="12236"/>
                  </a:lnTo>
                  <a:lnTo>
                    <a:pt x="1568274" y="16563"/>
                  </a:lnTo>
                  <a:lnTo>
                    <a:pt x="1502868" y="21514"/>
                  </a:lnTo>
                  <a:lnTo>
                    <a:pt x="1438325" y="27077"/>
                  </a:lnTo>
                  <a:lnTo>
                    <a:pt x="1374682" y="33242"/>
                  </a:lnTo>
                  <a:lnTo>
                    <a:pt x="1311978" y="39997"/>
                  </a:lnTo>
                  <a:lnTo>
                    <a:pt x="1250250" y="47330"/>
                  </a:lnTo>
                  <a:lnTo>
                    <a:pt x="1189537" y="55232"/>
                  </a:lnTo>
                  <a:lnTo>
                    <a:pt x="1129877" y="63689"/>
                  </a:lnTo>
                  <a:lnTo>
                    <a:pt x="1071308" y="72692"/>
                  </a:lnTo>
                  <a:lnTo>
                    <a:pt x="1013868" y="82229"/>
                  </a:lnTo>
                  <a:lnTo>
                    <a:pt x="957595" y="92289"/>
                  </a:lnTo>
                  <a:lnTo>
                    <a:pt x="902528" y="102861"/>
                  </a:lnTo>
                  <a:lnTo>
                    <a:pt x="848704" y="113933"/>
                  </a:lnTo>
                  <a:lnTo>
                    <a:pt x="796161" y="125494"/>
                  </a:lnTo>
                  <a:lnTo>
                    <a:pt x="744939" y="137533"/>
                  </a:lnTo>
                  <a:lnTo>
                    <a:pt x="695073" y="150039"/>
                  </a:lnTo>
                  <a:lnTo>
                    <a:pt x="646604" y="163000"/>
                  </a:lnTo>
                  <a:lnTo>
                    <a:pt x="599569" y="176405"/>
                  </a:lnTo>
                  <a:lnTo>
                    <a:pt x="554006" y="190244"/>
                  </a:lnTo>
                  <a:lnTo>
                    <a:pt x="509953" y="204505"/>
                  </a:lnTo>
                  <a:lnTo>
                    <a:pt x="467448" y="219176"/>
                  </a:lnTo>
                  <a:lnTo>
                    <a:pt x="426530" y="234247"/>
                  </a:lnTo>
                  <a:lnTo>
                    <a:pt x="387236" y="249706"/>
                  </a:lnTo>
                  <a:lnTo>
                    <a:pt x="349605" y="265542"/>
                  </a:lnTo>
                  <a:lnTo>
                    <a:pt x="313674" y="281744"/>
                  </a:lnTo>
                  <a:lnTo>
                    <a:pt x="247068" y="315201"/>
                  </a:lnTo>
                  <a:lnTo>
                    <a:pt x="187723" y="349987"/>
                  </a:lnTo>
                  <a:lnTo>
                    <a:pt x="135942" y="386011"/>
                  </a:lnTo>
                  <a:lnTo>
                    <a:pt x="92031" y="423185"/>
                  </a:lnTo>
                  <a:lnTo>
                    <a:pt x="56295" y="461419"/>
                  </a:lnTo>
                  <a:lnTo>
                    <a:pt x="29040" y="500623"/>
                  </a:lnTo>
                  <a:lnTo>
                    <a:pt x="10568" y="540707"/>
                  </a:lnTo>
                  <a:lnTo>
                    <a:pt x="1187" y="581581"/>
                  </a:lnTo>
                  <a:lnTo>
                    <a:pt x="0" y="602287"/>
                  </a:lnTo>
                  <a:lnTo>
                    <a:pt x="1187" y="622993"/>
                  </a:lnTo>
                  <a:lnTo>
                    <a:pt x="10568" y="663868"/>
                  </a:lnTo>
                  <a:lnTo>
                    <a:pt x="29040" y="703952"/>
                  </a:lnTo>
                  <a:lnTo>
                    <a:pt x="56295" y="743155"/>
                  </a:lnTo>
                  <a:lnTo>
                    <a:pt x="92031" y="781389"/>
                  </a:lnTo>
                  <a:lnTo>
                    <a:pt x="135942" y="818563"/>
                  </a:lnTo>
                  <a:lnTo>
                    <a:pt x="187723" y="854588"/>
                  </a:lnTo>
                  <a:lnTo>
                    <a:pt x="247068" y="889373"/>
                  </a:lnTo>
                  <a:lnTo>
                    <a:pt x="313674" y="922830"/>
                  </a:lnTo>
                  <a:lnTo>
                    <a:pt x="349605" y="939032"/>
                  </a:lnTo>
                  <a:lnTo>
                    <a:pt x="387236" y="954868"/>
                  </a:lnTo>
                  <a:lnTo>
                    <a:pt x="426530" y="970327"/>
                  </a:lnTo>
                  <a:lnTo>
                    <a:pt x="467448" y="985398"/>
                  </a:lnTo>
                  <a:lnTo>
                    <a:pt x="509953" y="1000070"/>
                  </a:lnTo>
                  <a:lnTo>
                    <a:pt x="554006" y="1014330"/>
                  </a:lnTo>
                  <a:lnTo>
                    <a:pt x="599569" y="1028169"/>
                  </a:lnTo>
                  <a:lnTo>
                    <a:pt x="646604" y="1041575"/>
                  </a:lnTo>
                  <a:lnTo>
                    <a:pt x="695073" y="1054536"/>
                  </a:lnTo>
                  <a:lnTo>
                    <a:pt x="744939" y="1067042"/>
                  </a:lnTo>
                  <a:lnTo>
                    <a:pt x="796161" y="1079081"/>
                  </a:lnTo>
                  <a:lnTo>
                    <a:pt x="848704" y="1090642"/>
                  </a:lnTo>
                  <a:lnTo>
                    <a:pt x="902528" y="1101714"/>
                  </a:lnTo>
                  <a:lnTo>
                    <a:pt x="957595" y="1112285"/>
                  </a:lnTo>
                  <a:lnTo>
                    <a:pt x="1013868" y="1122345"/>
                  </a:lnTo>
                  <a:lnTo>
                    <a:pt x="1071308" y="1131882"/>
                  </a:lnTo>
                  <a:lnTo>
                    <a:pt x="1129877" y="1140885"/>
                  </a:lnTo>
                  <a:lnTo>
                    <a:pt x="1189537" y="1149343"/>
                  </a:lnTo>
                  <a:lnTo>
                    <a:pt x="1250250" y="1157245"/>
                  </a:lnTo>
                  <a:lnTo>
                    <a:pt x="1311978" y="1164578"/>
                  </a:lnTo>
                  <a:lnTo>
                    <a:pt x="1374682" y="1171333"/>
                  </a:lnTo>
                  <a:lnTo>
                    <a:pt x="1438325" y="1177498"/>
                  </a:lnTo>
                  <a:lnTo>
                    <a:pt x="1502868" y="1183061"/>
                  </a:lnTo>
                  <a:lnTo>
                    <a:pt x="1568274" y="1188012"/>
                  </a:lnTo>
                  <a:lnTo>
                    <a:pt x="1634504" y="1192339"/>
                  </a:lnTo>
                  <a:lnTo>
                    <a:pt x="1701520" y="1196031"/>
                  </a:lnTo>
                  <a:lnTo>
                    <a:pt x="1769284" y="1199077"/>
                  </a:lnTo>
                  <a:lnTo>
                    <a:pt x="1837758" y="1201466"/>
                  </a:lnTo>
                  <a:lnTo>
                    <a:pt x="1906903" y="1203186"/>
                  </a:lnTo>
                  <a:lnTo>
                    <a:pt x="1976683" y="1204226"/>
                  </a:lnTo>
                  <a:lnTo>
                    <a:pt x="2047058" y="1204575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4937" y="4024961"/>
              <a:ext cx="170581" cy="1707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21115" y="4024961"/>
              <a:ext cx="170581" cy="1707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889768" y="4313130"/>
              <a:ext cx="742315" cy="108585"/>
            </a:xfrm>
            <a:custGeom>
              <a:avLst/>
              <a:gdLst/>
              <a:ahLst/>
              <a:cxnLst/>
              <a:rect l="l" t="t" r="r" b="b"/>
              <a:pathLst>
                <a:path w="742315" h="108585">
                  <a:moveTo>
                    <a:pt x="0" y="7002"/>
                  </a:moveTo>
                  <a:lnTo>
                    <a:pt x="52697" y="34081"/>
                  </a:lnTo>
                  <a:lnTo>
                    <a:pt x="102636" y="56681"/>
                  </a:lnTo>
                  <a:lnTo>
                    <a:pt x="150227" y="74976"/>
                  </a:lnTo>
                  <a:lnTo>
                    <a:pt x="195880" y="89139"/>
                  </a:lnTo>
                  <a:lnTo>
                    <a:pt x="240006" y="99344"/>
                  </a:lnTo>
                  <a:lnTo>
                    <a:pt x="283013" y="105764"/>
                  </a:lnTo>
                  <a:lnTo>
                    <a:pt x="325313" y="108573"/>
                  </a:lnTo>
                  <a:lnTo>
                    <a:pt x="367315" y="107945"/>
                  </a:lnTo>
                  <a:lnTo>
                    <a:pt x="409430" y="104053"/>
                  </a:lnTo>
                  <a:lnTo>
                    <a:pt x="452067" y="97070"/>
                  </a:lnTo>
                  <a:lnTo>
                    <a:pt x="495636" y="87171"/>
                  </a:lnTo>
                  <a:lnTo>
                    <a:pt x="540548" y="74529"/>
                  </a:lnTo>
                  <a:lnTo>
                    <a:pt x="587213" y="59317"/>
                  </a:lnTo>
                  <a:lnTo>
                    <a:pt x="636041" y="41709"/>
                  </a:lnTo>
                  <a:lnTo>
                    <a:pt x="687441" y="21879"/>
                  </a:lnTo>
                  <a:lnTo>
                    <a:pt x="74182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42601" y="6287766"/>
              <a:ext cx="7235825" cy="4481830"/>
            </a:xfrm>
            <a:custGeom>
              <a:avLst/>
              <a:gdLst/>
              <a:ahLst/>
              <a:cxnLst/>
              <a:rect l="l" t="t" r="r" b="b"/>
              <a:pathLst>
                <a:path w="7235825" h="4481830">
                  <a:moveTo>
                    <a:pt x="7167310" y="0"/>
                  </a:moveTo>
                  <a:lnTo>
                    <a:pt x="68071" y="0"/>
                  </a:lnTo>
                  <a:lnTo>
                    <a:pt x="41584" y="5356"/>
                  </a:lnTo>
                  <a:lnTo>
                    <a:pt x="19945" y="19960"/>
                  </a:lnTo>
                  <a:lnTo>
                    <a:pt x="5352" y="41619"/>
                  </a:lnTo>
                  <a:lnTo>
                    <a:pt x="0" y="68138"/>
                  </a:lnTo>
                  <a:lnTo>
                    <a:pt x="0" y="4413401"/>
                  </a:lnTo>
                  <a:lnTo>
                    <a:pt x="5352" y="4439921"/>
                  </a:lnTo>
                  <a:lnTo>
                    <a:pt x="19945" y="4461579"/>
                  </a:lnTo>
                  <a:lnTo>
                    <a:pt x="41584" y="4476183"/>
                  </a:lnTo>
                  <a:lnTo>
                    <a:pt x="68071" y="4481538"/>
                  </a:lnTo>
                  <a:lnTo>
                    <a:pt x="7167310" y="4481538"/>
                  </a:lnTo>
                  <a:lnTo>
                    <a:pt x="7193797" y="4476182"/>
                  </a:lnTo>
                  <a:lnTo>
                    <a:pt x="7215435" y="4461578"/>
                  </a:lnTo>
                  <a:lnTo>
                    <a:pt x="7230029" y="4439919"/>
                  </a:lnTo>
                  <a:lnTo>
                    <a:pt x="7235381" y="4413401"/>
                  </a:lnTo>
                  <a:lnTo>
                    <a:pt x="7235381" y="68138"/>
                  </a:lnTo>
                  <a:lnTo>
                    <a:pt x="7230028" y="41617"/>
                  </a:lnTo>
                  <a:lnTo>
                    <a:pt x="7215435" y="19958"/>
                  </a:lnTo>
                  <a:lnTo>
                    <a:pt x="7193797" y="5355"/>
                  </a:lnTo>
                  <a:lnTo>
                    <a:pt x="71673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34134" y="6251118"/>
              <a:ext cx="7256145" cy="4554855"/>
            </a:xfrm>
            <a:custGeom>
              <a:avLst/>
              <a:gdLst/>
              <a:ahLst/>
              <a:cxnLst/>
              <a:rect l="l" t="t" r="r" b="b"/>
              <a:pathLst>
                <a:path w="7256144" h="4554855">
                  <a:moveTo>
                    <a:pt x="0" y="34401"/>
                  </a:moveTo>
                  <a:lnTo>
                    <a:pt x="2494" y="30699"/>
                  </a:lnTo>
                </a:path>
                <a:path w="7256144" h="4554855">
                  <a:moveTo>
                    <a:pt x="30549" y="11769"/>
                  </a:moveTo>
                  <a:lnTo>
                    <a:pt x="35784" y="8237"/>
                  </a:lnTo>
                </a:path>
                <a:path w="7256144" h="4554855">
                  <a:moveTo>
                    <a:pt x="72570" y="802"/>
                  </a:moveTo>
                  <a:lnTo>
                    <a:pt x="76539" y="0"/>
                  </a:lnTo>
                </a:path>
                <a:path w="7256144" h="4554855">
                  <a:moveTo>
                    <a:pt x="7175775" y="0"/>
                  </a:moveTo>
                  <a:lnTo>
                    <a:pt x="7205467" y="6000"/>
                  </a:lnTo>
                </a:path>
                <a:path w="7256144" h="4554855">
                  <a:moveTo>
                    <a:pt x="7255709" y="4515398"/>
                  </a:moveTo>
                  <a:lnTo>
                    <a:pt x="7249819" y="4524136"/>
                  </a:lnTo>
                </a:path>
                <a:path w="7256144" h="4554855">
                  <a:moveTo>
                    <a:pt x="7226956" y="4539564"/>
                  </a:moveTo>
                  <a:lnTo>
                    <a:pt x="7216529" y="4546597"/>
                  </a:lnTo>
                </a:path>
                <a:path w="7256144" h="4554855">
                  <a:moveTo>
                    <a:pt x="7189623" y="4552036"/>
                  </a:moveTo>
                  <a:lnTo>
                    <a:pt x="7175774" y="4554834"/>
                  </a:lnTo>
                  <a:lnTo>
                    <a:pt x="76540" y="4554834"/>
                  </a:lnTo>
                  <a:lnTo>
                    <a:pt x="35795" y="4546600"/>
                  </a:lnTo>
                </a:path>
              </a:pathLst>
            </a:custGeom>
            <a:ln w="146592">
              <a:solidFill>
                <a:srgbClr val="3BAE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130551" y="5832283"/>
              <a:ext cx="2680970" cy="1016000"/>
            </a:xfrm>
            <a:custGeom>
              <a:avLst/>
              <a:gdLst/>
              <a:ahLst/>
              <a:cxnLst/>
              <a:rect l="l" t="t" r="r" b="b"/>
              <a:pathLst>
                <a:path w="2680969" h="1016000">
                  <a:moveTo>
                    <a:pt x="2575879" y="0"/>
                  </a:moveTo>
                  <a:lnTo>
                    <a:pt x="104666" y="0"/>
                  </a:lnTo>
                  <a:lnTo>
                    <a:pt x="63880" y="8237"/>
                  </a:lnTo>
                  <a:lnTo>
                    <a:pt x="30635" y="30646"/>
                  </a:lnTo>
                  <a:lnTo>
                    <a:pt x="8217" y="63904"/>
                  </a:lnTo>
                  <a:lnTo>
                    <a:pt x="0" y="104632"/>
                  </a:lnTo>
                  <a:lnTo>
                    <a:pt x="0" y="911043"/>
                  </a:lnTo>
                  <a:lnTo>
                    <a:pt x="8224" y="951726"/>
                  </a:lnTo>
                  <a:lnTo>
                    <a:pt x="30654" y="984990"/>
                  </a:lnTo>
                  <a:lnTo>
                    <a:pt x="63924" y="1007438"/>
                  </a:lnTo>
                  <a:lnTo>
                    <a:pt x="104666" y="1015675"/>
                  </a:lnTo>
                  <a:lnTo>
                    <a:pt x="2575879" y="1015675"/>
                  </a:lnTo>
                  <a:lnTo>
                    <a:pt x="2616666" y="1007438"/>
                  </a:lnTo>
                  <a:lnTo>
                    <a:pt x="2649911" y="985029"/>
                  </a:lnTo>
                  <a:lnTo>
                    <a:pt x="2672329" y="951771"/>
                  </a:lnTo>
                  <a:lnTo>
                    <a:pt x="2680546" y="911043"/>
                  </a:lnTo>
                  <a:lnTo>
                    <a:pt x="2680546" y="104632"/>
                  </a:lnTo>
                  <a:lnTo>
                    <a:pt x="2672321" y="63949"/>
                  </a:lnTo>
                  <a:lnTo>
                    <a:pt x="2649891" y="30685"/>
                  </a:lnTo>
                  <a:lnTo>
                    <a:pt x="2616622" y="8237"/>
                  </a:lnTo>
                  <a:lnTo>
                    <a:pt x="25758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117790" y="9798519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-10" dirty="0">
                <a:solidFill>
                  <a:srgbClr val="5C5C5C"/>
                </a:solidFill>
                <a:latin typeface="游ゴシック Light"/>
                <a:cs typeface="游ゴシック Light"/>
              </a:rPr>
              <a:t>ワークツリー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355982" y="6586180"/>
            <a:ext cx="6468745" cy="3890645"/>
            <a:chOff x="11355982" y="6586180"/>
            <a:chExt cx="6468745" cy="3890645"/>
          </a:xfrm>
        </p:grpSpPr>
        <p:sp>
          <p:nvSpPr>
            <p:cNvPr id="25" name="object 25"/>
            <p:cNvSpPr/>
            <p:nvPr/>
          </p:nvSpPr>
          <p:spPr>
            <a:xfrm>
              <a:off x="15601619" y="6960783"/>
              <a:ext cx="2199005" cy="839469"/>
            </a:xfrm>
            <a:custGeom>
              <a:avLst/>
              <a:gdLst/>
              <a:ahLst/>
              <a:cxnLst/>
              <a:rect l="l" t="t" r="r" b="b"/>
              <a:pathLst>
                <a:path w="2199005" h="839470">
                  <a:moveTo>
                    <a:pt x="1506829" y="826731"/>
                  </a:moveTo>
                  <a:lnTo>
                    <a:pt x="770374" y="826731"/>
                  </a:lnTo>
                  <a:lnTo>
                    <a:pt x="809164" y="836412"/>
                  </a:lnTo>
                  <a:lnTo>
                    <a:pt x="835441" y="838457"/>
                  </a:lnTo>
                  <a:lnTo>
                    <a:pt x="851324" y="839431"/>
                  </a:lnTo>
                  <a:lnTo>
                    <a:pt x="1437397" y="839431"/>
                  </a:lnTo>
                  <a:lnTo>
                    <a:pt x="1458286" y="838092"/>
                  </a:lnTo>
                  <a:lnTo>
                    <a:pt x="1506829" y="826731"/>
                  </a:lnTo>
                  <a:close/>
                </a:path>
                <a:path w="2199005" h="839470">
                  <a:moveTo>
                    <a:pt x="1609791" y="814031"/>
                  </a:moveTo>
                  <a:lnTo>
                    <a:pt x="673093" y="814031"/>
                  </a:lnTo>
                  <a:lnTo>
                    <a:pt x="721013" y="826731"/>
                  </a:lnTo>
                  <a:lnTo>
                    <a:pt x="1559322" y="826731"/>
                  </a:lnTo>
                  <a:lnTo>
                    <a:pt x="1609791" y="814031"/>
                  </a:lnTo>
                  <a:close/>
                </a:path>
                <a:path w="2199005" h="839470">
                  <a:moveTo>
                    <a:pt x="1703661" y="801331"/>
                  </a:moveTo>
                  <a:lnTo>
                    <a:pt x="581243" y="801331"/>
                  </a:lnTo>
                  <a:lnTo>
                    <a:pt x="626531" y="814031"/>
                  </a:lnTo>
                  <a:lnTo>
                    <a:pt x="1657987" y="814031"/>
                  </a:lnTo>
                  <a:lnTo>
                    <a:pt x="1703661" y="801331"/>
                  </a:lnTo>
                  <a:close/>
                </a:path>
                <a:path w="2199005" h="839470">
                  <a:moveTo>
                    <a:pt x="2090360" y="648931"/>
                  </a:moveTo>
                  <a:lnTo>
                    <a:pt x="131950" y="648931"/>
                  </a:lnTo>
                  <a:lnTo>
                    <a:pt x="144194" y="661631"/>
                  </a:lnTo>
                  <a:lnTo>
                    <a:pt x="182203" y="674331"/>
                  </a:lnTo>
                  <a:lnTo>
                    <a:pt x="223558" y="699731"/>
                  </a:lnTo>
                  <a:lnTo>
                    <a:pt x="268235" y="712431"/>
                  </a:lnTo>
                  <a:lnTo>
                    <a:pt x="316210" y="737831"/>
                  </a:lnTo>
                  <a:lnTo>
                    <a:pt x="320377" y="739451"/>
                  </a:lnTo>
                  <a:lnTo>
                    <a:pt x="355118" y="750531"/>
                  </a:lnTo>
                  <a:lnTo>
                    <a:pt x="382433" y="750531"/>
                  </a:lnTo>
                  <a:lnTo>
                    <a:pt x="452174" y="775931"/>
                  </a:lnTo>
                  <a:lnTo>
                    <a:pt x="530074" y="799218"/>
                  </a:lnTo>
                  <a:lnTo>
                    <a:pt x="540385" y="801331"/>
                  </a:lnTo>
                  <a:lnTo>
                    <a:pt x="1744283" y="801331"/>
                  </a:lnTo>
                  <a:lnTo>
                    <a:pt x="1786443" y="788631"/>
                  </a:lnTo>
                  <a:lnTo>
                    <a:pt x="1823054" y="775931"/>
                  </a:lnTo>
                  <a:lnTo>
                    <a:pt x="1888761" y="750531"/>
                  </a:lnTo>
                  <a:lnTo>
                    <a:pt x="1951500" y="725131"/>
                  </a:lnTo>
                  <a:lnTo>
                    <a:pt x="1984817" y="712431"/>
                  </a:lnTo>
                  <a:lnTo>
                    <a:pt x="2016222" y="699731"/>
                  </a:lnTo>
                  <a:lnTo>
                    <a:pt x="2045666" y="674331"/>
                  </a:lnTo>
                  <a:lnTo>
                    <a:pt x="2073099" y="661631"/>
                  </a:lnTo>
                  <a:lnTo>
                    <a:pt x="2082029" y="661631"/>
                  </a:lnTo>
                  <a:lnTo>
                    <a:pt x="2090360" y="648931"/>
                  </a:lnTo>
                  <a:close/>
                </a:path>
                <a:path w="2199005" h="839470">
                  <a:moveTo>
                    <a:pt x="2105202" y="636231"/>
                  </a:moveTo>
                  <a:lnTo>
                    <a:pt x="110103" y="636231"/>
                  </a:lnTo>
                  <a:lnTo>
                    <a:pt x="120585" y="648931"/>
                  </a:lnTo>
                  <a:lnTo>
                    <a:pt x="2098086" y="648931"/>
                  </a:lnTo>
                  <a:lnTo>
                    <a:pt x="2105202" y="636231"/>
                  </a:lnTo>
                  <a:close/>
                </a:path>
                <a:path w="2199005" h="839470">
                  <a:moveTo>
                    <a:pt x="83924" y="13931"/>
                  </a:moveTo>
                  <a:lnTo>
                    <a:pt x="50782" y="13931"/>
                  </a:lnTo>
                  <a:lnTo>
                    <a:pt x="24158" y="26631"/>
                  </a:lnTo>
                  <a:lnTo>
                    <a:pt x="6436" y="39331"/>
                  </a:lnTo>
                  <a:lnTo>
                    <a:pt x="0" y="77431"/>
                  </a:lnTo>
                  <a:lnTo>
                    <a:pt x="0" y="483831"/>
                  </a:lnTo>
                  <a:lnTo>
                    <a:pt x="6775" y="521931"/>
                  </a:lnTo>
                  <a:lnTo>
                    <a:pt x="25241" y="560031"/>
                  </a:lnTo>
                  <a:lnTo>
                    <a:pt x="52606" y="598131"/>
                  </a:lnTo>
                  <a:lnTo>
                    <a:pt x="86081" y="623531"/>
                  </a:lnTo>
                  <a:lnTo>
                    <a:pt x="87798" y="623531"/>
                  </a:lnTo>
                  <a:lnTo>
                    <a:pt x="92625" y="636231"/>
                  </a:lnTo>
                  <a:lnTo>
                    <a:pt x="2116762" y="636231"/>
                  </a:lnTo>
                  <a:lnTo>
                    <a:pt x="2148562" y="598131"/>
                  </a:lnTo>
                  <a:lnTo>
                    <a:pt x="2174685" y="560031"/>
                  </a:lnTo>
                  <a:lnTo>
                    <a:pt x="2192376" y="521931"/>
                  </a:lnTo>
                  <a:lnTo>
                    <a:pt x="2198885" y="483831"/>
                  </a:lnTo>
                  <a:lnTo>
                    <a:pt x="2198885" y="293331"/>
                  </a:lnTo>
                  <a:lnTo>
                    <a:pt x="1040782" y="293331"/>
                  </a:lnTo>
                  <a:lnTo>
                    <a:pt x="994871" y="280631"/>
                  </a:lnTo>
                  <a:lnTo>
                    <a:pt x="946549" y="280631"/>
                  </a:lnTo>
                  <a:lnTo>
                    <a:pt x="895888" y="267931"/>
                  </a:lnTo>
                  <a:lnTo>
                    <a:pt x="787834" y="242531"/>
                  </a:lnTo>
                  <a:lnTo>
                    <a:pt x="730585" y="229831"/>
                  </a:lnTo>
                  <a:lnTo>
                    <a:pt x="535293" y="179031"/>
                  </a:lnTo>
                  <a:lnTo>
                    <a:pt x="484571" y="153631"/>
                  </a:lnTo>
                  <a:lnTo>
                    <a:pt x="339726" y="115531"/>
                  </a:lnTo>
                  <a:lnTo>
                    <a:pt x="292527" y="90131"/>
                  </a:lnTo>
                  <a:lnTo>
                    <a:pt x="200433" y="64731"/>
                  </a:lnTo>
                  <a:lnTo>
                    <a:pt x="177290" y="52031"/>
                  </a:lnTo>
                  <a:lnTo>
                    <a:pt x="155309" y="52031"/>
                  </a:lnTo>
                  <a:lnTo>
                    <a:pt x="134537" y="39331"/>
                  </a:lnTo>
                  <a:lnTo>
                    <a:pt x="115022" y="26631"/>
                  </a:lnTo>
                  <a:lnTo>
                    <a:pt x="98468" y="26631"/>
                  </a:lnTo>
                  <a:lnTo>
                    <a:pt x="83924" y="13931"/>
                  </a:lnTo>
                  <a:close/>
                </a:path>
                <a:path w="2199005" h="839470">
                  <a:moveTo>
                    <a:pt x="2150047" y="13931"/>
                  </a:moveTo>
                  <a:lnTo>
                    <a:pt x="2118165" y="26631"/>
                  </a:lnTo>
                  <a:lnTo>
                    <a:pt x="2099548" y="26631"/>
                  </a:lnTo>
                  <a:lnTo>
                    <a:pt x="2092229" y="39331"/>
                  </a:lnTo>
                  <a:lnTo>
                    <a:pt x="2076013" y="39331"/>
                  </a:lnTo>
                  <a:lnTo>
                    <a:pt x="2058706" y="52031"/>
                  </a:lnTo>
                  <a:lnTo>
                    <a:pt x="2040348" y="64731"/>
                  </a:lnTo>
                  <a:lnTo>
                    <a:pt x="2020975" y="64731"/>
                  </a:lnTo>
                  <a:lnTo>
                    <a:pt x="1974905" y="90131"/>
                  </a:lnTo>
                  <a:lnTo>
                    <a:pt x="1927603" y="102831"/>
                  </a:lnTo>
                  <a:lnTo>
                    <a:pt x="1879220" y="128231"/>
                  </a:lnTo>
                  <a:lnTo>
                    <a:pt x="1829905" y="140931"/>
                  </a:lnTo>
                  <a:lnTo>
                    <a:pt x="1779809" y="166331"/>
                  </a:lnTo>
                  <a:lnTo>
                    <a:pt x="1634331" y="204431"/>
                  </a:lnTo>
                  <a:lnTo>
                    <a:pt x="1587094" y="229831"/>
                  </a:lnTo>
                  <a:lnTo>
                    <a:pt x="1494907" y="255231"/>
                  </a:lnTo>
                  <a:lnTo>
                    <a:pt x="1441678" y="267931"/>
                  </a:lnTo>
                  <a:lnTo>
                    <a:pt x="1390292" y="267931"/>
                  </a:lnTo>
                  <a:lnTo>
                    <a:pt x="1340817" y="280631"/>
                  </a:lnTo>
                  <a:lnTo>
                    <a:pt x="1337147" y="281612"/>
                  </a:lnTo>
                  <a:lnTo>
                    <a:pt x="2198885" y="281612"/>
                  </a:lnTo>
                  <a:lnTo>
                    <a:pt x="2198885" y="77431"/>
                  </a:lnTo>
                  <a:lnTo>
                    <a:pt x="2192696" y="39331"/>
                  </a:lnTo>
                  <a:lnTo>
                    <a:pt x="2175653" y="26631"/>
                  </a:lnTo>
                  <a:lnTo>
                    <a:pt x="2150047" y="13931"/>
                  </a:lnTo>
                  <a:close/>
                </a:path>
                <a:path w="2199005" h="839470">
                  <a:moveTo>
                    <a:pt x="1103192" y="273504"/>
                  </a:moveTo>
                  <a:lnTo>
                    <a:pt x="1125770" y="280631"/>
                  </a:lnTo>
                  <a:lnTo>
                    <a:pt x="1156059" y="280631"/>
                  </a:lnTo>
                  <a:lnTo>
                    <a:pt x="1103192" y="273504"/>
                  </a:lnTo>
                  <a:close/>
                </a:path>
                <a:path w="2199005" h="839470">
                  <a:moveTo>
                    <a:pt x="929132" y="250038"/>
                  </a:moveTo>
                  <a:lnTo>
                    <a:pt x="949629" y="255231"/>
                  </a:lnTo>
                  <a:lnTo>
                    <a:pt x="997392" y="267931"/>
                  </a:lnTo>
                  <a:lnTo>
                    <a:pt x="1061858" y="267931"/>
                  </a:lnTo>
                  <a:lnTo>
                    <a:pt x="929132" y="250038"/>
                  </a:lnTo>
                  <a:close/>
                </a:path>
                <a:path w="2199005" h="839470">
                  <a:moveTo>
                    <a:pt x="435175" y="124494"/>
                  </a:moveTo>
                  <a:lnTo>
                    <a:pt x="442262" y="128231"/>
                  </a:lnTo>
                  <a:lnTo>
                    <a:pt x="459450" y="132694"/>
                  </a:lnTo>
                  <a:lnTo>
                    <a:pt x="435175" y="124494"/>
                  </a:lnTo>
                  <a:close/>
                </a:path>
                <a:path w="2199005" h="839470">
                  <a:moveTo>
                    <a:pt x="245114" y="60295"/>
                  </a:moveTo>
                  <a:lnTo>
                    <a:pt x="253057" y="64731"/>
                  </a:lnTo>
                  <a:lnTo>
                    <a:pt x="278971" y="71732"/>
                  </a:lnTo>
                  <a:lnTo>
                    <a:pt x="245114" y="60295"/>
                  </a:lnTo>
                  <a:close/>
                </a:path>
                <a:path w="2199005" h="839470">
                  <a:moveTo>
                    <a:pt x="183440" y="38716"/>
                  </a:moveTo>
                  <a:lnTo>
                    <a:pt x="184502" y="39331"/>
                  </a:lnTo>
                  <a:lnTo>
                    <a:pt x="185085" y="39331"/>
                  </a:lnTo>
                  <a:lnTo>
                    <a:pt x="183440" y="38716"/>
                  </a:lnTo>
                  <a:close/>
                </a:path>
                <a:path w="2199005" h="839470">
                  <a:moveTo>
                    <a:pt x="106986" y="10113"/>
                  </a:moveTo>
                  <a:lnTo>
                    <a:pt x="113682" y="13931"/>
                  </a:lnTo>
                  <a:lnTo>
                    <a:pt x="117192" y="13931"/>
                  </a:lnTo>
                  <a:lnTo>
                    <a:pt x="106986" y="10113"/>
                  </a:lnTo>
                  <a:close/>
                </a:path>
                <a:path w="2199005" h="839470">
                  <a:moveTo>
                    <a:pt x="2150945" y="0"/>
                  </a:moveTo>
                  <a:lnTo>
                    <a:pt x="2145405" y="1231"/>
                  </a:lnTo>
                  <a:lnTo>
                    <a:pt x="2155125" y="1231"/>
                  </a:lnTo>
                  <a:lnTo>
                    <a:pt x="2150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591148" y="6957541"/>
              <a:ext cx="2212975" cy="851535"/>
            </a:xfrm>
            <a:custGeom>
              <a:avLst/>
              <a:gdLst/>
              <a:ahLst/>
              <a:cxnLst/>
              <a:rect l="l" t="t" r="r" b="b"/>
              <a:pathLst>
                <a:path w="2212975" h="851534">
                  <a:moveTo>
                    <a:pt x="0" y="73757"/>
                  </a:moveTo>
                  <a:lnTo>
                    <a:pt x="7689" y="35954"/>
                  </a:lnTo>
                  <a:lnTo>
                    <a:pt x="28676" y="10660"/>
                  </a:lnTo>
                </a:path>
                <a:path w="2212975" h="851534">
                  <a:moveTo>
                    <a:pt x="42928" y="5784"/>
                  </a:moveTo>
                  <a:lnTo>
                    <a:pt x="59837" y="0"/>
                  </a:lnTo>
                </a:path>
                <a:path w="2212975" h="851534">
                  <a:moveTo>
                    <a:pt x="2212406" y="522301"/>
                  </a:moveTo>
                  <a:lnTo>
                    <a:pt x="2194524" y="566650"/>
                  </a:lnTo>
                  <a:lnTo>
                    <a:pt x="2166928" y="607691"/>
                  </a:lnTo>
                  <a:lnTo>
                    <a:pt x="2162245" y="611921"/>
                  </a:lnTo>
                </a:path>
                <a:path w="2212975" h="851534">
                  <a:moveTo>
                    <a:pt x="1955501" y="738952"/>
                  </a:moveTo>
                  <a:lnTo>
                    <a:pt x="1836630" y="783867"/>
                  </a:lnTo>
                  <a:lnTo>
                    <a:pt x="1792227" y="796183"/>
                  </a:lnTo>
                  <a:lnTo>
                    <a:pt x="1744106" y="806957"/>
                  </a:lnTo>
                  <a:lnTo>
                    <a:pt x="1692983" y="816284"/>
                  </a:lnTo>
                  <a:lnTo>
                    <a:pt x="1639572" y="824263"/>
                  </a:lnTo>
                  <a:lnTo>
                    <a:pt x="1584588" y="830990"/>
                  </a:lnTo>
                  <a:lnTo>
                    <a:pt x="1528744" y="836563"/>
                  </a:lnTo>
                  <a:lnTo>
                    <a:pt x="1472756" y="841077"/>
                  </a:lnTo>
                  <a:lnTo>
                    <a:pt x="1417339" y="844631"/>
                  </a:lnTo>
                  <a:lnTo>
                    <a:pt x="1363205" y="847321"/>
                  </a:lnTo>
                  <a:lnTo>
                    <a:pt x="1311071" y="849244"/>
                  </a:lnTo>
                  <a:lnTo>
                    <a:pt x="1261650" y="850498"/>
                  </a:lnTo>
                </a:path>
                <a:path w="2212975" h="851534">
                  <a:moveTo>
                    <a:pt x="1173876" y="851384"/>
                  </a:moveTo>
                  <a:lnTo>
                    <a:pt x="1173807" y="851385"/>
                  </a:lnTo>
                  <a:lnTo>
                    <a:pt x="1173748" y="851385"/>
                  </a:lnTo>
                </a:path>
                <a:path w="2212975" h="851534">
                  <a:moveTo>
                    <a:pt x="1050845" y="850361"/>
                  </a:moveTo>
                  <a:lnTo>
                    <a:pt x="1002999" y="849229"/>
                  </a:lnTo>
                  <a:lnTo>
                    <a:pt x="952609" y="847491"/>
                  </a:lnTo>
                  <a:lnTo>
                    <a:pt x="900090" y="845023"/>
                  </a:lnTo>
                  <a:lnTo>
                    <a:pt x="845912" y="841699"/>
                  </a:lnTo>
                  <a:lnTo>
                    <a:pt x="790550" y="837391"/>
                  </a:lnTo>
                  <a:lnTo>
                    <a:pt x="734474" y="831976"/>
                  </a:lnTo>
                  <a:lnTo>
                    <a:pt x="678159" y="825326"/>
                  </a:lnTo>
                  <a:lnTo>
                    <a:pt x="622076" y="817316"/>
                  </a:lnTo>
                  <a:lnTo>
                    <a:pt x="566698" y="807820"/>
                  </a:lnTo>
                  <a:lnTo>
                    <a:pt x="512497" y="796712"/>
                  </a:lnTo>
                  <a:lnTo>
                    <a:pt x="459945" y="783867"/>
                  </a:lnTo>
                  <a:lnTo>
                    <a:pt x="300718" y="733084"/>
                  </a:lnTo>
                  <a:lnTo>
                    <a:pt x="251328" y="712104"/>
                  </a:lnTo>
                </a:path>
                <a:path w="2212975" h="851534">
                  <a:moveTo>
                    <a:pt x="11216" y="529448"/>
                  </a:moveTo>
                  <a:lnTo>
                    <a:pt x="7124" y="520084"/>
                  </a:lnTo>
                  <a:lnTo>
                    <a:pt x="0" y="475265"/>
                  </a:lnTo>
                  <a:lnTo>
                    <a:pt x="0" y="73757"/>
                  </a:lnTo>
                </a:path>
                <a:path w="2212975" h="851534">
                  <a:moveTo>
                    <a:pt x="2191815" y="12201"/>
                  </a:moveTo>
                  <a:lnTo>
                    <a:pt x="2193346" y="14006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591148" y="6596657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91148" y="6596657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5029" y="7416219"/>
              <a:ext cx="92489" cy="9254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3106" y="7416219"/>
              <a:ext cx="92489" cy="925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522355" y="7572422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366460" y="8900852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1"/>
                  </a:moveTo>
                  <a:lnTo>
                    <a:pt x="0" y="1559871"/>
                  </a:lnTo>
                  <a:lnTo>
                    <a:pt x="5235" y="1565107"/>
                  </a:lnTo>
                  <a:lnTo>
                    <a:pt x="5235" y="1559871"/>
                  </a:lnTo>
                  <a:close/>
                </a:path>
                <a:path w="1628140" h="1565275">
                  <a:moveTo>
                    <a:pt x="1627908" y="1559871"/>
                  </a:moveTo>
                  <a:lnTo>
                    <a:pt x="1622673" y="1559871"/>
                  </a:lnTo>
                  <a:lnTo>
                    <a:pt x="1622673" y="1565107"/>
                  </a:lnTo>
                  <a:lnTo>
                    <a:pt x="1627908" y="1559871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1"/>
                  </a:lnTo>
                  <a:lnTo>
                    <a:pt x="1622673" y="1559871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366460" y="8898664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0" y="406977"/>
                  </a:lnTo>
                  <a:lnTo>
                    <a:pt x="0" y="1567295"/>
                  </a:lnTo>
                </a:path>
                <a:path w="1628140" h="1567815">
                  <a:moveTo>
                    <a:pt x="1627907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277562" y="406977"/>
                  </a:moveTo>
                  <a:lnTo>
                    <a:pt x="1231401" y="306655"/>
                  </a:lnTo>
                </a:path>
                <a:path w="1628140" h="1567815">
                  <a:moveTo>
                    <a:pt x="201526" y="0"/>
                  </a:moveTo>
                  <a:lnTo>
                    <a:pt x="4198" y="406977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8804" y="9167095"/>
              <a:ext cx="69264" cy="692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71755" y="9167095"/>
              <a:ext cx="69275" cy="692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728386" y="9360098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416271" y="5689744"/>
            <a:ext cx="4145915" cy="1868805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ローカル</a:t>
            </a:r>
            <a:endParaRPr sz="3950">
              <a:latin typeface="メイリオ"/>
              <a:cs typeface="メイリオ"/>
            </a:endParaRPr>
          </a:p>
          <a:p>
            <a:pPr marL="1607185" algn="ctr">
              <a:lnSpc>
                <a:spcPct val="100000"/>
              </a:lnSpc>
              <a:spcBef>
                <a:spcPts val="2520"/>
              </a:spcBef>
            </a:pPr>
            <a:r>
              <a:rPr sz="3950" b="0" spc="-10" dirty="0">
                <a:solidFill>
                  <a:srgbClr val="5C5C5C"/>
                </a:solidFill>
                <a:latin typeface="游ゴシック Light"/>
                <a:cs typeface="游ゴシック Light"/>
              </a:rPr>
              <a:t>リポジトリ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4866060" y="4743142"/>
            <a:ext cx="1207135" cy="1436370"/>
            <a:chOff x="14866060" y="4743142"/>
            <a:chExt cx="1207135" cy="1436370"/>
          </a:xfrm>
        </p:grpSpPr>
        <p:sp>
          <p:nvSpPr>
            <p:cNvPr id="39" name="object 39"/>
            <p:cNvSpPr/>
            <p:nvPr/>
          </p:nvSpPr>
          <p:spPr>
            <a:xfrm>
              <a:off x="15072839" y="4759017"/>
              <a:ext cx="984885" cy="1120775"/>
            </a:xfrm>
            <a:custGeom>
              <a:avLst/>
              <a:gdLst/>
              <a:ahLst/>
              <a:cxnLst/>
              <a:rect l="l" t="t" r="r" b="b"/>
              <a:pathLst>
                <a:path w="984884" h="1120775">
                  <a:moveTo>
                    <a:pt x="984263" y="0"/>
                  </a:moveTo>
                  <a:lnTo>
                    <a:pt x="0" y="1120384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866060" y="5507644"/>
              <a:ext cx="597535" cy="671830"/>
            </a:xfrm>
            <a:custGeom>
              <a:avLst/>
              <a:gdLst/>
              <a:ahLst/>
              <a:cxnLst/>
              <a:rect l="l" t="t" r="r" b="b"/>
              <a:pathLst>
                <a:path w="597534" h="671829">
                  <a:moveTo>
                    <a:pt x="99599" y="0"/>
                  </a:moveTo>
                  <a:lnTo>
                    <a:pt x="0" y="671650"/>
                  </a:lnTo>
                  <a:lnTo>
                    <a:pt x="597070" y="348340"/>
                  </a:lnTo>
                  <a:lnTo>
                    <a:pt x="99599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5903046" y="5128504"/>
            <a:ext cx="23406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C64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950" spc="250" dirty="0">
                <a:solidFill>
                  <a:srgbClr val="D17C64"/>
                </a:solidFill>
                <a:latin typeface="メイリオ"/>
                <a:cs typeface="メイリオ"/>
              </a:rPr>
              <a:t>clone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481338" y="7915989"/>
            <a:ext cx="1937385" cy="1330325"/>
            <a:chOff x="13481338" y="7915989"/>
            <a:chExt cx="1937385" cy="1330325"/>
          </a:xfrm>
        </p:grpSpPr>
        <p:sp>
          <p:nvSpPr>
            <p:cNvPr id="43" name="object 43"/>
            <p:cNvSpPr/>
            <p:nvPr/>
          </p:nvSpPr>
          <p:spPr>
            <a:xfrm>
              <a:off x="13617386" y="7931696"/>
              <a:ext cx="1414145" cy="1036955"/>
            </a:xfrm>
            <a:custGeom>
              <a:avLst/>
              <a:gdLst/>
              <a:ahLst/>
              <a:cxnLst/>
              <a:rect l="l" t="t" r="r" b="b"/>
              <a:pathLst>
                <a:path w="1414144" h="1036954">
                  <a:moveTo>
                    <a:pt x="1413569" y="0"/>
                  </a:moveTo>
                  <a:lnTo>
                    <a:pt x="0" y="1036617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481338" y="8704849"/>
              <a:ext cx="399415" cy="376555"/>
            </a:xfrm>
            <a:custGeom>
              <a:avLst/>
              <a:gdLst/>
              <a:ahLst/>
              <a:cxnLst/>
              <a:rect l="l" t="t" r="r" b="b"/>
              <a:pathLst>
                <a:path w="399415" h="376554">
                  <a:moveTo>
                    <a:pt x="163178" y="0"/>
                  </a:moveTo>
                  <a:lnTo>
                    <a:pt x="0" y="376435"/>
                  </a:lnTo>
                  <a:lnTo>
                    <a:pt x="399055" y="281110"/>
                  </a:lnTo>
                  <a:lnTo>
                    <a:pt x="163178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868687" y="8193468"/>
              <a:ext cx="1414145" cy="1036955"/>
            </a:xfrm>
            <a:custGeom>
              <a:avLst/>
              <a:gdLst/>
              <a:ahLst/>
              <a:cxnLst/>
              <a:rect l="l" t="t" r="r" b="b"/>
              <a:pathLst>
                <a:path w="1414144" h="1036954">
                  <a:moveTo>
                    <a:pt x="0" y="1036617"/>
                  </a:moveTo>
                  <a:lnTo>
                    <a:pt x="1413569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019249" y="8080496"/>
              <a:ext cx="399415" cy="376555"/>
            </a:xfrm>
            <a:custGeom>
              <a:avLst/>
              <a:gdLst/>
              <a:ahLst/>
              <a:cxnLst/>
              <a:rect l="l" t="t" r="r" b="b"/>
              <a:pathLst>
                <a:path w="399415" h="376554">
                  <a:moveTo>
                    <a:pt x="399055" y="0"/>
                  </a:moveTo>
                  <a:lnTo>
                    <a:pt x="0" y="95324"/>
                  </a:lnTo>
                  <a:lnTo>
                    <a:pt x="235877" y="376435"/>
                  </a:lnTo>
                  <a:lnTo>
                    <a:pt x="399055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0562894" y="2814439"/>
            <a:ext cx="4765040" cy="1204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635"/>
              </a:lnSpc>
              <a:spcBef>
                <a:spcPts val="105"/>
              </a:spcBef>
            </a:pP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リモートリポジトリ</a:t>
            </a:r>
            <a:endParaRPr sz="3950">
              <a:latin typeface="メイリオ"/>
              <a:cs typeface="メイリオ"/>
            </a:endParaRPr>
          </a:p>
          <a:p>
            <a:pPr marL="1886585">
              <a:lnSpc>
                <a:spcPts val="4635"/>
              </a:lnSpc>
            </a:pPr>
            <a:r>
              <a:rPr sz="3950" spc="170" dirty="0">
                <a:solidFill>
                  <a:srgbClr val="4A4A4A"/>
                </a:solidFill>
                <a:latin typeface="メイリオ"/>
                <a:cs typeface="メイリオ"/>
              </a:rPr>
              <a:t>（GitHub）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7254" y="578904"/>
            <a:ext cx="6811009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コミットを分割する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" y="2133995"/>
            <a:ext cx="10052050" cy="9172575"/>
            <a:chOff x="284" y="2133995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284" y="2133995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236" y="3516151"/>
              <a:ext cx="9309100" cy="3623310"/>
            </a:xfrm>
            <a:custGeom>
              <a:avLst/>
              <a:gdLst/>
              <a:ahLst/>
              <a:cxnLst/>
              <a:rect l="l" t="t" r="r" b="b"/>
              <a:pathLst>
                <a:path w="9309100" h="3623309">
                  <a:moveTo>
                    <a:pt x="9308617" y="0"/>
                  </a:moveTo>
                  <a:lnTo>
                    <a:pt x="0" y="0"/>
                  </a:lnTo>
                  <a:lnTo>
                    <a:pt x="0" y="3518164"/>
                  </a:lnTo>
                  <a:lnTo>
                    <a:pt x="8230" y="3558986"/>
                  </a:lnTo>
                  <a:lnTo>
                    <a:pt x="30677" y="3592281"/>
                  </a:lnTo>
                  <a:lnTo>
                    <a:pt x="63970" y="3614708"/>
                  </a:lnTo>
                  <a:lnTo>
                    <a:pt x="104739" y="3622926"/>
                  </a:lnTo>
                  <a:lnTo>
                    <a:pt x="9203876" y="3622926"/>
                  </a:lnTo>
                  <a:lnTo>
                    <a:pt x="9244639" y="3614693"/>
                  </a:lnTo>
                  <a:lnTo>
                    <a:pt x="9277933" y="3592242"/>
                  </a:lnTo>
                  <a:lnTo>
                    <a:pt x="9300383" y="3558942"/>
                  </a:lnTo>
                  <a:lnTo>
                    <a:pt x="9308617" y="3518164"/>
                  </a:lnTo>
                  <a:lnTo>
                    <a:pt x="9308617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236" y="2762247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66" y="0"/>
                  </a:moveTo>
                  <a:lnTo>
                    <a:pt x="52350" y="0"/>
                  </a:lnTo>
                  <a:lnTo>
                    <a:pt x="31999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17" y="753903"/>
                  </a:lnTo>
                  <a:lnTo>
                    <a:pt x="9308617" y="52414"/>
                  </a:lnTo>
                  <a:lnTo>
                    <a:pt x="9304503" y="31979"/>
                  </a:lnTo>
                  <a:lnTo>
                    <a:pt x="9293284" y="15322"/>
                  </a:lnTo>
                  <a:lnTo>
                    <a:pt x="9276643" y="4108"/>
                  </a:lnTo>
                  <a:lnTo>
                    <a:pt x="9256266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7250" y="2604525"/>
            <a:ext cx="8705850" cy="409321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spc="-610" dirty="0">
                <a:solidFill>
                  <a:srgbClr val="FFFFFF"/>
                </a:solidFill>
                <a:latin typeface="メイリオ"/>
                <a:cs typeface="メイリオ"/>
              </a:rPr>
              <a:t>&gt;_</a:t>
            </a:r>
            <a:r>
              <a:rPr sz="2950" spc="-45" dirty="0">
                <a:solidFill>
                  <a:srgbClr val="FFFFFF"/>
                </a:solidFill>
                <a:latin typeface="メイリオ"/>
                <a:cs typeface="メイリオ"/>
              </a:rPr>
              <a:t> ターミナル</a:t>
            </a:r>
            <a:endParaRPr sz="2950">
              <a:latin typeface="メイリオ"/>
              <a:cs typeface="メイリオ"/>
            </a:endParaRPr>
          </a:p>
          <a:p>
            <a:pPr marL="22860">
              <a:lnSpc>
                <a:spcPct val="100000"/>
              </a:lnSpc>
              <a:spcBef>
                <a:spcPts val="2630"/>
              </a:spcBef>
            </a:pPr>
            <a:r>
              <a:rPr sz="3950" spc="-1050" dirty="0">
                <a:solidFill>
                  <a:srgbClr val="FFFFFF"/>
                </a:solidFill>
                <a:latin typeface="メイリオ"/>
                <a:cs typeface="メイリオ"/>
              </a:rPr>
              <a:t>~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$</a:t>
            </a:r>
            <a:r>
              <a:rPr sz="3950" spc="-3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rebase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250" dirty="0">
                <a:solidFill>
                  <a:srgbClr val="FFFFFF"/>
                </a:solidFill>
                <a:latin typeface="メイリオ"/>
                <a:cs typeface="メイリオ"/>
              </a:rPr>
              <a:t>-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i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HEAD~3</a:t>
            </a:r>
            <a:endParaRPr sz="3950">
              <a:latin typeface="メイリオ"/>
              <a:cs typeface="メイリオ"/>
            </a:endParaRPr>
          </a:p>
          <a:p>
            <a:pPr marL="22860" marR="2045970">
              <a:lnSpc>
                <a:spcPct val="100899"/>
              </a:lnSpc>
              <a:spcBef>
                <a:spcPts val="4780"/>
              </a:spcBef>
            </a:pP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メイリオ"/>
                <a:cs typeface="メイリオ"/>
              </a:rPr>
              <a:t>gh21f6d</a:t>
            </a:r>
            <a:r>
              <a:rPr sz="3950" spc="-90" dirty="0">
                <a:solidFill>
                  <a:srgbClr val="FFFFFF"/>
                </a:solidFill>
                <a:latin typeface="メイリオ"/>
                <a:cs typeface="メイリオ"/>
              </a:rPr>
              <a:t> ヘッダー修正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メイリオ"/>
                <a:cs typeface="メイリオ"/>
              </a:rPr>
              <a:t>193054e</a:t>
            </a:r>
            <a:r>
              <a:rPr sz="3950" spc="-45" dirty="0">
                <a:solidFill>
                  <a:srgbClr val="FFFFFF"/>
                </a:solidFill>
                <a:latin typeface="メイリオ"/>
                <a:cs typeface="メイリオ"/>
              </a:rPr>
              <a:t> ファイル追加</a:t>
            </a:r>
            <a:endParaRPr sz="3950">
              <a:latin typeface="メイリオ"/>
              <a:cs typeface="メイリオ"/>
            </a:endParaRPr>
          </a:p>
          <a:p>
            <a:pPr marL="22860">
              <a:lnSpc>
                <a:spcPct val="100000"/>
              </a:lnSpc>
              <a:spcBef>
                <a:spcPts val="45"/>
              </a:spcBef>
            </a:pPr>
            <a:r>
              <a:rPr sz="3950" spc="110" dirty="0">
                <a:solidFill>
                  <a:srgbClr val="FFFFFF"/>
                </a:solidFill>
                <a:latin typeface="メイリオ"/>
                <a:cs typeface="メイリオ"/>
              </a:rPr>
              <a:t>pick</a:t>
            </a:r>
            <a:r>
              <a:rPr sz="395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メイリオ"/>
                <a:cs typeface="メイリオ"/>
              </a:rPr>
              <a:t>41gha0d</a:t>
            </a:r>
            <a:r>
              <a:rPr sz="3950" spc="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メイリオ"/>
                <a:cs typeface="メイリオ"/>
              </a:rPr>
              <a:t>README</a:t>
            </a:r>
            <a:r>
              <a:rPr sz="3950" spc="114" dirty="0">
                <a:solidFill>
                  <a:srgbClr val="FFFFFF"/>
                </a:solidFill>
                <a:latin typeface="メイリオ"/>
                <a:cs typeface="メイリオ"/>
              </a:rPr>
              <a:t>と</a:t>
            </a:r>
            <a:r>
              <a:rPr sz="3950" spc="60" dirty="0">
                <a:solidFill>
                  <a:srgbClr val="FFFFFF"/>
                </a:solidFill>
                <a:latin typeface="メイリオ"/>
                <a:cs typeface="メイリオ"/>
              </a:rPr>
              <a:t>index</a:t>
            </a:r>
            <a:r>
              <a:rPr sz="3950" spc="85" dirty="0">
                <a:solidFill>
                  <a:srgbClr val="FFFFFF"/>
                </a:solidFill>
                <a:latin typeface="メイリオ"/>
                <a:cs typeface="メイリオ"/>
              </a:rPr>
              <a:t>修正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47420" y="2133995"/>
            <a:ext cx="10052050" cy="9172575"/>
            <a:chOff x="10047420" y="2133995"/>
            <a:chExt cx="10052050" cy="9172575"/>
          </a:xfrm>
        </p:grpSpPr>
        <p:sp>
          <p:nvSpPr>
            <p:cNvPr id="9" name="object 9"/>
            <p:cNvSpPr/>
            <p:nvPr/>
          </p:nvSpPr>
          <p:spPr>
            <a:xfrm>
              <a:off x="10047420" y="2133995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24371" y="3516151"/>
              <a:ext cx="9309100" cy="7152005"/>
            </a:xfrm>
            <a:custGeom>
              <a:avLst/>
              <a:gdLst/>
              <a:ahLst/>
              <a:cxnLst/>
              <a:rect l="l" t="t" r="r" b="b"/>
              <a:pathLst>
                <a:path w="9309100" h="7152005">
                  <a:moveTo>
                    <a:pt x="9308619" y="0"/>
                  </a:moveTo>
                  <a:lnTo>
                    <a:pt x="0" y="0"/>
                  </a:lnTo>
                  <a:lnTo>
                    <a:pt x="0" y="7046892"/>
                  </a:lnTo>
                  <a:lnTo>
                    <a:pt x="8230" y="7087671"/>
                  </a:lnTo>
                  <a:lnTo>
                    <a:pt x="30676" y="7120957"/>
                  </a:lnTo>
                  <a:lnTo>
                    <a:pt x="63970" y="7143390"/>
                  </a:lnTo>
                  <a:lnTo>
                    <a:pt x="104742" y="7151615"/>
                  </a:lnTo>
                  <a:lnTo>
                    <a:pt x="9203878" y="7151615"/>
                  </a:lnTo>
                  <a:lnTo>
                    <a:pt x="9244641" y="7143385"/>
                  </a:lnTo>
                  <a:lnTo>
                    <a:pt x="9277935" y="7120942"/>
                  </a:lnTo>
                  <a:lnTo>
                    <a:pt x="9300385" y="7087654"/>
                  </a:lnTo>
                  <a:lnTo>
                    <a:pt x="9308619" y="7046892"/>
                  </a:lnTo>
                  <a:lnTo>
                    <a:pt x="9308619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24371" y="2762247"/>
              <a:ext cx="9309100" cy="754380"/>
            </a:xfrm>
            <a:custGeom>
              <a:avLst/>
              <a:gdLst/>
              <a:ahLst/>
              <a:cxnLst/>
              <a:rect l="l" t="t" r="r" b="b"/>
              <a:pathLst>
                <a:path w="9309100" h="754379">
                  <a:moveTo>
                    <a:pt x="9256264" y="0"/>
                  </a:moveTo>
                  <a:lnTo>
                    <a:pt x="52346" y="0"/>
                  </a:lnTo>
                  <a:lnTo>
                    <a:pt x="31997" y="4118"/>
                  </a:lnTo>
                  <a:lnTo>
                    <a:pt x="15356" y="15351"/>
                  </a:lnTo>
                  <a:lnTo>
                    <a:pt x="4122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308619" y="753903"/>
                  </a:lnTo>
                  <a:lnTo>
                    <a:pt x="9308619" y="52414"/>
                  </a:lnTo>
                  <a:lnTo>
                    <a:pt x="9304504" y="31979"/>
                  </a:lnTo>
                  <a:lnTo>
                    <a:pt x="9293283" y="15322"/>
                  </a:lnTo>
                  <a:lnTo>
                    <a:pt x="9276641" y="4108"/>
                  </a:lnTo>
                  <a:lnTo>
                    <a:pt x="9256264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pc="-310" dirty="0"/>
              <a:t>&gt;_</a:t>
            </a:r>
            <a:r>
              <a:rPr spc="-15" dirty="0"/>
              <a:t> ターミナル</a:t>
            </a:r>
          </a:p>
          <a:p>
            <a:pPr marL="22860" marR="2120265">
              <a:lnSpc>
                <a:spcPct val="100899"/>
              </a:lnSpc>
              <a:spcBef>
                <a:spcPts val="2590"/>
              </a:spcBef>
            </a:pPr>
            <a:r>
              <a:rPr sz="3950" spc="25" dirty="0"/>
              <a:t># コミットを分割する</a:t>
            </a:r>
            <a:r>
              <a:rPr sz="3950" spc="985" dirty="0"/>
              <a:t>  </a:t>
            </a:r>
            <a:r>
              <a:rPr sz="3950" spc="145" dirty="0"/>
              <a:t>pick</a:t>
            </a:r>
            <a:r>
              <a:rPr sz="3950" spc="215" dirty="0"/>
              <a:t> </a:t>
            </a:r>
            <a:r>
              <a:rPr sz="3950" spc="310" dirty="0"/>
              <a:t>gh21f6d</a:t>
            </a:r>
            <a:r>
              <a:rPr sz="3950" spc="-55" dirty="0"/>
              <a:t> ヘッダー修正</a:t>
            </a:r>
            <a:endParaRPr sz="3950"/>
          </a:p>
          <a:p>
            <a:pPr marL="22860">
              <a:lnSpc>
                <a:spcPct val="100000"/>
              </a:lnSpc>
              <a:spcBef>
                <a:spcPts val="40"/>
              </a:spcBef>
            </a:pPr>
            <a:r>
              <a:rPr sz="3950" spc="145" dirty="0"/>
              <a:t>pick</a:t>
            </a:r>
            <a:r>
              <a:rPr sz="3950" spc="200" dirty="0"/>
              <a:t> </a:t>
            </a:r>
            <a:r>
              <a:rPr sz="3950" spc="350" dirty="0"/>
              <a:t>193054e</a:t>
            </a:r>
            <a:r>
              <a:rPr sz="3950" spc="-15" dirty="0"/>
              <a:t> ファイル追加</a:t>
            </a:r>
            <a:endParaRPr sz="3950"/>
          </a:p>
          <a:p>
            <a:pPr marL="22860">
              <a:lnSpc>
                <a:spcPct val="100000"/>
              </a:lnSpc>
              <a:spcBef>
                <a:spcPts val="40"/>
              </a:spcBef>
            </a:pPr>
            <a:r>
              <a:rPr sz="3950" spc="100" dirty="0"/>
              <a:t>edit</a:t>
            </a:r>
            <a:r>
              <a:rPr sz="3950" spc="220" dirty="0"/>
              <a:t> </a:t>
            </a:r>
            <a:r>
              <a:rPr sz="3950" spc="285" dirty="0"/>
              <a:t>84gha0d</a:t>
            </a:r>
            <a:r>
              <a:rPr sz="3950" spc="225" dirty="0"/>
              <a:t> </a:t>
            </a:r>
            <a:r>
              <a:rPr sz="3950" spc="110" dirty="0"/>
              <a:t>README</a:t>
            </a:r>
            <a:r>
              <a:rPr sz="3950" spc="155" dirty="0"/>
              <a:t>と</a:t>
            </a:r>
            <a:r>
              <a:rPr sz="3950" spc="75" dirty="0"/>
              <a:t>index</a:t>
            </a:r>
            <a:r>
              <a:rPr sz="3950" spc="130" dirty="0"/>
              <a:t>修正</a:t>
            </a:r>
            <a:endParaRPr sz="3950"/>
          </a:p>
          <a:p>
            <a:pPr marL="22860">
              <a:lnSpc>
                <a:spcPct val="100000"/>
              </a:lnSpc>
              <a:spcBef>
                <a:spcPts val="4825"/>
              </a:spcBef>
            </a:pPr>
            <a:r>
              <a:rPr sz="3950" spc="270" dirty="0"/>
              <a:t>$</a:t>
            </a:r>
            <a:r>
              <a:rPr sz="3950" spc="195" dirty="0"/>
              <a:t> </a:t>
            </a:r>
            <a:r>
              <a:rPr sz="3950" spc="135" dirty="0"/>
              <a:t>git</a:t>
            </a:r>
            <a:r>
              <a:rPr sz="3950" spc="204" dirty="0"/>
              <a:t> </a:t>
            </a:r>
            <a:r>
              <a:rPr sz="3950" spc="145" dirty="0"/>
              <a:t>reset</a:t>
            </a:r>
            <a:r>
              <a:rPr sz="3950" spc="195" dirty="0"/>
              <a:t> </a:t>
            </a:r>
            <a:r>
              <a:rPr sz="3950" spc="140" dirty="0"/>
              <a:t>HEAD^</a:t>
            </a:r>
            <a:endParaRPr sz="3950"/>
          </a:p>
          <a:p>
            <a:pPr marL="22860">
              <a:lnSpc>
                <a:spcPct val="100000"/>
              </a:lnSpc>
              <a:spcBef>
                <a:spcPts val="45"/>
              </a:spcBef>
            </a:pPr>
            <a:r>
              <a:rPr sz="3950" spc="270" dirty="0"/>
              <a:t>$</a:t>
            </a:r>
            <a:r>
              <a:rPr sz="3950" spc="195" dirty="0"/>
              <a:t> </a:t>
            </a:r>
            <a:r>
              <a:rPr sz="3950" spc="135" dirty="0"/>
              <a:t>git</a:t>
            </a:r>
            <a:r>
              <a:rPr sz="3950" spc="195" dirty="0"/>
              <a:t> </a:t>
            </a:r>
            <a:r>
              <a:rPr sz="3950" spc="200" dirty="0"/>
              <a:t>add </a:t>
            </a:r>
            <a:r>
              <a:rPr sz="3950" spc="155" dirty="0"/>
              <a:t>README</a:t>
            </a:r>
            <a:endParaRPr sz="3950"/>
          </a:p>
          <a:p>
            <a:pPr marL="22860">
              <a:lnSpc>
                <a:spcPct val="100000"/>
              </a:lnSpc>
              <a:spcBef>
                <a:spcPts val="40"/>
              </a:spcBef>
            </a:pPr>
            <a:r>
              <a:rPr sz="3950" spc="270" dirty="0"/>
              <a:t>$</a:t>
            </a:r>
            <a:r>
              <a:rPr sz="3950" spc="185" dirty="0"/>
              <a:t> </a:t>
            </a:r>
            <a:r>
              <a:rPr sz="3950" spc="135" dirty="0"/>
              <a:t>git</a:t>
            </a:r>
            <a:r>
              <a:rPr sz="3950" spc="195" dirty="0"/>
              <a:t> </a:t>
            </a:r>
            <a:r>
              <a:rPr sz="3950" spc="175" dirty="0"/>
              <a:t>commit</a:t>
            </a:r>
            <a:r>
              <a:rPr sz="3950" spc="85" dirty="0"/>
              <a:t> -</a:t>
            </a:r>
            <a:r>
              <a:rPr sz="3950" dirty="0"/>
              <a:t>m</a:t>
            </a:r>
            <a:r>
              <a:rPr sz="3950" spc="200" dirty="0"/>
              <a:t> </a:t>
            </a:r>
            <a:r>
              <a:rPr sz="3950" spc="75" dirty="0"/>
              <a:t>'README</a:t>
            </a:r>
            <a:r>
              <a:rPr sz="3950" spc="60" dirty="0"/>
              <a:t>修正'</a:t>
            </a:r>
            <a:endParaRPr sz="3950"/>
          </a:p>
          <a:p>
            <a:pPr marL="22860">
              <a:lnSpc>
                <a:spcPct val="100000"/>
              </a:lnSpc>
              <a:spcBef>
                <a:spcPts val="40"/>
              </a:spcBef>
            </a:pPr>
            <a:r>
              <a:rPr sz="3950" spc="270" dirty="0"/>
              <a:t>$</a:t>
            </a:r>
            <a:r>
              <a:rPr sz="3950" spc="195" dirty="0"/>
              <a:t> </a:t>
            </a:r>
            <a:r>
              <a:rPr sz="3950" spc="135" dirty="0"/>
              <a:t>git</a:t>
            </a:r>
            <a:r>
              <a:rPr sz="3950" spc="195" dirty="0"/>
              <a:t> </a:t>
            </a:r>
            <a:r>
              <a:rPr sz="3950" spc="200" dirty="0"/>
              <a:t>add </a:t>
            </a:r>
            <a:r>
              <a:rPr sz="3950" spc="80" dirty="0"/>
              <a:t>index.html</a:t>
            </a:r>
            <a:endParaRPr sz="3950"/>
          </a:p>
          <a:p>
            <a:pPr marL="22860">
              <a:lnSpc>
                <a:spcPct val="100000"/>
              </a:lnSpc>
              <a:spcBef>
                <a:spcPts val="45"/>
              </a:spcBef>
            </a:pPr>
            <a:r>
              <a:rPr sz="3950" spc="270" dirty="0"/>
              <a:t>$</a:t>
            </a:r>
            <a:r>
              <a:rPr sz="3950" spc="285" dirty="0"/>
              <a:t> </a:t>
            </a:r>
            <a:r>
              <a:rPr sz="3950" spc="135" dirty="0"/>
              <a:t>git</a:t>
            </a:r>
            <a:r>
              <a:rPr sz="3950" spc="295" dirty="0"/>
              <a:t> </a:t>
            </a:r>
            <a:r>
              <a:rPr sz="3950" spc="175" dirty="0"/>
              <a:t>commit</a:t>
            </a:r>
            <a:r>
              <a:rPr sz="3950" spc="135" dirty="0"/>
              <a:t> -</a:t>
            </a:r>
            <a:r>
              <a:rPr sz="3950" dirty="0"/>
              <a:t>m</a:t>
            </a:r>
            <a:r>
              <a:rPr sz="3950" spc="295" dirty="0"/>
              <a:t> </a:t>
            </a:r>
            <a:r>
              <a:rPr sz="3950" dirty="0"/>
              <a:t>'index.html</a:t>
            </a:r>
            <a:r>
              <a:rPr sz="3950" spc="30" dirty="0"/>
              <a:t>修正'</a:t>
            </a:r>
            <a:endParaRPr sz="3950"/>
          </a:p>
          <a:p>
            <a:pPr marL="22860">
              <a:lnSpc>
                <a:spcPct val="100000"/>
              </a:lnSpc>
              <a:spcBef>
                <a:spcPts val="40"/>
              </a:spcBef>
            </a:pPr>
            <a:r>
              <a:rPr sz="3950" spc="270" dirty="0"/>
              <a:t>$</a:t>
            </a:r>
            <a:r>
              <a:rPr sz="3950" spc="225" dirty="0"/>
              <a:t> </a:t>
            </a:r>
            <a:r>
              <a:rPr sz="3950" spc="135" dirty="0"/>
              <a:t>git</a:t>
            </a:r>
            <a:r>
              <a:rPr sz="3950" spc="225" dirty="0"/>
              <a:t> </a:t>
            </a:r>
            <a:r>
              <a:rPr sz="3950" spc="140" dirty="0"/>
              <a:t>rebase</a:t>
            </a:r>
            <a:r>
              <a:rPr sz="3950" spc="225" dirty="0"/>
              <a:t> </a:t>
            </a:r>
            <a:r>
              <a:rPr sz="3950" dirty="0"/>
              <a:t>--</a:t>
            </a:r>
            <a:r>
              <a:rPr sz="3950" spc="-10" dirty="0"/>
              <a:t>continue</a:t>
            </a:r>
            <a:endParaRPr sz="39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451" y="5013325"/>
            <a:ext cx="944943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-90" dirty="0">
                <a:solidFill>
                  <a:srgbClr val="FFFFFF"/>
                </a:solidFill>
              </a:rPr>
              <a:t>タグ付けのコマンド</a:t>
            </a:r>
            <a:endParaRPr sz="82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5066" y="573669"/>
            <a:ext cx="756475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タグの一覧を表示する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8501" y="8743189"/>
              <a:ext cx="7926705" cy="2073275"/>
            </a:xfrm>
            <a:custGeom>
              <a:avLst/>
              <a:gdLst/>
              <a:ahLst/>
              <a:cxnLst/>
              <a:rect l="l" t="t" r="r" b="b"/>
              <a:pathLst>
                <a:path w="7926705" h="2073275">
                  <a:moveTo>
                    <a:pt x="7874011" y="397893"/>
                  </a:moveTo>
                  <a:lnTo>
                    <a:pt x="52448" y="397893"/>
                  </a:lnTo>
                  <a:lnTo>
                    <a:pt x="32018" y="402014"/>
                  </a:lnTo>
                  <a:lnTo>
                    <a:pt x="15348" y="413253"/>
                  </a:lnTo>
                  <a:lnTo>
                    <a:pt x="4116" y="429922"/>
                  </a:lnTo>
                  <a:lnTo>
                    <a:pt x="0" y="450333"/>
                  </a:lnTo>
                  <a:lnTo>
                    <a:pt x="0" y="2020794"/>
                  </a:lnTo>
                  <a:lnTo>
                    <a:pt x="4121" y="2041255"/>
                  </a:lnTo>
                  <a:lnTo>
                    <a:pt x="15361" y="2057918"/>
                  </a:lnTo>
                  <a:lnTo>
                    <a:pt x="32033" y="2069130"/>
                  </a:lnTo>
                  <a:lnTo>
                    <a:pt x="52448" y="2073235"/>
                  </a:lnTo>
                  <a:lnTo>
                    <a:pt x="7874011" y="2073235"/>
                  </a:lnTo>
                  <a:lnTo>
                    <a:pt x="7894441" y="2069114"/>
                  </a:lnTo>
                  <a:lnTo>
                    <a:pt x="7911111" y="2057875"/>
                  </a:lnTo>
                  <a:lnTo>
                    <a:pt x="7922343" y="2041206"/>
                  </a:lnTo>
                  <a:lnTo>
                    <a:pt x="7926460" y="2020794"/>
                  </a:lnTo>
                  <a:lnTo>
                    <a:pt x="7926460" y="450333"/>
                  </a:lnTo>
                  <a:lnTo>
                    <a:pt x="7922338" y="429873"/>
                  </a:lnTo>
                  <a:lnTo>
                    <a:pt x="7911098" y="413210"/>
                  </a:lnTo>
                  <a:lnTo>
                    <a:pt x="7894426" y="401998"/>
                  </a:lnTo>
                  <a:lnTo>
                    <a:pt x="7874011" y="397893"/>
                  </a:lnTo>
                  <a:close/>
                </a:path>
                <a:path w="7926705" h="2073275">
                  <a:moveTo>
                    <a:pt x="1978997" y="0"/>
                  </a:moveTo>
                  <a:lnTo>
                    <a:pt x="1861586" y="397893"/>
                  </a:lnTo>
                  <a:lnTo>
                    <a:pt x="2096408" y="397893"/>
                  </a:lnTo>
                  <a:lnTo>
                    <a:pt x="197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96160" y="9316859"/>
            <a:ext cx="7585709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b="0" spc="310" dirty="0">
                <a:solidFill>
                  <a:srgbClr val="5C5C5C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240" dirty="0">
                <a:solidFill>
                  <a:srgbClr val="5C5C5C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60" dirty="0">
                <a:solidFill>
                  <a:srgbClr val="5C5C5C"/>
                </a:solidFill>
                <a:latin typeface="游ゴシック Light"/>
                <a:cs typeface="游ゴシック Light"/>
              </a:rPr>
              <a:t>tag</a:t>
            </a:r>
            <a:r>
              <a:rPr sz="3950" b="0" spc="-5" dirty="0">
                <a:solidFill>
                  <a:srgbClr val="5C5C5C"/>
                </a:solidFill>
                <a:latin typeface="游ゴシック Light"/>
                <a:cs typeface="游ゴシック Light"/>
              </a:rPr>
              <a:t>コマンドはアルファベット順にタグを表示するよ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0607" y="2973731"/>
            <a:ext cx="8691245" cy="5497830"/>
            <a:chOff x="680607" y="2973731"/>
            <a:chExt cx="8691245" cy="5497830"/>
          </a:xfrm>
        </p:grpSpPr>
        <p:sp>
          <p:nvSpPr>
            <p:cNvPr id="8" name="object 8"/>
            <p:cNvSpPr/>
            <p:nvPr/>
          </p:nvSpPr>
          <p:spPr>
            <a:xfrm>
              <a:off x="680607" y="3727635"/>
              <a:ext cx="8691245" cy="4743450"/>
            </a:xfrm>
            <a:custGeom>
              <a:avLst/>
              <a:gdLst/>
              <a:ahLst/>
              <a:cxnLst/>
              <a:rect l="l" t="t" r="r" b="b"/>
              <a:pathLst>
                <a:path w="8691245" h="4743450">
                  <a:moveTo>
                    <a:pt x="8690834" y="0"/>
                  </a:moveTo>
                  <a:lnTo>
                    <a:pt x="0" y="0"/>
                  </a:lnTo>
                  <a:lnTo>
                    <a:pt x="0" y="4638571"/>
                  </a:lnTo>
                  <a:lnTo>
                    <a:pt x="8251" y="4679341"/>
                  </a:lnTo>
                  <a:lnTo>
                    <a:pt x="30698" y="4712613"/>
                  </a:lnTo>
                  <a:lnTo>
                    <a:pt x="64013" y="4735072"/>
                  </a:lnTo>
                  <a:lnTo>
                    <a:pt x="104811" y="4743311"/>
                  </a:lnTo>
                  <a:lnTo>
                    <a:pt x="8586023" y="4743311"/>
                  </a:lnTo>
                  <a:lnTo>
                    <a:pt x="8626847" y="4735072"/>
                  </a:lnTo>
                  <a:lnTo>
                    <a:pt x="8660163" y="4712613"/>
                  </a:lnTo>
                  <a:lnTo>
                    <a:pt x="8682607" y="4679318"/>
                  </a:lnTo>
                  <a:lnTo>
                    <a:pt x="8690834" y="4638571"/>
                  </a:lnTo>
                  <a:lnTo>
                    <a:pt x="869083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0607" y="2973731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2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4" y="753903"/>
                  </a:lnTo>
                  <a:lnTo>
                    <a:pt x="8690834" y="52414"/>
                  </a:lnTo>
                  <a:lnTo>
                    <a:pt x="8686715" y="31979"/>
                  </a:lnTo>
                  <a:lnTo>
                    <a:pt x="8675483" y="15322"/>
                  </a:lnTo>
                  <a:lnTo>
                    <a:pt x="8658823" y="4108"/>
                  </a:lnTo>
                  <a:lnTo>
                    <a:pt x="863842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2034" y="2816009"/>
            <a:ext cx="7484109" cy="530796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085"/>
              </a:spcBef>
            </a:pPr>
            <a:r>
              <a:rPr sz="2950" b="0" spc="-265" dirty="0">
                <a:solidFill>
                  <a:srgbClr val="FFFFFF"/>
                </a:solidFill>
                <a:latin typeface="游ゴシック Light"/>
                <a:cs typeface="游ゴシック Light"/>
              </a:rPr>
              <a:t>&gt;_</a:t>
            </a:r>
            <a:r>
              <a:rPr sz="2950" b="0" spc="-20" dirty="0">
                <a:solidFill>
                  <a:srgbClr val="FFFFFF"/>
                </a:solidFill>
                <a:latin typeface="游ゴシック Light"/>
                <a:cs typeface="游ゴシック Light"/>
              </a:rPr>
              <a:t> ターミナル</a:t>
            </a:r>
            <a:endParaRPr sz="2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950" b="0" spc="-605" dirty="0">
                <a:solidFill>
                  <a:srgbClr val="FFFFFF"/>
                </a:solidFill>
                <a:latin typeface="游ゴシック Light"/>
                <a:cs typeface="游ゴシック Light"/>
              </a:rPr>
              <a:t>~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40" dirty="0">
                <a:solidFill>
                  <a:srgbClr val="FFFFFF"/>
                </a:solidFill>
                <a:latin typeface="游ゴシック Light"/>
                <a:cs typeface="游ゴシック Light"/>
              </a:rPr>
              <a:t>tag</a:t>
            </a:r>
            <a:endParaRPr sz="3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3950" b="0" spc="-10" dirty="0">
                <a:solidFill>
                  <a:srgbClr val="FFFFFF"/>
                </a:solidFill>
                <a:latin typeface="游ゴシック Light"/>
                <a:cs typeface="游ゴシック Light"/>
              </a:rPr>
              <a:t># パターンを指定してタグを表示</a:t>
            </a:r>
            <a:endParaRPr sz="3950">
              <a:latin typeface="游ゴシック Light"/>
              <a:cs typeface="游ゴシック Light"/>
            </a:endParaRPr>
          </a:p>
          <a:p>
            <a:pPr marL="12700" marR="2384425">
              <a:lnSpc>
                <a:spcPct val="100899"/>
              </a:lnSpc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17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18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65" dirty="0">
                <a:solidFill>
                  <a:srgbClr val="FFFFFF"/>
                </a:solidFill>
                <a:latin typeface="游ゴシック Light"/>
                <a:cs typeface="游ゴシック Light"/>
              </a:rPr>
              <a:t>tag</a:t>
            </a:r>
            <a:r>
              <a:rPr sz="3950" b="0" spc="18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-140" dirty="0">
                <a:solidFill>
                  <a:srgbClr val="FFFFFF"/>
                </a:solidFill>
                <a:latin typeface="游ゴシック Light"/>
                <a:cs typeface="游ゴシック Light"/>
              </a:rPr>
              <a:t>-</a:t>
            </a:r>
            <a:r>
              <a:rPr sz="3950" b="0" dirty="0">
                <a:solidFill>
                  <a:srgbClr val="FFFFFF"/>
                </a:solidFill>
                <a:latin typeface="游ゴシック Light"/>
                <a:cs typeface="游ゴシック Light"/>
              </a:rPr>
              <a:t>l</a:t>
            </a:r>
            <a:r>
              <a:rPr sz="3950" b="0" spc="18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20" dirty="0">
                <a:solidFill>
                  <a:srgbClr val="FFFFFF"/>
                </a:solidFill>
                <a:latin typeface="游ゴシック Light"/>
                <a:cs typeface="游ゴシック Light"/>
              </a:rPr>
              <a:t>"201705" </a:t>
            </a:r>
            <a:r>
              <a:rPr sz="3950" b="0" spc="409" dirty="0">
                <a:solidFill>
                  <a:srgbClr val="FFFFFF"/>
                </a:solidFill>
                <a:latin typeface="游ゴシック Light"/>
                <a:cs typeface="游ゴシック Light"/>
              </a:rPr>
              <a:t>20170501_01</a:t>
            </a:r>
            <a:endParaRPr sz="3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0" spc="409" dirty="0">
                <a:solidFill>
                  <a:srgbClr val="FFFFFF"/>
                </a:solidFill>
                <a:latin typeface="游ゴシック Light"/>
                <a:cs typeface="游ゴシック Light"/>
              </a:rPr>
              <a:t>20170501_02</a:t>
            </a:r>
            <a:endParaRPr sz="3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b="0" spc="409" dirty="0">
                <a:solidFill>
                  <a:srgbClr val="FFFFFF"/>
                </a:solidFill>
                <a:latin typeface="游ゴシック Light"/>
                <a:cs typeface="游ゴシック Light"/>
              </a:rPr>
              <a:t>20170503_01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49271" y="2136060"/>
            <a:ext cx="10052050" cy="9172575"/>
            <a:chOff x="10049271" y="2136060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49271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09993" y="6209234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5" h="922020">
                  <a:moveTo>
                    <a:pt x="2261679" y="0"/>
                  </a:moveTo>
                  <a:lnTo>
                    <a:pt x="104729" y="0"/>
                  </a:lnTo>
                  <a:lnTo>
                    <a:pt x="63947" y="8241"/>
                  </a:lnTo>
                  <a:lnTo>
                    <a:pt x="30656" y="30710"/>
                  </a:lnTo>
                  <a:lnTo>
                    <a:pt x="822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5" y="890741"/>
                  </a:lnTo>
                  <a:lnTo>
                    <a:pt x="63990" y="913201"/>
                  </a:lnTo>
                  <a:lnTo>
                    <a:pt x="104729" y="921437"/>
                  </a:lnTo>
                  <a:lnTo>
                    <a:pt x="2261679" y="921437"/>
                  </a:lnTo>
                  <a:lnTo>
                    <a:pt x="2302464" y="913196"/>
                  </a:lnTo>
                  <a:lnTo>
                    <a:pt x="2335758" y="890727"/>
                  </a:lnTo>
                  <a:lnTo>
                    <a:pt x="2358194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7" y="64009"/>
                  </a:lnTo>
                  <a:lnTo>
                    <a:pt x="2335718" y="30696"/>
                  </a:lnTo>
                  <a:lnTo>
                    <a:pt x="2302420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693727" y="6395482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1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892016" y="6209234"/>
            <a:ext cx="3261995" cy="922019"/>
            <a:chOff x="12892016" y="6209234"/>
            <a:chExt cx="3261995" cy="922019"/>
          </a:xfrm>
        </p:grpSpPr>
        <p:sp>
          <p:nvSpPr>
            <p:cNvPr id="16" name="object 16"/>
            <p:cNvSpPr/>
            <p:nvPr/>
          </p:nvSpPr>
          <p:spPr>
            <a:xfrm>
              <a:off x="13279543" y="6685660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6905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92016" y="6462361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70"/>
                  </a:lnTo>
                  <a:lnTo>
                    <a:pt x="433337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87381" y="6209234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29" y="0"/>
                  </a:lnTo>
                  <a:lnTo>
                    <a:pt x="63947" y="8241"/>
                  </a:lnTo>
                  <a:lnTo>
                    <a:pt x="30656" y="30710"/>
                  </a:lnTo>
                  <a:lnTo>
                    <a:pt x="822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5" y="890741"/>
                  </a:lnTo>
                  <a:lnTo>
                    <a:pt x="63990" y="913201"/>
                  </a:lnTo>
                  <a:lnTo>
                    <a:pt x="104729" y="921437"/>
                  </a:lnTo>
                  <a:lnTo>
                    <a:pt x="2261679" y="921437"/>
                  </a:lnTo>
                  <a:lnTo>
                    <a:pt x="2302464" y="913196"/>
                  </a:lnTo>
                  <a:lnTo>
                    <a:pt x="2335758" y="890727"/>
                  </a:lnTo>
                  <a:lnTo>
                    <a:pt x="2358194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7" y="64009"/>
                  </a:lnTo>
                  <a:lnTo>
                    <a:pt x="2335718" y="30696"/>
                  </a:lnTo>
                  <a:lnTo>
                    <a:pt x="2302420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971114" y="6395482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2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384340" y="4477853"/>
            <a:ext cx="4154170" cy="1714500"/>
            <a:chOff x="10384340" y="4477853"/>
            <a:chExt cx="4154170" cy="1714500"/>
          </a:xfrm>
        </p:grpSpPr>
        <p:sp>
          <p:nvSpPr>
            <p:cNvPr id="21" name="object 21"/>
            <p:cNvSpPr/>
            <p:nvPr/>
          </p:nvSpPr>
          <p:spPr>
            <a:xfrm>
              <a:off x="11637456" y="5659513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83786" y="588463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3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84333" y="4477861"/>
              <a:ext cx="4154170" cy="1172210"/>
            </a:xfrm>
            <a:custGeom>
              <a:avLst/>
              <a:gdLst/>
              <a:ahLst/>
              <a:cxnLst/>
              <a:rect l="l" t="t" r="r" b="b"/>
              <a:pathLst>
                <a:path w="4154169" h="1172210">
                  <a:moveTo>
                    <a:pt x="3695382" y="586092"/>
                  </a:moveTo>
                  <a:lnTo>
                    <a:pt x="3688194" y="549148"/>
                  </a:lnTo>
                  <a:lnTo>
                    <a:pt x="3666642" y="516686"/>
                  </a:lnTo>
                  <a:lnTo>
                    <a:pt x="3634181" y="495134"/>
                  </a:lnTo>
                  <a:lnTo>
                    <a:pt x="3597237" y="487946"/>
                  </a:lnTo>
                  <a:lnTo>
                    <a:pt x="3560292" y="495134"/>
                  </a:lnTo>
                  <a:lnTo>
                    <a:pt x="3527818" y="516686"/>
                  </a:lnTo>
                  <a:lnTo>
                    <a:pt x="3506266" y="549148"/>
                  </a:lnTo>
                  <a:lnTo>
                    <a:pt x="3499091" y="586092"/>
                  </a:lnTo>
                  <a:lnTo>
                    <a:pt x="3506279" y="623036"/>
                  </a:lnTo>
                  <a:lnTo>
                    <a:pt x="3527831" y="655510"/>
                  </a:lnTo>
                  <a:lnTo>
                    <a:pt x="3560292" y="677049"/>
                  </a:lnTo>
                  <a:lnTo>
                    <a:pt x="3597237" y="684237"/>
                  </a:lnTo>
                  <a:lnTo>
                    <a:pt x="3634181" y="677049"/>
                  </a:lnTo>
                  <a:lnTo>
                    <a:pt x="3666642" y="655497"/>
                  </a:lnTo>
                  <a:lnTo>
                    <a:pt x="3688194" y="623036"/>
                  </a:lnTo>
                  <a:lnTo>
                    <a:pt x="3695382" y="586092"/>
                  </a:lnTo>
                  <a:close/>
                </a:path>
                <a:path w="4154169" h="1172210">
                  <a:moveTo>
                    <a:pt x="4153878" y="564337"/>
                  </a:moveTo>
                  <a:lnTo>
                    <a:pt x="4144645" y="522935"/>
                  </a:lnTo>
                  <a:lnTo>
                    <a:pt x="4126026" y="483603"/>
                  </a:lnTo>
                  <a:lnTo>
                    <a:pt x="4098086" y="448386"/>
                  </a:lnTo>
                  <a:lnTo>
                    <a:pt x="3981500" y="331812"/>
                  </a:lnTo>
                  <a:lnTo>
                    <a:pt x="3708285" y="58597"/>
                  </a:lnTo>
                  <a:lnTo>
                    <a:pt x="3679329" y="34099"/>
                  </a:lnTo>
                  <a:lnTo>
                    <a:pt x="3645928" y="15659"/>
                  </a:lnTo>
                  <a:lnTo>
                    <a:pt x="3608921" y="4038"/>
                  </a:lnTo>
                  <a:lnTo>
                    <a:pt x="3569157" y="0"/>
                  </a:lnTo>
                  <a:lnTo>
                    <a:pt x="2451633" y="3683"/>
                  </a:lnTo>
                  <a:lnTo>
                    <a:pt x="104711" y="3683"/>
                  </a:lnTo>
                  <a:lnTo>
                    <a:pt x="63957" y="11912"/>
                  </a:lnTo>
                  <a:lnTo>
                    <a:pt x="30670" y="34353"/>
                  </a:lnTo>
                  <a:lnTo>
                    <a:pt x="8229" y="67640"/>
                  </a:lnTo>
                  <a:lnTo>
                    <a:pt x="0" y="108394"/>
                  </a:lnTo>
                  <a:lnTo>
                    <a:pt x="0" y="1061237"/>
                  </a:lnTo>
                  <a:lnTo>
                    <a:pt x="8229" y="1102004"/>
                  </a:lnTo>
                  <a:lnTo>
                    <a:pt x="30670" y="1135278"/>
                  </a:lnTo>
                  <a:lnTo>
                    <a:pt x="63957" y="1157719"/>
                  </a:lnTo>
                  <a:lnTo>
                    <a:pt x="104711" y="1165948"/>
                  </a:lnTo>
                  <a:lnTo>
                    <a:pt x="2205621" y="1165948"/>
                  </a:lnTo>
                  <a:lnTo>
                    <a:pt x="2216581" y="1167701"/>
                  </a:lnTo>
                  <a:lnTo>
                    <a:pt x="3569182" y="1172159"/>
                  </a:lnTo>
                  <a:lnTo>
                    <a:pt x="3608908" y="1168120"/>
                  </a:lnTo>
                  <a:lnTo>
                    <a:pt x="3645916" y="1156500"/>
                  </a:lnTo>
                  <a:lnTo>
                    <a:pt x="3679317" y="1138072"/>
                  </a:lnTo>
                  <a:lnTo>
                    <a:pt x="3708285" y="1113586"/>
                  </a:lnTo>
                  <a:lnTo>
                    <a:pt x="3981500" y="840384"/>
                  </a:lnTo>
                  <a:lnTo>
                    <a:pt x="3778491" y="840371"/>
                  </a:lnTo>
                  <a:lnTo>
                    <a:pt x="3710813" y="840384"/>
                  </a:lnTo>
                  <a:lnTo>
                    <a:pt x="3575481" y="840384"/>
                  </a:lnTo>
                  <a:lnTo>
                    <a:pt x="3532479" y="832993"/>
                  </a:lnTo>
                  <a:lnTo>
                    <a:pt x="3491026" y="818222"/>
                  </a:lnTo>
                  <a:lnTo>
                    <a:pt x="3452114" y="796074"/>
                  </a:lnTo>
                  <a:lnTo>
                    <a:pt x="3416770" y="766546"/>
                  </a:lnTo>
                  <a:lnTo>
                    <a:pt x="3387242" y="731202"/>
                  </a:lnTo>
                  <a:lnTo>
                    <a:pt x="3365093" y="692289"/>
                  </a:lnTo>
                  <a:lnTo>
                    <a:pt x="3350336" y="650836"/>
                  </a:lnTo>
                  <a:lnTo>
                    <a:pt x="3342944" y="607847"/>
                  </a:lnTo>
                  <a:lnTo>
                    <a:pt x="3342944" y="564337"/>
                  </a:lnTo>
                  <a:lnTo>
                    <a:pt x="3350336" y="521360"/>
                  </a:lnTo>
                  <a:lnTo>
                    <a:pt x="3365093" y="479894"/>
                  </a:lnTo>
                  <a:lnTo>
                    <a:pt x="3387242" y="440982"/>
                  </a:lnTo>
                  <a:lnTo>
                    <a:pt x="3416782" y="405638"/>
                  </a:lnTo>
                  <a:lnTo>
                    <a:pt x="3452126" y="376110"/>
                  </a:lnTo>
                  <a:lnTo>
                    <a:pt x="3491039" y="353961"/>
                  </a:lnTo>
                  <a:lnTo>
                    <a:pt x="3532505" y="339191"/>
                  </a:lnTo>
                  <a:lnTo>
                    <a:pt x="3575481" y="331812"/>
                  </a:lnTo>
                  <a:lnTo>
                    <a:pt x="3618979" y="331812"/>
                  </a:lnTo>
                  <a:lnTo>
                    <a:pt x="3661981" y="339191"/>
                  </a:lnTo>
                  <a:lnTo>
                    <a:pt x="3703447" y="353961"/>
                  </a:lnTo>
                  <a:lnTo>
                    <a:pt x="3742359" y="376110"/>
                  </a:lnTo>
                  <a:lnTo>
                    <a:pt x="3777704" y="405638"/>
                  </a:lnTo>
                  <a:lnTo>
                    <a:pt x="3807231" y="440982"/>
                  </a:lnTo>
                  <a:lnTo>
                    <a:pt x="3829380" y="479894"/>
                  </a:lnTo>
                  <a:lnTo>
                    <a:pt x="3844137" y="521360"/>
                  </a:lnTo>
                  <a:lnTo>
                    <a:pt x="3851516" y="564337"/>
                  </a:lnTo>
                  <a:lnTo>
                    <a:pt x="3851516" y="607847"/>
                  </a:lnTo>
                  <a:lnTo>
                    <a:pt x="3844125" y="650836"/>
                  </a:lnTo>
                  <a:lnTo>
                    <a:pt x="3829367" y="692289"/>
                  </a:lnTo>
                  <a:lnTo>
                    <a:pt x="3807206" y="731215"/>
                  </a:lnTo>
                  <a:lnTo>
                    <a:pt x="3777665" y="766559"/>
                  </a:lnTo>
                  <a:lnTo>
                    <a:pt x="3742321" y="796086"/>
                  </a:lnTo>
                  <a:lnTo>
                    <a:pt x="3703409" y="818235"/>
                  </a:lnTo>
                  <a:lnTo>
                    <a:pt x="3661943" y="832993"/>
                  </a:lnTo>
                  <a:lnTo>
                    <a:pt x="3618979" y="840371"/>
                  </a:lnTo>
                  <a:lnTo>
                    <a:pt x="3778491" y="840371"/>
                  </a:lnTo>
                  <a:lnTo>
                    <a:pt x="3981513" y="840371"/>
                  </a:lnTo>
                  <a:lnTo>
                    <a:pt x="4098086" y="723798"/>
                  </a:lnTo>
                  <a:lnTo>
                    <a:pt x="4126026" y="688581"/>
                  </a:lnTo>
                  <a:lnTo>
                    <a:pt x="4144657" y="649236"/>
                  </a:lnTo>
                  <a:lnTo>
                    <a:pt x="4153865" y="607847"/>
                  </a:lnTo>
                  <a:lnTo>
                    <a:pt x="4153878" y="564337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445146" y="4782965"/>
            <a:ext cx="32188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440" dirty="0">
                <a:solidFill>
                  <a:srgbClr val="FFFFFF"/>
                </a:solidFill>
                <a:latin typeface="游ゴシック"/>
                <a:cs typeface="游ゴシック"/>
              </a:rPr>
              <a:t>20170501_01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158931" y="6209234"/>
            <a:ext cx="3261995" cy="922019"/>
            <a:chOff x="16158931" y="6209234"/>
            <a:chExt cx="3261995" cy="922019"/>
          </a:xfrm>
        </p:grpSpPr>
        <p:sp>
          <p:nvSpPr>
            <p:cNvPr id="26" name="object 26"/>
            <p:cNvSpPr/>
            <p:nvPr/>
          </p:nvSpPr>
          <p:spPr>
            <a:xfrm>
              <a:off x="16546459" y="6685660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6905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158931" y="6462361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70"/>
                  </a:lnTo>
                  <a:lnTo>
                    <a:pt x="433337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54296" y="6209234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29" y="0"/>
                  </a:lnTo>
                  <a:lnTo>
                    <a:pt x="63947" y="8241"/>
                  </a:lnTo>
                  <a:lnTo>
                    <a:pt x="30656" y="30710"/>
                  </a:lnTo>
                  <a:lnTo>
                    <a:pt x="822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5" y="890741"/>
                  </a:lnTo>
                  <a:lnTo>
                    <a:pt x="63990" y="913201"/>
                  </a:lnTo>
                  <a:lnTo>
                    <a:pt x="104729" y="921437"/>
                  </a:lnTo>
                  <a:lnTo>
                    <a:pt x="2261679" y="921437"/>
                  </a:lnTo>
                  <a:lnTo>
                    <a:pt x="2302464" y="913196"/>
                  </a:lnTo>
                  <a:lnTo>
                    <a:pt x="2335758" y="890727"/>
                  </a:lnTo>
                  <a:lnTo>
                    <a:pt x="2358194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7" y="64009"/>
                  </a:lnTo>
                  <a:lnTo>
                    <a:pt x="2335718" y="30696"/>
                  </a:lnTo>
                  <a:lnTo>
                    <a:pt x="2302420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238031" y="6395482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3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850145" y="4477853"/>
            <a:ext cx="4154170" cy="1714500"/>
            <a:chOff x="15850145" y="4477853"/>
            <a:chExt cx="4154170" cy="1714500"/>
          </a:xfrm>
        </p:grpSpPr>
        <p:sp>
          <p:nvSpPr>
            <p:cNvPr id="31" name="object 31"/>
            <p:cNvSpPr/>
            <p:nvPr/>
          </p:nvSpPr>
          <p:spPr>
            <a:xfrm>
              <a:off x="18244584" y="5659513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090915" y="588463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3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50146" y="4477861"/>
              <a:ext cx="4154170" cy="1172210"/>
            </a:xfrm>
            <a:custGeom>
              <a:avLst/>
              <a:gdLst/>
              <a:ahLst/>
              <a:cxnLst/>
              <a:rect l="l" t="t" r="r" b="b"/>
              <a:pathLst>
                <a:path w="4154169" h="1172210">
                  <a:moveTo>
                    <a:pt x="3695369" y="586092"/>
                  </a:moveTo>
                  <a:lnTo>
                    <a:pt x="3688181" y="549148"/>
                  </a:lnTo>
                  <a:lnTo>
                    <a:pt x="3666629" y="516686"/>
                  </a:lnTo>
                  <a:lnTo>
                    <a:pt x="3634168" y="495134"/>
                  </a:lnTo>
                  <a:lnTo>
                    <a:pt x="3597224" y="487946"/>
                  </a:lnTo>
                  <a:lnTo>
                    <a:pt x="3560280" y="495134"/>
                  </a:lnTo>
                  <a:lnTo>
                    <a:pt x="3527806" y="516686"/>
                  </a:lnTo>
                  <a:lnTo>
                    <a:pt x="3506266" y="549148"/>
                  </a:lnTo>
                  <a:lnTo>
                    <a:pt x="3499078" y="586092"/>
                  </a:lnTo>
                  <a:lnTo>
                    <a:pt x="3506266" y="623036"/>
                  </a:lnTo>
                  <a:lnTo>
                    <a:pt x="3527818" y="655510"/>
                  </a:lnTo>
                  <a:lnTo>
                    <a:pt x="3560280" y="677049"/>
                  </a:lnTo>
                  <a:lnTo>
                    <a:pt x="3597224" y="684237"/>
                  </a:lnTo>
                  <a:lnTo>
                    <a:pt x="3634168" y="677049"/>
                  </a:lnTo>
                  <a:lnTo>
                    <a:pt x="3666629" y="655497"/>
                  </a:lnTo>
                  <a:lnTo>
                    <a:pt x="3688181" y="623036"/>
                  </a:lnTo>
                  <a:lnTo>
                    <a:pt x="3695369" y="586092"/>
                  </a:lnTo>
                  <a:close/>
                </a:path>
                <a:path w="4154169" h="1172210">
                  <a:moveTo>
                    <a:pt x="4153865" y="564337"/>
                  </a:moveTo>
                  <a:lnTo>
                    <a:pt x="4144645" y="522935"/>
                  </a:lnTo>
                  <a:lnTo>
                    <a:pt x="4126014" y="483603"/>
                  </a:lnTo>
                  <a:lnTo>
                    <a:pt x="4098074" y="448386"/>
                  </a:lnTo>
                  <a:lnTo>
                    <a:pt x="3981488" y="331812"/>
                  </a:lnTo>
                  <a:lnTo>
                    <a:pt x="3708273" y="58597"/>
                  </a:lnTo>
                  <a:lnTo>
                    <a:pt x="3679317" y="34099"/>
                  </a:lnTo>
                  <a:lnTo>
                    <a:pt x="3645916" y="15659"/>
                  </a:lnTo>
                  <a:lnTo>
                    <a:pt x="3608908" y="4038"/>
                  </a:lnTo>
                  <a:lnTo>
                    <a:pt x="3569157" y="0"/>
                  </a:lnTo>
                  <a:lnTo>
                    <a:pt x="2451633" y="3683"/>
                  </a:lnTo>
                  <a:lnTo>
                    <a:pt x="104698" y="3683"/>
                  </a:lnTo>
                  <a:lnTo>
                    <a:pt x="63944" y="11912"/>
                  </a:lnTo>
                  <a:lnTo>
                    <a:pt x="30657" y="34353"/>
                  </a:lnTo>
                  <a:lnTo>
                    <a:pt x="8216" y="67640"/>
                  </a:lnTo>
                  <a:lnTo>
                    <a:pt x="0" y="108394"/>
                  </a:lnTo>
                  <a:lnTo>
                    <a:pt x="0" y="1061237"/>
                  </a:lnTo>
                  <a:lnTo>
                    <a:pt x="8216" y="1102004"/>
                  </a:lnTo>
                  <a:lnTo>
                    <a:pt x="30657" y="1135278"/>
                  </a:lnTo>
                  <a:lnTo>
                    <a:pt x="63944" y="1157719"/>
                  </a:lnTo>
                  <a:lnTo>
                    <a:pt x="104698" y="1165948"/>
                  </a:lnTo>
                  <a:lnTo>
                    <a:pt x="2205609" y="1165948"/>
                  </a:lnTo>
                  <a:lnTo>
                    <a:pt x="2216569" y="1167701"/>
                  </a:lnTo>
                  <a:lnTo>
                    <a:pt x="3569170" y="1172159"/>
                  </a:lnTo>
                  <a:lnTo>
                    <a:pt x="3608895" y="1168120"/>
                  </a:lnTo>
                  <a:lnTo>
                    <a:pt x="3645903" y="1156500"/>
                  </a:lnTo>
                  <a:lnTo>
                    <a:pt x="3679317" y="1138072"/>
                  </a:lnTo>
                  <a:lnTo>
                    <a:pt x="3708273" y="1113586"/>
                  </a:lnTo>
                  <a:lnTo>
                    <a:pt x="3981500" y="840384"/>
                  </a:lnTo>
                  <a:lnTo>
                    <a:pt x="3778478" y="840371"/>
                  </a:lnTo>
                  <a:lnTo>
                    <a:pt x="3710800" y="840384"/>
                  </a:lnTo>
                  <a:lnTo>
                    <a:pt x="3575469" y="840384"/>
                  </a:lnTo>
                  <a:lnTo>
                    <a:pt x="3532467" y="832993"/>
                  </a:lnTo>
                  <a:lnTo>
                    <a:pt x="3491014" y="818222"/>
                  </a:lnTo>
                  <a:lnTo>
                    <a:pt x="3452101" y="796074"/>
                  </a:lnTo>
                  <a:lnTo>
                    <a:pt x="3416757" y="766546"/>
                  </a:lnTo>
                  <a:lnTo>
                    <a:pt x="3387229" y="731202"/>
                  </a:lnTo>
                  <a:lnTo>
                    <a:pt x="3365081" y="692289"/>
                  </a:lnTo>
                  <a:lnTo>
                    <a:pt x="3350323" y="650836"/>
                  </a:lnTo>
                  <a:lnTo>
                    <a:pt x="3342932" y="607847"/>
                  </a:lnTo>
                  <a:lnTo>
                    <a:pt x="3342932" y="564337"/>
                  </a:lnTo>
                  <a:lnTo>
                    <a:pt x="3350323" y="521360"/>
                  </a:lnTo>
                  <a:lnTo>
                    <a:pt x="3365093" y="479894"/>
                  </a:lnTo>
                  <a:lnTo>
                    <a:pt x="3387242" y="440982"/>
                  </a:lnTo>
                  <a:lnTo>
                    <a:pt x="3416770" y="405638"/>
                  </a:lnTo>
                  <a:lnTo>
                    <a:pt x="3452114" y="376110"/>
                  </a:lnTo>
                  <a:lnTo>
                    <a:pt x="3491039" y="353961"/>
                  </a:lnTo>
                  <a:lnTo>
                    <a:pt x="3532505" y="339191"/>
                  </a:lnTo>
                  <a:lnTo>
                    <a:pt x="3575469" y="331812"/>
                  </a:lnTo>
                  <a:lnTo>
                    <a:pt x="3618966" y="331812"/>
                  </a:lnTo>
                  <a:lnTo>
                    <a:pt x="3661968" y="339191"/>
                  </a:lnTo>
                  <a:lnTo>
                    <a:pt x="3703434" y="353961"/>
                  </a:lnTo>
                  <a:lnTo>
                    <a:pt x="3742347" y="376110"/>
                  </a:lnTo>
                  <a:lnTo>
                    <a:pt x="3777691" y="405638"/>
                  </a:lnTo>
                  <a:lnTo>
                    <a:pt x="3807218" y="440982"/>
                  </a:lnTo>
                  <a:lnTo>
                    <a:pt x="3829367" y="479894"/>
                  </a:lnTo>
                  <a:lnTo>
                    <a:pt x="3844125" y="521360"/>
                  </a:lnTo>
                  <a:lnTo>
                    <a:pt x="3851503" y="564337"/>
                  </a:lnTo>
                  <a:lnTo>
                    <a:pt x="3851503" y="607847"/>
                  </a:lnTo>
                  <a:lnTo>
                    <a:pt x="3844125" y="650836"/>
                  </a:lnTo>
                  <a:lnTo>
                    <a:pt x="3829354" y="692289"/>
                  </a:lnTo>
                  <a:lnTo>
                    <a:pt x="3807193" y="731215"/>
                  </a:lnTo>
                  <a:lnTo>
                    <a:pt x="3777653" y="766559"/>
                  </a:lnTo>
                  <a:lnTo>
                    <a:pt x="3742309" y="796086"/>
                  </a:lnTo>
                  <a:lnTo>
                    <a:pt x="3703396" y="818235"/>
                  </a:lnTo>
                  <a:lnTo>
                    <a:pt x="3661930" y="832993"/>
                  </a:lnTo>
                  <a:lnTo>
                    <a:pt x="3618966" y="840371"/>
                  </a:lnTo>
                  <a:lnTo>
                    <a:pt x="3778478" y="840371"/>
                  </a:lnTo>
                  <a:lnTo>
                    <a:pt x="3981500" y="840371"/>
                  </a:lnTo>
                  <a:lnTo>
                    <a:pt x="4098074" y="723798"/>
                  </a:lnTo>
                  <a:lnTo>
                    <a:pt x="4126026" y="688581"/>
                  </a:lnTo>
                  <a:lnTo>
                    <a:pt x="4144645" y="649236"/>
                  </a:lnTo>
                  <a:lnTo>
                    <a:pt x="4153865" y="607847"/>
                  </a:lnTo>
                  <a:lnTo>
                    <a:pt x="4153865" y="564337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910951" y="4782965"/>
            <a:ext cx="32188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440" dirty="0">
                <a:solidFill>
                  <a:srgbClr val="FFFFFF"/>
                </a:solidFill>
                <a:latin typeface="游ゴシック"/>
                <a:cs typeface="游ゴシック"/>
              </a:rPr>
              <a:t>20170501_02</a:t>
            </a:r>
            <a:endParaRPr sz="3300">
              <a:latin typeface="游ゴシック"/>
              <a:cs typeface="游ゴシック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9836" y="573669"/>
            <a:ext cx="1058037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タグを作成する（</a:t>
            </a:r>
            <a:r>
              <a:rPr spc="-10" dirty="0"/>
              <a:t>注釈付きタグ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77" y="2132570"/>
            <a:ext cx="10052050" cy="9172575"/>
            <a:chOff x="2777" y="213257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2777" y="213257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7152" y="6907294"/>
              <a:ext cx="8408670" cy="3811904"/>
            </a:xfrm>
            <a:custGeom>
              <a:avLst/>
              <a:gdLst/>
              <a:ahLst/>
              <a:cxnLst/>
              <a:rect l="l" t="t" r="r" b="b"/>
              <a:pathLst>
                <a:path w="8408670" h="3811904">
                  <a:moveTo>
                    <a:pt x="8355795" y="397893"/>
                  </a:moveTo>
                  <a:lnTo>
                    <a:pt x="52325" y="397893"/>
                  </a:lnTo>
                  <a:lnTo>
                    <a:pt x="31938" y="401999"/>
                  </a:lnTo>
                  <a:lnTo>
                    <a:pt x="15308" y="413197"/>
                  </a:lnTo>
                  <a:lnTo>
                    <a:pt x="4105" y="429806"/>
                  </a:lnTo>
                  <a:lnTo>
                    <a:pt x="0" y="450145"/>
                  </a:lnTo>
                  <a:lnTo>
                    <a:pt x="0" y="3759149"/>
                  </a:lnTo>
                  <a:lnTo>
                    <a:pt x="4111" y="3779490"/>
                  </a:lnTo>
                  <a:lnTo>
                    <a:pt x="15325" y="3796099"/>
                  </a:lnTo>
                  <a:lnTo>
                    <a:pt x="31958" y="3807296"/>
                  </a:lnTo>
                  <a:lnTo>
                    <a:pt x="52325" y="3811401"/>
                  </a:lnTo>
                  <a:lnTo>
                    <a:pt x="8355795" y="3811401"/>
                  </a:lnTo>
                  <a:lnTo>
                    <a:pt x="8376183" y="3807295"/>
                  </a:lnTo>
                  <a:lnTo>
                    <a:pt x="8392813" y="3796097"/>
                  </a:lnTo>
                  <a:lnTo>
                    <a:pt x="8404015" y="3779488"/>
                  </a:lnTo>
                  <a:lnTo>
                    <a:pt x="8408120" y="3759149"/>
                  </a:lnTo>
                  <a:lnTo>
                    <a:pt x="8408120" y="450145"/>
                  </a:lnTo>
                  <a:lnTo>
                    <a:pt x="8404009" y="429804"/>
                  </a:lnTo>
                  <a:lnTo>
                    <a:pt x="8392795" y="413195"/>
                  </a:lnTo>
                  <a:lnTo>
                    <a:pt x="8376163" y="401999"/>
                  </a:lnTo>
                  <a:lnTo>
                    <a:pt x="8355795" y="397893"/>
                  </a:lnTo>
                  <a:close/>
                </a:path>
                <a:path w="8408670" h="3811904">
                  <a:moveTo>
                    <a:pt x="2393053" y="0"/>
                  </a:moveTo>
                  <a:lnTo>
                    <a:pt x="2259153" y="397893"/>
                  </a:lnTo>
                  <a:lnTo>
                    <a:pt x="2526954" y="397893"/>
                  </a:lnTo>
                  <a:lnTo>
                    <a:pt x="2393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2575" y="7439080"/>
            <a:ext cx="7802245" cy="3058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23189">
              <a:lnSpc>
                <a:spcPct val="100899"/>
              </a:lnSpc>
              <a:spcBef>
                <a:spcPts val="65"/>
              </a:spcBef>
            </a:pPr>
            <a:r>
              <a:rPr sz="3950" b="0" spc="-25" dirty="0">
                <a:solidFill>
                  <a:srgbClr val="5C5C5C"/>
                </a:solidFill>
                <a:latin typeface="游ゴシック Light"/>
                <a:cs typeface="游ゴシック Light"/>
              </a:rPr>
              <a:t>-</a:t>
            </a:r>
            <a:r>
              <a:rPr sz="3950" b="0" dirty="0">
                <a:solidFill>
                  <a:srgbClr val="5C5C5C"/>
                </a:solidFill>
                <a:latin typeface="游ゴシック Light"/>
                <a:cs typeface="游ゴシック Light"/>
              </a:rPr>
              <a:t>a</a:t>
            </a:r>
            <a:r>
              <a:rPr sz="3950" b="0" spc="-20" dirty="0">
                <a:solidFill>
                  <a:srgbClr val="5C5C5C"/>
                </a:solidFill>
                <a:latin typeface="游ゴシック Light"/>
                <a:cs typeface="游ゴシック Light"/>
              </a:rPr>
              <a:t> オプションを付けると注釈付き</a:t>
            </a:r>
            <a:r>
              <a:rPr sz="3950" b="0" spc="-10" dirty="0">
                <a:solidFill>
                  <a:srgbClr val="5C5C5C"/>
                </a:solidFill>
                <a:latin typeface="游ゴシック Light"/>
                <a:cs typeface="游ゴシック Light"/>
              </a:rPr>
              <a:t>タグを作成するよ。</a:t>
            </a:r>
            <a:endParaRPr sz="3950">
              <a:latin typeface="游ゴシック Light"/>
              <a:cs typeface="游ゴシック Light"/>
            </a:endParaRPr>
          </a:p>
          <a:p>
            <a:pPr marL="12700" marR="5080">
              <a:lnSpc>
                <a:spcPct val="100899"/>
              </a:lnSpc>
            </a:pPr>
            <a:r>
              <a:rPr sz="3950" b="0" spc="65" dirty="0">
                <a:solidFill>
                  <a:srgbClr val="5C5C5C"/>
                </a:solidFill>
                <a:latin typeface="游ゴシック Light"/>
                <a:cs typeface="游ゴシック Light"/>
              </a:rPr>
              <a:t>-</a:t>
            </a:r>
            <a:r>
              <a:rPr sz="3950" b="0" spc="130" dirty="0">
                <a:solidFill>
                  <a:srgbClr val="5C5C5C"/>
                </a:solidFill>
                <a:latin typeface="游ゴシック Light"/>
                <a:cs typeface="游ゴシック Light"/>
              </a:rPr>
              <a:t>m</a:t>
            </a:r>
            <a:r>
              <a:rPr sz="3950" b="0" spc="-50" dirty="0">
                <a:solidFill>
                  <a:srgbClr val="5C5C5C"/>
                </a:solidFill>
                <a:latin typeface="游ゴシック Light"/>
                <a:cs typeface="游ゴシック Light"/>
              </a:rPr>
              <a:t> オプションを付けるとエディタ</a:t>
            </a:r>
            <a:r>
              <a:rPr sz="3950" b="0" spc="-5" dirty="0">
                <a:solidFill>
                  <a:srgbClr val="5C5C5C"/>
                </a:solidFill>
                <a:latin typeface="游ゴシック Light"/>
                <a:cs typeface="游ゴシック Light"/>
              </a:rPr>
              <a:t>を立ち上げずにメッセージを</a:t>
            </a:r>
            <a:endParaRPr sz="3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0" spc="-10" dirty="0">
                <a:solidFill>
                  <a:srgbClr val="5C5C5C"/>
                </a:solidFill>
                <a:latin typeface="游ゴシック Light"/>
                <a:cs typeface="游ゴシック Light"/>
              </a:rPr>
              <a:t>入力できるよ。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3385" y="3033066"/>
            <a:ext cx="8691245" cy="3707129"/>
            <a:chOff x="683385" y="3033066"/>
            <a:chExt cx="8691245" cy="3707129"/>
          </a:xfrm>
        </p:grpSpPr>
        <p:sp>
          <p:nvSpPr>
            <p:cNvPr id="8" name="object 8"/>
            <p:cNvSpPr/>
            <p:nvPr/>
          </p:nvSpPr>
          <p:spPr>
            <a:xfrm>
              <a:off x="683385" y="3786970"/>
              <a:ext cx="8691245" cy="2953385"/>
            </a:xfrm>
            <a:custGeom>
              <a:avLst/>
              <a:gdLst/>
              <a:ahLst/>
              <a:cxnLst/>
              <a:rect l="l" t="t" r="r" b="b"/>
              <a:pathLst>
                <a:path w="8691245" h="2953384">
                  <a:moveTo>
                    <a:pt x="8690834" y="0"/>
                  </a:moveTo>
                  <a:lnTo>
                    <a:pt x="0" y="0"/>
                  </a:lnTo>
                  <a:lnTo>
                    <a:pt x="0" y="2848132"/>
                  </a:lnTo>
                  <a:lnTo>
                    <a:pt x="8236" y="2888818"/>
                  </a:lnTo>
                  <a:lnTo>
                    <a:pt x="30698" y="2922090"/>
                  </a:lnTo>
                  <a:lnTo>
                    <a:pt x="64013" y="2944548"/>
                  </a:lnTo>
                  <a:lnTo>
                    <a:pt x="104811" y="2952789"/>
                  </a:lnTo>
                  <a:lnTo>
                    <a:pt x="8586023" y="2952789"/>
                  </a:lnTo>
                  <a:lnTo>
                    <a:pt x="8626861" y="2944548"/>
                  </a:lnTo>
                  <a:lnTo>
                    <a:pt x="8660149" y="2922136"/>
                  </a:lnTo>
                  <a:lnTo>
                    <a:pt x="8682603" y="2888869"/>
                  </a:lnTo>
                  <a:lnTo>
                    <a:pt x="8690834" y="2848132"/>
                  </a:lnTo>
                  <a:lnTo>
                    <a:pt x="869083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3385" y="3033066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2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4" y="753903"/>
                  </a:lnTo>
                  <a:lnTo>
                    <a:pt x="8690834" y="52414"/>
                  </a:lnTo>
                  <a:lnTo>
                    <a:pt x="8686715" y="31979"/>
                  </a:lnTo>
                  <a:lnTo>
                    <a:pt x="8675483" y="15322"/>
                  </a:lnTo>
                  <a:lnTo>
                    <a:pt x="8658823" y="4108"/>
                  </a:lnTo>
                  <a:lnTo>
                    <a:pt x="863842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4812" y="2875345"/>
            <a:ext cx="7723505" cy="348551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085"/>
              </a:spcBef>
            </a:pPr>
            <a:r>
              <a:rPr sz="2950" b="0" spc="-265" dirty="0">
                <a:solidFill>
                  <a:srgbClr val="FFFFFF"/>
                </a:solidFill>
                <a:latin typeface="游ゴシック Light"/>
                <a:cs typeface="游ゴシック Light"/>
              </a:rPr>
              <a:t>&gt;_</a:t>
            </a:r>
            <a:r>
              <a:rPr sz="2950" b="0" spc="-20" dirty="0">
                <a:solidFill>
                  <a:srgbClr val="FFFFFF"/>
                </a:solidFill>
                <a:latin typeface="游ゴシック Light"/>
                <a:cs typeface="游ゴシック Light"/>
              </a:rPr>
              <a:t> ターミナル</a:t>
            </a:r>
            <a:endParaRPr sz="2950">
              <a:latin typeface="游ゴシック Light"/>
              <a:cs typeface="游ゴシック Light"/>
            </a:endParaRPr>
          </a:p>
          <a:p>
            <a:pPr marL="440055" marR="2494915" indent="-440690" algn="r">
              <a:lnSpc>
                <a:spcPct val="100000"/>
              </a:lnSpc>
              <a:spcBef>
                <a:spcPts val="2630"/>
              </a:spcBef>
              <a:buChar char="~"/>
              <a:tabLst>
                <a:tab pos="4406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19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19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65" dirty="0">
                <a:solidFill>
                  <a:srgbClr val="FFFFFF"/>
                </a:solidFill>
                <a:latin typeface="游ゴシック Light"/>
                <a:cs typeface="游ゴシック Light"/>
              </a:rPr>
              <a:t>tag</a:t>
            </a:r>
            <a:r>
              <a:rPr sz="3950" b="0" spc="85" dirty="0">
                <a:solidFill>
                  <a:srgbClr val="FFFFFF"/>
                </a:solidFill>
                <a:latin typeface="游ゴシック Light"/>
                <a:cs typeface="游ゴシック Light"/>
              </a:rPr>
              <a:t> -</a:t>
            </a:r>
            <a:r>
              <a:rPr sz="3950" b="0" dirty="0">
                <a:solidFill>
                  <a:srgbClr val="FFFFFF"/>
                </a:solidFill>
                <a:latin typeface="游ゴシック Light"/>
                <a:cs typeface="游ゴシック Light"/>
              </a:rPr>
              <a:t>a</a:t>
            </a:r>
            <a:r>
              <a:rPr sz="3950" b="0" spc="20" dirty="0">
                <a:solidFill>
                  <a:srgbClr val="FFFFFF"/>
                </a:solidFill>
                <a:latin typeface="游ゴシック Light"/>
                <a:cs typeface="游ゴシック Light"/>
              </a:rPr>
              <a:t> [タグ名]</a:t>
            </a:r>
            <a:endParaRPr sz="3950">
              <a:latin typeface="游ゴシック Light"/>
              <a:cs typeface="游ゴシック Light"/>
            </a:endParaRPr>
          </a:p>
          <a:p>
            <a:pPr marR="2664460" algn="r">
              <a:lnSpc>
                <a:spcPct val="100000"/>
              </a:lnSpc>
              <a:spcBef>
                <a:spcPts val="45"/>
              </a:spcBef>
            </a:pPr>
            <a:r>
              <a:rPr sz="3950" b="0" spc="65" dirty="0">
                <a:solidFill>
                  <a:srgbClr val="FFFFFF"/>
                </a:solidFill>
                <a:latin typeface="游ゴシック Light"/>
                <a:cs typeface="游ゴシック Light"/>
              </a:rPr>
              <a:t>-</a:t>
            </a:r>
            <a:r>
              <a:rPr sz="3950" b="0" spc="130" dirty="0">
                <a:solidFill>
                  <a:srgbClr val="FFFFFF"/>
                </a:solidFill>
                <a:latin typeface="游ゴシック Light"/>
                <a:cs typeface="游ゴシック Light"/>
              </a:rPr>
              <a:t>m</a:t>
            </a:r>
            <a:r>
              <a:rPr sz="3950" b="0" spc="5" dirty="0">
                <a:solidFill>
                  <a:srgbClr val="FFFFFF"/>
                </a:solidFill>
                <a:latin typeface="游ゴシック Light"/>
                <a:cs typeface="游ゴシック Light"/>
              </a:rPr>
              <a:t> "[メッセージ]"</a:t>
            </a:r>
            <a:endParaRPr sz="3950">
              <a:latin typeface="游ゴシック Light"/>
              <a:cs typeface="游ゴシック Light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19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19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65" dirty="0">
                <a:solidFill>
                  <a:srgbClr val="FFFFFF"/>
                </a:solidFill>
                <a:latin typeface="游ゴシック Light"/>
                <a:cs typeface="游ゴシック Light"/>
              </a:rPr>
              <a:t>tag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-25" dirty="0">
                <a:solidFill>
                  <a:srgbClr val="FFFFFF"/>
                </a:solidFill>
                <a:latin typeface="游ゴシック Light"/>
                <a:cs typeface="游ゴシック Light"/>
              </a:rPr>
              <a:t>-</a:t>
            </a:r>
            <a:r>
              <a:rPr sz="3950" b="0" dirty="0">
                <a:solidFill>
                  <a:srgbClr val="FFFFFF"/>
                </a:solidFill>
                <a:latin typeface="游ゴシック Light"/>
                <a:cs typeface="游ゴシック Light"/>
              </a:rPr>
              <a:t>a</a:t>
            </a:r>
            <a:r>
              <a:rPr sz="3950" b="0" spc="19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409" dirty="0">
                <a:solidFill>
                  <a:srgbClr val="FFFFFF"/>
                </a:solidFill>
                <a:latin typeface="游ゴシック Light"/>
                <a:cs typeface="游ゴシック Light"/>
              </a:rPr>
              <a:t>20170520_01</a:t>
            </a:r>
            <a:endParaRPr sz="3950">
              <a:latin typeface="游ゴシック Light"/>
              <a:cs typeface="游ゴシック Light"/>
            </a:endParaRPr>
          </a:p>
          <a:p>
            <a:pPr marL="1003935" algn="ctr">
              <a:lnSpc>
                <a:spcPct val="100000"/>
              </a:lnSpc>
              <a:spcBef>
                <a:spcPts val="40"/>
              </a:spcBef>
            </a:pPr>
            <a:r>
              <a:rPr sz="3950" b="0" spc="65" dirty="0">
                <a:solidFill>
                  <a:srgbClr val="FFFFFF"/>
                </a:solidFill>
                <a:latin typeface="游ゴシック Light"/>
                <a:cs typeface="游ゴシック Light"/>
              </a:rPr>
              <a:t>-</a:t>
            </a:r>
            <a:r>
              <a:rPr sz="3950" b="0" spc="130" dirty="0">
                <a:solidFill>
                  <a:srgbClr val="FFFFFF"/>
                </a:solidFill>
                <a:latin typeface="游ゴシック Light"/>
                <a:cs typeface="游ゴシック Light"/>
              </a:rPr>
              <a:t>m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250" dirty="0">
                <a:solidFill>
                  <a:srgbClr val="FFFFFF"/>
                </a:solidFill>
                <a:latin typeface="游ゴシック Light"/>
                <a:cs typeface="游ゴシック Light"/>
              </a:rPr>
              <a:t>"version</a:t>
            </a:r>
            <a:r>
              <a:rPr sz="3950" b="0" spc="20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75" dirty="0">
                <a:solidFill>
                  <a:srgbClr val="FFFFFF"/>
                </a:solidFill>
                <a:latin typeface="游ゴシック Light"/>
                <a:cs typeface="游ゴシック Light"/>
              </a:rPr>
              <a:t>20170520_01"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3546" y="2132570"/>
            <a:ext cx="10050780" cy="9172575"/>
            <a:chOff x="10053546" y="2132570"/>
            <a:chExt cx="10050780" cy="9172575"/>
          </a:xfrm>
        </p:grpSpPr>
        <p:sp>
          <p:nvSpPr>
            <p:cNvPr id="12" name="object 12"/>
            <p:cNvSpPr/>
            <p:nvPr/>
          </p:nvSpPr>
          <p:spPr>
            <a:xfrm>
              <a:off x="10053546" y="2132570"/>
              <a:ext cx="10050780" cy="9172575"/>
            </a:xfrm>
            <a:custGeom>
              <a:avLst/>
              <a:gdLst/>
              <a:ahLst/>
              <a:cxnLst/>
              <a:rect l="l" t="t" r="r" b="b"/>
              <a:pathLst>
                <a:path w="10050780" h="9172575">
                  <a:moveTo>
                    <a:pt x="10050553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0553" y="9172495"/>
                  </a:lnTo>
                  <a:lnTo>
                    <a:pt x="10050553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40968" y="7776377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5" h="922020">
                  <a:moveTo>
                    <a:pt x="2261680" y="0"/>
                  </a:moveTo>
                  <a:lnTo>
                    <a:pt x="104730" y="0"/>
                  </a:lnTo>
                  <a:lnTo>
                    <a:pt x="63947" y="8241"/>
                  </a:lnTo>
                  <a:lnTo>
                    <a:pt x="30657" y="30710"/>
                  </a:lnTo>
                  <a:lnTo>
                    <a:pt x="8224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6" y="890741"/>
                  </a:lnTo>
                  <a:lnTo>
                    <a:pt x="63991" y="913201"/>
                  </a:lnTo>
                  <a:lnTo>
                    <a:pt x="104730" y="921437"/>
                  </a:lnTo>
                  <a:lnTo>
                    <a:pt x="2261680" y="921437"/>
                  </a:lnTo>
                  <a:lnTo>
                    <a:pt x="2302469" y="913196"/>
                  </a:lnTo>
                  <a:lnTo>
                    <a:pt x="2335763" y="890727"/>
                  </a:lnTo>
                  <a:lnTo>
                    <a:pt x="2358197" y="857412"/>
                  </a:lnTo>
                  <a:lnTo>
                    <a:pt x="2366421" y="816634"/>
                  </a:lnTo>
                  <a:lnTo>
                    <a:pt x="2366421" y="104803"/>
                  </a:lnTo>
                  <a:lnTo>
                    <a:pt x="2358179" y="64009"/>
                  </a:lnTo>
                  <a:lnTo>
                    <a:pt x="2335723" y="30696"/>
                  </a:lnTo>
                  <a:lnTo>
                    <a:pt x="2302425" y="8235"/>
                  </a:lnTo>
                  <a:lnTo>
                    <a:pt x="2261680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624704" y="7962624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1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822991" y="7776378"/>
            <a:ext cx="3261995" cy="922019"/>
            <a:chOff x="12822991" y="7776378"/>
            <a:chExt cx="3261995" cy="922019"/>
          </a:xfrm>
        </p:grpSpPr>
        <p:sp>
          <p:nvSpPr>
            <p:cNvPr id="16" name="object 16"/>
            <p:cNvSpPr/>
            <p:nvPr/>
          </p:nvSpPr>
          <p:spPr>
            <a:xfrm>
              <a:off x="13210519" y="8252803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6905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22991" y="8029504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70"/>
                  </a:lnTo>
                  <a:lnTo>
                    <a:pt x="433337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18357" y="7776378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29" y="0"/>
                  </a:lnTo>
                  <a:lnTo>
                    <a:pt x="63947" y="8241"/>
                  </a:lnTo>
                  <a:lnTo>
                    <a:pt x="30656" y="30710"/>
                  </a:lnTo>
                  <a:lnTo>
                    <a:pt x="822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5" y="890741"/>
                  </a:lnTo>
                  <a:lnTo>
                    <a:pt x="63990" y="913201"/>
                  </a:lnTo>
                  <a:lnTo>
                    <a:pt x="104729" y="921437"/>
                  </a:lnTo>
                  <a:lnTo>
                    <a:pt x="2261679" y="921437"/>
                  </a:lnTo>
                  <a:lnTo>
                    <a:pt x="2302468" y="913196"/>
                  </a:lnTo>
                  <a:lnTo>
                    <a:pt x="2335761" y="890727"/>
                  </a:lnTo>
                  <a:lnTo>
                    <a:pt x="2358196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8" y="64009"/>
                  </a:lnTo>
                  <a:lnTo>
                    <a:pt x="2335722" y="30696"/>
                  </a:lnTo>
                  <a:lnTo>
                    <a:pt x="2302424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902090" y="7962624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2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315318" y="6044996"/>
            <a:ext cx="4154170" cy="1714500"/>
            <a:chOff x="10315318" y="6044996"/>
            <a:chExt cx="4154170" cy="1714500"/>
          </a:xfrm>
        </p:grpSpPr>
        <p:sp>
          <p:nvSpPr>
            <p:cNvPr id="21" name="object 21"/>
            <p:cNvSpPr/>
            <p:nvPr/>
          </p:nvSpPr>
          <p:spPr>
            <a:xfrm>
              <a:off x="11568431" y="7226656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14762" y="7451780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3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15308" y="6045002"/>
              <a:ext cx="4154170" cy="1172210"/>
            </a:xfrm>
            <a:custGeom>
              <a:avLst/>
              <a:gdLst/>
              <a:ahLst/>
              <a:cxnLst/>
              <a:rect l="l" t="t" r="r" b="b"/>
              <a:pathLst>
                <a:path w="4154169" h="1172209">
                  <a:moveTo>
                    <a:pt x="3695382" y="586092"/>
                  </a:moveTo>
                  <a:lnTo>
                    <a:pt x="3688194" y="549148"/>
                  </a:lnTo>
                  <a:lnTo>
                    <a:pt x="3666642" y="516686"/>
                  </a:lnTo>
                  <a:lnTo>
                    <a:pt x="3634181" y="495134"/>
                  </a:lnTo>
                  <a:lnTo>
                    <a:pt x="3597237" y="487946"/>
                  </a:lnTo>
                  <a:lnTo>
                    <a:pt x="3560292" y="495134"/>
                  </a:lnTo>
                  <a:lnTo>
                    <a:pt x="3527818" y="516686"/>
                  </a:lnTo>
                  <a:lnTo>
                    <a:pt x="3506279" y="549148"/>
                  </a:lnTo>
                  <a:lnTo>
                    <a:pt x="3499091" y="586092"/>
                  </a:lnTo>
                  <a:lnTo>
                    <a:pt x="3506279" y="623036"/>
                  </a:lnTo>
                  <a:lnTo>
                    <a:pt x="3527831" y="655510"/>
                  </a:lnTo>
                  <a:lnTo>
                    <a:pt x="3560292" y="677049"/>
                  </a:lnTo>
                  <a:lnTo>
                    <a:pt x="3597237" y="684237"/>
                  </a:lnTo>
                  <a:lnTo>
                    <a:pt x="3634181" y="677049"/>
                  </a:lnTo>
                  <a:lnTo>
                    <a:pt x="3666642" y="655497"/>
                  </a:lnTo>
                  <a:lnTo>
                    <a:pt x="3688194" y="623036"/>
                  </a:lnTo>
                  <a:lnTo>
                    <a:pt x="3695382" y="586092"/>
                  </a:lnTo>
                  <a:close/>
                </a:path>
                <a:path w="4154169" h="1172209">
                  <a:moveTo>
                    <a:pt x="4153878" y="564349"/>
                  </a:moveTo>
                  <a:lnTo>
                    <a:pt x="4144645" y="522935"/>
                  </a:lnTo>
                  <a:lnTo>
                    <a:pt x="4126026" y="483603"/>
                  </a:lnTo>
                  <a:lnTo>
                    <a:pt x="4098086" y="448386"/>
                  </a:lnTo>
                  <a:lnTo>
                    <a:pt x="3981513" y="331812"/>
                  </a:lnTo>
                  <a:lnTo>
                    <a:pt x="3708298" y="58597"/>
                  </a:lnTo>
                  <a:lnTo>
                    <a:pt x="3679342" y="34099"/>
                  </a:lnTo>
                  <a:lnTo>
                    <a:pt x="3645928" y="15659"/>
                  </a:lnTo>
                  <a:lnTo>
                    <a:pt x="3608921" y="4038"/>
                  </a:lnTo>
                  <a:lnTo>
                    <a:pt x="3569170" y="0"/>
                  </a:lnTo>
                  <a:lnTo>
                    <a:pt x="2451646" y="3683"/>
                  </a:lnTo>
                  <a:lnTo>
                    <a:pt x="104711" y="3683"/>
                  </a:lnTo>
                  <a:lnTo>
                    <a:pt x="63957" y="11912"/>
                  </a:lnTo>
                  <a:lnTo>
                    <a:pt x="30670" y="34353"/>
                  </a:lnTo>
                  <a:lnTo>
                    <a:pt x="8229" y="67640"/>
                  </a:lnTo>
                  <a:lnTo>
                    <a:pt x="0" y="108394"/>
                  </a:lnTo>
                  <a:lnTo>
                    <a:pt x="0" y="1061250"/>
                  </a:lnTo>
                  <a:lnTo>
                    <a:pt x="8229" y="1102004"/>
                  </a:lnTo>
                  <a:lnTo>
                    <a:pt x="30670" y="1135278"/>
                  </a:lnTo>
                  <a:lnTo>
                    <a:pt x="63957" y="1157719"/>
                  </a:lnTo>
                  <a:lnTo>
                    <a:pt x="104711" y="1165948"/>
                  </a:lnTo>
                  <a:lnTo>
                    <a:pt x="2205621" y="1165948"/>
                  </a:lnTo>
                  <a:lnTo>
                    <a:pt x="2216581" y="1167701"/>
                  </a:lnTo>
                  <a:lnTo>
                    <a:pt x="3569182" y="1172159"/>
                  </a:lnTo>
                  <a:lnTo>
                    <a:pt x="3608908" y="1168120"/>
                  </a:lnTo>
                  <a:lnTo>
                    <a:pt x="3645916" y="1156500"/>
                  </a:lnTo>
                  <a:lnTo>
                    <a:pt x="3679329" y="1138072"/>
                  </a:lnTo>
                  <a:lnTo>
                    <a:pt x="3708298" y="1113586"/>
                  </a:lnTo>
                  <a:lnTo>
                    <a:pt x="3981513" y="840384"/>
                  </a:lnTo>
                  <a:lnTo>
                    <a:pt x="3778491" y="840384"/>
                  </a:lnTo>
                  <a:lnTo>
                    <a:pt x="3575481" y="840384"/>
                  </a:lnTo>
                  <a:lnTo>
                    <a:pt x="3532479" y="832993"/>
                  </a:lnTo>
                  <a:lnTo>
                    <a:pt x="3491026" y="818222"/>
                  </a:lnTo>
                  <a:lnTo>
                    <a:pt x="3452114" y="796074"/>
                  </a:lnTo>
                  <a:lnTo>
                    <a:pt x="3416770" y="766546"/>
                  </a:lnTo>
                  <a:lnTo>
                    <a:pt x="3387242" y="731202"/>
                  </a:lnTo>
                  <a:lnTo>
                    <a:pt x="3365093" y="692289"/>
                  </a:lnTo>
                  <a:lnTo>
                    <a:pt x="3350336" y="650836"/>
                  </a:lnTo>
                  <a:lnTo>
                    <a:pt x="3342957" y="607847"/>
                  </a:lnTo>
                  <a:lnTo>
                    <a:pt x="3342957" y="564349"/>
                  </a:lnTo>
                  <a:lnTo>
                    <a:pt x="3350336" y="521360"/>
                  </a:lnTo>
                  <a:lnTo>
                    <a:pt x="3365106" y="479894"/>
                  </a:lnTo>
                  <a:lnTo>
                    <a:pt x="3387255" y="440982"/>
                  </a:lnTo>
                  <a:lnTo>
                    <a:pt x="3416782" y="405638"/>
                  </a:lnTo>
                  <a:lnTo>
                    <a:pt x="3452126" y="376110"/>
                  </a:lnTo>
                  <a:lnTo>
                    <a:pt x="3491052" y="353961"/>
                  </a:lnTo>
                  <a:lnTo>
                    <a:pt x="3532517" y="339191"/>
                  </a:lnTo>
                  <a:lnTo>
                    <a:pt x="3575481" y="331812"/>
                  </a:lnTo>
                  <a:lnTo>
                    <a:pt x="3618992" y="331812"/>
                  </a:lnTo>
                  <a:lnTo>
                    <a:pt x="3661981" y="339191"/>
                  </a:lnTo>
                  <a:lnTo>
                    <a:pt x="3703447" y="353961"/>
                  </a:lnTo>
                  <a:lnTo>
                    <a:pt x="3742359" y="376110"/>
                  </a:lnTo>
                  <a:lnTo>
                    <a:pt x="3777704" y="405638"/>
                  </a:lnTo>
                  <a:lnTo>
                    <a:pt x="3807231" y="440982"/>
                  </a:lnTo>
                  <a:lnTo>
                    <a:pt x="3829380" y="479894"/>
                  </a:lnTo>
                  <a:lnTo>
                    <a:pt x="3844137" y="521360"/>
                  </a:lnTo>
                  <a:lnTo>
                    <a:pt x="3851516" y="564349"/>
                  </a:lnTo>
                  <a:lnTo>
                    <a:pt x="3851516" y="607847"/>
                  </a:lnTo>
                  <a:lnTo>
                    <a:pt x="3844137" y="650836"/>
                  </a:lnTo>
                  <a:lnTo>
                    <a:pt x="3829367" y="692289"/>
                  </a:lnTo>
                  <a:lnTo>
                    <a:pt x="3807218" y="731215"/>
                  </a:lnTo>
                  <a:lnTo>
                    <a:pt x="3777678" y="766559"/>
                  </a:lnTo>
                  <a:lnTo>
                    <a:pt x="3742334" y="796086"/>
                  </a:lnTo>
                  <a:lnTo>
                    <a:pt x="3703409" y="818235"/>
                  </a:lnTo>
                  <a:lnTo>
                    <a:pt x="3661943" y="832993"/>
                  </a:lnTo>
                  <a:lnTo>
                    <a:pt x="3618979" y="840371"/>
                  </a:lnTo>
                  <a:lnTo>
                    <a:pt x="3981513" y="840371"/>
                  </a:lnTo>
                  <a:lnTo>
                    <a:pt x="4098086" y="723798"/>
                  </a:lnTo>
                  <a:lnTo>
                    <a:pt x="4126026" y="688581"/>
                  </a:lnTo>
                  <a:lnTo>
                    <a:pt x="4144657" y="649236"/>
                  </a:lnTo>
                  <a:lnTo>
                    <a:pt x="4153878" y="607847"/>
                  </a:lnTo>
                  <a:lnTo>
                    <a:pt x="4153878" y="564349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376124" y="6350108"/>
            <a:ext cx="32188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440" dirty="0">
                <a:solidFill>
                  <a:srgbClr val="FFFFFF"/>
                </a:solidFill>
                <a:latin typeface="游ゴシック"/>
                <a:cs typeface="游ゴシック"/>
              </a:rPr>
              <a:t>20170501_01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089907" y="7776378"/>
            <a:ext cx="3261995" cy="922019"/>
            <a:chOff x="16089907" y="7776378"/>
            <a:chExt cx="3261995" cy="922019"/>
          </a:xfrm>
        </p:grpSpPr>
        <p:sp>
          <p:nvSpPr>
            <p:cNvPr id="26" name="object 26"/>
            <p:cNvSpPr/>
            <p:nvPr/>
          </p:nvSpPr>
          <p:spPr>
            <a:xfrm>
              <a:off x="16477435" y="8252803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6905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89907" y="8029504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70"/>
                  </a:lnTo>
                  <a:lnTo>
                    <a:pt x="433337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85273" y="7776378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29" y="0"/>
                  </a:lnTo>
                  <a:lnTo>
                    <a:pt x="63947" y="8241"/>
                  </a:lnTo>
                  <a:lnTo>
                    <a:pt x="30656" y="30710"/>
                  </a:lnTo>
                  <a:lnTo>
                    <a:pt x="822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5" y="890741"/>
                  </a:lnTo>
                  <a:lnTo>
                    <a:pt x="63990" y="913201"/>
                  </a:lnTo>
                  <a:lnTo>
                    <a:pt x="104729" y="921437"/>
                  </a:lnTo>
                  <a:lnTo>
                    <a:pt x="2261679" y="921437"/>
                  </a:lnTo>
                  <a:lnTo>
                    <a:pt x="2302468" y="913196"/>
                  </a:lnTo>
                  <a:lnTo>
                    <a:pt x="2335761" y="890727"/>
                  </a:lnTo>
                  <a:lnTo>
                    <a:pt x="2358196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8" y="64009"/>
                  </a:lnTo>
                  <a:lnTo>
                    <a:pt x="2335722" y="30696"/>
                  </a:lnTo>
                  <a:lnTo>
                    <a:pt x="2302424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169007" y="7962624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3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781122" y="6044996"/>
            <a:ext cx="4154170" cy="1714500"/>
            <a:chOff x="15781122" y="6044996"/>
            <a:chExt cx="4154170" cy="1714500"/>
          </a:xfrm>
        </p:grpSpPr>
        <p:sp>
          <p:nvSpPr>
            <p:cNvPr id="31" name="object 31"/>
            <p:cNvSpPr/>
            <p:nvPr/>
          </p:nvSpPr>
          <p:spPr>
            <a:xfrm>
              <a:off x="18175561" y="7226656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021891" y="7451780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3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781122" y="6045002"/>
              <a:ext cx="4154170" cy="1172210"/>
            </a:xfrm>
            <a:custGeom>
              <a:avLst/>
              <a:gdLst/>
              <a:ahLst/>
              <a:cxnLst/>
              <a:rect l="l" t="t" r="r" b="b"/>
              <a:pathLst>
                <a:path w="4154169" h="1172209">
                  <a:moveTo>
                    <a:pt x="3695369" y="586092"/>
                  </a:moveTo>
                  <a:lnTo>
                    <a:pt x="3688181" y="549148"/>
                  </a:lnTo>
                  <a:lnTo>
                    <a:pt x="3666629" y="516686"/>
                  </a:lnTo>
                  <a:lnTo>
                    <a:pt x="3634168" y="495134"/>
                  </a:lnTo>
                  <a:lnTo>
                    <a:pt x="3597224" y="487946"/>
                  </a:lnTo>
                  <a:lnTo>
                    <a:pt x="3560280" y="495134"/>
                  </a:lnTo>
                  <a:lnTo>
                    <a:pt x="3527806" y="516686"/>
                  </a:lnTo>
                  <a:lnTo>
                    <a:pt x="3506266" y="549148"/>
                  </a:lnTo>
                  <a:lnTo>
                    <a:pt x="3499078" y="586092"/>
                  </a:lnTo>
                  <a:lnTo>
                    <a:pt x="3506266" y="623036"/>
                  </a:lnTo>
                  <a:lnTo>
                    <a:pt x="3527818" y="655510"/>
                  </a:lnTo>
                  <a:lnTo>
                    <a:pt x="3560280" y="677049"/>
                  </a:lnTo>
                  <a:lnTo>
                    <a:pt x="3597224" y="684237"/>
                  </a:lnTo>
                  <a:lnTo>
                    <a:pt x="3634168" y="677049"/>
                  </a:lnTo>
                  <a:lnTo>
                    <a:pt x="3666629" y="655497"/>
                  </a:lnTo>
                  <a:lnTo>
                    <a:pt x="3688181" y="623036"/>
                  </a:lnTo>
                  <a:lnTo>
                    <a:pt x="3695369" y="586092"/>
                  </a:lnTo>
                  <a:close/>
                </a:path>
                <a:path w="4154169" h="1172209">
                  <a:moveTo>
                    <a:pt x="4153865" y="564349"/>
                  </a:moveTo>
                  <a:lnTo>
                    <a:pt x="4144645" y="522935"/>
                  </a:lnTo>
                  <a:lnTo>
                    <a:pt x="4126014" y="483603"/>
                  </a:lnTo>
                  <a:lnTo>
                    <a:pt x="4098074" y="448386"/>
                  </a:lnTo>
                  <a:lnTo>
                    <a:pt x="3981500" y="331812"/>
                  </a:lnTo>
                  <a:lnTo>
                    <a:pt x="3708285" y="58597"/>
                  </a:lnTo>
                  <a:lnTo>
                    <a:pt x="3679329" y="34099"/>
                  </a:lnTo>
                  <a:lnTo>
                    <a:pt x="3645916" y="15659"/>
                  </a:lnTo>
                  <a:lnTo>
                    <a:pt x="3608908" y="4038"/>
                  </a:lnTo>
                  <a:lnTo>
                    <a:pt x="3569157" y="0"/>
                  </a:lnTo>
                  <a:lnTo>
                    <a:pt x="2451633" y="3683"/>
                  </a:lnTo>
                  <a:lnTo>
                    <a:pt x="104698" y="3683"/>
                  </a:lnTo>
                  <a:lnTo>
                    <a:pt x="63944" y="11912"/>
                  </a:lnTo>
                  <a:lnTo>
                    <a:pt x="30657" y="34353"/>
                  </a:lnTo>
                  <a:lnTo>
                    <a:pt x="8216" y="67640"/>
                  </a:lnTo>
                  <a:lnTo>
                    <a:pt x="0" y="108394"/>
                  </a:lnTo>
                  <a:lnTo>
                    <a:pt x="0" y="1061250"/>
                  </a:lnTo>
                  <a:lnTo>
                    <a:pt x="8216" y="1102004"/>
                  </a:lnTo>
                  <a:lnTo>
                    <a:pt x="30657" y="1135278"/>
                  </a:lnTo>
                  <a:lnTo>
                    <a:pt x="63944" y="1157719"/>
                  </a:lnTo>
                  <a:lnTo>
                    <a:pt x="104698" y="1165948"/>
                  </a:lnTo>
                  <a:lnTo>
                    <a:pt x="2205609" y="1165948"/>
                  </a:lnTo>
                  <a:lnTo>
                    <a:pt x="2216569" y="1167701"/>
                  </a:lnTo>
                  <a:lnTo>
                    <a:pt x="3569170" y="1172159"/>
                  </a:lnTo>
                  <a:lnTo>
                    <a:pt x="3608895" y="1168120"/>
                  </a:lnTo>
                  <a:lnTo>
                    <a:pt x="3645903" y="1156500"/>
                  </a:lnTo>
                  <a:lnTo>
                    <a:pt x="3679317" y="1138072"/>
                  </a:lnTo>
                  <a:lnTo>
                    <a:pt x="3708285" y="1113586"/>
                  </a:lnTo>
                  <a:lnTo>
                    <a:pt x="3981500" y="840384"/>
                  </a:lnTo>
                  <a:lnTo>
                    <a:pt x="3778491" y="840384"/>
                  </a:lnTo>
                  <a:lnTo>
                    <a:pt x="3575481" y="840384"/>
                  </a:lnTo>
                  <a:lnTo>
                    <a:pt x="3532479" y="832993"/>
                  </a:lnTo>
                  <a:lnTo>
                    <a:pt x="3491014" y="818222"/>
                  </a:lnTo>
                  <a:lnTo>
                    <a:pt x="3452101" y="796074"/>
                  </a:lnTo>
                  <a:lnTo>
                    <a:pt x="3416757" y="766546"/>
                  </a:lnTo>
                  <a:lnTo>
                    <a:pt x="3387229" y="731202"/>
                  </a:lnTo>
                  <a:lnTo>
                    <a:pt x="3365093" y="692289"/>
                  </a:lnTo>
                  <a:lnTo>
                    <a:pt x="3350323" y="650836"/>
                  </a:lnTo>
                  <a:lnTo>
                    <a:pt x="3342944" y="607847"/>
                  </a:lnTo>
                  <a:lnTo>
                    <a:pt x="3342944" y="564349"/>
                  </a:lnTo>
                  <a:lnTo>
                    <a:pt x="3350323" y="521360"/>
                  </a:lnTo>
                  <a:lnTo>
                    <a:pt x="3365093" y="479894"/>
                  </a:lnTo>
                  <a:lnTo>
                    <a:pt x="3387242" y="440982"/>
                  </a:lnTo>
                  <a:lnTo>
                    <a:pt x="3416770" y="405638"/>
                  </a:lnTo>
                  <a:lnTo>
                    <a:pt x="3452114" y="376110"/>
                  </a:lnTo>
                  <a:lnTo>
                    <a:pt x="3491039" y="353961"/>
                  </a:lnTo>
                  <a:lnTo>
                    <a:pt x="3532505" y="339191"/>
                  </a:lnTo>
                  <a:lnTo>
                    <a:pt x="3575481" y="331812"/>
                  </a:lnTo>
                  <a:lnTo>
                    <a:pt x="3618979" y="331812"/>
                  </a:lnTo>
                  <a:lnTo>
                    <a:pt x="3661968" y="339191"/>
                  </a:lnTo>
                  <a:lnTo>
                    <a:pt x="3703434" y="353961"/>
                  </a:lnTo>
                  <a:lnTo>
                    <a:pt x="3742347" y="376110"/>
                  </a:lnTo>
                  <a:lnTo>
                    <a:pt x="3777691" y="405638"/>
                  </a:lnTo>
                  <a:lnTo>
                    <a:pt x="3807218" y="440982"/>
                  </a:lnTo>
                  <a:lnTo>
                    <a:pt x="3829367" y="479894"/>
                  </a:lnTo>
                  <a:lnTo>
                    <a:pt x="3844125" y="521360"/>
                  </a:lnTo>
                  <a:lnTo>
                    <a:pt x="3851516" y="564349"/>
                  </a:lnTo>
                  <a:lnTo>
                    <a:pt x="3851503" y="607847"/>
                  </a:lnTo>
                  <a:lnTo>
                    <a:pt x="3844125" y="650836"/>
                  </a:lnTo>
                  <a:lnTo>
                    <a:pt x="3829354" y="692289"/>
                  </a:lnTo>
                  <a:lnTo>
                    <a:pt x="3807206" y="731215"/>
                  </a:lnTo>
                  <a:lnTo>
                    <a:pt x="3777665" y="766559"/>
                  </a:lnTo>
                  <a:lnTo>
                    <a:pt x="3742321" y="796086"/>
                  </a:lnTo>
                  <a:lnTo>
                    <a:pt x="3703409" y="818235"/>
                  </a:lnTo>
                  <a:lnTo>
                    <a:pt x="3661943" y="832993"/>
                  </a:lnTo>
                  <a:lnTo>
                    <a:pt x="3618979" y="840371"/>
                  </a:lnTo>
                  <a:lnTo>
                    <a:pt x="3981500" y="840371"/>
                  </a:lnTo>
                  <a:lnTo>
                    <a:pt x="4098074" y="723798"/>
                  </a:lnTo>
                  <a:lnTo>
                    <a:pt x="4126026" y="688581"/>
                  </a:lnTo>
                  <a:lnTo>
                    <a:pt x="4144645" y="649236"/>
                  </a:lnTo>
                  <a:lnTo>
                    <a:pt x="4153865" y="607847"/>
                  </a:lnTo>
                  <a:lnTo>
                    <a:pt x="4153865" y="564349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841927" y="6350108"/>
            <a:ext cx="32188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440" dirty="0">
                <a:solidFill>
                  <a:srgbClr val="FFFFFF"/>
                </a:solidFill>
                <a:latin typeface="游ゴシック"/>
                <a:cs typeface="游ゴシック"/>
              </a:rPr>
              <a:t>20170501_02</a:t>
            </a:r>
            <a:endParaRPr sz="3300">
              <a:latin typeface="游ゴシック"/>
              <a:cs typeface="游ゴシック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566620" y="2980712"/>
            <a:ext cx="6565265" cy="2806700"/>
          </a:xfrm>
          <a:custGeom>
            <a:avLst/>
            <a:gdLst/>
            <a:ahLst/>
            <a:cxnLst/>
            <a:rect l="l" t="t" r="r" b="b"/>
            <a:pathLst>
              <a:path w="6565265" h="2806700">
                <a:moveTo>
                  <a:pt x="1126667" y="2387361"/>
                </a:moveTo>
                <a:lnTo>
                  <a:pt x="841859" y="2387361"/>
                </a:lnTo>
                <a:lnTo>
                  <a:pt x="984263" y="2806197"/>
                </a:lnTo>
                <a:lnTo>
                  <a:pt x="1126667" y="2387361"/>
                </a:lnTo>
                <a:close/>
              </a:path>
              <a:path w="6565265" h="2806700">
                <a:moveTo>
                  <a:pt x="6460536" y="0"/>
                </a:moveTo>
                <a:lnTo>
                  <a:pt x="104708" y="0"/>
                </a:lnTo>
                <a:lnTo>
                  <a:pt x="63950" y="8228"/>
                </a:lnTo>
                <a:lnTo>
                  <a:pt x="30667" y="30668"/>
                </a:lnTo>
                <a:lnTo>
                  <a:pt x="8228" y="63951"/>
                </a:lnTo>
                <a:lnTo>
                  <a:pt x="0" y="104708"/>
                </a:lnTo>
                <a:lnTo>
                  <a:pt x="0" y="2282653"/>
                </a:lnTo>
                <a:lnTo>
                  <a:pt x="8228" y="2323410"/>
                </a:lnTo>
                <a:lnTo>
                  <a:pt x="30667" y="2356693"/>
                </a:lnTo>
                <a:lnTo>
                  <a:pt x="63950" y="2379133"/>
                </a:lnTo>
                <a:lnTo>
                  <a:pt x="104708" y="2387361"/>
                </a:lnTo>
                <a:lnTo>
                  <a:pt x="6460536" y="2387361"/>
                </a:lnTo>
                <a:lnTo>
                  <a:pt x="6501294" y="2379133"/>
                </a:lnTo>
                <a:lnTo>
                  <a:pt x="6534577" y="2356693"/>
                </a:lnTo>
                <a:lnTo>
                  <a:pt x="6557016" y="2323410"/>
                </a:lnTo>
                <a:lnTo>
                  <a:pt x="6565245" y="2282653"/>
                </a:lnTo>
                <a:lnTo>
                  <a:pt x="6565245" y="104708"/>
                </a:lnTo>
                <a:lnTo>
                  <a:pt x="6557016" y="63951"/>
                </a:lnTo>
                <a:lnTo>
                  <a:pt x="6534577" y="30668"/>
                </a:lnTo>
                <a:lnTo>
                  <a:pt x="6501294" y="8228"/>
                </a:lnTo>
                <a:lnTo>
                  <a:pt x="64605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637687" y="3240255"/>
            <a:ext cx="6056630" cy="184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690" dirty="0">
                <a:solidFill>
                  <a:srgbClr val="5C5C5C"/>
                </a:solidFill>
                <a:latin typeface="Yu Gothic UI Light"/>
                <a:cs typeface="Yu Gothic UI Light"/>
              </a:rPr>
              <a:t>・名前を付けられるよ</a:t>
            </a:r>
            <a:endParaRPr sz="3950">
              <a:latin typeface="Yu Gothic UI Light"/>
              <a:cs typeface="Yu Gothic UI Ligh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b="0" spc="960" dirty="0">
                <a:solidFill>
                  <a:srgbClr val="5C5C5C"/>
                </a:solidFill>
                <a:latin typeface="Yu Gothic UI Light"/>
                <a:cs typeface="Yu Gothic UI Light"/>
              </a:rPr>
              <a:t>・コメントを付けられるよ</a:t>
            </a:r>
            <a:endParaRPr sz="3950">
              <a:latin typeface="Yu Gothic UI Light"/>
              <a:cs typeface="Yu Gothic UI Ligh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0" spc="690" dirty="0">
                <a:solidFill>
                  <a:srgbClr val="5C5C5C"/>
                </a:solidFill>
                <a:latin typeface="Yu Gothic UI Light"/>
                <a:cs typeface="Yu Gothic UI Light"/>
              </a:rPr>
              <a:t>・署名を付けられるよ</a:t>
            </a:r>
            <a:endParaRPr sz="3950">
              <a:latin typeface="Yu Gothic UI Light"/>
              <a:cs typeface="Yu Gothic UI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6788" y="573669"/>
            <a:ext cx="982662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タグを作成する（</a:t>
            </a:r>
            <a:r>
              <a:rPr spc="-10" dirty="0"/>
              <a:t>軽量版タグ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5" y="2137485"/>
            <a:ext cx="10052050" cy="9171305"/>
            <a:chOff x="925" y="2137485"/>
            <a:chExt cx="10052050" cy="9171305"/>
          </a:xfrm>
        </p:grpSpPr>
        <p:sp>
          <p:nvSpPr>
            <p:cNvPr id="4" name="object 4"/>
            <p:cNvSpPr/>
            <p:nvPr/>
          </p:nvSpPr>
          <p:spPr>
            <a:xfrm>
              <a:off x="925" y="2137485"/>
              <a:ext cx="10052050" cy="9171305"/>
            </a:xfrm>
            <a:custGeom>
              <a:avLst/>
              <a:gdLst/>
              <a:ahLst/>
              <a:cxnLst/>
              <a:rect l="l" t="t" r="r" b="b"/>
              <a:pathLst>
                <a:path w="10052050" h="9171305">
                  <a:moveTo>
                    <a:pt x="10052049" y="0"/>
                  </a:moveTo>
                  <a:lnTo>
                    <a:pt x="0" y="0"/>
                  </a:lnTo>
                  <a:lnTo>
                    <a:pt x="0" y="9171070"/>
                  </a:lnTo>
                  <a:lnTo>
                    <a:pt x="10052049" y="9171070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9538" y="7791763"/>
              <a:ext cx="7811770" cy="2293620"/>
            </a:xfrm>
            <a:custGeom>
              <a:avLst/>
              <a:gdLst/>
              <a:ahLst/>
              <a:cxnLst/>
              <a:rect l="l" t="t" r="r" b="b"/>
              <a:pathLst>
                <a:path w="7811770" h="2293620">
                  <a:moveTo>
                    <a:pt x="7758942" y="397893"/>
                  </a:moveTo>
                  <a:lnTo>
                    <a:pt x="52338" y="397893"/>
                  </a:lnTo>
                  <a:lnTo>
                    <a:pt x="31976" y="402012"/>
                  </a:lnTo>
                  <a:lnTo>
                    <a:pt x="15339" y="413246"/>
                  </a:lnTo>
                  <a:lnTo>
                    <a:pt x="4116" y="429908"/>
                  </a:lnTo>
                  <a:lnTo>
                    <a:pt x="0" y="450311"/>
                  </a:lnTo>
                  <a:lnTo>
                    <a:pt x="0" y="2240705"/>
                  </a:lnTo>
                  <a:lnTo>
                    <a:pt x="4112" y="2261117"/>
                  </a:lnTo>
                  <a:lnTo>
                    <a:pt x="15329" y="2277778"/>
                  </a:lnTo>
                  <a:lnTo>
                    <a:pt x="31965" y="2289007"/>
                  </a:lnTo>
                  <a:lnTo>
                    <a:pt x="52338" y="2293123"/>
                  </a:lnTo>
                  <a:lnTo>
                    <a:pt x="7758942" y="2293123"/>
                  </a:lnTo>
                  <a:lnTo>
                    <a:pt x="7779303" y="2289004"/>
                  </a:lnTo>
                  <a:lnTo>
                    <a:pt x="7795940" y="2277770"/>
                  </a:lnTo>
                  <a:lnTo>
                    <a:pt x="7807163" y="2261109"/>
                  </a:lnTo>
                  <a:lnTo>
                    <a:pt x="7811280" y="2240705"/>
                  </a:lnTo>
                  <a:lnTo>
                    <a:pt x="7811280" y="450311"/>
                  </a:lnTo>
                  <a:lnTo>
                    <a:pt x="7807167" y="429899"/>
                  </a:lnTo>
                  <a:lnTo>
                    <a:pt x="7795950" y="413239"/>
                  </a:lnTo>
                  <a:lnTo>
                    <a:pt x="7779314" y="402010"/>
                  </a:lnTo>
                  <a:lnTo>
                    <a:pt x="7758942" y="397893"/>
                  </a:lnTo>
                  <a:close/>
                </a:path>
                <a:path w="7811770" h="2293620">
                  <a:moveTo>
                    <a:pt x="2256932" y="0"/>
                  </a:moveTo>
                  <a:lnTo>
                    <a:pt x="2123031" y="397893"/>
                  </a:lnTo>
                  <a:lnTo>
                    <a:pt x="2390832" y="397893"/>
                  </a:lnTo>
                  <a:lnTo>
                    <a:pt x="22569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57315" y="8522496"/>
            <a:ext cx="7061834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5" dirty="0">
                <a:solidFill>
                  <a:srgbClr val="5C5C5C"/>
                </a:solidFill>
                <a:latin typeface="游ゴシック"/>
                <a:cs typeface="游ゴシック"/>
              </a:rPr>
              <a:t>オプションを付けないと軽量版</a:t>
            </a:r>
            <a:r>
              <a:rPr sz="3950" spc="-10" dirty="0">
                <a:solidFill>
                  <a:srgbClr val="5C5C5C"/>
                </a:solidFill>
                <a:latin typeface="游ゴシック"/>
                <a:cs typeface="游ゴシック"/>
              </a:rPr>
              <a:t>タグを作成するよ。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528" y="2765738"/>
            <a:ext cx="9088755" cy="4869180"/>
            <a:chOff x="503528" y="2765738"/>
            <a:chExt cx="9088755" cy="4869180"/>
          </a:xfrm>
        </p:grpSpPr>
        <p:sp>
          <p:nvSpPr>
            <p:cNvPr id="8" name="object 8"/>
            <p:cNvSpPr/>
            <p:nvPr/>
          </p:nvSpPr>
          <p:spPr>
            <a:xfrm>
              <a:off x="503528" y="3519642"/>
              <a:ext cx="9088755" cy="4115435"/>
            </a:xfrm>
            <a:custGeom>
              <a:avLst/>
              <a:gdLst/>
              <a:ahLst/>
              <a:cxnLst/>
              <a:rect l="l" t="t" r="r" b="b"/>
              <a:pathLst>
                <a:path w="9088755" h="4115434">
                  <a:moveTo>
                    <a:pt x="9088728" y="0"/>
                  </a:moveTo>
                  <a:lnTo>
                    <a:pt x="0" y="0"/>
                  </a:lnTo>
                  <a:lnTo>
                    <a:pt x="0" y="4010372"/>
                  </a:lnTo>
                  <a:lnTo>
                    <a:pt x="8236" y="4051120"/>
                  </a:lnTo>
                  <a:lnTo>
                    <a:pt x="30642" y="4084376"/>
                  </a:lnTo>
                  <a:lnTo>
                    <a:pt x="63897" y="4106823"/>
                  </a:lnTo>
                  <a:lnTo>
                    <a:pt x="104621" y="4115057"/>
                  </a:lnTo>
                  <a:lnTo>
                    <a:pt x="8984107" y="4115057"/>
                  </a:lnTo>
                  <a:lnTo>
                    <a:pt x="9024830" y="4106823"/>
                  </a:lnTo>
                  <a:lnTo>
                    <a:pt x="9058088" y="4084376"/>
                  </a:lnTo>
                  <a:lnTo>
                    <a:pt x="9080507" y="4051097"/>
                  </a:lnTo>
                  <a:lnTo>
                    <a:pt x="9088728" y="4010372"/>
                  </a:lnTo>
                  <a:lnTo>
                    <a:pt x="9088728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528" y="2765738"/>
              <a:ext cx="9088755" cy="754380"/>
            </a:xfrm>
            <a:custGeom>
              <a:avLst/>
              <a:gdLst/>
              <a:ahLst/>
              <a:cxnLst/>
              <a:rect l="l" t="t" r="r" b="b"/>
              <a:pathLst>
                <a:path w="9088755" h="754379">
                  <a:moveTo>
                    <a:pt x="9036348" y="0"/>
                  </a:moveTo>
                  <a:lnTo>
                    <a:pt x="52379" y="0"/>
                  </a:lnTo>
                  <a:lnTo>
                    <a:pt x="32018" y="4118"/>
                  </a:lnTo>
                  <a:lnTo>
                    <a:pt x="15366" y="15351"/>
                  </a:lnTo>
                  <a:lnTo>
                    <a:pt x="4125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9088728" y="753903"/>
                  </a:lnTo>
                  <a:lnTo>
                    <a:pt x="9088728" y="52414"/>
                  </a:lnTo>
                  <a:lnTo>
                    <a:pt x="9084611" y="31979"/>
                  </a:lnTo>
                  <a:lnTo>
                    <a:pt x="9073386" y="15322"/>
                  </a:lnTo>
                  <a:lnTo>
                    <a:pt x="9056736" y="4108"/>
                  </a:lnTo>
                  <a:lnTo>
                    <a:pt x="9036348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0717" y="2608017"/>
            <a:ext cx="8650605" cy="470027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tag</a:t>
            </a:r>
            <a:r>
              <a:rPr sz="3950" spc="-30" dirty="0">
                <a:solidFill>
                  <a:srgbClr val="FFFFFF"/>
                </a:solidFill>
                <a:latin typeface="游ゴシック"/>
                <a:cs typeface="游ゴシック"/>
              </a:rPr>
              <a:t> [タグ名]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tag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335" dirty="0">
                <a:solidFill>
                  <a:srgbClr val="FFFFFF"/>
                </a:solidFill>
                <a:latin typeface="游ゴシック"/>
                <a:cs typeface="游ゴシック"/>
              </a:rPr>
              <a:t>20170520_01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0"/>
              </a:spcBef>
            </a:pPr>
            <a:r>
              <a:rPr sz="3950" spc="25" dirty="0">
                <a:solidFill>
                  <a:srgbClr val="FFFFFF"/>
                </a:solidFill>
                <a:latin typeface="游ゴシック"/>
                <a:cs typeface="游ゴシック"/>
              </a:rPr>
              <a:t># 後からタグ付けする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tag</a:t>
            </a:r>
            <a:r>
              <a:rPr sz="3950" spc="-50" dirty="0">
                <a:solidFill>
                  <a:srgbClr val="FFFFFF"/>
                </a:solidFill>
                <a:latin typeface="游ゴシック"/>
                <a:cs typeface="游ゴシック"/>
              </a:rPr>
              <a:t> [タグ名] [コミット名]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tag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345" dirty="0">
                <a:solidFill>
                  <a:srgbClr val="FFFFFF"/>
                </a:solidFill>
                <a:latin typeface="游ゴシック"/>
                <a:cs typeface="游ゴシック"/>
              </a:rPr>
              <a:t>20170520_01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8a6cbc4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46779" y="2137485"/>
            <a:ext cx="10052050" cy="9171305"/>
            <a:chOff x="10046779" y="2137485"/>
            <a:chExt cx="10052050" cy="9171305"/>
          </a:xfrm>
        </p:grpSpPr>
        <p:sp>
          <p:nvSpPr>
            <p:cNvPr id="12" name="object 12"/>
            <p:cNvSpPr/>
            <p:nvPr/>
          </p:nvSpPr>
          <p:spPr>
            <a:xfrm>
              <a:off x="10046779" y="2137485"/>
              <a:ext cx="10052050" cy="9171305"/>
            </a:xfrm>
            <a:custGeom>
              <a:avLst/>
              <a:gdLst/>
              <a:ahLst/>
              <a:cxnLst/>
              <a:rect l="l" t="t" r="r" b="b"/>
              <a:pathLst>
                <a:path w="10052050" h="9171305">
                  <a:moveTo>
                    <a:pt x="10052049" y="0"/>
                  </a:moveTo>
                  <a:lnTo>
                    <a:pt x="0" y="0"/>
                  </a:lnTo>
                  <a:lnTo>
                    <a:pt x="0" y="9171070"/>
                  </a:lnTo>
                  <a:lnTo>
                    <a:pt x="10052049" y="9171070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02789" y="6598082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5" h="922020">
                  <a:moveTo>
                    <a:pt x="2261684" y="0"/>
                  </a:moveTo>
                  <a:lnTo>
                    <a:pt x="104733" y="0"/>
                  </a:lnTo>
                  <a:lnTo>
                    <a:pt x="63950" y="8241"/>
                  </a:lnTo>
                  <a:lnTo>
                    <a:pt x="30658" y="30710"/>
                  </a:lnTo>
                  <a:lnTo>
                    <a:pt x="8224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7" y="890741"/>
                  </a:lnTo>
                  <a:lnTo>
                    <a:pt x="63994" y="913201"/>
                  </a:lnTo>
                  <a:lnTo>
                    <a:pt x="104733" y="921437"/>
                  </a:lnTo>
                  <a:lnTo>
                    <a:pt x="2261684" y="921437"/>
                  </a:lnTo>
                  <a:lnTo>
                    <a:pt x="2302468" y="913196"/>
                  </a:lnTo>
                  <a:lnTo>
                    <a:pt x="2335762" y="890727"/>
                  </a:lnTo>
                  <a:lnTo>
                    <a:pt x="2358198" y="857412"/>
                  </a:lnTo>
                  <a:lnTo>
                    <a:pt x="2366424" y="816634"/>
                  </a:lnTo>
                  <a:lnTo>
                    <a:pt x="2366424" y="104803"/>
                  </a:lnTo>
                  <a:lnTo>
                    <a:pt x="2358181" y="64009"/>
                  </a:lnTo>
                  <a:lnTo>
                    <a:pt x="2335723" y="30696"/>
                  </a:lnTo>
                  <a:lnTo>
                    <a:pt x="2302424" y="8235"/>
                  </a:lnTo>
                  <a:lnTo>
                    <a:pt x="2261684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86526" y="6784329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1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784814" y="6598083"/>
            <a:ext cx="3261995" cy="922019"/>
            <a:chOff x="12784814" y="6598083"/>
            <a:chExt cx="3261995" cy="922019"/>
          </a:xfrm>
        </p:grpSpPr>
        <p:sp>
          <p:nvSpPr>
            <p:cNvPr id="16" name="object 16"/>
            <p:cNvSpPr/>
            <p:nvPr/>
          </p:nvSpPr>
          <p:spPr>
            <a:xfrm>
              <a:off x="13172342" y="7074508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6905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84814" y="6851209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70"/>
                  </a:lnTo>
                  <a:lnTo>
                    <a:pt x="433337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80180" y="6598083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29" y="0"/>
                  </a:lnTo>
                  <a:lnTo>
                    <a:pt x="63947" y="8241"/>
                  </a:lnTo>
                  <a:lnTo>
                    <a:pt x="30656" y="30710"/>
                  </a:lnTo>
                  <a:lnTo>
                    <a:pt x="822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5" y="890741"/>
                  </a:lnTo>
                  <a:lnTo>
                    <a:pt x="63990" y="913201"/>
                  </a:lnTo>
                  <a:lnTo>
                    <a:pt x="104729" y="921437"/>
                  </a:lnTo>
                  <a:lnTo>
                    <a:pt x="2261679" y="921437"/>
                  </a:lnTo>
                  <a:lnTo>
                    <a:pt x="2302464" y="913196"/>
                  </a:lnTo>
                  <a:lnTo>
                    <a:pt x="2335758" y="890727"/>
                  </a:lnTo>
                  <a:lnTo>
                    <a:pt x="2358194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7" y="64009"/>
                  </a:lnTo>
                  <a:lnTo>
                    <a:pt x="2335718" y="30696"/>
                  </a:lnTo>
                  <a:lnTo>
                    <a:pt x="2302420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863913" y="6784329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2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277138" y="4866701"/>
            <a:ext cx="4154170" cy="1714500"/>
            <a:chOff x="10277138" y="4866701"/>
            <a:chExt cx="4154170" cy="1714500"/>
          </a:xfrm>
        </p:grpSpPr>
        <p:sp>
          <p:nvSpPr>
            <p:cNvPr id="21" name="object 21"/>
            <p:cNvSpPr/>
            <p:nvPr/>
          </p:nvSpPr>
          <p:spPr>
            <a:xfrm>
              <a:off x="11530255" y="6048361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76585" y="627348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3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77132" y="4866709"/>
              <a:ext cx="4154170" cy="1172210"/>
            </a:xfrm>
            <a:custGeom>
              <a:avLst/>
              <a:gdLst/>
              <a:ahLst/>
              <a:cxnLst/>
              <a:rect l="l" t="t" r="r" b="b"/>
              <a:pathLst>
                <a:path w="4154169" h="1172210">
                  <a:moveTo>
                    <a:pt x="3695369" y="586092"/>
                  </a:moveTo>
                  <a:lnTo>
                    <a:pt x="3688194" y="549148"/>
                  </a:lnTo>
                  <a:lnTo>
                    <a:pt x="3666642" y="516686"/>
                  </a:lnTo>
                  <a:lnTo>
                    <a:pt x="3634181" y="495134"/>
                  </a:lnTo>
                  <a:lnTo>
                    <a:pt x="3597237" y="487946"/>
                  </a:lnTo>
                  <a:lnTo>
                    <a:pt x="3560292" y="495134"/>
                  </a:lnTo>
                  <a:lnTo>
                    <a:pt x="3527818" y="516686"/>
                  </a:lnTo>
                  <a:lnTo>
                    <a:pt x="3506266" y="549148"/>
                  </a:lnTo>
                  <a:lnTo>
                    <a:pt x="3499091" y="586092"/>
                  </a:lnTo>
                  <a:lnTo>
                    <a:pt x="3506279" y="623036"/>
                  </a:lnTo>
                  <a:lnTo>
                    <a:pt x="3527831" y="655510"/>
                  </a:lnTo>
                  <a:lnTo>
                    <a:pt x="3560292" y="677049"/>
                  </a:lnTo>
                  <a:lnTo>
                    <a:pt x="3597237" y="684225"/>
                  </a:lnTo>
                  <a:lnTo>
                    <a:pt x="3634168" y="677049"/>
                  </a:lnTo>
                  <a:lnTo>
                    <a:pt x="3666642" y="655497"/>
                  </a:lnTo>
                  <a:lnTo>
                    <a:pt x="3688181" y="623036"/>
                  </a:lnTo>
                  <a:lnTo>
                    <a:pt x="3695369" y="586092"/>
                  </a:lnTo>
                  <a:close/>
                </a:path>
                <a:path w="4154169" h="1172210">
                  <a:moveTo>
                    <a:pt x="4153865" y="564337"/>
                  </a:moveTo>
                  <a:lnTo>
                    <a:pt x="4144645" y="522935"/>
                  </a:lnTo>
                  <a:lnTo>
                    <a:pt x="4126014" y="483603"/>
                  </a:lnTo>
                  <a:lnTo>
                    <a:pt x="4098074" y="448386"/>
                  </a:lnTo>
                  <a:lnTo>
                    <a:pt x="3981500" y="331812"/>
                  </a:lnTo>
                  <a:lnTo>
                    <a:pt x="3851516" y="201828"/>
                  </a:lnTo>
                  <a:lnTo>
                    <a:pt x="3851516" y="564337"/>
                  </a:lnTo>
                  <a:lnTo>
                    <a:pt x="3851516" y="607847"/>
                  </a:lnTo>
                  <a:lnTo>
                    <a:pt x="3844125" y="650836"/>
                  </a:lnTo>
                  <a:lnTo>
                    <a:pt x="3829367" y="692289"/>
                  </a:lnTo>
                  <a:lnTo>
                    <a:pt x="3807206" y="731202"/>
                  </a:lnTo>
                  <a:lnTo>
                    <a:pt x="3777665" y="766559"/>
                  </a:lnTo>
                  <a:lnTo>
                    <a:pt x="3742321" y="796086"/>
                  </a:lnTo>
                  <a:lnTo>
                    <a:pt x="3703409" y="818235"/>
                  </a:lnTo>
                  <a:lnTo>
                    <a:pt x="3661943" y="832993"/>
                  </a:lnTo>
                  <a:lnTo>
                    <a:pt x="3618979" y="840371"/>
                  </a:lnTo>
                  <a:lnTo>
                    <a:pt x="3575481" y="840371"/>
                  </a:lnTo>
                  <a:lnTo>
                    <a:pt x="3532479" y="832993"/>
                  </a:lnTo>
                  <a:lnTo>
                    <a:pt x="3491026" y="818222"/>
                  </a:lnTo>
                  <a:lnTo>
                    <a:pt x="3452114" y="796074"/>
                  </a:lnTo>
                  <a:lnTo>
                    <a:pt x="3416770" y="766546"/>
                  </a:lnTo>
                  <a:lnTo>
                    <a:pt x="3387242" y="731202"/>
                  </a:lnTo>
                  <a:lnTo>
                    <a:pt x="3365093" y="692289"/>
                  </a:lnTo>
                  <a:lnTo>
                    <a:pt x="3350323" y="650824"/>
                  </a:lnTo>
                  <a:lnTo>
                    <a:pt x="3342944" y="607847"/>
                  </a:lnTo>
                  <a:lnTo>
                    <a:pt x="3342944" y="564337"/>
                  </a:lnTo>
                  <a:lnTo>
                    <a:pt x="3350323" y="521347"/>
                  </a:lnTo>
                  <a:lnTo>
                    <a:pt x="3365093" y="479894"/>
                  </a:lnTo>
                  <a:lnTo>
                    <a:pt x="3387242" y="440982"/>
                  </a:lnTo>
                  <a:lnTo>
                    <a:pt x="3416782" y="405638"/>
                  </a:lnTo>
                  <a:lnTo>
                    <a:pt x="3452126" y="376110"/>
                  </a:lnTo>
                  <a:lnTo>
                    <a:pt x="3491039" y="353949"/>
                  </a:lnTo>
                  <a:lnTo>
                    <a:pt x="3532505" y="339191"/>
                  </a:lnTo>
                  <a:lnTo>
                    <a:pt x="3575481" y="331812"/>
                  </a:lnTo>
                  <a:lnTo>
                    <a:pt x="3618979" y="331812"/>
                  </a:lnTo>
                  <a:lnTo>
                    <a:pt x="3661981" y="339191"/>
                  </a:lnTo>
                  <a:lnTo>
                    <a:pt x="3703447" y="353961"/>
                  </a:lnTo>
                  <a:lnTo>
                    <a:pt x="3742359" y="376110"/>
                  </a:lnTo>
                  <a:lnTo>
                    <a:pt x="3777704" y="405638"/>
                  </a:lnTo>
                  <a:lnTo>
                    <a:pt x="3807231" y="440982"/>
                  </a:lnTo>
                  <a:lnTo>
                    <a:pt x="3829380" y="479894"/>
                  </a:lnTo>
                  <a:lnTo>
                    <a:pt x="3844137" y="521347"/>
                  </a:lnTo>
                  <a:lnTo>
                    <a:pt x="3851516" y="564337"/>
                  </a:lnTo>
                  <a:lnTo>
                    <a:pt x="3851516" y="201828"/>
                  </a:lnTo>
                  <a:lnTo>
                    <a:pt x="3708285" y="58597"/>
                  </a:lnTo>
                  <a:lnTo>
                    <a:pt x="3645928" y="15659"/>
                  </a:lnTo>
                  <a:lnTo>
                    <a:pt x="3608921" y="4038"/>
                  </a:lnTo>
                  <a:lnTo>
                    <a:pt x="3569157" y="0"/>
                  </a:lnTo>
                  <a:lnTo>
                    <a:pt x="2451633" y="3683"/>
                  </a:lnTo>
                  <a:lnTo>
                    <a:pt x="104711" y="3683"/>
                  </a:lnTo>
                  <a:lnTo>
                    <a:pt x="63957" y="11912"/>
                  </a:lnTo>
                  <a:lnTo>
                    <a:pt x="30670" y="34353"/>
                  </a:lnTo>
                  <a:lnTo>
                    <a:pt x="8229" y="67640"/>
                  </a:lnTo>
                  <a:lnTo>
                    <a:pt x="0" y="108394"/>
                  </a:lnTo>
                  <a:lnTo>
                    <a:pt x="0" y="1061237"/>
                  </a:lnTo>
                  <a:lnTo>
                    <a:pt x="8229" y="1102004"/>
                  </a:lnTo>
                  <a:lnTo>
                    <a:pt x="30670" y="1135278"/>
                  </a:lnTo>
                  <a:lnTo>
                    <a:pt x="63957" y="1157719"/>
                  </a:lnTo>
                  <a:lnTo>
                    <a:pt x="104711" y="1165948"/>
                  </a:lnTo>
                  <a:lnTo>
                    <a:pt x="2205609" y="1165948"/>
                  </a:lnTo>
                  <a:lnTo>
                    <a:pt x="2216569" y="1167701"/>
                  </a:lnTo>
                  <a:lnTo>
                    <a:pt x="3569182" y="1172159"/>
                  </a:lnTo>
                  <a:lnTo>
                    <a:pt x="3608908" y="1168120"/>
                  </a:lnTo>
                  <a:lnTo>
                    <a:pt x="3645916" y="1156500"/>
                  </a:lnTo>
                  <a:lnTo>
                    <a:pt x="3679317" y="1138072"/>
                  </a:lnTo>
                  <a:lnTo>
                    <a:pt x="3708285" y="1113586"/>
                  </a:lnTo>
                  <a:lnTo>
                    <a:pt x="3981500" y="840371"/>
                  </a:lnTo>
                  <a:lnTo>
                    <a:pt x="4098086" y="723798"/>
                  </a:lnTo>
                  <a:lnTo>
                    <a:pt x="4126026" y="688581"/>
                  </a:lnTo>
                  <a:lnTo>
                    <a:pt x="4144657" y="649236"/>
                  </a:lnTo>
                  <a:lnTo>
                    <a:pt x="4153865" y="607847"/>
                  </a:lnTo>
                  <a:lnTo>
                    <a:pt x="4153865" y="564337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337944" y="5171813"/>
            <a:ext cx="32188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440" dirty="0">
                <a:solidFill>
                  <a:srgbClr val="FFFFFF"/>
                </a:solidFill>
                <a:latin typeface="游ゴシック"/>
                <a:cs typeface="游ゴシック"/>
              </a:rPr>
              <a:t>20170501_01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051731" y="6598083"/>
            <a:ext cx="3261995" cy="922019"/>
            <a:chOff x="16051731" y="6598083"/>
            <a:chExt cx="3261995" cy="922019"/>
          </a:xfrm>
        </p:grpSpPr>
        <p:sp>
          <p:nvSpPr>
            <p:cNvPr id="26" name="object 26"/>
            <p:cNvSpPr/>
            <p:nvPr/>
          </p:nvSpPr>
          <p:spPr>
            <a:xfrm>
              <a:off x="16439259" y="7074508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6905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51731" y="6851209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70"/>
                  </a:lnTo>
                  <a:lnTo>
                    <a:pt x="433337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7097" y="6598083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29" y="0"/>
                  </a:lnTo>
                  <a:lnTo>
                    <a:pt x="63947" y="8241"/>
                  </a:lnTo>
                  <a:lnTo>
                    <a:pt x="30656" y="30710"/>
                  </a:lnTo>
                  <a:lnTo>
                    <a:pt x="822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5" y="890741"/>
                  </a:lnTo>
                  <a:lnTo>
                    <a:pt x="63990" y="913201"/>
                  </a:lnTo>
                  <a:lnTo>
                    <a:pt x="104729" y="921437"/>
                  </a:lnTo>
                  <a:lnTo>
                    <a:pt x="2261679" y="921437"/>
                  </a:lnTo>
                  <a:lnTo>
                    <a:pt x="2302464" y="913196"/>
                  </a:lnTo>
                  <a:lnTo>
                    <a:pt x="2335758" y="890727"/>
                  </a:lnTo>
                  <a:lnTo>
                    <a:pt x="2358194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7" y="64009"/>
                  </a:lnTo>
                  <a:lnTo>
                    <a:pt x="2335718" y="30696"/>
                  </a:lnTo>
                  <a:lnTo>
                    <a:pt x="2302420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130830" y="6784329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3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742944" y="4866701"/>
            <a:ext cx="4154170" cy="1714500"/>
            <a:chOff x="15742944" y="4866701"/>
            <a:chExt cx="4154170" cy="1714500"/>
          </a:xfrm>
        </p:grpSpPr>
        <p:sp>
          <p:nvSpPr>
            <p:cNvPr id="31" name="object 31"/>
            <p:cNvSpPr/>
            <p:nvPr/>
          </p:nvSpPr>
          <p:spPr>
            <a:xfrm>
              <a:off x="18137383" y="6048361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83713" y="627348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3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742933" y="4866709"/>
              <a:ext cx="4154170" cy="1172210"/>
            </a:xfrm>
            <a:custGeom>
              <a:avLst/>
              <a:gdLst/>
              <a:ahLst/>
              <a:cxnLst/>
              <a:rect l="l" t="t" r="r" b="b"/>
              <a:pathLst>
                <a:path w="4154169" h="1172210">
                  <a:moveTo>
                    <a:pt x="3695369" y="586092"/>
                  </a:moveTo>
                  <a:lnTo>
                    <a:pt x="3688194" y="549148"/>
                  </a:lnTo>
                  <a:lnTo>
                    <a:pt x="3666642" y="516686"/>
                  </a:lnTo>
                  <a:lnTo>
                    <a:pt x="3634181" y="495134"/>
                  </a:lnTo>
                  <a:lnTo>
                    <a:pt x="3597237" y="487946"/>
                  </a:lnTo>
                  <a:lnTo>
                    <a:pt x="3560292" y="495134"/>
                  </a:lnTo>
                  <a:lnTo>
                    <a:pt x="3527818" y="516686"/>
                  </a:lnTo>
                  <a:lnTo>
                    <a:pt x="3506279" y="549148"/>
                  </a:lnTo>
                  <a:lnTo>
                    <a:pt x="3499091" y="586092"/>
                  </a:lnTo>
                  <a:lnTo>
                    <a:pt x="3506279" y="623036"/>
                  </a:lnTo>
                  <a:lnTo>
                    <a:pt x="3527831" y="655510"/>
                  </a:lnTo>
                  <a:lnTo>
                    <a:pt x="3560292" y="677049"/>
                  </a:lnTo>
                  <a:lnTo>
                    <a:pt x="3597237" y="684225"/>
                  </a:lnTo>
                  <a:lnTo>
                    <a:pt x="3634168" y="677049"/>
                  </a:lnTo>
                  <a:lnTo>
                    <a:pt x="3666642" y="655497"/>
                  </a:lnTo>
                  <a:lnTo>
                    <a:pt x="3688194" y="623036"/>
                  </a:lnTo>
                  <a:lnTo>
                    <a:pt x="3695369" y="586092"/>
                  </a:lnTo>
                  <a:close/>
                </a:path>
                <a:path w="4154169" h="1172210">
                  <a:moveTo>
                    <a:pt x="4153878" y="564337"/>
                  </a:moveTo>
                  <a:lnTo>
                    <a:pt x="4144645" y="522935"/>
                  </a:lnTo>
                  <a:lnTo>
                    <a:pt x="4126014" y="483603"/>
                  </a:lnTo>
                  <a:lnTo>
                    <a:pt x="4098074" y="448386"/>
                  </a:lnTo>
                  <a:lnTo>
                    <a:pt x="3981500" y="331812"/>
                  </a:lnTo>
                  <a:lnTo>
                    <a:pt x="3851516" y="201828"/>
                  </a:lnTo>
                  <a:lnTo>
                    <a:pt x="3851516" y="564337"/>
                  </a:lnTo>
                  <a:lnTo>
                    <a:pt x="3851516" y="607847"/>
                  </a:lnTo>
                  <a:lnTo>
                    <a:pt x="3844137" y="650836"/>
                  </a:lnTo>
                  <a:lnTo>
                    <a:pt x="3829367" y="692289"/>
                  </a:lnTo>
                  <a:lnTo>
                    <a:pt x="3807206" y="731202"/>
                  </a:lnTo>
                  <a:lnTo>
                    <a:pt x="3777665" y="766559"/>
                  </a:lnTo>
                  <a:lnTo>
                    <a:pt x="3742321" y="796086"/>
                  </a:lnTo>
                  <a:lnTo>
                    <a:pt x="3703409" y="818235"/>
                  </a:lnTo>
                  <a:lnTo>
                    <a:pt x="3661943" y="832993"/>
                  </a:lnTo>
                  <a:lnTo>
                    <a:pt x="3618979" y="840371"/>
                  </a:lnTo>
                  <a:lnTo>
                    <a:pt x="3575481" y="840371"/>
                  </a:lnTo>
                  <a:lnTo>
                    <a:pt x="3532479" y="832993"/>
                  </a:lnTo>
                  <a:lnTo>
                    <a:pt x="3491026" y="818222"/>
                  </a:lnTo>
                  <a:lnTo>
                    <a:pt x="3452114" y="796074"/>
                  </a:lnTo>
                  <a:lnTo>
                    <a:pt x="3416770" y="766546"/>
                  </a:lnTo>
                  <a:lnTo>
                    <a:pt x="3387242" y="731202"/>
                  </a:lnTo>
                  <a:lnTo>
                    <a:pt x="3365093" y="692289"/>
                  </a:lnTo>
                  <a:lnTo>
                    <a:pt x="3350323" y="650824"/>
                  </a:lnTo>
                  <a:lnTo>
                    <a:pt x="3342944" y="607847"/>
                  </a:lnTo>
                  <a:lnTo>
                    <a:pt x="3342944" y="564337"/>
                  </a:lnTo>
                  <a:lnTo>
                    <a:pt x="3350336" y="521347"/>
                  </a:lnTo>
                  <a:lnTo>
                    <a:pt x="3365093" y="479894"/>
                  </a:lnTo>
                  <a:lnTo>
                    <a:pt x="3387255" y="440982"/>
                  </a:lnTo>
                  <a:lnTo>
                    <a:pt x="3416782" y="405638"/>
                  </a:lnTo>
                  <a:lnTo>
                    <a:pt x="3452126" y="376110"/>
                  </a:lnTo>
                  <a:lnTo>
                    <a:pt x="3491052" y="353949"/>
                  </a:lnTo>
                  <a:lnTo>
                    <a:pt x="3532517" y="339191"/>
                  </a:lnTo>
                  <a:lnTo>
                    <a:pt x="3575481" y="331812"/>
                  </a:lnTo>
                  <a:lnTo>
                    <a:pt x="3618979" y="331812"/>
                  </a:lnTo>
                  <a:lnTo>
                    <a:pt x="3661981" y="339191"/>
                  </a:lnTo>
                  <a:lnTo>
                    <a:pt x="3703447" y="353961"/>
                  </a:lnTo>
                  <a:lnTo>
                    <a:pt x="3742359" y="376110"/>
                  </a:lnTo>
                  <a:lnTo>
                    <a:pt x="3777704" y="405638"/>
                  </a:lnTo>
                  <a:lnTo>
                    <a:pt x="3807231" y="440982"/>
                  </a:lnTo>
                  <a:lnTo>
                    <a:pt x="3829380" y="479894"/>
                  </a:lnTo>
                  <a:lnTo>
                    <a:pt x="3844137" y="521347"/>
                  </a:lnTo>
                  <a:lnTo>
                    <a:pt x="3851516" y="564337"/>
                  </a:lnTo>
                  <a:lnTo>
                    <a:pt x="3851516" y="201828"/>
                  </a:lnTo>
                  <a:lnTo>
                    <a:pt x="3708285" y="58597"/>
                  </a:lnTo>
                  <a:lnTo>
                    <a:pt x="3645928" y="15659"/>
                  </a:lnTo>
                  <a:lnTo>
                    <a:pt x="3608921" y="4038"/>
                  </a:lnTo>
                  <a:lnTo>
                    <a:pt x="3569170" y="0"/>
                  </a:lnTo>
                  <a:lnTo>
                    <a:pt x="2451646" y="3683"/>
                  </a:lnTo>
                  <a:lnTo>
                    <a:pt x="104711" y="3683"/>
                  </a:lnTo>
                  <a:lnTo>
                    <a:pt x="63957" y="11912"/>
                  </a:lnTo>
                  <a:lnTo>
                    <a:pt x="30670" y="34353"/>
                  </a:lnTo>
                  <a:lnTo>
                    <a:pt x="8229" y="67640"/>
                  </a:lnTo>
                  <a:lnTo>
                    <a:pt x="0" y="108394"/>
                  </a:lnTo>
                  <a:lnTo>
                    <a:pt x="0" y="1061237"/>
                  </a:lnTo>
                  <a:lnTo>
                    <a:pt x="8229" y="1102004"/>
                  </a:lnTo>
                  <a:lnTo>
                    <a:pt x="30670" y="1135278"/>
                  </a:lnTo>
                  <a:lnTo>
                    <a:pt x="63957" y="1157719"/>
                  </a:lnTo>
                  <a:lnTo>
                    <a:pt x="104711" y="1165948"/>
                  </a:lnTo>
                  <a:lnTo>
                    <a:pt x="2205609" y="1165948"/>
                  </a:lnTo>
                  <a:lnTo>
                    <a:pt x="2216569" y="1167701"/>
                  </a:lnTo>
                  <a:lnTo>
                    <a:pt x="3569182" y="1172159"/>
                  </a:lnTo>
                  <a:lnTo>
                    <a:pt x="3608908" y="1168120"/>
                  </a:lnTo>
                  <a:lnTo>
                    <a:pt x="3645916" y="1156500"/>
                  </a:lnTo>
                  <a:lnTo>
                    <a:pt x="3679329" y="1138072"/>
                  </a:lnTo>
                  <a:lnTo>
                    <a:pt x="3981513" y="840371"/>
                  </a:lnTo>
                  <a:lnTo>
                    <a:pt x="4098086" y="723798"/>
                  </a:lnTo>
                  <a:lnTo>
                    <a:pt x="4126039" y="688581"/>
                  </a:lnTo>
                  <a:lnTo>
                    <a:pt x="4144657" y="649236"/>
                  </a:lnTo>
                  <a:lnTo>
                    <a:pt x="4153878" y="607847"/>
                  </a:lnTo>
                  <a:lnTo>
                    <a:pt x="4153878" y="564337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803750" y="5171813"/>
            <a:ext cx="32188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440" dirty="0">
                <a:solidFill>
                  <a:srgbClr val="FFFFFF"/>
                </a:solidFill>
                <a:latin typeface="游ゴシック"/>
                <a:cs typeface="游ゴシック"/>
              </a:rPr>
              <a:t>20170501_02</a:t>
            </a:r>
            <a:endParaRPr sz="3300">
              <a:latin typeface="游ゴシック"/>
              <a:cs typeface="游ゴシック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528444" y="2839035"/>
            <a:ext cx="5487035" cy="1769745"/>
          </a:xfrm>
          <a:custGeom>
            <a:avLst/>
            <a:gdLst/>
            <a:ahLst/>
            <a:cxnLst/>
            <a:rect l="l" t="t" r="r" b="b"/>
            <a:pathLst>
              <a:path w="5487034" h="1769745">
                <a:moveTo>
                  <a:pt x="1126667" y="1350744"/>
                </a:moveTo>
                <a:lnTo>
                  <a:pt x="841859" y="1350744"/>
                </a:lnTo>
                <a:lnTo>
                  <a:pt x="984263" y="1769579"/>
                </a:lnTo>
                <a:lnTo>
                  <a:pt x="1126667" y="1350744"/>
                </a:lnTo>
                <a:close/>
              </a:path>
              <a:path w="5487034" h="1769745">
                <a:moveTo>
                  <a:pt x="5382035" y="0"/>
                </a:moveTo>
                <a:lnTo>
                  <a:pt x="104708" y="0"/>
                </a:lnTo>
                <a:lnTo>
                  <a:pt x="63950" y="8228"/>
                </a:lnTo>
                <a:lnTo>
                  <a:pt x="30667" y="30668"/>
                </a:lnTo>
                <a:lnTo>
                  <a:pt x="8228" y="63951"/>
                </a:lnTo>
                <a:lnTo>
                  <a:pt x="0" y="104708"/>
                </a:lnTo>
                <a:lnTo>
                  <a:pt x="0" y="1246035"/>
                </a:lnTo>
                <a:lnTo>
                  <a:pt x="8228" y="1286792"/>
                </a:lnTo>
                <a:lnTo>
                  <a:pt x="30667" y="1320075"/>
                </a:lnTo>
                <a:lnTo>
                  <a:pt x="63950" y="1342515"/>
                </a:lnTo>
                <a:lnTo>
                  <a:pt x="104708" y="1350744"/>
                </a:lnTo>
                <a:lnTo>
                  <a:pt x="5382035" y="1350744"/>
                </a:lnTo>
                <a:lnTo>
                  <a:pt x="5422788" y="1342515"/>
                </a:lnTo>
                <a:lnTo>
                  <a:pt x="5456072" y="1320075"/>
                </a:lnTo>
                <a:lnTo>
                  <a:pt x="5478514" y="1286792"/>
                </a:lnTo>
                <a:lnTo>
                  <a:pt x="5486743" y="1246035"/>
                </a:lnTo>
                <a:lnTo>
                  <a:pt x="5486743" y="104708"/>
                </a:lnTo>
                <a:lnTo>
                  <a:pt x="5478514" y="63951"/>
                </a:lnTo>
                <a:lnTo>
                  <a:pt x="5456072" y="30668"/>
                </a:lnTo>
                <a:lnTo>
                  <a:pt x="5422788" y="8228"/>
                </a:lnTo>
                <a:lnTo>
                  <a:pt x="5382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599511" y="3150932"/>
            <a:ext cx="50514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-5" dirty="0">
                <a:solidFill>
                  <a:srgbClr val="5C5C5C"/>
                </a:solidFill>
                <a:latin typeface="游明朝 Light"/>
                <a:cs typeface="游明朝 Light"/>
              </a:rPr>
              <a:t>・名前を付けられるよ</a:t>
            </a:r>
            <a:endParaRPr sz="3950">
              <a:latin typeface="游明朝 Light"/>
              <a:cs typeface="游明朝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8114" y="568434"/>
            <a:ext cx="831850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タグのデータを表示する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5" y="2137485"/>
            <a:ext cx="10052050" cy="9171305"/>
            <a:chOff x="925" y="2137485"/>
            <a:chExt cx="10052050" cy="9171305"/>
          </a:xfrm>
        </p:grpSpPr>
        <p:sp>
          <p:nvSpPr>
            <p:cNvPr id="4" name="object 4"/>
            <p:cNvSpPr/>
            <p:nvPr/>
          </p:nvSpPr>
          <p:spPr>
            <a:xfrm>
              <a:off x="925" y="2137485"/>
              <a:ext cx="10052050" cy="9171305"/>
            </a:xfrm>
            <a:custGeom>
              <a:avLst/>
              <a:gdLst/>
              <a:ahLst/>
              <a:cxnLst/>
              <a:rect l="l" t="t" r="r" b="b"/>
              <a:pathLst>
                <a:path w="10052050" h="9171305">
                  <a:moveTo>
                    <a:pt x="10052049" y="0"/>
                  </a:moveTo>
                  <a:lnTo>
                    <a:pt x="0" y="0"/>
                  </a:lnTo>
                  <a:lnTo>
                    <a:pt x="0" y="9171070"/>
                  </a:lnTo>
                  <a:lnTo>
                    <a:pt x="10052049" y="9171070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7543" y="5697586"/>
              <a:ext cx="7811770" cy="2293620"/>
            </a:xfrm>
            <a:custGeom>
              <a:avLst/>
              <a:gdLst/>
              <a:ahLst/>
              <a:cxnLst/>
              <a:rect l="l" t="t" r="r" b="b"/>
              <a:pathLst>
                <a:path w="7811770" h="2293620">
                  <a:moveTo>
                    <a:pt x="7758942" y="397893"/>
                  </a:moveTo>
                  <a:lnTo>
                    <a:pt x="52337" y="397893"/>
                  </a:lnTo>
                  <a:lnTo>
                    <a:pt x="31976" y="402012"/>
                  </a:lnTo>
                  <a:lnTo>
                    <a:pt x="15339" y="413246"/>
                  </a:lnTo>
                  <a:lnTo>
                    <a:pt x="4116" y="429908"/>
                  </a:lnTo>
                  <a:lnTo>
                    <a:pt x="0" y="450311"/>
                  </a:lnTo>
                  <a:lnTo>
                    <a:pt x="0" y="2240705"/>
                  </a:lnTo>
                  <a:lnTo>
                    <a:pt x="4112" y="2261117"/>
                  </a:lnTo>
                  <a:lnTo>
                    <a:pt x="15329" y="2277778"/>
                  </a:lnTo>
                  <a:lnTo>
                    <a:pt x="31965" y="2289007"/>
                  </a:lnTo>
                  <a:lnTo>
                    <a:pt x="52337" y="2293123"/>
                  </a:lnTo>
                  <a:lnTo>
                    <a:pt x="7758942" y="2293123"/>
                  </a:lnTo>
                  <a:lnTo>
                    <a:pt x="7779303" y="2289004"/>
                  </a:lnTo>
                  <a:lnTo>
                    <a:pt x="7795940" y="2277770"/>
                  </a:lnTo>
                  <a:lnTo>
                    <a:pt x="7807163" y="2261109"/>
                  </a:lnTo>
                  <a:lnTo>
                    <a:pt x="7811280" y="2240705"/>
                  </a:lnTo>
                  <a:lnTo>
                    <a:pt x="7811280" y="450311"/>
                  </a:lnTo>
                  <a:lnTo>
                    <a:pt x="7807167" y="429899"/>
                  </a:lnTo>
                  <a:lnTo>
                    <a:pt x="7795950" y="413239"/>
                  </a:lnTo>
                  <a:lnTo>
                    <a:pt x="7779314" y="402010"/>
                  </a:lnTo>
                  <a:lnTo>
                    <a:pt x="7758942" y="397893"/>
                  </a:lnTo>
                  <a:close/>
                </a:path>
                <a:path w="7811770" h="2293620">
                  <a:moveTo>
                    <a:pt x="2256932" y="0"/>
                  </a:moveTo>
                  <a:lnTo>
                    <a:pt x="2123031" y="397893"/>
                  </a:lnTo>
                  <a:lnTo>
                    <a:pt x="2390832" y="397893"/>
                  </a:lnTo>
                  <a:lnTo>
                    <a:pt x="22569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35320" y="6428319"/>
            <a:ext cx="7061834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spc="-5" dirty="0">
                <a:solidFill>
                  <a:srgbClr val="5C5C5C"/>
                </a:solidFill>
                <a:latin typeface="游ゴシック"/>
                <a:cs typeface="游ゴシック"/>
              </a:rPr>
              <a:t>タグのデータと関連付けられたコミットを表示するよ。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1533" y="3079865"/>
            <a:ext cx="8691245" cy="2461260"/>
            <a:chOff x="681533" y="3079865"/>
            <a:chExt cx="8691245" cy="2461260"/>
          </a:xfrm>
        </p:grpSpPr>
        <p:sp>
          <p:nvSpPr>
            <p:cNvPr id="8" name="object 8"/>
            <p:cNvSpPr/>
            <p:nvPr/>
          </p:nvSpPr>
          <p:spPr>
            <a:xfrm>
              <a:off x="681533" y="3833769"/>
              <a:ext cx="8691245" cy="1706880"/>
            </a:xfrm>
            <a:custGeom>
              <a:avLst/>
              <a:gdLst/>
              <a:ahLst/>
              <a:cxnLst/>
              <a:rect l="l" t="t" r="r" b="b"/>
              <a:pathLst>
                <a:path w="8691245" h="1706879">
                  <a:moveTo>
                    <a:pt x="8690834" y="0"/>
                  </a:moveTo>
                  <a:lnTo>
                    <a:pt x="0" y="0"/>
                  </a:lnTo>
                  <a:lnTo>
                    <a:pt x="0" y="1602078"/>
                  </a:lnTo>
                  <a:lnTo>
                    <a:pt x="8236" y="1642773"/>
                  </a:lnTo>
                  <a:lnTo>
                    <a:pt x="30698" y="1676051"/>
                  </a:lnTo>
                  <a:lnTo>
                    <a:pt x="64013" y="1698511"/>
                  </a:lnTo>
                  <a:lnTo>
                    <a:pt x="104811" y="1706754"/>
                  </a:lnTo>
                  <a:lnTo>
                    <a:pt x="8586023" y="1706754"/>
                  </a:lnTo>
                  <a:lnTo>
                    <a:pt x="8626860" y="1698511"/>
                  </a:lnTo>
                  <a:lnTo>
                    <a:pt x="8660149" y="1676095"/>
                  </a:lnTo>
                  <a:lnTo>
                    <a:pt x="8682603" y="1642823"/>
                  </a:lnTo>
                  <a:lnTo>
                    <a:pt x="8690834" y="1602078"/>
                  </a:lnTo>
                  <a:lnTo>
                    <a:pt x="869083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533" y="3079865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2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4" y="753903"/>
                  </a:lnTo>
                  <a:lnTo>
                    <a:pt x="8690834" y="52414"/>
                  </a:lnTo>
                  <a:lnTo>
                    <a:pt x="8686715" y="31979"/>
                  </a:lnTo>
                  <a:lnTo>
                    <a:pt x="8675483" y="15322"/>
                  </a:lnTo>
                  <a:lnTo>
                    <a:pt x="8658823" y="4108"/>
                  </a:lnTo>
                  <a:lnTo>
                    <a:pt x="863842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2960" y="2922143"/>
            <a:ext cx="6768465" cy="227139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1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游ゴシック"/>
                <a:cs typeface="游ゴシック"/>
              </a:rPr>
              <a:t>show</a:t>
            </a:r>
            <a:r>
              <a:rPr sz="3950" spc="-30" dirty="0">
                <a:solidFill>
                  <a:srgbClr val="FFFFFF"/>
                </a:solidFill>
                <a:latin typeface="游ゴシック"/>
                <a:cs typeface="游ゴシック"/>
              </a:rPr>
              <a:t> [タグ名]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游ゴシック"/>
                <a:cs typeface="游ゴシック"/>
              </a:rPr>
              <a:t>show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335" dirty="0">
                <a:solidFill>
                  <a:srgbClr val="FFFFFF"/>
                </a:solidFill>
                <a:latin typeface="游ゴシック"/>
                <a:cs typeface="游ゴシック"/>
              </a:rPr>
              <a:t>20170520_01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49271" y="2134992"/>
            <a:ext cx="10052050" cy="9172575"/>
            <a:chOff x="10049271" y="2134992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49271" y="2134992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05281" y="8427994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5" h="922020">
                  <a:moveTo>
                    <a:pt x="2261682" y="0"/>
                  </a:moveTo>
                  <a:lnTo>
                    <a:pt x="104732" y="0"/>
                  </a:lnTo>
                  <a:lnTo>
                    <a:pt x="63949" y="8241"/>
                  </a:lnTo>
                  <a:lnTo>
                    <a:pt x="30658" y="30710"/>
                  </a:lnTo>
                  <a:lnTo>
                    <a:pt x="8224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7" y="890741"/>
                  </a:lnTo>
                  <a:lnTo>
                    <a:pt x="63993" y="913201"/>
                  </a:lnTo>
                  <a:lnTo>
                    <a:pt x="104732" y="921437"/>
                  </a:lnTo>
                  <a:lnTo>
                    <a:pt x="2261682" y="921437"/>
                  </a:lnTo>
                  <a:lnTo>
                    <a:pt x="2302467" y="913196"/>
                  </a:lnTo>
                  <a:lnTo>
                    <a:pt x="2335761" y="890727"/>
                  </a:lnTo>
                  <a:lnTo>
                    <a:pt x="2358197" y="857412"/>
                  </a:lnTo>
                  <a:lnTo>
                    <a:pt x="2366423" y="816634"/>
                  </a:lnTo>
                  <a:lnTo>
                    <a:pt x="2366423" y="104803"/>
                  </a:lnTo>
                  <a:lnTo>
                    <a:pt x="2358180" y="64009"/>
                  </a:lnTo>
                  <a:lnTo>
                    <a:pt x="2335722" y="30696"/>
                  </a:lnTo>
                  <a:lnTo>
                    <a:pt x="2302423" y="8235"/>
                  </a:lnTo>
                  <a:lnTo>
                    <a:pt x="2261682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89018" y="8614241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1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787307" y="8427994"/>
            <a:ext cx="3261995" cy="922019"/>
            <a:chOff x="12787307" y="8427994"/>
            <a:chExt cx="3261995" cy="922019"/>
          </a:xfrm>
        </p:grpSpPr>
        <p:sp>
          <p:nvSpPr>
            <p:cNvPr id="16" name="object 16"/>
            <p:cNvSpPr/>
            <p:nvPr/>
          </p:nvSpPr>
          <p:spPr>
            <a:xfrm>
              <a:off x="13174834" y="8904420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6905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87307" y="8681121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70"/>
                  </a:lnTo>
                  <a:lnTo>
                    <a:pt x="433337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82672" y="8427994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29" y="0"/>
                  </a:lnTo>
                  <a:lnTo>
                    <a:pt x="63947" y="8241"/>
                  </a:lnTo>
                  <a:lnTo>
                    <a:pt x="30656" y="30710"/>
                  </a:lnTo>
                  <a:lnTo>
                    <a:pt x="822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5" y="890741"/>
                  </a:lnTo>
                  <a:lnTo>
                    <a:pt x="63990" y="913201"/>
                  </a:lnTo>
                  <a:lnTo>
                    <a:pt x="104729" y="921437"/>
                  </a:lnTo>
                  <a:lnTo>
                    <a:pt x="2261679" y="921437"/>
                  </a:lnTo>
                  <a:lnTo>
                    <a:pt x="2302464" y="913196"/>
                  </a:lnTo>
                  <a:lnTo>
                    <a:pt x="2335758" y="890727"/>
                  </a:lnTo>
                  <a:lnTo>
                    <a:pt x="2358194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7" y="64009"/>
                  </a:lnTo>
                  <a:lnTo>
                    <a:pt x="2335718" y="30696"/>
                  </a:lnTo>
                  <a:lnTo>
                    <a:pt x="2302420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866406" y="8614241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2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279631" y="6696612"/>
            <a:ext cx="4154170" cy="1714500"/>
            <a:chOff x="10279631" y="6696612"/>
            <a:chExt cx="4154170" cy="1714500"/>
          </a:xfrm>
        </p:grpSpPr>
        <p:sp>
          <p:nvSpPr>
            <p:cNvPr id="21" name="object 21"/>
            <p:cNvSpPr/>
            <p:nvPr/>
          </p:nvSpPr>
          <p:spPr>
            <a:xfrm>
              <a:off x="11532747" y="7878273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79077" y="810339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3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79621" y="6696614"/>
              <a:ext cx="4154170" cy="1172210"/>
            </a:xfrm>
            <a:custGeom>
              <a:avLst/>
              <a:gdLst/>
              <a:ahLst/>
              <a:cxnLst/>
              <a:rect l="l" t="t" r="r" b="b"/>
              <a:pathLst>
                <a:path w="4154169" h="1172209">
                  <a:moveTo>
                    <a:pt x="3695382" y="586092"/>
                  </a:moveTo>
                  <a:lnTo>
                    <a:pt x="3688194" y="549148"/>
                  </a:lnTo>
                  <a:lnTo>
                    <a:pt x="3666642" y="516686"/>
                  </a:lnTo>
                  <a:lnTo>
                    <a:pt x="3634181" y="495134"/>
                  </a:lnTo>
                  <a:lnTo>
                    <a:pt x="3597237" y="487959"/>
                  </a:lnTo>
                  <a:lnTo>
                    <a:pt x="3560292" y="495134"/>
                  </a:lnTo>
                  <a:lnTo>
                    <a:pt x="3527831" y="516699"/>
                  </a:lnTo>
                  <a:lnTo>
                    <a:pt x="3506279" y="549160"/>
                  </a:lnTo>
                  <a:lnTo>
                    <a:pt x="3499091" y="586092"/>
                  </a:lnTo>
                  <a:lnTo>
                    <a:pt x="3506279" y="623036"/>
                  </a:lnTo>
                  <a:lnTo>
                    <a:pt x="3527831" y="655510"/>
                  </a:lnTo>
                  <a:lnTo>
                    <a:pt x="3560292" y="677062"/>
                  </a:lnTo>
                  <a:lnTo>
                    <a:pt x="3597237" y="684237"/>
                  </a:lnTo>
                  <a:lnTo>
                    <a:pt x="3634181" y="677049"/>
                  </a:lnTo>
                  <a:lnTo>
                    <a:pt x="3666642" y="655510"/>
                  </a:lnTo>
                  <a:lnTo>
                    <a:pt x="3688194" y="623036"/>
                  </a:lnTo>
                  <a:lnTo>
                    <a:pt x="3695382" y="586092"/>
                  </a:lnTo>
                  <a:close/>
                </a:path>
                <a:path w="4154169" h="1172209">
                  <a:moveTo>
                    <a:pt x="4153878" y="564349"/>
                  </a:moveTo>
                  <a:lnTo>
                    <a:pt x="4144657" y="522947"/>
                  </a:lnTo>
                  <a:lnTo>
                    <a:pt x="4126026" y="483603"/>
                  </a:lnTo>
                  <a:lnTo>
                    <a:pt x="4098086" y="448398"/>
                  </a:lnTo>
                  <a:lnTo>
                    <a:pt x="3981513" y="331812"/>
                  </a:lnTo>
                  <a:lnTo>
                    <a:pt x="3851516" y="201828"/>
                  </a:lnTo>
                  <a:lnTo>
                    <a:pt x="3851516" y="564349"/>
                  </a:lnTo>
                  <a:lnTo>
                    <a:pt x="3851516" y="607847"/>
                  </a:lnTo>
                  <a:lnTo>
                    <a:pt x="3844137" y="650836"/>
                  </a:lnTo>
                  <a:lnTo>
                    <a:pt x="3829367" y="692302"/>
                  </a:lnTo>
                  <a:lnTo>
                    <a:pt x="3807206" y="731215"/>
                  </a:lnTo>
                  <a:lnTo>
                    <a:pt x="3777665" y="766559"/>
                  </a:lnTo>
                  <a:lnTo>
                    <a:pt x="3742321" y="796086"/>
                  </a:lnTo>
                  <a:lnTo>
                    <a:pt x="3703409" y="818235"/>
                  </a:lnTo>
                  <a:lnTo>
                    <a:pt x="3661943" y="833005"/>
                  </a:lnTo>
                  <a:lnTo>
                    <a:pt x="3618979" y="840384"/>
                  </a:lnTo>
                  <a:lnTo>
                    <a:pt x="3575481" y="840384"/>
                  </a:lnTo>
                  <a:lnTo>
                    <a:pt x="3532479" y="832993"/>
                  </a:lnTo>
                  <a:lnTo>
                    <a:pt x="3491026" y="818235"/>
                  </a:lnTo>
                  <a:lnTo>
                    <a:pt x="3452114" y="796086"/>
                  </a:lnTo>
                  <a:lnTo>
                    <a:pt x="3416770" y="766559"/>
                  </a:lnTo>
                  <a:lnTo>
                    <a:pt x="3387242" y="731215"/>
                  </a:lnTo>
                  <a:lnTo>
                    <a:pt x="3365093" y="692302"/>
                  </a:lnTo>
                  <a:lnTo>
                    <a:pt x="3350336" y="650836"/>
                  </a:lnTo>
                  <a:lnTo>
                    <a:pt x="3342957" y="607847"/>
                  </a:lnTo>
                  <a:lnTo>
                    <a:pt x="3342957" y="564349"/>
                  </a:lnTo>
                  <a:lnTo>
                    <a:pt x="3350336" y="521360"/>
                  </a:lnTo>
                  <a:lnTo>
                    <a:pt x="3365106" y="479894"/>
                  </a:lnTo>
                  <a:lnTo>
                    <a:pt x="3387255" y="440994"/>
                  </a:lnTo>
                  <a:lnTo>
                    <a:pt x="3416782" y="405650"/>
                  </a:lnTo>
                  <a:lnTo>
                    <a:pt x="3452126" y="376110"/>
                  </a:lnTo>
                  <a:lnTo>
                    <a:pt x="3491052" y="353961"/>
                  </a:lnTo>
                  <a:lnTo>
                    <a:pt x="3532517" y="339191"/>
                  </a:lnTo>
                  <a:lnTo>
                    <a:pt x="3575481" y="331812"/>
                  </a:lnTo>
                  <a:lnTo>
                    <a:pt x="3618979" y="331812"/>
                  </a:lnTo>
                  <a:lnTo>
                    <a:pt x="3661981" y="339204"/>
                  </a:lnTo>
                  <a:lnTo>
                    <a:pt x="3703447" y="353961"/>
                  </a:lnTo>
                  <a:lnTo>
                    <a:pt x="3742359" y="376110"/>
                  </a:lnTo>
                  <a:lnTo>
                    <a:pt x="3777704" y="405650"/>
                  </a:lnTo>
                  <a:lnTo>
                    <a:pt x="3807231" y="440994"/>
                  </a:lnTo>
                  <a:lnTo>
                    <a:pt x="3829380" y="479894"/>
                  </a:lnTo>
                  <a:lnTo>
                    <a:pt x="3844137" y="521360"/>
                  </a:lnTo>
                  <a:lnTo>
                    <a:pt x="3851516" y="564349"/>
                  </a:lnTo>
                  <a:lnTo>
                    <a:pt x="3851516" y="201828"/>
                  </a:lnTo>
                  <a:lnTo>
                    <a:pt x="3708298" y="58610"/>
                  </a:lnTo>
                  <a:lnTo>
                    <a:pt x="3645928" y="15671"/>
                  </a:lnTo>
                  <a:lnTo>
                    <a:pt x="3608921" y="4051"/>
                  </a:lnTo>
                  <a:lnTo>
                    <a:pt x="3569170" y="0"/>
                  </a:lnTo>
                  <a:lnTo>
                    <a:pt x="2450985" y="3695"/>
                  </a:lnTo>
                  <a:lnTo>
                    <a:pt x="104711" y="3695"/>
                  </a:lnTo>
                  <a:lnTo>
                    <a:pt x="63957" y="11912"/>
                  </a:lnTo>
                  <a:lnTo>
                    <a:pt x="30670" y="34353"/>
                  </a:lnTo>
                  <a:lnTo>
                    <a:pt x="8229" y="67640"/>
                  </a:lnTo>
                  <a:lnTo>
                    <a:pt x="0" y="108394"/>
                  </a:lnTo>
                  <a:lnTo>
                    <a:pt x="0" y="1061250"/>
                  </a:lnTo>
                  <a:lnTo>
                    <a:pt x="8229" y="1102004"/>
                  </a:lnTo>
                  <a:lnTo>
                    <a:pt x="30670" y="1135291"/>
                  </a:lnTo>
                  <a:lnTo>
                    <a:pt x="63957" y="1157732"/>
                  </a:lnTo>
                  <a:lnTo>
                    <a:pt x="104711" y="1165961"/>
                  </a:lnTo>
                  <a:lnTo>
                    <a:pt x="2205621" y="1165961"/>
                  </a:lnTo>
                  <a:lnTo>
                    <a:pt x="2216581" y="1167714"/>
                  </a:lnTo>
                  <a:lnTo>
                    <a:pt x="3569182" y="1172171"/>
                  </a:lnTo>
                  <a:lnTo>
                    <a:pt x="3608908" y="1168120"/>
                  </a:lnTo>
                  <a:lnTo>
                    <a:pt x="3645916" y="1156512"/>
                  </a:lnTo>
                  <a:lnTo>
                    <a:pt x="3679329" y="1138085"/>
                  </a:lnTo>
                  <a:lnTo>
                    <a:pt x="3981513" y="840384"/>
                  </a:lnTo>
                  <a:lnTo>
                    <a:pt x="4098086" y="723798"/>
                  </a:lnTo>
                  <a:lnTo>
                    <a:pt x="4126039" y="688581"/>
                  </a:lnTo>
                  <a:lnTo>
                    <a:pt x="4144657" y="649236"/>
                  </a:lnTo>
                  <a:lnTo>
                    <a:pt x="4153878" y="607847"/>
                  </a:lnTo>
                  <a:lnTo>
                    <a:pt x="4153878" y="564349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340437" y="7001725"/>
            <a:ext cx="32188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440" dirty="0">
                <a:solidFill>
                  <a:srgbClr val="FFFFFF"/>
                </a:solidFill>
                <a:latin typeface="游ゴシック"/>
                <a:cs typeface="游ゴシック"/>
              </a:rPr>
              <a:t>20170501_01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054223" y="8427994"/>
            <a:ext cx="3261995" cy="922019"/>
            <a:chOff x="16054223" y="8427994"/>
            <a:chExt cx="3261995" cy="922019"/>
          </a:xfrm>
        </p:grpSpPr>
        <p:sp>
          <p:nvSpPr>
            <p:cNvPr id="26" name="object 26"/>
            <p:cNvSpPr/>
            <p:nvPr/>
          </p:nvSpPr>
          <p:spPr>
            <a:xfrm>
              <a:off x="16441750" y="8904420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6905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54223" y="8681121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433337" y="0"/>
                  </a:moveTo>
                  <a:lnTo>
                    <a:pt x="0" y="216670"/>
                  </a:lnTo>
                  <a:lnTo>
                    <a:pt x="433337" y="433340"/>
                  </a:lnTo>
                  <a:lnTo>
                    <a:pt x="43333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9588" y="8427994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79" y="0"/>
                  </a:moveTo>
                  <a:lnTo>
                    <a:pt x="104729" y="0"/>
                  </a:lnTo>
                  <a:lnTo>
                    <a:pt x="63947" y="8241"/>
                  </a:lnTo>
                  <a:lnTo>
                    <a:pt x="30656" y="30710"/>
                  </a:lnTo>
                  <a:lnTo>
                    <a:pt x="8223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5" y="890741"/>
                  </a:lnTo>
                  <a:lnTo>
                    <a:pt x="63990" y="913201"/>
                  </a:lnTo>
                  <a:lnTo>
                    <a:pt x="104729" y="921437"/>
                  </a:lnTo>
                  <a:lnTo>
                    <a:pt x="2261679" y="921437"/>
                  </a:lnTo>
                  <a:lnTo>
                    <a:pt x="2302464" y="913196"/>
                  </a:lnTo>
                  <a:lnTo>
                    <a:pt x="2335758" y="890727"/>
                  </a:lnTo>
                  <a:lnTo>
                    <a:pt x="2358194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7" y="64009"/>
                  </a:lnTo>
                  <a:lnTo>
                    <a:pt x="2335718" y="30696"/>
                  </a:lnTo>
                  <a:lnTo>
                    <a:pt x="2302420" y="8235"/>
                  </a:lnTo>
                  <a:lnTo>
                    <a:pt x="22616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133323" y="8614241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>
                <a:solidFill>
                  <a:srgbClr val="FFFFFF"/>
                </a:solidFill>
                <a:latin typeface="游ゴシック"/>
                <a:cs typeface="游ゴシック"/>
              </a:rPr>
              <a:t>コミット</a:t>
            </a:r>
            <a:r>
              <a:rPr sz="3300" spc="5" dirty="0">
                <a:solidFill>
                  <a:srgbClr val="FFFFFF"/>
                </a:solidFill>
                <a:latin typeface="游ゴシック"/>
                <a:cs typeface="游ゴシック"/>
              </a:rPr>
              <a:t>3</a:t>
            </a:r>
            <a:endParaRPr sz="3300">
              <a:latin typeface="游ゴシック"/>
              <a:cs typeface="游ゴシック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745437" y="6696612"/>
            <a:ext cx="4154170" cy="1714500"/>
            <a:chOff x="15745437" y="6696612"/>
            <a:chExt cx="4154170" cy="1714500"/>
          </a:xfrm>
        </p:grpSpPr>
        <p:sp>
          <p:nvSpPr>
            <p:cNvPr id="31" name="object 31"/>
            <p:cNvSpPr/>
            <p:nvPr/>
          </p:nvSpPr>
          <p:spPr>
            <a:xfrm>
              <a:off x="18139876" y="7878273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5">
                  <a:moveTo>
                    <a:pt x="0" y="0"/>
                  </a:moveTo>
                  <a:lnTo>
                    <a:pt x="0" y="207576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86206" y="810339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0"/>
                  </a:lnTo>
                  <a:lnTo>
                    <a:pt x="153838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745435" y="6696614"/>
              <a:ext cx="4154170" cy="1172210"/>
            </a:xfrm>
            <a:custGeom>
              <a:avLst/>
              <a:gdLst/>
              <a:ahLst/>
              <a:cxnLst/>
              <a:rect l="l" t="t" r="r" b="b"/>
              <a:pathLst>
                <a:path w="4154169" h="1172209">
                  <a:moveTo>
                    <a:pt x="3695369" y="586092"/>
                  </a:moveTo>
                  <a:lnTo>
                    <a:pt x="3688181" y="549148"/>
                  </a:lnTo>
                  <a:lnTo>
                    <a:pt x="3666629" y="516686"/>
                  </a:lnTo>
                  <a:lnTo>
                    <a:pt x="3634168" y="495134"/>
                  </a:lnTo>
                  <a:lnTo>
                    <a:pt x="3597224" y="487959"/>
                  </a:lnTo>
                  <a:lnTo>
                    <a:pt x="3560280" y="495134"/>
                  </a:lnTo>
                  <a:lnTo>
                    <a:pt x="3527818" y="516699"/>
                  </a:lnTo>
                  <a:lnTo>
                    <a:pt x="3506266" y="549160"/>
                  </a:lnTo>
                  <a:lnTo>
                    <a:pt x="3499078" y="586092"/>
                  </a:lnTo>
                  <a:lnTo>
                    <a:pt x="3506266" y="623036"/>
                  </a:lnTo>
                  <a:lnTo>
                    <a:pt x="3527831" y="655510"/>
                  </a:lnTo>
                  <a:lnTo>
                    <a:pt x="3560292" y="677062"/>
                  </a:lnTo>
                  <a:lnTo>
                    <a:pt x="3597224" y="684237"/>
                  </a:lnTo>
                  <a:lnTo>
                    <a:pt x="3634168" y="677049"/>
                  </a:lnTo>
                  <a:lnTo>
                    <a:pt x="3666629" y="655510"/>
                  </a:lnTo>
                  <a:lnTo>
                    <a:pt x="3688181" y="623036"/>
                  </a:lnTo>
                  <a:lnTo>
                    <a:pt x="3695369" y="586092"/>
                  </a:lnTo>
                  <a:close/>
                </a:path>
                <a:path w="4154169" h="1172209">
                  <a:moveTo>
                    <a:pt x="4153865" y="564349"/>
                  </a:moveTo>
                  <a:lnTo>
                    <a:pt x="4144645" y="522947"/>
                  </a:lnTo>
                  <a:lnTo>
                    <a:pt x="4126014" y="483603"/>
                  </a:lnTo>
                  <a:lnTo>
                    <a:pt x="4098086" y="448398"/>
                  </a:lnTo>
                  <a:lnTo>
                    <a:pt x="3981500" y="331812"/>
                  </a:lnTo>
                  <a:lnTo>
                    <a:pt x="3851516" y="201841"/>
                  </a:lnTo>
                  <a:lnTo>
                    <a:pt x="3851516" y="564349"/>
                  </a:lnTo>
                  <a:lnTo>
                    <a:pt x="3851503" y="607847"/>
                  </a:lnTo>
                  <a:lnTo>
                    <a:pt x="3844125" y="650836"/>
                  </a:lnTo>
                  <a:lnTo>
                    <a:pt x="3829354" y="692302"/>
                  </a:lnTo>
                  <a:lnTo>
                    <a:pt x="3807206" y="731215"/>
                  </a:lnTo>
                  <a:lnTo>
                    <a:pt x="3777665" y="766559"/>
                  </a:lnTo>
                  <a:lnTo>
                    <a:pt x="3742309" y="796086"/>
                  </a:lnTo>
                  <a:lnTo>
                    <a:pt x="3703396" y="818235"/>
                  </a:lnTo>
                  <a:lnTo>
                    <a:pt x="3661930" y="833005"/>
                  </a:lnTo>
                  <a:lnTo>
                    <a:pt x="3618966" y="840384"/>
                  </a:lnTo>
                  <a:lnTo>
                    <a:pt x="3575469" y="840384"/>
                  </a:lnTo>
                  <a:lnTo>
                    <a:pt x="3532467" y="832993"/>
                  </a:lnTo>
                  <a:lnTo>
                    <a:pt x="3491014" y="818235"/>
                  </a:lnTo>
                  <a:lnTo>
                    <a:pt x="3452101" y="796086"/>
                  </a:lnTo>
                  <a:lnTo>
                    <a:pt x="3416770" y="766559"/>
                  </a:lnTo>
                  <a:lnTo>
                    <a:pt x="3387229" y="731215"/>
                  </a:lnTo>
                  <a:lnTo>
                    <a:pt x="3365093" y="692302"/>
                  </a:lnTo>
                  <a:lnTo>
                    <a:pt x="3350323" y="650836"/>
                  </a:lnTo>
                  <a:lnTo>
                    <a:pt x="3342944" y="607847"/>
                  </a:lnTo>
                  <a:lnTo>
                    <a:pt x="3342944" y="564349"/>
                  </a:lnTo>
                  <a:lnTo>
                    <a:pt x="3350323" y="521360"/>
                  </a:lnTo>
                  <a:lnTo>
                    <a:pt x="3365093" y="479894"/>
                  </a:lnTo>
                  <a:lnTo>
                    <a:pt x="3387242" y="440994"/>
                  </a:lnTo>
                  <a:lnTo>
                    <a:pt x="3416770" y="405650"/>
                  </a:lnTo>
                  <a:lnTo>
                    <a:pt x="3452126" y="376110"/>
                  </a:lnTo>
                  <a:lnTo>
                    <a:pt x="3491039" y="353961"/>
                  </a:lnTo>
                  <a:lnTo>
                    <a:pt x="3532505" y="339191"/>
                  </a:lnTo>
                  <a:lnTo>
                    <a:pt x="3575469" y="331812"/>
                  </a:lnTo>
                  <a:lnTo>
                    <a:pt x="3618979" y="331812"/>
                  </a:lnTo>
                  <a:lnTo>
                    <a:pt x="3661968" y="339204"/>
                  </a:lnTo>
                  <a:lnTo>
                    <a:pt x="3703434" y="353961"/>
                  </a:lnTo>
                  <a:lnTo>
                    <a:pt x="3742347" y="376110"/>
                  </a:lnTo>
                  <a:lnTo>
                    <a:pt x="3777691" y="405650"/>
                  </a:lnTo>
                  <a:lnTo>
                    <a:pt x="3807218" y="440994"/>
                  </a:lnTo>
                  <a:lnTo>
                    <a:pt x="3829367" y="479894"/>
                  </a:lnTo>
                  <a:lnTo>
                    <a:pt x="3844125" y="521360"/>
                  </a:lnTo>
                  <a:lnTo>
                    <a:pt x="3851516" y="564349"/>
                  </a:lnTo>
                  <a:lnTo>
                    <a:pt x="3851516" y="201841"/>
                  </a:lnTo>
                  <a:lnTo>
                    <a:pt x="3708285" y="58610"/>
                  </a:lnTo>
                  <a:lnTo>
                    <a:pt x="3645916" y="15671"/>
                  </a:lnTo>
                  <a:lnTo>
                    <a:pt x="3608908" y="4051"/>
                  </a:lnTo>
                  <a:lnTo>
                    <a:pt x="3569157" y="0"/>
                  </a:lnTo>
                  <a:lnTo>
                    <a:pt x="2450973" y="3695"/>
                  </a:lnTo>
                  <a:lnTo>
                    <a:pt x="104711" y="3695"/>
                  </a:lnTo>
                  <a:lnTo>
                    <a:pt x="63944" y="11912"/>
                  </a:lnTo>
                  <a:lnTo>
                    <a:pt x="30670" y="34353"/>
                  </a:lnTo>
                  <a:lnTo>
                    <a:pt x="8229" y="67640"/>
                  </a:lnTo>
                  <a:lnTo>
                    <a:pt x="0" y="108394"/>
                  </a:lnTo>
                  <a:lnTo>
                    <a:pt x="0" y="1061250"/>
                  </a:lnTo>
                  <a:lnTo>
                    <a:pt x="8229" y="1102004"/>
                  </a:lnTo>
                  <a:lnTo>
                    <a:pt x="30670" y="1135291"/>
                  </a:lnTo>
                  <a:lnTo>
                    <a:pt x="63944" y="1157732"/>
                  </a:lnTo>
                  <a:lnTo>
                    <a:pt x="104711" y="1165961"/>
                  </a:lnTo>
                  <a:lnTo>
                    <a:pt x="2205609" y="1165961"/>
                  </a:lnTo>
                  <a:lnTo>
                    <a:pt x="2216569" y="1167714"/>
                  </a:lnTo>
                  <a:lnTo>
                    <a:pt x="3569170" y="1172171"/>
                  </a:lnTo>
                  <a:lnTo>
                    <a:pt x="3608908" y="1168120"/>
                  </a:lnTo>
                  <a:lnTo>
                    <a:pt x="3645903" y="1156512"/>
                  </a:lnTo>
                  <a:lnTo>
                    <a:pt x="3679317" y="1138085"/>
                  </a:lnTo>
                  <a:lnTo>
                    <a:pt x="3708285" y="1113599"/>
                  </a:lnTo>
                  <a:lnTo>
                    <a:pt x="3981500" y="840384"/>
                  </a:lnTo>
                  <a:lnTo>
                    <a:pt x="4098086" y="723798"/>
                  </a:lnTo>
                  <a:lnTo>
                    <a:pt x="4126026" y="688581"/>
                  </a:lnTo>
                  <a:lnTo>
                    <a:pt x="4144645" y="649236"/>
                  </a:lnTo>
                  <a:lnTo>
                    <a:pt x="4153865" y="607847"/>
                  </a:lnTo>
                  <a:lnTo>
                    <a:pt x="4153865" y="564349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806242" y="7001725"/>
            <a:ext cx="32188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440" dirty="0">
                <a:solidFill>
                  <a:srgbClr val="FFFFFF"/>
                </a:solidFill>
                <a:latin typeface="游ゴシック"/>
                <a:cs typeface="游ゴシック"/>
              </a:rPr>
              <a:t>20170501_02</a:t>
            </a:r>
            <a:endParaRPr sz="3300">
              <a:latin typeface="游ゴシック"/>
              <a:cs typeface="游ゴシック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530936" y="3056430"/>
            <a:ext cx="6146800" cy="3424554"/>
          </a:xfrm>
          <a:custGeom>
            <a:avLst/>
            <a:gdLst/>
            <a:ahLst/>
            <a:cxnLst/>
            <a:rect l="l" t="t" r="r" b="b"/>
            <a:pathLst>
              <a:path w="6146800" h="3424554">
                <a:moveTo>
                  <a:pt x="1126667" y="3005144"/>
                </a:moveTo>
                <a:lnTo>
                  <a:pt x="841859" y="3005144"/>
                </a:lnTo>
                <a:lnTo>
                  <a:pt x="984263" y="3423979"/>
                </a:lnTo>
                <a:lnTo>
                  <a:pt x="1126667" y="3005144"/>
                </a:lnTo>
                <a:close/>
              </a:path>
              <a:path w="6146800" h="3424554">
                <a:moveTo>
                  <a:pt x="6041700" y="0"/>
                </a:moveTo>
                <a:lnTo>
                  <a:pt x="104708" y="0"/>
                </a:lnTo>
                <a:lnTo>
                  <a:pt x="63950" y="8228"/>
                </a:lnTo>
                <a:lnTo>
                  <a:pt x="30667" y="30668"/>
                </a:lnTo>
                <a:lnTo>
                  <a:pt x="8228" y="63951"/>
                </a:lnTo>
                <a:lnTo>
                  <a:pt x="0" y="104708"/>
                </a:lnTo>
                <a:lnTo>
                  <a:pt x="0" y="2900435"/>
                </a:lnTo>
                <a:lnTo>
                  <a:pt x="8228" y="2941192"/>
                </a:lnTo>
                <a:lnTo>
                  <a:pt x="30667" y="2974475"/>
                </a:lnTo>
                <a:lnTo>
                  <a:pt x="63950" y="2996915"/>
                </a:lnTo>
                <a:lnTo>
                  <a:pt x="104708" y="3005144"/>
                </a:lnTo>
                <a:lnTo>
                  <a:pt x="6041700" y="3005144"/>
                </a:lnTo>
                <a:lnTo>
                  <a:pt x="6082454" y="2996915"/>
                </a:lnTo>
                <a:lnTo>
                  <a:pt x="6115737" y="2974475"/>
                </a:lnTo>
                <a:lnTo>
                  <a:pt x="6138179" y="2941192"/>
                </a:lnTo>
                <a:lnTo>
                  <a:pt x="6146409" y="2900435"/>
                </a:lnTo>
                <a:lnTo>
                  <a:pt x="6146409" y="104708"/>
                </a:lnTo>
                <a:lnTo>
                  <a:pt x="6138179" y="63951"/>
                </a:lnTo>
                <a:lnTo>
                  <a:pt x="6115737" y="30668"/>
                </a:lnTo>
                <a:lnTo>
                  <a:pt x="6082454" y="8228"/>
                </a:lnTo>
                <a:lnTo>
                  <a:pt x="6041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602003" y="3336914"/>
            <a:ext cx="5554345" cy="2450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-5" dirty="0">
                <a:solidFill>
                  <a:srgbClr val="5C5C5C"/>
                </a:solidFill>
                <a:latin typeface="游明朝 Light"/>
                <a:cs typeface="游明朝 Light"/>
              </a:rPr>
              <a:t>・タグ付けした人の情報</a:t>
            </a:r>
            <a:endParaRPr sz="3950">
              <a:latin typeface="游明朝 Light"/>
              <a:cs typeface="游明朝 Ligh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b="0" spc="-10" dirty="0">
                <a:solidFill>
                  <a:srgbClr val="5C5C5C"/>
                </a:solidFill>
                <a:latin typeface="游明朝 Light"/>
                <a:cs typeface="游明朝 Light"/>
              </a:rPr>
              <a:t>・タグ付けした日時</a:t>
            </a:r>
            <a:endParaRPr sz="3950">
              <a:latin typeface="游明朝 Light"/>
              <a:cs typeface="游明朝 Ligh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0" spc="-10" dirty="0">
                <a:solidFill>
                  <a:srgbClr val="5C5C5C"/>
                </a:solidFill>
                <a:latin typeface="游明朝 Light"/>
                <a:cs typeface="游明朝 Light"/>
              </a:rPr>
              <a:t>・注釈メッセージ</a:t>
            </a:r>
            <a:endParaRPr sz="3950">
              <a:latin typeface="游明朝 Light"/>
              <a:cs typeface="游明朝 Ligh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0" spc="-10" dirty="0">
                <a:solidFill>
                  <a:srgbClr val="5C5C5C"/>
                </a:solidFill>
                <a:latin typeface="游明朝 Light"/>
                <a:cs typeface="游明朝 Light"/>
              </a:rPr>
              <a:t>・コミット</a:t>
            </a:r>
            <a:endParaRPr sz="3950">
              <a:latin typeface="游明朝 Light"/>
              <a:cs typeface="游明朝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403" y="578904"/>
            <a:ext cx="1284224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タグをリモートリポジトリに送信する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4187" y="2137485"/>
            <a:ext cx="10050145" cy="9171305"/>
            <a:chOff x="10054187" y="2137485"/>
            <a:chExt cx="10050145" cy="9171305"/>
          </a:xfrm>
        </p:grpSpPr>
        <p:sp>
          <p:nvSpPr>
            <p:cNvPr id="4" name="object 4"/>
            <p:cNvSpPr/>
            <p:nvPr/>
          </p:nvSpPr>
          <p:spPr>
            <a:xfrm>
              <a:off x="10054187" y="2137485"/>
              <a:ext cx="10050145" cy="9171305"/>
            </a:xfrm>
            <a:custGeom>
              <a:avLst/>
              <a:gdLst/>
              <a:ahLst/>
              <a:cxnLst/>
              <a:rect l="l" t="t" r="r" b="b"/>
              <a:pathLst>
                <a:path w="10050144" h="9171305">
                  <a:moveTo>
                    <a:pt x="10049912" y="0"/>
                  </a:moveTo>
                  <a:lnTo>
                    <a:pt x="0" y="0"/>
                  </a:lnTo>
                  <a:lnTo>
                    <a:pt x="0" y="9171070"/>
                  </a:lnTo>
                  <a:lnTo>
                    <a:pt x="10049912" y="9171070"/>
                  </a:lnTo>
                  <a:lnTo>
                    <a:pt x="10049912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30611" y="6917444"/>
              <a:ext cx="9130665" cy="3780154"/>
            </a:xfrm>
            <a:custGeom>
              <a:avLst/>
              <a:gdLst/>
              <a:ahLst/>
              <a:cxnLst/>
              <a:rect l="l" t="t" r="r" b="b"/>
              <a:pathLst>
                <a:path w="9130665" h="3780154">
                  <a:moveTo>
                    <a:pt x="9062509" y="0"/>
                  </a:moveTo>
                  <a:lnTo>
                    <a:pt x="68102" y="0"/>
                  </a:lnTo>
                  <a:lnTo>
                    <a:pt x="41560" y="5342"/>
                  </a:lnTo>
                  <a:lnTo>
                    <a:pt x="19916" y="19917"/>
                  </a:lnTo>
                  <a:lnTo>
                    <a:pt x="5340" y="41543"/>
                  </a:lnTo>
                  <a:lnTo>
                    <a:pt x="0" y="68040"/>
                  </a:lnTo>
                  <a:lnTo>
                    <a:pt x="0" y="3711948"/>
                  </a:lnTo>
                  <a:lnTo>
                    <a:pt x="5350" y="3738450"/>
                  </a:lnTo>
                  <a:lnTo>
                    <a:pt x="19941" y="3760075"/>
                  </a:lnTo>
                  <a:lnTo>
                    <a:pt x="41588" y="3774647"/>
                  </a:lnTo>
                  <a:lnTo>
                    <a:pt x="68102" y="3779989"/>
                  </a:lnTo>
                  <a:lnTo>
                    <a:pt x="9062509" y="3779989"/>
                  </a:lnTo>
                  <a:lnTo>
                    <a:pt x="9089050" y="3774646"/>
                  </a:lnTo>
                  <a:lnTo>
                    <a:pt x="9110695" y="3760071"/>
                  </a:lnTo>
                  <a:lnTo>
                    <a:pt x="9125271" y="3738445"/>
                  </a:lnTo>
                  <a:lnTo>
                    <a:pt x="9130612" y="3711948"/>
                  </a:lnTo>
                  <a:lnTo>
                    <a:pt x="9130612" y="68040"/>
                  </a:lnTo>
                  <a:lnTo>
                    <a:pt x="9125261" y="41539"/>
                  </a:lnTo>
                  <a:lnTo>
                    <a:pt x="9110670" y="19913"/>
                  </a:lnTo>
                  <a:lnTo>
                    <a:pt x="9089022" y="5341"/>
                  </a:lnTo>
                  <a:lnTo>
                    <a:pt x="9062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3963" y="6880797"/>
              <a:ext cx="9177655" cy="3822700"/>
            </a:xfrm>
            <a:custGeom>
              <a:avLst/>
              <a:gdLst/>
              <a:ahLst/>
              <a:cxnLst/>
              <a:rect l="l" t="t" r="r" b="b"/>
              <a:pathLst>
                <a:path w="9177655" h="3822700">
                  <a:moveTo>
                    <a:pt x="0" y="104688"/>
                  </a:moveTo>
                  <a:lnTo>
                    <a:pt x="8215" y="63938"/>
                  </a:lnTo>
                  <a:lnTo>
                    <a:pt x="30638" y="30662"/>
                  </a:lnTo>
                  <a:lnTo>
                    <a:pt x="63929" y="8226"/>
                  </a:lnTo>
                  <a:lnTo>
                    <a:pt x="104750" y="0"/>
                  </a:lnTo>
                </a:path>
                <a:path w="9177655" h="3822700">
                  <a:moveTo>
                    <a:pt x="9177654" y="3816116"/>
                  </a:moveTo>
                  <a:lnTo>
                    <a:pt x="9173270" y="3822622"/>
                  </a:lnTo>
                </a:path>
                <a:path w="9177655" h="3822700">
                  <a:moveTo>
                    <a:pt x="19648" y="3806291"/>
                  </a:moveTo>
                  <a:lnTo>
                    <a:pt x="8231" y="3789370"/>
                  </a:lnTo>
                  <a:lnTo>
                    <a:pt x="0" y="3748596"/>
                  </a:lnTo>
                  <a:lnTo>
                    <a:pt x="0" y="104688"/>
                  </a:lnTo>
                </a:path>
              </a:pathLst>
            </a:custGeom>
            <a:ln w="146592">
              <a:solidFill>
                <a:srgbClr val="3BAE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18560" y="6461961"/>
              <a:ext cx="2680970" cy="1016000"/>
            </a:xfrm>
            <a:custGeom>
              <a:avLst/>
              <a:gdLst/>
              <a:ahLst/>
              <a:cxnLst/>
              <a:rect l="l" t="t" r="r" b="b"/>
              <a:pathLst>
                <a:path w="2680969" h="1016000">
                  <a:moveTo>
                    <a:pt x="2575879" y="0"/>
                  </a:moveTo>
                  <a:lnTo>
                    <a:pt x="104666" y="0"/>
                  </a:lnTo>
                  <a:lnTo>
                    <a:pt x="63884" y="8237"/>
                  </a:lnTo>
                  <a:lnTo>
                    <a:pt x="30639" y="30646"/>
                  </a:lnTo>
                  <a:lnTo>
                    <a:pt x="8218" y="63904"/>
                  </a:lnTo>
                  <a:lnTo>
                    <a:pt x="0" y="104632"/>
                  </a:lnTo>
                  <a:lnTo>
                    <a:pt x="0" y="911043"/>
                  </a:lnTo>
                  <a:lnTo>
                    <a:pt x="8226" y="951726"/>
                  </a:lnTo>
                  <a:lnTo>
                    <a:pt x="30658" y="984990"/>
                  </a:lnTo>
                  <a:lnTo>
                    <a:pt x="63928" y="1007438"/>
                  </a:lnTo>
                  <a:lnTo>
                    <a:pt x="104666" y="1015675"/>
                  </a:lnTo>
                  <a:lnTo>
                    <a:pt x="2575879" y="1015675"/>
                  </a:lnTo>
                  <a:lnTo>
                    <a:pt x="2616666" y="1007438"/>
                  </a:lnTo>
                  <a:lnTo>
                    <a:pt x="2649911" y="985029"/>
                  </a:lnTo>
                  <a:lnTo>
                    <a:pt x="2672329" y="951771"/>
                  </a:lnTo>
                  <a:lnTo>
                    <a:pt x="2680546" y="911043"/>
                  </a:lnTo>
                  <a:lnTo>
                    <a:pt x="2680546" y="104632"/>
                  </a:lnTo>
                  <a:lnTo>
                    <a:pt x="2672321" y="63949"/>
                  </a:lnTo>
                  <a:lnTo>
                    <a:pt x="2649891" y="30685"/>
                  </a:lnTo>
                  <a:lnTo>
                    <a:pt x="2616622" y="8237"/>
                  </a:lnTo>
                  <a:lnTo>
                    <a:pt x="2575879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94833" y="7579990"/>
              <a:ext cx="2199005" cy="839469"/>
            </a:xfrm>
            <a:custGeom>
              <a:avLst/>
              <a:gdLst/>
              <a:ahLst/>
              <a:cxnLst/>
              <a:rect l="l" t="t" r="r" b="b"/>
              <a:pathLst>
                <a:path w="2199005" h="839470">
                  <a:moveTo>
                    <a:pt x="1506830" y="826731"/>
                  </a:moveTo>
                  <a:lnTo>
                    <a:pt x="770374" y="826731"/>
                  </a:lnTo>
                  <a:lnTo>
                    <a:pt x="809162" y="836412"/>
                  </a:lnTo>
                  <a:lnTo>
                    <a:pt x="835445" y="838457"/>
                  </a:lnTo>
                  <a:lnTo>
                    <a:pt x="851328" y="839431"/>
                  </a:lnTo>
                  <a:lnTo>
                    <a:pt x="1437397" y="839431"/>
                  </a:lnTo>
                  <a:lnTo>
                    <a:pt x="1458286" y="838092"/>
                  </a:lnTo>
                  <a:lnTo>
                    <a:pt x="1506830" y="826731"/>
                  </a:lnTo>
                  <a:close/>
                </a:path>
                <a:path w="2199005" h="839470">
                  <a:moveTo>
                    <a:pt x="1609793" y="814031"/>
                  </a:moveTo>
                  <a:lnTo>
                    <a:pt x="673093" y="814031"/>
                  </a:lnTo>
                  <a:lnTo>
                    <a:pt x="721013" y="826731"/>
                  </a:lnTo>
                  <a:lnTo>
                    <a:pt x="1559323" y="826731"/>
                  </a:lnTo>
                  <a:lnTo>
                    <a:pt x="1609793" y="814031"/>
                  </a:lnTo>
                  <a:close/>
                </a:path>
                <a:path w="2199005" h="839470">
                  <a:moveTo>
                    <a:pt x="1703665" y="801331"/>
                  </a:moveTo>
                  <a:lnTo>
                    <a:pt x="581243" y="801331"/>
                  </a:lnTo>
                  <a:lnTo>
                    <a:pt x="626531" y="814031"/>
                  </a:lnTo>
                  <a:lnTo>
                    <a:pt x="1657990" y="814031"/>
                  </a:lnTo>
                  <a:lnTo>
                    <a:pt x="1703665" y="801331"/>
                  </a:lnTo>
                  <a:close/>
                </a:path>
                <a:path w="2199005" h="839470">
                  <a:moveTo>
                    <a:pt x="2090360" y="648931"/>
                  </a:moveTo>
                  <a:lnTo>
                    <a:pt x="131950" y="648931"/>
                  </a:lnTo>
                  <a:lnTo>
                    <a:pt x="144194" y="661631"/>
                  </a:lnTo>
                  <a:lnTo>
                    <a:pt x="182205" y="674331"/>
                  </a:lnTo>
                  <a:lnTo>
                    <a:pt x="223562" y="699731"/>
                  </a:lnTo>
                  <a:lnTo>
                    <a:pt x="268239" y="712431"/>
                  </a:lnTo>
                  <a:lnTo>
                    <a:pt x="316210" y="737831"/>
                  </a:lnTo>
                  <a:lnTo>
                    <a:pt x="320378" y="739452"/>
                  </a:lnTo>
                  <a:lnTo>
                    <a:pt x="355118" y="750531"/>
                  </a:lnTo>
                  <a:lnTo>
                    <a:pt x="382437" y="750531"/>
                  </a:lnTo>
                  <a:lnTo>
                    <a:pt x="452174" y="775931"/>
                  </a:lnTo>
                  <a:lnTo>
                    <a:pt x="530069" y="799217"/>
                  </a:lnTo>
                  <a:lnTo>
                    <a:pt x="540388" y="801331"/>
                  </a:lnTo>
                  <a:lnTo>
                    <a:pt x="1744283" y="801331"/>
                  </a:lnTo>
                  <a:lnTo>
                    <a:pt x="1786452" y="788631"/>
                  </a:lnTo>
                  <a:lnTo>
                    <a:pt x="1823064" y="775931"/>
                  </a:lnTo>
                  <a:lnTo>
                    <a:pt x="1888767" y="750531"/>
                  </a:lnTo>
                  <a:lnTo>
                    <a:pt x="1951500" y="725131"/>
                  </a:lnTo>
                  <a:lnTo>
                    <a:pt x="1984817" y="712431"/>
                  </a:lnTo>
                  <a:lnTo>
                    <a:pt x="2016222" y="699731"/>
                  </a:lnTo>
                  <a:lnTo>
                    <a:pt x="2045666" y="674331"/>
                  </a:lnTo>
                  <a:lnTo>
                    <a:pt x="2073099" y="661631"/>
                  </a:lnTo>
                  <a:lnTo>
                    <a:pt x="2082029" y="661631"/>
                  </a:lnTo>
                  <a:lnTo>
                    <a:pt x="2090360" y="648931"/>
                  </a:lnTo>
                  <a:close/>
                </a:path>
                <a:path w="2199005" h="839470">
                  <a:moveTo>
                    <a:pt x="2105202" y="636231"/>
                  </a:moveTo>
                  <a:lnTo>
                    <a:pt x="110103" y="636231"/>
                  </a:lnTo>
                  <a:lnTo>
                    <a:pt x="120585" y="648931"/>
                  </a:lnTo>
                  <a:lnTo>
                    <a:pt x="2098086" y="648931"/>
                  </a:lnTo>
                  <a:lnTo>
                    <a:pt x="2105202" y="636231"/>
                  </a:lnTo>
                  <a:close/>
                </a:path>
                <a:path w="2199005" h="839470">
                  <a:moveTo>
                    <a:pt x="83924" y="13931"/>
                  </a:moveTo>
                  <a:lnTo>
                    <a:pt x="50782" y="13931"/>
                  </a:lnTo>
                  <a:lnTo>
                    <a:pt x="24158" y="26631"/>
                  </a:lnTo>
                  <a:lnTo>
                    <a:pt x="6436" y="39331"/>
                  </a:lnTo>
                  <a:lnTo>
                    <a:pt x="0" y="77431"/>
                  </a:lnTo>
                  <a:lnTo>
                    <a:pt x="0" y="483831"/>
                  </a:lnTo>
                  <a:lnTo>
                    <a:pt x="6775" y="521931"/>
                  </a:lnTo>
                  <a:lnTo>
                    <a:pt x="25241" y="560031"/>
                  </a:lnTo>
                  <a:lnTo>
                    <a:pt x="52606" y="598131"/>
                  </a:lnTo>
                  <a:lnTo>
                    <a:pt x="86081" y="623531"/>
                  </a:lnTo>
                  <a:lnTo>
                    <a:pt x="87808" y="623531"/>
                  </a:lnTo>
                  <a:lnTo>
                    <a:pt x="92625" y="636231"/>
                  </a:lnTo>
                  <a:lnTo>
                    <a:pt x="2116762" y="636231"/>
                  </a:lnTo>
                  <a:lnTo>
                    <a:pt x="2148567" y="598131"/>
                  </a:lnTo>
                  <a:lnTo>
                    <a:pt x="2174689" y="560031"/>
                  </a:lnTo>
                  <a:lnTo>
                    <a:pt x="2192378" y="521931"/>
                  </a:lnTo>
                  <a:lnTo>
                    <a:pt x="2198885" y="483831"/>
                  </a:lnTo>
                  <a:lnTo>
                    <a:pt x="2198885" y="293331"/>
                  </a:lnTo>
                  <a:lnTo>
                    <a:pt x="1040782" y="293331"/>
                  </a:lnTo>
                  <a:lnTo>
                    <a:pt x="994871" y="280631"/>
                  </a:lnTo>
                  <a:lnTo>
                    <a:pt x="946549" y="280631"/>
                  </a:lnTo>
                  <a:lnTo>
                    <a:pt x="895888" y="267931"/>
                  </a:lnTo>
                  <a:lnTo>
                    <a:pt x="787834" y="242531"/>
                  </a:lnTo>
                  <a:lnTo>
                    <a:pt x="730585" y="229831"/>
                  </a:lnTo>
                  <a:lnTo>
                    <a:pt x="535293" y="179031"/>
                  </a:lnTo>
                  <a:lnTo>
                    <a:pt x="484571" y="153631"/>
                  </a:lnTo>
                  <a:lnTo>
                    <a:pt x="339727" y="115531"/>
                  </a:lnTo>
                  <a:lnTo>
                    <a:pt x="292530" y="90131"/>
                  </a:lnTo>
                  <a:lnTo>
                    <a:pt x="200444" y="64731"/>
                  </a:lnTo>
                  <a:lnTo>
                    <a:pt x="177294" y="52031"/>
                  </a:lnTo>
                  <a:lnTo>
                    <a:pt x="155310" y="52031"/>
                  </a:lnTo>
                  <a:lnTo>
                    <a:pt x="134537" y="39331"/>
                  </a:lnTo>
                  <a:lnTo>
                    <a:pt x="115022" y="26631"/>
                  </a:lnTo>
                  <a:lnTo>
                    <a:pt x="98468" y="26631"/>
                  </a:lnTo>
                  <a:lnTo>
                    <a:pt x="83924" y="13931"/>
                  </a:lnTo>
                  <a:close/>
                </a:path>
                <a:path w="2199005" h="839470">
                  <a:moveTo>
                    <a:pt x="2150047" y="13931"/>
                  </a:moveTo>
                  <a:lnTo>
                    <a:pt x="2118165" y="26631"/>
                  </a:lnTo>
                  <a:lnTo>
                    <a:pt x="2099548" y="26631"/>
                  </a:lnTo>
                  <a:lnTo>
                    <a:pt x="2092239" y="39331"/>
                  </a:lnTo>
                  <a:lnTo>
                    <a:pt x="2076017" y="39331"/>
                  </a:lnTo>
                  <a:lnTo>
                    <a:pt x="2058708" y="52031"/>
                  </a:lnTo>
                  <a:lnTo>
                    <a:pt x="2040348" y="64731"/>
                  </a:lnTo>
                  <a:lnTo>
                    <a:pt x="2020975" y="64731"/>
                  </a:lnTo>
                  <a:lnTo>
                    <a:pt x="1974905" y="90131"/>
                  </a:lnTo>
                  <a:lnTo>
                    <a:pt x="1927603" y="102831"/>
                  </a:lnTo>
                  <a:lnTo>
                    <a:pt x="1879220" y="128231"/>
                  </a:lnTo>
                  <a:lnTo>
                    <a:pt x="1829905" y="140931"/>
                  </a:lnTo>
                  <a:lnTo>
                    <a:pt x="1779809" y="166331"/>
                  </a:lnTo>
                  <a:lnTo>
                    <a:pt x="1634332" y="204431"/>
                  </a:lnTo>
                  <a:lnTo>
                    <a:pt x="1587098" y="229831"/>
                  </a:lnTo>
                  <a:lnTo>
                    <a:pt x="1494917" y="255231"/>
                  </a:lnTo>
                  <a:lnTo>
                    <a:pt x="1441685" y="267931"/>
                  </a:lnTo>
                  <a:lnTo>
                    <a:pt x="1390298" y="267931"/>
                  </a:lnTo>
                  <a:lnTo>
                    <a:pt x="1340822" y="280631"/>
                  </a:lnTo>
                  <a:lnTo>
                    <a:pt x="1337153" y="281612"/>
                  </a:lnTo>
                  <a:lnTo>
                    <a:pt x="2198885" y="281612"/>
                  </a:lnTo>
                  <a:lnTo>
                    <a:pt x="2198885" y="77431"/>
                  </a:lnTo>
                  <a:lnTo>
                    <a:pt x="2192696" y="39331"/>
                  </a:lnTo>
                  <a:lnTo>
                    <a:pt x="2175653" y="26631"/>
                  </a:lnTo>
                  <a:lnTo>
                    <a:pt x="2150047" y="13931"/>
                  </a:lnTo>
                  <a:close/>
                </a:path>
                <a:path w="2199005" h="839470">
                  <a:moveTo>
                    <a:pt x="1103191" y="273504"/>
                  </a:moveTo>
                  <a:lnTo>
                    <a:pt x="1125770" y="280631"/>
                  </a:lnTo>
                  <a:lnTo>
                    <a:pt x="1156059" y="280631"/>
                  </a:lnTo>
                  <a:lnTo>
                    <a:pt x="1103191" y="273504"/>
                  </a:lnTo>
                  <a:close/>
                </a:path>
                <a:path w="2199005" h="839470">
                  <a:moveTo>
                    <a:pt x="929128" y="250037"/>
                  </a:moveTo>
                  <a:lnTo>
                    <a:pt x="949629" y="255231"/>
                  </a:lnTo>
                  <a:lnTo>
                    <a:pt x="997392" y="267931"/>
                  </a:lnTo>
                  <a:lnTo>
                    <a:pt x="1061859" y="267931"/>
                  </a:lnTo>
                  <a:lnTo>
                    <a:pt x="929128" y="250037"/>
                  </a:lnTo>
                  <a:close/>
                </a:path>
                <a:path w="2199005" h="839470">
                  <a:moveTo>
                    <a:pt x="435169" y="124491"/>
                  </a:moveTo>
                  <a:lnTo>
                    <a:pt x="442262" y="128231"/>
                  </a:lnTo>
                  <a:lnTo>
                    <a:pt x="459466" y="132698"/>
                  </a:lnTo>
                  <a:lnTo>
                    <a:pt x="435169" y="124491"/>
                  </a:lnTo>
                  <a:close/>
                </a:path>
                <a:path w="2199005" h="839470">
                  <a:moveTo>
                    <a:pt x="245111" y="60294"/>
                  </a:moveTo>
                  <a:lnTo>
                    <a:pt x="253057" y="64731"/>
                  </a:lnTo>
                  <a:lnTo>
                    <a:pt x="278982" y="71734"/>
                  </a:lnTo>
                  <a:lnTo>
                    <a:pt x="245111" y="60294"/>
                  </a:lnTo>
                  <a:close/>
                </a:path>
                <a:path w="2199005" h="839470">
                  <a:moveTo>
                    <a:pt x="183438" y="38715"/>
                  </a:moveTo>
                  <a:lnTo>
                    <a:pt x="184502" y="39331"/>
                  </a:lnTo>
                  <a:lnTo>
                    <a:pt x="185086" y="39331"/>
                  </a:lnTo>
                  <a:lnTo>
                    <a:pt x="183438" y="38715"/>
                  </a:lnTo>
                  <a:close/>
                </a:path>
                <a:path w="2199005" h="839470">
                  <a:moveTo>
                    <a:pt x="106995" y="10116"/>
                  </a:moveTo>
                  <a:lnTo>
                    <a:pt x="113682" y="13931"/>
                  </a:lnTo>
                  <a:lnTo>
                    <a:pt x="117192" y="13931"/>
                  </a:lnTo>
                  <a:lnTo>
                    <a:pt x="106995" y="10116"/>
                  </a:lnTo>
                  <a:close/>
                </a:path>
                <a:path w="2199005" h="839470">
                  <a:moveTo>
                    <a:pt x="2150945" y="0"/>
                  </a:moveTo>
                  <a:lnTo>
                    <a:pt x="2145405" y="1231"/>
                  </a:lnTo>
                  <a:lnTo>
                    <a:pt x="2155125" y="1231"/>
                  </a:lnTo>
                  <a:lnTo>
                    <a:pt x="2150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60367" y="7579990"/>
              <a:ext cx="1844039" cy="848360"/>
            </a:xfrm>
            <a:custGeom>
              <a:avLst/>
              <a:gdLst/>
              <a:ahLst/>
              <a:cxnLst/>
              <a:rect l="l" t="t" r="r" b="b"/>
              <a:pathLst>
                <a:path w="1844040" h="848359">
                  <a:moveTo>
                    <a:pt x="0" y="100969"/>
                  </a:moveTo>
                  <a:lnTo>
                    <a:pt x="122157" y="142232"/>
                  </a:lnTo>
                  <a:lnTo>
                    <a:pt x="474728" y="238055"/>
                  </a:lnTo>
                </a:path>
                <a:path w="1844040" h="848359">
                  <a:moveTo>
                    <a:pt x="1843822" y="281612"/>
                  </a:moveTo>
                  <a:lnTo>
                    <a:pt x="1843822" y="472023"/>
                  </a:lnTo>
                  <a:lnTo>
                    <a:pt x="1837049" y="517451"/>
                  </a:lnTo>
                  <a:lnTo>
                    <a:pt x="1818520" y="563408"/>
                  </a:lnTo>
                  <a:lnTo>
                    <a:pt x="1790923" y="604449"/>
                  </a:lnTo>
                  <a:lnTo>
                    <a:pt x="1771887" y="621640"/>
                  </a:lnTo>
                </a:path>
                <a:path w="1844040" h="848359">
                  <a:moveTo>
                    <a:pt x="1641820" y="704689"/>
                  </a:moveTo>
                  <a:lnTo>
                    <a:pt x="1584269" y="733906"/>
                  </a:lnTo>
                  <a:lnTo>
                    <a:pt x="1460626" y="780625"/>
                  </a:lnTo>
                  <a:lnTo>
                    <a:pt x="1416222" y="792941"/>
                  </a:lnTo>
                  <a:lnTo>
                    <a:pt x="1368101" y="803714"/>
                  </a:lnTo>
                  <a:lnTo>
                    <a:pt x="1316978" y="813042"/>
                  </a:lnTo>
                  <a:lnTo>
                    <a:pt x="1263567" y="821021"/>
                  </a:lnTo>
                  <a:lnTo>
                    <a:pt x="1208583" y="827748"/>
                  </a:lnTo>
                  <a:lnTo>
                    <a:pt x="1152740" y="833320"/>
                  </a:lnTo>
                  <a:lnTo>
                    <a:pt x="1096752" y="837835"/>
                  </a:lnTo>
                  <a:lnTo>
                    <a:pt x="1041334" y="841389"/>
                  </a:lnTo>
                  <a:lnTo>
                    <a:pt x="987200" y="844079"/>
                  </a:lnTo>
                  <a:lnTo>
                    <a:pt x="935066" y="846002"/>
                  </a:lnTo>
                  <a:lnTo>
                    <a:pt x="885645" y="847256"/>
                  </a:lnTo>
                </a:path>
                <a:path w="1844040" h="848359">
                  <a:moveTo>
                    <a:pt x="797838" y="848142"/>
                  </a:moveTo>
                  <a:lnTo>
                    <a:pt x="797802" y="848142"/>
                  </a:lnTo>
                  <a:lnTo>
                    <a:pt x="797775" y="848142"/>
                  </a:lnTo>
                </a:path>
                <a:path w="1844040" h="848359">
                  <a:moveTo>
                    <a:pt x="674806" y="847119"/>
                  </a:moveTo>
                  <a:lnTo>
                    <a:pt x="626994" y="845986"/>
                  </a:lnTo>
                  <a:lnTo>
                    <a:pt x="576606" y="844249"/>
                  </a:lnTo>
                </a:path>
                <a:path w="1844040" h="848359">
                  <a:moveTo>
                    <a:pt x="1785411" y="0"/>
                  </a:moveTo>
                  <a:lnTo>
                    <a:pt x="1815810" y="8958"/>
                  </a:lnTo>
                  <a:lnTo>
                    <a:pt x="1836306" y="33136"/>
                  </a:lnTo>
                  <a:lnTo>
                    <a:pt x="1843822" y="70515"/>
                  </a:lnTo>
                  <a:lnTo>
                    <a:pt x="1843822" y="281612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84362" y="7215865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84362" y="7215865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8243" y="8035426"/>
              <a:ext cx="92489" cy="925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6320" y="8035426"/>
              <a:ext cx="92489" cy="9254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215570" y="8191630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50469" y="8933090"/>
              <a:ext cx="2366645" cy="922019"/>
            </a:xfrm>
            <a:custGeom>
              <a:avLst/>
              <a:gdLst/>
              <a:ahLst/>
              <a:cxnLst/>
              <a:rect l="l" t="t" r="r" b="b"/>
              <a:pathLst>
                <a:path w="2366644" h="922020">
                  <a:moveTo>
                    <a:pt x="2261690" y="0"/>
                  </a:moveTo>
                  <a:lnTo>
                    <a:pt x="104740" y="0"/>
                  </a:lnTo>
                  <a:lnTo>
                    <a:pt x="63951" y="8241"/>
                  </a:lnTo>
                  <a:lnTo>
                    <a:pt x="30658" y="30710"/>
                  </a:lnTo>
                  <a:lnTo>
                    <a:pt x="8224" y="64025"/>
                  </a:lnTo>
                  <a:lnTo>
                    <a:pt x="0" y="104803"/>
                  </a:lnTo>
                  <a:lnTo>
                    <a:pt x="0" y="816634"/>
                  </a:lnTo>
                  <a:lnTo>
                    <a:pt x="8241" y="857428"/>
                  </a:lnTo>
                  <a:lnTo>
                    <a:pt x="30697" y="890741"/>
                  </a:lnTo>
                  <a:lnTo>
                    <a:pt x="63995" y="913201"/>
                  </a:lnTo>
                  <a:lnTo>
                    <a:pt x="104740" y="921437"/>
                  </a:lnTo>
                  <a:lnTo>
                    <a:pt x="2261690" y="921437"/>
                  </a:lnTo>
                  <a:lnTo>
                    <a:pt x="2302472" y="913196"/>
                  </a:lnTo>
                  <a:lnTo>
                    <a:pt x="2335763" y="890727"/>
                  </a:lnTo>
                  <a:lnTo>
                    <a:pt x="2358196" y="857412"/>
                  </a:lnTo>
                  <a:lnTo>
                    <a:pt x="2366420" y="816634"/>
                  </a:lnTo>
                  <a:lnTo>
                    <a:pt x="2366420" y="104803"/>
                  </a:lnTo>
                  <a:lnTo>
                    <a:pt x="2358178" y="64009"/>
                  </a:lnTo>
                  <a:lnTo>
                    <a:pt x="2335724" y="30696"/>
                  </a:lnTo>
                  <a:lnTo>
                    <a:pt x="2302429" y="8235"/>
                  </a:lnTo>
                  <a:lnTo>
                    <a:pt x="2261690" y="0"/>
                  </a:lnTo>
                  <a:close/>
                </a:path>
              </a:pathLst>
            </a:custGeom>
            <a:solidFill>
              <a:srgbClr val="3BA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934203" y="9119337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300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116890" y="8772341"/>
            <a:ext cx="4855845" cy="1172210"/>
            <a:chOff x="14116890" y="8772341"/>
            <a:chExt cx="4855845" cy="1172210"/>
          </a:xfrm>
        </p:grpSpPr>
        <p:sp>
          <p:nvSpPr>
            <p:cNvPr id="18" name="object 18"/>
            <p:cNvSpPr/>
            <p:nvPr/>
          </p:nvSpPr>
          <p:spPr>
            <a:xfrm>
              <a:off x="14343856" y="9376261"/>
              <a:ext cx="480059" cy="0"/>
            </a:xfrm>
            <a:custGeom>
              <a:avLst/>
              <a:gdLst/>
              <a:ahLst/>
              <a:cxnLst/>
              <a:rect l="l" t="t" r="r" b="b"/>
              <a:pathLst>
                <a:path w="480059">
                  <a:moveTo>
                    <a:pt x="479896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16890" y="922627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307686" y="0"/>
                  </a:moveTo>
                  <a:lnTo>
                    <a:pt x="0" y="153844"/>
                  </a:lnTo>
                  <a:lnTo>
                    <a:pt x="307686" y="307690"/>
                  </a:lnTo>
                  <a:lnTo>
                    <a:pt x="30768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18437" y="8772353"/>
              <a:ext cx="4154170" cy="1172210"/>
            </a:xfrm>
            <a:custGeom>
              <a:avLst/>
              <a:gdLst/>
              <a:ahLst/>
              <a:cxnLst/>
              <a:rect l="l" t="t" r="r" b="b"/>
              <a:pathLst>
                <a:path w="4154169" h="1172209">
                  <a:moveTo>
                    <a:pt x="3695369" y="586079"/>
                  </a:moveTo>
                  <a:lnTo>
                    <a:pt x="3688194" y="549148"/>
                  </a:lnTo>
                  <a:lnTo>
                    <a:pt x="3666642" y="516686"/>
                  </a:lnTo>
                  <a:lnTo>
                    <a:pt x="3634181" y="495122"/>
                  </a:lnTo>
                  <a:lnTo>
                    <a:pt x="3597224" y="487946"/>
                  </a:lnTo>
                  <a:lnTo>
                    <a:pt x="3560280" y="495134"/>
                  </a:lnTo>
                  <a:lnTo>
                    <a:pt x="3527818" y="516686"/>
                  </a:lnTo>
                  <a:lnTo>
                    <a:pt x="3506266" y="549148"/>
                  </a:lnTo>
                  <a:lnTo>
                    <a:pt x="3499091" y="586092"/>
                  </a:lnTo>
                  <a:lnTo>
                    <a:pt x="3506266" y="623023"/>
                  </a:lnTo>
                  <a:lnTo>
                    <a:pt x="3527831" y="655497"/>
                  </a:lnTo>
                  <a:lnTo>
                    <a:pt x="3560292" y="677049"/>
                  </a:lnTo>
                  <a:lnTo>
                    <a:pt x="3597237" y="684225"/>
                  </a:lnTo>
                  <a:lnTo>
                    <a:pt x="3634168" y="677037"/>
                  </a:lnTo>
                  <a:lnTo>
                    <a:pt x="3666629" y="655497"/>
                  </a:lnTo>
                  <a:lnTo>
                    <a:pt x="3688181" y="623023"/>
                  </a:lnTo>
                  <a:lnTo>
                    <a:pt x="3695369" y="586079"/>
                  </a:lnTo>
                  <a:close/>
                </a:path>
                <a:path w="4154169" h="1172209">
                  <a:moveTo>
                    <a:pt x="4153865" y="564337"/>
                  </a:moveTo>
                  <a:lnTo>
                    <a:pt x="4144645" y="522935"/>
                  </a:lnTo>
                  <a:lnTo>
                    <a:pt x="4126014" y="483590"/>
                  </a:lnTo>
                  <a:lnTo>
                    <a:pt x="4098086" y="448386"/>
                  </a:lnTo>
                  <a:lnTo>
                    <a:pt x="3981500" y="331800"/>
                  </a:lnTo>
                  <a:lnTo>
                    <a:pt x="3851516" y="201815"/>
                  </a:lnTo>
                  <a:lnTo>
                    <a:pt x="3851516" y="564337"/>
                  </a:lnTo>
                  <a:lnTo>
                    <a:pt x="3851516" y="607834"/>
                  </a:lnTo>
                  <a:lnTo>
                    <a:pt x="3844125" y="650824"/>
                  </a:lnTo>
                  <a:lnTo>
                    <a:pt x="3829354" y="692289"/>
                  </a:lnTo>
                  <a:lnTo>
                    <a:pt x="3807206" y="731202"/>
                  </a:lnTo>
                  <a:lnTo>
                    <a:pt x="3777665" y="766546"/>
                  </a:lnTo>
                  <a:lnTo>
                    <a:pt x="3742321" y="796086"/>
                  </a:lnTo>
                  <a:lnTo>
                    <a:pt x="3703409" y="818235"/>
                  </a:lnTo>
                  <a:lnTo>
                    <a:pt x="3661943" y="832993"/>
                  </a:lnTo>
                  <a:lnTo>
                    <a:pt x="3618979" y="840371"/>
                  </a:lnTo>
                  <a:lnTo>
                    <a:pt x="3575481" y="840371"/>
                  </a:lnTo>
                  <a:lnTo>
                    <a:pt x="3532479" y="832993"/>
                  </a:lnTo>
                  <a:lnTo>
                    <a:pt x="3491014" y="818222"/>
                  </a:lnTo>
                  <a:lnTo>
                    <a:pt x="3452114" y="796074"/>
                  </a:lnTo>
                  <a:lnTo>
                    <a:pt x="3416770" y="766546"/>
                  </a:lnTo>
                  <a:lnTo>
                    <a:pt x="3387242" y="731202"/>
                  </a:lnTo>
                  <a:lnTo>
                    <a:pt x="3365093" y="692289"/>
                  </a:lnTo>
                  <a:lnTo>
                    <a:pt x="3350323" y="650824"/>
                  </a:lnTo>
                  <a:lnTo>
                    <a:pt x="3342944" y="607834"/>
                  </a:lnTo>
                  <a:lnTo>
                    <a:pt x="3342944" y="564337"/>
                  </a:lnTo>
                  <a:lnTo>
                    <a:pt x="3350323" y="521347"/>
                  </a:lnTo>
                  <a:lnTo>
                    <a:pt x="3365093" y="479894"/>
                  </a:lnTo>
                  <a:lnTo>
                    <a:pt x="3387242" y="440982"/>
                  </a:lnTo>
                  <a:lnTo>
                    <a:pt x="3416770" y="405638"/>
                  </a:lnTo>
                  <a:lnTo>
                    <a:pt x="3452126" y="376097"/>
                  </a:lnTo>
                  <a:lnTo>
                    <a:pt x="3491039" y="353949"/>
                  </a:lnTo>
                  <a:lnTo>
                    <a:pt x="3532505" y="339191"/>
                  </a:lnTo>
                  <a:lnTo>
                    <a:pt x="3575481" y="331800"/>
                  </a:lnTo>
                  <a:lnTo>
                    <a:pt x="3618979" y="331800"/>
                  </a:lnTo>
                  <a:lnTo>
                    <a:pt x="3661981" y="339191"/>
                  </a:lnTo>
                  <a:lnTo>
                    <a:pt x="3703434" y="353961"/>
                  </a:lnTo>
                  <a:lnTo>
                    <a:pt x="3742347" y="376097"/>
                  </a:lnTo>
                  <a:lnTo>
                    <a:pt x="3777691" y="405638"/>
                  </a:lnTo>
                  <a:lnTo>
                    <a:pt x="3807218" y="440982"/>
                  </a:lnTo>
                  <a:lnTo>
                    <a:pt x="3829367" y="479894"/>
                  </a:lnTo>
                  <a:lnTo>
                    <a:pt x="3844137" y="521347"/>
                  </a:lnTo>
                  <a:lnTo>
                    <a:pt x="3851516" y="564337"/>
                  </a:lnTo>
                  <a:lnTo>
                    <a:pt x="3851516" y="201815"/>
                  </a:lnTo>
                  <a:lnTo>
                    <a:pt x="3708298" y="58597"/>
                  </a:lnTo>
                  <a:lnTo>
                    <a:pt x="3645916" y="15659"/>
                  </a:lnTo>
                  <a:lnTo>
                    <a:pt x="3608908" y="4038"/>
                  </a:lnTo>
                  <a:lnTo>
                    <a:pt x="3569170" y="0"/>
                  </a:lnTo>
                  <a:lnTo>
                    <a:pt x="2451646" y="3683"/>
                  </a:lnTo>
                  <a:lnTo>
                    <a:pt x="104711" y="3683"/>
                  </a:lnTo>
                  <a:lnTo>
                    <a:pt x="63944" y="11912"/>
                  </a:lnTo>
                  <a:lnTo>
                    <a:pt x="30670" y="34353"/>
                  </a:lnTo>
                  <a:lnTo>
                    <a:pt x="8229" y="67627"/>
                  </a:lnTo>
                  <a:lnTo>
                    <a:pt x="0" y="108394"/>
                  </a:lnTo>
                  <a:lnTo>
                    <a:pt x="0" y="1061237"/>
                  </a:lnTo>
                  <a:lnTo>
                    <a:pt x="8229" y="1101991"/>
                  </a:lnTo>
                  <a:lnTo>
                    <a:pt x="30670" y="1135278"/>
                  </a:lnTo>
                  <a:lnTo>
                    <a:pt x="63944" y="1157719"/>
                  </a:lnTo>
                  <a:lnTo>
                    <a:pt x="104711" y="1165948"/>
                  </a:lnTo>
                  <a:lnTo>
                    <a:pt x="2205609" y="1165948"/>
                  </a:lnTo>
                  <a:lnTo>
                    <a:pt x="2216569" y="1167701"/>
                  </a:lnTo>
                  <a:lnTo>
                    <a:pt x="3569170" y="1172159"/>
                  </a:lnTo>
                  <a:lnTo>
                    <a:pt x="3608908" y="1168107"/>
                  </a:lnTo>
                  <a:lnTo>
                    <a:pt x="3645903" y="1156500"/>
                  </a:lnTo>
                  <a:lnTo>
                    <a:pt x="3679317" y="1138072"/>
                  </a:lnTo>
                  <a:lnTo>
                    <a:pt x="3708298" y="1113586"/>
                  </a:lnTo>
                  <a:lnTo>
                    <a:pt x="3981500" y="840371"/>
                  </a:lnTo>
                  <a:lnTo>
                    <a:pt x="4098086" y="723798"/>
                  </a:lnTo>
                  <a:lnTo>
                    <a:pt x="4126026" y="688568"/>
                  </a:lnTo>
                  <a:lnTo>
                    <a:pt x="4144657" y="649224"/>
                  </a:lnTo>
                  <a:lnTo>
                    <a:pt x="4153865" y="607834"/>
                  </a:lnTo>
                  <a:lnTo>
                    <a:pt x="4153865" y="564337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879245" y="9077453"/>
            <a:ext cx="32188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15" dirty="0">
                <a:solidFill>
                  <a:srgbClr val="FFFFFF"/>
                </a:solidFill>
                <a:latin typeface="メイリオ"/>
                <a:cs typeface="メイリオ"/>
              </a:rPr>
              <a:t>20170520_01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467620" y="2503960"/>
            <a:ext cx="4128770" cy="4439920"/>
            <a:chOff x="15467620" y="2503960"/>
            <a:chExt cx="4128770" cy="4439920"/>
          </a:xfrm>
        </p:grpSpPr>
        <p:sp>
          <p:nvSpPr>
            <p:cNvPr id="23" name="object 23"/>
            <p:cNvSpPr/>
            <p:nvPr/>
          </p:nvSpPr>
          <p:spPr>
            <a:xfrm>
              <a:off x="15499046" y="3154302"/>
              <a:ext cx="4073525" cy="1588135"/>
            </a:xfrm>
            <a:custGeom>
              <a:avLst/>
              <a:gdLst/>
              <a:ahLst/>
              <a:cxnLst/>
              <a:rect l="l" t="t" r="r" b="b"/>
              <a:pathLst>
                <a:path w="4073525" h="1588135">
                  <a:moveTo>
                    <a:pt x="40684" y="2921"/>
                  </a:moveTo>
                  <a:lnTo>
                    <a:pt x="18185" y="10576"/>
                  </a:lnTo>
                  <a:lnTo>
                    <a:pt x="17766" y="11080"/>
                  </a:lnTo>
                  <a:lnTo>
                    <a:pt x="40684" y="2921"/>
                  </a:lnTo>
                  <a:close/>
                </a:path>
                <a:path w="4073525" h="1588135">
                  <a:moveTo>
                    <a:pt x="49270" y="0"/>
                  </a:moveTo>
                  <a:lnTo>
                    <a:pt x="48238" y="351"/>
                  </a:lnTo>
                  <a:lnTo>
                    <a:pt x="51415" y="351"/>
                  </a:lnTo>
                  <a:lnTo>
                    <a:pt x="49270" y="0"/>
                  </a:lnTo>
                  <a:close/>
                </a:path>
                <a:path w="4073525" h="1588135">
                  <a:moveTo>
                    <a:pt x="2620360" y="1575151"/>
                  </a:moveTo>
                  <a:lnTo>
                    <a:pt x="1647508" y="1575151"/>
                  </a:lnTo>
                  <a:lnTo>
                    <a:pt x="1691898" y="1586863"/>
                  </a:lnTo>
                  <a:lnTo>
                    <a:pt x="1709628" y="1587800"/>
                  </a:lnTo>
                  <a:lnTo>
                    <a:pt x="1710925" y="1587851"/>
                  </a:lnTo>
                  <a:lnTo>
                    <a:pt x="2529925" y="1587851"/>
                  </a:lnTo>
                  <a:lnTo>
                    <a:pt x="2536679" y="1587577"/>
                  </a:lnTo>
                  <a:lnTo>
                    <a:pt x="2574333" y="1585509"/>
                  </a:lnTo>
                  <a:lnTo>
                    <a:pt x="2620360" y="1575151"/>
                  </a:lnTo>
                  <a:close/>
                </a:path>
                <a:path w="4073525" h="1588135">
                  <a:moveTo>
                    <a:pt x="2784954" y="1562451"/>
                  </a:moveTo>
                  <a:lnTo>
                    <a:pt x="1436568" y="1562451"/>
                  </a:lnTo>
                  <a:lnTo>
                    <a:pt x="1488377" y="1574109"/>
                  </a:lnTo>
                  <a:lnTo>
                    <a:pt x="1494917" y="1574654"/>
                  </a:lnTo>
                  <a:lnTo>
                    <a:pt x="1502079" y="1575151"/>
                  </a:lnTo>
                  <a:lnTo>
                    <a:pt x="2730946" y="1575151"/>
                  </a:lnTo>
                  <a:lnTo>
                    <a:pt x="2784954" y="1562451"/>
                  </a:lnTo>
                  <a:close/>
                </a:path>
                <a:path w="4073525" h="1588135">
                  <a:moveTo>
                    <a:pt x="2940966" y="1549751"/>
                  </a:moveTo>
                  <a:lnTo>
                    <a:pt x="1326656" y="1549751"/>
                  </a:lnTo>
                  <a:lnTo>
                    <a:pt x="1381114" y="1562451"/>
                  </a:lnTo>
                  <a:lnTo>
                    <a:pt x="2878752" y="1562451"/>
                  </a:lnTo>
                  <a:lnTo>
                    <a:pt x="2898557" y="1560326"/>
                  </a:lnTo>
                  <a:lnTo>
                    <a:pt x="2940966" y="1549751"/>
                  </a:lnTo>
                  <a:close/>
                </a:path>
                <a:path w="4073525" h="1588135">
                  <a:moveTo>
                    <a:pt x="3039237" y="1537051"/>
                  </a:moveTo>
                  <a:lnTo>
                    <a:pt x="1220797" y="1537051"/>
                  </a:lnTo>
                  <a:lnTo>
                    <a:pt x="1273211" y="1549751"/>
                  </a:lnTo>
                  <a:lnTo>
                    <a:pt x="2988614" y="1549751"/>
                  </a:lnTo>
                  <a:lnTo>
                    <a:pt x="2992919" y="1549176"/>
                  </a:lnTo>
                  <a:lnTo>
                    <a:pt x="3039237" y="1537051"/>
                  </a:lnTo>
                  <a:close/>
                </a:path>
                <a:path w="4073525" h="1588135">
                  <a:moveTo>
                    <a:pt x="3337866" y="1473551"/>
                  </a:moveTo>
                  <a:lnTo>
                    <a:pt x="884112" y="1473551"/>
                  </a:lnTo>
                  <a:lnTo>
                    <a:pt x="928857" y="1486251"/>
                  </a:lnTo>
                  <a:lnTo>
                    <a:pt x="1050465" y="1519101"/>
                  </a:lnTo>
                  <a:lnTo>
                    <a:pt x="1080668" y="1524351"/>
                  </a:lnTo>
                  <a:lnTo>
                    <a:pt x="1119123" y="1524351"/>
                  </a:lnTo>
                  <a:lnTo>
                    <a:pt x="1169429" y="1537051"/>
                  </a:lnTo>
                  <a:lnTo>
                    <a:pt x="3078695" y="1537051"/>
                  </a:lnTo>
                  <a:lnTo>
                    <a:pt x="3087684" y="1535714"/>
                  </a:lnTo>
                  <a:lnTo>
                    <a:pt x="3096159" y="1534310"/>
                  </a:lnTo>
                  <a:lnTo>
                    <a:pt x="3176580" y="1511651"/>
                  </a:lnTo>
                  <a:lnTo>
                    <a:pt x="3219387" y="1511651"/>
                  </a:lnTo>
                  <a:lnTo>
                    <a:pt x="3260585" y="1498951"/>
                  </a:lnTo>
                  <a:lnTo>
                    <a:pt x="3300103" y="1486251"/>
                  </a:lnTo>
                  <a:lnTo>
                    <a:pt x="3337866" y="1473551"/>
                  </a:lnTo>
                  <a:close/>
                </a:path>
                <a:path w="4073525" h="1588135">
                  <a:moveTo>
                    <a:pt x="3969188" y="1168751"/>
                  </a:moveTo>
                  <a:lnTo>
                    <a:pt x="130993" y="1168751"/>
                  </a:lnTo>
                  <a:lnTo>
                    <a:pt x="150368" y="1181451"/>
                  </a:lnTo>
                  <a:lnTo>
                    <a:pt x="237745" y="1232251"/>
                  </a:lnTo>
                  <a:lnTo>
                    <a:pt x="284040" y="1257651"/>
                  </a:lnTo>
                  <a:lnTo>
                    <a:pt x="332123" y="1283051"/>
                  </a:lnTo>
                  <a:lnTo>
                    <a:pt x="396444" y="1312030"/>
                  </a:lnTo>
                  <a:lnTo>
                    <a:pt x="433419" y="1321151"/>
                  </a:lnTo>
                  <a:lnTo>
                    <a:pt x="486519" y="1346551"/>
                  </a:lnTo>
                  <a:lnTo>
                    <a:pt x="535795" y="1371951"/>
                  </a:lnTo>
                  <a:lnTo>
                    <a:pt x="585538" y="1384651"/>
                  </a:lnTo>
                  <a:lnTo>
                    <a:pt x="610949" y="1397511"/>
                  </a:lnTo>
                  <a:lnTo>
                    <a:pt x="691216" y="1423865"/>
                  </a:lnTo>
                  <a:lnTo>
                    <a:pt x="788764" y="1448151"/>
                  </a:lnTo>
                  <a:lnTo>
                    <a:pt x="836456" y="1471552"/>
                  </a:lnTo>
                  <a:lnTo>
                    <a:pt x="837827" y="1472002"/>
                  </a:lnTo>
                  <a:lnTo>
                    <a:pt x="843911" y="1473551"/>
                  </a:lnTo>
                  <a:lnTo>
                    <a:pt x="3371596" y="1473551"/>
                  </a:lnTo>
                  <a:lnTo>
                    <a:pt x="3376091" y="1472239"/>
                  </a:lnTo>
                  <a:lnTo>
                    <a:pt x="3418125" y="1448151"/>
                  </a:lnTo>
                  <a:lnTo>
                    <a:pt x="3491416" y="1427217"/>
                  </a:lnTo>
                  <a:lnTo>
                    <a:pt x="3516256" y="1417503"/>
                  </a:lnTo>
                  <a:lnTo>
                    <a:pt x="3551587" y="1397351"/>
                  </a:lnTo>
                  <a:lnTo>
                    <a:pt x="3596112" y="1384651"/>
                  </a:lnTo>
                  <a:lnTo>
                    <a:pt x="3684987" y="1333851"/>
                  </a:lnTo>
                  <a:lnTo>
                    <a:pt x="3732186" y="1308451"/>
                  </a:lnTo>
                  <a:lnTo>
                    <a:pt x="3778045" y="1283051"/>
                  </a:lnTo>
                  <a:lnTo>
                    <a:pt x="3822465" y="1257651"/>
                  </a:lnTo>
                  <a:lnTo>
                    <a:pt x="3865344" y="1232251"/>
                  </a:lnTo>
                  <a:lnTo>
                    <a:pt x="3906582" y="1206851"/>
                  </a:lnTo>
                  <a:lnTo>
                    <a:pt x="3923753" y="1194151"/>
                  </a:lnTo>
                  <a:lnTo>
                    <a:pt x="3939927" y="1194151"/>
                  </a:lnTo>
                  <a:lnTo>
                    <a:pt x="3955079" y="1181451"/>
                  </a:lnTo>
                  <a:lnTo>
                    <a:pt x="3969188" y="1168751"/>
                  </a:lnTo>
                  <a:close/>
                </a:path>
                <a:path w="4073525" h="1588135">
                  <a:moveTo>
                    <a:pt x="3981020" y="1156051"/>
                  </a:moveTo>
                  <a:lnTo>
                    <a:pt x="105012" y="1156051"/>
                  </a:lnTo>
                  <a:lnTo>
                    <a:pt x="113043" y="1168751"/>
                  </a:lnTo>
                  <a:lnTo>
                    <a:pt x="3975512" y="1168751"/>
                  </a:lnTo>
                  <a:lnTo>
                    <a:pt x="3981020" y="1156051"/>
                  </a:lnTo>
                  <a:close/>
                </a:path>
                <a:path w="4073525" h="1588135">
                  <a:moveTo>
                    <a:pt x="50636" y="13051"/>
                  </a:moveTo>
                  <a:lnTo>
                    <a:pt x="24107" y="25751"/>
                  </a:lnTo>
                  <a:lnTo>
                    <a:pt x="6427" y="51151"/>
                  </a:lnTo>
                  <a:lnTo>
                    <a:pt x="0" y="76551"/>
                  </a:lnTo>
                  <a:lnTo>
                    <a:pt x="0" y="1003651"/>
                  </a:lnTo>
                  <a:lnTo>
                    <a:pt x="6713" y="1041751"/>
                  </a:lnTo>
                  <a:lnTo>
                    <a:pt x="24997" y="1079851"/>
                  </a:lnTo>
                  <a:lnTo>
                    <a:pt x="52067" y="1117951"/>
                  </a:lnTo>
                  <a:lnTo>
                    <a:pt x="85138" y="1143351"/>
                  </a:lnTo>
                  <a:lnTo>
                    <a:pt x="88656" y="1143351"/>
                  </a:lnTo>
                  <a:lnTo>
                    <a:pt x="98049" y="1156051"/>
                  </a:lnTo>
                  <a:lnTo>
                    <a:pt x="3991679" y="1156051"/>
                  </a:lnTo>
                  <a:lnTo>
                    <a:pt x="4023253" y="1117951"/>
                  </a:lnTo>
                  <a:lnTo>
                    <a:pt x="4049173" y="1079851"/>
                  </a:lnTo>
                  <a:lnTo>
                    <a:pt x="4066720" y="1041751"/>
                  </a:lnTo>
                  <a:lnTo>
                    <a:pt x="4073174" y="1003651"/>
                  </a:lnTo>
                  <a:lnTo>
                    <a:pt x="4073174" y="571851"/>
                  </a:lnTo>
                  <a:lnTo>
                    <a:pt x="2076570" y="571851"/>
                  </a:lnTo>
                  <a:lnTo>
                    <a:pt x="2035200" y="559151"/>
                  </a:lnTo>
                  <a:lnTo>
                    <a:pt x="1947699" y="559151"/>
                  </a:lnTo>
                  <a:lnTo>
                    <a:pt x="1901616" y="546451"/>
                  </a:lnTo>
                  <a:lnTo>
                    <a:pt x="1854012" y="546451"/>
                  </a:lnTo>
                  <a:lnTo>
                    <a:pt x="1754335" y="521051"/>
                  </a:lnTo>
                  <a:lnTo>
                    <a:pt x="1702312" y="521051"/>
                  </a:lnTo>
                  <a:lnTo>
                    <a:pt x="1537796" y="482951"/>
                  </a:lnTo>
                  <a:lnTo>
                    <a:pt x="1361124" y="444851"/>
                  </a:lnTo>
                  <a:lnTo>
                    <a:pt x="1299646" y="419451"/>
                  </a:lnTo>
                  <a:lnTo>
                    <a:pt x="963388" y="330551"/>
                  </a:lnTo>
                  <a:lnTo>
                    <a:pt x="913693" y="305151"/>
                  </a:lnTo>
                  <a:lnTo>
                    <a:pt x="760731" y="267051"/>
                  </a:lnTo>
                  <a:lnTo>
                    <a:pt x="709547" y="241651"/>
                  </a:lnTo>
                  <a:lnTo>
                    <a:pt x="607906" y="216251"/>
                  </a:lnTo>
                  <a:lnTo>
                    <a:pt x="557523" y="190851"/>
                  </a:lnTo>
                  <a:lnTo>
                    <a:pt x="457814" y="165451"/>
                  </a:lnTo>
                  <a:lnTo>
                    <a:pt x="408564" y="140051"/>
                  </a:lnTo>
                  <a:lnTo>
                    <a:pt x="359766" y="127351"/>
                  </a:lnTo>
                  <a:lnTo>
                    <a:pt x="311456" y="101951"/>
                  </a:lnTo>
                  <a:lnTo>
                    <a:pt x="266291" y="89251"/>
                  </a:lnTo>
                  <a:lnTo>
                    <a:pt x="223368" y="76551"/>
                  </a:lnTo>
                  <a:lnTo>
                    <a:pt x="182784" y="63851"/>
                  </a:lnTo>
                  <a:lnTo>
                    <a:pt x="144634" y="51151"/>
                  </a:lnTo>
                  <a:lnTo>
                    <a:pt x="99316" y="25751"/>
                  </a:lnTo>
                  <a:lnTo>
                    <a:pt x="83610" y="25751"/>
                  </a:lnTo>
                  <a:lnTo>
                    <a:pt x="50636" y="13051"/>
                  </a:lnTo>
                  <a:close/>
                </a:path>
                <a:path w="4073525" h="1588135">
                  <a:moveTo>
                    <a:pt x="4050044" y="25751"/>
                  </a:moveTo>
                  <a:lnTo>
                    <a:pt x="3986527" y="25751"/>
                  </a:lnTo>
                  <a:lnTo>
                    <a:pt x="3961840" y="38451"/>
                  </a:lnTo>
                  <a:lnTo>
                    <a:pt x="3941513" y="51151"/>
                  </a:lnTo>
                  <a:lnTo>
                    <a:pt x="3909506" y="63851"/>
                  </a:lnTo>
                  <a:lnTo>
                    <a:pt x="3875384" y="76551"/>
                  </a:lnTo>
                  <a:lnTo>
                    <a:pt x="3839221" y="101951"/>
                  </a:lnTo>
                  <a:lnTo>
                    <a:pt x="3801088" y="114651"/>
                  </a:lnTo>
                  <a:lnTo>
                    <a:pt x="3756107" y="127351"/>
                  </a:lnTo>
                  <a:lnTo>
                    <a:pt x="3710529" y="152751"/>
                  </a:lnTo>
                  <a:lnTo>
                    <a:pt x="3664390" y="165451"/>
                  </a:lnTo>
                  <a:lnTo>
                    <a:pt x="3617731" y="190851"/>
                  </a:lnTo>
                  <a:lnTo>
                    <a:pt x="3570588" y="203551"/>
                  </a:lnTo>
                  <a:lnTo>
                    <a:pt x="3523002" y="228951"/>
                  </a:lnTo>
                  <a:lnTo>
                    <a:pt x="3475008" y="241651"/>
                  </a:lnTo>
                  <a:lnTo>
                    <a:pt x="3426648" y="267051"/>
                  </a:lnTo>
                  <a:lnTo>
                    <a:pt x="3328977" y="292451"/>
                  </a:lnTo>
                  <a:lnTo>
                    <a:pt x="3277777" y="317851"/>
                  </a:lnTo>
                  <a:lnTo>
                    <a:pt x="3226907" y="330551"/>
                  </a:lnTo>
                  <a:lnTo>
                    <a:pt x="3176387" y="355951"/>
                  </a:lnTo>
                  <a:lnTo>
                    <a:pt x="3027150" y="394051"/>
                  </a:lnTo>
                  <a:lnTo>
                    <a:pt x="2978250" y="419451"/>
                  </a:lnTo>
                  <a:lnTo>
                    <a:pt x="2834395" y="457551"/>
                  </a:lnTo>
                  <a:lnTo>
                    <a:pt x="2668949" y="495651"/>
                  </a:lnTo>
                  <a:lnTo>
                    <a:pt x="2513745" y="533751"/>
                  </a:lnTo>
                  <a:lnTo>
                    <a:pt x="2464388" y="533751"/>
                  </a:lnTo>
                  <a:lnTo>
                    <a:pt x="2398326" y="551411"/>
                  </a:lnTo>
                  <a:lnTo>
                    <a:pt x="4073174" y="551411"/>
                  </a:lnTo>
                  <a:lnTo>
                    <a:pt x="4073174" y="76551"/>
                  </a:lnTo>
                  <a:lnTo>
                    <a:pt x="4067016" y="51151"/>
                  </a:lnTo>
                  <a:lnTo>
                    <a:pt x="4050044" y="25751"/>
                  </a:lnTo>
                  <a:close/>
                </a:path>
                <a:path w="4073525" h="1588135">
                  <a:moveTo>
                    <a:pt x="1631327" y="478220"/>
                  </a:moveTo>
                  <a:lnTo>
                    <a:pt x="1757412" y="508351"/>
                  </a:lnTo>
                  <a:lnTo>
                    <a:pt x="1807682" y="508351"/>
                  </a:lnTo>
                  <a:lnTo>
                    <a:pt x="1903757" y="533751"/>
                  </a:lnTo>
                  <a:lnTo>
                    <a:pt x="1993708" y="533751"/>
                  </a:lnTo>
                  <a:lnTo>
                    <a:pt x="2036324" y="546451"/>
                  </a:lnTo>
                  <a:lnTo>
                    <a:pt x="2118976" y="546451"/>
                  </a:lnTo>
                  <a:lnTo>
                    <a:pt x="1631327" y="478220"/>
                  </a:lnTo>
                  <a:close/>
                </a:path>
                <a:path w="4073525" h="1588135">
                  <a:moveTo>
                    <a:pt x="1082361" y="338334"/>
                  </a:moveTo>
                  <a:lnTo>
                    <a:pt x="1115931" y="355951"/>
                  </a:lnTo>
                  <a:lnTo>
                    <a:pt x="1305017" y="406751"/>
                  </a:lnTo>
                  <a:lnTo>
                    <a:pt x="1366213" y="419451"/>
                  </a:lnTo>
                  <a:lnTo>
                    <a:pt x="1414543" y="430044"/>
                  </a:lnTo>
                  <a:lnTo>
                    <a:pt x="1082361" y="338334"/>
                  </a:lnTo>
                  <a:close/>
                </a:path>
                <a:path w="4073525" h="1588135">
                  <a:moveTo>
                    <a:pt x="869656" y="279610"/>
                  </a:moveTo>
                  <a:lnTo>
                    <a:pt x="869942" y="279751"/>
                  </a:lnTo>
                  <a:lnTo>
                    <a:pt x="873211" y="280591"/>
                  </a:lnTo>
                  <a:lnTo>
                    <a:pt x="869656" y="279610"/>
                  </a:lnTo>
                  <a:close/>
                </a:path>
                <a:path w="4073525" h="1588135">
                  <a:moveTo>
                    <a:pt x="707845" y="224833"/>
                  </a:moveTo>
                  <a:lnTo>
                    <a:pt x="716093" y="228951"/>
                  </a:lnTo>
                  <a:lnTo>
                    <a:pt x="730463" y="232515"/>
                  </a:lnTo>
                  <a:lnTo>
                    <a:pt x="707845" y="224833"/>
                  </a:lnTo>
                  <a:close/>
                </a:path>
                <a:path w="4073525" h="1588135">
                  <a:moveTo>
                    <a:pt x="552005" y="171902"/>
                  </a:moveTo>
                  <a:lnTo>
                    <a:pt x="564298" y="178151"/>
                  </a:lnTo>
                  <a:lnTo>
                    <a:pt x="587871" y="184084"/>
                  </a:lnTo>
                  <a:lnTo>
                    <a:pt x="552005" y="171902"/>
                  </a:lnTo>
                  <a:close/>
                </a:path>
                <a:path w="4073525" h="1588135">
                  <a:moveTo>
                    <a:pt x="405694" y="122207"/>
                  </a:moveTo>
                  <a:lnTo>
                    <a:pt x="415561" y="127351"/>
                  </a:lnTo>
                  <a:lnTo>
                    <a:pt x="437290" y="132938"/>
                  </a:lnTo>
                  <a:lnTo>
                    <a:pt x="405694" y="122207"/>
                  </a:lnTo>
                  <a:close/>
                </a:path>
                <a:path w="4073525" h="1588135">
                  <a:moveTo>
                    <a:pt x="270424" y="74726"/>
                  </a:moveTo>
                  <a:lnTo>
                    <a:pt x="273503" y="76551"/>
                  </a:lnTo>
                  <a:lnTo>
                    <a:pt x="280782" y="78601"/>
                  </a:lnTo>
                  <a:lnTo>
                    <a:pt x="270424" y="74726"/>
                  </a:lnTo>
                  <a:close/>
                </a:path>
                <a:path w="4073525" h="1588135">
                  <a:moveTo>
                    <a:pt x="3903457" y="49226"/>
                  </a:moveTo>
                  <a:lnTo>
                    <a:pt x="3888348" y="55886"/>
                  </a:lnTo>
                  <a:lnTo>
                    <a:pt x="3901038" y="51151"/>
                  </a:lnTo>
                  <a:lnTo>
                    <a:pt x="3903457" y="49226"/>
                  </a:lnTo>
                  <a:close/>
                </a:path>
              </a:pathLst>
            </a:custGeom>
            <a:solidFill>
              <a:srgbClr val="E4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488575" y="3154302"/>
              <a:ext cx="4086860" cy="1171575"/>
            </a:xfrm>
            <a:custGeom>
              <a:avLst/>
              <a:gdLst/>
              <a:ahLst/>
              <a:cxnLst/>
              <a:rect l="l" t="t" r="r" b="b"/>
              <a:pathLst>
                <a:path w="4086859" h="1171575">
                  <a:moveTo>
                    <a:pt x="0" y="73647"/>
                  </a:moveTo>
                  <a:lnTo>
                    <a:pt x="7690" y="35832"/>
                  </a:lnTo>
                  <a:lnTo>
                    <a:pt x="28657" y="10576"/>
                  </a:lnTo>
                  <a:lnTo>
                    <a:pt x="59743" y="0"/>
                  </a:lnTo>
                  <a:lnTo>
                    <a:pt x="60517" y="126"/>
                  </a:lnTo>
                </a:path>
                <a:path w="4086859" h="1171575">
                  <a:moveTo>
                    <a:pt x="764001" y="240349"/>
                  </a:moveTo>
                  <a:lnTo>
                    <a:pt x="877256" y="278817"/>
                  </a:lnTo>
                  <a:lnTo>
                    <a:pt x="1556064" y="466225"/>
                  </a:lnTo>
                  <a:lnTo>
                    <a:pt x="1928952" y="518398"/>
                  </a:lnTo>
                </a:path>
                <a:path w="4086859" h="1171575">
                  <a:moveTo>
                    <a:pt x="2164898" y="551410"/>
                  </a:moveTo>
                  <a:lnTo>
                    <a:pt x="2164899" y="551410"/>
                  </a:lnTo>
                  <a:lnTo>
                    <a:pt x="2164900" y="551410"/>
                  </a:lnTo>
                </a:path>
                <a:path w="4086859" h="1171575">
                  <a:moveTo>
                    <a:pt x="126812" y="1171500"/>
                  </a:moveTo>
                  <a:lnTo>
                    <a:pt x="89902" y="1149274"/>
                  </a:lnTo>
                  <a:lnTo>
                    <a:pt x="54908" y="1120225"/>
                  </a:lnTo>
                  <a:lnTo>
                    <a:pt x="26331" y="1080787"/>
                  </a:lnTo>
                  <a:lnTo>
                    <a:pt x="7065" y="1036028"/>
                  </a:lnTo>
                  <a:lnTo>
                    <a:pt x="0" y="991012"/>
                  </a:lnTo>
                  <a:lnTo>
                    <a:pt x="0" y="73647"/>
                  </a:lnTo>
                </a:path>
                <a:path w="4086859" h="1171575">
                  <a:moveTo>
                    <a:pt x="2164897" y="551410"/>
                  </a:moveTo>
                  <a:lnTo>
                    <a:pt x="2164898" y="551410"/>
                  </a:lnTo>
                </a:path>
                <a:path w="4086859" h="1171575">
                  <a:moveTo>
                    <a:pt x="2164900" y="551410"/>
                  </a:moveTo>
                  <a:lnTo>
                    <a:pt x="2737282" y="467104"/>
                  </a:lnTo>
                  <a:lnTo>
                    <a:pt x="3335894" y="281630"/>
                  </a:lnTo>
                  <a:lnTo>
                    <a:pt x="3648641" y="158623"/>
                  </a:lnTo>
                </a:path>
                <a:path w="4086859" h="1171575">
                  <a:moveTo>
                    <a:pt x="3998714" y="11850"/>
                  </a:moveTo>
                  <a:lnTo>
                    <a:pt x="4035847" y="3351"/>
                  </a:lnTo>
                  <a:lnTo>
                    <a:pt x="4066172" y="12125"/>
                  </a:lnTo>
                  <a:lnTo>
                    <a:pt x="4086618" y="36211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88575" y="2514437"/>
              <a:ext cx="4094479" cy="1204595"/>
            </a:xfrm>
            <a:custGeom>
              <a:avLst/>
              <a:gdLst/>
              <a:ahLst/>
              <a:cxnLst/>
              <a:rect l="l" t="t" r="r" b="b"/>
              <a:pathLst>
                <a:path w="4094480" h="1204595">
                  <a:moveTo>
                    <a:pt x="2047058" y="0"/>
                  </a:moveTo>
                  <a:lnTo>
                    <a:pt x="1976683" y="349"/>
                  </a:lnTo>
                  <a:lnTo>
                    <a:pt x="1837757" y="3109"/>
                  </a:lnTo>
                  <a:lnTo>
                    <a:pt x="1769283" y="5498"/>
                  </a:lnTo>
                  <a:lnTo>
                    <a:pt x="1701519" y="8544"/>
                  </a:lnTo>
                  <a:lnTo>
                    <a:pt x="1634503" y="12236"/>
                  </a:lnTo>
                  <a:lnTo>
                    <a:pt x="1568273" y="16563"/>
                  </a:lnTo>
                  <a:lnTo>
                    <a:pt x="1502867" y="21514"/>
                  </a:lnTo>
                  <a:lnTo>
                    <a:pt x="1438324" y="27077"/>
                  </a:lnTo>
                  <a:lnTo>
                    <a:pt x="1374681" y="33242"/>
                  </a:lnTo>
                  <a:lnTo>
                    <a:pt x="1311976" y="39997"/>
                  </a:lnTo>
                  <a:lnTo>
                    <a:pt x="1250249" y="47330"/>
                  </a:lnTo>
                  <a:lnTo>
                    <a:pt x="1189536" y="55232"/>
                  </a:lnTo>
                  <a:lnTo>
                    <a:pt x="1129876" y="63689"/>
                  </a:lnTo>
                  <a:lnTo>
                    <a:pt x="1071307" y="72692"/>
                  </a:lnTo>
                  <a:lnTo>
                    <a:pt x="1013867" y="82229"/>
                  </a:lnTo>
                  <a:lnTo>
                    <a:pt x="957594" y="92289"/>
                  </a:lnTo>
                  <a:lnTo>
                    <a:pt x="902526" y="102861"/>
                  </a:lnTo>
                  <a:lnTo>
                    <a:pt x="848702" y="113933"/>
                  </a:lnTo>
                  <a:lnTo>
                    <a:pt x="796160" y="125494"/>
                  </a:lnTo>
                  <a:lnTo>
                    <a:pt x="744937" y="137533"/>
                  </a:lnTo>
                  <a:lnTo>
                    <a:pt x="695072" y="150039"/>
                  </a:lnTo>
                  <a:lnTo>
                    <a:pt x="646603" y="163000"/>
                  </a:lnTo>
                  <a:lnTo>
                    <a:pt x="599568" y="176406"/>
                  </a:lnTo>
                  <a:lnTo>
                    <a:pt x="554004" y="190244"/>
                  </a:lnTo>
                  <a:lnTo>
                    <a:pt x="509952" y="204505"/>
                  </a:lnTo>
                  <a:lnTo>
                    <a:pt x="467447" y="219176"/>
                  </a:lnTo>
                  <a:lnTo>
                    <a:pt x="426529" y="234247"/>
                  </a:lnTo>
                  <a:lnTo>
                    <a:pt x="387235" y="249706"/>
                  </a:lnTo>
                  <a:lnTo>
                    <a:pt x="349604" y="265542"/>
                  </a:lnTo>
                  <a:lnTo>
                    <a:pt x="313674" y="281744"/>
                  </a:lnTo>
                  <a:lnTo>
                    <a:pt x="247068" y="315201"/>
                  </a:lnTo>
                  <a:lnTo>
                    <a:pt x="187722" y="349987"/>
                  </a:lnTo>
                  <a:lnTo>
                    <a:pt x="135941" y="386011"/>
                  </a:lnTo>
                  <a:lnTo>
                    <a:pt x="92031" y="423185"/>
                  </a:lnTo>
                  <a:lnTo>
                    <a:pt x="56295" y="461419"/>
                  </a:lnTo>
                  <a:lnTo>
                    <a:pt x="29039" y="500623"/>
                  </a:lnTo>
                  <a:lnTo>
                    <a:pt x="10568" y="540707"/>
                  </a:lnTo>
                  <a:lnTo>
                    <a:pt x="1187" y="581581"/>
                  </a:lnTo>
                  <a:lnTo>
                    <a:pt x="0" y="602287"/>
                  </a:lnTo>
                  <a:lnTo>
                    <a:pt x="1187" y="622993"/>
                  </a:lnTo>
                  <a:lnTo>
                    <a:pt x="10568" y="663867"/>
                  </a:lnTo>
                  <a:lnTo>
                    <a:pt x="29039" y="703952"/>
                  </a:lnTo>
                  <a:lnTo>
                    <a:pt x="56295" y="743155"/>
                  </a:lnTo>
                  <a:lnTo>
                    <a:pt x="92031" y="781389"/>
                  </a:lnTo>
                  <a:lnTo>
                    <a:pt x="135941" y="818563"/>
                  </a:lnTo>
                  <a:lnTo>
                    <a:pt x="187722" y="854588"/>
                  </a:lnTo>
                  <a:lnTo>
                    <a:pt x="247068" y="889373"/>
                  </a:lnTo>
                  <a:lnTo>
                    <a:pt x="313674" y="922830"/>
                  </a:lnTo>
                  <a:lnTo>
                    <a:pt x="349604" y="939032"/>
                  </a:lnTo>
                  <a:lnTo>
                    <a:pt x="387235" y="954868"/>
                  </a:lnTo>
                  <a:lnTo>
                    <a:pt x="426529" y="970328"/>
                  </a:lnTo>
                  <a:lnTo>
                    <a:pt x="467447" y="985398"/>
                  </a:lnTo>
                  <a:lnTo>
                    <a:pt x="509952" y="1000070"/>
                  </a:lnTo>
                  <a:lnTo>
                    <a:pt x="554004" y="1014330"/>
                  </a:lnTo>
                  <a:lnTo>
                    <a:pt x="599568" y="1028169"/>
                  </a:lnTo>
                  <a:lnTo>
                    <a:pt x="646603" y="1041575"/>
                  </a:lnTo>
                  <a:lnTo>
                    <a:pt x="695072" y="1054536"/>
                  </a:lnTo>
                  <a:lnTo>
                    <a:pt x="744937" y="1067042"/>
                  </a:lnTo>
                  <a:lnTo>
                    <a:pt x="796160" y="1079081"/>
                  </a:lnTo>
                  <a:lnTo>
                    <a:pt x="848702" y="1090642"/>
                  </a:lnTo>
                  <a:lnTo>
                    <a:pt x="902526" y="1101714"/>
                  </a:lnTo>
                  <a:lnTo>
                    <a:pt x="957594" y="1112286"/>
                  </a:lnTo>
                  <a:lnTo>
                    <a:pt x="1013867" y="1122345"/>
                  </a:lnTo>
                  <a:lnTo>
                    <a:pt x="1071307" y="1131882"/>
                  </a:lnTo>
                  <a:lnTo>
                    <a:pt x="1129876" y="1140885"/>
                  </a:lnTo>
                  <a:lnTo>
                    <a:pt x="1189536" y="1149343"/>
                  </a:lnTo>
                  <a:lnTo>
                    <a:pt x="1250249" y="1157245"/>
                  </a:lnTo>
                  <a:lnTo>
                    <a:pt x="1311976" y="1164578"/>
                  </a:lnTo>
                  <a:lnTo>
                    <a:pt x="1374681" y="1171333"/>
                  </a:lnTo>
                  <a:lnTo>
                    <a:pt x="1438324" y="1177498"/>
                  </a:lnTo>
                  <a:lnTo>
                    <a:pt x="1502867" y="1183061"/>
                  </a:lnTo>
                  <a:lnTo>
                    <a:pt x="1568273" y="1188012"/>
                  </a:lnTo>
                  <a:lnTo>
                    <a:pt x="1634503" y="1192339"/>
                  </a:lnTo>
                  <a:lnTo>
                    <a:pt x="1701519" y="1196031"/>
                  </a:lnTo>
                  <a:lnTo>
                    <a:pt x="1769283" y="1199077"/>
                  </a:lnTo>
                  <a:lnTo>
                    <a:pt x="1837757" y="1201466"/>
                  </a:lnTo>
                  <a:lnTo>
                    <a:pt x="1906903" y="1203186"/>
                  </a:lnTo>
                  <a:lnTo>
                    <a:pt x="1976683" y="1204226"/>
                  </a:lnTo>
                  <a:lnTo>
                    <a:pt x="2047058" y="1204575"/>
                  </a:lnTo>
                  <a:lnTo>
                    <a:pt x="2187212" y="1203186"/>
                  </a:lnTo>
                  <a:lnTo>
                    <a:pt x="2256358" y="1201466"/>
                  </a:lnTo>
                  <a:lnTo>
                    <a:pt x="2324832" y="1199077"/>
                  </a:lnTo>
                  <a:lnTo>
                    <a:pt x="2392596" y="1196031"/>
                  </a:lnTo>
                  <a:lnTo>
                    <a:pt x="2459612" y="1192339"/>
                  </a:lnTo>
                  <a:lnTo>
                    <a:pt x="2525842" y="1188012"/>
                  </a:lnTo>
                  <a:lnTo>
                    <a:pt x="2591248" y="1183061"/>
                  </a:lnTo>
                  <a:lnTo>
                    <a:pt x="2655791" y="1177498"/>
                  </a:lnTo>
                  <a:lnTo>
                    <a:pt x="2719434" y="1171333"/>
                  </a:lnTo>
                  <a:lnTo>
                    <a:pt x="2782139" y="1164578"/>
                  </a:lnTo>
                  <a:lnTo>
                    <a:pt x="2843866" y="1157245"/>
                  </a:lnTo>
                  <a:lnTo>
                    <a:pt x="2904579" y="1149343"/>
                  </a:lnTo>
                  <a:lnTo>
                    <a:pt x="2964239" y="1140885"/>
                  </a:lnTo>
                  <a:lnTo>
                    <a:pt x="3022809" y="1131882"/>
                  </a:lnTo>
                  <a:lnTo>
                    <a:pt x="3080249" y="1122345"/>
                  </a:lnTo>
                  <a:lnTo>
                    <a:pt x="3136521" y="1112286"/>
                  </a:lnTo>
                  <a:lnTo>
                    <a:pt x="3191589" y="1101714"/>
                  </a:lnTo>
                  <a:lnTo>
                    <a:pt x="3245413" y="1090642"/>
                  </a:lnTo>
                  <a:lnTo>
                    <a:pt x="3297955" y="1079081"/>
                  </a:lnTo>
                  <a:lnTo>
                    <a:pt x="3349178" y="1067042"/>
                  </a:lnTo>
                  <a:lnTo>
                    <a:pt x="3399043" y="1054536"/>
                  </a:lnTo>
                  <a:lnTo>
                    <a:pt x="3447512" y="1041575"/>
                  </a:lnTo>
                  <a:lnTo>
                    <a:pt x="3494548" y="1028169"/>
                  </a:lnTo>
                  <a:lnTo>
                    <a:pt x="3540111" y="1014330"/>
                  </a:lnTo>
                  <a:lnTo>
                    <a:pt x="3584164" y="1000070"/>
                  </a:lnTo>
                  <a:lnTo>
                    <a:pt x="3626668" y="985398"/>
                  </a:lnTo>
                  <a:lnTo>
                    <a:pt x="3667586" y="970328"/>
                  </a:lnTo>
                  <a:lnTo>
                    <a:pt x="3706880" y="954868"/>
                  </a:lnTo>
                  <a:lnTo>
                    <a:pt x="3744511" y="939032"/>
                  </a:lnTo>
                  <a:lnTo>
                    <a:pt x="3780442" y="922830"/>
                  </a:lnTo>
                  <a:lnTo>
                    <a:pt x="3847048" y="889373"/>
                  </a:lnTo>
                  <a:lnTo>
                    <a:pt x="3906393" y="854588"/>
                  </a:lnTo>
                  <a:lnTo>
                    <a:pt x="3958174" y="818563"/>
                  </a:lnTo>
                  <a:lnTo>
                    <a:pt x="4002084" y="781389"/>
                  </a:lnTo>
                  <a:lnTo>
                    <a:pt x="4037820" y="743155"/>
                  </a:lnTo>
                  <a:lnTo>
                    <a:pt x="4065076" y="703952"/>
                  </a:lnTo>
                  <a:lnTo>
                    <a:pt x="4083547" y="663867"/>
                  </a:lnTo>
                  <a:lnTo>
                    <a:pt x="4092929" y="622993"/>
                  </a:lnTo>
                  <a:lnTo>
                    <a:pt x="4094116" y="602287"/>
                  </a:lnTo>
                  <a:lnTo>
                    <a:pt x="4092929" y="581581"/>
                  </a:lnTo>
                  <a:lnTo>
                    <a:pt x="4083547" y="540707"/>
                  </a:lnTo>
                  <a:lnTo>
                    <a:pt x="4065076" y="500623"/>
                  </a:lnTo>
                  <a:lnTo>
                    <a:pt x="4037820" y="461419"/>
                  </a:lnTo>
                  <a:lnTo>
                    <a:pt x="4002084" y="423185"/>
                  </a:lnTo>
                  <a:lnTo>
                    <a:pt x="3958174" y="386011"/>
                  </a:lnTo>
                  <a:lnTo>
                    <a:pt x="3906393" y="349987"/>
                  </a:lnTo>
                  <a:lnTo>
                    <a:pt x="3847048" y="315201"/>
                  </a:lnTo>
                  <a:lnTo>
                    <a:pt x="3780442" y="281744"/>
                  </a:lnTo>
                  <a:lnTo>
                    <a:pt x="3744511" y="265542"/>
                  </a:lnTo>
                  <a:lnTo>
                    <a:pt x="3706880" y="249706"/>
                  </a:lnTo>
                  <a:lnTo>
                    <a:pt x="3667586" y="234247"/>
                  </a:lnTo>
                  <a:lnTo>
                    <a:pt x="3626668" y="219176"/>
                  </a:lnTo>
                  <a:lnTo>
                    <a:pt x="3584164" y="204505"/>
                  </a:lnTo>
                  <a:lnTo>
                    <a:pt x="3540111" y="190244"/>
                  </a:lnTo>
                  <a:lnTo>
                    <a:pt x="3494548" y="176406"/>
                  </a:lnTo>
                  <a:lnTo>
                    <a:pt x="3447512" y="163000"/>
                  </a:lnTo>
                  <a:lnTo>
                    <a:pt x="3399043" y="150039"/>
                  </a:lnTo>
                  <a:lnTo>
                    <a:pt x="3349178" y="137533"/>
                  </a:lnTo>
                  <a:lnTo>
                    <a:pt x="3297955" y="125494"/>
                  </a:lnTo>
                  <a:lnTo>
                    <a:pt x="3245413" y="113933"/>
                  </a:lnTo>
                  <a:lnTo>
                    <a:pt x="3191589" y="102861"/>
                  </a:lnTo>
                  <a:lnTo>
                    <a:pt x="3136521" y="92289"/>
                  </a:lnTo>
                  <a:lnTo>
                    <a:pt x="3080249" y="82229"/>
                  </a:lnTo>
                  <a:lnTo>
                    <a:pt x="3022809" y="72692"/>
                  </a:lnTo>
                  <a:lnTo>
                    <a:pt x="2964239" y="63689"/>
                  </a:lnTo>
                  <a:lnTo>
                    <a:pt x="2904579" y="55232"/>
                  </a:lnTo>
                  <a:lnTo>
                    <a:pt x="2843866" y="47330"/>
                  </a:lnTo>
                  <a:lnTo>
                    <a:pt x="2782139" y="39997"/>
                  </a:lnTo>
                  <a:lnTo>
                    <a:pt x="2719434" y="33242"/>
                  </a:lnTo>
                  <a:lnTo>
                    <a:pt x="2655791" y="27077"/>
                  </a:lnTo>
                  <a:lnTo>
                    <a:pt x="2591248" y="21514"/>
                  </a:lnTo>
                  <a:lnTo>
                    <a:pt x="2525842" y="16563"/>
                  </a:lnTo>
                  <a:lnTo>
                    <a:pt x="2459612" y="12236"/>
                  </a:lnTo>
                  <a:lnTo>
                    <a:pt x="2392596" y="8544"/>
                  </a:lnTo>
                  <a:lnTo>
                    <a:pt x="2324832" y="5498"/>
                  </a:lnTo>
                  <a:lnTo>
                    <a:pt x="2256358" y="3109"/>
                  </a:lnTo>
                  <a:lnTo>
                    <a:pt x="2187212" y="1389"/>
                  </a:lnTo>
                  <a:lnTo>
                    <a:pt x="2117433" y="349"/>
                  </a:lnTo>
                  <a:lnTo>
                    <a:pt x="2047058" y="0"/>
                  </a:lnTo>
                  <a:close/>
                </a:path>
              </a:pathLst>
            </a:custGeom>
            <a:solidFill>
              <a:srgbClr val="E3A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88575" y="2514437"/>
              <a:ext cx="4094479" cy="1204595"/>
            </a:xfrm>
            <a:custGeom>
              <a:avLst/>
              <a:gdLst/>
              <a:ahLst/>
              <a:cxnLst/>
              <a:rect l="l" t="t" r="r" b="b"/>
              <a:pathLst>
                <a:path w="4094480" h="1204595">
                  <a:moveTo>
                    <a:pt x="2047058" y="1204575"/>
                  </a:moveTo>
                  <a:lnTo>
                    <a:pt x="2117432" y="1204226"/>
                  </a:lnTo>
                  <a:lnTo>
                    <a:pt x="2187212" y="1203186"/>
                  </a:lnTo>
                  <a:lnTo>
                    <a:pt x="2256357" y="1201466"/>
                  </a:lnTo>
                  <a:lnTo>
                    <a:pt x="2324831" y="1199077"/>
                  </a:lnTo>
                  <a:lnTo>
                    <a:pt x="2392595" y="1196031"/>
                  </a:lnTo>
                  <a:lnTo>
                    <a:pt x="2459611" y="1192339"/>
                  </a:lnTo>
                  <a:lnTo>
                    <a:pt x="2525841" y="1188012"/>
                  </a:lnTo>
                  <a:lnTo>
                    <a:pt x="2591247" y="1183061"/>
                  </a:lnTo>
                  <a:lnTo>
                    <a:pt x="2655790" y="1177498"/>
                  </a:lnTo>
                  <a:lnTo>
                    <a:pt x="2719433" y="1171333"/>
                  </a:lnTo>
                  <a:lnTo>
                    <a:pt x="2782137" y="1164578"/>
                  </a:lnTo>
                  <a:lnTo>
                    <a:pt x="2843865" y="1157245"/>
                  </a:lnTo>
                  <a:lnTo>
                    <a:pt x="2904578" y="1149343"/>
                  </a:lnTo>
                  <a:lnTo>
                    <a:pt x="2964238" y="1140885"/>
                  </a:lnTo>
                  <a:lnTo>
                    <a:pt x="3022807" y="1131882"/>
                  </a:lnTo>
                  <a:lnTo>
                    <a:pt x="3080247" y="1122345"/>
                  </a:lnTo>
                  <a:lnTo>
                    <a:pt x="3136520" y="1112285"/>
                  </a:lnTo>
                  <a:lnTo>
                    <a:pt x="3191587" y="1101714"/>
                  </a:lnTo>
                  <a:lnTo>
                    <a:pt x="3245411" y="1090642"/>
                  </a:lnTo>
                  <a:lnTo>
                    <a:pt x="3297954" y="1079081"/>
                  </a:lnTo>
                  <a:lnTo>
                    <a:pt x="3349177" y="1067042"/>
                  </a:lnTo>
                  <a:lnTo>
                    <a:pt x="3399042" y="1054536"/>
                  </a:lnTo>
                  <a:lnTo>
                    <a:pt x="3447511" y="1041575"/>
                  </a:lnTo>
                  <a:lnTo>
                    <a:pt x="3494546" y="1028169"/>
                  </a:lnTo>
                  <a:lnTo>
                    <a:pt x="3540110" y="1014330"/>
                  </a:lnTo>
                  <a:lnTo>
                    <a:pt x="3584163" y="1000070"/>
                  </a:lnTo>
                  <a:lnTo>
                    <a:pt x="3626667" y="985398"/>
                  </a:lnTo>
                  <a:lnTo>
                    <a:pt x="3667586" y="970327"/>
                  </a:lnTo>
                  <a:lnTo>
                    <a:pt x="3706879" y="954868"/>
                  </a:lnTo>
                  <a:lnTo>
                    <a:pt x="3744510" y="939032"/>
                  </a:lnTo>
                  <a:lnTo>
                    <a:pt x="3780441" y="922830"/>
                  </a:lnTo>
                  <a:lnTo>
                    <a:pt x="3847047" y="889373"/>
                  </a:lnTo>
                  <a:lnTo>
                    <a:pt x="3906393" y="854588"/>
                  </a:lnTo>
                  <a:lnTo>
                    <a:pt x="3958173" y="818563"/>
                  </a:lnTo>
                  <a:lnTo>
                    <a:pt x="4002084" y="781389"/>
                  </a:lnTo>
                  <a:lnTo>
                    <a:pt x="4037820" y="743155"/>
                  </a:lnTo>
                  <a:lnTo>
                    <a:pt x="4065076" y="703952"/>
                  </a:lnTo>
                  <a:lnTo>
                    <a:pt x="4083547" y="663868"/>
                  </a:lnTo>
                  <a:lnTo>
                    <a:pt x="4092929" y="622993"/>
                  </a:lnTo>
                  <a:lnTo>
                    <a:pt x="4094116" y="602287"/>
                  </a:lnTo>
                  <a:lnTo>
                    <a:pt x="4092929" y="581581"/>
                  </a:lnTo>
                  <a:lnTo>
                    <a:pt x="4083547" y="540707"/>
                  </a:lnTo>
                  <a:lnTo>
                    <a:pt x="4065076" y="500623"/>
                  </a:lnTo>
                  <a:lnTo>
                    <a:pt x="4037820" y="461419"/>
                  </a:lnTo>
                  <a:lnTo>
                    <a:pt x="4002084" y="423185"/>
                  </a:lnTo>
                  <a:lnTo>
                    <a:pt x="3958173" y="386011"/>
                  </a:lnTo>
                  <a:lnTo>
                    <a:pt x="3906393" y="349987"/>
                  </a:lnTo>
                  <a:lnTo>
                    <a:pt x="3847047" y="315201"/>
                  </a:lnTo>
                  <a:lnTo>
                    <a:pt x="3780441" y="281744"/>
                  </a:lnTo>
                  <a:lnTo>
                    <a:pt x="3744510" y="265542"/>
                  </a:lnTo>
                  <a:lnTo>
                    <a:pt x="3706879" y="249706"/>
                  </a:lnTo>
                  <a:lnTo>
                    <a:pt x="3667586" y="234247"/>
                  </a:lnTo>
                  <a:lnTo>
                    <a:pt x="3626667" y="219176"/>
                  </a:lnTo>
                  <a:lnTo>
                    <a:pt x="3584163" y="204505"/>
                  </a:lnTo>
                  <a:lnTo>
                    <a:pt x="3540110" y="190244"/>
                  </a:lnTo>
                  <a:lnTo>
                    <a:pt x="3494546" y="176405"/>
                  </a:lnTo>
                  <a:lnTo>
                    <a:pt x="3447511" y="163000"/>
                  </a:lnTo>
                  <a:lnTo>
                    <a:pt x="3399042" y="150039"/>
                  </a:lnTo>
                  <a:lnTo>
                    <a:pt x="3349177" y="137533"/>
                  </a:lnTo>
                  <a:lnTo>
                    <a:pt x="3297954" y="125494"/>
                  </a:lnTo>
                  <a:lnTo>
                    <a:pt x="3245411" y="113933"/>
                  </a:lnTo>
                  <a:lnTo>
                    <a:pt x="3191587" y="102861"/>
                  </a:lnTo>
                  <a:lnTo>
                    <a:pt x="3136520" y="92289"/>
                  </a:lnTo>
                  <a:lnTo>
                    <a:pt x="3080247" y="82229"/>
                  </a:lnTo>
                  <a:lnTo>
                    <a:pt x="3022807" y="72692"/>
                  </a:lnTo>
                  <a:lnTo>
                    <a:pt x="2964238" y="63689"/>
                  </a:lnTo>
                  <a:lnTo>
                    <a:pt x="2904578" y="55232"/>
                  </a:lnTo>
                  <a:lnTo>
                    <a:pt x="2843865" y="47330"/>
                  </a:lnTo>
                  <a:lnTo>
                    <a:pt x="2782137" y="39997"/>
                  </a:lnTo>
                  <a:lnTo>
                    <a:pt x="2719433" y="33242"/>
                  </a:lnTo>
                  <a:lnTo>
                    <a:pt x="2655790" y="27077"/>
                  </a:lnTo>
                  <a:lnTo>
                    <a:pt x="2591247" y="21514"/>
                  </a:lnTo>
                  <a:lnTo>
                    <a:pt x="2525841" y="16563"/>
                  </a:lnTo>
                  <a:lnTo>
                    <a:pt x="2459611" y="12236"/>
                  </a:lnTo>
                  <a:lnTo>
                    <a:pt x="2392595" y="8544"/>
                  </a:lnTo>
                  <a:lnTo>
                    <a:pt x="2324831" y="5498"/>
                  </a:lnTo>
                  <a:lnTo>
                    <a:pt x="2256357" y="3109"/>
                  </a:lnTo>
                  <a:lnTo>
                    <a:pt x="2187212" y="1389"/>
                  </a:lnTo>
                  <a:lnTo>
                    <a:pt x="2117432" y="349"/>
                  </a:lnTo>
                  <a:lnTo>
                    <a:pt x="2047058" y="0"/>
                  </a:lnTo>
                  <a:lnTo>
                    <a:pt x="1976683" y="349"/>
                  </a:lnTo>
                  <a:lnTo>
                    <a:pt x="1906903" y="1389"/>
                  </a:lnTo>
                  <a:lnTo>
                    <a:pt x="1837758" y="3109"/>
                  </a:lnTo>
                  <a:lnTo>
                    <a:pt x="1769284" y="5498"/>
                  </a:lnTo>
                  <a:lnTo>
                    <a:pt x="1701520" y="8544"/>
                  </a:lnTo>
                  <a:lnTo>
                    <a:pt x="1634504" y="12236"/>
                  </a:lnTo>
                  <a:lnTo>
                    <a:pt x="1568274" y="16563"/>
                  </a:lnTo>
                  <a:lnTo>
                    <a:pt x="1502868" y="21514"/>
                  </a:lnTo>
                  <a:lnTo>
                    <a:pt x="1438325" y="27077"/>
                  </a:lnTo>
                  <a:lnTo>
                    <a:pt x="1374682" y="33242"/>
                  </a:lnTo>
                  <a:lnTo>
                    <a:pt x="1311978" y="39997"/>
                  </a:lnTo>
                  <a:lnTo>
                    <a:pt x="1250250" y="47330"/>
                  </a:lnTo>
                  <a:lnTo>
                    <a:pt x="1189537" y="55232"/>
                  </a:lnTo>
                  <a:lnTo>
                    <a:pt x="1129877" y="63689"/>
                  </a:lnTo>
                  <a:lnTo>
                    <a:pt x="1071308" y="72692"/>
                  </a:lnTo>
                  <a:lnTo>
                    <a:pt x="1013868" y="82229"/>
                  </a:lnTo>
                  <a:lnTo>
                    <a:pt x="957595" y="92289"/>
                  </a:lnTo>
                  <a:lnTo>
                    <a:pt x="902528" y="102861"/>
                  </a:lnTo>
                  <a:lnTo>
                    <a:pt x="848704" y="113933"/>
                  </a:lnTo>
                  <a:lnTo>
                    <a:pt x="796161" y="125494"/>
                  </a:lnTo>
                  <a:lnTo>
                    <a:pt x="744939" y="137533"/>
                  </a:lnTo>
                  <a:lnTo>
                    <a:pt x="695073" y="150039"/>
                  </a:lnTo>
                  <a:lnTo>
                    <a:pt x="646604" y="163000"/>
                  </a:lnTo>
                  <a:lnTo>
                    <a:pt x="599569" y="176405"/>
                  </a:lnTo>
                  <a:lnTo>
                    <a:pt x="554006" y="190244"/>
                  </a:lnTo>
                  <a:lnTo>
                    <a:pt x="509953" y="204505"/>
                  </a:lnTo>
                  <a:lnTo>
                    <a:pt x="467448" y="219176"/>
                  </a:lnTo>
                  <a:lnTo>
                    <a:pt x="426530" y="234247"/>
                  </a:lnTo>
                  <a:lnTo>
                    <a:pt x="387236" y="249706"/>
                  </a:lnTo>
                  <a:lnTo>
                    <a:pt x="349605" y="265542"/>
                  </a:lnTo>
                  <a:lnTo>
                    <a:pt x="313674" y="281744"/>
                  </a:lnTo>
                  <a:lnTo>
                    <a:pt x="247068" y="315201"/>
                  </a:lnTo>
                  <a:lnTo>
                    <a:pt x="187723" y="349987"/>
                  </a:lnTo>
                  <a:lnTo>
                    <a:pt x="135942" y="386011"/>
                  </a:lnTo>
                  <a:lnTo>
                    <a:pt x="92031" y="423185"/>
                  </a:lnTo>
                  <a:lnTo>
                    <a:pt x="56295" y="461419"/>
                  </a:lnTo>
                  <a:lnTo>
                    <a:pt x="29040" y="500623"/>
                  </a:lnTo>
                  <a:lnTo>
                    <a:pt x="10568" y="540707"/>
                  </a:lnTo>
                  <a:lnTo>
                    <a:pt x="1187" y="581581"/>
                  </a:lnTo>
                  <a:lnTo>
                    <a:pt x="0" y="602287"/>
                  </a:lnTo>
                  <a:lnTo>
                    <a:pt x="1187" y="622993"/>
                  </a:lnTo>
                  <a:lnTo>
                    <a:pt x="10568" y="663868"/>
                  </a:lnTo>
                  <a:lnTo>
                    <a:pt x="29040" y="703952"/>
                  </a:lnTo>
                  <a:lnTo>
                    <a:pt x="56295" y="743155"/>
                  </a:lnTo>
                  <a:lnTo>
                    <a:pt x="92031" y="781389"/>
                  </a:lnTo>
                  <a:lnTo>
                    <a:pt x="135942" y="818563"/>
                  </a:lnTo>
                  <a:lnTo>
                    <a:pt x="187723" y="854588"/>
                  </a:lnTo>
                  <a:lnTo>
                    <a:pt x="247068" y="889373"/>
                  </a:lnTo>
                  <a:lnTo>
                    <a:pt x="313674" y="922830"/>
                  </a:lnTo>
                  <a:lnTo>
                    <a:pt x="349605" y="939032"/>
                  </a:lnTo>
                  <a:lnTo>
                    <a:pt x="387236" y="954868"/>
                  </a:lnTo>
                  <a:lnTo>
                    <a:pt x="426530" y="970327"/>
                  </a:lnTo>
                  <a:lnTo>
                    <a:pt x="467448" y="985398"/>
                  </a:lnTo>
                  <a:lnTo>
                    <a:pt x="509953" y="1000070"/>
                  </a:lnTo>
                  <a:lnTo>
                    <a:pt x="554006" y="1014330"/>
                  </a:lnTo>
                  <a:lnTo>
                    <a:pt x="599569" y="1028169"/>
                  </a:lnTo>
                  <a:lnTo>
                    <a:pt x="646604" y="1041575"/>
                  </a:lnTo>
                  <a:lnTo>
                    <a:pt x="695073" y="1054536"/>
                  </a:lnTo>
                  <a:lnTo>
                    <a:pt x="744939" y="1067042"/>
                  </a:lnTo>
                  <a:lnTo>
                    <a:pt x="796161" y="1079081"/>
                  </a:lnTo>
                  <a:lnTo>
                    <a:pt x="848704" y="1090642"/>
                  </a:lnTo>
                  <a:lnTo>
                    <a:pt x="902528" y="1101714"/>
                  </a:lnTo>
                  <a:lnTo>
                    <a:pt x="957595" y="1112285"/>
                  </a:lnTo>
                  <a:lnTo>
                    <a:pt x="1013868" y="1122345"/>
                  </a:lnTo>
                  <a:lnTo>
                    <a:pt x="1071308" y="1131882"/>
                  </a:lnTo>
                  <a:lnTo>
                    <a:pt x="1129877" y="1140885"/>
                  </a:lnTo>
                  <a:lnTo>
                    <a:pt x="1189537" y="1149343"/>
                  </a:lnTo>
                  <a:lnTo>
                    <a:pt x="1250250" y="1157245"/>
                  </a:lnTo>
                  <a:lnTo>
                    <a:pt x="1311978" y="1164578"/>
                  </a:lnTo>
                  <a:lnTo>
                    <a:pt x="1374682" y="1171333"/>
                  </a:lnTo>
                  <a:lnTo>
                    <a:pt x="1438325" y="1177498"/>
                  </a:lnTo>
                  <a:lnTo>
                    <a:pt x="1502868" y="1183061"/>
                  </a:lnTo>
                  <a:lnTo>
                    <a:pt x="1568274" y="1188012"/>
                  </a:lnTo>
                  <a:lnTo>
                    <a:pt x="1634504" y="1192339"/>
                  </a:lnTo>
                  <a:lnTo>
                    <a:pt x="1701520" y="1196031"/>
                  </a:lnTo>
                  <a:lnTo>
                    <a:pt x="1769284" y="1199077"/>
                  </a:lnTo>
                  <a:lnTo>
                    <a:pt x="1837758" y="1201466"/>
                  </a:lnTo>
                  <a:lnTo>
                    <a:pt x="1906903" y="1203186"/>
                  </a:lnTo>
                  <a:lnTo>
                    <a:pt x="1976683" y="1204226"/>
                  </a:lnTo>
                  <a:lnTo>
                    <a:pt x="2047058" y="1204575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1200" y="4026386"/>
              <a:ext cx="170591" cy="1707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7377" y="4026386"/>
              <a:ext cx="170581" cy="1707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206041" y="4314555"/>
              <a:ext cx="742315" cy="108585"/>
            </a:xfrm>
            <a:custGeom>
              <a:avLst/>
              <a:gdLst/>
              <a:ahLst/>
              <a:cxnLst/>
              <a:rect l="l" t="t" r="r" b="b"/>
              <a:pathLst>
                <a:path w="742315" h="108585">
                  <a:moveTo>
                    <a:pt x="0" y="7002"/>
                  </a:moveTo>
                  <a:lnTo>
                    <a:pt x="52697" y="34081"/>
                  </a:lnTo>
                  <a:lnTo>
                    <a:pt x="102636" y="56681"/>
                  </a:lnTo>
                  <a:lnTo>
                    <a:pt x="150227" y="74976"/>
                  </a:lnTo>
                  <a:lnTo>
                    <a:pt x="195880" y="89139"/>
                  </a:lnTo>
                  <a:lnTo>
                    <a:pt x="240006" y="99344"/>
                  </a:lnTo>
                  <a:lnTo>
                    <a:pt x="283013" y="105764"/>
                  </a:lnTo>
                  <a:lnTo>
                    <a:pt x="325313" y="108573"/>
                  </a:lnTo>
                  <a:lnTo>
                    <a:pt x="367315" y="107945"/>
                  </a:lnTo>
                  <a:lnTo>
                    <a:pt x="409430" y="104053"/>
                  </a:lnTo>
                  <a:lnTo>
                    <a:pt x="452067" y="97070"/>
                  </a:lnTo>
                  <a:lnTo>
                    <a:pt x="495636" y="87171"/>
                  </a:lnTo>
                  <a:lnTo>
                    <a:pt x="540548" y="74529"/>
                  </a:lnTo>
                  <a:lnTo>
                    <a:pt x="587213" y="59317"/>
                  </a:lnTo>
                  <a:lnTo>
                    <a:pt x="636041" y="41709"/>
                  </a:lnTo>
                  <a:lnTo>
                    <a:pt x="687441" y="21879"/>
                  </a:lnTo>
                  <a:lnTo>
                    <a:pt x="74182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676959" y="5336341"/>
              <a:ext cx="0" cy="1591945"/>
            </a:xfrm>
            <a:custGeom>
              <a:avLst/>
              <a:gdLst/>
              <a:ahLst/>
              <a:cxnLst/>
              <a:rect l="l" t="t" r="r" b="b"/>
              <a:pathLst>
                <a:path h="1591945">
                  <a:moveTo>
                    <a:pt x="0" y="0"/>
                  </a:moveTo>
                  <a:lnTo>
                    <a:pt x="0" y="1591574"/>
                  </a:lnTo>
                </a:path>
              </a:pathLst>
            </a:custGeom>
            <a:ln w="31412">
              <a:solidFill>
                <a:srgbClr val="C56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456924" y="4927830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230359" y="0"/>
                  </a:moveTo>
                  <a:lnTo>
                    <a:pt x="0" y="460718"/>
                  </a:lnTo>
                  <a:lnTo>
                    <a:pt x="460718" y="460718"/>
                  </a:lnTo>
                  <a:lnTo>
                    <a:pt x="230359" y="0"/>
                  </a:lnTo>
                  <a:close/>
                </a:path>
              </a:pathLst>
            </a:custGeom>
            <a:solidFill>
              <a:srgbClr val="C56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397497" y="2878689"/>
            <a:ext cx="7934959" cy="530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940050" algn="r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リモートリポジトリ</a:t>
            </a:r>
            <a:endParaRPr sz="3950">
              <a:latin typeface="メイリオ"/>
              <a:cs typeface="メイリオ"/>
            </a:endParaRPr>
          </a:p>
          <a:p>
            <a:pPr marR="2940050" algn="r">
              <a:lnSpc>
                <a:spcPct val="100000"/>
              </a:lnSpc>
              <a:spcBef>
                <a:spcPts val="209"/>
              </a:spcBef>
            </a:pPr>
            <a:r>
              <a:rPr sz="3950" spc="170" dirty="0">
                <a:solidFill>
                  <a:srgbClr val="4A4A4A"/>
                </a:solidFill>
                <a:latin typeface="メイリオ"/>
                <a:cs typeface="メイリオ"/>
              </a:rPr>
              <a:t>（GitHub）</a:t>
            </a:r>
            <a:endParaRPr sz="3950">
              <a:latin typeface="メイリオ"/>
              <a:cs typeface="メイリオ"/>
            </a:endParaRPr>
          </a:p>
          <a:p>
            <a:pPr marL="719455" marR="5080" indent="-707390">
              <a:lnSpc>
                <a:spcPct val="240000"/>
              </a:lnSpc>
              <a:spcBef>
                <a:spcPts val="1895"/>
              </a:spcBef>
            </a:pPr>
            <a:r>
              <a:rPr sz="3950" spc="195" dirty="0">
                <a:solidFill>
                  <a:srgbClr val="D17E62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300" dirty="0">
                <a:solidFill>
                  <a:srgbClr val="D17E62"/>
                </a:solidFill>
                <a:latin typeface="メイリオ"/>
                <a:cs typeface="メイリオ"/>
              </a:rPr>
              <a:t>push</a:t>
            </a:r>
            <a:r>
              <a:rPr sz="3950" spc="-2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215" dirty="0">
                <a:solidFill>
                  <a:srgbClr val="D17E62"/>
                </a:solidFill>
                <a:latin typeface="メイリオ"/>
                <a:cs typeface="メイリオ"/>
              </a:rPr>
              <a:t>origin</a:t>
            </a:r>
            <a:r>
              <a:rPr sz="3950" spc="-25" dirty="0">
                <a:solidFill>
                  <a:srgbClr val="D17E62"/>
                </a:solidFill>
                <a:latin typeface="メイリオ"/>
                <a:cs typeface="メイリオ"/>
              </a:rPr>
              <a:t> </a:t>
            </a:r>
            <a:r>
              <a:rPr sz="3950" spc="254" dirty="0">
                <a:solidFill>
                  <a:srgbClr val="D17E62"/>
                </a:solidFill>
                <a:latin typeface="メイリオ"/>
                <a:cs typeface="メイリオ"/>
              </a:rPr>
              <a:t>20170520_01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ローカル</a:t>
            </a:r>
            <a:endParaRPr sz="3950">
              <a:latin typeface="メイリオ"/>
              <a:cs typeface="メイリオ"/>
            </a:endParaRPr>
          </a:p>
          <a:p>
            <a:pPr marR="969010" algn="ctr">
              <a:lnSpc>
                <a:spcPct val="100000"/>
              </a:lnSpc>
              <a:spcBef>
                <a:spcPts val="2515"/>
              </a:spcBef>
            </a:pPr>
            <a:r>
              <a:rPr sz="3950" spc="-10" dirty="0">
                <a:solidFill>
                  <a:srgbClr val="4A4A4A"/>
                </a:solidFill>
                <a:latin typeface="メイリオ"/>
                <a:cs typeface="メイリオ"/>
              </a:rPr>
              <a:t>ローカルリポジトリ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2137485"/>
            <a:ext cx="10049510" cy="9171305"/>
            <a:chOff x="0" y="2137485"/>
            <a:chExt cx="10049510" cy="9171305"/>
          </a:xfrm>
        </p:grpSpPr>
        <p:sp>
          <p:nvSpPr>
            <p:cNvPr id="34" name="object 34"/>
            <p:cNvSpPr/>
            <p:nvPr/>
          </p:nvSpPr>
          <p:spPr>
            <a:xfrm>
              <a:off x="0" y="2137485"/>
              <a:ext cx="10049510" cy="9171305"/>
            </a:xfrm>
            <a:custGeom>
              <a:avLst/>
              <a:gdLst/>
              <a:ahLst/>
              <a:cxnLst/>
              <a:rect l="l" t="t" r="r" b="b"/>
              <a:pathLst>
                <a:path w="10049510" h="9171305">
                  <a:moveTo>
                    <a:pt x="10049272" y="0"/>
                  </a:moveTo>
                  <a:lnTo>
                    <a:pt x="0" y="0"/>
                  </a:lnTo>
                  <a:lnTo>
                    <a:pt x="0" y="9171070"/>
                  </a:lnTo>
                  <a:lnTo>
                    <a:pt x="10049272" y="9171070"/>
                  </a:lnTo>
                  <a:lnTo>
                    <a:pt x="10049272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1596" y="7435753"/>
              <a:ext cx="8408670" cy="2900680"/>
            </a:xfrm>
            <a:custGeom>
              <a:avLst/>
              <a:gdLst/>
              <a:ahLst/>
              <a:cxnLst/>
              <a:rect l="l" t="t" r="r" b="b"/>
              <a:pathLst>
                <a:path w="8408670" h="2900679">
                  <a:moveTo>
                    <a:pt x="8355795" y="397893"/>
                  </a:moveTo>
                  <a:lnTo>
                    <a:pt x="52325" y="397893"/>
                  </a:lnTo>
                  <a:lnTo>
                    <a:pt x="31938" y="402001"/>
                  </a:lnTo>
                  <a:lnTo>
                    <a:pt x="15308" y="413202"/>
                  </a:lnTo>
                  <a:lnTo>
                    <a:pt x="4105" y="429817"/>
                  </a:lnTo>
                  <a:lnTo>
                    <a:pt x="0" y="450163"/>
                  </a:lnTo>
                  <a:lnTo>
                    <a:pt x="0" y="2848165"/>
                  </a:lnTo>
                  <a:lnTo>
                    <a:pt x="4111" y="2868523"/>
                  </a:lnTo>
                  <a:lnTo>
                    <a:pt x="15325" y="2885136"/>
                  </a:lnTo>
                  <a:lnTo>
                    <a:pt x="31958" y="2896331"/>
                  </a:lnTo>
                  <a:lnTo>
                    <a:pt x="52325" y="2900434"/>
                  </a:lnTo>
                  <a:lnTo>
                    <a:pt x="8355795" y="2900434"/>
                  </a:lnTo>
                  <a:lnTo>
                    <a:pt x="8376183" y="2896327"/>
                  </a:lnTo>
                  <a:lnTo>
                    <a:pt x="8392813" y="2885125"/>
                  </a:lnTo>
                  <a:lnTo>
                    <a:pt x="8404015" y="2868511"/>
                  </a:lnTo>
                  <a:lnTo>
                    <a:pt x="8408121" y="2848165"/>
                  </a:lnTo>
                  <a:lnTo>
                    <a:pt x="8408121" y="450163"/>
                  </a:lnTo>
                  <a:lnTo>
                    <a:pt x="8404009" y="429804"/>
                  </a:lnTo>
                  <a:lnTo>
                    <a:pt x="8392795" y="413191"/>
                  </a:lnTo>
                  <a:lnTo>
                    <a:pt x="8376163" y="401997"/>
                  </a:lnTo>
                  <a:lnTo>
                    <a:pt x="8355795" y="397893"/>
                  </a:lnTo>
                  <a:close/>
                </a:path>
                <a:path w="8408670" h="2900679">
                  <a:moveTo>
                    <a:pt x="2393053" y="0"/>
                  </a:moveTo>
                  <a:lnTo>
                    <a:pt x="2259153" y="397893"/>
                  </a:lnTo>
                  <a:lnTo>
                    <a:pt x="2526954" y="397893"/>
                  </a:lnTo>
                  <a:lnTo>
                    <a:pt x="2393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829" y="3791885"/>
              <a:ext cx="8691245" cy="3508375"/>
            </a:xfrm>
            <a:custGeom>
              <a:avLst/>
              <a:gdLst/>
              <a:ahLst/>
              <a:cxnLst/>
              <a:rect l="l" t="t" r="r" b="b"/>
              <a:pathLst>
                <a:path w="8691245" h="3508375">
                  <a:moveTo>
                    <a:pt x="8690834" y="0"/>
                  </a:moveTo>
                  <a:lnTo>
                    <a:pt x="0" y="0"/>
                  </a:lnTo>
                  <a:lnTo>
                    <a:pt x="0" y="3403005"/>
                  </a:lnTo>
                  <a:lnTo>
                    <a:pt x="8247" y="3443775"/>
                  </a:lnTo>
                  <a:lnTo>
                    <a:pt x="30719" y="3477068"/>
                  </a:lnTo>
                  <a:lnTo>
                    <a:pt x="64040" y="3499515"/>
                  </a:lnTo>
                  <a:lnTo>
                    <a:pt x="104811" y="3507746"/>
                  </a:lnTo>
                  <a:lnTo>
                    <a:pt x="8586023" y="3507746"/>
                  </a:lnTo>
                  <a:lnTo>
                    <a:pt x="8626844" y="3499509"/>
                  </a:lnTo>
                  <a:lnTo>
                    <a:pt x="8660159" y="3477053"/>
                  </a:lnTo>
                  <a:lnTo>
                    <a:pt x="8682606" y="3443758"/>
                  </a:lnTo>
                  <a:lnTo>
                    <a:pt x="8690834" y="3403005"/>
                  </a:lnTo>
                  <a:lnTo>
                    <a:pt x="869083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7829" y="3037981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2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4" y="753903"/>
                  </a:lnTo>
                  <a:lnTo>
                    <a:pt x="8690834" y="52414"/>
                  </a:lnTo>
                  <a:lnTo>
                    <a:pt x="8686716" y="31979"/>
                  </a:lnTo>
                  <a:lnTo>
                    <a:pt x="8675483" y="15322"/>
                  </a:lnTo>
                  <a:lnTo>
                    <a:pt x="8658823" y="4108"/>
                  </a:lnTo>
                  <a:lnTo>
                    <a:pt x="863842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085"/>
              </a:spcBef>
            </a:pPr>
            <a:r>
              <a:rPr spc="-310" dirty="0"/>
              <a:t>&gt;_</a:t>
            </a:r>
            <a:r>
              <a:rPr spc="-15" dirty="0"/>
              <a:t> ターミナル</a:t>
            </a:r>
          </a:p>
          <a:p>
            <a:pPr marL="456565" indent="-441325">
              <a:lnSpc>
                <a:spcPct val="100000"/>
              </a:lnSpc>
              <a:spcBef>
                <a:spcPts val="2630"/>
              </a:spcBef>
              <a:buChar char="~"/>
              <a:tabLst>
                <a:tab pos="457200" algn="l"/>
              </a:tabLst>
            </a:pPr>
            <a:r>
              <a:rPr sz="3950" spc="270" dirty="0"/>
              <a:t>$</a:t>
            </a:r>
            <a:r>
              <a:rPr sz="3950" spc="200" dirty="0"/>
              <a:t> </a:t>
            </a:r>
            <a:r>
              <a:rPr sz="3950" spc="135" dirty="0"/>
              <a:t>git</a:t>
            </a:r>
            <a:r>
              <a:rPr sz="3950" spc="204" dirty="0"/>
              <a:t> </a:t>
            </a:r>
            <a:r>
              <a:rPr sz="3950" spc="155" dirty="0"/>
              <a:t>push</a:t>
            </a:r>
            <a:r>
              <a:rPr sz="3950" spc="-45" dirty="0"/>
              <a:t> [リモート名] [タグ名]</a:t>
            </a:r>
            <a:endParaRPr sz="3950"/>
          </a:p>
          <a:p>
            <a:pPr marL="456565" indent="-441325">
              <a:lnSpc>
                <a:spcPct val="100000"/>
              </a:lnSpc>
              <a:spcBef>
                <a:spcPts val="45"/>
              </a:spcBef>
              <a:buChar char="~"/>
              <a:tabLst>
                <a:tab pos="457200" algn="l"/>
              </a:tabLst>
            </a:pPr>
            <a:r>
              <a:rPr sz="3950" spc="270" dirty="0"/>
              <a:t>$</a:t>
            </a:r>
            <a:r>
              <a:rPr sz="3950" spc="190" dirty="0"/>
              <a:t> </a:t>
            </a:r>
            <a:r>
              <a:rPr sz="3950" spc="135" dirty="0"/>
              <a:t>git</a:t>
            </a:r>
            <a:r>
              <a:rPr sz="3950" spc="200" dirty="0"/>
              <a:t> </a:t>
            </a:r>
            <a:r>
              <a:rPr sz="3950" spc="155" dirty="0"/>
              <a:t>push</a:t>
            </a:r>
            <a:r>
              <a:rPr sz="3950" spc="195" dirty="0"/>
              <a:t> </a:t>
            </a:r>
            <a:r>
              <a:rPr sz="3950" spc="135" dirty="0"/>
              <a:t>origin</a:t>
            </a:r>
            <a:r>
              <a:rPr sz="3950" spc="190" dirty="0"/>
              <a:t> </a:t>
            </a:r>
            <a:r>
              <a:rPr sz="3950" spc="335" dirty="0"/>
              <a:t>20170520_01</a:t>
            </a:r>
            <a:endParaRPr sz="3950"/>
          </a:p>
          <a:p>
            <a:pPr marL="15875">
              <a:lnSpc>
                <a:spcPct val="100000"/>
              </a:lnSpc>
              <a:spcBef>
                <a:spcPts val="4820"/>
              </a:spcBef>
            </a:pPr>
            <a:r>
              <a:rPr sz="3950" spc="20" dirty="0"/>
              <a:t># タグを一斉に送信する</a:t>
            </a:r>
            <a:endParaRPr sz="3950"/>
          </a:p>
          <a:p>
            <a:pPr marL="456565" indent="-441325">
              <a:lnSpc>
                <a:spcPct val="100000"/>
              </a:lnSpc>
              <a:spcBef>
                <a:spcPts val="45"/>
              </a:spcBef>
              <a:buChar char="~"/>
              <a:tabLst>
                <a:tab pos="457200" algn="l"/>
              </a:tabLst>
            </a:pPr>
            <a:r>
              <a:rPr sz="3950" spc="270" dirty="0"/>
              <a:t>$</a:t>
            </a:r>
            <a:r>
              <a:rPr sz="3950" spc="190" dirty="0"/>
              <a:t> </a:t>
            </a:r>
            <a:r>
              <a:rPr sz="3950" spc="135" dirty="0"/>
              <a:t>git</a:t>
            </a:r>
            <a:r>
              <a:rPr sz="3950" spc="204" dirty="0"/>
              <a:t> </a:t>
            </a:r>
            <a:r>
              <a:rPr sz="3950" spc="155" dirty="0"/>
              <a:t>push</a:t>
            </a:r>
            <a:r>
              <a:rPr sz="3950" spc="204" dirty="0"/>
              <a:t> </a:t>
            </a:r>
            <a:r>
              <a:rPr sz="3950" spc="135" dirty="0"/>
              <a:t>origin</a:t>
            </a:r>
            <a:r>
              <a:rPr sz="3950" spc="204" dirty="0"/>
              <a:t> </a:t>
            </a:r>
            <a:r>
              <a:rPr sz="3950" dirty="0"/>
              <a:t>--</a:t>
            </a:r>
            <a:r>
              <a:rPr sz="3950" spc="-20" dirty="0"/>
              <a:t>tags</a:t>
            </a:r>
            <a:endParaRPr sz="395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950"/>
          </a:p>
          <a:p>
            <a:pPr marL="12700" marR="161925">
              <a:lnSpc>
                <a:spcPct val="100899"/>
              </a:lnSpc>
            </a:pPr>
            <a:r>
              <a:rPr sz="3950" dirty="0">
                <a:solidFill>
                  <a:srgbClr val="4A4A4A"/>
                </a:solidFill>
              </a:rPr>
              <a:t>--tags</a:t>
            </a:r>
            <a:r>
              <a:rPr sz="3950" spc="-50" dirty="0">
                <a:solidFill>
                  <a:srgbClr val="4A4A4A"/>
                </a:solidFill>
              </a:rPr>
              <a:t> を付けるとローカルにあって</a:t>
            </a:r>
            <a:r>
              <a:rPr sz="3950" spc="-5" dirty="0">
                <a:solidFill>
                  <a:srgbClr val="4A4A4A"/>
                </a:solidFill>
              </a:rPr>
              <a:t>リモートリポジトリに存在しない</a:t>
            </a:r>
            <a:r>
              <a:rPr sz="3950" spc="-50" dirty="0">
                <a:solidFill>
                  <a:srgbClr val="4A4A4A"/>
                </a:solidFill>
              </a:rPr>
              <a:t> </a:t>
            </a:r>
            <a:r>
              <a:rPr sz="3950" spc="-5" dirty="0">
                <a:solidFill>
                  <a:srgbClr val="4A4A4A"/>
                </a:solidFill>
              </a:rPr>
              <a:t>タグを一斉に送信するよ。</a:t>
            </a:r>
            <a:endParaRPr sz="395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3907" y="5013325"/>
            <a:ext cx="1049655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-90" dirty="0">
                <a:solidFill>
                  <a:srgbClr val="FFFFFF"/>
                </a:solidFill>
              </a:rPr>
              <a:t>スタッシュのコマンド</a:t>
            </a:r>
            <a:endParaRPr sz="825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2136060"/>
            <a:ext cx="10052050" cy="9172575"/>
          </a:xfrm>
          <a:custGeom>
            <a:avLst/>
            <a:gdLst/>
            <a:ahLst/>
            <a:cxnLst/>
            <a:rect l="l" t="t" r="r" b="b"/>
            <a:pathLst>
              <a:path w="10052050" h="9172575">
                <a:moveTo>
                  <a:pt x="10052049" y="0"/>
                </a:moveTo>
                <a:lnTo>
                  <a:pt x="0" y="0"/>
                </a:lnTo>
                <a:lnTo>
                  <a:pt x="0" y="9172495"/>
                </a:lnTo>
                <a:lnTo>
                  <a:pt x="10052049" y="9172495"/>
                </a:lnTo>
                <a:lnTo>
                  <a:pt x="10052049" y="0"/>
                </a:lnTo>
                <a:close/>
              </a:path>
            </a:pathLst>
          </a:custGeom>
          <a:solidFill>
            <a:srgbClr val="CCC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59360" y="9413326"/>
            <a:ext cx="1628139" cy="1588770"/>
            <a:chOff x="10659360" y="9413326"/>
            <a:chExt cx="1628139" cy="1588770"/>
          </a:xfrm>
        </p:grpSpPr>
        <p:sp>
          <p:nvSpPr>
            <p:cNvPr id="4" name="object 4"/>
            <p:cNvSpPr/>
            <p:nvPr/>
          </p:nvSpPr>
          <p:spPr>
            <a:xfrm>
              <a:off x="10659360" y="9425985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2"/>
                  </a:moveTo>
                  <a:lnTo>
                    <a:pt x="0" y="1559872"/>
                  </a:lnTo>
                  <a:lnTo>
                    <a:pt x="5235" y="1565107"/>
                  </a:lnTo>
                  <a:lnTo>
                    <a:pt x="5235" y="1559872"/>
                  </a:lnTo>
                  <a:close/>
                </a:path>
                <a:path w="1628140" h="1565275">
                  <a:moveTo>
                    <a:pt x="1627908" y="1559872"/>
                  </a:moveTo>
                  <a:lnTo>
                    <a:pt x="1622673" y="1559872"/>
                  </a:lnTo>
                  <a:lnTo>
                    <a:pt x="1622673" y="1565107"/>
                  </a:lnTo>
                  <a:lnTo>
                    <a:pt x="1627908" y="1559872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2"/>
                  </a:lnTo>
                  <a:lnTo>
                    <a:pt x="1622673" y="1559872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9361" y="9423797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1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4198" y="406977"/>
                  </a:lnTo>
                  <a:lnTo>
                    <a:pt x="0" y="406977"/>
                  </a:lnTo>
                </a:path>
                <a:path w="1628140" h="1567815">
                  <a:moveTo>
                    <a:pt x="0" y="1567295"/>
                  </a:moveTo>
                  <a:lnTo>
                    <a:pt x="1627908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090301" y="0"/>
                  </a:lnTo>
                </a:path>
                <a:path w="1628140" h="1567815">
                  <a:moveTo>
                    <a:pt x="201526" y="0"/>
                  </a:moveTo>
                  <a:lnTo>
                    <a:pt x="27555" y="358803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1705" y="9692228"/>
              <a:ext cx="69264" cy="692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4655" y="9692228"/>
              <a:ext cx="69275" cy="692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021287" y="9885232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59238" y="8405891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334763" y="6120232"/>
            <a:ext cx="2276475" cy="1259840"/>
            <a:chOff x="10334763" y="6120232"/>
            <a:chExt cx="2276475" cy="1259840"/>
          </a:xfrm>
        </p:grpSpPr>
        <p:sp>
          <p:nvSpPr>
            <p:cNvPr id="11" name="object 11"/>
            <p:cNvSpPr/>
            <p:nvPr/>
          </p:nvSpPr>
          <p:spPr>
            <a:xfrm>
              <a:off x="10366176" y="6497307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3" y="835660"/>
                  </a:moveTo>
                  <a:lnTo>
                    <a:pt x="1012597" y="835660"/>
                  </a:lnTo>
                  <a:lnTo>
                    <a:pt x="1012282" y="849630"/>
                  </a:lnTo>
                  <a:lnTo>
                    <a:pt x="1050788" y="850900"/>
                  </a:lnTo>
                  <a:lnTo>
                    <a:pt x="1085609" y="850900"/>
                  </a:lnTo>
                  <a:lnTo>
                    <a:pt x="1085652" y="848360"/>
                  </a:lnTo>
                  <a:lnTo>
                    <a:pt x="1236800" y="848360"/>
                  </a:lnTo>
                  <a:lnTo>
                    <a:pt x="1249893" y="835660"/>
                  </a:lnTo>
                  <a:close/>
                </a:path>
                <a:path w="2219959" h="850900">
                  <a:moveTo>
                    <a:pt x="1210905" y="848360"/>
                  </a:moveTo>
                  <a:lnTo>
                    <a:pt x="1137892" y="848360"/>
                  </a:lnTo>
                  <a:lnTo>
                    <a:pt x="1137876" y="850900"/>
                  </a:lnTo>
                  <a:lnTo>
                    <a:pt x="1210939" y="850900"/>
                  </a:lnTo>
                  <a:lnTo>
                    <a:pt x="1210905" y="848360"/>
                  </a:lnTo>
                  <a:close/>
                </a:path>
                <a:path w="2219959" h="850900">
                  <a:moveTo>
                    <a:pt x="1336116" y="835660"/>
                  </a:moveTo>
                  <a:lnTo>
                    <a:pt x="1263071" y="835660"/>
                  </a:lnTo>
                  <a:lnTo>
                    <a:pt x="1263328" y="850900"/>
                  </a:lnTo>
                  <a:lnTo>
                    <a:pt x="1311071" y="849630"/>
                  </a:lnTo>
                  <a:lnTo>
                    <a:pt x="1336514" y="848360"/>
                  </a:lnTo>
                  <a:lnTo>
                    <a:pt x="1336116" y="835660"/>
                  </a:lnTo>
                  <a:close/>
                </a:path>
                <a:path w="2219959" h="850900">
                  <a:moveTo>
                    <a:pt x="960452" y="835660"/>
                  </a:moveTo>
                  <a:lnTo>
                    <a:pt x="887533" y="835660"/>
                  </a:lnTo>
                  <a:lnTo>
                    <a:pt x="886886" y="844550"/>
                  </a:lnTo>
                  <a:lnTo>
                    <a:pt x="900090" y="844550"/>
                  </a:lnTo>
                  <a:lnTo>
                    <a:pt x="952610" y="847090"/>
                  </a:lnTo>
                  <a:lnTo>
                    <a:pt x="960050" y="848360"/>
                  </a:lnTo>
                  <a:lnTo>
                    <a:pt x="960452" y="835660"/>
                  </a:lnTo>
                  <a:close/>
                </a:path>
                <a:path w="2219959" h="850900">
                  <a:moveTo>
                    <a:pt x="1461023" y="835660"/>
                  </a:moveTo>
                  <a:lnTo>
                    <a:pt x="1388229" y="835660"/>
                  </a:lnTo>
                  <a:lnTo>
                    <a:pt x="1388670" y="845820"/>
                  </a:lnTo>
                  <a:lnTo>
                    <a:pt x="1417339" y="844550"/>
                  </a:lnTo>
                  <a:lnTo>
                    <a:pt x="1461588" y="842010"/>
                  </a:lnTo>
                  <a:lnTo>
                    <a:pt x="1461023" y="835660"/>
                  </a:lnTo>
                  <a:close/>
                </a:path>
                <a:path w="2219959" h="850900">
                  <a:moveTo>
                    <a:pt x="1512980" y="822960"/>
                  </a:moveTo>
                  <a:lnTo>
                    <a:pt x="762835" y="822960"/>
                  </a:lnTo>
                  <a:lnTo>
                    <a:pt x="761868" y="834390"/>
                  </a:lnTo>
                  <a:lnTo>
                    <a:pt x="835000" y="840740"/>
                  </a:lnTo>
                  <a:lnTo>
                    <a:pt x="835513" y="835660"/>
                  </a:lnTo>
                  <a:lnTo>
                    <a:pt x="1500142" y="835660"/>
                  </a:lnTo>
                  <a:lnTo>
                    <a:pt x="1512980" y="822960"/>
                  </a:lnTo>
                  <a:close/>
                </a:path>
                <a:path w="2219959" h="850900">
                  <a:moveTo>
                    <a:pt x="1585627" y="822960"/>
                  </a:moveTo>
                  <a:lnTo>
                    <a:pt x="1512980" y="822960"/>
                  </a:lnTo>
                  <a:lnTo>
                    <a:pt x="1514048" y="838200"/>
                  </a:lnTo>
                  <a:lnTo>
                    <a:pt x="1528745" y="836930"/>
                  </a:lnTo>
                  <a:lnTo>
                    <a:pt x="1584589" y="830580"/>
                  </a:lnTo>
                  <a:lnTo>
                    <a:pt x="1586760" y="830580"/>
                  </a:lnTo>
                  <a:lnTo>
                    <a:pt x="1585627" y="822960"/>
                  </a:lnTo>
                  <a:close/>
                </a:path>
                <a:path w="2219959" h="850900">
                  <a:moveTo>
                    <a:pt x="1637248" y="810260"/>
                  </a:moveTo>
                  <a:lnTo>
                    <a:pt x="638943" y="810260"/>
                  </a:lnTo>
                  <a:lnTo>
                    <a:pt x="637167" y="819150"/>
                  </a:lnTo>
                  <a:lnTo>
                    <a:pt x="678157" y="825500"/>
                  </a:lnTo>
                  <a:lnTo>
                    <a:pt x="710122" y="829310"/>
                  </a:lnTo>
                  <a:lnTo>
                    <a:pt x="711077" y="822960"/>
                  </a:lnTo>
                  <a:lnTo>
                    <a:pt x="1624603" y="822960"/>
                  </a:lnTo>
                  <a:lnTo>
                    <a:pt x="1637248" y="810260"/>
                  </a:lnTo>
                  <a:close/>
                </a:path>
                <a:path w="2219959" h="850900">
                  <a:moveTo>
                    <a:pt x="1722199" y="797560"/>
                  </a:moveTo>
                  <a:lnTo>
                    <a:pt x="587678" y="797560"/>
                  </a:lnTo>
                  <a:lnTo>
                    <a:pt x="600288" y="810260"/>
                  </a:lnTo>
                  <a:lnTo>
                    <a:pt x="1637248" y="810260"/>
                  </a:lnTo>
                  <a:lnTo>
                    <a:pt x="1638858" y="824230"/>
                  </a:lnTo>
                  <a:lnTo>
                    <a:pt x="1639574" y="824230"/>
                  </a:lnTo>
                  <a:lnTo>
                    <a:pt x="1692985" y="816610"/>
                  </a:lnTo>
                  <a:lnTo>
                    <a:pt x="1709826" y="812800"/>
                  </a:lnTo>
                  <a:lnTo>
                    <a:pt x="1709078" y="810260"/>
                  </a:lnTo>
                  <a:lnTo>
                    <a:pt x="1722199" y="797560"/>
                  </a:lnTo>
                  <a:close/>
                </a:path>
                <a:path w="2219959" h="850900">
                  <a:moveTo>
                    <a:pt x="1829556" y="772160"/>
                  </a:moveTo>
                  <a:lnTo>
                    <a:pt x="466111" y="772160"/>
                  </a:lnTo>
                  <a:lnTo>
                    <a:pt x="478389" y="784860"/>
                  </a:lnTo>
                  <a:lnTo>
                    <a:pt x="516382" y="784860"/>
                  </a:lnTo>
                  <a:lnTo>
                    <a:pt x="514103" y="797560"/>
                  </a:lnTo>
                  <a:lnTo>
                    <a:pt x="585669" y="811530"/>
                  </a:lnTo>
                  <a:lnTo>
                    <a:pt x="587678" y="797560"/>
                  </a:lnTo>
                  <a:lnTo>
                    <a:pt x="1788394" y="797560"/>
                  </a:lnTo>
                  <a:lnTo>
                    <a:pt x="1792230" y="796290"/>
                  </a:lnTo>
                  <a:lnTo>
                    <a:pt x="1832765" y="784860"/>
                  </a:lnTo>
                  <a:lnTo>
                    <a:pt x="1829556" y="772160"/>
                  </a:lnTo>
                  <a:close/>
                </a:path>
                <a:path w="2219959" h="850900">
                  <a:moveTo>
                    <a:pt x="1788394" y="797560"/>
                  </a:moveTo>
                  <a:lnTo>
                    <a:pt x="1759820" y="797560"/>
                  </a:lnTo>
                  <a:lnTo>
                    <a:pt x="1761416" y="802640"/>
                  </a:lnTo>
                  <a:lnTo>
                    <a:pt x="1788394" y="797560"/>
                  </a:lnTo>
                  <a:close/>
                </a:path>
                <a:path w="2219959" h="850900">
                  <a:moveTo>
                    <a:pt x="1945647" y="734060"/>
                  </a:moveTo>
                  <a:lnTo>
                    <a:pt x="346952" y="734060"/>
                  </a:lnTo>
                  <a:lnTo>
                    <a:pt x="359087" y="746760"/>
                  </a:lnTo>
                  <a:lnTo>
                    <a:pt x="383742" y="746760"/>
                  </a:lnTo>
                  <a:lnTo>
                    <a:pt x="396260" y="759460"/>
                  </a:lnTo>
                  <a:lnTo>
                    <a:pt x="394746" y="763270"/>
                  </a:lnTo>
                  <a:lnTo>
                    <a:pt x="459944" y="783590"/>
                  </a:lnTo>
                  <a:lnTo>
                    <a:pt x="461888" y="784860"/>
                  </a:lnTo>
                  <a:lnTo>
                    <a:pt x="463430" y="784860"/>
                  </a:lnTo>
                  <a:lnTo>
                    <a:pt x="466111" y="772160"/>
                  </a:lnTo>
                  <a:lnTo>
                    <a:pt x="1855401" y="772160"/>
                  </a:lnTo>
                  <a:lnTo>
                    <a:pt x="1866987" y="759460"/>
                  </a:lnTo>
                  <a:lnTo>
                    <a:pt x="1902597" y="759460"/>
                  </a:lnTo>
                  <a:lnTo>
                    <a:pt x="1949467" y="741680"/>
                  </a:lnTo>
                  <a:lnTo>
                    <a:pt x="1945647" y="734060"/>
                  </a:lnTo>
                  <a:close/>
                </a:path>
                <a:path w="2219959" h="850900">
                  <a:moveTo>
                    <a:pt x="1902597" y="759460"/>
                  </a:moveTo>
                  <a:lnTo>
                    <a:pt x="1878497" y="759460"/>
                  </a:lnTo>
                  <a:lnTo>
                    <a:pt x="1881796" y="767080"/>
                  </a:lnTo>
                  <a:lnTo>
                    <a:pt x="1902597" y="759460"/>
                  </a:lnTo>
                  <a:close/>
                </a:path>
                <a:path w="2219959" h="850900">
                  <a:moveTo>
                    <a:pt x="1992410" y="708660"/>
                  </a:moveTo>
                  <a:lnTo>
                    <a:pt x="278902" y="708660"/>
                  </a:lnTo>
                  <a:lnTo>
                    <a:pt x="274676" y="722630"/>
                  </a:lnTo>
                  <a:lnTo>
                    <a:pt x="300718" y="732790"/>
                  </a:lnTo>
                  <a:lnTo>
                    <a:pt x="341974" y="746760"/>
                  </a:lnTo>
                  <a:lnTo>
                    <a:pt x="343539" y="746760"/>
                  </a:lnTo>
                  <a:lnTo>
                    <a:pt x="346952" y="734060"/>
                  </a:lnTo>
                  <a:lnTo>
                    <a:pt x="1957576" y="734060"/>
                  </a:lnTo>
                  <a:lnTo>
                    <a:pt x="1969347" y="721360"/>
                  </a:lnTo>
                  <a:lnTo>
                    <a:pt x="1980958" y="721360"/>
                  </a:lnTo>
                  <a:lnTo>
                    <a:pt x="1992410" y="708660"/>
                  </a:lnTo>
                  <a:close/>
                </a:path>
                <a:path w="2219959" h="850900">
                  <a:moveTo>
                    <a:pt x="2041496" y="695960"/>
                  </a:moveTo>
                  <a:lnTo>
                    <a:pt x="242746" y="695960"/>
                  </a:lnTo>
                  <a:lnTo>
                    <a:pt x="254585" y="708660"/>
                  </a:lnTo>
                  <a:lnTo>
                    <a:pt x="1992410" y="708660"/>
                  </a:lnTo>
                  <a:lnTo>
                    <a:pt x="1997866" y="718820"/>
                  </a:lnTo>
                  <a:lnTo>
                    <a:pt x="2041496" y="695960"/>
                  </a:lnTo>
                  <a:close/>
                </a:path>
                <a:path w="2219959" h="850900">
                  <a:moveTo>
                    <a:pt x="2078875" y="657860"/>
                  </a:moveTo>
                  <a:lnTo>
                    <a:pt x="165722" y="657860"/>
                  </a:lnTo>
                  <a:lnTo>
                    <a:pt x="160564" y="671830"/>
                  </a:lnTo>
                  <a:lnTo>
                    <a:pt x="185059" y="684530"/>
                  </a:lnTo>
                  <a:lnTo>
                    <a:pt x="212106" y="695960"/>
                  </a:lnTo>
                  <a:lnTo>
                    <a:pt x="227803" y="702310"/>
                  </a:lnTo>
                  <a:lnTo>
                    <a:pt x="231123" y="695960"/>
                  </a:lnTo>
                  <a:lnTo>
                    <a:pt x="2041496" y="695960"/>
                  </a:lnTo>
                  <a:lnTo>
                    <a:pt x="2058416" y="687070"/>
                  </a:lnTo>
                  <a:lnTo>
                    <a:pt x="2055895" y="683260"/>
                  </a:lnTo>
                  <a:lnTo>
                    <a:pt x="2067684" y="670560"/>
                  </a:lnTo>
                  <a:lnTo>
                    <a:pt x="2078875" y="657860"/>
                  </a:lnTo>
                  <a:close/>
                </a:path>
                <a:path w="2219959" h="850900">
                  <a:moveTo>
                    <a:pt x="2099443" y="645160"/>
                  </a:moveTo>
                  <a:lnTo>
                    <a:pt x="141625" y="645160"/>
                  </a:lnTo>
                  <a:lnTo>
                    <a:pt x="153297" y="657860"/>
                  </a:lnTo>
                  <a:lnTo>
                    <a:pt x="2089463" y="657860"/>
                  </a:lnTo>
                  <a:lnTo>
                    <a:pt x="2099443" y="645160"/>
                  </a:lnTo>
                  <a:close/>
                </a:path>
                <a:path w="2219959" h="850900">
                  <a:moveTo>
                    <a:pt x="2124223" y="645160"/>
                  </a:moveTo>
                  <a:lnTo>
                    <a:pt x="2099443" y="645160"/>
                  </a:lnTo>
                  <a:lnTo>
                    <a:pt x="2107436" y="656590"/>
                  </a:lnTo>
                  <a:lnTo>
                    <a:pt x="2112431" y="652780"/>
                  </a:lnTo>
                  <a:lnTo>
                    <a:pt x="2124223" y="645160"/>
                  </a:lnTo>
                  <a:close/>
                </a:path>
                <a:path w="2219959" h="850900">
                  <a:moveTo>
                    <a:pt x="2198924" y="556260"/>
                  </a:moveTo>
                  <a:lnTo>
                    <a:pt x="37461" y="556260"/>
                  </a:lnTo>
                  <a:lnTo>
                    <a:pt x="43673" y="568960"/>
                  </a:lnTo>
                  <a:lnTo>
                    <a:pt x="50461" y="581660"/>
                  </a:lnTo>
                  <a:lnTo>
                    <a:pt x="57764" y="594360"/>
                  </a:lnTo>
                  <a:lnTo>
                    <a:pt x="65520" y="594360"/>
                  </a:lnTo>
                  <a:lnTo>
                    <a:pt x="56093" y="604520"/>
                  </a:lnTo>
                  <a:lnTo>
                    <a:pt x="74680" y="619760"/>
                  </a:lnTo>
                  <a:lnTo>
                    <a:pt x="90663" y="632460"/>
                  </a:lnTo>
                  <a:lnTo>
                    <a:pt x="114521" y="646430"/>
                  </a:lnTo>
                  <a:lnTo>
                    <a:pt x="118017" y="648970"/>
                  </a:lnTo>
                  <a:lnTo>
                    <a:pt x="120551" y="645160"/>
                  </a:lnTo>
                  <a:lnTo>
                    <a:pt x="2124223" y="645160"/>
                  </a:lnTo>
                  <a:lnTo>
                    <a:pt x="2132950" y="638810"/>
                  </a:lnTo>
                  <a:lnTo>
                    <a:pt x="2154137" y="619760"/>
                  </a:lnTo>
                  <a:lnTo>
                    <a:pt x="2160069" y="613410"/>
                  </a:lnTo>
                  <a:lnTo>
                    <a:pt x="2153232" y="607060"/>
                  </a:lnTo>
                  <a:lnTo>
                    <a:pt x="2160736" y="594360"/>
                  </a:lnTo>
                  <a:lnTo>
                    <a:pt x="2167848" y="581660"/>
                  </a:lnTo>
                  <a:lnTo>
                    <a:pt x="2174511" y="581660"/>
                  </a:lnTo>
                  <a:lnTo>
                    <a:pt x="2180666" y="568960"/>
                  </a:lnTo>
                  <a:lnTo>
                    <a:pt x="2193321" y="568960"/>
                  </a:lnTo>
                  <a:lnTo>
                    <a:pt x="2194526" y="566420"/>
                  </a:lnTo>
                  <a:lnTo>
                    <a:pt x="2198924" y="556260"/>
                  </a:lnTo>
                  <a:close/>
                </a:path>
                <a:path w="2219959" h="850900">
                  <a:moveTo>
                    <a:pt x="2193321" y="568960"/>
                  </a:moveTo>
                  <a:lnTo>
                    <a:pt x="2180666" y="568960"/>
                  </a:lnTo>
                  <a:lnTo>
                    <a:pt x="2190344" y="572770"/>
                  </a:lnTo>
                  <a:lnTo>
                    <a:pt x="2193321" y="568960"/>
                  </a:lnTo>
                  <a:close/>
                </a:path>
                <a:path w="2219959" h="850900">
                  <a:moveTo>
                    <a:pt x="2203608" y="492760"/>
                  </a:moveTo>
                  <a:lnTo>
                    <a:pt x="2698" y="492760"/>
                  </a:lnTo>
                  <a:lnTo>
                    <a:pt x="7124" y="520700"/>
                  </a:lnTo>
                  <a:lnTo>
                    <a:pt x="25174" y="561340"/>
                  </a:lnTo>
                  <a:lnTo>
                    <a:pt x="37461" y="556260"/>
                  </a:lnTo>
                  <a:lnTo>
                    <a:pt x="2198924" y="556260"/>
                  </a:lnTo>
                  <a:lnTo>
                    <a:pt x="2213054" y="520700"/>
                  </a:lnTo>
                  <a:lnTo>
                    <a:pt x="2215403" y="505460"/>
                  </a:lnTo>
                  <a:lnTo>
                    <a:pt x="2202582" y="505460"/>
                  </a:lnTo>
                  <a:lnTo>
                    <a:pt x="2203608" y="492760"/>
                  </a:lnTo>
                  <a:close/>
                </a:path>
                <a:path w="2219959" h="850900">
                  <a:moveTo>
                    <a:pt x="821615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10" y="492760"/>
                  </a:lnTo>
                  <a:lnTo>
                    <a:pt x="2204121" y="492760"/>
                  </a:lnTo>
                  <a:lnTo>
                    <a:pt x="2204121" y="454660"/>
                  </a:lnTo>
                  <a:lnTo>
                    <a:pt x="2219827" y="454660"/>
                  </a:lnTo>
                  <a:lnTo>
                    <a:pt x="2219827" y="378460"/>
                  </a:lnTo>
                  <a:lnTo>
                    <a:pt x="2204121" y="378460"/>
                  </a:lnTo>
                  <a:lnTo>
                    <a:pt x="2204121" y="327660"/>
                  </a:lnTo>
                  <a:lnTo>
                    <a:pt x="2219827" y="327660"/>
                  </a:lnTo>
                  <a:lnTo>
                    <a:pt x="2219827" y="302260"/>
                  </a:lnTo>
                  <a:lnTo>
                    <a:pt x="1044271" y="302260"/>
                  </a:lnTo>
                  <a:lnTo>
                    <a:pt x="1045559" y="289560"/>
                  </a:lnTo>
                  <a:lnTo>
                    <a:pt x="945522" y="289560"/>
                  </a:lnTo>
                  <a:lnTo>
                    <a:pt x="932469" y="276860"/>
                  </a:lnTo>
                  <a:lnTo>
                    <a:pt x="919259" y="276860"/>
                  </a:lnTo>
                  <a:lnTo>
                    <a:pt x="922233" y="264160"/>
                  </a:lnTo>
                  <a:lnTo>
                    <a:pt x="834383" y="264160"/>
                  </a:lnTo>
                  <a:lnTo>
                    <a:pt x="821615" y="251460"/>
                  </a:lnTo>
                  <a:close/>
                </a:path>
                <a:path w="2219959" h="850900">
                  <a:moveTo>
                    <a:pt x="1083384" y="273050"/>
                  </a:moveTo>
                  <a:lnTo>
                    <a:pt x="1087075" y="276860"/>
                  </a:lnTo>
                  <a:lnTo>
                    <a:pt x="1099579" y="276860"/>
                  </a:lnTo>
                  <a:lnTo>
                    <a:pt x="1096982" y="302260"/>
                  </a:lnTo>
                  <a:lnTo>
                    <a:pt x="1171566" y="302260"/>
                  </a:lnTo>
                  <a:lnTo>
                    <a:pt x="1171630" y="284480"/>
                  </a:lnTo>
                  <a:lnTo>
                    <a:pt x="1110665" y="276860"/>
                  </a:lnTo>
                  <a:lnTo>
                    <a:pt x="1083384" y="273050"/>
                  </a:lnTo>
                  <a:close/>
                </a:path>
                <a:path w="2219959" h="850900">
                  <a:moveTo>
                    <a:pt x="975381" y="257810"/>
                  </a:moveTo>
                  <a:lnTo>
                    <a:pt x="971164" y="289560"/>
                  </a:lnTo>
                  <a:lnTo>
                    <a:pt x="1045559" y="289560"/>
                  </a:lnTo>
                  <a:lnTo>
                    <a:pt x="1047708" y="267970"/>
                  </a:lnTo>
                  <a:lnTo>
                    <a:pt x="975381" y="257810"/>
                  </a:lnTo>
                  <a:close/>
                </a:path>
                <a:path w="2219959" h="850900">
                  <a:moveTo>
                    <a:pt x="852940" y="241300"/>
                  </a:moveTo>
                  <a:lnTo>
                    <a:pt x="847042" y="264160"/>
                  </a:lnTo>
                  <a:lnTo>
                    <a:pt x="922233" y="264160"/>
                  </a:lnTo>
                  <a:lnTo>
                    <a:pt x="925117" y="251460"/>
                  </a:lnTo>
                  <a:lnTo>
                    <a:pt x="852940" y="241300"/>
                  </a:lnTo>
                  <a:close/>
                </a:path>
                <a:path w="2219959" h="850900">
                  <a:moveTo>
                    <a:pt x="577629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55" y="251460"/>
                  </a:lnTo>
                  <a:lnTo>
                    <a:pt x="799410" y="238760"/>
                  </a:lnTo>
                  <a:lnTo>
                    <a:pt x="724333" y="238760"/>
                  </a:lnTo>
                  <a:lnTo>
                    <a:pt x="711747" y="226060"/>
                  </a:lnTo>
                  <a:lnTo>
                    <a:pt x="673550" y="226060"/>
                  </a:lnTo>
                  <a:lnTo>
                    <a:pt x="679071" y="200660"/>
                  </a:lnTo>
                  <a:lnTo>
                    <a:pt x="590199" y="200660"/>
                  </a:lnTo>
                  <a:lnTo>
                    <a:pt x="577629" y="187960"/>
                  </a:lnTo>
                  <a:close/>
                </a:path>
                <a:path w="2219959" h="850900">
                  <a:moveTo>
                    <a:pt x="1490152" y="238760"/>
                  </a:moveTo>
                  <a:lnTo>
                    <a:pt x="1477293" y="242570"/>
                  </a:lnTo>
                  <a:lnTo>
                    <a:pt x="1470158" y="243759"/>
                  </a:lnTo>
                  <a:lnTo>
                    <a:pt x="1477293" y="242570"/>
                  </a:lnTo>
                  <a:lnTo>
                    <a:pt x="1490152" y="238760"/>
                  </a:lnTo>
                  <a:close/>
                </a:path>
                <a:path w="2219959" h="850900">
                  <a:moveTo>
                    <a:pt x="730481" y="208280"/>
                  </a:moveTo>
                  <a:lnTo>
                    <a:pt x="724333" y="238760"/>
                  </a:lnTo>
                  <a:lnTo>
                    <a:pt x="799410" y="238760"/>
                  </a:lnTo>
                  <a:lnTo>
                    <a:pt x="802317" y="228600"/>
                  </a:lnTo>
                  <a:lnTo>
                    <a:pt x="730481" y="208280"/>
                  </a:lnTo>
                  <a:close/>
                </a:path>
                <a:path w="2219959" h="850900">
                  <a:moveTo>
                    <a:pt x="610996" y="176530"/>
                  </a:moveTo>
                  <a:lnTo>
                    <a:pt x="602725" y="200660"/>
                  </a:lnTo>
                  <a:lnTo>
                    <a:pt x="679071" y="200660"/>
                  </a:lnTo>
                  <a:lnTo>
                    <a:pt x="680200" y="195580"/>
                  </a:lnTo>
                  <a:lnTo>
                    <a:pt x="610996" y="176530"/>
                  </a:lnTo>
                  <a:close/>
                </a:path>
                <a:path w="2219959" h="850900">
                  <a:moveTo>
                    <a:pt x="370803" y="102870"/>
                  </a:moveTo>
                  <a:lnTo>
                    <a:pt x="362344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0" y="187960"/>
                  </a:lnTo>
                  <a:lnTo>
                    <a:pt x="558391" y="162560"/>
                  </a:lnTo>
                  <a:lnTo>
                    <a:pt x="469630" y="162560"/>
                  </a:lnTo>
                  <a:lnTo>
                    <a:pt x="457132" y="149860"/>
                  </a:lnTo>
                  <a:lnTo>
                    <a:pt x="432112" y="149860"/>
                  </a:lnTo>
                  <a:lnTo>
                    <a:pt x="438240" y="125730"/>
                  </a:lnTo>
                  <a:lnTo>
                    <a:pt x="370803" y="102870"/>
                  </a:lnTo>
                  <a:close/>
                </a:path>
                <a:path w="2219959" h="850900">
                  <a:moveTo>
                    <a:pt x="489369" y="142240"/>
                  </a:moveTo>
                  <a:lnTo>
                    <a:pt x="482121" y="162560"/>
                  </a:lnTo>
                  <a:lnTo>
                    <a:pt x="558435" y="162560"/>
                  </a:lnTo>
                  <a:lnTo>
                    <a:pt x="498161" y="146050"/>
                  </a:lnTo>
                  <a:lnTo>
                    <a:pt x="489369" y="142240"/>
                  </a:lnTo>
                  <a:close/>
                </a:path>
                <a:path w="2219959" h="850900">
                  <a:moveTo>
                    <a:pt x="59838" y="0"/>
                  </a:moveTo>
                  <a:lnTo>
                    <a:pt x="28677" y="11430"/>
                  </a:lnTo>
                  <a:lnTo>
                    <a:pt x="18984" y="22860"/>
                  </a:lnTo>
                  <a:lnTo>
                    <a:pt x="14127" y="27940"/>
                  </a:lnTo>
                  <a:lnTo>
                    <a:pt x="27586" y="35560"/>
                  </a:lnTo>
                  <a:lnTo>
                    <a:pt x="22513" y="48260"/>
                  </a:lnTo>
                  <a:lnTo>
                    <a:pt x="18786" y="60960"/>
                  </a:lnTo>
                  <a:lnTo>
                    <a:pt x="16490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49862" y="124460"/>
                  </a:lnTo>
                  <a:lnTo>
                    <a:pt x="337421" y="111760"/>
                  </a:lnTo>
                  <a:lnTo>
                    <a:pt x="312671" y="111760"/>
                  </a:lnTo>
                  <a:lnTo>
                    <a:pt x="319491" y="86360"/>
                  </a:lnTo>
                  <a:lnTo>
                    <a:pt x="243322" y="86360"/>
                  </a:lnTo>
                  <a:lnTo>
                    <a:pt x="230724" y="73660"/>
                  </a:lnTo>
                  <a:lnTo>
                    <a:pt x="218297" y="73660"/>
                  </a:lnTo>
                  <a:lnTo>
                    <a:pt x="193962" y="60960"/>
                  </a:lnTo>
                  <a:lnTo>
                    <a:pt x="200722" y="44450"/>
                  </a:lnTo>
                  <a:lnTo>
                    <a:pt x="175426" y="35560"/>
                  </a:lnTo>
                  <a:lnTo>
                    <a:pt x="113001" y="35560"/>
                  </a:lnTo>
                  <a:lnTo>
                    <a:pt x="94162" y="22860"/>
                  </a:lnTo>
                  <a:lnTo>
                    <a:pt x="78044" y="22860"/>
                  </a:lnTo>
                  <a:lnTo>
                    <a:pt x="82313" y="3810"/>
                  </a:lnTo>
                  <a:lnTo>
                    <a:pt x="59838" y="0"/>
                  </a:lnTo>
                  <a:close/>
                </a:path>
                <a:path w="2219959" h="850900">
                  <a:moveTo>
                    <a:pt x="2014390" y="59690"/>
                  </a:moveTo>
                  <a:lnTo>
                    <a:pt x="1947056" y="86360"/>
                  </a:lnTo>
                  <a:lnTo>
                    <a:pt x="1954945" y="111760"/>
                  </a:lnTo>
                  <a:lnTo>
                    <a:pt x="1930655" y="111760"/>
                  </a:lnTo>
                  <a:lnTo>
                    <a:pt x="1918410" y="124460"/>
                  </a:lnTo>
                  <a:lnTo>
                    <a:pt x="2204121" y="124460"/>
                  </a:lnTo>
                  <a:lnTo>
                    <a:pt x="2204121" y="86360"/>
                  </a:lnTo>
                  <a:lnTo>
                    <a:pt x="2022891" y="86360"/>
                  </a:lnTo>
                  <a:lnTo>
                    <a:pt x="2018825" y="73660"/>
                  </a:lnTo>
                  <a:lnTo>
                    <a:pt x="2014390" y="59690"/>
                  </a:lnTo>
                  <a:close/>
                </a:path>
                <a:path w="2219959" h="850900">
                  <a:moveTo>
                    <a:pt x="250009" y="62230"/>
                  </a:moveTo>
                  <a:lnTo>
                    <a:pt x="243322" y="86360"/>
                  </a:lnTo>
                  <a:lnTo>
                    <a:pt x="319491" y="86360"/>
                  </a:lnTo>
                  <a:lnTo>
                    <a:pt x="319668" y="85090"/>
                  </a:lnTo>
                  <a:lnTo>
                    <a:pt x="250009" y="62230"/>
                  </a:lnTo>
                  <a:close/>
                </a:path>
                <a:path w="2219959" h="850900">
                  <a:moveTo>
                    <a:pt x="2204121" y="73660"/>
                  </a:moveTo>
                  <a:lnTo>
                    <a:pt x="2035408" y="73660"/>
                  </a:lnTo>
                  <a:lnTo>
                    <a:pt x="2022891" y="86360"/>
                  </a:lnTo>
                  <a:lnTo>
                    <a:pt x="2204121" y="86360"/>
                  </a:lnTo>
                  <a:lnTo>
                    <a:pt x="2204121" y="73660"/>
                  </a:lnTo>
                  <a:close/>
                </a:path>
                <a:path w="2219959" h="850900">
                  <a:moveTo>
                    <a:pt x="2130328" y="10160"/>
                  </a:moveTo>
                  <a:lnTo>
                    <a:pt x="2124186" y="11430"/>
                  </a:lnTo>
                  <a:lnTo>
                    <a:pt x="2070855" y="35560"/>
                  </a:lnTo>
                  <a:lnTo>
                    <a:pt x="2060825" y="39370"/>
                  </a:lnTo>
                  <a:lnTo>
                    <a:pt x="2071193" y="60960"/>
                  </a:lnTo>
                  <a:lnTo>
                    <a:pt x="2059566" y="60960"/>
                  </a:lnTo>
                  <a:lnTo>
                    <a:pt x="2047635" y="73660"/>
                  </a:lnTo>
                  <a:lnTo>
                    <a:pt x="2219703" y="73660"/>
                  </a:lnTo>
                  <a:lnTo>
                    <a:pt x="2212312" y="36830"/>
                  </a:lnTo>
                  <a:lnTo>
                    <a:pt x="2211233" y="35560"/>
                  </a:lnTo>
                  <a:lnTo>
                    <a:pt x="2137201" y="35560"/>
                  </a:lnTo>
                  <a:lnTo>
                    <a:pt x="2130328" y="10160"/>
                  </a:lnTo>
                  <a:close/>
                </a:path>
                <a:path w="2219959" h="850900">
                  <a:moveTo>
                    <a:pt x="132175" y="19050"/>
                  </a:moveTo>
                  <a:lnTo>
                    <a:pt x="125085" y="35560"/>
                  </a:lnTo>
                  <a:lnTo>
                    <a:pt x="175426" y="35560"/>
                  </a:lnTo>
                  <a:lnTo>
                    <a:pt x="132175" y="19050"/>
                  </a:lnTo>
                  <a:close/>
                </a:path>
                <a:path w="2219959" h="850900">
                  <a:moveTo>
                    <a:pt x="2183352" y="10160"/>
                  </a:moveTo>
                  <a:lnTo>
                    <a:pt x="2177294" y="22860"/>
                  </a:lnTo>
                  <a:lnTo>
                    <a:pt x="2148436" y="22860"/>
                  </a:lnTo>
                  <a:lnTo>
                    <a:pt x="2137201" y="35560"/>
                  </a:lnTo>
                  <a:lnTo>
                    <a:pt x="2211233" y="35560"/>
                  </a:lnTo>
                  <a:lnTo>
                    <a:pt x="2191816" y="12700"/>
                  </a:lnTo>
                  <a:lnTo>
                    <a:pt x="2183352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66176" y="6507483"/>
              <a:ext cx="2213610" cy="840740"/>
            </a:xfrm>
            <a:custGeom>
              <a:avLst/>
              <a:gdLst/>
              <a:ahLst/>
              <a:cxnLst/>
              <a:rect l="l" t="t" r="r" b="b"/>
              <a:pathLst>
                <a:path w="2213609" h="840740">
                  <a:moveTo>
                    <a:pt x="0" y="63096"/>
                  </a:moveTo>
                  <a:lnTo>
                    <a:pt x="7689" y="25293"/>
                  </a:lnTo>
                  <a:lnTo>
                    <a:pt x="28676" y="0"/>
                  </a:lnTo>
                </a:path>
                <a:path w="2213609" h="840740">
                  <a:moveTo>
                    <a:pt x="2213140" y="509454"/>
                  </a:moveTo>
                  <a:lnTo>
                    <a:pt x="2213053" y="510033"/>
                  </a:lnTo>
                  <a:lnTo>
                    <a:pt x="2194524" y="555989"/>
                  </a:lnTo>
                  <a:lnTo>
                    <a:pt x="2166928" y="597030"/>
                  </a:lnTo>
                  <a:lnTo>
                    <a:pt x="2160480" y="602853"/>
                  </a:lnTo>
                </a:path>
                <a:path w="2213609" h="840740">
                  <a:moveTo>
                    <a:pt x="1960273" y="726487"/>
                  </a:moveTo>
                  <a:lnTo>
                    <a:pt x="1836630" y="773206"/>
                  </a:lnTo>
                  <a:lnTo>
                    <a:pt x="1792227" y="785522"/>
                  </a:lnTo>
                  <a:lnTo>
                    <a:pt x="1744106" y="796296"/>
                  </a:lnTo>
                  <a:lnTo>
                    <a:pt x="1692983" y="805624"/>
                  </a:lnTo>
                  <a:lnTo>
                    <a:pt x="1639572" y="813603"/>
                  </a:lnTo>
                  <a:lnTo>
                    <a:pt x="1584588" y="820330"/>
                  </a:lnTo>
                  <a:lnTo>
                    <a:pt x="1528744" y="825902"/>
                  </a:lnTo>
                  <a:lnTo>
                    <a:pt x="1472756" y="830416"/>
                  </a:lnTo>
                  <a:lnTo>
                    <a:pt x="1417339" y="833970"/>
                  </a:lnTo>
                  <a:lnTo>
                    <a:pt x="1363205" y="836660"/>
                  </a:lnTo>
                  <a:lnTo>
                    <a:pt x="1311071" y="838584"/>
                  </a:lnTo>
                  <a:lnTo>
                    <a:pt x="1261650" y="839837"/>
                  </a:lnTo>
                </a:path>
                <a:path w="2213609" h="840740">
                  <a:moveTo>
                    <a:pt x="1173876" y="840724"/>
                  </a:moveTo>
                  <a:lnTo>
                    <a:pt x="1173807" y="840724"/>
                  </a:lnTo>
                  <a:lnTo>
                    <a:pt x="1173749" y="840724"/>
                  </a:lnTo>
                </a:path>
                <a:path w="2213609" h="840740">
                  <a:moveTo>
                    <a:pt x="1050844" y="839701"/>
                  </a:moveTo>
                  <a:lnTo>
                    <a:pt x="1002999" y="838568"/>
                  </a:lnTo>
                  <a:lnTo>
                    <a:pt x="952609" y="836831"/>
                  </a:lnTo>
                  <a:lnTo>
                    <a:pt x="900090" y="834363"/>
                  </a:lnTo>
                  <a:lnTo>
                    <a:pt x="845912" y="831038"/>
                  </a:lnTo>
                  <a:lnTo>
                    <a:pt x="790550" y="826731"/>
                  </a:lnTo>
                  <a:lnTo>
                    <a:pt x="734474" y="821315"/>
                  </a:lnTo>
                  <a:lnTo>
                    <a:pt x="678159" y="814665"/>
                  </a:lnTo>
                  <a:lnTo>
                    <a:pt x="622076" y="806655"/>
                  </a:lnTo>
                  <a:lnTo>
                    <a:pt x="566698" y="797159"/>
                  </a:lnTo>
                  <a:lnTo>
                    <a:pt x="512497" y="786051"/>
                  </a:lnTo>
                  <a:lnTo>
                    <a:pt x="459945" y="773206"/>
                  </a:lnTo>
                  <a:lnTo>
                    <a:pt x="300718" y="722423"/>
                  </a:lnTo>
                  <a:lnTo>
                    <a:pt x="185058" y="673291"/>
                  </a:lnTo>
                  <a:lnTo>
                    <a:pt x="114521" y="636196"/>
                  </a:lnTo>
                  <a:lnTo>
                    <a:pt x="55372" y="592947"/>
                  </a:lnTo>
                  <a:lnTo>
                    <a:pt x="26554" y="553893"/>
                  </a:lnTo>
                  <a:lnTo>
                    <a:pt x="7124" y="509423"/>
                  </a:lnTo>
                  <a:lnTo>
                    <a:pt x="0" y="464604"/>
                  </a:lnTo>
                  <a:lnTo>
                    <a:pt x="0" y="63096"/>
                  </a:lnTo>
                </a:path>
                <a:path w="2213609" h="840740">
                  <a:moveTo>
                    <a:pt x="2191815" y="1540"/>
                  </a:moveTo>
                  <a:lnTo>
                    <a:pt x="2197389" y="8115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66176" y="6135938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66176" y="6135938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0057" y="6955500"/>
              <a:ext cx="92489" cy="9254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48134" y="6955500"/>
              <a:ext cx="92489" cy="9254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297383" y="7111703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0" y="2137057"/>
            <a:ext cx="20146010" cy="9171940"/>
            <a:chOff x="0" y="2137057"/>
            <a:chExt cx="20146010" cy="9171940"/>
          </a:xfrm>
        </p:grpSpPr>
        <p:sp>
          <p:nvSpPr>
            <p:cNvPr id="19" name="object 19"/>
            <p:cNvSpPr/>
            <p:nvPr/>
          </p:nvSpPr>
          <p:spPr>
            <a:xfrm>
              <a:off x="10083413" y="8031169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85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2137057"/>
              <a:ext cx="10048875" cy="9171940"/>
            </a:xfrm>
            <a:custGeom>
              <a:avLst/>
              <a:gdLst/>
              <a:ahLst/>
              <a:cxnLst/>
              <a:rect l="l" t="t" r="r" b="b"/>
              <a:pathLst>
                <a:path w="10048875" h="9171940">
                  <a:moveTo>
                    <a:pt x="10048702" y="0"/>
                  </a:moveTo>
                  <a:lnTo>
                    <a:pt x="0" y="0"/>
                  </a:lnTo>
                  <a:lnTo>
                    <a:pt x="0" y="9171498"/>
                  </a:lnTo>
                  <a:lnTo>
                    <a:pt x="10048702" y="9171498"/>
                  </a:lnTo>
                  <a:lnTo>
                    <a:pt x="10048702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5153" y="5812338"/>
              <a:ext cx="7926705" cy="1508125"/>
            </a:xfrm>
            <a:custGeom>
              <a:avLst/>
              <a:gdLst/>
              <a:ahLst/>
              <a:cxnLst/>
              <a:rect l="l" t="t" r="r" b="b"/>
              <a:pathLst>
                <a:path w="7926705" h="1508125">
                  <a:moveTo>
                    <a:pt x="7874011" y="397893"/>
                  </a:moveTo>
                  <a:lnTo>
                    <a:pt x="52448" y="397893"/>
                  </a:lnTo>
                  <a:lnTo>
                    <a:pt x="32018" y="402012"/>
                  </a:lnTo>
                  <a:lnTo>
                    <a:pt x="15348" y="413245"/>
                  </a:lnTo>
                  <a:lnTo>
                    <a:pt x="4116" y="429906"/>
                  </a:lnTo>
                  <a:lnTo>
                    <a:pt x="0" y="450308"/>
                  </a:lnTo>
                  <a:lnTo>
                    <a:pt x="0" y="1455392"/>
                  </a:lnTo>
                  <a:lnTo>
                    <a:pt x="4121" y="1475806"/>
                  </a:lnTo>
                  <a:lnTo>
                    <a:pt x="15361" y="1492466"/>
                  </a:lnTo>
                  <a:lnTo>
                    <a:pt x="32033" y="1503692"/>
                  </a:lnTo>
                  <a:lnTo>
                    <a:pt x="52448" y="1507807"/>
                  </a:lnTo>
                  <a:lnTo>
                    <a:pt x="7874011" y="1507807"/>
                  </a:lnTo>
                  <a:lnTo>
                    <a:pt x="7894441" y="1503688"/>
                  </a:lnTo>
                  <a:lnTo>
                    <a:pt x="7911111" y="1492455"/>
                  </a:lnTo>
                  <a:lnTo>
                    <a:pt x="7922343" y="1475794"/>
                  </a:lnTo>
                  <a:lnTo>
                    <a:pt x="7926460" y="1455392"/>
                  </a:lnTo>
                  <a:lnTo>
                    <a:pt x="7926460" y="450308"/>
                  </a:lnTo>
                  <a:lnTo>
                    <a:pt x="7922338" y="429894"/>
                  </a:lnTo>
                  <a:lnTo>
                    <a:pt x="7911098" y="413234"/>
                  </a:lnTo>
                  <a:lnTo>
                    <a:pt x="7894426" y="402008"/>
                  </a:lnTo>
                  <a:lnTo>
                    <a:pt x="7874011" y="397893"/>
                  </a:lnTo>
                  <a:close/>
                </a:path>
                <a:path w="7926705" h="1508125">
                  <a:moveTo>
                    <a:pt x="1978997" y="0"/>
                  </a:moveTo>
                  <a:lnTo>
                    <a:pt x="1861586" y="397893"/>
                  </a:lnTo>
                  <a:lnTo>
                    <a:pt x="2096408" y="397893"/>
                  </a:lnTo>
                  <a:lnTo>
                    <a:pt x="197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88122" y="4575776"/>
              <a:ext cx="9916160" cy="0"/>
            </a:xfrm>
            <a:custGeom>
              <a:avLst/>
              <a:gdLst/>
              <a:ahLst/>
              <a:cxnLst/>
              <a:rect l="l" t="t" r="r" b="b"/>
              <a:pathLst>
                <a:path w="9916160">
                  <a:moveTo>
                    <a:pt x="0" y="0"/>
                  </a:moveTo>
                  <a:lnTo>
                    <a:pt x="9915977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259238" y="5044737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59238" y="2427016"/>
            <a:ext cx="14966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50" dirty="0">
                <a:solidFill>
                  <a:srgbClr val="FFFFFF"/>
                </a:solidFill>
                <a:latin typeface="メイリオ"/>
                <a:cs typeface="メイリオ"/>
              </a:rPr>
              <a:t>stash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652018" y="568434"/>
            <a:ext cx="6811009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420" dirty="0">
                <a:latin typeface="Yu Gothic UI Semilight"/>
                <a:cs typeface="Yu Gothic UI Semilight"/>
              </a:rPr>
              <a:t>作業を一次避難する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292813" y="6386007"/>
            <a:ext cx="73926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dirty="0">
                <a:solidFill>
                  <a:srgbClr val="5C5C5C"/>
                </a:solidFill>
                <a:latin typeface="游ゴシック Light"/>
                <a:cs typeface="游ゴシック Light"/>
              </a:rPr>
              <a:t>stash</a:t>
            </a:r>
            <a:r>
              <a:rPr sz="3950" b="0" spc="70" dirty="0">
                <a:solidFill>
                  <a:srgbClr val="5C5C5C"/>
                </a:solidFill>
                <a:latin typeface="游ゴシック Light"/>
                <a:cs typeface="游ゴシック Light"/>
              </a:rPr>
              <a:t>は「隠す」という意味だよ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77259" y="2974728"/>
            <a:ext cx="8691245" cy="2503170"/>
            <a:chOff x="677259" y="2974728"/>
            <a:chExt cx="8691245" cy="2503170"/>
          </a:xfrm>
        </p:grpSpPr>
        <p:sp>
          <p:nvSpPr>
            <p:cNvPr id="28" name="object 28"/>
            <p:cNvSpPr/>
            <p:nvPr/>
          </p:nvSpPr>
          <p:spPr>
            <a:xfrm>
              <a:off x="677259" y="3728632"/>
              <a:ext cx="8691245" cy="1748789"/>
            </a:xfrm>
            <a:custGeom>
              <a:avLst/>
              <a:gdLst/>
              <a:ahLst/>
              <a:cxnLst/>
              <a:rect l="l" t="t" r="r" b="b"/>
              <a:pathLst>
                <a:path w="8691245" h="1748789">
                  <a:moveTo>
                    <a:pt x="8690835" y="0"/>
                  </a:moveTo>
                  <a:lnTo>
                    <a:pt x="0" y="0"/>
                  </a:lnTo>
                  <a:lnTo>
                    <a:pt x="0" y="1643841"/>
                  </a:lnTo>
                  <a:lnTo>
                    <a:pt x="8236" y="1684647"/>
                  </a:lnTo>
                  <a:lnTo>
                    <a:pt x="30698" y="1717956"/>
                  </a:lnTo>
                  <a:lnTo>
                    <a:pt x="64013" y="1740407"/>
                  </a:lnTo>
                  <a:lnTo>
                    <a:pt x="104811" y="1748637"/>
                  </a:lnTo>
                  <a:lnTo>
                    <a:pt x="8586023" y="1748637"/>
                  </a:lnTo>
                  <a:lnTo>
                    <a:pt x="8626836" y="1740402"/>
                  </a:lnTo>
                  <a:lnTo>
                    <a:pt x="8660150" y="1717943"/>
                  </a:lnTo>
                  <a:lnTo>
                    <a:pt x="8682603" y="1684632"/>
                  </a:lnTo>
                  <a:lnTo>
                    <a:pt x="8690835" y="1643841"/>
                  </a:lnTo>
                  <a:lnTo>
                    <a:pt x="8690835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7259" y="2974728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3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5" y="753903"/>
                  </a:lnTo>
                  <a:lnTo>
                    <a:pt x="8690835" y="52414"/>
                  </a:lnTo>
                  <a:lnTo>
                    <a:pt x="8686716" y="31979"/>
                  </a:lnTo>
                  <a:lnTo>
                    <a:pt x="8675483" y="15322"/>
                  </a:lnTo>
                  <a:lnTo>
                    <a:pt x="8658824" y="4108"/>
                  </a:lnTo>
                  <a:lnTo>
                    <a:pt x="8638423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78686" y="2817006"/>
            <a:ext cx="4397375" cy="227139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085"/>
              </a:spcBef>
            </a:pPr>
            <a:r>
              <a:rPr sz="2950" b="0" spc="-265" dirty="0">
                <a:solidFill>
                  <a:srgbClr val="FFFFFF"/>
                </a:solidFill>
                <a:latin typeface="游ゴシック Light"/>
                <a:cs typeface="游ゴシック Light"/>
              </a:rPr>
              <a:t>&gt;_</a:t>
            </a:r>
            <a:r>
              <a:rPr sz="2950" b="0" spc="-20" dirty="0">
                <a:solidFill>
                  <a:srgbClr val="FFFFFF"/>
                </a:solidFill>
                <a:latin typeface="游ゴシック Light"/>
                <a:cs typeface="游ゴシック Light"/>
              </a:rPr>
              <a:t> ターミナル</a:t>
            </a:r>
            <a:endParaRPr sz="2950">
              <a:latin typeface="游ゴシック Light"/>
              <a:cs typeface="游ゴシック Light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260" dirty="0">
                <a:solidFill>
                  <a:srgbClr val="FFFFFF"/>
                </a:solidFill>
                <a:latin typeface="游ゴシック Light"/>
                <a:cs typeface="游ゴシック Light"/>
              </a:rPr>
              <a:t>stash</a:t>
            </a:r>
            <a:endParaRPr sz="3950">
              <a:latin typeface="游ゴシック Light"/>
              <a:cs typeface="游ゴシック Light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20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270" dirty="0">
                <a:solidFill>
                  <a:srgbClr val="FFFFFF"/>
                </a:solidFill>
                <a:latin typeface="游ゴシック Light"/>
                <a:cs typeface="游ゴシック Light"/>
              </a:rPr>
              <a:t>stash</a:t>
            </a:r>
            <a:r>
              <a:rPr sz="3950" b="0" spc="20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265" dirty="0">
                <a:solidFill>
                  <a:srgbClr val="FFFFFF"/>
                </a:solidFill>
                <a:latin typeface="游ゴシック Light"/>
                <a:cs typeface="游ゴシック Light"/>
              </a:rPr>
              <a:t>save</a:t>
            </a:r>
            <a:endParaRPr sz="3950">
              <a:latin typeface="游ゴシック Light"/>
              <a:cs typeface="游ゴシック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302885" y="9129379"/>
            <a:ext cx="2135505" cy="134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875" marR="5080" indent="-638810">
              <a:lnSpc>
                <a:spcPct val="131200"/>
              </a:lnSpc>
              <a:spcBef>
                <a:spcPts val="100"/>
              </a:spcBef>
            </a:pPr>
            <a:r>
              <a:rPr sz="3300" spc="-55" dirty="0">
                <a:solidFill>
                  <a:srgbClr val="5C5C5C"/>
                </a:solidFill>
                <a:latin typeface="メイリオ"/>
                <a:cs typeface="メイリオ"/>
              </a:rPr>
              <a:t>index.html</a:t>
            </a:r>
            <a:r>
              <a:rPr sz="3300" strike="sngStrike" spc="-45" dirty="0">
                <a:solidFill>
                  <a:srgbClr val="D17C64"/>
                </a:solidFill>
                <a:latin typeface="メイリオ"/>
                <a:cs typeface="メイリオ"/>
              </a:rPr>
              <a:t>変更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96595" y="5752519"/>
            <a:ext cx="1635760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 marR="5080" indent="-440055">
              <a:lnSpc>
                <a:spcPct val="129099"/>
              </a:lnSpc>
              <a:spcBef>
                <a:spcPts val="100"/>
              </a:spcBef>
            </a:pPr>
            <a:r>
              <a:rPr sz="3300" b="0" spc="225" dirty="0">
                <a:solidFill>
                  <a:srgbClr val="5C5C5C"/>
                </a:solidFill>
                <a:latin typeface="游明朝 Light"/>
                <a:cs typeface="游明朝 Light"/>
              </a:rPr>
              <a:t>top.htm</a:t>
            </a:r>
            <a:r>
              <a:rPr sz="3300" b="0" strike="sngStrike" spc="-45" dirty="0">
                <a:solidFill>
                  <a:srgbClr val="D17C64"/>
                </a:solidFill>
                <a:latin typeface="游明朝 Light"/>
                <a:cs typeface="游明朝 Light"/>
              </a:rPr>
              <a:t>変更</a:t>
            </a:r>
            <a:endParaRPr sz="3300">
              <a:latin typeface="游明朝 Light"/>
              <a:cs typeface="游明朝 Ligh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828689" y="3576804"/>
            <a:ext cx="3099435" cy="7319645"/>
            <a:chOff x="13828689" y="3576804"/>
            <a:chExt cx="3099435" cy="7319645"/>
          </a:xfrm>
        </p:grpSpPr>
        <p:sp>
          <p:nvSpPr>
            <p:cNvPr id="34" name="object 34"/>
            <p:cNvSpPr/>
            <p:nvPr/>
          </p:nvSpPr>
          <p:spPr>
            <a:xfrm>
              <a:off x="15373144" y="3822699"/>
              <a:ext cx="0" cy="1288415"/>
            </a:xfrm>
            <a:custGeom>
              <a:avLst/>
              <a:gdLst/>
              <a:ahLst/>
              <a:cxnLst/>
              <a:rect l="l" t="t" r="r" b="b"/>
              <a:pathLst>
                <a:path h="1288414">
                  <a:moveTo>
                    <a:pt x="0" y="1288089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79433" y="3576804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198946" y="0"/>
                  </a:moveTo>
                  <a:lnTo>
                    <a:pt x="0" y="397893"/>
                  </a:lnTo>
                  <a:lnTo>
                    <a:pt x="397893" y="397893"/>
                  </a:lnTo>
                  <a:lnTo>
                    <a:pt x="198946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49631" y="5126495"/>
              <a:ext cx="3057525" cy="5748655"/>
            </a:xfrm>
            <a:custGeom>
              <a:avLst/>
              <a:gdLst/>
              <a:ahLst/>
              <a:cxnLst/>
              <a:rect l="l" t="t" r="r" b="b"/>
              <a:pathLst>
                <a:path w="3057525" h="5748655">
                  <a:moveTo>
                    <a:pt x="83767" y="0"/>
                  </a:moveTo>
                  <a:lnTo>
                    <a:pt x="2973731" y="0"/>
                  </a:lnTo>
                  <a:lnTo>
                    <a:pt x="3006337" y="6582"/>
                  </a:lnTo>
                  <a:lnTo>
                    <a:pt x="3032963" y="24534"/>
                  </a:lnTo>
                  <a:lnTo>
                    <a:pt x="3050915" y="51161"/>
                  </a:lnTo>
                  <a:lnTo>
                    <a:pt x="3057498" y="83767"/>
                  </a:lnTo>
                  <a:lnTo>
                    <a:pt x="3057498" y="5664748"/>
                  </a:lnTo>
                  <a:lnTo>
                    <a:pt x="3050915" y="5697355"/>
                  </a:lnTo>
                  <a:lnTo>
                    <a:pt x="3032963" y="5723981"/>
                  </a:lnTo>
                  <a:lnTo>
                    <a:pt x="3006337" y="5741933"/>
                  </a:lnTo>
                  <a:lnTo>
                    <a:pt x="2973731" y="5748516"/>
                  </a:lnTo>
                  <a:lnTo>
                    <a:pt x="83767" y="5748516"/>
                  </a:lnTo>
                  <a:lnTo>
                    <a:pt x="51161" y="5741933"/>
                  </a:lnTo>
                </a:path>
                <a:path w="3057525" h="5748655">
                  <a:moveTo>
                    <a:pt x="916" y="5669287"/>
                  </a:moveTo>
                  <a:lnTo>
                    <a:pt x="0" y="5664749"/>
                  </a:lnTo>
                </a:path>
                <a:path w="3057525" h="5748655">
                  <a:moveTo>
                    <a:pt x="79340" y="893"/>
                  </a:moveTo>
                  <a:lnTo>
                    <a:pt x="83767" y="0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2957376" y="2914909"/>
            <a:ext cx="58591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65" dirty="0">
                <a:solidFill>
                  <a:srgbClr val="D17C64"/>
                </a:solidFill>
                <a:latin typeface="メイリオ"/>
                <a:cs typeface="メイリオ"/>
              </a:rPr>
              <a:t>変更分を</a:t>
            </a:r>
            <a:r>
              <a:rPr sz="3300" dirty="0">
                <a:solidFill>
                  <a:srgbClr val="D17C64"/>
                </a:solidFill>
                <a:latin typeface="メイリオ"/>
                <a:cs typeface="メイリオ"/>
              </a:rPr>
              <a:t>stash</a:t>
            </a:r>
            <a:r>
              <a:rPr sz="3300" spc="55" dirty="0">
                <a:solidFill>
                  <a:srgbClr val="D17C64"/>
                </a:solidFill>
                <a:latin typeface="メイリオ"/>
                <a:cs typeface="メイリオ"/>
              </a:rPr>
              <a:t>に一時避難する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847341" y="3815405"/>
            <a:ext cx="19761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60" dirty="0">
                <a:solidFill>
                  <a:srgbClr val="D17C64"/>
                </a:solidFill>
                <a:latin typeface="メイリオ"/>
                <a:cs typeface="メイリオ"/>
              </a:rPr>
              <a:t>git</a:t>
            </a:r>
            <a:r>
              <a:rPr sz="3300" spc="-1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300" spc="210" dirty="0">
                <a:solidFill>
                  <a:srgbClr val="D17C64"/>
                </a:solidFill>
                <a:latin typeface="メイリオ"/>
                <a:cs typeface="メイリオ"/>
              </a:rPr>
              <a:t>stash</a:t>
            </a:r>
            <a:endParaRPr sz="33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7644" y="568434"/>
            <a:ext cx="831850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避難した作業を確認する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5" y="2128296"/>
            <a:ext cx="10052050" cy="9172575"/>
            <a:chOff x="925" y="2128296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925" y="2128296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426" y="5280032"/>
              <a:ext cx="7926705" cy="1508125"/>
            </a:xfrm>
            <a:custGeom>
              <a:avLst/>
              <a:gdLst/>
              <a:ahLst/>
              <a:cxnLst/>
              <a:rect l="l" t="t" r="r" b="b"/>
              <a:pathLst>
                <a:path w="7926705" h="1508125">
                  <a:moveTo>
                    <a:pt x="7874011" y="397893"/>
                  </a:moveTo>
                  <a:lnTo>
                    <a:pt x="52448" y="397893"/>
                  </a:lnTo>
                  <a:lnTo>
                    <a:pt x="32018" y="402012"/>
                  </a:lnTo>
                  <a:lnTo>
                    <a:pt x="15348" y="413245"/>
                  </a:lnTo>
                  <a:lnTo>
                    <a:pt x="4116" y="429906"/>
                  </a:lnTo>
                  <a:lnTo>
                    <a:pt x="0" y="450308"/>
                  </a:lnTo>
                  <a:lnTo>
                    <a:pt x="0" y="1455392"/>
                  </a:lnTo>
                  <a:lnTo>
                    <a:pt x="4121" y="1475806"/>
                  </a:lnTo>
                  <a:lnTo>
                    <a:pt x="15361" y="1492466"/>
                  </a:lnTo>
                  <a:lnTo>
                    <a:pt x="32033" y="1503692"/>
                  </a:lnTo>
                  <a:lnTo>
                    <a:pt x="52448" y="1507807"/>
                  </a:lnTo>
                  <a:lnTo>
                    <a:pt x="7874011" y="1507807"/>
                  </a:lnTo>
                  <a:lnTo>
                    <a:pt x="7894441" y="1503688"/>
                  </a:lnTo>
                  <a:lnTo>
                    <a:pt x="7911111" y="1492455"/>
                  </a:lnTo>
                  <a:lnTo>
                    <a:pt x="7922343" y="1475794"/>
                  </a:lnTo>
                  <a:lnTo>
                    <a:pt x="7926460" y="1455392"/>
                  </a:lnTo>
                  <a:lnTo>
                    <a:pt x="7926460" y="450308"/>
                  </a:lnTo>
                  <a:lnTo>
                    <a:pt x="7922338" y="429894"/>
                  </a:lnTo>
                  <a:lnTo>
                    <a:pt x="7911098" y="413234"/>
                  </a:lnTo>
                  <a:lnTo>
                    <a:pt x="7894426" y="402008"/>
                  </a:lnTo>
                  <a:lnTo>
                    <a:pt x="7874011" y="397893"/>
                  </a:lnTo>
                  <a:close/>
                </a:path>
                <a:path w="7926705" h="1508125">
                  <a:moveTo>
                    <a:pt x="1978997" y="0"/>
                  </a:moveTo>
                  <a:lnTo>
                    <a:pt x="1861586" y="397893"/>
                  </a:lnTo>
                  <a:lnTo>
                    <a:pt x="2096408" y="397893"/>
                  </a:lnTo>
                  <a:lnTo>
                    <a:pt x="197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76144" y="5853702"/>
            <a:ext cx="75647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-5" dirty="0">
                <a:solidFill>
                  <a:srgbClr val="5C5C5C"/>
                </a:solidFill>
                <a:latin typeface="游ゴシック Light"/>
                <a:cs typeface="游ゴシック Light"/>
              </a:rPr>
              <a:t>避難した作業の一覧を表示するよ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1533" y="2965967"/>
            <a:ext cx="8691245" cy="1843405"/>
            <a:chOff x="681533" y="2965967"/>
            <a:chExt cx="8691245" cy="1843405"/>
          </a:xfrm>
        </p:grpSpPr>
        <p:sp>
          <p:nvSpPr>
            <p:cNvPr id="8" name="object 8"/>
            <p:cNvSpPr/>
            <p:nvPr/>
          </p:nvSpPr>
          <p:spPr>
            <a:xfrm>
              <a:off x="681533" y="3719871"/>
              <a:ext cx="8691245" cy="1089025"/>
            </a:xfrm>
            <a:custGeom>
              <a:avLst/>
              <a:gdLst/>
              <a:ahLst/>
              <a:cxnLst/>
              <a:rect l="l" t="t" r="r" b="b"/>
              <a:pathLst>
                <a:path w="8691245" h="1089025">
                  <a:moveTo>
                    <a:pt x="8690834" y="0"/>
                  </a:moveTo>
                  <a:lnTo>
                    <a:pt x="0" y="0"/>
                  </a:lnTo>
                  <a:lnTo>
                    <a:pt x="0" y="984310"/>
                  </a:lnTo>
                  <a:lnTo>
                    <a:pt x="8236" y="1025077"/>
                  </a:lnTo>
                  <a:lnTo>
                    <a:pt x="30698" y="1058342"/>
                  </a:lnTo>
                  <a:lnTo>
                    <a:pt x="64013" y="1080756"/>
                  </a:lnTo>
                  <a:lnTo>
                    <a:pt x="104811" y="1088972"/>
                  </a:lnTo>
                  <a:lnTo>
                    <a:pt x="8586023" y="1088972"/>
                  </a:lnTo>
                  <a:lnTo>
                    <a:pt x="8626835" y="1080747"/>
                  </a:lnTo>
                  <a:lnTo>
                    <a:pt x="8660149" y="1058317"/>
                  </a:lnTo>
                  <a:lnTo>
                    <a:pt x="8682603" y="1025049"/>
                  </a:lnTo>
                  <a:lnTo>
                    <a:pt x="8690834" y="984310"/>
                  </a:lnTo>
                  <a:lnTo>
                    <a:pt x="869083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533" y="2965967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2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4" y="753903"/>
                  </a:lnTo>
                  <a:lnTo>
                    <a:pt x="8690834" y="52414"/>
                  </a:lnTo>
                  <a:lnTo>
                    <a:pt x="8686715" y="31979"/>
                  </a:lnTo>
                  <a:lnTo>
                    <a:pt x="8675483" y="15322"/>
                  </a:lnTo>
                  <a:lnTo>
                    <a:pt x="8658823" y="4108"/>
                  </a:lnTo>
                  <a:lnTo>
                    <a:pt x="863842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2960" y="2808246"/>
            <a:ext cx="3972560" cy="166370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085"/>
              </a:spcBef>
            </a:pPr>
            <a:r>
              <a:rPr sz="2950" b="0" spc="-265" dirty="0">
                <a:solidFill>
                  <a:srgbClr val="FFFFFF"/>
                </a:solidFill>
                <a:latin typeface="游ゴシック Light"/>
                <a:cs typeface="游ゴシック Light"/>
              </a:rPr>
              <a:t>&gt;_</a:t>
            </a:r>
            <a:r>
              <a:rPr sz="2950" b="0" spc="-20" dirty="0">
                <a:solidFill>
                  <a:srgbClr val="FFFFFF"/>
                </a:solidFill>
                <a:latin typeface="游ゴシック Light"/>
                <a:cs typeface="游ゴシック Light"/>
              </a:rPr>
              <a:t> ターミナル</a:t>
            </a:r>
            <a:endParaRPr sz="2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950" b="0" spc="-605" dirty="0">
                <a:solidFill>
                  <a:srgbClr val="FFFFFF"/>
                </a:solidFill>
                <a:latin typeface="游ゴシック Light"/>
                <a:cs typeface="游ゴシック Light"/>
              </a:rPr>
              <a:t>~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20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270" dirty="0">
                <a:solidFill>
                  <a:srgbClr val="FFFFFF"/>
                </a:solidFill>
                <a:latin typeface="游ゴシック Light"/>
                <a:cs typeface="游ゴシック Light"/>
              </a:rPr>
              <a:t>stash</a:t>
            </a:r>
            <a:r>
              <a:rPr sz="3950" b="0" spc="20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160" dirty="0">
                <a:solidFill>
                  <a:srgbClr val="FFFFFF"/>
                </a:solidFill>
                <a:latin typeface="游ゴシック Light"/>
                <a:cs typeface="游ゴシック Light"/>
              </a:rPr>
              <a:t>list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38156" y="2128296"/>
            <a:ext cx="10104755" cy="9172575"/>
            <a:chOff x="10038156" y="2128296"/>
            <a:chExt cx="10104755" cy="9172575"/>
          </a:xfrm>
        </p:grpSpPr>
        <p:sp>
          <p:nvSpPr>
            <p:cNvPr id="12" name="object 12"/>
            <p:cNvSpPr/>
            <p:nvPr/>
          </p:nvSpPr>
          <p:spPr>
            <a:xfrm>
              <a:off x="10048702" y="2128296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6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6" y="9172495"/>
                  </a:lnTo>
                  <a:lnTo>
                    <a:pt x="10052046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56011" y="9418221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2"/>
                  </a:moveTo>
                  <a:lnTo>
                    <a:pt x="0" y="1559872"/>
                  </a:lnTo>
                  <a:lnTo>
                    <a:pt x="5235" y="1565107"/>
                  </a:lnTo>
                  <a:lnTo>
                    <a:pt x="5235" y="1559872"/>
                  </a:lnTo>
                  <a:close/>
                </a:path>
                <a:path w="1628140" h="1565275">
                  <a:moveTo>
                    <a:pt x="1627908" y="1559872"/>
                  </a:moveTo>
                  <a:lnTo>
                    <a:pt x="1622673" y="1559872"/>
                  </a:lnTo>
                  <a:lnTo>
                    <a:pt x="1622673" y="1565107"/>
                  </a:lnTo>
                  <a:lnTo>
                    <a:pt x="1627908" y="1559872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2"/>
                  </a:lnTo>
                  <a:lnTo>
                    <a:pt x="1622673" y="1559872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13" y="3047"/>
                  </a:lnTo>
                  <a:lnTo>
                    <a:pt x="7486" y="410024"/>
                  </a:lnTo>
                  <a:lnTo>
                    <a:pt x="127421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45" y="95"/>
                  </a:moveTo>
                  <a:lnTo>
                    <a:pt x="201533" y="3047"/>
                  </a:lnTo>
                  <a:lnTo>
                    <a:pt x="204813" y="3047"/>
                  </a:lnTo>
                  <a:lnTo>
                    <a:pt x="206245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56011" y="9645953"/>
              <a:ext cx="1628139" cy="1337945"/>
            </a:xfrm>
            <a:custGeom>
              <a:avLst/>
              <a:gdLst/>
              <a:ahLst/>
              <a:cxnLst/>
              <a:rect l="l" t="t" r="r" b="b"/>
              <a:pathLst>
                <a:path w="1628140" h="1337945">
                  <a:moveTo>
                    <a:pt x="1277562" y="177055"/>
                  </a:moveTo>
                  <a:lnTo>
                    <a:pt x="1277562" y="177055"/>
                  </a:lnTo>
                </a:path>
                <a:path w="1628140" h="1337945">
                  <a:moveTo>
                    <a:pt x="4198" y="177055"/>
                  </a:moveTo>
                  <a:lnTo>
                    <a:pt x="0" y="177055"/>
                  </a:lnTo>
                  <a:lnTo>
                    <a:pt x="0" y="1337374"/>
                  </a:lnTo>
                  <a:lnTo>
                    <a:pt x="1627907" y="1337374"/>
                  </a:lnTo>
                </a:path>
                <a:path w="1628140" h="1337945">
                  <a:moveTo>
                    <a:pt x="1627907" y="177055"/>
                  </a:moveTo>
                  <a:lnTo>
                    <a:pt x="1277562" y="177055"/>
                  </a:lnTo>
                </a:path>
                <a:path w="1628140" h="1337945">
                  <a:moveTo>
                    <a:pt x="1277562" y="177055"/>
                  </a:moveTo>
                  <a:lnTo>
                    <a:pt x="1196094" y="0"/>
                  </a:lnTo>
                </a:path>
                <a:path w="1628140" h="1337945">
                  <a:moveTo>
                    <a:pt x="14583" y="155636"/>
                  </a:moveTo>
                  <a:lnTo>
                    <a:pt x="4198" y="177055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8355" y="9684463"/>
              <a:ext cx="69275" cy="6927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1305" y="9684463"/>
              <a:ext cx="69275" cy="6927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017937" y="9877467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80066" y="8023404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86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62829" y="6489543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9" y="835660"/>
                  </a:moveTo>
                  <a:lnTo>
                    <a:pt x="1012604" y="835660"/>
                  </a:lnTo>
                  <a:lnTo>
                    <a:pt x="1012286" y="849630"/>
                  </a:lnTo>
                  <a:lnTo>
                    <a:pt x="1050785" y="850900"/>
                  </a:lnTo>
                  <a:lnTo>
                    <a:pt x="1085606" y="850900"/>
                  </a:lnTo>
                  <a:lnTo>
                    <a:pt x="1085649" y="848360"/>
                  </a:lnTo>
                  <a:lnTo>
                    <a:pt x="1236803" y="848360"/>
                  </a:lnTo>
                  <a:lnTo>
                    <a:pt x="1249899" y="835660"/>
                  </a:lnTo>
                  <a:close/>
                </a:path>
                <a:path w="2219959" h="850900">
                  <a:moveTo>
                    <a:pt x="1210912" y="848360"/>
                  </a:moveTo>
                  <a:lnTo>
                    <a:pt x="1137888" y="848360"/>
                  </a:lnTo>
                  <a:lnTo>
                    <a:pt x="1137872" y="850900"/>
                  </a:lnTo>
                  <a:lnTo>
                    <a:pt x="1210946" y="850900"/>
                  </a:lnTo>
                  <a:lnTo>
                    <a:pt x="1210912" y="848360"/>
                  </a:lnTo>
                  <a:close/>
                </a:path>
                <a:path w="2219959" h="850900">
                  <a:moveTo>
                    <a:pt x="1336113" y="835660"/>
                  </a:moveTo>
                  <a:lnTo>
                    <a:pt x="1263078" y="835660"/>
                  </a:lnTo>
                  <a:lnTo>
                    <a:pt x="1263331" y="850900"/>
                  </a:lnTo>
                  <a:lnTo>
                    <a:pt x="1311068" y="849630"/>
                  </a:lnTo>
                  <a:lnTo>
                    <a:pt x="1336511" y="848360"/>
                  </a:lnTo>
                  <a:lnTo>
                    <a:pt x="1336113" y="835660"/>
                  </a:lnTo>
                  <a:close/>
                </a:path>
                <a:path w="2219959" h="850900">
                  <a:moveTo>
                    <a:pt x="960449" y="835660"/>
                  </a:moveTo>
                  <a:lnTo>
                    <a:pt x="887530" y="835660"/>
                  </a:lnTo>
                  <a:lnTo>
                    <a:pt x="886886" y="844550"/>
                  </a:lnTo>
                  <a:lnTo>
                    <a:pt x="900090" y="844550"/>
                  </a:lnTo>
                  <a:lnTo>
                    <a:pt x="952610" y="847090"/>
                  </a:lnTo>
                  <a:lnTo>
                    <a:pt x="960050" y="848360"/>
                  </a:lnTo>
                  <a:lnTo>
                    <a:pt x="960449" y="835660"/>
                  </a:lnTo>
                  <a:close/>
                </a:path>
                <a:path w="2219959" h="850900">
                  <a:moveTo>
                    <a:pt x="1461020" y="835660"/>
                  </a:moveTo>
                  <a:lnTo>
                    <a:pt x="1388226" y="835660"/>
                  </a:lnTo>
                  <a:lnTo>
                    <a:pt x="1388670" y="845820"/>
                  </a:lnTo>
                  <a:lnTo>
                    <a:pt x="1417336" y="844550"/>
                  </a:lnTo>
                  <a:lnTo>
                    <a:pt x="1461585" y="842010"/>
                  </a:lnTo>
                  <a:lnTo>
                    <a:pt x="1461020" y="835660"/>
                  </a:lnTo>
                  <a:close/>
                </a:path>
                <a:path w="2219959" h="850900">
                  <a:moveTo>
                    <a:pt x="1512976" y="822960"/>
                  </a:moveTo>
                  <a:lnTo>
                    <a:pt x="762832" y="822960"/>
                  </a:lnTo>
                  <a:lnTo>
                    <a:pt x="761864" y="834390"/>
                  </a:lnTo>
                  <a:lnTo>
                    <a:pt x="834997" y="840740"/>
                  </a:lnTo>
                  <a:lnTo>
                    <a:pt x="835510" y="835660"/>
                  </a:lnTo>
                  <a:lnTo>
                    <a:pt x="1500139" y="835660"/>
                  </a:lnTo>
                  <a:lnTo>
                    <a:pt x="1512976" y="822960"/>
                  </a:lnTo>
                  <a:close/>
                </a:path>
                <a:path w="2219959" h="850900">
                  <a:moveTo>
                    <a:pt x="1585623" y="822960"/>
                  </a:moveTo>
                  <a:lnTo>
                    <a:pt x="1512976" y="822960"/>
                  </a:lnTo>
                  <a:lnTo>
                    <a:pt x="1514045" y="838200"/>
                  </a:lnTo>
                  <a:lnTo>
                    <a:pt x="1528742" y="836930"/>
                  </a:lnTo>
                  <a:lnTo>
                    <a:pt x="1584586" y="830580"/>
                  </a:lnTo>
                  <a:lnTo>
                    <a:pt x="1586760" y="830580"/>
                  </a:lnTo>
                  <a:lnTo>
                    <a:pt x="1585623" y="822960"/>
                  </a:lnTo>
                  <a:close/>
                </a:path>
                <a:path w="2219959" h="850900">
                  <a:moveTo>
                    <a:pt x="1637245" y="810260"/>
                  </a:moveTo>
                  <a:lnTo>
                    <a:pt x="638940" y="810260"/>
                  </a:lnTo>
                  <a:lnTo>
                    <a:pt x="637167" y="819150"/>
                  </a:lnTo>
                  <a:lnTo>
                    <a:pt x="678159" y="825500"/>
                  </a:lnTo>
                  <a:lnTo>
                    <a:pt x="710119" y="829310"/>
                  </a:lnTo>
                  <a:lnTo>
                    <a:pt x="711074" y="822960"/>
                  </a:lnTo>
                  <a:lnTo>
                    <a:pt x="1624604" y="822960"/>
                  </a:lnTo>
                  <a:lnTo>
                    <a:pt x="1637245" y="810260"/>
                  </a:lnTo>
                  <a:close/>
                </a:path>
                <a:path w="2219959" h="850900">
                  <a:moveTo>
                    <a:pt x="1722197" y="797560"/>
                  </a:moveTo>
                  <a:lnTo>
                    <a:pt x="587685" y="797560"/>
                  </a:lnTo>
                  <a:lnTo>
                    <a:pt x="600291" y="810260"/>
                  </a:lnTo>
                  <a:lnTo>
                    <a:pt x="1637245" y="810260"/>
                  </a:lnTo>
                  <a:lnTo>
                    <a:pt x="1638855" y="824230"/>
                  </a:lnTo>
                  <a:lnTo>
                    <a:pt x="1639571" y="824230"/>
                  </a:lnTo>
                  <a:lnTo>
                    <a:pt x="1692982" y="816610"/>
                  </a:lnTo>
                  <a:lnTo>
                    <a:pt x="1709825" y="812800"/>
                  </a:lnTo>
                  <a:lnTo>
                    <a:pt x="1709075" y="810260"/>
                  </a:lnTo>
                  <a:lnTo>
                    <a:pt x="1722197" y="797560"/>
                  </a:lnTo>
                  <a:close/>
                </a:path>
                <a:path w="2219959" h="850900">
                  <a:moveTo>
                    <a:pt x="1829564" y="772160"/>
                  </a:moveTo>
                  <a:lnTo>
                    <a:pt x="466108" y="772160"/>
                  </a:lnTo>
                  <a:lnTo>
                    <a:pt x="478390" y="784860"/>
                  </a:lnTo>
                  <a:lnTo>
                    <a:pt x="516389" y="784860"/>
                  </a:lnTo>
                  <a:lnTo>
                    <a:pt x="514106" y="797560"/>
                  </a:lnTo>
                  <a:lnTo>
                    <a:pt x="585672" y="811530"/>
                  </a:lnTo>
                  <a:lnTo>
                    <a:pt x="587685" y="797560"/>
                  </a:lnTo>
                  <a:lnTo>
                    <a:pt x="1788391" y="797560"/>
                  </a:lnTo>
                  <a:lnTo>
                    <a:pt x="1792227" y="796290"/>
                  </a:lnTo>
                  <a:lnTo>
                    <a:pt x="1832768" y="784860"/>
                  </a:lnTo>
                  <a:lnTo>
                    <a:pt x="1829564" y="772160"/>
                  </a:lnTo>
                  <a:close/>
                </a:path>
                <a:path w="2219959" h="850900">
                  <a:moveTo>
                    <a:pt x="1788391" y="797560"/>
                  </a:moveTo>
                  <a:lnTo>
                    <a:pt x="1759828" y="797560"/>
                  </a:lnTo>
                  <a:lnTo>
                    <a:pt x="1761421" y="802640"/>
                  </a:lnTo>
                  <a:lnTo>
                    <a:pt x="1788391" y="797560"/>
                  </a:lnTo>
                  <a:close/>
                </a:path>
                <a:path w="2219959" h="850900">
                  <a:moveTo>
                    <a:pt x="1945654" y="734060"/>
                  </a:moveTo>
                  <a:lnTo>
                    <a:pt x="346949" y="734060"/>
                  </a:lnTo>
                  <a:lnTo>
                    <a:pt x="359089" y="746760"/>
                  </a:lnTo>
                  <a:lnTo>
                    <a:pt x="383740" y="746760"/>
                  </a:lnTo>
                  <a:lnTo>
                    <a:pt x="396257" y="759460"/>
                  </a:lnTo>
                  <a:lnTo>
                    <a:pt x="394743" y="763270"/>
                  </a:lnTo>
                  <a:lnTo>
                    <a:pt x="459940" y="783590"/>
                  </a:lnTo>
                  <a:lnTo>
                    <a:pt x="461885" y="784860"/>
                  </a:lnTo>
                  <a:lnTo>
                    <a:pt x="463427" y="784860"/>
                  </a:lnTo>
                  <a:lnTo>
                    <a:pt x="466108" y="772160"/>
                  </a:lnTo>
                  <a:lnTo>
                    <a:pt x="1855399" y="772160"/>
                  </a:lnTo>
                  <a:lnTo>
                    <a:pt x="1866984" y="759460"/>
                  </a:lnTo>
                  <a:lnTo>
                    <a:pt x="1902597" y="759460"/>
                  </a:lnTo>
                  <a:lnTo>
                    <a:pt x="1949471" y="741680"/>
                  </a:lnTo>
                  <a:lnTo>
                    <a:pt x="1945654" y="734060"/>
                  </a:lnTo>
                  <a:close/>
                </a:path>
                <a:path w="2219959" h="850900">
                  <a:moveTo>
                    <a:pt x="1902597" y="759460"/>
                  </a:moveTo>
                  <a:lnTo>
                    <a:pt x="1878494" y="759460"/>
                  </a:lnTo>
                  <a:lnTo>
                    <a:pt x="1881796" y="767080"/>
                  </a:lnTo>
                  <a:lnTo>
                    <a:pt x="1902597" y="759460"/>
                  </a:lnTo>
                  <a:close/>
                </a:path>
                <a:path w="2219959" h="850900">
                  <a:moveTo>
                    <a:pt x="1992407" y="708660"/>
                  </a:moveTo>
                  <a:lnTo>
                    <a:pt x="278899" y="708660"/>
                  </a:lnTo>
                  <a:lnTo>
                    <a:pt x="274673" y="722630"/>
                  </a:lnTo>
                  <a:lnTo>
                    <a:pt x="300716" y="732790"/>
                  </a:lnTo>
                  <a:lnTo>
                    <a:pt x="341971" y="746760"/>
                  </a:lnTo>
                  <a:lnTo>
                    <a:pt x="343536" y="746760"/>
                  </a:lnTo>
                  <a:lnTo>
                    <a:pt x="346949" y="734060"/>
                  </a:lnTo>
                  <a:lnTo>
                    <a:pt x="1957583" y="734060"/>
                  </a:lnTo>
                  <a:lnTo>
                    <a:pt x="1969353" y="721360"/>
                  </a:lnTo>
                  <a:lnTo>
                    <a:pt x="1980961" y="721360"/>
                  </a:lnTo>
                  <a:lnTo>
                    <a:pt x="1992407" y="708660"/>
                  </a:lnTo>
                  <a:close/>
                </a:path>
                <a:path w="2219959" h="850900">
                  <a:moveTo>
                    <a:pt x="2041501" y="695960"/>
                  </a:moveTo>
                  <a:lnTo>
                    <a:pt x="242747" y="695960"/>
                  </a:lnTo>
                  <a:lnTo>
                    <a:pt x="254585" y="708660"/>
                  </a:lnTo>
                  <a:lnTo>
                    <a:pt x="1992407" y="708660"/>
                  </a:lnTo>
                  <a:lnTo>
                    <a:pt x="1997865" y="718820"/>
                  </a:lnTo>
                  <a:lnTo>
                    <a:pt x="2041501" y="695960"/>
                  </a:lnTo>
                  <a:close/>
                </a:path>
                <a:path w="2219959" h="850900">
                  <a:moveTo>
                    <a:pt x="2078873" y="657860"/>
                  </a:moveTo>
                  <a:lnTo>
                    <a:pt x="165730" y="657860"/>
                  </a:lnTo>
                  <a:lnTo>
                    <a:pt x="160570" y="671830"/>
                  </a:lnTo>
                  <a:lnTo>
                    <a:pt x="185057" y="684530"/>
                  </a:lnTo>
                  <a:lnTo>
                    <a:pt x="212104" y="695960"/>
                  </a:lnTo>
                  <a:lnTo>
                    <a:pt x="227800" y="702310"/>
                  </a:lnTo>
                  <a:lnTo>
                    <a:pt x="231120" y="695960"/>
                  </a:lnTo>
                  <a:lnTo>
                    <a:pt x="2041501" y="695960"/>
                  </a:lnTo>
                  <a:lnTo>
                    <a:pt x="2058423" y="687070"/>
                  </a:lnTo>
                  <a:lnTo>
                    <a:pt x="2055902" y="683260"/>
                  </a:lnTo>
                  <a:lnTo>
                    <a:pt x="2067685" y="670560"/>
                  </a:lnTo>
                  <a:lnTo>
                    <a:pt x="2078873" y="657860"/>
                  </a:lnTo>
                  <a:close/>
                </a:path>
                <a:path w="2219959" h="850900">
                  <a:moveTo>
                    <a:pt x="2099440" y="645160"/>
                  </a:moveTo>
                  <a:lnTo>
                    <a:pt x="141623" y="645160"/>
                  </a:lnTo>
                  <a:lnTo>
                    <a:pt x="153298" y="657860"/>
                  </a:lnTo>
                  <a:lnTo>
                    <a:pt x="2089460" y="657860"/>
                  </a:lnTo>
                  <a:lnTo>
                    <a:pt x="2099440" y="645160"/>
                  </a:lnTo>
                  <a:close/>
                </a:path>
                <a:path w="2219959" h="850900">
                  <a:moveTo>
                    <a:pt x="2124230" y="645160"/>
                  </a:moveTo>
                  <a:lnTo>
                    <a:pt x="2099440" y="645160"/>
                  </a:lnTo>
                  <a:lnTo>
                    <a:pt x="2107439" y="656590"/>
                  </a:lnTo>
                  <a:lnTo>
                    <a:pt x="2112438" y="652780"/>
                  </a:lnTo>
                  <a:lnTo>
                    <a:pt x="2124230" y="645160"/>
                  </a:lnTo>
                  <a:close/>
                </a:path>
                <a:path w="2219959" h="850900">
                  <a:moveTo>
                    <a:pt x="2198922" y="556260"/>
                  </a:moveTo>
                  <a:lnTo>
                    <a:pt x="37461" y="556260"/>
                  </a:lnTo>
                  <a:lnTo>
                    <a:pt x="43673" y="568960"/>
                  </a:lnTo>
                  <a:lnTo>
                    <a:pt x="50461" y="581660"/>
                  </a:lnTo>
                  <a:lnTo>
                    <a:pt x="57764" y="594360"/>
                  </a:lnTo>
                  <a:lnTo>
                    <a:pt x="65520" y="594360"/>
                  </a:lnTo>
                  <a:lnTo>
                    <a:pt x="56093" y="604520"/>
                  </a:lnTo>
                  <a:lnTo>
                    <a:pt x="74680" y="619760"/>
                  </a:lnTo>
                  <a:lnTo>
                    <a:pt x="90663" y="632460"/>
                  </a:lnTo>
                  <a:lnTo>
                    <a:pt x="114521" y="646430"/>
                  </a:lnTo>
                  <a:lnTo>
                    <a:pt x="118015" y="648970"/>
                  </a:lnTo>
                  <a:lnTo>
                    <a:pt x="120548" y="645160"/>
                  </a:lnTo>
                  <a:lnTo>
                    <a:pt x="2124230" y="645160"/>
                  </a:lnTo>
                  <a:lnTo>
                    <a:pt x="2132958" y="638810"/>
                  </a:lnTo>
                  <a:lnTo>
                    <a:pt x="2154141" y="619760"/>
                  </a:lnTo>
                  <a:lnTo>
                    <a:pt x="2160068" y="613410"/>
                  </a:lnTo>
                  <a:lnTo>
                    <a:pt x="2153229" y="607060"/>
                  </a:lnTo>
                  <a:lnTo>
                    <a:pt x="2160733" y="594360"/>
                  </a:lnTo>
                  <a:lnTo>
                    <a:pt x="2167845" y="581660"/>
                  </a:lnTo>
                  <a:lnTo>
                    <a:pt x="2174508" y="581660"/>
                  </a:lnTo>
                  <a:lnTo>
                    <a:pt x="2180663" y="568960"/>
                  </a:lnTo>
                  <a:lnTo>
                    <a:pt x="2193319" y="568960"/>
                  </a:lnTo>
                  <a:lnTo>
                    <a:pt x="2194524" y="566420"/>
                  </a:lnTo>
                  <a:lnTo>
                    <a:pt x="2198922" y="556260"/>
                  </a:lnTo>
                  <a:close/>
                </a:path>
                <a:path w="2219959" h="850900">
                  <a:moveTo>
                    <a:pt x="2193319" y="568960"/>
                  </a:moveTo>
                  <a:lnTo>
                    <a:pt x="2180663" y="568960"/>
                  </a:lnTo>
                  <a:lnTo>
                    <a:pt x="2190342" y="572770"/>
                  </a:lnTo>
                  <a:lnTo>
                    <a:pt x="2193319" y="568960"/>
                  </a:lnTo>
                  <a:close/>
                </a:path>
                <a:path w="2219959" h="850900">
                  <a:moveTo>
                    <a:pt x="2203605" y="492760"/>
                  </a:moveTo>
                  <a:lnTo>
                    <a:pt x="2698" y="492760"/>
                  </a:lnTo>
                  <a:lnTo>
                    <a:pt x="7124" y="520700"/>
                  </a:lnTo>
                  <a:lnTo>
                    <a:pt x="25174" y="561340"/>
                  </a:lnTo>
                  <a:lnTo>
                    <a:pt x="37461" y="556260"/>
                  </a:lnTo>
                  <a:lnTo>
                    <a:pt x="2198922" y="556260"/>
                  </a:lnTo>
                  <a:lnTo>
                    <a:pt x="2213051" y="520700"/>
                  </a:lnTo>
                  <a:lnTo>
                    <a:pt x="2215400" y="505460"/>
                  </a:lnTo>
                  <a:lnTo>
                    <a:pt x="2202579" y="505460"/>
                  </a:lnTo>
                  <a:lnTo>
                    <a:pt x="2203605" y="492760"/>
                  </a:lnTo>
                  <a:close/>
                </a:path>
                <a:path w="2219959" h="850900">
                  <a:moveTo>
                    <a:pt x="821613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10" y="492760"/>
                  </a:lnTo>
                  <a:lnTo>
                    <a:pt x="2204118" y="492760"/>
                  </a:lnTo>
                  <a:lnTo>
                    <a:pt x="2204118" y="454660"/>
                  </a:lnTo>
                  <a:lnTo>
                    <a:pt x="2219824" y="454660"/>
                  </a:lnTo>
                  <a:lnTo>
                    <a:pt x="2219824" y="378460"/>
                  </a:lnTo>
                  <a:lnTo>
                    <a:pt x="2204118" y="378460"/>
                  </a:lnTo>
                  <a:lnTo>
                    <a:pt x="2204118" y="327660"/>
                  </a:lnTo>
                  <a:lnTo>
                    <a:pt x="2219824" y="327660"/>
                  </a:lnTo>
                  <a:lnTo>
                    <a:pt x="2219824" y="302260"/>
                  </a:lnTo>
                  <a:lnTo>
                    <a:pt x="1044268" y="302260"/>
                  </a:lnTo>
                  <a:lnTo>
                    <a:pt x="1045556" y="289560"/>
                  </a:lnTo>
                  <a:lnTo>
                    <a:pt x="945520" y="289560"/>
                  </a:lnTo>
                  <a:lnTo>
                    <a:pt x="932470" y="276860"/>
                  </a:lnTo>
                  <a:lnTo>
                    <a:pt x="919267" y="276860"/>
                  </a:lnTo>
                  <a:lnTo>
                    <a:pt x="922235" y="264160"/>
                  </a:lnTo>
                  <a:lnTo>
                    <a:pt x="834380" y="264160"/>
                  </a:lnTo>
                  <a:lnTo>
                    <a:pt x="821613" y="251460"/>
                  </a:lnTo>
                  <a:close/>
                </a:path>
                <a:path w="2219959" h="850900">
                  <a:moveTo>
                    <a:pt x="1083386" y="273050"/>
                  </a:moveTo>
                  <a:lnTo>
                    <a:pt x="1087076" y="276860"/>
                  </a:lnTo>
                  <a:lnTo>
                    <a:pt x="1099575" y="276860"/>
                  </a:lnTo>
                  <a:lnTo>
                    <a:pt x="1096979" y="302260"/>
                  </a:lnTo>
                  <a:lnTo>
                    <a:pt x="1171573" y="302260"/>
                  </a:lnTo>
                  <a:lnTo>
                    <a:pt x="1171637" y="284480"/>
                  </a:lnTo>
                  <a:lnTo>
                    <a:pt x="1110663" y="276860"/>
                  </a:lnTo>
                  <a:lnTo>
                    <a:pt x="1083386" y="273050"/>
                  </a:lnTo>
                  <a:close/>
                </a:path>
                <a:path w="2219959" h="850900">
                  <a:moveTo>
                    <a:pt x="975378" y="257810"/>
                  </a:moveTo>
                  <a:lnTo>
                    <a:pt x="971161" y="289560"/>
                  </a:lnTo>
                  <a:lnTo>
                    <a:pt x="1045556" y="289560"/>
                  </a:lnTo>
                  <a:lnTo>
                    <a:pt x="1047705" y="267970"/>
                  </a:lnTo>
                  <a:lnTo>
                    <a:pt x="975378" y="257810"/>
                  </a:lnTo>
                  <a:close/>
                </a:path>
                <a:path w="2219959" h="850900">
                  <a:moveTo>
                    <a:pt x="852937" y="241300"/>
                  </a:moveTo>
                  <a:lnTo>
                    <a:pt x="847039" y="264160"/>
                  </a:lnTo>
                  <a:lnTo>
                    <a:pt x="922235" y="264160"/>
                  </a:lnTo>
                  <a:lnTo>
                    <a:pt x="925114" y="251460"/>
                  </a:lnTo>
                  <a:lnTo>
                    <a:pt x="852937" y="241300"/>
                  </a:lnTo>
                  <a:close/>
                </a:path>
                <a:path w="2219959" h="850900">
                  <a:moveTo>
                    <a:pt x="577632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63" y="251460"/>
                  </a:lnTo>
                  <a:lnTo>
                    <a:pt x="799412" y="238760"/>
                  </a:lnTo>
                  <a:lnTo>
                    <a:pt x="724330" y="238760"/>
                  </a:lnTo>
                  <a:lnTo>
                    <a:pt x="711744" y="226060"/>
                  </a:lnTo>
                  <a:lnTo>
                    <a:pt x="673547" y="226060"/>
                  </a:lnTo>
                  <a:lnTo>
                    <a:pt x="679068" y="200660"/>
                  </a:lnTo>
                  <a:lnTo>
                    <a:pt x="590202" y="200660"/>
                  </a:lnTo>
                  <a:lnTo>
                    <a:pt x="577632" y="187960"/>
                  </a:lnTo>
                  <a:close/>
                </a:path>
                <a:path w="2219959" h="850900">
                  <a:moveTo>
                    <a:pt x="1490148" y="238760"/>
                  </a:moveTo>
                  <a:lnTo>
                    <a:pt x="1477289" y="242570"/>
                  </a:lnTo>
                  <a:lnTo>
                    <a:pt x="1470163" y="243759"/>
                  </a:lnTo>
                  <a:lnTo>
                    <a:pt x="1477289" y="242570"/>
                  </a:lnTo>
                  <a:lnTo>
                    <a:pt x="1490148" y="238760"/>
                  </a:lnTo>
                  <a:close/>
                </a:path>
                <a:path w="2219959" h="850900">
                  <a:moveTo>
                    <a:pt x="730478" y="208280"/>
                  </a:moveTo>
                  <a:lnTo>
                    <a:pt x="724330" y="238760"/>
                  </a:lnTo>
                  <a:lnTo>
                    <a:pt x="799412" y="238760"/>
                  </a:lnTo>
                  <a:lnTo>
                    <a:pt x="802315" y="228600"/>
                  </a:lnTo>
                  <a:lnTo>
                    <a:pt x="730478" y="208280"/>
                  </a:lnTo>
                  <a:close/>
                </a:path>
                <a:path w="2219959" h="850900">
                  <a:moveTo>
                    <a:pt x="610994" y="176530"/>
                  </a:moveTo>
                  <a:lnTo>
                    <a:pt x="602732" y="200660"/>
                  </a:lnTo>
                  <a:lnTo>
                    <a:pt x="679068" y="200660"/>
                  </a:lnTo>
                  <a:lnTo>
                    <a:pt x="680197" y="195580"/>
                  </a:lnTo>
                  <a:lnTo>
                    <a:pt x="610994" y="176530"/>
                  </a:lnTo>
                  <a:close/>
                </a:path>
                <a:path w="2219959" h="850900">
                  <a:moveTo>
                    <a:pt x="370809" y="102870"/>
                  </a:moveTo>
                  <a:lnTo>
                    <a:pt x="362341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7" y="187960"/>
                  </a:lnTo>
                  <a:lnTo>
                    <a:pt x="558398" y="162560"/>
                  </a:lnTo>
                  <a:lnTo>
                    <a:pt x="469632" y="162560"/>
                  </a:lnTo>
                  <a:lnTo>
                    <a:pt x="457133" y="149860"/>
                  </a:lnTo>
                  <a:lnTo>
                    <a:pt x="432109" y="149860"/>
                  </a:lnTo>
                  <a:lnTo>
                    <a:pt x="438238" y="125730"/>
                  </a:lnTo>
                  <a:lnTo>
                    <a:pt x="370809" y="102870"/>
                  </a:lnTo>
                  <a:close/>
                </a:path>
                <a:path w="2219959" h="850900">
                  <a:moveTo>
                    <a:pt x="489367" y="142240"/>
                  </a:moveTo>
                  <a:lnTo>
                    <a:pt x="482118" y="162560"/>
                  </a:lnTo>
                  <a:lnTo>
                    <a:pt x="558442" y="162560"/>
                  </a:lnTo>
                  <a:lnTo>
                    <a:pt x="498163" y="146050"/>
                  </a:lnTo>
                  <a:lnTo>
                    <a:pt x="489367" y="142240"/>
                  </a:lnTo>
                  <a:close/>
                </a:path>
                <a:path w="2219959" h="850900">
                  <a:moveTo>
                    <a:pt x="59838" y="0"/>
                  </a:moveTo>
                  <a:lnTo>
                    <a:pt x="28677" y="11430"/>
                  </a:lnTo>
                  <a:lnTo>
                    <a:pt x="18984" y="22860"/>
                  </a:lnTo>
                  <a:lnTo>
                    <a:pt x="14127" y="27940"/>
                  </a:lnTo>
                  <a:lnTo>
                    <a:pt x="27586" y="35560"/>
                  </a:lnTo>
                  <a:lnTo>
                    <a:pt x="22513" y="48260"/>
                  </a:lnTo>
                  <a:lnTo>
                    <a:pt x="18786" y="60960"/>
                  </a:lnTo>
                  <a:lnTo>
                    <a:pt x="16490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49859" y="124460"/>
                  </a:lnTo>
                  <a:lnTo>
                    <a:pt x="337418" y="111760"/>
                  </a:lnTo>
                  <a:lnTo>
                    <a:pt x="312667" y="111760"/>
                  </a:lnTo>
                  <a:lnTo>
                    <a:pt x="319488" y="86360"/>
                  </a:lnTo>
                  <a:lnTo>
                    <a:pt x="243319" y="86360"/>
                  </a:lnTo>
                  <a:lnTo>
                    <a:pt x="230725" y="73660"/>
                  </a:lnTo>
                  <a:lnTo>
                    <a:pt x="206045" y="73660"/>
                  </a:lnTo>
                  <a:lnTo>
                    <a:pt x="193970" y="60960"/>
                  </a:lnTo>
                  <a:lnTo>
                    <a:pt x="200723" y="44450"/>
                  </a:lnTo>
                  <a:lnTo>
                    <a:pt x="175427" y="35560"/>
                  </a:lnTo>
                  <a:lnTo>
                    <a:pt x="113002" y="35560"/>
                  </a:lnTo>
                  <a:lnTo>
                    <a:pt x="94163" y="22860"/>
                  </a:lnTo>
                  <a:lnTo>
                    <a:pt x="78044" y="22860"/>
                  </a:lnTo>
                  <a:lnTo>
                    <a:pt x="82313" y="3810"/>
                  </a:lnTo>
                  <a:lnTo>
                    <a:pt x="59838" y="0"/>
                  </a:lnTo>
                  <a:close/>
                </a:path>
                <a:path w="2219959" h="850900">
                  <a:moveTo>
                    <a:pt x="2014393" y="59690"/>
                  </a:moveTo>
                  <a:lnTo>
                    <a:pt x="1947053" y="86360"/>
                  </a:lnTo>
                  <a:lnTo>
                    <a:pt x="1954942" y="111760"/>
                  </a:lnTo>
                  <a:lnTo>
                    <a:pt x="1930656" y="111760"/>
                  </a:lnTo>
                  <a:lnTo>
                    <a:pt x="1918409" y="124460"/>
                  </a:lnTo>
                  <a:lnTo>
                    <a:pt x="2204118" y="124460"/>
                  </a:lnTo>
                  <a:lnTo>
                    <a:pt x="2204118" y="86360"/>
                  </a:lnTo>
                  <a:lnTo>
                    <a:pt x="2022888" y="86360"/>
                  </a:lnTo>
                  <a:lnTo>
                    <a:pt x="2018825" y="73660"/>
                  </a:lnTo>
                  <a:lnTo>
                    <a:pt x="2014393" y="59690"/>
                  </a:lnTo>
                  <a:close/>
                </a:path>
                <a:path w="2219959" h="850900">
                  <a:moveTo>
                    <a:pt x="250013" y="62230"/>
                  </a:moveTo>
                  <a:lnTo>
                    <a:pt x="243319" y="86360"/>
                  </a:lnTo>
                  <a:lnTo>
                    <a:pt x="319488" y="86360"/>
                  </a:lnTo>
                  <a:lnTo>
                    <a:pt x="319665" y="85090"/>
                  </a:lnTo>
                  <a:lnTo>
                    <a:pt x="250013" y="62230"/>
                  </a:lnTo>
                  <a:close/>
                </a:path>
                <a:path w="2219959" h="850900">
                  <a:moveTo>
                    <a:pt x="2204118" y="73660"/>
                  </a:moveTo>
                  <a:lnTo>
                    <a:pt x="2035405" y="73660"/>
                  </a:lnTo>
                  <a:lnTo>
                    <a:pt x="2022888" y="86360"/>
                  </a:lnTo>
                  <a:lnTo>
                    <a:pt x="2204118" y="86360"/>
                  </a:lnTo>
                  <a:lnTo>
                    <a:pt x="2204118" y="73660"/>
                  </a:lnTo>
                  <a:close/>
                </a:path>
                <a:path w="2219959" h="850900">
                  <a:moveTo>
                    <a:pt x="2130324" y="10160"/>
                  </a:moveTo>
                  <a:lnTo>
                    <a:pt x="2124183" y="11430"/>
                  </a:lnTo>
                  <a:lnTo>
                    <a:pt x="2070852" y="35560"/>
                  </a:lnTo>
                  <a:lnTo>
                    <a:pt x="2060823" y="39370"/>
                  </a:lnTo>
                  <a:lnTo>
                    <a:pt x="2071200" y="60960"/>
                  </a:lnTo>
                  <a:lnTo>
                    <a:pt x="2059567" y="60960"/>
                  </a:lnTo>
                  <a:lnTo>
                    <a:pt x="2047633" y="73660"/>
                  </a:lnTo>
                  <a:lnTo>
                    <a:pt x="2219700" y="73660"/>
                  </a:lnTo>
                  <a:lnTo>
                    <a:pt x="2212309" y="36830"/>
                  </a:lnTo>
                  <a:lnTo>
                    <a:pt x="2211230" y="35560"/>
                  </a:lnTo>
                  <a:lnTo>
                    <a:pt x="2137198" y="35560"/>
                  </a:lnTo>
                  <a:lnTo>
                    <a:pt x="2130324" y="10160"/>
                  </a:lnTo>
                  <a:close/>
                </a:path>
                <a:path w="2219959" h="850900">
                  <a:moveTo>
                    <a:pt x="132173" y="19050"/>
                  </a:moveTo>
                  <a:lnTo>
                    <a:pt x="125082" y="35560"/>
                  </a:lnTo>
                  <a:lnTo>
                    <a:pt x="175427" y="35560"/>
                  </a:lnTo>
                  <a:lnTo>
                    <a:pt x="132173" y="19050"/>
                  </a:lnTo>
                  <a:close/>
                </a:path>
                <a:path w="2219959" h="850900">
                  <a:moveTo>
                    <a:pt x="2183354" y="10160"/>
                  </a:moveTo>
                  <a:lnTo>
                    <a:pt x="2177302" y="22860"/>
                  </a:lnTo>
                  <a:lnTo>
                    <a:pt x="2148433" y="22860"/>
                  </a:lnTo>
                  <a:lnTo>
                    <a:pt x="2137198" y="35560"/>
                  </a:lnTo>
                  <a:lnTo>
                    <a:pt x="2211230" y="35560"/>
                  </a:lnTo>
                  <a:lnTo>
                    <a:pt x="2191813" y="12700"/>
                  </a:lnTo>
                  <a:lnTo>
                    <a:pt x="2183354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62829" y="6500483"/>
              <a:ext cx="2191385" cy="840105"/>
            </a:xfrm>
            <a:custGeom>
              <a:avLst/>
              <a:gdLst/>
              <a:ahLst/>
              <a:cxnLst/>
              <a:rect l="l" t="t" r="r" b="b"/>
              <a:pathLst>
                <a:path w="2191384" h="840104">
                  <a:moveTo>
                    <a:pt x="0" y="62331"/>
                  </a:moveTo>
                  <a:lnTo>
                    <a:pt x="7689" y="24529"/>
                  </a:lnTo>
                </a:path>
                <a:path w="2191384" h="840104">
                  <a:moveTo>
                    <a:pt x="2190869" y="560660"/>
                  </a:moveTo>
                  <a:lnTo>
                    <a:pt x="2166928" y="596265"/>
                  </a:lnTo>
                  <a:lnTo>
                    <a:pt x="2132953" y="626947"/>
                  </a:lnTo>
                  <a:lnTo>
                    <a:pt x="2053541" y="678374"/>
                  </a:lnTo>
                  <a:lnTo>
                    <a:pt x="1960274" y="725722"/>
                  </a:lnTo>
                  <a:lnTo>
                    <a:pt x="1836630" y="772441"/>
                  </a:lnTo>
                  <a:lnTo>
                    <a:pt x="1792227" y="784758"/>
                  </a:lnTo>
                  <a:lnTo>
                    <a:pt x="1744106" y="795531"/>
                  </a:lnTo>
                  <a:lnTo>
                    <a:pt x="1692983" y="804859"/>
                  </a:lnTo>
                  <a:lnTo>
                    <a:pt x="1639572" y="812838"/>
                  </a:lnTo>
                  <a:lnTo>
                    <a:pt x="1584588" y="819565"/>
                  </a:lnTo>
                  <a:lnTo>
                    <a:pt x="1528744" y="825137"/>
                  </a:lnTo>
                  <a:lnTo>
                    <a:pt x="1472756" y="829652"/>
                  </a:lnTo>
                  <a:lnTo>
                    <a:pt x="1417339" y="833205"/>
                  </a:lnTo>
                  <a:lnTo>
                    <a:pt x="1363205" y="835895"/>
                  </a:lnTo>
                  <a:lnTo>
                    <a:pt x="1311071" y="837819"/>
                  </a:lnTo>
                  <a:lnTo>
                    <a:pt x="1261650" y="839073"/>
                  </a:lnTo>
                </a:path>
                <a:path w="2191384" h="840104">
                  <a:moveTo>
                    <a:pt x="1173907" y="839959"/>
                  </a:moveTo>
                  <a:lnTo>
                    <a:pt x="1173807" y="839959"/>
                  </a:lnTo>
                  <a:lnTo>
                    <a:pt x="1173715" y="839959"/>
                  </a:lnTo>
                </a:path>
                <a:path w="2191384" h="840104">
                  <a:moveTo>
                    <a:pt x="1050877" y="838936"/>
                  </a:moveTo>
                  <a:lnTo>
                    <a:pt x="1002999" y="837803"/>
                  </a:lnTo>
                  <a:lnTo>
                    <a:pt x="952609" y="836066"/>
                  </a:lnTo>
                  <a:lnTo>
                    <a:pt x="900090" y="833598"/>
                  </a:lnTo>
                  <a:lnTo>
                    <a:pt x="845912" y="830273"/>
                  </a:lnTo>
                  <a:lnTo>
                    <a:pt x="790550" y="825966"/>
                  </a:lnTo>
                  <a:lnTo>
                    <a:pt x="734474" y="820550"/>
                  </a:lnTo>
                  <a:lnTo>
                    <a:pt x="678159" y="813900"/>
                  </a:lnTo>
                  <a:lnTo>
                    <a:pt x="622076" y="805890"/>
                  </a:lnTo>
                  <a:lnTo>
                    <a:pt x="566698" y="796394"/>
                  </a:lnTo>
                  <a:lnTo>
                    <a:pt x="512497" y="785286"/>
                  </a:lnTo>
                  <a:lnTo>
                    <a:pt x="459945" y="772441"/>
                  </a:lnTo>
                  <a:lnTo>
                    <a:pt x="300718" y="721659"/>
                  </a:lnTo>
                  <a:lnTo>
                    <a:pt x="185058" y="672527"/>
                  </a:lnTo>
                  <a:lnTo>
                    <a:pt x="114521" y="635431"/>
                  </a:lnTo>
                  <a:lnTo>
                    <a:pt x="55372" y="592182"/>
                  </a:lnTo>
                  <a:lnTo>
                    <a:pt x="26554" y="553128"/>
                  </a:lnTo>
                  <a:lnTo>
                    <a:pt x="7124" y="508658"/>
                  </a:lnTo>
                  <a:lnTo>
                    <a:pt x="0" y="463839"/>
                  </a:lnTo>
                  <a:lnTo>
                    <a:pt x="0" y="62331"/>
                  </a:lnTo>
                </a:path>
                <a:path w="2191384" h="840104">
                  <a:moveTo>
                    <a:pt x="1818333" y="124432"/>
                  </a:moveTo>
                  <a:lnTo>
                    <a:pt x="2027352" y="42803"/>
                  </a:lnTo>
                  <a:lnTo>
                    <a:pt x="2124186" y="94"/>
                  </a:lnTo>
                  <a:lnTo>
                    <a:pt x="2124613" y="0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62829" y="6128174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0" y="0"/>
                  </a:moveTo>
                  <a:lnTo>
                    <a:pt x="1039718" y="642"/>
                  </a:lnTo>
                  <a:lnTo>
                    <a:pt x="970685" y="2543"/>
                  </a:lnTo>
                  <a:lnTo>
                    <a:pt x="902943" y="5665"/>
                  </a:lnTo>
                  <a:lnTo>
                    <a:pt x="836621" y="9970"/>
                  </a:lnTo>
                  <a:lnTo>
                    <a:pt x="771850" y="15420"/>
                  </a:lnTo>
                  <a:lnTo>
                    <a:pt x="708758" y="21975"/>
                  </a:lnTo>
                  <a:lnTo>
                    <a:pt x="647477" y="29598"/>
                  </a:lnTo>
                  <a:lnTo>
                    <a:pt x="588136" y="38251"/>
                  </a:lnTo>
                  <a:lnTo>
                    <a:pt x="530865" y="47895"/>
                  </a:lnTo>
                  <a:lnTo>
                    <a:pt x="475794" y="58493"/>
                  </a:lnTo>
                  <a:lnTo>
                    <a:pt x="423054" y="70005"/>
                  </a:lnTo>
                  <a:lnTo>
                    <a:pt x="372774" y="82394"/>
                  </a:lnTo>
                  <a:lnTo>
                    <a:pt x="325085" y="95621"/>
                  </a:lnTo>
                  <a:lnTo>
                    <a:pt x="280116" y="109649"/>
                  </a:lnTo>
                  <a:lnTo>
                    <a:pt x="237997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7" y="528508"/>
                  </a:lnTo>
                  <a:lnTo>
                    <a:pt x="280116" y="543298"/>
                  </a:lnTo>
                  <a:lnTo>
                    <a:pt x="325085" y="557325"/>
                  </a:lnTo>
                  <a:lnTo>
                    <a:pt x="372774" y="570553"/>
                  </a:lnTo>
                  <a:lnTo>
                    <a:pt x="423054" y="582942"/>
                  </a:lnTo>
                  <a:lnTo>
                    <a:pt x="475794" y="594454"/>
                  </a:lnTo>
                  <a:lnTo>
                    <a:pt x="530865" y="605051"/>
                  </a:lnTo>
                  <a:lnTo>
                    <a:pt x="588136" y="614696"/>
                  </a:lnTo>
                  <a:lnTo>
                    <a:pt x="647477" y="623349"/>
                  </a:lnTo>
                  <a:lnTo>
                    <a:pt x="708758" y="630972"/>
                  </a:lnTo>
                  <a:lnTo>
                    <a:pt x="771850" y="637527"/>
                  </a:lnTo>
                  <a:lnTo>
                    <a:pt x="836621" y="642976"/>
                  </a:lnTo>
                  <a:lnTo>
                    <a:pt x="902943" y="647281"/>
                  </a:lnTo>
                  <a:lnTo>
                    <a:pt x="970685" y="650403"/>
                  </a:lnTo>
                  <a:lnTo>
                    <a:pt x="1039718" y="652305"/>
                  </a:lnTo>
                  <a:lnTo>
                    <a:pt x="1109910" y="652947"/>
                  </a:lnTo>
                  <a:lnTo>
                    <a:pt x="1180103" y="652305"/>
                  </a:lnTo>
                  <a:lnTo>
                    <a:pt x="1249135" y="650403"/>
                  </a:lnTo>
                  <a:lnTo>
                    <a:pt x="1316877" y="647281"/>
                  </a:lnTo>
                  <a:lnTo>
                    <a:pt x="1383199" y="642976"/>
                  </a:lnTo>
                  <a:lnTo>
                    <a:pt x="1447971" y="637527"/>
                  </a:lnTo>
                  <a:lnTo>
                    <a:pt x="1511063" y="630972"/>
                  </a:lnTo>
                  <a:lnTo>
                    <a:pt x="1572344" y="623349"/>
                  </a:lnTo>
                  <a:lnTo>
                    <a:pt x="1631685" y="614696"/>
                  </a:lnTo>
                  <a:lnTo>
                    <a:pt x="1688956" y="605051"/>
                  </a:lnTo>
                  <a:lnTo>
                    <a:pt x="1744027" y="594454"/>
                  </a:lnTo>
                  <a:lnTo>
                    <a:pt x="1796767" y="582942"/>
                  </a:lnTo>
                  <a:lnTo>
                    <a:pt x="1847047" y="570553"/>
                  </a:lnTo>
                  <a:lnTo>
                    <a:pt x="1894737" y="557325"/>
                  </a:lnTo>
                  <a:lnTo>
                    <a:pt x="1939706" y="543298"/>
                  </a:lnTo>
                  <a:lnTo>
                    <a:pt x="1981825" y="528508"/>
                  </a:lnTo>
                  <a:lnTo>
                    <a:pt x="2020964" y="512995"/>
                  </a:lnTo>
                  <a:lnTo>
                    <a:pt x="2056992" y="496796"/>
                  </a:lnTo>
                  <a:lnTo>
                    <a:pt x="2119197" y="462496"/>
                  </a:lnTo>
                  <a:lnTo>
                    <a:pt x="2167400" y="425912"/>
                  </a:lnTo>
                  <a:lnTo>
                    <a:pt x="2200561" y="387351"/>
                  </a:lnTo>
                  <a:lnTo>
                    <a:pt x="2217640" y="347120"/>
                  </a:lnTo>
                  <a:lnTo>
                    <a:pt x="2219824" y="326473"/>
                  </a:lnTo>
                  <a:lnTo>
                    <a:pt x="2217640" y="305827"/>
                  </a:lnTo>
                  <a:lnTo>
                    <a:pt x="2200561" y="265595"/>
                  </a:lnTo>
                  <a:lnTo>
                    <a:pt x="2167400" y="227035"/>
                  </a:lnTo>
                  <a:lnTo>
                    <a:pt x="2119197" y="190451"/>
                  </a:lnTo>
                  <a:lnTo>
                    <a:pt x="2056992" y="156150"/>
                  </a:lnTo>
                  <a:lnTo>
                    <a:pt x="2020964" y="139952"/>
                  </a:lnTo>
                  <a:lnTo>
                    <a:pt x="1981825" y="124439"/>
                  </a:lnTo>
                  <a:lnTo>
                    <a:pt x="1939706" y="109649"/>
                  </a:lnTo>
                  <a:lnTo>
                    <a:pt x="1894737" y="95621"/>
                  </a:lnTo>
                  <a:lnTo>
                    <a:pt x="1847047" y="82394"/>
                  </a:lnTo>
                  <a:lnTo>
                    <a:pt x="1796767" y="70005"/>
                  </a:lnTo>
                  <a:lnTo>
                    <a:pt x="1744027" y="58493"/>
                  </a:lnTo>
                  <a:lnTo>
                    <a:pt x="1688956" y="47895"/>
                  </a:lnTo>
                  <a:lnTo>
                    <a:pt x="1631685" y="38251"/>
                  </a:lnTo>
                  <a:lnTo>
                    <a:pt x="1572344" y="29598"/>
                  </a:lnTo>
                  <a:lnTo>
                    <a:pt x="1511063" y="21975"/>
                  </a:lnTo>
                  <a:lnTo>
                    <a:pt x="1447971" y="15420"/>
                  </a:lnTo>
                  <a:lnTo>
                    <a:pt x="1383199" y="9970"/>
                  </a:lnTo>
                  <a:lnTo>
                    <a:pt x="1316877" y="5665"/>
                  </a:lnTo>
                  <a:lnTo>
                    <a:pt x="1249135" y="2543"/>
                  </a:lnTo>
                  <a:lnTo>
                    <a:pt x="1180103" y="642"/>
                  </a:lnTo>
                  <a:lnTo>
                    <a:pt x="1109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62829" y="6128174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6707" y="6947735"/>
              <a:ext cx="92489" cy="9254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44784" y="6947735"/>
              <a:ext cx="92499" cy="9254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294033" y="7103939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255891" y="5036973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184774" y="4568012"/>
            <a:ext cx="9916160" cy="0"/>
          </a:xfrm>
          <a:custGeom>
            <a:avLst/>
            <a:gdLst/>
            <a:ahLst/>
            <a:cxnLst/>
            <a:rect l="l" t="t" r="r" b="b"/>
            <a:pathLst>
              <a:path w="9916160">
                <a:moveTo>
                  <a:pt x="0" y="0"/>
                </a:moveTo>
                <a:lnTo>
                  <a:pt x="9915977" y="0"/>
                </a:lnTo>
              </a:path>
            </a:pathLst>
          </a:custGeom>
          <a:ln w="83767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255891" y="2419252"/>
            <a:ext cx="14966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50" dirty="0">
                <a:solidFill>
                  <a:srgbClr val="FFFFFF"/>
                </a:solidFill>
                <a:latin typeface="メイリオ"/>
                <a:cs typeface="メイリオ"/>
              </a:rPr>
              <a:t>stash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55891" y="8066409"/>
            <a:ext cx="5852795" cy="2399030"/>
          </a:xfrm>
          <a:prstGeom prst="rect">
            <a:avLst/>
          </a:prstGeom>
        </p:spPr>
        <p:txBody>
          <a:bodyPr vert="horz" wrap="square" lIns="0" tIns="345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20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  <a:p>
            <a:pPr marL="4368165" marR="5080" indent="-638810">
              <a:lnSpc>
                <a:spcPct val="131200"/>
              </a:lnSpc>
              <a:spcBef>
                <a:spcPts val="940"/>
              </a:spcBef>
            </a:pPr>
            <a:r>
              <a:rPr sz="3300" spc="-55" dirty="0">
                <a:solidFill>
                  <a:srgbClr val="5C5C5C"/>
                </a:solidFill>
                <a:latin typeface="メイリオ"/>
                <a:cs typeface="メイリオ"/>
              </a:rPr>
              <a:t>index.html</a:t>
            </a:r>
            <a:r>
              <a:rPr sz="3300" strike="sngStrike" spc="-45" dirty="0">
                <a:solidFill>
                  <a:srgbClr val="D17C64"/>
                </a:solidFill>
                <a:latin typeface="メイリオ"/>
                <a:cs typeface="メイリオ"/>
              </a:rPr>
              <a:t>変更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71998" y="5738522"/>
            <a:ext cx="1732914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 marR="5080" indent="-440055">
              <a:lnSpc>
                <a:spcPct val="129099"/>
              </a:lnSpc>
              <a:spcBef>
                <a:spcPts val="100"/>
              </a:spcBef>
            </a:pPr>
            <a:r>
              <a:rPr sz="3300" spc="-40" dirty="0">
                <a:solidFill>
                  <a:srgbClr val="5C5C5C"/>
                </a:solidFill>
                <a:latin typeface="メイリオ"/>
                <a:cs typeface="メイリオ"/>
              </a:rPr>
              <a:t>top.html</a:t>
            </a:r>
            <a:r>
              <a:rPr sz="3300" strike="sngStrike" spc="-45" dirty="0">
                <a:solidFill>
                  <a:srgbClr val="D17C64"/>
                </a:solidFill>
                <a:latin typeface="メイリオ"/>
                <a:cs typeface="メイリオ"/>
              </a:rPr>
              <a:t>変更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682958" y="3562807"/>
            <a:ext cx="2858135" cy="7319645"/>
            <a:chOff x="13682958" y="3562807"/>
            <a:chExt cx="2858135" cy="7319645"/>
          </a:xfrm>
        </p:grpSpPr>
        <p:sp>
          <p:nvSpPr>
            <p:cNvPr id="32" name="object 32"/>
            <p:cNvSpPr/>
            <p:nvPr/>
          </p:nvSpPr>
          <p:spPr>
            <a:xfrm>
              <a:off x="15048547" y="3808703"/>
              <a:ext cx="0" cy="1288415"/>
            </a:xfrm>
            <a:custGeom>
              <a:avLst/>
              <a:gdLst/>
              <a:ahLst/>
              <a:cxnLst/>
              <a:rect l="l" t="t" r="r" b="b"/>
              <a:pathLst>
                <a:path h="1288414">
                  <a:moveTo>
                    <a:pt x="0" y="1288089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854836" y="3562807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198946" y="0"/>
                  </a:moveTo>
                  <a:lnTo>
                    <a:pt x="0" y="397893"/>
                  </a:lnTo>
                  <a:lnTo>
                    <a:pt x="397893" y="397893"/>
                  </a:lnTo>
                  <a:lnTo>
                    <a:pt x="198946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703913" y="5114204"/>
              <a:ext cx="2816225" cy="5747385"/>
            </a:xfrm>
            <a:custGeom>
              <a:avLst/>
              <a:gdLst/>
              <a:ahLst/>
              <a:cxnLst/>
              <a:rect l="l" t="t" r="r" b="b"/>
              <a:pathLst>
                <a:path w="2816225" h="5747384">
                  <a:moveTo>
                    <a:pt x="2740477" y="0"/>
                  </a:moveTo>
                  <a:lnTo>
                    <a:pt x="2764632" y="4876"/>
                  </a:lnTo>
                  <a:lnTo>
                    <a:pt x="2791258" y="22828"/>
                  </a:lnTo>
                  <a:lnTo>
                    <a:pt x="2809210" y="49454"/>
                  </a:lnTo>
                  <a:lnTo>
                    <a:pt x="2815793" y="82060"/>
                  </a:lnTo>
                  <a:lnTo>
                    <a:pt x="2815793" y="5663042"/>
                  </a:lnTo>
                  <a:lnTo>
                    <a:pt x="2809210" y="5695648"/>
                  </a:lnTo>
                  <a:lnTo>
                    <a:pt x="2791258" y="5722275"/>
                  </a:lnTo>
                  <a:lnTo>
                    <a:pt x="2764632" y="5740227"/>
                  </a:lnTo>
                  <a:lnTo>
                    <a:pt x="2732026" y="5746809"/>
                  </a:lnTo>
                  <a:lnTo>
                    <a:pt x="20066" y="5746809"/>
                  </a:lnTo>
                  <a:lnTo>
                    <a:pt x="0" y="5742758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4098702" y="2900913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D17C64"/>
                </a:solidFill>
                <a:latin typeface="メイリオ"/>
                <a:cs typeface="メイリオ"/>
              </a:rPr>
              <a:t>避難作業</a:t>
            </a:r>
            <a:r>
              <a:rPr sz="3300" spc="-50" dirty="0">
                <a:solidFill>
                  <a:srgbClr val="D17C64"/>
                </a:solidFill>
                <a:latin typeface="メイリオ"/>
                <a:cs typeface="メイリオ"/>
              </a:rPr>
              <a:t>1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229497" y="5822289"/>
            <a:ext cx="2135505" cy="186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080" algn="ctr">
              <a:lnSpc>
                <a:spcPct val="112400"/>
              </a:lnSpc>
              <a:spcBef>
                <a:spcPts val="100"/>
              </a:spcBef>
            </a:pPr>
            <a:r>
              <a:rPr sz="3300" spc="-10" dirty="0">
                <a:solidFill>
                  <a:srgbClr val="5C5C5C"/>
                </a:solidFill>
                <a:latin typeface="メイリオ"/>
                <a:cs typeface="メイリオ"/>
              </a:rPr>
              <a:t>top.html </a:t>
            </a:r>
            <a:r>
              <a:rPr sz="3300" spc="-55" dirty="0">
                <a:solidFill>
                  <a:srgbClr val="5C5C5C"/>
                </a:solidFill>
                <a:latin typeface="メイリオ"/>
                <a:cs typeface="メイリオ"/>
              </a:rPr>
              <a:t>index.html</a:t>
            </a:r>
            <a:endParaRPr sz="3300">
              <a:latin typeface="メイリオ"/>
              <a:cs typeface="メイリオ"/>
            </a:endParaRPr>
          </a:p>
          <a:p>
            <a:pPr marL="4445" algn="ctr">
              <a:lnSpc>
                <a:spcPct val="100000"/>
              </a:lnSpc>
              <a:spcBef>
                <a:spcPts val="1645"/>
              </a:spcBef>
            </a:pPr>
            <a:r>
              <a:rPr sz="3300" strike="sngStrike" spc="-45" dirty="0">
                <a:solidFill>
                  <a:srgbClr val="D17C64"/>
                </a:solidFill>
                <a:latin typeface="メイリオ"/>
                <a:cs typeface="メイリオ"/>
              </a:rPr>
              <a:t>変更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6875717" y="3562807"/>
            <a:ext cx="2914650" cy="7319645"/>
            <a:chOff x="16875717" y="3562807"/>
            <a:chExt cx="2914650" cy="7319645"/>
          </a:xfrm>
        </p:grpSpPr>
        <p:sp>
          <p:nvSpPr>
            <p:cNvPr id="38" name="object 38"/>
            <p:cNvSpPr/>
            <p:nvPr/>
          </p:nvSpPr>
          <p:spPr>
            <a:xfrm>
              <a:off x="18304993" y="3808703"/>
              <a:ext cx="0" cy="1288415"/>
            </a:xfrm>
            <a:custGeom>
              <a:avLst/>
              <a:gdLst/>
              <a:ahLst/>
              <a:cxnLst/>
              <a:rect l="l" t="t" r="r" b="b"/>
              <a:pathLst>
                <a:path h="1288414">
                  <a:moveTo>
                    <a:pt x="0" y="1288089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111281" y="3562807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198946" y="0"/>
                  </a:moveTo>
                  <a:lnTo>
                    <a:pt x="0" y="397893"/>
                  </a:lnTo>
                  <a:lnTo>
                    <a:pt x="397893" y="397893"/>
                  </a:lnTo>
                  <a:lnTo>
                    <a:pt x="198946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896658" y="5112498"/>
              <a:ext cx="2872740" cy="5748655"/>
            </a:xfrm>
            <a:custGeom>
              <a:avLst/>
              <a:gdLst/>
              <a:ahLst/>
              <a:cxnLst/>
              <a:rect l="l" t="t" r="r" b="b"/>
              <a:pathLst>
                <a:path w="2872740" h="5748655">
                  <a:moveTo>
                    <a:pt x="2819443" y="4788"/>
                  </a:moveTo>
                  <a:lnTo>
                    <a:pt x="2828332" y="6582"/>
                  </a:lnTo>
                  <a:lnTo>
                    <a:pt x="2854958" y="24534"/>
                  </a:lnTo>
                  <a:lnTo>
                    <a:pt x="2870269" y="47243"/>
                  </a:lnTo>
                </a:path>
                <a:path w="2872740" h="5748655">
                  <a:moveTo>
                    <a:pt x="2872331" y="5698214"/>
                  </a:moveTo>
                  <a:lnTo>
                    <a:pt x="2854958" y="5723981"/>
                  </a:lnTo>
                  <a:lnTo>
                    <a:pt x="2828332" y="5741933"/>
                  </a:lnTo>
                  <a:lnTo>
                    <a:pt x="2795800" y="5748500"/>
                  </a:lnTo>
                </a:path>
                <a:path w="2872740" h="5748655">
                  <a:moveTo>
                    <a:pt x="2795726" y="5748515"/>
                  </a:moveTo>
                  <a:lnTo>
                    <a:pt x="83767" y="5748515"/>
                  </a:lnTo>
                  <a:lnTo>
                    <a:pt x="51161" y="5741933"/>
                  </a:lnTo>
                  <a:lnTo>
                    <a:pt x="24534" y="5723981"/>
                  </a:lnTo>
                  <a:lnTo>
                    <a:pt x="6582" y="5697354"/>
                  </a:lnTo>
                  <a:lnTo>
                    <a:pt x="0" y="5664748"/>
                  </a:lnTo>
                  <a:lnTo>
                    <a:pt x="0" y="83766"/>
                  </a:lnTo>
                  <a:lnTo>
                    <a:pt x="6582" y="51160"/>
                  </a:lnTo>
                  <a:lnTo>
                    <a:pt x="24379" y="24764"/>
                  </a:lnTo>
                </a:path>
                <a:path w="2872740" h="5748655">
                  <a:moveTo>
                    <a:pt x="83475" y="58"/>
                  </a:moveTo>
                  <a:lnTo>
                    <a:pt x="83765" y="0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7355148" y="2900913"/>
            <a:ext cx="1998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D17C64"/>
                </a:solidFill>
                <a:latin typeface="メイリオ"/>
                <a:cs typeface="メイリオ"/>
              </a:rPr>
              <a:t>避難作業</a:t>
            </a:r>
            <a:r>
              <a:rPr sz="3300" spc="-50" dirty="0">
                <a:solidFill>
                  <a:srgbClr val="D17C64"/>
                </a:solidFill>
                <a:latin typeface="メイリオ"/>
                <a:cs typeface="メイリオ"/>
              </a:rPr>
              <a:t>2</a:t>
            </a:r>
            <a:endParaRPr sz="33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456" y="573669"/>
            <a:ext cx="90722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変更をステージに追加する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701" y="6397711"/>
              <a:ext cx="6240780" cy="1382395"/>
            </a:xfrm>
            <a:custGeom>
              <a:avLst/>
              <a:gdLst/>
              <a:ahLst/>
              <a:cxnLst/>
              <a:rect l="l" t="t" r="r" b="b"/>
              <a:pathLst>
                <a:path w="6240780" h="1382395">
                  <a:moveTo>
                    <a:pt x="6188339" y="397893"/>
                  </a:moveTo>
                  <a:lnTo>
                    <a:pt x="52308" y="397893"/>
                  </a:lnTo>
                  <a:lnTo>
                    <a:pt x="31997" y="402011"/>
                  </a:lnTo>
                  <a:lnTo>
                    <a:pt x="15364" y="413240"/>
                  </a:lnTo>
                  <a:lnTo>
                    <a:pt x="4127" y="429895"/>
                  </a:lnTo>
                  <a:lnTo>
                    <a:pt x="0" y="450289"/>
                  </a:lnTo>
                  <a:lnTo>
                    <a:pt x="0" y="1329760"/>
                  </a:lnTo>
                  <a:lnTo>
                    <a:pt x="4110" y="1350197"/>
                  </a:lnTo>
                  <a:lnTo>
                    <a:pt x="15320" y="1366847"/>
                  </a:lnTo>
                  <a:lnTo>
                    <a:pt x="31947" y="1378053"/>
                  </a:lnTo>
                  <a:lnTo>
                    <a:pt x="52308" y="1382156"/>
                  </a:lnTo>
                  <a:lnTo>
                    <a:pt x="6188339" y="1382156"/>
                  </a:lnTo>
                  <a:lnTo>
                    <a:pt x="6208650" y="1378039"/>
                  </a:lnTo>
                  <a:lnTo>
                    <a:pt x="6225282" y="1366810"/>
                  </a:lnTo>
                  <a:lnTo>
                    <a:pt x="6236520" y="1350155"/>
                  </a:lnTo>
                  <a:lnTo>
                    <a:pt x="6240647" y="1329760"/>
                  </a:lnTo>
                  <a:lnTo>
                    <a:pt x="6240647" y="450289"/>
                  </a:lnTo>
                  <a:lnTo>
                    <a:pt x="6236537" y="429853"/>
                  </a:lnTo>
                  <a:lnTo>
                    <a:pt x="6225326" y="413202"/>
                  </a:lnTo>
                  <a:lnTo>
                    <a:pt x="6208700" y="401997"/>
                  </a:lnTo>
                  <a:lnTo>
                    <a:pt x="6188339" y="397893"/>
                  </a:lnTo>
                  <a:close/>
                </a:path>
                <a:path w="6240780" h="1382395">
                  <a:moveTo>
                    <a:pt x="1978997" y="0"/>
                  </a:moveTo>
                  <a:lnTo>
                    <a:pt x="1861586" y="397893"/>
                  </a:lnTo>
                  <a:lnTo>
                    <a:pt x="2096408" y="397893"/>
                  </a:lnTo>
                  <a:lnTo>
                    <a:pt x="197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59482" y="6939967"/>
            <a:ext cx="55543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-5" dirty="0">
                <a:solidFill>
                  <a:srgbClr val="5C5C5C"/>
                </a:solidFill>
                <a:latin typeface="游ゴシック Light"/>
                <a:cs typeface="游ゴシック Light"/>
              </a:rPr>
              <a:t>追加するということだよ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46035" y="2973731"/>
            <a:ext cx="7570470" cy="3131185"/>
            <a:chOff x="1246035" y="2973731"/>
            <a:chExt cx="7570470" cy="3131185"/>
          </a:xfrm>
        </p:grpSpPr>
        <p:sp>
          <p:nvSpPr>
            <p:cNvPr id="8" name="object 8"/>
            <p:cNvSpPr/>
            <p:nvPr/>
          </p:nvSpPr>
          <p:spPr>
            <a:xfrm>
              <a:off x="1246035" y="3727635"/>
              <a:ext cx="7570470" cy="2377440"/>
            </a:xfrm>
            <a:custGeom>
              <a:avLst/>
              <a:gdLst/>
              <a:ahLst/>
              <a:cxnLst/>
              <a:rect l="l" t="t" r="r" b="b"/>
              <a:pathLst>
                <a:path w="7570470" h="2377440">
                  <a:moveTo>
                    <a:pt x="7570450" y="0"/>
                  </a:moveTo>
                  <a:lnTo>
                    <a:pt x="0" y="0"/>
                  </a:lnTo>
                  <a:lnTo>
                    <a:pt x="0" y="2272077"/>
                  </a:lnTo>
                  <a:lnTo>
                    <a:pt x="8231" y="2312875"/>
                  </a:lnTo>
                  <a:lnTo>
                    <a:pt x="30668" y="2346191"/>
                  </a:lnTo>
                  <a:lnTo>
                    <a:pt x="63943" y="2368654"/>
                  </a:lnTo>
                  <a:lnTo>
                    <a:pt x="104674" y="2376890"/>
                  </a:lnTo>
                  <a:lnTo>
                    <a:pt x="7465775" y="2376890"/>
                  </a:lnTo>
                  <a:lnTo>
                    <a:pt x="7506522" y="2368651"/>
                  </a:lnTo>
                  <a:lnTo>
                    <a:pt x="7539795" y="2346184"/>
                  </a:lnTo>
                  <a:lnTo>
                    <a:pt x="7562225" y="2312867"/>
                  </a:lnTo>
                  <a:lnTo>
                    <a:pt x="7570450" y="2272077"/>
                  </a:lnTo>
                  <a:lnTo>
                    <a:pt x="757045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6035" y="2973731"/>
              <a:ext cx="7570470" cy="754380"/>
            </a:xfrm>
            <a:custGeom>
              <a:avLst/>
              <a:gdLst/>
              <a:ahLst/>
              <a:cxnLst/>
              <a:rect l="l" t="t" r="r" b="b"/>
              <a:pathLst>
                <a:path w="7570470" h="754379">
                  <a:moveTo>
                    <a:pt x="7518064" y="0"/>
                  </a:moveTo>
                  <a:lnTo>
                    <a:pt x="52385" y="0"/>
                  </a:lnTo>
                  <a:lnTo>
                    <a:pt x="31983" y="4118"/>
                  </a:lnTo>
                  <a:lnTo>
                    <a:pt x="15333" y="15351"/>
                  </a:lnTo>
                  <a:lnTo>
                    <a:pt x="4113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7570450" y="753903"/>
                  </a:lnTo>
                  <a:lnTo>
                    <a:pt x="7570450" y="52414"/>
                  </a:lnTo>
                  <a:lnTo>
                    <a:pt x="7566333" y="31979"/>
                  </a:lnTo>
                  <a:lnTo>
                    <a:pt x="7555106" y="15322"/>
                  </a:lnTo>
                  <a:lnTo>
                    <a:pt x="7538455" y="4108"/>
                  </a:lnTo>
                  <a:lnTo>
                    <a:pt x="7518064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7461" y="2816009"/>
            <a:ext cx="6864350" cy="287845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b="0" spc="-265" dirty="0">
                <a:solidFill>
                  <a:srgbClr val="FFFFFF"/>
                </a:solidFill>
                <a:latin typeface="游ゴシック Light"/>
                <a:cs typeface="游ゴシック Light"/>
              </a:rPr>
              <a:t>&gt;_</a:t>
            </a:r>
            <a:r>
              <a:rPr sz="2950" b="0" spc="-20" dirty="0">
                <a:solidFill>
                  <a:srgbClr val="FFFFFF"/>
                </a:solidFill>
                <a:latin typeface="游ゴシック Light"/>
                <a:cs typeface="游ゴシック Light"/>
              </a:rPr>
              <a:t> ターミナル</a:t>
            </a:r>
            <a:endParaRPr sz="2950">
              <a:latin typeface="游ゴシック Light"/>
              <a:cs typeface="游ゴシック Light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20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204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35" dirty="0">
                <a:solidFill>
                  <a:srgbClr val="FFFFFF"/>
                </a:solidFill>
                <a:latin typeface="游ゴシック Light"/>
                <a:cs typeface="游ゴシック Light"/>
              </a:rPr>
              <a:t>add</a:t>
            </a:r>
            <a:r>
              <a:rPr sz="3950" b="0" spc="-180" dirty="0">
                <a:solidFill>
                  <a:srgbClr val="FFFFFF"/>
                </a:solidFill>
                <a:latin typeface="游ゴシック Light"/>
                <a:cs typeface="游ゴシック Light"/>
              </a:rPr>
              <a:t> &lt;ファイル名&gt;</a:t>
            </a:r>
            <a:endParaRPr sz="3950">
              <a:latin typeface="游ゴシック Light"/>
              <a:cs typeface="游ゴシック Light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21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21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35" dirty="0">
                <a:solidFill>
                  <a:srgbClr val="FFFFFF"/>
                </a:solidFill>
                <a:latin typeface="游ゴシック Light"/>
                <a:cs typeface="游ゴシック Light"/>
              </a:rPr>
              <a:t>add</a:t>
            </a:r>
            <a:r>
              <a:rPr sz="3950" b="0" spc="-180" dirty="0">
                <a:solidFill>
                  <a:srgbClr val="FFFFFF"/>
                </a:solidFill>
                <a:latin typeface="游ゴシック Light"/>
                <a:cs typeface="游ゴシック Light"/>
              </a:rPr>
              <a:t> &lt;ディレクトリ名&gt;</a:t>
            </a:r>
            <a:endParaRPr sz="3950">
              <a:latin typeface="游ゴシック Light"/>
              <a:cs typeface="游ゴシック Light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35" dirty="0">
                <a:solidFill>
                  <a:srgbClr val="FFFFFF"/>
                </a:solidFill>
                <a:latin typeface="游ゴシック Light"/>
                <a:cs typeface="游ゴシック Light"/>
              </a:rPr>
              <a:t>add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25" dirty="0">
                <a:solidFill>
                  <a:srgbClr val="FFFFFF"/>
                </a:solidFill>
                <a:latin typeface="游ゴシック Light"/>
                <a:cs typeface="游ゴシック Light"/>
              </a:rPr>
              <a:t>.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2" name="object 12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80586" y="9319688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1"/>
                  </a:moveTo>
                  <a:lnTo>
                    <a:pt x="0" y="1559871"/>
                  </a:lnTo>
                  <a:lnTo>
                    <a:pt x="5235" y="1565107"/>
                  </a:lnTo>
                  <a:lnTo>
                    <a:pt x="5235" y="1559871"/>
                  </a:lnTo>
                  <a:close/>
                </a:path>
                <a:path w="1628140" h="1565275">
                  <a:moveTo>
                    <a:pt x="1627908" y="1559871"/>
                  </a:moveTo>
                  <a:lnTo>
                    <a:pt x="1622673" y="1559871"/>
                  </a:lnTo>
                  <a:lnTo>
                    <a:pt x="1622673" y="1565107"/>
                  </a:lnTo>
                  <a:lnTo>
                    <a:pt x="1627908" y="1559871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1"/>
                  </a:lnTo>
                  <a:lnTo>
                    <a:pt x="1622673" y="1559871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80586" y="9317499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0" y="406977"/>
                  </a:lnTo>
                  <a:lnTo>
                    <a:pt x="0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144748" y="118329"/>
                  </a:lnTo>
                </a:path>
                <a:path w="1628140" h="1567815">
                  <a:moveTo>
                    <a:pt x="1090301" y="0"/>
                  </a:moveTo>
                  <a:lnTo>
                    <a:pt x="201526" y="0"/>
                  </a:lnTo>
                  <a:lnTo>
                    <a:pt x="4198" y="406977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2931" y="9585931"/>
              <a:ext cx="69264" cy="692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5881" y="9585931"/>
              <a:ext cx="69275" cy="692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042513" y="9778933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259238" y="8301183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83413" y="2628192"/>
            <a:ext cx="10020935" cy="6900545"/>
            <a:chOff x="10083413" y="2628192"/>
            <a:chExt cx="10020935" cy="6900545"/>
          </a:xfrm>
        </p:grpSpPr>
        <p:sp>
          <p:nvSpPr>
            <p:cNvPr id="20" name="object 20"/>
            <p:cNvSpPr/>
            <p:nvPr/>
          </p:nvSpPr>
          <p:spPr>
            <a:xfrm>
              <a:off x="10083413" y="8031169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85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83456" y="4889903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93315" y="6287890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3" y="835660"/>
                  </a:moveTo>
                  <a:lnTo>
                    <a:pt x="1012597" y="835660"/>
                  </a:lnTo>
                  <a:lnTo>
                    <a:pt x="1012282" y="849630"/>
                  </a:lnTo>
                  <a:lnTo>
                    <a:pt x="1050788" y="850900"/>
                  </a:lnTo>
                  <a:lnTo>
                    <a:pt x="1085609" y="850900"/>
                  </a:lnTo>
                  <a:lnTo>
                    <a:pt x="1085652" y="848360"/>
                  </a:lnTo>
                  <a:lnTo>
                    <a:pt x="1236800" y="848360"/>
                  </a:lnTo>
                  <a:lnTo>
                    <a:pt x="1249893" y="835660"/>
                  </a:lnTo>
                  <a:close/>
                </a:path>
                <a:path w="2219959" h="850900">
                  <a:moveTo>
                    <a:pt x="1210905" y="848360"/>
                  </a:moveTo>
                  <a:lnTo>
                    <a:pt x="1137892" y="848360"/>
                  </a:lnTo>
                  <a:lnTo>
                    <a:pt x="1137876" y="850900"/>
                  </a:lnTo>
                  <a:lnTo>
                    <a:pt x="1210939" y="850900"/>
                  </a:lnTo>
                  <a:lnTo>
                    <a:pt x="1210905" y="848360"/>
                  </a:lnTo>
                  <a:close/>
                </a:path>
                <a:path w="2219959" h="850900">
                  <a:moveTo>
                    <a:pt x="1336116" y="835660"/>
                  </a:moveTo>
                  <a:lnTo>
                    <a:pt x="1263071" y="835660"/>
                  </a:lnTo>
                  <a:lnTo>
                    <a:pt x="1263328" y="850900"/>
                  </a:lnTo>
                  <a:lnTo>
                    <a:pt x="1311071" y="849630"/>
                  </a:lnTo>
                  <a:lnTo>
                    <a:pt x="1336514" y="848360"/>
                  </a:lnTo>
                  <a:lnTo>
                    <a:pt x="1336116" y="835660"/>
                  </a:lnTo>
                  <a:close/>
                </a:path>
                <a:path w="2219959" h="850900">
                  <a:moveTo>
                    <a:pt x="960452" y="835660"/>
                  </a:moveTo>
                  <a:lnTo>
                    <a:pt x="887533" y="835660"/>
                  </a:lnTo>
                  <a:lnTo>
                    <a:pt x="886886" y="844550"/>
                  </a:lnTo>
                  <a:lnTo>
                    <a:pt x="900090" y="844550"/>
                  </a:lnTo>
                  <a:lnTo>
                    <a:pt x="952610" y="847090"/>
                  </a:lnTo>
                  <a:lnTo>
                    <a:pt x="960050" y="848360"/>
                  </a:lnTo>
                  <a:lnTo>
                    <a:pt x="960452" y="835660"/>
                  </a:lnTo>
                  <a:close/>
                </a:path>
                <a:path w="2219959" h="850900">
                  <a:moveTo>
                    <a:pt x="1461023" y="835660"/>
                  </a:moveTo>
                  <a:lnTo>
                    <a:pt x="1388229" y="835660"/>
                  </a:lnTo>
                  <a:lnTo>
                    <a:pt x="1388670" y="845820"/>
                  </a:lnTo>
                  <a:lnTo>
                    <a:pt x="1417339" y="844550"/>
                  </a:lnTo>
                  <a:lnTo>
                    <a:pt x="1461588" y="842010"/>
                  </a:lnTo>
                  <a:lnTo>
                    <a:pt x="1461023" y="835660"/>
                  </a:lnTo>
                  <a:close/>
                </a:path>
                <a:path w="2219959" h="850900">
                  <a:moveTo>
                    <a:pt x="1512980" y="822960"/>
                  </a:moveTo>
                  <a:lnTo>
                    <a:pt x="762835" y="822960"/>
                  </a:lnTo>
                  <a:lnTo>
                    <a:pt x="761868" y="834390"/>
                  </a:lnTo>
                  <a:lnTo>
                    <a:pt x="835000" y="840740"/>
                  </a:lnTo>
                  <a:lnTo>
                    <a:pt x="835513" y="835660"/>
                  </a:lnTo>
                  <a:lnTo>
                    <a:pt x="1500142" y="835660"/>
                  </a:lnTo>
                  <a:lnTo>
                    <a:pt x="1512980" y="822960"/>
                  </a:lnTo>
                  <a:close/>
                </a:path>
                <a:path w="2219959" h="850900">
                  <a:moveTo>
                    <a:pt x="1585627" y="822960"/>
                  </a:moveTo>
                  <a:lnTo>
                    <a:pt x="1512980" y="822960"/>
                  </a:lnTo>
                  <a:lnTo>
                    <a:pt x="1514048" y="838200"/>
                  </a:lnTo>
                  <a:lnTo>
                    <a:pt x="1528745" y="836930"/>
                  </a:lnTo>
                  <a:lnTo>
                    <a:pt x="1584589" y="830580"/>
                  </a:lnTo>
                  <a:lnTo>
                    <a:pt x="1586760" y="830580"/>
                  </a:lnTo>
                  <a:lnTo>
                    <a:pt x="1585627" y="822960"/>
                  </a:lnTo>
                  <a:close/>
                </a:path>
                <a:path w="2219959" h="850900">
                  <a:moveTo>
                    <a:pt x="1637248" y="810260"/>
                  </a:moveTo>
                  <a:lnTo>
                    <a:pt x="638943" y="810260"/>
                  </a:lnTo>
                  <a:lnTo>
                    <a:pt x="637167" y="819150"/>
                  </a:lnTo>
                  <a:lnTo>
                    <a:pt x="678157" y="825500"/>
                  </a:lnTo>
                  <a:lnTo>
                    <a:pt x="710122" y="829310"/>
                  </a:lnTo>
                  <a:lnTo>
                    <a:pt x="711077" y="822960"/>
                  </a:lnTo>
                  <a:lnTo>
                    <a:pt x="1624603" y="822960"/>
                  </a:lnTo>
                  <a:lnTo>
                    <a:pt x="1637248" y="810260"/>
                  </a:lnTo>
                  <a:close/>
                </a:path>
                <a:path w="2219959" h="850900">
                  <a:moveTo>
                    <a:pt x="1722200" y="797560"/>
                  </a:moveTo>
                  <a:lnTo>
                    <a:pt x="587678" y="797560"/>
                  </a:lnTo>
                  <a:lnTo>
                    <a:pt x="600288" y="810260"/>
                  </a:lnTo>
                  <a:lnTo>
                    <a:pt x="1637248" y="810260"/>
                  </a:lnTo>
                  <a:lnTo>
                    <a:pt x="1638858" y="824230"/>
                  </a:lnTo>
                  <a:lnTo>
                    <a:pt x="1639574" y="824230"/>
                  </a:lnTo>
                  <a:lnTo>
                    <a:pt x="1692985" y="816610"/>
                  </a:lnTo>
                  <a:lnTo>
                    <a:pt x="1709826" y="812800"/>
                  </a:lnTo>
                  <a:lnTo>
                    <a:pt x="1709078" y="810260"/>
                  </a:lnTo>
                  <a:lnTo>
                    <a:pt x="1722200" y="797560"/>
                  </a:lnTo>
                  <a:close/>
                </a:path>
                <a:path w="2219959" h="850900">
                  <a:moveTo>
                    <a:pt x="1829556" y="772160"/>
                  </a:moveTo>
                  <a:lnTo>
                    <a:pt x="466111" y="772160"/>
                  </a:lnTo>
                  <a:lnTo>
                    <a:pt x="478389" y="784860"/>
                  </a:lnTo>
                  <a:lnTo>
                    <a:pt x="516382" y="784860"/>
                  </a:lnTo>
                  <a:lnTo>
                    <a:pt x="514103" y="797560"/>
                  </a:lnTo>
                  <a:lnTo>
                    <a:pt x="585665" y="811530"/>
                  </a:lnTo>
                  <a:lnTo>
                    <a:pt x="587678" y="797560"/>
                  </a:lnTo>
                  <a:lnTo>
                    <a:pt x="1788394" y="797560"/>
                  </a:lnTo>
                  <a:lnTo>
                    <a:pt x="1792230" y="796290"/>
                  </a:lnTo>
                  <a:lnTo>
                    <a:pt x="1832765" y="784860"/>
                  </a:lnTo>
                  <a:lnTo>
                    <a:pt x="1829556" y="772160"/>
                  </a:lnTo>
                  <a:close/>
                </a:path>
                <a:path w="2219959" h="850900">
                  <a:moveTo>
                    <a:pt x="1788394" y="797560"/>
                  </a:moveTo>
                  <a:lnTo>
                    <a:pt x="1759820" y="797560"/>
                  </a:lnTo>
                  <a:lnTo>
                    <a:pt x="1761416" y="802640"/>
                  </a:lnTo>
                  <a:lnTo>
                    <a:pt x="1788394" y="797560"/>
                  </a:lnTo>
                  <a:close/>
                </a:path>
                <a:path w="2219959" h="850900">
                  <a:moveTo>
                    <a:pt x="1945647" y="734060"/>
                  </a:moveTo>
                  <a:lnTo>
                    <a:pt x="346952" y="734060"/>
                  </a:lnTo>
                  <a:lnTo>
                    <a:pt x="359087" y="746760"/>
                  </a:lnTo>
                  <a:lnTo>
                    <a:pt x="383742" y="746760"/>
                  </a:lnTo>
                  <a:lnTo>
                    <a:pt x="396260" y="759460"/>
                  </a:lnTo>
                  <a:lnTo>
                    <a:pt x="394746" y="763270"/>
                  </a:lnTo>
                  <a:lnTo>
                    <a:pt x="459944" y="783590"/>
                  </a:lnTo>
                  <a:lnTo>
                    <a:pt x="461888" y="784860"/>
                  </a:lnTo>
                  <a:lnTo>
                    <a:pt x="463430" y="784860"/>
                  </a:lnTo>
                  <a:lnTo>
                    <a:pt x="466111" y="772160"/>
                  </a:lnTo>
                  <a:lnTo>
                    <a:pt x="1855401" y="772160"/>
                  </a:lnTo>
                  <a:lnTo>
                    <a:pt x="1866987" y="759460"/>
                  </a:lnTo>
                  <a:lnTo>
                    <a:pt x="1902597" y="759460"/>
                  </a:lnTo>
                  <a:lnTo>
                    <a:pt x="1949467" y="741680"/>
                  </a:lnTo>
                  <a:lnTo>
                    <a:pt x="1945647" y="734060"/>
                  </a:lnTo>
                  <a:close/>
                </a:path>
                <a:path w="2219959" h="850900">
                  <a:moveTo>
                    <a:pt x="1902597" y="759460"/>
                  </a:moveTo>
                  <a:lnTo>
                    <a:pt x="1878497" y="759460"/>
                  </a:lnTo>
                  <a:lnTo>
                    <a:pt x="1881796" y="767080"/>
                  </a:lnTo>
                  <a:lnTo>
                    <a:pt x="1902597" y="759460"/>
                  </a:lnTo>
                  <a:close/>
                </a:path>
                <a:path w="2219959" h="850900">
                  <a:moveTo>
                    <a:pt x="1992410" y="708660"/>
                  </a:moveTo>
                  <a:lnTo>
                    <a:pt x="278902" y="708660"/>
                  </a:lnTo>
                  <a:lnTo>
                    <a:pt x="274676" y="722630"/>
                  </a:lnTo>
                  <a:lnTo>
                    <a:pt x="300719" y="732790"/>
                  </a:lnTo>
                  <a:lnTo>
                    <a:pt x="341974" y="746760"/>
                  </a:lnTo>
                  <a:lnTo>
                    <a:pt x="343539" y="746760"/>
                  </a:lnTo>
                  <a:lnTo>
                    <a:pt x="346952" y="734060"/>
                  </a:lnTo>
                  <a:lnTo>
                    <a:pt x="1957580" y="734060"/>
                  </a:lnTo>
                  <a:lnTo>
                    <a:pt x="1969351" y="721360"/>
                  </a:lnTo>
                  <a:lnTo>
                    <a:pt x="1980960" y="721360"/>
                  </a:lnTo>
                  <a:lnTo>
                    <a:pt x="1992410" y="708660"/>
                  </a:lnTo>
                  <a:close/>
                </a:path>
                <a:path w="2219959" h="850900">
                  <a:moveTo>
                    <a:pt x="2041496" y="695960"/>
                  </a:moveTo>
                  <a:lnTo>
                    <a:pt x="242750" y="695960"/>
                  </a:lnTo>
                  <a:lnTo>
                    <a:pt x="254589" y="708660"/>
                  </a:lnTo>
                  <a:lnTo>
                    <a:pt x="1992410" y="708660"/>
                  </a:lnTo>
                  <a:lnTo>
                    <a:pt x="1997866" y="718820"/>
                  </a:lnTo>
                  <a:lnTo>
                    <a:pt x="2041496" y="695960"/>
                  </a:lnTo>
                  <a:close/>
                </a:path>
                <a:path w="2219959" h="850900">
                  <a:moveTo>
                    <a:pt x="2078875" y="657860"/>
                  </a:moveTo>
                  <a:lnTo>
                    <a:pt x="165722" y="657860"/>
                  </a:lnTo>
                  <a:lnTo>
                    <a:pt x="160568" y="671830"/>
                  </a:lnTo>
                  <a:lnTo>
                    <a:pt x="185061" y="684530"/>
                  </a:lnTo>
                  <a:lnTo>
                    <a:pt x="212108" y="695960"/>
                  </a:lnTo>
                  <a:lnTo>
                    <a:pt x="227803" y="702310"/>
                  </a:lnTo>
                  <a:lnTo>
                    <a:pt x="231123" y="695960"/>
                  </a:lnTo>
                  <a:lnTo>
                    <a:pt x="2041496" y="695960"/>
                  </a:lnTo>
                  <a:lnTo>
                    <a:pt x="2058416" y="687070"/>
                  </a:lnTo>
                  <a:lnTo>
                    <a:pt x="2055895" y="683260"/>
                  </a:lnTo>
                  <a:lnTo>
                    <a:pt x="2067684" y="670560"/>
                  </a:lnTo>
                  <a:lnTo>
                    <a:pt x="2078875" y="657860"/>
                  </a:lnTo>
                  <a:close/>
                </a:path>
                <a:path w="2219959" h="850900">
                  <a:moveTo>
                    <a:pt x="2099443" y="645160"/>
                  </a:moveTo>
                  <a:lnTo>
                    <a:pt x="141625" y="645160"/>
                  </a:lnTo>
                  <a:lnTo>
                    <a:pt x="153297" y="657860"/>
                  </a:lnTo>
                  <a:lnTo>
                    <a:pt x="2089463" y="657860"/>
                  </a:lnTo>
                  <a:lnTo>
                    <a:pt x="2099443" y="645160"/>
                  </a:lnTo>
                  <a:close/>
                </a:path>
                <a:path w="2219959" h="850900">
                  <a:moveTo>
                    <a:pt x="2124223" y="645160"/>
                  </a:moveTo>
                  <a:lnTo>
                    <a:pt x="2099443" y="645160"/>
                  </a:lnTo>
                  <a:lnTo>
                    <a:pt x="2107436" y="656590"/>
                  </a:lnTo>
                  <a:lnTo>
                    <a:pt x="2112431" y="652780"/>
                  </a:lnTo>
                  <a:lnTo>
                    <a:pt x="2124223" y="645160"/>
                  </a:lnTo>
                  <a:close/>
                </a:path>
                <a:path w="2219959" h="850900">
                  <a:moveTo>
                    <a:pt x="2198924" y="556260"/>
                  </a:moveTo>
                  <a:lnTo>
                    <a:pt x="37464" y="556260"/>
                  </a:lnTo>
                  <a:lnTo>
                    <a:pt x="43673" y="568960"/>
                  </a:lnTo>
                  <a:lnTo>
                    <a:pt x="50461" y="581660"/>
                  </a:lnTo>
                  <a:lnTo>
                    <a:pt x="57764" y="594360"/>
                  </a:lnTo>
                  <a:lnTo>
                    <a:pt x="65516" y="594360"/>
                  </a:lnTo>
                  <a:lnTo>
                    <a:pt x="56093" y="604520"/>
                  </a:lnTo>
                  <a:lnTo>
                    <a:pt x="74684" y="619760"/>
                  </a:lnTo>
                  <a:lnTo>
                    <a:pt x="90667" y="632460"/>
                  </a:lnTo>
                  <a:lnTo>
                    <a:pt x="114525" y="646430"/>
                  </a:lnTo>
                  <a:lnTo>
                    <a:pt x="118017" y="648970"/>
                  </a:lnTo>
                  <a:lnTo>
                    <a:pt x="120551" y="645160"/>
                  </a:lnTo>
                  <a:lnTo>
                    <a:pt x="2124223" y="645160"/>
                  </a:lnTo>
                  <a:lnTo>
                    <a:pt x="2132950" y="638810"/>
                  </a:lnTo>
                  <a:lnTo>
                    <a:pt x="2154137" y="619760"/>
                  </a:lnTo>
                  <a:lnTo>
                    <a:pt x="2160069" y="613410"/>
                  </a:lnTo>
                  <a:lnTo>
                    <a:pt x="2153232" y="607060"/>
                  </a:lnTo>
                  <a:lnTo>
                    <a:pt x="2160736" y="594360"/>
                  </a:lnTo>
                  <a:lnTo>
                    <a:pt x="2167848" y="581660"/>
                  </a:lnTo>
                  <a:lnTo>
                    <a:pt x="2174511" y="581660"/>
                  </a:lnTo>
                  <a:lnTo>
                    <a:pt x="2180666" y="568960"/>
                  </a:lnTo>
                  <a:lnTo>
                    <a:pt x="2193321" y="568960"/>
                  </a:lnTo>
                  <a:lnTo>
                    <a:pt x="2194526" y="566420"/>
                  </a:lnTo>
                  <a:lnTo>
                    <a:pt x="2198924" y="556260"/>
                  </a:lnTo>
                  <a:close/>
                </a:path>
                <a:path w="2219959" h="850900">
                  <a:moveTo>
                    <a:pt x="2193321" y="568960"/>
                  </a:moveTo>
                  <a:lnTo>
                    <a:pt x="2180666" y="568960"/>
                  </a:lnTo>
                  <a:lnTo>
                    <a:pt x="2190344" y="572770"/>
                  </a:lnTo>
                  <a:lnTo>
                    <a:pt x="2193321" y="568960"/>
                  </a:lnTo>
                  <a:close/>
                </a:path>
                <a:path w="2219959" h="850900">
                  <a:moveTo>
                    <a:pt x="2203608" y="492760"/>
                  </a:moveTo>
                  <a:lnTo>
                    <a:pt x="2698" y="492760"/>
                  </a:lnTo>
                  <a:lnTo>
                    <a:pt x="7125" y="520700"/>
                  </a:lnTo>
                  <a:lnTo>
                    <a:pt x="25176" y="561340"/>
                  </a:lnTo>
                  <a:lnTo>
                    <a:pt x="37464" y="556260"/>
                  </a:lnTo>
                  <a:lnTo>
                    <a:pt x="2198924" y="556260"/>
                  </a:lnTo>
                  <a:lnTo>
                    <a:pt x="2213054" y="520700"/>
                  </a:lnTo>
                  <a:lnTo>
                    <a:pt x="2215403" y="505460"/>
                  </a:lnTo>
                  <a:lnTo>
                    <a:pt x="2202582" y="505460"/>
                  </a:lnTo>
                  <a:lnTo>
                    <a:pt x="2203608" y="492760"/>
                  </a:lnTo>
                  <a:close/>
                </a:path>
                <a:path w="2219959" h="850900">
                  <a:moveTo>
                    <a:pt x="821615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06" y="492760"/>
                  </a:lnTo>
                  <a:lnTo>
                    <a:pt x="2204121" y="492760"/>
                  </a:lnTo>
                  <a:lnTo>
                    <a:pt x="2204121" y="454660"/>
                  </a:lnTo>
                  <a:lnTo>
                    <a:pt x="2219827" y="454660"/>
                  </a:lnTo>
                  <a:lnTo>
                    <a:pt x="2219827" y="378460"/>
                  </a:lnTo>
                  <a:lnTo>
                    <a:pt x="2204121" y="378460"/>
                  </a:lnTo>
                  <a:lnTo>
                    <a:pt x="2204121" y="327660"/>
                  </a:lnTo>
                  <a:lnTo>
                    <a:pt x="2219827" y="327660"/>
                  </a:lnTo>
                  <a:lnTo>
                    <a:pt x="2219827" y="302260"/>
                  </a:lnTo>
                  <a:lnTo>
                    <a:pt x="1044271" y="302260"/>
                  </a:lnTo>
                  <a:lnTo>
                    <a:pt x="1045559" y="289560"/>
                  </a:lnTo>
                  <a:lnTo>
                    <a:pt x="945522" y="289560"/>
                  </a:lnTo>
                  <a:lnTo>
                    <a:pt x="932469" y="276860"/>
                  </a:lnTo>
                  <a:lnTo>
                    <a:pt x="919259" y="276860"/>
                  </a:lnTo>
                  <a:lnTo>
                    <a:pt x="922233" y="264160"/>
                  </a:lnTo>
                  <a:lnTo>
                    <a:pt x="834383" y="264160"/>
                  </a:lnTo>
                  <a:lnTo>
                    <a:pt x="821615" y="251460"/>
                  </a:lnTo>
                  <a:close/>
                </a:path>
                <a:path w="2219959" h="850900">
                  <a:moveTo>
                    <a:pt x="1083384" y="273050"/>
                  </a:moveTo>
                  <a:lnTo>
                    <a:pt x="1087075" y="276860"/>
                  </a:lnTo>
                  <a:lnTo>
                    <a:pt x="1099579" y="276860"/>
                  </a:lnTo>
                  <a:lnTo>
                    <a:pt x="1096982" y="302260"/>
                  </a:lnTo>
                  <a:lnTo>
                    <a:pt x="1171566" y="302260"/>
                  </a:lnTo>
                  <a:lnTo>
                    <a:pt x="1171630" y="284480"/>
                  </a:lnTo>
                  <a:lnTo>
                    <a:pt x="1110665" y="276860"/>
                  </a:lnTo>
                  <a:lnTo>
                    <a:pt x="1083384" y="273050"/>
                  </a:lnTo>
                  <a:close/>
                </a:path>
                <a:path w="2219959" h="850900">
                  <a:moveTo>
                    <a:pt x="975381" y="257810"/>
                  </a:moveTo>
                  <a:lnTo>
                    <a:pt x="971164" y="289560"/>
                  </a:lnTo>
                  <a:lnTo>
                    <a:pt x="1045559" y="289560"/>
                  </a:lnTo>
                  <a:lnTo>
                    <a:pt x="1047708" y="267970"/>
                  </a:lnTo>
                  <a:lnTo>
                    <a:pt x="975381" y="257810"/>
                  </a:lnTo>
                  <a:close/>
                </a:path>
                <a:path w="2219959" h="850900">
                  <a:moveTo>
                    <a:pt x="852940" y="241300"/>
                  </a:moveTo>
                  <a:lnTo>
                    <a:pt x="847042" y="264160"/>
                  </a:lnTo>
                  <a:lnTo>
                    <a:pt x="922233" y="264160"/>
                  </a:lnTo>
                  <a:lnTo>
                    <a:pt x="925117" y="251460"/>
                  </a:lnTo>
                  <a:lnTo>
                    <a:pt x="852940" y="241300"/>
                  </a:lnTo>
                  <a:close/>
                </a:path>
                <a:path w="2219959" h="850900">
                  <a:moveTo>
                    <a:pt x="577629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55" y="251460"/>
                  </a:lnTo>
                  <a:lnTo>
                    <a:pt x="799410" y="238760"/>
                  </a:lnTo>
                  <a:lnTo>
                    <a:pt x="724333" y="238760"/>
                  </a:lnTo>
                  <a:lnTo>
                    <a:pt x="711747" y="226060"/>
                  </a:lnTo>
                  <a:lnTo>
                    <a:pt x="673550" y="226060"/>
                  </a:lnTo>
                  <a:lnTo>
                    <a:pt x="679071" y="200660"/>
                  </a:lnTo>
                  <a:lnTo>
                    <a:pt x="590199" y="200660"/>
                  </a:lnTo>
                  <a:lnTo>
                    <a:pt x="577629" y="187960"/>
                  </a:lnTo>
                  <a:close/>
                </a:path>
                <a:path w="2219959" h="850900">
                  <a:moveTo>
                    <a:pt x="1490152" y="238760"/>
                  </a:moveTo>
                  <a:lnTo>
                    <a:pt x="1477293" y="242570"/>
                  </a:lnTo>
                  <a:lnTo>
                    <a:pt x="1470046" y="243778"/>
                  </a:lnTo>
                  <a:lnTo>
                    <a:pt x="1477293" y="242570"/>
                  </a:lnTo>
                  <a:lnTo>
                    <a:pt x="1490152" y="238760"/>
                  </a:lnTo>
                  <a:close/>
                </a:path>
                <a:path w="2219959" h="850900">
                  <a:moveTo>
                    <a:pt x="730481" y="208280"/>
                  </a:moveTo>
                  <a:lnTo>
                    <a:pt x="724333" y="238760"/>
                  </a:lnTo>
                  <a:lnTo>
                    <a:pt x="799410" y="238760"/>
                  </a:lnTo>
                  <a:lnTo>
                    <a:pt x="802316" y="228600"/>
                  </a:lnTo>
                  <a:lnTo>
                    <a:pt x="730481" y="208280"/>
                  </a:lnTo>
                  <a:close/>
                </a:path>
                <a:path w="2219959" h="850900">
                  <a:moveTo>
                    <a:pt x="610996" y="176530"/>
                  </a:moveTo>
                  <a:lnTo>
                    <a:pt x="602725" y="200660"/>
                  </a:lnTo>
                  <a:lnTo>
                    <a:pt x="679071" y="200660"/>
                  </a:lnTo>
                  <a:lnTo>
                    <a:pt x="680200" y="195580"/>
                  </a:lnTo>
                  <a:lnTo>
                    <a:pt x="610996" y="176530"/>
                  </a:lnTo>
                  <a:close/>
                </a:path>
                <a:path w="2219959" h="850900">
                  <a:moveTo>
                    <a:pt x="370803" y="102870"/>
                  </a:moveTo>
                  <a:lnTo>
                    <a:pt x="362344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0" y="187960"/>
                  </a:lnTo>
                  <a:lnTo>
                    <a:pt x="558398" y="162560"/>
                  </a:lnTo>
                  <a:lnTo>
                    <a:pt x="469635" y="162560"/>
                  </a:lnTo>
                  <a:lnTo>
                    <a:pt x="457136" y="149860"/>
                  </a:lnTo>
                  <a:lnTo>
                    <a:pt x="432112" y="149860"/>
                  </a:lnTo>
                  <a:lnTo>
                    <a:pt x="438240" y="125730"/>
                  </a:lnTo>
                  <a:lnTo>
                    <a:pt x="370803" y="102870"/>
                  </a:lnTo>
                  <a:close/>
                </a:path>
                <a:path w="2219959" h="850900">
                  <a:moveTo>
                    <a:pt x="489369" y="142240"/>
                  </a:moveTo>
                  <a:lnTo>
                    <a:pt x="482121" y="162560"/>
                  </a:lnTo>
                  <a:lnTo>
                    <a:pt x="558442" y="162560"/>
                  </a:lnTo>
                  <a:lnTo>
                    <a:pt x="498160" y="146050"/>
                  </a:lnTo>
                  <a:lnTo>
                    <a:pt x="489369" y="142240"/>
                  </a:lnTo>
                  <a:close/>
                </a:path>
                <a:path w="2219959" h="850900">
                  <a:moveTo>
                    <a:pt x="59838" y="0"/>
                  </a:moveTo>
                  <a:lnTo>
                    <a:pt x="28677" y="11430"/>
                  </a:lnTo>
                  <a:lnTo>
                    <a:pt x="18984" y="22860"/>
                  </a:lnTo>
                  <a:lnTo>
                    <a:pt x="14129" y="27940"/>
                  </a:lnTo>
                  <a:lnTo>
                    <a:pt x="27590" y="35560"/>
                  </a:lnTo>
                  <a:lnTo>
                    <a:pt x="22513" y="48260"/>
                  </a:lnTo>
                  <a:lnTo>
                    <a:pt x="18786" y="60960"/>
                  </a:lnTo>
                  <a:lnTo>
                    <a:pt x="16489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49862" y="124460"/>
                  </a:lnTo>
                  <a:lnTo>
                    <a:pt x="337421" y="111760"/>
                  </a:lnTo>
                  <a:lnTo>
                    <a:pt x="312671" y="111760"/>
                  </a:lnTo>
                  <a:lnTo>
                    <a:pt x="319491" y="86360"/>
                  </a:lnTo>
                  <a:lnTo>
                    <a:pt x="243322" y="86360"/>
                  </a:lnTo>
                  <a:lnTo>
                    <a:pt x="218300" y="73660"/>
                  </a:lnTo>
                  <a:lnTo>
                    <a:pt x="193962" y="60960"/>
                  </a:lnTo>
                  <a:lnTo>
                    <a:pt x="200722" y="44450"/>
                  </a:lnTo>
                  <a:lnTo>
                    <a:pt x="175424" y="35560"/>
                  </a:lnTo>
                  <a:lnTo>
                    <a:pt x="113001" y="35560"/>
                  </a:lnTo>
                  <a:lnTo>
                    <a:pt x="94163" y="22860"/>
                  </a:lnTo>
                  <a:lnTo>
                    <a:pt x="78049" y="22860"/>
                  </a:lnTo>
                  <a:lnTo>
                    <a:pt x="82318" y="3810"/>
                  </a:lnTo>
                  <a:lnTo>
                    <a:pt x="59838" y="0"/>
                  </a:lnTo>
                  <a:close/>
                </a:path>
                <a:path w="2219959" h="850900">
                  <a:moveTo>
                    <a:pt x="2014390" y="59690"/>
                  </a:moveTo>
                  <a:lnTo>
                    <a:pt x="1947056" y="86360"/>
                  </a:lnTo>
                  <a:lnTo>
                    <a:pt x="1954945" y="111760"/>
                  </a:lnTo>
                  <a:lnTo>
                    <a:pt x="1930655" y="111760"/>
                  </a:lnTo>
                  <a:lnTo>
                    <a:pt x="1918410" y="124460"/>
                  </a:lnTo>
                  <a:lnTo>
                    <a:pt x="2204121" y="124460"/>
                  </a:lnTo>
                  <a:lnTo>
                    <a:pt x="2204121" y="86360"/>
                  </a:lnTo>
                  <a:lnTo>
                    <a:pt x="2022891" y="86360"/>
                  </a:lnTo>
                  <a:lnTo>
                    <a:pt x="2018825" y="73660"/>
                  </a:lnTo>
                  <a:lnTo>
                    <a:pt x="2014390" y="59690"/>
                  </a:lnTo>
                  <a:close/>
                </a:path>
                <a:path w="2219959" h="850900">
                  <a:moveTo>
                    <a:pt x="250009" y="62230"/>
                  </a:moveTo>
                  <a:lnTo>
                    <a:pt x="243322" y="86360"/>
                  </a:lnTo>
                  <a:lnTo>
                    <a:pt x="319491" y="86360"/>
                  </a:lnTo>
                  <a:lnTo>
                    <a:pt x="319667" y="85090"/>
                  </a:lnTo>
                  <a:lnTo>
                    <a:pt x="250009" y="62230"/>
                  </a:lnTo>
                  <a:close/>
                </a:path>
                <a:path w="2219959" h="850900">
                  <a:moveTo>
                    <a:pt x="2204121" y="73660"/>
                  </a:moveTo>
                  <a:lnTo>
                    <a:pt x="2035408" y="73660"/>
                  </a:lnTo>
                  <a:lnTo>
                    <a:pt x="2022891" y="86360"/>
                  </a:lnTo>
                  <a:lnTo>
                    <a:pt x="2204121" y="86360"/>
                  </a:lnTo>
                  <a:lnTo>
                    <a:pt x="2204121" y="73660"/>
                  </a:lnTo>
                  <a:close/>
                </a:path>
                <a:path w="2219959" h="850900">
                  <a:moveTo>
                    <a:pt x="2130328" y="10160"/>
                  </a:moveTo>
                  <a:lnTo>
                    <a:pt x="2124186" y="11430"/>
                  </a:lnTo>
                  <a:lnTo>
                    <a:pt x="2070855" y="35560"/>
                  </a:lnTo>
                  <a:lnTo>
                    <a:pt x="2060825" y="39370"/>
                  </a:lnTo>
                  <a:lnTo>
                    <a:pt x="2071193" y="60960"/>
                  </a:lnTo>
                  <a:lnTo>
                    <a:pt x="2059566" y="60960"/>
                  </a:lnTo>
                  <a:lnTo>
                    <a:pt x="2047635" y="73660"/>
                  </a:lnTo>
                  <a:lnTo>
                    <a:pt x="2219703" y="73660"/>
                  </a:lnTo>
                  <a:lnTo>
                    <a:pt x="2212312" y="36830"/>
                  </a:lnTo>
                  <a:lnTo>
                    <a:pt x="2211233" y="35560"/>
                  </a:lnTo>
                  <a:lnTo>
                    <a:pt x="2137201" y="35560"/>
                  </a:lnTo>
                  <a:lnTo>
                    <a:pt x="2130328" y="10160"/>
                  </a:lnTo>
                  <a:close/>
                </a:path>
                <a:path w="2219959" h="850900">
                  <a:moveTo>
                    <a:pt x="132175" y="19050"/>
                  </a:moveTo>
                  <a:lnTo>
                    <a:pt x="125085" y="35560"/>
                  </a:lnTo>
                  <a:lnTo>
                    <a:pt x="175424" y="35560"/>
                  </a:lnTo>
                  <a:lnTo>
                    <a:pt x="132175" y="19050"/>
                  </a:lnTo>
                  <a:close/>
                </a:path>
                <a:path w="2219959" h="850900">
                  <a:moveTo>
                    <a:pt x="2183352" y="10160"/>
                  </a:moveTo>
                  <a:lnTo>
                    <a:pt x="2177294" y="22860"/>
                  </a:lnTo>
                  <a:lnTo>
                    <a:pt x="2148436" y="22860"/>
                  </a:lnTo>
                  <a:lnTo>
                    <a:pt x="2137201" y="35560"/>
                  </a:lnTo>
                  <a:lnTo>
                    <a:pt x="2211233" y="35560"/>
                  </a:lnTo>
                  <a:lnTo>
                    <a:pt x="2191816" y="12700"/>
                  </a:lnTo>
                  <a:lnTo>
                    <a:pt x="2183352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93315" y="6287404"/>
              <a:ext cx="2219960" cy="851535"/>
            </a:xfrm>
            <a:custGeom>
              <a:avLst/>
              <a:gdLst/>
              <a:ahLst/>
              <a:cxnLst/>
              <a:rect l="l" t="t" r="r" b="b"/>
              <a:pathLst>
                <a:path w="2219959" h="851534">
                  <a:moveTo>
                    <a:pt x="56652" y="1089"/>
                  </a:moveTo>
                  <a:lnTo>
                    <a:pt x="59838" y="0"/>
                  </a:lnTo>
                </a:path>
                <a:path w="2219959" h="851534">
                  <a:moveTo>
                    <a:pt x="2219827" y="284855"/>
                  </a:moveTo>
                  <a:lnTo>
                    <a:pt x="2219827" y="475265"/>
                  </a:lnTo>
                  <a:lnTo>
                    <a:pt x="2213053" y="520694"/>
                  </a:lnTo>
                  <a:lnTo>
                    <a:pt x="2194524" y="566650"/>
                  </a:lnTo>
                  <a:lnTo>
                    <a:pt x="2166928" y="607691"/>
                  </a:lnTo>
                  <a:lnTo>
                    <a:pt x="2155588" y="617932"/>
                  </a:lnTo>
                </a:path>
                <a:path w="2219959" h="851534">
                  <a:moveTo>
                    <a:pt x="1972395" y="730995"/>
                  </a:moveTo>
                  <a:lnTo>
                    <a:pt x="1836630" y="783867"/>
                  </a:lnTo>
                  <a:lnTo>
                    <a:pt x="1792227" y="796183"/>
                  </a:lnTo>
                  <a:lnTo>
                    <a:pt x="1744106" y="806957"/>
                  </a:lnTo>
                  <a:lnTo>
                    <a:pt x="1692983" y="816285"/>
                  </a:lnTo>
                  <a:lnTo>
                    <a:pt x="1639572" y="824263"/>
                  </a:lnTo>
                  <a:lnTo>
                    <a:pt x="1584588" y="830991"/>
                  </a:lnTo>
                  <a:lnTo>
                    <a:pt x="1528744" y="836563"/>
                  </a:lnTo>
                  <a:lnTo>
                    <a:pt x="1472756" y="841077"/>
                  </a:lnTo>
                  <a:lnTo>
                    <a:pt x="1417339" y="844631"/>
                  </a:lnTo>
                  <a:lnTo>
                    <a:pt x="1363205" y="847321"/>
                  </a:lnTo>
                  <a:lnTo>
                    <a:pt x="1311071" y="849245"/>
                  </a:lnTo>
                  <a:lnTo>
                    <a:pt x="1261650" y="850498"/>
                  </a:lnTo>
                </a:path>
                <a:path w="2219959" h="851534">
                  <a:moveTo>
                    <a:pt x="1173844" y="851385"/>
                  </a:moveTo>
                  <a:lnTo>
                    <a:pt x="1173807" y="851385"/>
                  </a:lnTo>
                  <a:lnTo>
                    <a:pt x="1173777" y="851385"/>
                  </a:lnTo>
                </a:path>
                <a:path w="2219959" h="851534">
                  <a:moveTo>
                    <a:pt x="1050816" y="850361"/>
                  </a:moveTo>
                  <a:lnTo>
                    <a:pt x="1002999" y="849229"/>
                  </a:lnTo>
                  <a:lnTo>
                    <a:pt x="952609" y="847492"/>
                  </a:lnTo>
                  <a:lnTo>
                    <a:pt x="900090" y="845024"/>
                  </a:lnTo>
                  <a:lnTo>
                    <a:pt x="845912" y="841699"/>
                  </a:lnTo>
                  <a:lnTo>
                    <a:pt x="790550" y="837392"/>
                  </a:lnTo>
                  <a:lnTo>
                    <a:pt x="734474" y="831976"/>
                  </a:lnTo>
                  <a:lnTo>
                    <a:pt x="678159" y="825326"/>
                  </a:lnTo>
                  <a:lnTo>
                    <a:pt x="622076" y="817316"/>
                  </a:lnTo>
                  <a:lnTo>
                    <a:pt x="566698" y="807820"/>
                  </a:lnTo>
                  <a:lnTo>
                    <a:pt x="512496" y="796712"/>
                  </a:lnTo>
                  <a:lnTo>
                    <a:pt x="459945" y="783867"/>
                  </a:lnTo>
                  <a:lnTo>
                    <a:pt x="359134" y="751715"/>
                  </a:lnTo>
                </a:path>
                <a:path w="2219959" h="851534">
                  <a:moveTo>
                    <a:pt x="1" y="475276"/>
                  </a:moveTo>
                  <a:lnTo>
                    <a:pt x="0" y="475266"/>
                  </a:lnTo>
                </a:path>
                <a:path w="2219959" h="851534">
                  <a:moveTo>
                    <a:pt x="2191815" y="12201"/>
                  </a:moveTo>
                  <a:lnTo>
                    <a:pt x="2212311" y="36379"/>
                  </a:lnTo>
                  <a:lnTo>
                    <a:pt x="2219433" y="71798"/>
                  </a:lnTo>
                </a:path>
                <a:path w="2219959" h="851534">
                  <a:moveTo>
                    <a:pt x="2219827" y="73757"/>
                  </a:moveTo>
                  <a:lnTo>
                    <a:pt x="2219827" y="284855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93315" y="5926521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93315" y="5926521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5273" y="6746082"/>
              <a:ext cx="92489" cy="9254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7196" y="6746082"/>
              <a:ext cx="92489" cy="925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124522" y="6902286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449851" y="7858399"/>
              <a:ext cx="754380" cy="1654810"/>
            </a:xfrm>
            <a:custGeom>
              <a:avLst/>
              <a:gdLst/>
              <a:ahLst/>
              <a:cxnLst/>
              <a:rect l="l" t="t" r="r" b="b"/>
              <a:pathLst>
                <a:path w="754380" h="1654809">
                  <a:moveTo>
                    <a:pt x="0" y="1654399"/>
                  </a:moveTo>
                  <a:lnTo>
                    <a:pt x="753903" y="0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927073" y="7301681"/>
              <a:ext cx="550545" cy="678815"/>
            </a:xfrm>
            <a:custGeom>
              <a:avLst/>
              <a:gdLst/>
              <a:ahLst/>
              <a:cxnLst/>
              <a:rect l="l" t="t" r="r" b="b"/>
              <a:pathLst>
                <a:path w="550544" h="678815">
                  <a:moveTo>
                    <a:pt x="531868" y="0"/>
                  </a:moveTo>
                  <a:lnTo>
                    <a:pt x="0" y="422080"/>
                  </a:lnTo>
                  <a:lnTo>
                    <a:pt x="550412" y="678741"/>
                  </a:lnTo>
                  <a:lnTo>
                    <a:pt x="531868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711593" y="3113541"/>
              <a:ext cx="2890520" cy="1104900"/>
            </a:xfrm>
            <a:custGeom>
              <a:avLst/>
              <a:gdLst/>
              <a:ahLst/>
              <a:cxnLst/>
              <a:rect l="l" t="t" r="r" b="b"/>
              <a:pathLst>
                <a:path w="2890519" h="1104900">
                  <a:moveTo>
                    <a:pt x="1933765" y="1092200"/>
                  </a:moveTo>
                  <a:lnTo>
                    <a:pt x="1087010" y="1092200"/>
                  </a:lnTo>
                  <a:lnTo>
                    <a:pt x="1129893" y="1102937"/>
                  </a:lnTo>
                  <a:lnTo>
                    <a:pt x="1163914" y="1104900"/>
                  </a:lnTo>
                  <a:lnTo>
                    <a:pt x="1844315" y="1104900"/>
                  </a:lnTo>
                  <a:lnTo>
                    <a:pt x="1873620" y="1103253"/>
                  </a:lnTo>
                  <a:lnTo>
                    <a:pt x="1890639" y="1102101"/>
                  </a:lnTo>
                  <a:lnTo>
                    <a:pt x="1933765" y="1092200"/>
                  </a:lnTo>
                  <a:close/>
                </a:path>
                <a:path w="2890519" h="1104900">
                  <a:moveTo>
                    <a:pt x="2091707" y="1079500"/>
                  </a:moveTo>
                  <a:lnTo>
                    <a:pt x="941582" y="1079500"/>
                  </a:lnTo>
                  <a:lnTo>
                    <a:pt x="986475" y="1091528"/>
                  </a:lnTo>
                  <a:lnTo>
                    <a:pt x="993471" y="1092200"/>
                  </a:lnTo>
                  <a:lnTo>
                    <a:pt x="2014591" y="1092200"/>
                  </a:lnTo>
                  <a:lnTo>
                    <a:pt x="2041667" y="1089630"/>
                  </a:lnTo>
                  <a:lnTo>
                    <a:pt x="2058364" y="1087775"/>
                  </a:lnTo>
                  <a:lnTo>
                    <a:pt x="2091707" y="1079500"/>
                  </a:lnTo>
                  <a:close/>
                </a:path>
                <a:path w="2890519" h="1104900">
                  <a:moveTo>
                    <a:pt x="2234582" y="1054100"/>
                  </a:moveTo>
                  <a:lnTo>
                    <a:pt x="761739" y="1054100"/>
                  </a:lnTo>
                  <a:lnTo>
                    <a:pt x="805326" y="1066800"/>
                  </a:lnTo>
                  <a:lnTo>
                    <a:pt x="849800" y="1066800"/>
                  </a:lnTo>
                  <a:lnTo>
                    <a:pt x="895203" y="1079500"/>
                  </a:lnTo>
                  <a:lnTo>
                    <a:pt x="2127773" y="1079500"/>
                  </a:lnTo>
                  <a:lnTo>
                    <a:pt x="2152069" y="1076350"/>
                  </a:lnTo>
                  <a:lnTo>
                    <a:pt x="2154269" y="1076018"/>
                  </a:lnTo>
                  <a:lnTo>
                    <a:pt x="2188874" y="1066800"/>
                  </a:lnTo>
                  <a:lnTo>
                    <a:pt x="2234582" y="1054100"/>
                  </a:lnTo>
                  <a:close/>
                </a:path>
                <a:path w="2890519" h="1104900">
                  <a:moveTo>
                    <a:pt x="2772644" y="838200"/>
                  </a:moveTo>
                  <a:lnTo>
                    <a:pt x="145740" y="838200"/>
                  </a:lnTo>
                  <a:lnTo>
                    <a:pt x="161450" y="850900"/>
                  </a:lnTo>
                  <a:lnTo>
                    <a:pt x="199712" y="876300"/>
                  </a:lnTo>
                  <a:lnTo>
                    <a:pt x="240192" y="889000"/>
                  </a:lnTo>
                  <a:lnTo>
                    <a:pt x="282844" y="914400"/>
                  </a:lnTo>
                  <a:lnTo>
                    <a:pt x="327619" y="927100"/>
                  </a:lnTo>
                  <a:lnTo>
                    <a:pt x="374470" y="952500"/>
                  </a:lnTo>
                  <a:lnTo>
                    <a:pt x="417091" y="965200"/>
                  </a:lnTo>
                  <a:lnTo>
                    <a:pt x="595364" y="1016000"/>
                  </a:lnTo>
                  <a:lnTo>
                    <a:pt x="716050" y="1053192"/>
                  </a:lnTo>
                  <a:lnTo>
                    <a:pt x="720758" y="1054100"/>
                  </a:lnTo>
                  <a:lnTo>
                    <a:pt x="2278179" y="1054100"/>
                  </a:lnTo>
                  <a:lnTo>
                    <a:pt x="2319517" y="1041400"/>
                  </a:lnTo>
                  <a:lnTo>
                    <a:pt x="2358452" y="1028700"/>
                  </a:lnTo>
                  <a:lnTo>
                    <a:pt x="2394838" y="1016000"/>
                  </a:lnTo>
                  <a:lnTo>
                    <a:pt x="2473515" y="996092"/>
                  </a:lnTo>
                  <a:lnTo>
                    <a:pt x="2516469" y="979584"/>
                  </a:lnTo>
                  <a:lnTo>
                    <a:pt x="2593198" y="939800"/>
                  </a:lnTo>
                  <a:lnTo>
                    <a:pt x="2623335" y="930699"/>
                  </a:lnTo>
                  <a:lnTo>
                    <a:pt x="2657405" y="913091"/>
                  </a:lnTo>
                  <a:lnTo>
                    <a:pt x="2675418" y="901700"/>
                  </a:lnTo>
                  <a:lnTo>
                    <a:pt x="2713584" y="876300"/>
                  </a:lnTo>
                  <a:lnTo>
                    <a:pt x="2749644" y="850900"/>
                  </a:lnTo>
                  <a:lnTo>
                    <a:pt x="2761509" y="850900"/>
                  </a:lnTo>
                  <a:lnTo>
                    <a:pt x="2772644" y="838200"/>
                  </a:lnTo>
                  <a:close/>
                </a:path>
                <a:path w="2890519" h="1104900">
                  <a:moveTo>
                    <a:pt x="2792668" y="825500"/>
                  </a:moveTo>
                  <a:lnTo>
                    <a:pt x="117445" y="825500"/>
                  </a:lnTo>
                  <a:lnTo>
                    <a:pt x="131067" y="838200"/>
                  </a:lnTo>
                  <a:lnTo>
                    <a:pt x="2783035" y="838200"/>
                  </a:lnTo>
                  <a:lnTo>
                    <a:pt x="2792668" y="825500"/>
                  </a:lnTo>
                  <a:close/>
                </a:path>
                <a:path w="2890519" h="1104900">
                  <a:moveTo>
                    <a:pt x="50711" y="0"/>
                  </a:moveTo>
                  <a:lnTo>
                    <a:pt x="24132" y="12700"/>
                  </a:lnTo>
                  <a:lnTo>
                    <a:pt x="6431" y="38100"/>
                  </a:lnTo>
                  <a:lnTo>
                    <a:pt x="0" y="63500"/>
                  </a:lnTo>
                  <a:lnTo>
                    <a:pt x="0" y="660400"/>
                  </a:lnTo>
                  <a:lnTo>
                    <a:pt x="6742" y="698500"/>
                  </a:lnTo>
                  <a:lnTo>
                    <a:pt x="25114" y="749300"/>
                  </a:lnTo>
                  <a:lnTo>
                    <a:pt x="52328" y="787400"/>
                  </a:lnTo>
                  <a:lnTo>
                    <a:pt x="85599" y="812800"/>
                  </a:lnTo>
                  <a:lnTo>
                    <a:pt x="99284" y="812800"/>
                  </a:lnTo>
                  <a:lnTo>
                    <a:pt x="104886" y="825500"/>
                  </a:lnTo>
                  <a:lnTo>
                    <a:pt x="2800710" y="825500"/>
                  </a:lnTo>
                  <a:lnTo>
                    <a:pt x="2808134" y="812800"/>
                  </a:lnTo>
                  <a:lnTo>
                    <a:pt x="2839862" y="787400"/>
                  </a:lnTo>
                  <a:lnTo>
                    <a:pt x="2865886" y="749300"/>
                  </a:lnTo>
                  <a:lnTo>
                    <a:pt x="2883492" y="698500"/>
                  </a:lnTo>
                  <a:lnTo>
                    <a:pt x="2889964" y="660400"/>
                  </a:lnTo>
                  <a:lnTo>
                    <a:pt x="2889964" y="393700"/>
                  </a:lnTo>
                  <a:lnTo>
                    <a:pt x="1490701" y="393700"/>
                  </a:lnTo>
                  <a:lnTo>
                    <a:pt x="1450486" y="381000"/>
                  </a:lnTo>
                  <a:lnTo>
                    <a:pt x="1363795" y="381000"/>
                  </a:lnTo>
                  <a:lnTo>
                    <a:pt x="1317408" y="368300"/>
                  </a:lnTo>
                  <a:lnTo>
                    <a:pt x="1269054" y="368300"/>
                  </a:lnTo>
                  <a:lnTo>
                    <a:pt x="1166619" y="342900"/>
                  </a:lnTo>
                  <a:lnTo>
                    <a:pt x="1056848" y="317500"/>
                  </a:lnTo>
                  <a:lnTo>
                    <a:pt x="940097" y="292100"/>
                  </a:lnTo>
                  <a:lnTo>
                    <a:pt x="785347" y="254000"/>
                  </a:lnTo>
                  <a:lnTo>
                    <a:pt x="732306" y="228600"/>
                  </a:lnTo>
                  <a:lnTo>
                    <a:pt x="624316" y="203200"/>
                  </a:lnTo>
                  <a:lnTo>
                    <a:pt x="575123" y="177800"/>
                  </a:lnTo>
                  <a:lnTo>
                    <a:pt x="429285" y="139700"/>
                  </a:lnTo>
                  <a:lnTo>
                    <a:pt x="381472" y="114300"/>
                  </a:lnTo>
                  <a:lnTo>
                    <a:pt x="287441" y="88900"/>
                  </a:lnTo>
                  <a:lnTo>
                    <a:pt x="241353" y="63500"/>
                  </a:lnTo>
                  <a:lnTo>
                    <a:pt x="210087" y="63500"/>
                  </a:lnTo>
                  <a:lnTo>
                    <a:pt x="180383" y="50800"/>
                  </a:lnTo>
                  <a:lnTo>
                    <a:pt x="152306" y="38100"/>
                  </a:lnTo>
                  <a:lnTo>
                    <a:pt x="125922" y="25400"/>
                  </a:lnTo>
                  <a:lnTo>
                    <a:pt x="109141" y="25400"/>
                  </a:lnTo>
                  <a:lnTo>
                    <a:pt x="94583" y="12700"/>
                  </a:lnTo>
                  <a:lnTo>
                    <a:pt x="83777" y="12700"/>
                  </a:lnTo>
                  <a:lnTo>
                    <a:pt x="50711" y="0"/>
                  </a:lnTo>
                  <a:close/>
                </a:path>
                <a:path w="2890519" h="1104900">
                  <a:moveTo>
                    <a:pt x="2866801" y="12700"/>
                  </a:moveTo>
                  <a:lnTo>
                    <a:pt x="2804762" y="12700"/>
                  </a:lnTo>
                  <a:lnTo>
                    <a:pt x="2788158" y="25400"/>
                  </a:lnTo>
                  <a:lnTo>
                    <a:pt x="2774166" y="38100"/>
                  </a:lnTo>
                  <a:lnTo>
                    <a:pt x="2752119" y="38100"/>
                  </a:lnTo>
                  <a:lnTo>
                    <a:pt x="2728608" y="50800"/>
                  </a:lnTo>
                  <a:lnTo>
                    <a:pt x="2703682" y="63500"/>
                  </a:lnTo>
                  <a:lnTo>
                    <a:pt x="2677394" y="76200"/>
                  </a:lnTo>
                  <a:lnTo>
                    <a:pt x="2632937" y="88900"/>
                  </a:lnTo>
                  <a:lnTo>
                    <a:pt x="2587633" y="114300"/>
                  </a:lnTo>
                  <a:lnTo>
                    <a:pt x="2541558" y="127000"/>
                  </a:lnTo>
                  <a:lnTo>
                    <a:pt x="2494788" y="152400"/>
                  </a:lnTo>
                  <a:lnTo>
                    <a:pt x="2447398" y="165100"/>
                  </a:lnTo>
                  <a:lnTo>
                    <a:pt x="2399463" y="190500"/>
                  </a:lnTo>
                  <a:lnTo>
                    <a:pt x="2351059" y="203200"/>
                  </a:lnTo>
                  <a:lnTo>
                    <a:pt x="2297658" y="215900"/>
                  </a:lnTo>
                  <a:lnTo>
                    <a:pt x="2244760" y="241300"/>
                  </a:lnTo>
                  <a:lnTo>
                    <a:pt x="2140666" y="266700"/>
                  </a:lnTo>
                  <a:lnTo>
                    <a:pt x="2089568" y="292100"/>
                  </a:lnTo>
                  <a:lnTo>
                    <a:pt x="1989520" y="317500"/>
                  </a:lnTo>
                  <a:lnTo>
                    <a:pt x="1874419" y="342900"/>
                  </a:lnTo>
                  <a:lnTo>
                    <a:pt x="1766249" y="368300"/>
                  </a:lnTo>
                  <a:lnTo>
                    <a:pt x="1714888" y="368300"/>
                  </a:lnTo>
                  <a:lnTo>
                    <a:pt x="1703351" y="371261"/>
                  </a:lnTo>
                  <a:lnTo>
                    <a:pt x="2889964" y="371261"/>
                  </a:lnTo>
                  <a:lnTo>
                    <a:pt x="2889964" y="63500"/>
                  </a:lnTo>
                  <a:lnTo>
                    <a:pt x="2883796" y="38100"/>
                  </a:lnTo>
                  <a:lnTo>
                    <a:pt x="2866801" y="12700"/>
                  </a:lnTo>
                  <a:close/>
                </a:path>
                <a:path w="2890519" h="1104900">
                  <a:moveTo>
                    <a:pt x="1210506" y="327547"/>
                  </a:moveTo>
                  <a:lnTo>
                    <a:pt x="1271918" y="342900"/>
                  </a:lnTo>
                  <a:lnTo>
                    <a:pt x="1319840" y="355600"/>
                  </a:lnTo>
                  <a:lnTo>
                    <a:pt x="1409690" y="355600"/>
                  </a:lnTo>
                  <a:lnTo>
                    <a:pt x="1451523" y="368300"/>
                  </a:lnTo>
                  <a:lnTo>
                    <a:pt x="1507210" y="368300"/>
                  </a:lnTo>
                  <a:lnTo>
                    <a:pt x="1210506" y="327547"/>
                  </a:lnTo>
                  <a:close/>
                </a:path>
                <a:path w="2890519" h="1104900">
                  <a:moveTo>
                    <a:pt x="1043441" y="296841"/>
                  </a:moveTo>
                  <a:lnTo>
                    <a:pt x="1061342" y="304800"/>
                  </a:lnTo>
                  <a:lnTo>
                    <a:pt x="1116724" y="317500"/>
                  </a:lnTo>
                  <a:lnTo>
                    <a:pt x="1137350" y="317500"/>
                  </a:lnTo>
                  <a:lnTo>
                    <a:pt x="1100323" y="312414"/>
                  </a:lnTo>
                  <a:lnTo>
                    <a:pt x="1043441" y="296841"/>
                  </a:lnTo>
                  <a:close/>
                </a:path>
                <a:path w="2890519" h="1104900">
                  <a:moveTo>
                    <a:pt x="725261" y="209729"/>
                  </a:moveTo>
                  <a:lnTo>
                    <a:pt x="738267" y="215900"/>
                  </a:lnTo>
                  <a:lnTo>
                    <a:pt x="829811" y="238353"/>
                  </a:lnTo>
                  <a:lnTo>
                    <a:pt x="725261" y="209729"/>
                  </a:lnTo>
                  <a:close/>
                </a:path>
                <a:path w="2890519" h="1104900">
                  <a:moveTo>
                    <a:pt x="524445" y="148090"/>
                  </a:moveTo>
                  <a:lnTo>
                    <a:pt x="532678" y="152400"/>
                  </a:lnTo>
                  <a:lnTo>
                    <a:pt x="551959" y="157402"/>
                  </a:lnTo>
                  <a:lnTo>
                    <a:pt x="524445" y="148090"/>
                  </a:lnTo>
                  <a:close/>
                </a:path>
                <a:path w="2890519" h="1104900">
                  <a:moveTo>
                    <a:pt x="327241" y="81350"/>
                  </a:moveTo>
                  <a:lnTo>
                    <a:pt x="341099" y="88900"/>
                  </a:lnTo>
                  <a:lnTo>
                    <a:pt x="380756" y="99461"/>
                  </a:lnTo>
                  <a:lnTo>
                    <a:pt x="327241" y="81350"/>
                  </a:lnTo>
                  <a:close/>
                </a:path>
                <a:path w="2890519" h="1104900">
                  <a:moveTo>
                    <a:pt x="2726606" y="34648"/>
                  </a:moveTo>
                  <a:lnTo>
                    <a:pt x="2718769" y="38100"/>
                  </a:lnTo>
                  <a:lnTo>
                    <a:pt x="2720241" y="38100"/>
                  </a:lnTo>
                  <a:lnTo>
                    <a:pt x="2726606" y="34648"/>
                  </a:lnTo>
                  <a:close/>
                </a:path>
                <a:path w="2890519" h="1104900">
                  <a:moveTo>
                    <a:pt x="127267" y="9521"/>
                  </a:moveTo>
                  <a:lnTo>
                    <a:pt x="133336" y="12700"/>
                  </a:lnTo>
                  <a:lnTo>
                    <a:pt x="135773" y="12700"/>
                  </a:lnTo>
                  <a:lnTo>
                    <a:pt x="127267" y="95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701122" y="3102028"/>
              <a:ext cx="2911475" cy="1125220"/>
            </a:xfrm>
            <a:custGeom>
              <a:avLst/>
              <a:gdLst/>
              <a:ahLst/>
              <a:cxnLst/>
              <a:rect l="l" t="t" r="r" b="b"/>
              <a:pathLst>
                <a:path w="2911475" h="1125220">
                  <a:moveTo>
                    <a:pt x="806" y="69699"/>
                  </a:moveTo>
                  <a:lnTo>
                    <a:pt x="7688" y="35877"/>
                  </a:lnTo>
                </a:path>
                <a:path w="2911475" h="1125220">
                  <a:moveTo>
                    <a:pt x="9431" y="33777"/>
                  </a:moveTo>
                  <a:lnTo>
                    <a:pt x="28662" y="10614"/>
                  </a:lnTo>
                  <a:lnTo>
                    <a:pt x="59786" y="0"/>
                  </a:lnTo>
                </a:path>
                <a:path w="2911475" h="1125220">
                  <a:moveTo>
                    <a:pt x="1512148" y="379053"/>
                  </a:moveTo>
                  <a:lnTo>
                    <a:pt x="1539237" y="382774"/>
                  </a:lnTo>
                  <a:lnTo>
                    <a:pt x="1539238" y="382774"/>
                  </a:lnTo>
                </a:path>
                <a:path w="2911475" h="1125220">
                  <a:moveTo>
                    <a:pt x="2910906" y="664778"/>
                  </a:moveTo>
                  <a:lnTo>
                    <a:pt x="2910554" y="667148"/>
                  </a:lnTo>
                </a:path>
                <a:path w="2911475" h="1125220">
                  <a:moveTo>
                    <a:pt x="2878122" y="767654"/>
                  </a:moveTo>
                  <a:lnTo>
                    <a:pt x="2858263" y="797443"/>
                  </a:lnTo>
                  <a:lnTo>
                    <a:pt x="2824411" y="828438"/>
                  </a:lnTo>
                  <a:lnTo>
                    <a:pt x="2793218" y="850495"/>
                  </a:lnTo>
                  <a:lnTo>
                    <a:pt x="2706564" y="904608"/>
                  </a:lnTo>
                  <a:lnTo>
                    <a:pt x="2589588" y="965065"/>
                  </a:lnTo>
                </a:path>
                <a:path w="2911475" h="1125220">
                  <a:moveTo>
                    <a:pt x="2052138" y="1101144"/>
                  </a:moveTo>
                  <a:lnTo>
                    <a:pt x="1996029" y="1106468"/>
                  </a:lnTo>
                  <a:lnTo>
                    <a:pt x="1939873" y="1110990"/>
                  </a:lnTo>
                  <a:lnTo>
                    <a:pt x="1884090" y="1114767"/>
                  </a:lnTo>
                  <a:lnTo>
                    <a:pt x="1829099" y="1117856"/>
                  </a:lnTo>
                </a:path>
                <a:path w="2911475" h="1125220">
                  <a:moveTo>
                    <a:pt x="1723195" y="1122196"/>
                  </a:moveTo>
                  <a:lnTo>
                    <a:pt x="1723167" y="1122197"/>
                  </a:lnTo>
                  <a:lnTo>
                    <a:pt x="1723139" y="1122198"/>
                  </a:lnTo>
                </a:path>
                <a:path w="2911475" h="1125220">
                  <a:moveTo>
                    <a:pt x="1625462" y="1124468"/>
                  </a:moveTo>
                  <a:lnTo>
                    <a:pt x="1625429" y="1124468"/>
                  </a:lnTo>
                  <a:lnTo>
                    <a:pt x="1625399" y="1124469"/>
                  </a:lnTo>
                </a:path>
                <a:path w="2911475" h="1125220">
                  <a:moveTo>
                    <a:pt x="1539268" y="1125124"/>
                  </a:moveTo>
                  <a:lnTo>
                    <a:pt x="1539237" y="1125124"/>
                  </a:lnTo>
                  <a:lnTo>
                    <a:pt x="1539227" y="1125124"/>
                  </a:lnTo>
                </a:path>
                <a:path w="2911475" h="1125220">
                  <a:moveTo>
                    <a:pt x="1381121" y="1123842"/>
                  </a:moveTo>
                  <a:lnTo>
                    <a:pt x="1381110" y="1123842"/>
                  </a:lnTo>
                  <a:lnTo>
                    <a:pt x="1381093" y="1123841"/>
                  </a:lnTo>
                </a:path>
                <a:path w="2911475" h="1125220">
                  <a:moveTo>
                    <a:pt x="1287831" y="1121447"/>
                  </a:moveTo>
                  <a:lnTo>
                    <a:pt x="1287812" y="1121447"/>
                  </a:lnTo>
                  <a:lnTo>
                    <a:pt x="1287799" y="1121446"/>
                  </a:lnTo>
                </a:path>
                <a:path w="2911475" h="1125220">
                  <a:moveTo>
                    <a:pt x="1187682" y="1117180"/>
                  </a:moveTo>
                  <a:lnTo>
                    <a:pt x="1135650" y="1114178"/>
                  </a:lnTo>
                  <a:lnTo>
                    <a:pt x="1082664" y="1110511"/>
                  </a:lnTo>
                  <a:lnTo>
                    <a:pt x="1028957" y="1106112"/>
                  </a:lnTo>
                  <a:lnTo>
                    <a:pt x="974779" y="1100916"/>
                  </a:lnTo>
                  <a:lnTo>
                    <a:pt x="920377" y="1094855"/>
                  </a:lnTo>
                  <a:lnTo>
                    <a:pt x="865998" y="1087864"/>
                  </a:lnTo>
                  <a:lnTo>
                    <a:pt x="811891" y="1079877"/>
                  </a:lnTo>
                  <a:lnTo>
                    <a:pt x="758303" y="1070829"/>
                  </a:lnTo>
                  <a:lnTo>
                    <a:pt x="705483" y="1060653"/>
                  </a:lnTo>
                  <a:lnTo>
                    <a:pt x="653678" y="1049283"/>
                  </a:lnTo>
                  <a:lnTo>
                    <a:pt x="603136" y="1036653"/>
                  </a:lnTo>
                  <a:lnTo>
                    <a:pt x="420817" y="977678"/>
                  </a:lnTo>
                </a:path>
                <a:path w="2911475" h="1125220">
                  <a:moveTo>
                    <a:pt x="2212" y="678783"/>
                  </a:moveTo>
                  <a:lnTo>
                    <a:pt x="0" y="664778"/>
                  </a:lnTo>
                  <a:lnTo>
                    <a:pt x="0" y="73664"/>
                  </a:lnTo>
                </a:path>
                <a:path w="2911475" h="1125220">
                  <a:moveTo>
                    <a:pt x="2142356" y="263323"/>
                  </a:moveTo>
                  <a:lnTo>
                    <a:pt x="2357992" y="197212"/>
                  </a:lnTo>
                  <a:lnTo>
                    <a:pt x="2683774" y="69639"/>
                  </a:lnTo>
                  <a:lnTo>
                    <a:pt x="2815433" y="11651"/>
                  </a:lnTo>
                  <a:lnTo>
                    <a:pt x="2843082" y="5418"/>
                  </a:lnTo>
                </a:path>
                <a:path w="2911475" h="1125220">
                  <a:moveTo>
                    <a:pt x="2852596" y="3274"/>
                  </a:moveTo>
                  <a:lnTo>
                    <a:pt x="2882942" y="12136"/>
                  </a:lnTo>
                  <a:lnTo>
                    <a:pt x="2903403" y="36258"/>
                  </a:lnTo>
                  <a:lnTo>
                    <a:pt x="2910046" y="69376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701122" y="2638663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0"/>
                  </a:moveTo>
                  <a:lnTo>
                    <a:pt x="1384934" y="493"/>
                  </a:lnTo>
                  <a:lnTo>
                    <a:pt x="1315282" y="1958"/>
                  </a:lnTo>
                  <a:lnTo>
                    <a:pt x="1246572" y="4372"/>
                  </a:lnTo>
                  <a:lnTo>
                    <a:pt x="1178881" y="7713"/>
                  </a:lnTo>
                  <a:lnTo>
                    <a:pt x="1112285" y="11959"/>
                  </a:lnTo>
                  <a:lnTo>
                    <a:pt x="1046861" y="17087"/>
                  </a:lnTo>
                  <a:lnTo>
                    <a:pt x="982683" y="23074"/>
                  </a:lnTo>
                  <a:lnTo>
                    <a:pt x="919829" y="29898"/>
                  </a:lnTo>
                  <a:lnTo>
                    <a:pt x="858376" y="37538"/>
                  </a:lnTo>
                  <a:lnTo>
                    <a:pt x="798398" y="45969"/>
                  </a:lnTo>
                  <a:lnTo>
                    <a:pt x="739973" y="55171"/>
                  </a:lnTo>
                  <a:lnTo>
                    <a:pt x="683176" y="65121"/>
                  </a:lnTo>
                  <a:lnTo>
                    <a:pt x="628084" y="75795"/>
                  </a:lnTo>
                  <a:lnTo>
                    <a:pt x="574773" y="87173"/>
                  </a:lnTo>
                  <a:lnTo>
                    <a:pt x="523320" y="99230"/>
                  </a:lnTo>
                  <a:lnTo>
                    <a:pt x="473800" y="111946"/>
                  </a:lnTo>
                  <a:lnTo>
                    <a:pt x="426290" y="125297"/>
                  </a:lnTo>
                  <a:lnTo>
                    <a:pt x="380866" y="139261"/>
                  </a:lnTo>
                  <a:lnTo>
                    <a:pt x="337605" y="153817"/>
                  </a:lnTo>
                  <a:lnTo>
                    <a:pt x="296582" y="168940"/>
                  </a:lnTo>
                  <a:lnTo>
                    <a:pt x="257873" y="184609"/>
                  </a:lnTo>
                  <a:lnTo>
                    <a:pt x="221556" y="200802"/>
                  </a:lnTo>
                  <a:lnTo>
                    <a:pt x="156400" y="234669"/>
                  </a:lnTo>
                  <a:lnTo>
                    <a:pt x="101722" y="270360"/>
                  </a:lnTo>
                  <a:lnTo>
                    <a:pt x="58133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8"/>
                  </a:lnTo>
                  <a:lnTo>
                    <a:pt x="40688" y="528658"/>
                  </a:lnTo>
                  <a:lnTo>
                    <a:pt x="78503" y="566751"/>
                  </a:lnTo>
                  <a:lnTo>
                    <a:pt x="127713" y="603288"/>
                  </a:lnTo>
                  <a:lnTo>
                    <a:pt x="187706" y="638089"/>
                  </a:lnTo>
                  <a:lnTo>
                    <a:pt x="257873" y="670976"/>
                  </a:lnTo>
                  <a:lnTo>
                    <a:pt x="296582" y="686646"/>
                  </a:lnTo>
                  <a:lnTo>
                    <a:pt x="337605" y="701769"/>
                  </a:lnTo>
                  <a:lnTo>
                    <a:pt x="380866" y="716324"/>
                  </a:lnTo>
                  <a:lnTo>
                    <a:pt x="426290" y="730288"/>
                  </a:lnTo>
                  <a:lnTo>
                    <a:pt x="473800" y="743640"/>
                  </a:lnTo>
                  <a:lnTo>
                    <a:pt x="523320" y="756355"/>
                  </a:lnTo>
                  <a:lnTo>
                    <a:pt x="574773" y="768413"/>
                  </a:lnTo>
                  <a:lnTo>
                    <a:pt x="628084" y="779790"/>
                  </a:lnTo>
                  <a:lnTo>
                    <a:pt x="683176" y="790465"/>
                  </a:lnTo>
                  <a:lnTo>
                    <a:pt x="739973" y="800414"/>
                  </a:lnTo>
                  <a:lnTo>
                    <a:pt x="798398" y="809616"/>
                  </a:lnTo>
                  <a:lnTo>
                    <a:pt x="858376" y="818048"/>
                  </a:lnTo>
                  <a:lnTo>
                    <a:pt x="919829" y="825687"/>
                  </a:lnTo>
                  <a:lnTo>
                    <a:pt x="982683" y="832512"/>
                  </a:lnTo>
                  <a:lnTo>
                    <a:pt x="1046861" y="838499"/>
                  </a:lnTo>
                  <a:lnTo>
                    <a:pt x="1112285" y="843627"/>
                  </a:lnTo>
                  <a:lnTo>
                    <a:pt x="1178881" y="847872"/>
                  </a:lnTo>
                  <a:lnTo>
                    <a:pt x="1246572" y="851213"/>
                  </a:lnTo>
                  <a:lnTo>
                    <a:pt x="1315282" y="853628"/>
                  </a:lnTo>
                  <a:lnTo>
                    <a:pt x="1384934" y="855093"/>
                  </a:lnTo>
                  <a:lnTo>
                    <a:pt x="1455453" y="855586"/>
                  </a:lnTo>
                  <a:lnTo>
                    <a:pt x="1525971" y="855093"/>
                  </a:lnTo>
                  <a:lnTo>
                    <a:pt x="1595623" y="853628"/>
                  </a:lnTo>
                  <a:lnTo>
                    <a:pt x="1664333" y="851213"/>
                  </a:lnTo>
                  <a:lnTo>
                    <a:pt x="1732024" y="847872"/>
                  </a:lnTo>
                  <a:lnTo>
                    <a:pt x="1798620" y="843627"/>
                  </a:lnTo>
                  <a:lnTo>
                    <a:pt x="1864045" y="838499"/>
                  </a:lnTo>
                  <a:lnTo>
                    <a:pt x="1928222" y="832512"/>
                  </a:lnTo>
                  <a:lnTo>
                    <a:pt x="1991076" y="825687"/>
                  </a:lnTo>
                  <a:lnTo>
                    <a:pt x="2052530" y="818048"/>
                  </a:lnTo>
                  <a:lnTo>
                    <a:pt x="2112507" y="809616"/>
                  </a:lnTo>
                  <a:lnTo>
                    <a:pt x="2170933" y="800414"/>
                  </a:lnTo>
                  <a:lnTo>
                    <a:pt x="2227729" y="790465"/>
                  </a:lnTo>
                  <a:lnTo>
                    <a:pt x="2282821" y="779790"/>
                  </a:lnTo>
                  <a:lnTo>
                    <a:pt x="2336132" y="768413"/>
                  </a:lnTo>
                  <a:lnTo>
                    <a:pt x="2387585" y="756355"/>
                  </a:lnTo>
                  <a:lnTo>
                    <a:pt x="2437105" y="743640"/>
                  </a:lnTo>
                  <a:lnTo>
                    <a:pt x="2484615" y="730288"/>
                  </a:lnTo>
                  <a:lnTo>
                    <a:pt x="2530039" y="716324"/>
                  </a:lnTo>
                  <a:lnTo>
                    <a:pt x="2573300" y="701769"/>
                  </a:lnTo>
                  <a:lnTo>
                    <a:pt x="2614324" y="686646"/>
                  </a:lnTo>
                  <a:lnTo>
                    <a:pt x="2653032" y="670976"/>
                  </a:lnTo>
                  <a:lnTo>
                    <a:pt x="2689349" y="654783"/>
                  </a:lnTo>
                  <a:lnTo>
                    <a:pt x="2754506" y="620917"/>
                  </a:lnTo>
                  <a:lnTo>
                    <a:pt x="2809183" y="585225"/>
                  </a:lnTo>
                  <a:lnTo>
                    <a:pt x="2852772" y="547888"/>
                  </a:lnTo>
                  <a:lnTo>
                    <a:pt x="2884662" y="509084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2" y="288835"/>
                  </a:lnTo>
                  <a:lnTo>
                    <a:pt x="2783192" y="252298"/>
                  </a:lnTo>
                  <a:lnTo>
                    <a:pt x="2723199" y="217496"/>
                  </a:lnTo>
                  <a:lnTo>
                    <a:pt x="2653032" y="184609"/>
                  </a:lnTo>
                  <a:lnTo>
                    <a:pt x="2614324" y="168940"/>
                  </a:lnTo>
                  <a:lnTo>
                    <a:pt x="2573300" y="153817"/>
                  </a:lnTo>
                  <a:lnTo>
                    <a:pt x="2530039" y="139261"/>
                  </a:lnTo>
                  <a:lnTo>
                    <a:pt x="2484615" y="125297"/>
                  </a:lnTo>
                  <a:lnTo>
                    <a:pt x="2437105" y="111946"/>
                  </a:lnTo>
                  <a:lnTo>
                    <a:pt x="2387585" y="99230"/>
                  </a:lnTo>
                  <a:lnTo>
                    <a:pt x="2336132" y="87173"/>
                  </a:lnTo>
                  <a:lnTo>
                    <a:pt x="2282821" y="75795"/>
                  </a:lnTo>
                  <a:lnTo>
                    <a:pt x="2227729" y="65121"/>
                  </a:lnTo>
                  <a:lnTo>
                    <a:pt x="2170933" y="55171"/>
                  </a:lnTo>
                  <a:lnTo>
                    <a:pt x="2112507" y="45969"/>
                  </a:lnTo>
                  <a:lnTo>
                    <a:pt x="2052530" y="37538"/>
                  </a:lnTo>
                  <a:lnTo>
                    <a:pt x="1991076" y="29898"/>
                  </a:lnTo>
                  <a:lnTo>
                    <a:pt x="1928222" y="23074"/>
                  </a:lnTo>
                  <a:lnTo>
                    <a:pt x="1864045" y="17087"/>
                  </a:lnTo>
                  <a:lnTo>
                    <a:pt x="1798620" y="11959"/>
                  </a:lnTo>
                  <a:lnTo>
                    <a:pt x="1732024" y="7713"/>
                  </a:lnTo>
                  <a:lnTo>
                    <a:pt x="1664333" y="4372"/>
                  </a:lnTo>
                  <a:lnTo>
                    <a:pt x="1595623" y="1958"/>
                  </a:lnTo>
                  <a:lnTo>
                    <a:pt x="1525971" y="493"/>
                  </a:lnTo>
                  <a:lnTo>
                    <a:pt x="1455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701122" y="2638663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855586"/>
                  </a:moveTo>
                  <a:lnTo>
                    <a:pt x="1525971" y="855092"/>
                  </a:lnTo>
                  <a:lnTo>
                    <a:pt x="1595622" y="853627"/>
                  </a:lnTo>
                  <a:lnTo>
                    <a:pt x="1664332" y="851213"/>
                  </a:lnTo>
                  <a:lnTo>
                    <a:pt x="1732023" y="847872"/>
                  </a:lnTo>
                  <a:lnTo>
                    <a:pt x="1798618" y="843626"/>
                  </a:lnTo>
                  <a:lnTo>
                    <a:pt x="1864043" y="838499"/>
                  </a:lnTo>
                  <a:lnTo>
                    <a:pt x="1928220" y="832511"/>
                  </a:lnTo>
                  <a:lnTo>
                    <a:pt x="1991074" y="825687"/>
                  </a:lnTo>
                  <a:lnTo>
                    <a:pt x="2052528" y="818048"/>
                  </a:lnTo>
                  <a:lnTo>
                    <a:pt x="2112505" y="809616"/>
                  </a:lnTo>
                  <a:lnTo>
                    <a:pt x="2170931" y="800414"/>
                  </a:lnTo>
                  <a:lnTo>
                    <a:pt x="2227727" y="790465"/>
                  </a:lnTo>
                  <a:lnTo>
                    <a:pt x="2282819" y="779790"/>
                  </a:lnTo>
                  <a:lnTo>
                    <a:pt x="2336130" y="768413"/>
                  </a:lnTo>
                  <a:lnTo>
                    <a:pt x="2387583" y="756355"/>
                  </a:lnTo>
                  <a:lnTo>
                    <a:pt x="2437103" y="743639"/>
                  </a:lnTo>
                  <a:lnTo>
                    <a:pt x="2484613" y="730288"/>
                  </a:lnTo>
                  <a:lnTo>
                    <a:pt x="2530037" y="716324"/>
                  </a:lnTo>
                  <a:lnTo>
                    <a:pt x="2573299" y="701769"/>
                  </a:lnTo>
                  <a:lnTo>
                    <a:pt x="2614322" y="686645"/>
                  </a:lnTo>
                  <a:lnTo>
                    <a:pt x="2653031" y="670976"/>
                  </a:lnTo>
                  <a:lnTo>
                    <a:pt x="2689348" y="654783"/>
                  </a:lnTo>
                  <a:lnTo>
                    <a:pt x="2754505" y="620917"/>
                  </a:lnTo>
                  <a:lnTo>
                    <a:pt x="2809183" y="585225"/>
                  </a:lnTo>
                  <a:lnTo>
                    <a:pt x="2852772" y="547887"/>
                  </a:lnTo>
                  <a:lnTo>
                    <a:pt x="2884662" y="509083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2" y="252298"/>
                  </a:lnTo>
                  <a:lnTo>
                    <a:pt x="2723198" y="217496"/>
                  </a:lnTo>
                  <a:lnTo>
                    <a:pt x="2653031" y="184609"/>
                  </a:lnTo>
                  <a:lnTo>
                    <a:pt x="2614322" y="168940"/>
                  </a:lnTo>
                  <a:lnTo>
                    <a:pt x="2573299" y="153817"/>
                  </a:lnTo>
                  <a:lnTo>
                    <a:pt x="2530037" y="139262"/>
                  </a:lnTo>
                  <a:lnTo>
                    <a:pt x="2484613" y="125297"/>
                  </a:lnTo>
                  <a:lnTo>
                    <a:pt x="2437103" y="111946"/>
                  </a:lnTo>
                  <a:lnTo>
                    <a:pt x="2387583" y="99230"/>
                  </a:lnTo>
                  <a:lnTo>
                    <a:pt x="2336130" y="87173"/>
                  </a:lnTo>
                  <a:lnTo>
                    <a:pt x="2282819" y="75795"/>
                  </a:lnTo>
                  <a:lnTo>
                    <a:pt x="2227727" y="65121"/>
                  </a:lnTo>
                  <a:lnTo>
                    <a:pt x="2170931" y="55171"/>
                  </a:lnTo>
                  <a:lnTo>
                    <a:pt x="2112505" y="45970"/>
                  </a:lnTo>
                  <a:lnTo>
                    <a:pt x="2052528" y="37538"/>
                  </a:lnTo>
                  <a:lnTo>
                    <a:pt x="1991074" y="29898"/>
                  </a:lnTo>
                  <a:lnTo>
                    <a:pt x="1928220" y="23074"/>
                  </a:lnTo>
                  <a:lnTo>
                    <a:pt x="1864043" y="17087"/>
                  </a:lnTo>
                  <a:lnTo>
                    <a:pt x="1798618" y="11959"/>
                  </a:lnTo>
                  <a:lnTo>
                    <a:pt x="1732023" y="7713"/>
                  </a:lnTo>
                  <a:lnTo>
                    <a:pt x="1664332" y="4372"/>
                  </a:lnTo>
                  <a:lnTo>
                    <a:pt x="1595622" y="1958"/>
                  </a:lnTo>
                  <a:lnTo>
                    <a:pt x="1525971" y="493"/>
                  </a:lnTo>
                  <a:lnTo>
                    <a:pt x="1455453" y="0"/>
                  </a:lnTo>
                  <a:lnTo>
                    <a:pt x="1384935" y="493"/>
                  </a:lnTo>
                  <a:lnTo>
                    <a:pt x="1315283" y="1958"/>
                  </a:lnTo>
                  <a:lnTo>
                    <a:pt x="1246573" y="4372"/>
                  </a:lnTo>
                  <a:lnTo>
                    <a:pt x="1178883" y="7713"/>
                  </a:lnTo>
                  <a:lnTo>
                    <a:pt x="1112287" y="11959"/>
                  </a:lnTo>
                  <a:lnTo>
                    <a:pt x="1046862" y="17087"/>
                  </a:lnTo>
                  <a:lnTo>
                    <a:pt x="982685" y="23074"/>
                  </a:lnTo>
                  <a:lnTo>
                    <a:pt x="919831" y="29898"/>
                  </a:lnTo>
                  <a:lnTo>
                    <a:pt x="858377" y="37538"/>
                  </a:lnTo>
                  <a:lnTo>
                    <a:pt x="798400" y="45970"/>
                  </a:lnTo>
                  <a:lnTo>
                    <a:pt x="739974" y="55171"/>
                  </a:lnTo>
                  <a:lnTo>
                    <a:pt x="683178" y="65121"/>
                  </a:lnTo>
                  <a:lnTo>
                    <a:pt x="628086" y="75795"/>
                  </a:lnTo>
                  <a:lnTo>
                    <a:pt x="574775" y="87173"/>
                  </a:lnTo>
                  <a:lnTo>
                    <a:pt x="523322" y="99230"/>
                  </a:lnTo>
                  <a:lnTo>
                    <a:pt x="473802" y="111946"/>
                  </a:lnTo>
                  <a:lnTo>
                    <a:pt x="426292" y="125297"/>
                  </a:lnTo>
                  <a:lnTo>
                    <a:pt x="380868" y="139262"/>
                  </a:lnTo>
                  <a:lnTo>
                    <a:pt x="337606" y="153817"/>
                  </a:lnTo>
                  <a:lnTo>
                    <a:pt x="296583" y="168940"/>
                  </a:lnTo>
                  <a:lnTo>
                    <a:pt x="257875" y="184609"/>
                  </a:lnTo>
                  <a:lnTo>
                    <a:pt x="221557" y="200802"/>
                  </a:lnTo>
                  <a:lnTo>
                    <a:pt x="156400" y="234669"/>
                  </a:lnTo>
                  <a:lnTo>
                    <a:pt x="101723" y="270360"/>
                  </a:lnTo>
                  <a:lnTo>
                    <a:pt x="58134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7"/>
                  </a:lnTo>
                  <a:lnTo>
                    <a:pt x="40688" y="528657"/>
                  </a:lnTo>
                  <a:lnTo>
                    <a:pt x="78504" y="566751"/>
                  </a:lnTo>
                  <a:lnTo>
                    <a:pt x="127713" y="603288"/>
                  </a:lnTo>
                  <a:lnTo>
                    <a:pt x="187707" y="638089"/>
                  </a:lnTo>
                  <a:lnTo>
                    <a:pt x="257875" y="670976"/>
                  </a:lnTo>
                  <a:lnTo>
                    <a:pt x="296583" y="686645"/>
                  </a:lnTo>
                  <a:lnTo>
                    <a:pt x="337606" y="701769"/>
                  </a:lnTo>
                  <a:lnTo>
                    <a:pt x="380868" y="716324"/>
                  </a:lnTo>
                  <a:lnTo>
                    <a:pt x="426292" y="730288"/>
                  </a:lnTo>
                  <a:lnTo>
                    <a:pt x="473802" y="743639"/>
                  </a:lnTo>
                  <a:lnTo>
                    <a:pt x="523322" y="756355"/>
                  </a:lnTo>
                  <a:lnTo>
                    <a:pt x="574775" y="768413"/>
                  </a:lnTo>
                  <a:lnTo>
                    <a:pt x="628086" y="779790"/>
                  </a:lnTo>
                  <a:lnTo>
                    <a:pt x="683178" y="790465"/>
                  </a:lnTo>
                  <a:lnTo>
                    <a:pt x="739974" y="800414"/>
                  </a:lnTo>
                  <a:lnTo>
                    <a:pt x="798400" y="809616"/>
                  </a:lnTo>
                  <a:lnTo>
                    <a:pt x="858377" y="818048"/>
                  </a:lnTo>
                  <a:lnTo>
                    <a:pt x="919831" y="825687"/>
                  </a:lnTo>
                  <a:lnTo>
                    <a:pt x="982685" y="832511"/>
                  </a:lnTo>
                  <a:lnTo>
                    <a:pt x="1046862" y="838499"/>
                  </a:lnTo>
                  <a:lnTo>
                    <a:pt x="1112287" y="843626"/>
                  </a:lnTo>
                  <a:lnTo>
                    <a:pt x="1178883" y="847872"/>
                  </a:lnTo>
                  <a:lnTo>
                    <a:pt x="1246573" y="851213"/>
                  </a:lnTo>
                  <a:lnTo>
                    <a:pt x="1315283" y="853627"/>
                  </a:lnTo>
                  <a:lnTo>
                    <a:pt x="1384935" y="855092"/>
                  </a:lnTo>
                  <a:lnTo>
                    <a:pt x="1455453" y="855586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55258" y="3712570"/>
              <a:ext cx="121294" cy="12126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13308" y="3712570"/>
              <a:ext cx="121294" cy="12126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922237" y="3917251"/>
              <a:ext cx="527685" cy="77470"/>
            </a:xfrm>
            <a:custGeom>
              <a:avLst/>
              <a:gdLst/>
              <a:ahLst/>
              <a:cxnLst/>
              <a:rect l="l" t="t" r="r" b="b"/>
              <a:pathLst>
                <a:path w="527684" h="77470">
                  <a:moveTo>
                    <a:pt x="0" y="4973"/>
                  </a:moveTo>
                  <a:lnTo>
                    <a:pt x="53832" y="31890"/>
                  </a:lnTo>
                  <a:lnTo>
                    <a:pt x="103796" y="52196"/>
                  </a:lnTo>
                  <a:lnTo>
                    <a:pt x="150789" y="66268"/>
                  </a:lnTo>
                  <a:lnTo>
                    <a:pt x="195708" y="74487"/>
                  </a:lnTo>
                  <a:lnTo>
                    <a:pt x="239450" y="77232"/>
                  </a:lnTo>
                  <a:lnTo>
                    <a:pt x="282912" y="74883"/>
                  </a:lnTo>
                  <a:lnTo>
                    <a:pt x="326993" y="67819"/>
                  </a:lnTo>
                  <a:lnTo>
                    <a:pt x="372588" y="56419"/>
                  </a:lnTo>
                  <a:lnTo>
                    <a:pt x="420595" y="41063"/>
                  </a:lnTo>
                  <a:lnTo>
                    <a:pt x="471912" y="22130"/>
                  </a:lnTo>
                  <a:lnTo>
                    <a:pt x="52743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858155" y="5596688"/>
              <a:ext cx="3884929" cy="1581150"/>
            </a:xfrm>
            <a:custGeom>
              <a:avLst/>
              <a:gdLst/>
              <a:ahLst/>
              <a:cxnLst/>
              <a:rect l="l" t="t" r="r" b="b"/>
              <a:pathLst>
                <a:path w="3884930" h="1581150">
                  <a:moveTo>
                    <a:pt x="3780041" y="0"/>
                  </a:moveTo>
                  <a:lnTo>
                    <a:pt x="104656" y="0"/>
                  </a:lnTo>
                  <a:lnTo>
                    <a:pt x="63908" y="8229"/>
                  </a:lnTo>
                  <a:lnTo>
                    <a:pt x="30641" y="30666"/>
                  </a:lnTo>
                  <a:lnTo>
                    <a:pt x="8220" y="63934"/>
                  </a:lnTo>
                  <a:lnTo>
                    <a:pt x="0" y="104658"/>
                  </a:lnTo>
                  <a:lnTo>
                    <a:pt x="0" y="1476445"/>
                  </a:lnTo>
                  <a:lnTo>
                    <a:pt x="8234" y="1517182"/>
                  </a:lnTo>
                  <a:lnTo>
                    <a:pt x="30672" y="1550449"/>
                  </a:lnTo>
                  <a:lnTo>
                    <a:pt x="63943" y="1572879"/>
                  </a:lnTo>
                  <a:lnTo>
                    <a:pt x="104656" y="1581103"/>
                  </a:lnTo>
                  <a:lnTo>
                    <a:pt x="3780041" y="1581103"/>
                  </a:lnTo>
                  <a:lnTo>
                    <a:pt x="3820790" y="1572874"/>
                  </a:lnTo>
                  <a:lnTo>
                    <a:pt x="3854057" y="1550437"/>
                  </a:lnTo>
                  <a:lnTo>
                    <a:pt x="3876478" y="1517168"/>
                  </a:lnTo>
                  <a:lnTo>
                    <a:pt x="3884698" y="1476445"/>
                  </a:lnTo>
                  <a:lnTo>
                    <a:pt x="3884698" y="104658"/>
                  </a:lnTo>
                  <a:lnTo>
                    <a:pt x="3876464" y="63920"/>
                  </a:lnTo>
                  <a:lnTo>
                    <a:pt x="3854026" y="30653"/>
                  </a:lnTo>
                  <a:lnTo>
                    <a:pt x="3820755" y="8224"/>
                  </a:lnTo>
                  <a:lnTo>
                    <a:pt x="3780041" y="0"/>
                  </a:lnTo>
                  <a:close/>
                </a:path>
              </a:pathLst>
            </a:custGeom>
            <a:solidFill>
              <a:srgbClr val="88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259238" y="2353720"/>
            <a:ext cx="25387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259238" y="5149446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426651" y="8217416"/>
            <a:ext cx="192468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C64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950" spc="305" dirty="0">
                <a:solidFill>
                  <a:srgbClr val="D17C64"/>
                </a:solidFill>
                <a:latin typeface="メイリオ"/>
                <a:cs typeface="メイリオ"/>
              </a:rPr>
              <a:t>add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337587" y="5751522"/>
            <a:ext cx="3041015" cy="11315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63525" marR="5080" indent="-251460">
              <a:lnSpc>
                <a:spcPts val="3960"/>
              </a:lnSpc>
              <a:spcBef>
                <a:spcPts val="890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コミットする変更を準備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2136060"/>
            <a:ext cx="10052050" cy="9172575"/>
          </a:xfrm>
          <a:custGeom>
            <a:avLst/>
            <a:gdLst/>
            <a:ahLst/>
            <a:cxnLst/>
            <a:rect l="l" t="t" r="r" b="b"/>
            <a:pathLst>
              <a:path w="10052050" h="9172575">
                <a:moveTo>
                  <a:pt x="10052049" y="0"/>
                </a:moveTo>
                <a:lnTo>
                  <a:pt x="0" y="0"/>
                </a:lnTo>
                <a:lnTo>
                  <a:pt x="0" y="9172495"/>
                </a:lnTo>
                <a:lnTo>
                  <a:pt x="10052049" y="9172495"/>
                </a:lnTo>
                <a:lnTo>
                  <a:pt x="10052049" y="0"/>
                </a:lnTo>
                <a:close/>
              </a:path>
            </a:pathLst>
          </a:custGeom>
          <a:solidFill>
            <a:srgbClr val="CCC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08342" y="4622895"/>
            <a:ext cx="0" cy="492759"/>
          </a:xfrm>
          <a:custGeom>
            <a:avLst/>
            <a:gdLst/>
            <a:ahLst/>
            <a:cxnLst/>
            <a:rect l="l" t="t" r="r" b="b"/>
            <a:pathLst>
              <a:path h="492760">
                <a:moveTo>
                  <a:pt x="0" y="0"/>
                </a:moveTo>
                <a:lnTo>
                  <a:pt x="0" y="492131"/>
                </a:lnTo>
              </a:path>
            </a:pathLst>
          </a:custGeom>
          <a:ln w="31412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114826" y="3565336"/>
            <a:ext cx="9895205" cy="7329805"/>
            <a:chOff x="10114826" y="3565336"/>
            <a:chExt cx="9895205" cy="7329805"/>
          </a:xfrm>
        </p:grpSpPr>
        <p:sp>
          <p:nvSpPr>
            <p:cNvPr id="5" name="object 5"/>
            <p:cNvSpPr/>
            <p:nvPr/>
          </p:nvSpPr>
          <p:spPr>
            <a:xfrm>
              <a:off x="18308342" y="3826938"/>
              <a:ext cx="0" cy="712470"/>
            </a:xfrm>
            <a:custGeom>
              <a:avLst/>
              <a:gdLst/>
              <a:ahLst/>
              <a:cxnLst/>
              <a:rect l="l" t="t" r="r" b="b"/>
              <a:pathLst>
                <a:path h="712470">
                  <a:moveTo>
                    <a:pt x="0" y="0"/>
                  </a:moveTo>
                  <a:lnTo>
                    <a:pt x="0" y="71219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114631" y="3581042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198946" y="0"/>
                  </a:moveTo>
                  <a:lnTo>
                    <a:pt x="0" y="397893"/>
                  </a:lnTo>
                  <a:lnTo>
                    <a:pt x="397893" y="397893"/>
                  </a:lnTo>
                  <a:lnTo>
                    <a:pt x="19894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9534" y="4581012"/>
              <a:ext cx="9790430" cy="0"/>
            </a:xfrm>
            <a:custGeom>
              <a:avLst/>
              <a:gdLst/>
              <a:ahLst/>
              <a:cxnLst/>
              <a:rect l="l" t="t" r="r" b="b"/>
              <a:pathLst>
                <a:path w="9790430">
                  <a:moveTo>
                    <a:pt x="0" y="0"/>
                  </a:moveTo>
                  <a:lnTo>
                    <a:pt x="9790327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83310" y="3821703"/>
              <a:ext cx="0" cy="1288415"/>
            </a:xfrm>
            <a:custGeom>
              <a:avLst/>
              <a:gdLst/>
              <a:ahLst/>
              <a:cxnLst/>
              <a:rect l="l" t="t" r="r" b="b"/>
              <a:pathLst>
                <a:path h="1288414">
                  <a:moveTo>
                    <a:pt x="0" y="1288089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89598" y="3575807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198946" y="0"/>
                  </a:moveTo>
                  <a:lnTo>
                    <a:pt x="0" y="397893"/>
                  </a:lnTo>
                  <a:lnTo>
                    <a:pt x="397893" y="397893"/>
                  </a:lnTo>
                  <a:lnTo>
                    <a:pt x="19894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14826" y="8036404"/>
              <a:ext cx="9895205" cy="0"/>
            </a:xfrm>
            <a:custGeom>
              <a:avLst/>
              <a:gdLst/>
              <a:ahLst/>
              <a:cxnLst/>
              <a:rect l="l" t="t" r="r" b="b"/>
              <a:pathLst>
                <a:path w="9895205">
                  <a:moveTo>
                    <a:pt x="0" y="0"/>
                  </a:moveTo>
                  <a:lnTo>
                    <a:pt x="9895036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40662" y="5201891"/>
              <a:ext cx="2814320" cy="5672455"/>
            </a:xfrm>
            <a:custGeom>
              <a:avLst/>
              <a:gdLst/>
              <a:ahLst/>
              <a:cxnLst/>
              <a:rect l="l" t="t" r="r" b="b"/>
              <a:pathLst>
                <a:path w="2814319" h="5672455">
                  <a:moveTo>
                    <a:pt x="2812318" y="0"/>
                  </a:moveTo>
                  <a:lnTo>
                    <a:pt x="2813806" y="7374"/>
                  </a:lnTo>
                  <a:lnTo>
                    <a:pt x="2813806" y="5588356"/>
                  </a:lnTo>
                  <a:lnTo>
                    <a:pt x="2811397" y="5600289"/>
                  </a:lnTo>
                </a:path>
                <a:path w="2814319" h="5672455">
                  <a:moveTo>
                    <a:pt x="2752762" y="5667535"/>
                  </a:moveTo>
                  <a:lnTo>
                    <a:pt x="2730039" y="5672123"/>
                  </a:lnTo>
                  <a:lnTo>
                    <a:pt x="18080" y="5672123"/>
                  </a:lnTo>
                  <a:lnTo>
                    <a:pt x="0" y="5668472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31421" y="5125498"/>
              <a:ext cx="2795905" cy="5748655"/>
            </a:xfrm>
            <a:custGeom>
              <a:avLst/>
              <a:gdLst/>
              <a:ahLst/>
              <a:cxnLst/>
              <a:rect l="l" t="t" r="r" b="b"/>
              <a:pathLst>
                <a:path w="2795905" h="5748655">
                  <a:moveTo>
                    <a:pt x="2795725" y="5748515"/>
                  </a:moveTo>
                  <a:lnTo>
                    <a:pt x="83767" y="5748515"/>
                  </a:lnTo>
                  <a:lnTo>
                    <a:pt x="51161" y="5741933"/>
                  </a:lnTo>
                  <a:lnTo>
                    <a:pt x="24534" y="5723981"/>
                  </a:lnTo>
                  <a:lnTo>
                    <a:pt x="6582" y="5697354"/>
                  </a:lnTo>
                  <a:lnTo>
                    <a:pt x="0" y="5664748"/>
                  </a:lnTo>
                  <a:lnTo>
                    <a:pt x="0" y="83766"/>
                  </a:lnTo>
                  <a:lnTo>
                    <a:pt x="6582" y="51160"/>
                  </a:lnTo>
                  <a:lnTo>
                    <a:pt x="24534" y="24534"/>
                  </a:lnTo>
                  <a:lnTo>
                    <a:pt x="44343" y="11179"/>
                  </a:lnTo>
                </a:path>
                <a:path w="2795905" h="5748655">
                  <a:moveTo>
                    <a:pt x="68484" y="3085"/>
                  </a:moveTo>
                  <a:lnTo>
                    <a:pt x="83766" y="0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15654" y="3565336"/>
              <a:ext cx="0" cy="1288415"/>
            </a:xfrm>
            <a:custGeom>
              <a:avLst/>
              <a:gdLst/>
              <a:ahLst/>
              <a:cxnLst/>
              <a:rect l="l" t="t" r="r" b="b"/>
              <a:pathLst>
                <a:path h="1288414">
                  <a:moveTo>
                    <a:pt x="0" y="0"/>
                  </a:moveTo>
                  <a:lnTo>
                    <a:pt x="0" y="1288089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721943" y="4701427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397893" y="0"/>
                  </a:moveTo>
                  <a:lnTo>
                    <a:pt x="0" y="0"/>
                  </a:lnTo>
                  <a:lnTo>
                    <a:pt x="198946" y="397893"/>
                  </a:lnTo>
                  <a:lnTo>
                    <a:pt x="397893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898114" y="568434"/>
            <a:ext cx="831850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避難した作業を復元する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10690773" y="9418561"/>
            <a:ext cx="1628139" cy="1588770"/>
            <a:chOff x="10690773" y="9418561"/>
            <a:chExt cx="1628139" cy="1588770"/>
          </a:xfrm>
        </p:grpSpPr>
        <p:sp>
          <p:nvSpPr>
            <p:cNvPr id="17" name="object 17"/>
            <p:cNvSpPr/>
            <p:nvPr/>
          </p:nvSpPr>
          <p:spPr>
            <a:xfrm>
              <a:off x="10690773" y="9431220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2"/>
                  </a:moveTo>
                  <a:lnTo>
                    <a:pt x="0" y="1559872"/>
                  </a:lnTo>
                  <a:lnTo>
                    <a:pt x="5235" y="1565107"/>
                  </a:lnTo>
                  <a:lnTo>
                    <a:pt x="5235" y="1559872"/>
                  </a:lnTo>
                  <a:close/>
                </a:path>
                <a:path w="1628140" h="1565275">
                  <a:moveTo>
                    <a:pt x="1627908" y="1559872"/>
                  </a:moveTo>
                  <a:lnTo>
                    <a:pt x="1622673" y="1559872"/>
                  </a:lnTo>
                  <a:lnTo>
                    <a:pt x="1622673" y="1565107"/>
                  </a:lnTo>
                  <a:lnTo>
                    <a:pt x="1627908" y="1559872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2"/>
                  </a:lnTo>
                  <a:lnTo>
                    <a:pt x="1622673" y="1559872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90773" y="9429032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4198" y="406977"/>
                  </a:lnTo>
                  <a:lnTo>
                    <a:pt x="0" y="406977"/>
                  </a:lnTo>
                </a:path>
                <a:path w="1628140" h="1567815">
                  <a:moveTo>
                    <a:pt x="0" y="1567295"/>
                  </a:moveTo>
                  <a:lnTo>
                    <a:pt x="1627908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090301" y="0"/>
                  </a:lnTo>
                  <a:lnTo>
                    <a:pt x="201526" y="0"/>
                  </a:lnTo>
                  <a:lnTo>
                    <a:pt x="19103" y="376237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3118" y="9697464"/>
              <a:ext cx="69264" cy="692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6068" y="9697464"/>
              <a:ext cx="69275" cy="6927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052700" y="9890467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290650" y="8411126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游ゴシック"/>
                <a:cs typeface="游ゴシック"/>
              </a:rPr>
              <a:t>ワークツリー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366176" y="6125467"/>
            <a:ext cx="2276475" cy="1259840"/>
            <a:chOff x="10366176" y="6125467"/>
            <a:chExt cx="2276475" cy="1259840"/>
          </a:xfrm>
        </p:grpSpPr>
        <p:sp>
          <p:nvSpPr>
            <p:cNvPr id="24" name="object 24"/>
            <p:cNvSpPr/>
            <p:nvPr/>
          </p:nvSpPr>
          <p:spPr>
            <a:xfrm>
              <a:off x="10397589" y="6502543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3" y="835660"/>
                  </a:moveTo>
                  <a:lnTo>
                    <a:pt x="1012597" y="835660"/>
                  </a:lnTo>
                  <a:lnTo>
                    <a:pt x="1012282" y="849630"/>
                  </a:lnTo>
                  <a:lnTo>
                    <a:pt x="1050788" y="850900"/>
                  </a:lnTo>
                  <a:lnTo>
                    <a:pt x="1085609" y="850900"/>
                  </a:lnTo>
                  <a:lnTo>
                    <a:pt x="1085652" y="848360"/>
                  </a:lnTo>
                  <a:lnTo>
                    <a:pt x="1236800" y="848360"/>
                  </a:lnTo>
                  <a:lnTo>
                    <a:pt x="1249893" y="835660"/>
                  </a:lnTo>
                  <a:close/>
                </a:path>
                <a:path w="2219959" h="850900">
                  <a:moveTo>
                    <a:pt x="1210905" y="848360"/>
                  </a:moveTo>
                  <a:lnTo>
                    <a:pt x="1137892" y="848360"/>
                  </a:lnTo>
                  <a:lnTo>
                    <a:pt x="1137876" y="850900"/>
                  </a:lnTo>
                  <a:lnTo>
                    <a:pt x="1210939" y="850900"/>
                  </a:lnTo>
                  <a:lnTo>
                    <a:pt x="1210905" y="848360"/>
                  </a:lnTo>
                  <a:close/>
                </a:path>
                <a:path w="2219959" h="850900">
                  <a:moveTo>
                    <a:pt x="1336116" y="835660"/>
                  </a:moveTo>
                  <a:lnTo>
                    <a:pt x="1263071" y="835660"/>
                  </a:lnTo>
                  <a:lnTo>
                    <a:pt x="1263328" y="850900"/>
                  </a:lnTo>
                  <a:lnTo>
                    <a:pt x="1311071" y="849630"/>
                  </a:lnTo>
                  <a:lnTo>
                    <a:pt x="1336514" y="848360"/>
                  </a:lnTo>
                  <a:lnTo>
                    <a:pt x="1336116" y="835660"/>
                  </a:lnTo>
                  <a:close/>
                </a:path>
                <a:path w="2219959" h="850900">
                  <a:moveTo>
                    <a:pt x="960452" y="835660"/>
                  </a:moveTo>
                  <a:lnTo>
                    <a:pt x="887533" y="835660"/>
                  </a:lnTo>
                  <a:lnTo>
                    <a:pt x="886886" y="844550"/>
                  </a:lnTo>
                  <a:lnTo>
                    <a:pt x="900090" y="844550"/>
                  </a:lnTo>
                  <a:lnTo>
                    <a:pt x="952610" y="847090"/>
                  </a:lnTo>
                  <a:lnTo>
                    <a:pt x="960050" y="848360"/>
                  </a:lnTo>
                  <a:lnTo>
                    <a:pt x="960452" y="835660"/>
                  </a:lnTo>
                  <a:close/>
                </a:path>
                <a:path w="2219959" h="850900">
                  <a:moveTo>
                    <a:pt x="1461023" y="835660"/>
                  </a:moveTo>
                  <a:lnTo>
                    <a:pt x="1388229" y="835660"/>
                  </a:lnTo>
                  <a:lnTo>
                    <a:pt x="1388670" y="845820"/>
                  </a:lnTo>
                  <a:lnTo>
                    <a:pt x="1417339" y="844550"/>
                  </a:lnTo>
                  <a:lnTo>
                    <a:pt x="1461588" y="842010"/>
                  </a:lnTo>
                  <a:lnTo>
                    <a:pt x="1461023" y="835660"/>
                  </a:lnTo>
                  <a:close/>
                </a:path>
                <a:path w="2219959" h="850900">
                  <a:moveTo>
                    <a:pt x="1512980" y="822960"/>
                  </a:moveTo>
                  <a:lnTo>
                    <a:pt x="762835" y="822960"/>
                  </a:lnTo>
                  <a:lnTo>
                    <a:pt x="761868" y="834390"/>
                  </a:lnTo>
                  <a:lnTo>
                    <a:pt x="835000" y="840740"/>
                  </a:lnTo>
                  <a:lnTo>
                    <a:pt x="835513" y="835660"/>
                  </a:lnTo>
                  <a:lnTo>
                    <a:pt x="1500142" y="835660"/>
                  </a:lnTo>
                  <a:lnTo>
                    <a:pt x="1512980" y="822960"/>
                  </a:lnTo>
                  <a:close/>
                </a:path>
                <a:path w="2219959" h="850900">
                  <a:moveTo>
                    <a:pt x="1585627" y="822960"/>
                  </a:moveTo>
                  <a:lnTo>
                    <a:pt x="1512980" y="822960"/>
                  </a:lnTo>
                  <a:lnTo>
                    <a:pt x="1514048" y="838200"/>
                  </a:lnTo>
                  <a:lnTo>
                    <a:pt x="1528745" y="836930"/>
                  </a:lnTo>
                  <a:lnTo>
                    <a:pt x="1584589" y="830580"/>
                  </a:lnTo>
                  <a:lnTo>
                    <a:pt x="1586760" y="830580"/>
                  </a:lnTo>
                  <a:lnTo>
                    <a:pt x="1585627" y="822960"/>
                  </a:lnTo>
                  <a:close/>
                </a:path>
                <a:path w="2219959" h="850900">
                  <a:moveTo>
                    <a:pt x="1637248" y="810260"/>
                  </a:moveTo>
                  <a:lnTo>
                    <a:pt x="638943" y="810260"/>
                  </a:lnTo>
                  <a:lnTo>
                    <a:pt x="637167" y="819150"/>
                  </a:lnTo>
                  <a:lnTo>
                    <a:pt x="678157" y="825500"/>
                  </a:lnTo>
                  <a:lnTo>
                    <a:pt x="710122" y="829310"/>
                  </a:lnTo>
                  <a:lnTo>
                    <a:pt x="711077" y="822960"/>
                  </a:lnTo>
                  <a:lnTo>
                    <a:pt x="1624603" y="822960"/>
                  </a:lnTo>
                  <a:lnTo>
                    <a:pt x="1637248" y="810260"/>
                  </a:lnTo>
                  <a:close/>
                </a:path>
                <a:path w="2219959" h="850900">
                  <a:moveTo>
                    <a:pt x="1722199" y="797560"/>
                  </a:moveTo>
                  <a:lnTo>
                    <a:pt x="587678" y="797560"/>
                  </a:lnTo>
                  <a:lnTo>
                    <a:pt x="600288" y="810260"/>
                  </a:lnTo>
                  <a:lnTo>
                    <a:pt x="1637248" y="810260"/>
                  </a:lnTo>
                  <a:lnTo>
                    <a:pt x="1638858" y="824230"/>
                  </a:lnTo>
                  <a:lnTo>
                    <a:pt x="1639574" y="824230"/>
                  </a:lnTo>
                  <a:lnTo>
                    <a:pt x="1692985" y="816610"/>
                  </a:lnTo>
                  <a:lnTo>
                    <a:pt x="1709826" y="812800"/>
                  </a:lnTo>
                  <a:lnTo>
                    <a:pt x="1709078" y="810260"/>
                  </a:lnTo>
                  <a:lnTo>
                    <a:pt x="1722199" y="797560"/>
                  </a:lnTo>
                  <a:close/>
                </a:path>
                <a:path w="2219959" h="850900">
                  <a:moveTo>
                    <a:pt x="1829556" y="772160"/>
                  </a:moveTo>
                  <a:lnTo>
                    <a:pt x="466111" y="772160"/>
                  </a:lnTo>
                  <a:lnTo>
                    <a:pt x="478389" y="784860"/>
                  </a:lnTo>
                  <a:lnTo>
                    <a:pt x="516382" y="784860"/>
                  </a:lnTo>
                  <a:lnTo>
                    <a:pt x="514103" y="797560"/>
                  </a:lnTo>
                  <a:lnTo>
                    <a:pt x="585669" y="811530"/>
                  </a:lnTo>
                  <a:lnTo>
                    <a:pt x="587678" y="797560"/>
                  </a:lnTo>
                  <a:lnTo>
                    <a:pt x="1788394" y="797560"/>
                  </a:lnTo>
                  <a:lnTo>
                    <a:pt x="1792230" y="796290"/>
                  </a:lnTo>
                  <a:lnTo>
                    <a:pt x="1832765" y="784860"/>
                  </a:lnTo>
                  <a:lnTo>
                    <a:pt x="1829556" y="772160"/>
                  </a:lnTo>
                  <a:close/>
                </a:path>
                <a:path w="2219959" h="850900">
                  <a:moveTo>
                    <a:pt x="1788394" y="797560"/>
                  </a:moveTo>
                  <a:lnTo>
                    <a:pt x="1759820" y="797560"/>
                  </a:lnTo>
                  <a:lnTo>
                    <a:pt x="1761416" y="802640"/>
                  </a:lnTo>
                  <a:lnTo>
                    <a:pt x="1788394" y="797560"/>
                  </a:lnTo>
                  <a:close/>
                </a:path>
                <a:path w="2219959" h="850900">
                  <a:moveTo>
                    <a:pt x="1945647" y="734060"/>
                  </a:moveTo>
                  <a:lnTo>
                    <a:pt x="346952" y="734060"/>
                  </a:lnTo>
                  <a:lnTo>
                    <a:pt x="359087" y="746760"/>
                  </a:lnTo>
                  <a:lnTo>
                    <a:pt x="383742" y="746760"/>
                  </a:lnTo>
                  <a:lnTo>
                    <a:pt x="396260" y="759460"/>
                  </a:lnTo>
                  <a:lnTo>
                    <a:pt x="394746" y="763270"/>
                  </a:lnTo>
                  <a:lnTo>
                    <a:pt x="459944" y="783590"/>
                  </a:lnTo>
                  <a:lnTo>
                    <a:pt x="461888" y="784860"/>
                  </a:lnTo>
                  <a:lnTo>
                    <a:pt x="463430" y="784860"/>
                  </a:lnTo>
                  <a:lnTo>
                    <a:pt x="466111" y="772160"/>
                  </a:lnTo>
                  <a:lnTo>
                    <a:pt x="1855401" y="772160"/>
                  </a:lnTo>
                  <a:lnTo>
                    <a:pt x="1866987" y="759460"/>
                  </a:lnTo>
                  <a:lnTo>
                    <a:pt x="1902597" y="759460"/>
                  </a:lnTo>
                  <a:lnTo>
                    <a:pt x="1949467" y="741680"/>
                  </a:lnTo>
                  <a:lnTo>
                    <a:pt x="1945647" y="734060"/>
                  </a:lnTo>
                  <a:close/>
                </a:path>
                <a:path w="2219959" h="850900">
                  <a:moveTo>
                    <a:pt x="1902597" y="759460"/>
                  </a:moveTo>
                  <a:lnTo>
                    <a:pt x="1878497" y="759460"/>
                  </a:lnTo>
                  <a:lnTo>
                    <a:pt x="1881796" y="767080"/>
                  </a:lnTo>
                  <a:lnTo>
                    <a:pt x="1902597" y="759460"/>
                  </a:lnTo>
                  <a:close/>
                </a:path>
                <a:path w="2219959" h="850900">
                  <a:moveTo>
                    <a:pt x="1992410" y="708660"/>
                  </a:moveTo>
                  <a:lnTo>
                    <a:pt x="278902" y="708660"/>
                  </a:lnTo>
                  <a:lnTo>
                    <a:pt x="274676" y="722630"/>
                  </a:lnTo>
                  <a:lnTo>
                    <a:pt x="300719" y="732790"/>
                  </a:lnTo>
                  <a:lnTo>
                    <a:pt x="341974" y="746760"/>
                  </a:lnTo>
                  <a:lnTo>
                    <a:pt x="343539" y="746760"/>
                  </a:lnTo>
                  <a:lnTo>
                    <a:pt x="346952" y="734060"/>
                  </a:lnTo>
                  <a:lnTo>
                    <a:pt x="1957576" y="734060"/>
                  </a:lnTo>
                  <a:lnTo>
                    <a:pt x="1969347" y="721360"/>
                  </a:lnTo>
                  <a:lnTo>
                    <a:pt x="1980958" y="721360"/>
                  </a:lnTo>
                  <a:lnTo>
                    <a:pt x="1992410" y="708660"/>
                  </a:lnTo>
                  <a:close/>
                </a:path>
                <a:path w="2219959" h="850900">
                  <a:moveTo>
                    <a:pt x="2041496" y="695960"/>
                  </a:moveTo>
                  <a:lnTo>
                    <a:pt x="242746" y="695960"/>
                  </a:lnTo>
                  <a:lnTo>
                    <a:pt x="254585" y="708660"/>
                  </a:lnTo>
                  <a:lnTo>
                    <a:pt x="1992410" y="708660"/>
                  </a:lnTo>
                  <a:lnTo>
                    <a:pt x="1997866" y="718820"/>
                  </a:lnTo>
                  <a:lnTo>
                    <a:pt x="2041496" y="695960"/>
                  </a:lnTo>
                  <a:close/>
                </a:path>
                <a:path w="2219959" h="850900">
                  <a:moveTo>
                    <a:pt x="2078875" y="657860"/>
                  </a:moveTo>
                  <a:lnTo>
                    <a:pt x="165722" y="657860"/>
                  </a:lnTo>
                  <a:lnTo>
                    <a:pt x="160565" y="671830"/>
                  </a:lnTo>
                  <a:lnTo>
                    <a:pt x="185061" y="684530"/>
                  </a:lnTo>
                  <a:lnTo>
                    <a:pt x="212108" y="695960"/>
                  </a:lnTo>
                  <a:lnTo>
                    <a:pt x="227803" y="702310"/>
                  </a:lnTo>
                  <a:lnTo>
                    <a:pt x="231123" y="695960"/>
                  </a:lnTo>
                  <a:lnTo>
                    <a:pt x="2041496" y="695960"/>
                  </a:lnTo>
                  <a:lnTo>
                    <a:pt x="2058416" y="687070"/>
                  </a:lnTo>
                  <a:lnTo>
                    <a:pt x="2055895" y="683260"/>
                  </a:lnTo>
                  <a:lnTo>
                    <a:pt x="2067684" y="670560"/>
                  </a:lnTo>
                  <a:lnTo>
                    <a:pt x="2078875" y="657860"/>
                  </a:lnTo>
                  <a:close/>
                </a:path>
                <a:path w="2219959" h="850900">
                  <a:moveTo>
                    <a:pt x="2099443" y="645160"/>
                  </a:moveTo>
                  <a:lnTo>
                    <a:pt x="141625" y="645160"/>
                  </a:lnTo>
                  <a:lnTo>
                    <a:pt x="153297" y="657860"/>
                  </a:lnTo>
                  <a:lnTo>
                    <a:pt x="2089463" y="657860"/>
                  </a:lnTo>
                  <a:lnTo>
                    <a:pt x="2099443" y="645160"/>
                  </a:lnTo>
                  <a:close/>
                </a:path>
                <a:path w="2219959" h="850900">
                  <a:moveTo>
                    <a:pt x="2124223" y="645160"/>
                  </a:moveTo>
                  <a:lnTo>
                    <a:pt x="2099443" y="645160"/>
                  </a:lnTo>
                  <a:lnTo>
                    <a:pt x="2107436" y="656590"/>
                  </a:lnTo>
                  <a:lnTo>
                    <a:pt x="2112431" y="652780"/>
                  </a:lnTo>
                  <a:lnTo>
                    <a:pt x="2124223" y="645160"/>
                  </a:lnTo>
                  <a:close/>
                </a:path>
                <a:path w="2219959" h="850900">
                  <a:moveTo>
                    <a:pt x="2198924" y="556260"/>
                  </a:moveTo>
                  <a:lnTo>
                    <a:pt x="37461" y="556260"/>
                  </a:lnTo>
                  <a:lnTo>
                    <a:pt x="43673" y="568960"/>
                  </a:lnTo>
                  <a:lnTo>
                    <a:pt x="50461" y="581660"/>
                  </a:lnTo>
                  <a:lnTo>
                    <a:pt x="57764" y="594360"/>
                  </a:lnTo>
                  <a:lnTo>
                    <a:pt x="65520" y="594360"/>
                  </a:lnTo>
                  <a:lnTo>
                    <a:pt x="56094" y="604520"/>
                  </a:lnTo>
                  <a:lnTo>
                    <a:pt x="74683" y="619760"/>
                  </a:lnTo>
                  <a:lnTo>
                    <a:pt x="90667" y="632460"/>
                  </a:lnTo>
                  <a:lnTo>
                    <a:pt x="114525" y="646430"/>
                  </a:lnTo>
                  <a:lnTo>
                    <a:pt x="118017" y="648970"/>
                  </a:lnTo>
                  <a:lnTo>
                    <a:pt x="120551" y="645160"/>
                  </a:lnTo>
                  <a:lnTo>
                    <a:pt x="2124223" y="645160"/>
                  </a:lnTo>
                  <a:lnTo>
                    <a:pt x="2132950" y="638810"/>
                  </a:lnTo>
                  <a:lnTo>
                    <a:pt x="2154137" y="619760"/>
                  </a:lnTo>
                  <a:lnTo>
                    <a:pt x="2160069" y="613410"/>
                  </a:lnTo>
                  <a:lnTo>
                    <a:pt x="2153232" y="607060"/>
                  </a:lnTo>
                  <a:lnTo>
                    <a:pt x="2160736" y="594360"/>
                  </a:lnTo>
                  <a:lnTo>
                    <a:pt x="2167848" y="581660"/>
                  </a:lnTo>
                  <a:lnTo>
                    <a:pt x="2174511" y="581660"/>
                  </a:lnTo>
                  <a:lnTo>
                    <a:pt x="2180666" y="568960"/>
                  </a:lnTo>
                  <a:lnTo>
                    <a:pt x="2193321" y="568960"/>
                  </a:lnTo>
                  <a:lnTo>
                    <a:pt x="2194526" y="566420"/>
                  </a:lnTo>
                  <a:lnTo>
                    <a:pt x="2198924" y="556260"/>
                  </a:lnTo>
                  <a:close/>
                </a:path>
                <a:path w="2219959" h="850900">
                  <a:moveTo>
                    <a:pt x="2193321" y="568960"/>
                  </a:moveTo>
                  <a:lnTo>
                    <a:pt x="2180666" y="568960"/>
                  </a:lnTo>
                  <a:lnTo>
                    <a:pt x="2190344" y="572770"/>
                  </a:lnTo>
                  <a:lnTo>
                    <a:pt x="2193321" y="568960"/>
                  </a:lnTo>
                  <a:close/>
                </a:path>
                <a:path w="2219959" h="850900">
                  <a:moveTo>
                    <a:pt x="2203608" y="492760"/>
                  </a:moveTo>
                  <a:lnTo>
                    <a:pt x="2698" y="492760"/>
                  </a:lnTo>
                  <a:lnTo>
                    <a:pt x="7124" y="520700"/>
                  </a:lnTo>
                  <a:lnTo>
                    <a:pt x="25174" y="561340"/>
                  </a:lnTo>
                  <a:lnTo>
                    <a:pt x="37461" y="556260"/>
                  </a:lnTo>
                  <a:lnTo>
                    <a:pt x="2198924" y="556260"/>
                  </a:lnTo>
                  <a:lnTo>
                    <a:pt x="2213054" y="520700"/>
                  </a:lnTo>
                  <a:lnTo>
                    <a:pt x="2215403" y="505460"/>
                  </a:lnTo>
                  <a:lnTo>
                    <a:pt x="2202582" y="505460"/>
                  </a:lnTo>
                  <a:lnTo>
                    <a:pt x="2203608" y="492760"/>
                  </a:lnTo>
                  <a:close/>
                </a:path>
                <a:path w="2219959" h="850900">
                  <a:moveTo>
                    <a:pt x="821615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10" y="492760"/>
                  </a:lnTo>
                  <a:lnTo>
                    <a:pt x="2204121" y="492760"/>
                  </a:lnTo>
                  <a:lnTo>
                    <a:pt x="2204121" y="454660"/>
                  </a:lnTo>
                  <a:lnTo>
                    <a:pt x="2219827" y="454660"/>
                  </a:lnTo>
                  <a:lnTo>
                    <a:pt x="2219827" y="378460"/>
                  </a:lnTo>
                  <a:lnTo>
                    <a:pt x="2204121" y="378460"/>
                  </a:lnTo>
                  <a:lnTo>
                    <a:pt x="2204121" y="327660"/>
                  </a:lnTo>
                  <a:lnTo>
                    <a:pt x="2219827" y="327660"/>
                  </a:lnTo>
                  <a:lnTo>
                    <a:pt x="2219827" y="302260"/>
                  </a:lnTo>
                  <a:lnTo>
                    <a:pt x="1044271" y="302260"/>
                  </a:lnTo>
                  <a:lnTo>
                    <a:pt x="1045559" y="289560"/>
                  </a:lnTo>
                  <a:lnTo>
                    <a:pt x="945522" y="289560"/>
                  </a:lnTo>
                  <a:lnTo>
                    <a:pt x="932469" y="276860"/>
                  </a:lnTo>
                  <a:lnTo>
                    <a:pt x="919259" y="276860"/>
                  </a:lnTo>
                  <a:lnTo>
                    <a:pt x="922233" y="264160"/>
                  </a:lnTo>
                  <a:lnTo>
                    <a:pt x="834383" y="264160"/>
                  </a:lnTo>
                  <a:lnTo>
                    <a:pt x="821615" y="251460"/>
                  </a:lnTo>
                  <a:close/>
                </a:path>
                <a:path w="2219959" h="850900">
                  <a:moveTo>
                    <a:pt x="1083384" y="273050"/>
                  </a:moveTo>
                  <a:lnTo>
                    <a:pt x="1087075" y="276860"/>
                  </a:lnTo>
                  <a:lnTo>
                    <a:pt x="1099579" y="276860"/>
                  </a:lnTo>
                  <a:lnTo>
                    <a:pt x="1096982" y="302260"/>
                  </a:lnTo>
                  <a:lnTo>
                    <a:pt x="1171566" y="302260"/>
                  </a:lnTo>
                  <a:lnTo>
                    <a:pt x="1171630" y="284480"/>
                  </a:lnTo>
                  <a:lnTo>
                    <a:pt x="1110665" y="276860"/>
                  </a:lnTo>
                  <a:lnTo>
                    <a:pt x="1083384" y="273050"/>
                  </a:lnTo>
                  <a:close/>
                </a:path>
                <a:path w="2219959" h="850900">
                  <a:moveTo>
                    <a:pt x="975381" y="257810"/>
                  </a:moveTo>
                  <a:lnTo>
                    <a:pt x="971164" y="289560"/>
                  </a:lnTo>
                  <a:lnTo>
                    <a:pt x="1045559" y="289560"/>
                  </a:lnTo>
                  <a:lnTo>
                    <a:pt x="1047708" y="267970"/>
                  </a:lnTo>
                  <a:lnTo>
                    <a:pt x="975381" y="257810"/>
                  </a:lnTo>
                  <a:close/>
                </a:path>
                <a:path w="2219959" h="850900">
                  <a:moveTo>
                    <a:pt x="852940" y="241300"/>
                  </a:moveTo>
                  <a:lnTo>
                    <a:pt x="847042" y="264160"/>
                  </a:lnTo>
                  <a:lnTo>
                    <a:pt x="922233" y="264160"/>
                  </a:lnTo>
                  <a:lnTo>
                    <a:pt x="925117" y="251460"/>
                  </a:lnTo>
                  <a:lnTo>
                    <a:pt x="852940" y="241300"/>
                  </a:lnTo>
                  <a:close/>
                </a:path>
                <a:path w="2219959" h="850900">
                  <a:moveTo>
                    <a:pt x="577629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55" y="251460"/>
                  </a:lnTo>
                  <a:lnTo>
                    <a:pt x="799410" y="238760"/>
                  </a:lnTo>
                  <a:lnTo>
                    <a:pt x="724333" y="238760"/>
                  </a:lnTo>
                  <a:lnTo>
                    <a:pt x="711747" y="226060"/>
                  </a:lnTo>
                  <a:lnTo>
                    <a:pt x="673550" y="226060"/>
                  </a:lnTo>
                  <a:lnTo>
                    <a:pt x="679071" y="200660"/>
                  </a:lnTo>
                  <a:lnTo>
                    <a:pt x="590199" y="200660"/>
                  </a:lnTo>
                  <a:lnTo>
                    <a:pt x="577629" y="187960"/>
                  </a:lnTo>
                  <a:close/>
                </a:path>
                <a:path w="2219959" h="850900">
                  <a:moveTo>
                    <a:pt x="1490152" y="238760"/>
                  </a:moveTo>
                  <a:lnTo>
                    <a:pt x="1477293" y="242570"/>
                  </a:lnTo>
                  <a:lnTo>
                    <a:pt x="1470155" y="243760"/>
                  </a:lnTo>
                  <a:lnTo>
                    <a:pt x="1477293" y="242570"/>
                  </a:lnTo>
                  <a:lnTo>
                    <a:pt x="1490152" y="238760"/>
                  </a:lnTo>
                  <a:close/>
                </a:path>
                <a:path w="2219959" h="850900">
                  <a:moveTo>
                    <a:pt x="730481" y="208280"/>
                  </a:moveTo>
                  <a:lnTo>
                    <a:pt x="724333" y="238760"/>
                  </a:lnTo>
                  <a:lnTo>
                    <a:pt x="799410" y="238760"/>
                  </a:lnTo>
                  <a:lnTo>
                    <a:pt x="802316" y="228600"/>
                  </a:lnTo>
                  <a:lnTo>
                    <a:pt x="730481" y="208280"/>
                  </a:lnTo>
                  <a:close/>
                </a:path>
                <a:path w="2219959" h="850900">
                  <a:moveTo>
                    <a:pt x="610996" y="176530"/>
                  </a:moveTo>
                  <a:lnTo>
                    <a:pt x="602725" y="200660"/>
                  </a:lnTo>
                  <a:lnTo>
                    <a:pt x="679071" y="200660"/>
                  </a:lnTo>
                  <a:lnTo>
                    <a:pt x="680200" y="195580"/>
                  </a:lnTo>
                  <a:lnTo>
                    <a:pt x="610996" y="176530"/>
                  </a:lnTo>
                  <a:close/>
                </a:path>
                <a:path w="2219959" h="850900">
                  <a:moveTo>
                    <a:pt x="370803" y="102870"/>
                  </a:moveTo>
                  <a:lnTo>
                    <a:pt x="362344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0" y="187960"/>
                  </a:lnTo>
                  <a:lnTo>
                    <a:pt x="558391" y="162560"/>
                  </a:lnTo>
                  <a:lnTo>
                    <a:pt x="469630" y="162560"/>
                  </a:lnTo>
                  <a:lnTo>
                    <a:pt x="457132" y="149860"/>
                  </a:lnTo>
                  <a:lnTo>
                    <a:pt x="432112" y="149860"/>
                  </a:lnTo>
                  <a:lnTo>
                    <a:pt x="438240" y="125730"/>
                  </a:lnTo>
                  <a:lnTo>
                    <a:pt x="370803" y="102870"/>
                  </a:lnTo>
                  <a:close/>
                </a:path>
                <a:path w="2219959" h="850900">
                  <a:moveTo>
                    <a:pt x="489369" y="142240"/>
                  </a:moveTo>
                  <a:lnTo>
                    <a:pt x="482121" y="162560"/>
                  </a:lnTo>
                  <a:lnTo>
                    <a:pt x="558435" y="162560"/>
                  </a:lnTo>
                  <a:lnTo>
                    <a:pt x="498160" y="146050"/>
                  </a:lnTo>
                  <a:lnTo>
                    <a:pt x="489369" y="142240"/>
                  </a:lnTo>
                  <a:close/>
                </a:path>
                <a:path w="2219959" h="850900">
                  <a:moveTo>
                    <a:pt x="59837" y="0"/>
                  </a:moveTo>
                  <a:lnTo>
                    <a:pt x="28676" y="11430"/>
                  </a:lnTo>
                  <a:lnTo>
                    <a:pt x="18984" y="22860"/>
                  </a:lnTo>
                  <a:lnTo>
                    <a:pt x="14127" y="27940"/>
                  </a:lnTo>
                  <a:lnTo>
                    <a:pt x="27586" y="35560"/>
                  </a:lnTo>
                  <a:lnTo>
                    <a:pt x="22513" y="48260"/>
                  </a:lnTo>
                  <a:lnTo>
                    <a:pt x="18786" y="60960"/>
                  </a:lnTo>
                  <a:lnTo>
                    <a:pt x="16490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49862" y="124460"/>
                  </a:lnTo>
                  <a:lnTo>
                    <a:pt x="337421" y="111760"/>
                  </a:lnTo>
                  <a:lnTo>
                    <a:pt x="312671" y="111760"/>
                  </a:lnTo>
                  <a:lnTo>
                    <a:pt x="319491" y="86360"/>
                  </a:lnTo>
                  <a:lnTo>
                    <a:pt x="243322" y="86360"/>
                  </a:lnTo>
                  <a:lnTo>
                    <a:pt x="230724" y="73660"/>
                  </a:lnTo>
                  <a:lnTo>
                    <a:pt x="218297" y="73660"/>
                  </a:lnTo>
                  <a:lnTo>
                    <a:pt x="193962" y="60960"/>
                  </a:lnTo>
                  <a:lnTo>
                    <a:pt x="200722" y="44450"/>
                  </a:lnTo>
                  <a:lnTo>
                    <a:pt x="175424" y="35560"/>
                  </a:lnTo>
                  <a:lnTo>
                    <a:pt x="113000" y="35560"/>
                  </a:lnTo>
                  <a:lnTo>
                    <a:pt x="94158" y="22860"/>
                  </a:lnTo>
                  <a:lnTo>
                    <a:pt x="78039" y="22860"/>
                  </a:lnTo>
                  <a:lnTo>
                    <a:pt x="82315" y="3810"/>
                  </a:lnTo>
                  <a:lnTo>
                    <a:pt x="59837" y="0"/>
                  </a:lnTo>
                  <a:close/>
                </a:path>
                <a:path w="2219959" h="850900">
                  <a:moveTo>
                    <a:pt x="2014390" y="59690"/>
                  </a:moveTo>
                  <a:lnTo>
                    <a:pt x="1947056" y="86360"/>
                  </a:lnTo>
                  <a:lnTo>
                    <a:pt x="1954945" y="111760"/>
                  </a:lnTo>
                  <a:lnTo>
                    <a:pt x="1930655" y="111760"/>
                  </a:lnTo>
                  <a:lnTo>
                    <a:pt x="1918410" y="124460"/>
                  </a:lnTo>
                  <a:lnTo>
                    <a:pt x="2204121" y="124460"/>
                  </a:lnTo>
                  <a:lnTo>
                    <a:pt x="2204121" y="86360"/>
                  </a:lnTo>
                  <a:lnTo>
                    <a:pt x="2022891" y="86360"/>
                  </a:lnTo>
                  <a:lnTo>
                    <a:pt x="2018825" y="73660"/>
                  </a:lnTo>
                  <a:lnTo>
                    <a:pt x="2014390" y="59690"/>
                  </a:lnTo>
                  <a:close/>
                </a:path>
                <a:path w="2219959" h="850900">
                  <a:moveTo>
                    <a:pt x="250009" y="62230"/>
                  </a:moveTo>
                  <a:lnTo>
                    <a:pt x="243322" y="86360"/>
                  </a:lnTo>
                  <a:lnTo>
                    <a:pt x="319491" y="86360"/>
                  </a:lnTo>
                  <a:lnTo>
                    <a:pt x="319667" y="85090"/>
                  </a:lnTo>
                  <a:lnTo>
                    <a:pt x="250009" y="62230"/>
                  </a:lnTo>
                  <a:close/>
                </a:path>
                <a:path w="2219959" h="850900">
                  <a:moveTo>
                    <a:pt x="2204121" y="73660"/>
                  </a:moveTo>
                  <a:lnTo>
                    <a:pt x="2035408" y="73660"/>
                  </a:lnTo>
                  <a:lnTo>
                    <a:pt x="2022891" y="86360"/>
                  </a:lnTo>
                  <a:lnTo>
                    <a:pt x="2204121" y="86360"/>
                  </a:lnTo>
                  <a:lnTo>
                    <a:pt x="2204121" y="73660"/>
                  </a:lnTo>
                  <a:close/>
                </a:path>
                <a:path w="2219959" h="850900">
                  <a:moveTo>
                    <a:pt x="2130328" y="10160"/>
                  </a:moveTo>
                  <a:lnTo>
                    <a:pt x="2124186" y="11430"/>
                  </a:lnTo>
                  <a:lnTo>
                    <a:pt x="2070855" y="35560"/>
                  </a:lnTo>
                  <a:lnTo>
                    <a:pt x="2060825" y="39370"/>
                  </a:lnTo>
                  <a:lnTo>
                    <a:pt x="2071193" y="60960"/>
                  </a:lnTo>
                  <a:lnTo>
                    <a:pt x="2059566" y="60960"/>
                  </a:lnTo>
                  <a:lnTo>
                    <a:pt x="2047635" y="73660"/>
                  </a:lnTo>
                  <a:lnTo>
                    <a:pt x="2219703" y="73660"/>
                  </a:lnTo>
                  <a:lnTo>
                    <a:pt x="2212312" y="36830"/>
                  </a:lnTo>
                  <a:lnTo>
                    <a:pt x="2211233" y="35560"/>
                  </a:lnTo>
                  <a:lnTo>
                    <a:pt x="2137201" y="35560"/>
                  </a:lnTo>
                  <a:lnTo>
                    <a:pt x="2130328" y="10160"/>
                  </a:lnTo>
                  <a:close/>
                </a:path>
                <a:path w="2219959" h="850900">
                  <a:moveTo>
                    <a:pt x="132175" y="19050"/>
                  </a:moveTo>
                  <a:lnTo>
                    <a:pt x="125085" y="35560"/>
                  </a:lnTo>
                  <a:lnTo>
                    <a:pt x="175424" y="35560"/>
                  </a:lnTo>
                  <a:lnTo>
                    <a:pt x="132175" y="19050"/>
                  </a:lnTo>
                  <a:close/>
                </a:path>
                <a:path w="2219959" h="850900">
                  <a:moveTo>
                    <a:pt x="2183352" y="10160"/>
                  </a:moveTo>
                  <a:lnTo>
                    <a:pt x="2177294" y="22860"/>
                  </a:lnTo>
                  <a:lnTo>
                    <a:pt x="2148436" y="22860"/>
                  </a:lnTo>
                  <a:lnTo>
                    <a:pt x="2137201" y="35560"/>
                  </a:lnTo>
                  <a:lnTo>
                    <a:pt x="2211233" y="35560"/>
                  </a:lnTo>
                  <a:lnTo>
                    <a:pt x="2191816" y="12700"/>
                  </a:lnTo>
                  <a:lnTo>
                    <a:pt x="2183352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397589" y="6502057"/>
              <a:ext cx="2213610" cy="851535"/>
            </a:xfrm>
            <a:custGeom>
              <a:avLst/>
              <a:gdLst/>
              <a:ahLst/>
              <a:cxnLst/>
              <a:rect l="l" t="t" r="r" b="b"/>
              <a:pathLst>
                <a:path w="2213609" h="851534">
                  <a:moveTo>
                    <a:pt x="0" y="73757"/>
                  </a:moveTo>
                  <a:lnTo>
                    <a:pt x="7689" y="35954"/>
                  </a:lnTo>
                  <a:lnTo>
                    <a:pt x="28676" y="10660"/>
                  </a:lnTo>
                </a:path>
                <a:path w="2213609" h="851534">
                  <a:moveTo>
                    <a:pt x="43227" y="5682"/>
                  </a:moveTo>
                  <a:lnTo>
                    <a:pt x="59837" y="0"/>
                  </a:lnTo>
                </a:path>
                <a:path w="2213609" h="851534">
                  <a:moveTo>
                    <a:pt x="2213053" y="520694"/>
                  </a:moveTo>
                  <a:lnTo>
                    <a:pt x="2194524" y="566650"/>
                  </a:lnTo>
                  <a:lnTo>
                    <a:pt x="2166928" y="607691"/>
                  </a:lnTo>
                  <a:lnTo>
                    <a:pt x="2160388" y="613597"/>
                  </a:lnTo>
                </a:path>
                <a:path w="2213609" h="851534">
                  <a:moveTo>
                    <a:pt x="1960274" y="737148"/>
                  </a:moveTo>
                  <a:lnTo>
                    <a:pt x="1836630" y="783867"/>
                  </a:lnTo>
                  <a:lnTo>
                    <a:pt x="1792227" y="796183"/>
                  </a:lnTo>
                  <a:lnTo>
                    <a:pt x="1744106" y="806957"/>
                  </a:lnTo>
                  <a:lnTo>
                    <a:pt x="1692983" y="816284"/>
                  </a:lnTo>
                  <a:lnTo>
                    <a:pt x="1639572" y="824263"/>
                  </a:lnTo>
                  <a:lnTo>
                    <a:pt x="1584588" y="830990"/>
                  </a:lnTo>
                  <a:lnTo>
                    <a:pt x="1528744" y="836562"/>
                  </a:lnTo>
                  <a:lnTo>
                    <a:pt x="1472756" y="841077"/>
                  </a:lnTo>
                  <a:lnTo>
                    <a:pt x="1417339" y="844631"/>
                  </a:lnTo>
                  <a:lnTo>
                    <a:pt x="1363205" y="847321"/>
                  </a:lnTo>
                  <a:lnTo>
                    <a:pt x="1311071" y="849244"/>
                  </a:lnTo>
                  <a:lnTo>
                    <a:pt x="1261650" y="850498"/>
                  </a:lnTo>
                </a:path>
                <a:path w="2213609" h="851534">
                  <a:moveTo>
                    <a:pt x="1173901" y="851384"/>
                  </a:moveTo>
                  <a:lnTo>
                    <a:pt x="1173807" y="851385"/>
                  </a:lnTo>
                  <a:lnTo>
                    <a:pt x="1173728" y="851384"/>
                  </a:lnTo>
                </a:path>
                <a:path w="2213609" h="851534">
                  <a:moveTo>
                    <a:pt x="1050865" y="850362"/>
                  </a:moveTo>
                  <a:lnTo>
                    <a:pt x="1002999" y="849228"/>
                  </a:lnTo>
                  <a:lnTo>
                    <a:pt x="952609" y="847491"/>
                  </a:lnTo>
                  <a:lnTo>
                    <a:pt x="900090" y="845023"/>
                  </a:lnTo>
                  <a:lnTo>
                    <a:pt x="845912" y="841699"/>
                  </a:lnTo>
                  <a:lnTo>
                    <a:pt x="790550" y="837391"/>
                  </a:lnTo>
                  <a:lnTo>
                    <a:pt x="734474" y="831975"/>
                  </a:lnTo>
                  <a:lnTo>
                    <a:pt x="678159" y="825325"/>
                  </a:lnTo>
                  <a:lnTo>
                    <a:pt x="622076" y="817315"/>
                  </a:lnTo>
                  <a:lnTo>
                    <a:pt x="566698" y="807820"/>
                  </a:lnTo>
                  <a:lnTo>
                    <a:pt x="512497" y="796712"/>
                  </a:lnTo>
                  <a:lnTo>
                    <a:pt x="459945" y="783867"/>
                  </a:lnTo>
                  <a:lnTo>
                    <a:pt x="300718" y="733084"/>
                  </a:lnTo>
                  <a:lnTo>
                    <a:pt x="234734" y="705054"/>
                  </a:lnTo>
                </a:path>
                <a:path w="2213609" h="851534">
                  <a:moveTo>
                    <a:pt x="37621" y="579551"/>
                  </a:moveTo>
                  <a:lnTo>
                    <a:pt x="26554" y="564553"/>
                  </a:lnTo>
                  <a:lnTo>
                    <a:pt x="7124" y="520084"/>
                  </a:lnTo>
                  <a:lnTo>
                    <a:pt x="0" y="475265"/>
                  </a:lnTo>
                  <a:lnTo>
                    <a:pt x="0" y="73757"/>
                  </a:lnTo>
                </a:path>
                <a:path w="2213609" h="851534">
                  <a:moveTo>
                    <a:pt x="2191816" y="12201"/>
                  </a:moveTo>
                  <a:lnTo>
                    <a:pt x="2191896" y="12296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397589" y="6141174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397589" y="6141174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1470" y="6960735"/>
              <a:ext cx="92489" cy="9254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9547" y="6960735"/>
              <a:ext cx="92489" cy="9254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328796" y="7116939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290650" y="5049972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游ゴシック"/>
                <a:cs typeface="游ゴシック"/>
              </a:rPr>
              <a:t>ステージ</a:t>
            </a:r>
            <a:endParaRPr sz="3950">
              <a:latin typeface="游ゴシック"/>
              <a:cs typeface="游ゴシック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90650" y="2432251"/>
            <a:ext cx="14966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5" dirty="0">
                <a:solidFill>
                  <a:srgbClr val="FFFFFF"/>
                </a:solidFill>
                <a:latin typeface="游ゴシック"/>
                <a:cs typeface="游ゴシック"/>
              </a:rPr>
              <a:t>stash</a:t>
            </a:r>
            <a:endParaRPr sz="3950">
              <a:latin typeface="游ゴシック"/>
              <a:cs typeface="游ゴシック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07816" y="9133618"/>
            <a:ext cx="2135505" cy="134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875" marR="5080" indent="-638810">
              <a:lnSpc>
                <a:spcPct val="131200"/>
              </a:lnSpc>
              <a:spcBef>
                <a:spcPts val="100"/>
              </a:spcBef>
            </a:pPr>
            <a:r>
              <a:rPr sz="3300" spc="-55" dirty="0">
                <a:solidFill>
                  <a:srgbClr val="5C5C5C"/>
                </a:solidFill>
                <a:latin typeface="メイリオ"/>
                <a:cs typeface="メイリオ"/>
              </a:rPr>
              <a:t>index.html</a:t>
            </a:r>
            <a:r>
              <a:rPr sz="3300" strike="sngStrike" spc="-45" dirty="0">
                <a:solidFill>
                  <a:srgbClr val="5C5C5C"/>
                </a:solidFill>
                <a:latin typeface="メイリオ"/>
                <a:cs typeface="メイリオ"/>
              </a:rPr>
              <a:t>変更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206762" y="5751522"/>
            <a:ext cx="1732914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 marR="5080" indent="-440055">
              <a:lnSpc>
                <a:spcPct val="129099"/>
              </a:lnSpc>
              <a:spcBef>
                <a:spcPts val="100"/>
              </a:spcBef>
            </a:pPr>
            <a:r>
              <a:rPr sz="3300" spc="-40" dirty="0">
                <a:solidFill>
                  <a:srgbClr val="5C5C5C"/>
                </a:solidFill>
                <a:latin typeface="メイリオ"/>
                <a:cs typeface="メイリオ"/>
              </a:rPr>
              <a:t>top.html</a:t>
            </a:r>
            <a:r>
              <a:rPr sz="3300" strike="sngStrike" spc="-45" dirty="0">
                <a:solidFill>
                  <a:srgbClr val="5C5C5C"/>
                </a:solidFill>
                <a:latin typeface="メイリオ"/>
                <a:cs typeface="メイリオ"/>
              </a:rPr>
              <a:t>変更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976402" y="2495077"/>
            <a:ext cx="2286635" cy="10102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156845">
              <a:lnSpc>
                <a:spcPts val="3790"/>
              </a:lnSpc>
              <a:spcBef>
                <a:spcPts val="365"/>
              </a:spcBef>
            </a:pPr>
            <a:r>
              <a:rPr sz="3300" spc="95" dirty="0">
                <a:solidFill>
                  <a:srgbClr val="5C5C5C"/>
                </a:solidFill>
                <a:latin typeface="游ゴシック"/>
                <a:cs typeface="游ゴシック"/>
              </a:rPr>
              <a:t>避難作業</a:t>
            </a:r>
            <a:r>
              <a:rPr sz="3300" spc="5" dirty="0">
                <a:solidFill>
                  <a:srgbClr val="5C5C5C"/>
                </a:solidFill>
                <a:latin typeface="游ゴシック"/>
                <a:cs typeface="游ゴシック"/>
              </a:rPr>
              <a:t>1 </a:t>
            </a:r>
            <a:r>
              <a:rPr sz="3300" spc="229" dirty="0">
                <a:solidFill>
                  <a:srgbClr val="5C5C5C"/>
                </a:solidFill>
                <a:latin typeface="游ゴシック"/>
                <a:cs typeface="游ゴシック"/>
              </a:rPr>
              <a:t>stash@{1}</a:t>
            </a:r>
            <a:endParaRPr sz="3300">
              <a:latin typeface="游ゴシック"/>
              <a:cs typeface="游ゴシック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358498" y="2495077"/>
            <a:ext cx="228663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1115">
              <a:lnSpc>
                <a:spcPts val="3879"/>
              </a:lnSpc>
              <a:spcBef>
                <a:spcPts val="270"/>
              </a:spcBef>
            </a:pPr>
            <a:r>
              <a:rPr sz="3300" spc="95" dirty="0">
                <a:solidFill>
                  <a:srgbClr val="5C5C5C"/>
                </a:solidFill>
                <a:latin typeface="游ゴシック"/>
                <a:cs typeface="游ゴシック"/>
              </a:rPr>
              <a:t>避難作業</a:t>
            </a:r>
            <a:r>
              <a:rPr sz="3300" spc="5" dirty="0">
                <a:solidFill>
                  <a:srgbClr val="5C5C5C"/>
                </a:solidFill>
                <a:latin typeface="游ゴシック"/>
                <a:cs typeface="游ゴシック"/>
              </a:rPr>
              <a:t>2 </a:t>
            </a:r>
            <a:r>
              <a:rPr sz="3300" spc="229" dirty="0">
                <a:solidFill>
                  <a:srgbClr val="5C5C5C"/>
                </a:solidFill>
                <a:latin typeface="游ゴシック"/>
                <a:cs typeface="游ゴシック"/>
              </a:rPr>
              <a:t>stash@{0}</a:t>
            </a:r>
            <a:endParaRPr sz="3300">
              <a:latin typeface="游ゴシック"/>
              <a:cs typeface="游ゴシック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77456" y="3924353"/>
            <a:ext cx="50520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60" dirty="0">
                <a:solidFill>
                  <a:srgbClr val="D17C64"/>
                </a:solidFill>
                <a:latin typeface="メイリオ"/>
                <a:cs typeface="メイリオ"/>
              </a:rPr>
              <a:t>git</a:t>
            </a:r>
            <a:r>
              <a:rPr sz="3300" spc="-1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300" spc="220" dirty="0">
                <a:solidFill>
                  <a:srgbClr val="D17C64"/>
                </a:solidFill>
                <a:latin typeface="メイリオ"/>
                <a:cs typeface="メイリオ"/>
              </a:rPr>
              <a:t>stash</a:t>
            </a:r>
            <a:r>
              <a:rPr sz="3300" spc="-1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300" spc="204" dirty="0">
                <a:solidFill>
                  <a:srgbClr val="D17C64"/>
                </a:solidFill>
                <a:latin typeface="メイリオ"/>
                <a:cs typeface="メイリオ"/>
              </a:rPr>
              <a:t>apply</a:t>
            </a:r>
            <a:r>
              <a:rPr sz="3300" spc="-1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300" spc="85" dirty="0">
                <a:solidFill>
                  <a:srgbClr val="D17C64"/>
                </a:solidFill>
                <a:latin typeface="メイリオ"/>
                <a:cs typeface="メイリオ"/>
              </a:rPr>
              <a:t>--</a:t>
            </a:r>
            <a:r>
              <a:rPr sz="3300" spc="90" dirty="0">
                <a:solidFill>
                  <a:srgbClr val="D17C64"/>
                </a:solidFill>
                <a:latin typeface="メイリオ"/>
                <a:cs typeface="メイリオ"/>
              </a:rPr>
              <a:t>index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264260" y="5835289"/>
            <a:ext cx="2135505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080" algn="ctr">
              <a:lnSpc>
                <a:spcPct val="112400"/>
              </a:lnSpc>
              <a:spcBef>
                <a:spcPts val="100"/>
              </a:spcBef>
            </a:pPr>
            <a:r>
              <a:rPr sz="3300" spc="-10" dirty="0">
                <a:solidFill>
                  <a:srgbClr val="5C5C5C"/>
                </a:solidFill>
                <a:latin typeface="メイリオ"/>
                <a:cs typeface="メイリオ"/>
              </a:rPr>
              <a:t>top.html </a:t>
            </a:r>
            <a:r>
              <a:rPr sz="3300" spc="-55" dirty="0">
                <a:solidFill>
                  <a:srgbClr val="5C5C5C"/>
                </a:solidFill>
                <a:latin typeface="メイリオ"/>
                <a:cs typeface="メイリオ"/>
              </a:rPr>
              <a:t>index.html</a:t>
            </a:r>
            <a:endParaRPr sz="3300">
              <a:latin typeface="メイリオ"/>
              <a:cs typeface="メイリオ"/>
            </a:endParaRPr>
          </a:p>
          <a:p>
            <a:pPr marR="91440" algn="ctr">
              <a:lnSpc>
                <a:spcPct val="100000"/>
              </a:lnSpc>
              <a:spcBef>
                <a:spcPts val="1525"/>
              </a:spcBef>
            </a:pPr>
            <a:r>
              <a:rPr sz="3300" strike="sngStrike" spc="-45" dirty="0">
                <a:solidFill>
                  <a:srgbClr val="D17C64"/>
                </a:solidFill>
                <a:latin typeface="メイリオ"/>
                <a:cs typeface="メイリオ"/>
              </a:rPr>
              <a:t>変更</a:t>
            </a:r>
            <a:endParaRPr sz="3300">
              <a:latin typeface="メイリオ"/>
              <a:cs typeface="メイリオ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2136060"/>
            <a:ext cx="10051415" cy="9172575"/>
            <a:chOff x="0" y="2136060"/>
            <a:chExt cx="10051415" cy="9172575"/>
          </a:xfrm>
        </p:grpSpPr>
        <p:sp>
          <p:nvSpPr>
            <p:cNvPr id="40" name="object 40"/>
            <p:cNvSpPr/>
            <p:nvPr/>
          </p:nvSpPr>
          <p:spPr>
            <a:xfrm>
              <a:off x="0" y="2136060"/>
              <a:ext cx="10051415" cy="9172575"/>
            </a:xfrm>
            <a:custGeom>
              <a:avLst/>
              <a:gdLst/>
              <a:ahLst/>
              <a:cxnLst/>
              <a:rect l="l" t="t" r="r" b="b"/>
              <a:pathLst>
                <a:path w="10051415" h="9172575">
                  <a:moveTo>
                    <a:pt x="10051124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1124" y="9172495"/>
                  </a:lnTo>
                  <a:lnTo>
                    <a:pt x="10051124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7575" y="9266733"/>
              <a:ext cx="7926705" cy="1508125"/>
            </a:xfrm>
            <a:custGeom>
              <a:avLst/>
              <a:gdLst/>
              <a:ahLst/>
              <a:cxnLst/>
              <a:rect l="l" t="t" r="r" b="b"/>
              <a:pathLst>
                <a:path w="7926705" h="1508125">
                  <a:moveTo>
                    <a:pt x="7874011" y="397893"/>
                  </a:moveTo>
                  <a:lnTo>
                    <a:pt x="52448" y="397893"/>
                  </a:lnTo>
                  <a:lnTo>
                    <a:pt x="32018" y="402012"/>
                  </a:lnTo>
                  <a:lnTo>
                    <a:pt x="15348" y="413245"/>
                  </a:lnTo>
                  <a:lnTo>
                    <a:pt x="4116" y="429906"/>
                  </a:lnTo>
                  <a:lnTo>
                    <a:pt x="0" y="450308"/>
                  </a:lnTo>
                  <a:lnTo>
                    <a:pt x="0" y="1455392"/>
                  </a:lnTo>
                  <a:lnTo>
                    <a:pt x="4121" y="1475806"/>
                  </a:lnTo>
                  <a:lnTo>
                    <a:pt x="15361" y="1492466"/>
                  </a:lnTo>
                  <a:lnTo>
                    <a:pt x="32033" y="1503692"/>
                  </a:lnTo>
                  <a:lnTo>
                    <a:pt x="52448" y="1507807"/>
                  </a:lnTo>
                  <a:lnTo>
                    <a:pt x="7874011" y="1507807"/>
                  </a:lnTo>
                  <a:lnTo>
                    <a:pt x="7894441" y="1503688"/>
                  </a:lnTo>
                  <a:lnTo>
                    <a:pt x="7911111" y="1492455"/>
                  </a:lnTo>
                  <a:lnTo>
                    <a:pt x="7922343" y="1475794"/>
                  </a:lnTo>
                  <a:lnTo>
                    <a:pt x="7926460" y="1455392"/>
                  </a:lnTo>
                  <a:lnTo>
                    <a:pt x="7926460" y="450308"/>
                  </a:lnTo>
                  <a:lnTo>
                    <a:pt x="7922338" y="429894"/>
                  </a:lnTo>
                  <a:lnTo>
                    <a:pt x="7911098" y="413234"/>
                  </a:lnTo>
                  <a:lnTo>
                    <a:pt x="7894426" y="402008"/>
                  </a:lnTo>
                  <a:lnTo>
                    <a:pt x="7874011" y="397893"/>
                  </a:lnTo>
                  <a:close/>
                </a:path>
                <a:path w="7926705" h="1508125">
                  <a:moveTo>
                    <a:pt x="1978997" y="0"/>
                  </a:moveTo>
                  <a:lnTo>
                    <a:pt x="1861586" y="397893"/>
                  </a:lnTo>
                  <a:lnTo>
                    <a:pt x="2096408" y="397893"/>
                  </a:lnTo>
                  <a:lnTo>
                    <a:pt x="197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74293" y="9840403"/>
            <a:ext cx="73914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5C5C5C"/>
                </a:solidFill>
                <a:latin typeface="游ゴシック"/>
                <a:cs typeface="游ゴシック"/>
              </a:rPr>
              <a:t>apply</a:t>
            </a:r>
            <a:r>
              <a:rPr sz="3950" spc="-5" dirty="0">
                <a:solidFill>
                  <a:srgbClr val="5C5C5C"/>
                </a:solidFill>
                <a:latin typeface="游ゴシック"/>
                <a:cs typeface="游ゴシック"/>
              </a:rPr>
              <a:t>は適用するということだよ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79681" y="2973731"/>
            <a:ext cx="8691245" cy="6156960"/>
            <a:chOff x="679681" y="2973731"/>
            <a:chExt cx="8691245" cy="6156960"/>
          </a:xfrm>
        </p:grpSpPr>
        <p:sp>
          <p:nvSpPr>
            <p:cNvPr id="44" name="object 44"/>
            <p:cNvSpPr/>
            <p:nvPr/>
          </p:nvSpPr>
          <p:spPr>
            <a:xfrm>
              <a:off x="679681" y="3727635"/>
              <a:ext cx="8691245" cy="5403215"/>
            </a:xfrm>
            <a:custGeom>
              <a:avLst/>
              <a:gdLst/>
              <a:ahLst/>
              <a:cxnLst/>
              <a:rect l="l" t="t" r="r" b="b"/>
              <a:pathLst>
                <a:path w="8691245" h="5403215">
                  <a:moveTo>
                    <a:pt x="8690835" y="0"/>
                  </a:moveTo>
                  <a:lnTo>
                    <a:pt x="0" y="0"/>
                  </a:lnTo>
                  <a:lnTo>
                    <a:pt x="0" y="5298225"/>
                  </a:lnTo>
                  <a:lnTo>
                    <a:pt x="8240" y="5338999"/>
                  </a:lnTo>
                  <a:lnTo>
                    <a:pt x="30706" y="5372295"/>
                  </a:lnTo>
                  <a:lnTo>
                    <a:pt x="64024" y="5394744"/>
                  </a:lnTo>
                  <a:lnTo>
                    <a:pt x="104811" y="5402976"/>
                  </a:lnTo>
                  <a:lnTo>
                    <a:pt x="8586023" y="5402976"/>
                  </a:lnTo>
                  <a:lnTo>
                    <a:pt x="8626839" y="5394742"/>
                  </a:lnTo>
                  <a:lnTo>
                    <a:pt x="8660153" y="5372290"/>
                  </a:lnTo>
                  <a:lnTo>
                    <a:pt x="8682604" y="5338992"/>
                  </a:lnTo>
                  <a:lnTo>
                    <a:pt x="8690835" y="5298225"/>
                  </a:lnTo>
                  <a:lnTo>
                    <a:pt x="8690835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9681" y="2973731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3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5" y="753903"/>
                  </a:lnTo>
                  <a:lnTo>
                    <a:pt x="8690835" y="52414"/>
                  </a:lnTo>
                  <a:lnTo>
                    <a:pt x="8686716" y="31979"/>
                  </a:lnTo>
                  <a:lnTo>
                    <a:pt x="8675483" y="15322"/>
                  </a:lnTo>
                  <a:lnTo>
                    <a:pt x="8658824" y="4108"/>
                  </a:lnTo>
                  <a:lnTo>
                    <a:pt x="8638423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81108" y="2816009"/>
            <a:ext cx="8134984" cy="591502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950" spc="20" dirty="0">
                <a:solidFill>
                  <a:srgbClr val="FFFFFF"/>
                </a:solidFill>
                <a:latin typeface="游ゴシック"/>
                <a:cs typeface="游ゴシック"/>
              </a:rPr>
              <a:t># 最新の作業を復元する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游ゴシック"/>
                <a:cs typeface="游ゴシック"/>
              </a:rPr>
              <a:t>stash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25" dirty="0">
                <a:solidFill>
                  <a:srgbClr val="FFFFFF"/>
                </a:solidFill>
                <a:latin typeface="游ゴシック"/>
                <a:cs typeface="游ゴシック"/>
              </a:rPr>
              <a:t>apply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spc="15" dirty="0">
                <a:solidFill>
                  <a:srgbClr val="FFFFFF"/>
                </a:solidFill>
                <a:latin typeface="游ゴシック"/>
                <a:cs typeface="游ゴシック"/>
              </a:rPr>
              <a:t># ステージの状況も復元する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游ゴシック"/>
                <a:cs typeface="游ゴシック"/>
              </a:rPr>
              <a:t>stash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apply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--</a:t>
            </a:r>
            <a:r>
              <a:rPr sz="3950" spc="-10" dirty="0">
                <a:solidFill>
                  <a:srgbClr val="FFFFFF"/>
                </a:solidFill>
                <a:latin typeface="游ゴシック"/>
                <a:cs typeface="游ゴシック"/>
              </a:rPr>
              <a:t>index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3950" spc="20" dirty="0">
                <a:solidFill>
                  <a:srgbClr val="FFFFFF"/>
                </a:solidFill>
                <a:latin typeface="游ゴシック"/>
                <a:cs typeface="游ゴシック"/>
              </a:rPr>
              <a:t># 特定の作業を復元する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游ゴシック"/>
                <a:cs typeface="游ゴシック"/>
              </a:rPr>
              <a:t>stash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apply</a:t>
            </a:r>
            <a:r>
              <a:rPr sz="3950" spc="-25" dirty="0">
                <a:solidFill>
                  <a:srgbClr val="FFFFFF"/>
                </a:solidFill>
                <a:latin typeface="游ゴシック"/>
                <a:cs typeface="游ゴシック"/>
              </a:rPr>
              <a:t> [スタッシュ名]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游ゴシック"/>
                <a:cs typeface="游ゴシック"/>
              </a:rPr>
              <a:t>stash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apply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70" dirty="0">
                <a:solidFill>
                  <a:srgbClr val="FFFFFF"/>
                </a:solidFill>
                <a:latin typeface="游ゴシック"/>
                <a:cs typeface="游ゴシック"/>
              </a:rPr>
              <a:t>stash@{1}</a:t>
            </a:r>
            <a:endParaRPr sz="3950">
              <a:latin typeface="游ゴシック"/>
              <a:cs typeface="游ゴシック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2136060"/>
            <a:ext cx="10052050" cy="9172575"/>
          </a:xfrm>
          <a:custGeom>
            <a:avLst/>
            <a:gdLst/>
            <a:ahLst/>
            <a:cxnLst/>
            <a:rect l="l" t="t" r="r" b="b"/>
            <a:pathLst>
              <a:path w="10052050" h="9172575">
                <a:moveTo>
                  <a:pt x="10052049" y="0"/>
                </a:moveTo>
                <a:lnTo>
                  <a:pt x="0" y="0"/>
                </a:lnTo>
                <a:lnTo>
                  <a:pt x="0" y="9172495"/>
                </a:lnTo>
                <a:lnTo>
                  <a:pt x="10052049" y="9172495"/>
                </a:lnTo>
                <a:lnTo>
                  <a:pt x="10052049" y="0"/>
                </a:lnTo>
                <a:close/>
              </a:path>
            </a:pathLst>
          </a:custGeom>
          <a:solidFill>
            <a:srgbClr val="CCC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59360" y="9413326"/>
            <a:ext cx="1628139" cy="1588770"/>
            <a:chOff x="10659360" y="9413326"/>
            <a:chExt cx="1628139" cy="1588770"/>
          </a:xfrm>
        </p:grpSpPr>
        <p:sp>
          <p:nvSpPr>
            <p:cNvPr id="4" name="object 4"/>
            <p:cNvSpPr/>
            <p:nvPr/>
          </p:nvSpPr>
          <p:spPr>
            <a:xfrm>
              <a:off x="10659360" y="9425985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2"/>
                  </a:moveTo>
                  <a:lnTo>
                    <a:pt x="0" y="1559872"/>
                  </a:lnTo>
                  <a:lnTo>
                    <a:pt x="5235" y="1565107"/>
                  </a:lnTo>
                  <a:lnTo>
                    <a:pt x="5235" y="1559872"/>
                  </a:lnTo>
                  <a:close/>
                </a:path>
                <a:path w="1628140" h="1565275">
                  <a:moveTo>
                    <a:pt x="1627908" y="1559872"/>
                  </a:moveTo>
                  <a:lnTo>
                    <a:pt x="1622673" y="1559872"/>
                  </a:lnTo>
                  <a:lnTo>
                    <a:pt x="1622673" y="1565107"/>
                  </a:lnTo>
                  <a:lnTo>
                    <a:pt x="1627908" y="1559872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2"/>
                  </a:lnTo>
                  <a:lnTo>
                    <a:pt x="1622673" y="1559872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9361" y="9423797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1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4198" y="406977"/>
                  </a:lnTo>
                  <a:lnTo>
                    <a:pt x="0" y="406977"/>
                  </a:lnTo>
                </a:path>
                <a:path w="1628140" h="1567815">
                  <a:moveTo>
                    <a:pt x="0" y="1567295"/>
                  </a:moveTo>
                  <a:lnTo>
                    <a:pt x="1627908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090301" y="0"/>
                  </a:lnTo>
                </a:path>
                <a:path w="1628140" h="1567815">
                  <a:moveTo>
                    <a:pt x="201526" y="0"/>
                  </a:moveTo>
                  <a:lnTo>
                    <a:pt x="27555" y="358803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1705" y="9692228"/>
              <a:ext cx="69264" cy="692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4655" y="9692228"/>
              <a:ext cx="69275" cy="692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021287" y="9885232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59238" y="8405891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334763" y="6120232"/>
            <a:ext cx="2276475" cy="1259840"/>
            <a:chOff x="10334763" y="6120232"/>
            <a:chExt cx="2276475" cy="1259840"/>
          </a:xfrm>
        </p:grpSpPr>
        <p:sp>
          <p:nvSpPr>
            <p:cNvPr id="11" name="object 11"/>
            <p:cNvSpPr/>
            <p:nvPr/>
          </p:nvSpPr>
          <p:spPr>
            <a:xfrm>
              <a:off x="10366176" y="6497307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3" y="835660"/>
                  </a:moveTo>
                  <a:lnTo>
                    <a:pt x="1012597" y="835660"/>
                  </a:lnTo>
                  <a:lnTo>
                    <a:pt x="1012282" y="849630"/>
                  </a:lnTo>
                  <a:lnTo>
                    <a:pt x="1050788" y="850900"/>
                  </a:lnTo>
                  <a:lnTo>
                    <a:pt x="1085609" y="850900"/>
                  </a:lnTo>
                  <a:lnTo>
                    <a:pt x="1085652" y="848360"/>
                  </a:lnTo>
                  <a:lnTo>
                    <a:pt x="1236800" y="848360"/>
                  </a:lnTo>
                  <a:lnTo>
                    <a:pt x="1249893" y="835660"/>
                  </a:lnTo>
                  <a:close/>
                </a:path>
                <a:path w="2219959" h="850900">
                  <a:moveTo>
                    <a:pt x="1210905" y="848360"/>
                  </a:moveTo>
                  <a:lnTo>
                    <a:pt x="1137892" y="848360"/>
                  </a:lnTo>
                  <a:lnTo>
                    <a:pt x="1137876" y="850900"/>
                  </a:lnTo>
                  <a:lnTo>
                    <a:pt x="1210939" y="850900"/>
                  </a:lnTo>
                  <a:lnTo>
                    <a:pt x="1210905" y="848360"/>
                  </a:lnTo>
                  <a:close/>
                </a:path>
                <a:path w="2219959" h="850900">
                  <a:moveTo>
                    <a:pt x="1336116" y="835660"/>
                  </a:moveTo>
                  <a:lnTo>
                    <a:pt x="1263071" y="835660"/>
                  </a:lnTo>
                  <a:lnTo>
                    <a:pt x="1263328" y="850900"/>
                  </a:lnTo>
                  <a:lnTo>
                    <a:pt x="1311071" y="849630"/>
                  </a:lnTo>
                  <a:lnTo>
                    <a:pt x="1336514" y="848360"/>
                  </a:lnTo>
                  <a:lnTo>
                    <a:pt x="1336116" y="835660"/>
                  </a:lnTo>
                  <a:close/>
                </a:path>
                <a:path w="2219959" h="850900">
                  <a:moveTo>
                    <a:pt x="960452" y="835660"/>
                  </a:moveTo>
                  <a:lnTo>
                    <a:pt x="887533" y="835660"/>
                  </a:lnTo>
                  <a:lnTo>
                    <a:pt x="886886" y="844550"/>
                  </a:lnTo>
                  <a:lnTo>
                    <a:pt x="900090" y="844550"/>
                  </a:lnTo>
                  <a:lnTo>
                    <a:pt x="952610" y="847090"/>
                  </a:lnTo>
                  <a:lnTo>
                    <a:pt x="960050" y="848360"/>
                  </a:lnTo>
                  <a:lnTo>
                    <a:pt x="960452" y="835660"/>
                  </a:lnTo>
                  <a:close/>
                </a:path>
                <a:path w="2219959" h="850900">
                  <a:moveTo>
                    <a:pt x="1461023" y="835660"/>
                  </a:moveTo>
                  <a:lnTo>
                    <a:pt x="1388229" y="835660"/>
                  </a:lnTo>
                  <a:lnTo>
                    <a:pt x="1388670" y="845820"/>
                  </a:lnTo>
                  <a:lnTo>
                    <a:pt x="1417339" y="844550"/>
                  </a:lnTo>
                  <a:lnTo>
                    <a:pt x="1461588" y="842010"/>
                  </a:lnTo>
                  <a:lnTo>
                    <a:pt x="1461023" y="835660"/>
                  </a:lnTo>
                  <a:close/>
                </a:path>
                <a:path w="2219959" h="850900">
                  <a:moveTo>
                    <a:pt x="1512980" y="822960"/>
                  </a:moveTo>
                  <a:lnTo>
                    <a:pt x="762835" y="822960"/>
                  </a:lnTo>
                  <a:lnTo>
                    <a:pt x="761868" y="834390"/>
                  </a:lnTo>
                  <a:lnTo>
                    <a:pt x="835000" y="840740"/>
                  </a:lnTo>
                  <a:lnTo>
                    <a:pt x="835513" y="835660"/>
                  </a:lnTo>
                  <a:lnTo>
                    <a:pt x="1500142" y="835660"/>
                  </a:lnTo>
                  <a:lnTo>
                    <a:pt x="1512980" y="822960"/>
                  </a:lnTo>
                  <a:close/>
                </a:path>
                <a:path w="2219959" h="850900">
                  <a:moveTo>
                    <a:pt x="1585627" y="822960"/>
                  </a:moveTo>
                  <a:lnTo>
                    <a:pt x="1512980" y="822960"/>
                  </a:lnTo>
                  <a:lnTo>
                    <a:pt x="1514048" y="838200"/>
                  </a:lnTo>
                  <a:lnTo>
                    <a:pt x="1528745" y="836930"/>
                  </a:lnTo>
                  <a:lnTo>
                    <a:pt x="1584589" y="830580"/>
                  </a:lnTo>
                  <a:lnTo>
                    <a:pt x="1586760" y="830580"/>
                  </a:lnTo>
                  <a:lnTo>
                    <a:pt x="1585627" y="822960"/>
                  </a:lnTo>
                  <a:close/>
                </a:path>
                <a:path w="2219959" h="850900">
                  <a:moveTo>
                    <a:pt x="1637248" y="810260"/>
                  </a:moveTo>
                  <a:lnTo>
                    <a:pt x="638943" y="810260"/>
                  </a:lnTo>
                  <a:lnTo>
                    <a:pt x="637167" y="819150"/>
                  </a:lnTo>
                  <a:lnTo>
                    <a:pt x="678157" y="825500"/>
                  </a:lnTo>
                  <a:lnTo>
                    <a:pt x="710122" y="829310"/>
                  </a:lnTo>
                  <a:lnTo>
                    <a:pt x="711077" y="822960"/>
                  </a:lnTo>
                  <a:lnTo>
                    <a:pt x="1624603" y="822960"/>
                  </a:lnTo>
                  <a:lnTo>
                    <a:pt x="1637248" y="810260"/>
                  </a:lnTo>
                  <a:close/>
                </a:path>
                <a:path w="2219959" h="850900">
                  <a:moveTo>
                    <a:pt x="1722199" y="797560"/>
                  </a:moveTo>
                  <a:lnTo>
                    <a:pt x="587678" y="797560"/>
                  </a:lnTo>
                  <a:lnTo>
                    <a:pt x="600288" y="810260"/>
                  </a:lnTo>
                  <a:lnTo>
                    <a:pt x="1637248" y="810260"/>
                  </a:lnTo>
                  <a:lnTo>
                    <a:pt x="1638858" y="824230"/>
                  </a:lnTo>
                  <a:lnTo>
                    <a:pt x="1639574" y="824230"/>
                  </a:lnTo>
                  <a:lnTo>
                    <a:pt x="1692985" y="816610"/>
                  </a:lnTo>
                  <a:lnTo>
                    <a:pt x="1709826" y="812800"/>
                  </a:lnTo>
                  <a:lnTo>
                    <a:pt x="1709078" y="810260"/>
                  </a:lnTo>
                  <a:lnTo>
                    <a:pt x="1722199" y="797560"/>
                  </a:lnTo>
                  <a:close/>
                </a:path>
                <a:path w="2219959" h="850900">
                  <a:moveTo>
                    <a:pt x="1829556" y="772160"/>
                  </a:moveTo>
                  <a:lnTo>
                    <a:pt x="466111" y="772160"/>
                  </a:lnTo>
                  <a:lnTo>
                    <a:pt x="478389" y="784860"/>
                  </a:lnTo>
                  <a:lnTo>
                    <a:pt x="516382" y="784860"/>
                  </a:lnTo>
                  <a:lnTo>
                    <a:pt x="514103" y="797560"/>
                  </a:lnTo>
                  <a:lnTo>
                    <a:pt x="585669" y="811530"/>
                  </a:lnTo>
                  <a:lnTo>
                    <a:pt x="587678" y="797560"/>
                  </a:lnTo>
                  <a:lnTo>
                    <a:pt x="1788394" y="797560"/>
                  </a:lnTo>
                  <a:lnTo>
                    <a:pt x="1792230" y="796290"/>
                  </a:lnTo>
                  <a:lnTo>
                    <a:pt x="1832765" y="784860"/>
                  </a:lnTo>
                  <a:lnTo>
                    <a:pt x="1829556" y="772160"/>
                  </a:lnTo>
                  <a:close/>
                </a:path>
                <a:path w="2219959" h="850900">
                  <a:moveTo>
                    <a:pt x="1788394" y="797560"/>
                  </a:moveTo>
                  <a:lnTo>
                    <a:pt x="1759820" y="797560"/>
                  </a:lnTo>
                  <a:lnTo>
                    <a:pt x="1761416" y="802640"/>
                  </a:lnTo>
                  <a:lnTo>
                    <a:pt x="1788394" y="797560"/>
                  </a:lnTo>
                  <a:close/>
                </a:path>
                <a:path w="2219959" h="850900">
                  <a:moveTo>
                    <a:pt x="1945647" y="734060"/>
                  </a:moveTo>
                  <a:lnTo>
                    <a:pt x="346952" y="734060"/>
                  </a:lnTo>
                  <a:lnTo>
                    <a:pt x="359087" y="746760"/>
                  </a:lnTo>
                  <a:lnTo>
                    <a:pt x="383742" y="746760"/>
                  </a:lnTo>
                  <a:lnTo>
                    <a:pt x="396260" y="759460"/>
                  </a:lnTo>
                  <a:lnTo>
                    <a:pt x="394746" y="763270"/>
                  </a:lnTo>
                  <a:lnTo>
                    <a:pt x="459944" y="783590"/>
                  </a:lnTo>
                  <a:lnTo>
                    <a:pt x="461888" y="784860"/>
                  </a:lnTo>
                  <a:lnTo>
                    <a:pt x="463430" y="784860"/>
                  </a:lnTo>
                  <a:lnTo>
                    <a:pt x="466111" y="772160"/>
                  </a:lnTo>
                  <a:lnTo>
                    <a:pt x="1855401" y="772160"/>
                  </a:lnTo>
                  <a:lnTo>
                    <a:pt x="1866987" y="759460"/>
                  </a:lnTo>
                  <a:lnTo>
                    <a:pt x="1902597" y="759460"/>
                  </a:lnTo>
                  <a:lnTo>
                    <a:pt x="1949467" y="741680"/>
                  </a:lnTo>
                  <a:lnTo>
                    <a:pt x="1945647" y="734060"/>
                  </a:lnTo>
                  <a:close/>
                </a:path>
                <a:path w="2219959" h="850900">
                  <a:moveTo>
                    <a:pt x="1902597" y="759460"/>
                  </a:moveTo>
                  <a:lnTo>
                    <a:pt x="1878497" y="759460"/>
                  </a:lnTo>
                  <a:lnTo>
                    <a:pt x="1881796" y="767080"/>
                  </a:lnTo>
                  <a:lnTo>
                    <a:pt x="1902597" y="759460"/>
                  </a:lnTo>
                  <a:close/>
                </a:path>
                <a:path w="2219959" h="850900">
                  <a:moveTo>
                    <a:pt x="1992410" y="708660"/>
                  </a:moveTo>
                  <a:lnTo>
                    <a:pt x="278902" y="708660"/>
                  </a:lnTo>
                  <a:lnTo>
                    <a:pt x="274676" y="722630"/>
                  </a:lnTo>
                  <a:lnTo>
                    <a:pt x="300718" y="732790"/>
                  </a:lnTo>
                  <a:lnTo>
                    <a:pt x="341974" y="746760"/>
                  </a:lnTo>
                  <a:lnTo>
                    <a:pt x="343539" y="746760"/>
                  </a:lnTo>
                  <a:lnTo>
                    <a:pt x="346952" y="734060"/>
                  </a:lnTo>
                  <a:lnTo>
                    <a:pt x="1957576" y="734060"/>
                  </a:lnTo>
                  <a:lnTo>
                    <a:pt x="1969347" y="721360"/>
                  </a:lnTo>
                  <a:lnTo>
                    <a:pt x="1980958" y="721360"/>
                  </a:lnTo>
                  <a:lnTo>
                    <a:pt x="1992410" y="708660"/>
                  </a:lnTo>
                  <a:close/>
                </a:path>
                <a:path w="2219959" h="850900">
                  <a:moveTo>
                    <a:pt x="2041496" y="695960"/>
                  </a:moveTo>
                  <a:lnTo>
                    <a:pt x="242746" y="695960"/>
                  </a:lnTo>
                  <a:lnTo>
                    <a:pt x="254585" y="708660"/>
                  </a:lnTo>
                  <a:lnTo>
                    <a:pt x="1992410" y="708660"/>
                  </a:lnTo>
                  <a:lnTo>
                    <a:pt x="1997866" y="718820"/>
                  </a:lnTo>
                  <a:lnTo>
                    <a:pt x="2041496" y="695960"/>
                  </a:lnTo>
                  <a:close/>
                </a:path>
                <a:path w="2219959" h="850900">
                  <a:moveTo>
                    <a:pt x="2078875" y="657860"/>
                  </a:moveTo>
                  <a:lnTo>
                    <a:pt x="165722" y="657860"/>
                  </a:lnTo>
                  <a:lnTo>
                    <a:pt x="160564" y="671830"/>
                  </a:lnTo>
                  <a:lnTo>
                    <a:pt x="185059" y="684530"/>
                  </a:lnTo>
                  <a:lnTo>
                    <a:pt x="212106" y="695960"/>
                  </a:lnTo>
                  <a:lnTo>
                    <a:pt x="227803" y="702310"/>
                  </a:lnTo>
                  <a:lnTo>
                    <a:pt x="231123" y="695960"/>
                  </a:lnTo>
                  <a:lnTo>
                    <a:pt x="2041496" y="695960"/>
                  </a:lnTo>
                  <a:lnTo>
                    <a:pt x="2058416" y="687070"/>
                  </a:lnTo>
                  <a:lnTo>
                    <a:pt x="2055895" y="683260"/>
                  </a:lnTo>
                  <a:lnTo>
                    <a:pt x="2067684" y="670560"/>
                  </a:lnTo>
                  <a:lnTo>
                    <a:pt x="2078875" y="657860"/>
                  </a:lnTo>
                  <a:close/>
                </a:path>
                <a:path w="2219959" h="850900">
                  <a:moveTo>
                    <a:pt x="2099443" y="645160"/>
                  </a:moveTo>
                  <a:lnTo>
                    <a:pt x="141625" y="645160"/>
                  </a:lnTo>
                  <a:lnTo>
                    <a:pt x="153297" y="657860"/>
                  </a:lnTo>
                  <a:lnTo>
                    <a:pt x="2089463" y="657860"/>
                  </a:lnTo>
                  <a:lnTo>
                    <a:pt x="2099443" y="645160"/>
                  </a:lnTo>
                  <a:close/>
                </a:path>
                <a:path w="2219959" h="850900">
                  <a:moveTo>
                    <a:pt x="2124223" y="645160"/>
                  </a:moveTo>
                  <a:lnTo>
                    <a:pt x="2099443" y="645160"/>
                  </a:lnTo>
                  <a:lnTo>
                    <a:pt x="2107436" y="656590"/>
                  </a:lnTo>
                  <a:lnTo>
                    <a:pt x="2112431" y="652780"/>
                  </a:lnTo>
                  <a:lnTo>
                    <a:pt x="2124223" y="645160"/>
                  </a:lnTo>
                  <a:close/>
                </a:path>
                <a:path w="2219959" h="850900">
                  <a:moveTo>
                    <a:pt x="2198924" y="556260"/>
                  </a:moveTo>
                  <a:lnTo>
                    <a:pt x="37461" y="556260"/>
                  </a:lnTo>
                  <a:lnTo>
                    <a:pt x="43673" y="568960"/>
                  </a:lnTo>
                  <a:lnTo>
                    <a:pt x="50461" y="581660"/>
                  </a:lnTo>
                  <a:lnTo>
                    <a:pt x="57764" y="594360"/>
                  </a:lnTo>
                  <a:lnTo>
                    <a:pt x="65520" y="594360"/>
                  </a:lnTo>
                  <a:lnTo>
                    <a:pt x="56093" y="604520"/>
                  </a:lnTo>
                  <a:lnTo>
                    <a:pt x="74680" y="619760"/>
                  </a:lnTo>
                  <a:lnTo>
                    <a:pt x="90663" y="632460"/>
                  </a:lnTo>
                  <a:lnTo>
                    <a:pt x="114521" y="646430"/>
                  </a:lnTo>
                  <a:lnTo>
                    <a:pt x="118017" y="648970"/>
                  </a:lnTo>
                  <a:lnTo>
                    <a:pt x="120551" y="645160"/>
                  </a:lnTo>
                  <a:lnTo>
                    <a:pt x="2124223" y="645160"/>
                  </a:lnTo>
                  <a:lnTo>
                    <a:pt x="2132950" y="638810"/>
                  </a:lnTo>
                  <a:lnTo>
                    <a:pt x="2154137" y="619760"/>
                  </a:lnTo>
                  <a:lnTo>
                    <a:pt x="2160069" y="613410"/>
                  </a:lnTo>
                  <a:lnTo>
                    <a:pt x="2153232" y="607060"/>
                  </a:lnTo>
                  <a:lnTo>
                    <a:pt x="2160736" y="594360"/>
                  </a:lnTo>
                  <a:lnTo>
                    <a:pt x="2167848" y="581660"/>
                  </a:lnTo>
                  <a:lnTo>
                    <a:pt x="2174511" y="581660"/>
                  </a:lnTo>
                  <a:lnTo>
                    <a:pt x="2180666" y="568960"/>
                  </a:lnTo>
                  <a:lnTo>
                    <a:pt x="2193321" y="568960"/>
                  </a:lnTo>
                  <a:lnTo>
                    <a:pt x="2194526" y="566420"/>
                  </a:lnTo>
                  <a:lnTo>
                    <a:pt x="2198924" y="556260"/>
                  </a:lnTo>
                  <a:close/>
                </a:path>
                <a:path w="2219959" h="850900">
                  <a:moveTo>
                    <a:pt x="2193321" y="568960"/>
                  </a:moveTo>
                  <a:lnTo>
                    <a:pt x="2180666" y="568960"/>
                  </a:lnTo>
                  <a:lnTo>
                    <a:pt x="2190344" y="572770"/>
                  </a:lnTo>
                  <a:lnTo>
                    <a:pt x="2193321" y="568960"/>
                  </a:lnTo>
                  <a:close/>
                </a:path>
                <a:path w="2219959" h="850900">
                  <a:moveTo>
                    <a:pt x="2203608" y="492760"/>
                  </a:moveTo>
                  <a:lnTo>
                    <a:pt x="2698" y="492760"/>
                  </a:lnTo>
                  <a:lnTo>
                    <a:pt x="7124" y="520700"/>
                  </a:lnTo>
                  <a:lnTo>
                    <a:pt x="25174" y="561340"/>
                  </a:lnTo>
                  <a:lnTo>
                    <a:pt x="37461" y="556260"/>
                  </a:lnTo>
                  <a:lnTo>
                    <a:pt x="2198924" y="556260"/>
                  </a:lnTo>
                  <a:lnTo>
                    <a:pt x="2213054" y="520700"/>
                  </a:lnTo>
                  <a:lnTo>
                    <a:pt x="2215403" y="505460"/>
                  </a:lnTo>
                  <a:lnTo>
                    <a:pt x="2202582" y="505460"/>
                  </a:lnTo>
                  <a:lnTo>
                    <a:pt x="2203608" y="492760"/>
                  </a:lnTo>
                  <a:close/>
                </a:path>
                <a:path w="2219959" h="850900">
                  <a:moveTo>
                    <a:pt x="821615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10" y="492760"/>
                  </a:lnTo>
                  <a:lnTo>
                    <a:pt x="2204121" y="492760"/>
                  </a:lnTo>
                  <a:lnTo>
                    <a:pt x="2204121" y="454660"/>
                  </a:lnTo>
                  <a:lnTo>
                    <a:pt x="2219827" y="454660"/>
                  </a:lnTo>
                  <a:lnTo>
                    <a:pt x="2219827" y="378460"/>
                  </a:lnTo>
                  <a:lnTo>
                    <a:pt x="2204121" y="378460"/>
                  </a:lnTo>
                  <a:lnTo>
                    <a:pt x="2204121" y="327660"/>
                  </a:lnTo>
                  <a:lnTo>
                    <a:pt x="2219827" y="327660"/>
                  </a:lnTo>
                  <a:lnTo>
                    <a:pt x="2219827" y="302260"/>
                  </a:lnTo>
                  <a:lnTo>
                    <a:pt x="1044271" y="302260"/>
                  </a:lnTo>
                  <a:lnTo>
                    <a:pt x="1045559" y="289560"/>
                  </a:lnTo>
                  <a:lnTo>
                    <a:pt x="945522" y="289560"/>
                  </a:lnTo>
                  <a:lnTo>
                    <a:pt x="932469" y="276860"/>
                  </a:lnTo>
                  <a:lnTo>
                    <a:pt x="919259" y="276860"/>
                  </a:lnTo>
                  <a:lnTo>
                    <a:pt x="922233" y="264160"/>
                  </a:lnTo>
                  <a:lnTo>
                    <a:pt x="834383" y="264160"/>
                  </a:lnTo>
                  <a:lnTo>
                    <a:pt x="821615" y="251460"/>
                  </a:lnTo>
                  <a:close/>
                </a:path>
                <a:path w="2219959" h="850900">
                  <a:moveTo>
                    <a:pt x="1083384" y="273050"/>
                  </a:moveTo>
                  <a:lnTo>
                    <a:pt x="1087075" y="276860"/>
                  </a:lnTo>
                  <a:lnTo>
                    <a:pt x="1099579" y="276860"/>
                  </a:lnTo>
                  <a:lnTo>
                    <a:pt x="1096982" y="302260"/>
                  </a:lnTo>
                  <a:lnTo>
                    <a:pt x="1171566" y="302260"/>
                  </a:lnTo>
                  <a:lnTo>
                    <a:pt x="1171630" y="284480"/>
                  </a:lnTo>
                  <a:lnTo>
                    <a:pt x="1110665" y="276860"/>
                  </a:lnTo>
                  <a:lnTo>
                    <a:pt x="1083384" y="273050"/>
                  </a:lnTo>
                  <a:close/>
                </a:path>
                <a:path w="2219959" h="850900">
                  <a:moveTo>
                    <a:pt x="975381" y="257810"/>
                  </a:moveTo>
                  <a:lnTo>
                    <a:pt x="971164" y="289560"/>
                  </a:lnTo>
                  <a:lnTo>
                    <a:pt x="1045559" y="289560"/>
                  </a:lnTo>
                  <a:lnTo>
                    <a:pt x="1047708" y="267970"/>
                  </a:lnTo>
                  <a:lnTo>
                    <a:pt x="975381" y="257810"/>
                  </a:lnTo>
                  <a:close/>
                </a:path>
                <a:path w="2219959" h="850900">
                  <a:moveTo>
                    <a:pt x="852940" y="241300"/>
                  </a:moveTo>
                  <a:lnTo>
                    <a:pt x="847042" y="264160"/>
                  </a:lnTo>
                  <a:lnTo>
                    <a:pt x="922233" y="264160"/>
                  </a:lnTo>
                  <a:lnTo>
                    <a:pt x="925117" y="251460"/>
                  </a:lnTo>
                  <a:lnTo>
                    <a:pt x="852940" y="241300"/>
                  </a:lnTo>
                  <a:close/>
                </a:path>
                <a:path w="2219959" h="850900">
                  <a:moveTo>
                    <a:pt x="577629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55" y="251460"/>
                  </a:lnTo>
                  <a:lnTo>
                    <a:pt x="799410" y="238760"/>
                  </a:lnTo>
                  <a:lnTo>
                    <a:pt x="724333" y="238760"/>
                  </a:lnTo>
                  <a:lnTo>
                    <a:pt x="711747" y="226060"/>
                  </a:lnTo>
                  <a:lnTo>
                    <a:pt x="673550" y="226060"/>
                  </a:lnTo>
                  <a:lnTo>
                    <a:pt x="679071" y="200660"/>
                  </a:lnTo>
                  <a:lnTo>
                    <a:pt x="590199" y="200660"/>
                  </a:lnTo>
                  <a:lnTo>
                    <a:pt x="577629" y="187960"/>
                  </a:lnTo>
                  <a:close/>
                </a:path>
                <a:path w="2219959" h="850900">
                  <a:moveTo>
                    <a:pt x="1490152" y="238760"/>
                  </a:moveTo>
                  <a:lnTo>
                    <a:pt x="1477293" y="242570"/>
                  </a:lnTo>
                  <a:lnTo>
                    <a:pt x="1470158" y="243759"/>
                  </a:lnTo>
                  <a:lnTo>
                    <a:pt x="1477293" y="242570"/>
                  </a:lnTo>
                  <a:lnTo>
                    <a:pt x="1490152" y="238760"/>
                  </a:lnTo>
                  <a:close/>
                </a:path>
                <a:path w="2219959" h="850900">
                  <a:moveTo>
                    <a:pt x="730481" y="208280"/>
                  </a:moveTo>
                  <a:lnTo>
                    <a:pt x="724333" y="238760"/>
                  </a:lnTo>
                  <a:lnTo>
                    <a:pt x="799410" y="238760"/>
                  </a:lnTo>
                  <a:lnTo>
                    <a:pt x="802317" y="228600"/>
                  </a:lnTo>
                  <a:lnTo>
                    <a:pt x="730481" y="208280"/>
                  </a:lnTo>
                  <a:close/>
                </a:path>
                <a:path w="2219959" h="850900">
                  <a:moveTo>
                    <a:pt x="610996" y="176530"/>
                  </a:moveTo>
                  <a:lnTo>
                    <a:pt x="602725" y="200660"/>
                  </a:lnTo>
                  <a:lnTo>
                    <a:pt x="679071" y="200660"/>
                  </a:lnTo>
                  <a:lnTo>
                    <a:pt x="680200" y="195580"/>
                  </a:lnTo>
                  <a:lnTo>
                    <a:pt x="610996" y="176530"/>
                  </a:lnTo>
                  <a:close/>
                </a:path>
                <a:path w="2219959" h="850900">
                  <a:moveTo>
                    <a:pt x="370803" y="102870"/>
                  </a:moveTo>
                  <a:lnTo>
                    <a:pt x="362344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0" y="187960"/>
                  </a:lnTo>
                  <a:lnTo>
                    <a:pt x="558391" y="162560"/>
                  </a:lnTo>
                  <a:lnTo>
                    <a:pt x="469630" y="162560"/>
                  </a:lnTo>
                  <a:lnTo>
                    <a:pt x="457132" y="149860"/>
                  </a:lnTo>
                  <a:lnTo>
                    <a:pt x="432112" y="149860"/>
                  </a:lnTo>
                  <a:lnTo>
                    <a:pt x="438240" y="125730"/>
                  </a:lnTo>
                  <a:lnTo>
                    <a:pt x="370803" y="102870"/>
                  </a:lnTo>
                  <a:close/>
                </a:path>
                <a:path w="2219959" h="850900">
                  <a:moveTo>
                    <a:pt x="489369" y="142240"/>
                  </a:moveTo>
                  <a:lnTo>
                    <a:pt x="482121" y="162560"/>
                  </a:lnTo>
                  <a:lnTo>
                    <a:pt x="558435" y="162560"/>
                  </a:lnTo>
                  <a:lnTo>
                    <a:pt x="498161" y="146050"/>
                  </a:lnTo>
                  <a:lnTo>
                    <a:pt x="489369" y="142240"/>
                  </a:lnTo>
                  <a:close/>
                </a:path>
                <a:path w="2219959" h="850900">
                  <a:moveTo>
                    <a:pt x="59838" y="0"/>
                  </a:moveTo>
                  <a:lnTo>
                    <a:pt x="28677" y="11430"/>
                  </a:lnTo>
                  <a:lnTo>
                    <a:pt x="18984" y="22860"/>
                  </a:lnTo>
                  <a:lnTo>
                    <a:pt x="14127" y="27940"/>
                  </a:lnTo>
                  <a:lnTo>
                    <a:pt x="27586" y="35560"/>
                  </a:lnTo>
                  <a:lnTo>
                    <a:pt x="22513" y="48260"/>
                  </a:lnTo>
                  <a:lnTo>
                    <a:pt x="18786" y="60960"/>
                  </a:lnTo>
                  <a:lnTo>
                    <a:pt x="16490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49862" y="124460"/>
                  </a:lnTo>
                  <a:lnTo>
                    <a:pt x="337421" y="111760"/>
                  </a:lnTo>
                  <a:lnTo>
                    <a:pt x="312671" y="111760"/>
                  </a:lnTo>
                  <a:lnTo>
                    <a:pt x="319491" y="86360"/>
                  </a:lnTo>
                  <a:lnTo>
                    <a:pt x="243322" y="86360"/>
                  </a:lnTo>
                  <a:lnTo>
                    <a:pt x="230724" y="73660"/>
                  </a:lnTo>
                  <a:lnTo>
                    <a:pt x="218297" y="73660"/>
                  </a:lnTo>
                  <a:lnTo>
                    <a:pt x="193962" y="60960"/>
                  </a:lnTo>
                  <a:lnTo>
                    <a:pt x="200722" y="44450"/>
                  </a:lnTo>
                  <a:lnTo>
                    <a:pt x="175426" y="35560"/>
                  </a:lnTo>
                  <a:lnTo>
                    <a:pt x="113001" y="35560"/>
                  </a:lnTo>
                  <a:lnTo>
                    <a:pt x="94162" y="22860"/>
                  </a:lnTo>
                  <a:lnTo>
                    <a:pt x="78044" y="22860"/>
                  </a:lnTo>
                  <a:lnTo>
                    <a:pt x="82313" y="3810"/>
                  </a:lnTo>
                  <a:lnTo>
                    <a:pt x="59838" y="0"/>
                  </a:lnTo>
                  <a:close/>
                </a:path>
                <a:path w="2219959" h="850900">
                  <a:moveTo>
                    <a:pt x="2014390" y="59690"/>
                  </a:moveTo>
                  <a:lnTo>
                    <a:pt x="1947056" y="86360"/>
                  </a:lnTo>
                  <a:lnTo>
                    <a:pt x="1954945" y="111760"/>
                  </a:lnTo>
                  <a:lnTo>
                    <a:pt x="1930655" y="111760"/>
                  </a:lnTo>
                  <a:lnTo>
                    <a:pt x="1918410" y="124460"/>
                  </a:lnTo>
                  <a:lnTo>
                    <a:pt x="2204121" y="124460"/>
                  </a:lnTo>
                  <a:lnTo>
                    <a:pt x="2204121" y="86360"/>
                  </a:lnTo>
                  <a:lnTo>
                    <a:pt x="2022891" y="86360"/>
                  </a:lnTo>
                  <a:lnTo>
                    <a:pt x="2018825" y="73660"/>
                  </a:lnTo>
                  <a:lnTo>
                    <a:pt x="2014390" y="59690"/>
                  </a:lnTo>
                  <a:close/>
                </a:path>
                <a:path w="2219959" h="850900">
                  <a:moveTo>
                    <a:pt x="250009" y="62230"/>
                  </a:moveTo>
                  <a:lnTo>
                    <a:pt x="243322" y="86360"/>
                  </a:lnTo>
                  <a:lnTo>
                    <a:pt x="319491" y="86360"/>
                  </a:lnTo>
                  <a:lnTo>
                    <a:pt x="319668" y="85090"/>
                  </a:lnTo>
                  <a:lnTo>
                    <a:pt x="250009" y="62230"/>
                  </a:lnTo>
                  <a:close/>
                </a:path>
                <a:path w="2219959" h="850900">
                  <a:moveTo>
                    <a:pt x="2204121" y="73660"/>
                  </a:moveTo>
                  <a:lnTo>
                    <a:pt x="2035408" y="73660"/>
                  </a:lnTo>
                  <a:lnTo>
                    <a:pt x="2022891" y="86360"/>
                  </a:lnTo>
                  <a:lnTo>
                    <a:pt x="2204121" y="86360"/>
                  </a:lnTo>
                  <a:lnTo>
                    <a:pt x="2204121" y="73660"/>
                  </a:lnTo>
                  <a:close/>
                </a:path>
                <a:path w="2219959" h="850900">
                  <a:moveTo>
                    <a:pt x="2130328" y="10160"/>
                  </a:moveTo>
                  <a:lnTo>
                    <a:pt x="2124186" y="11430"/>
                  </a:lnTo>
                  <a:lnTo>
                    <a:pt x="2070855" y="35560"/>
                  </a:lnTo>
                  <a:lnTo>
                    <a:pt x="2060825" y="39370"/>
                  </a:lnTo>
                  <a:lnTo>
                    <a:pt x="2071193" y="60960"/>
                  </a:lnTo>
                  <a:lnTo>
                    <a:pt x="2059566" y="60960"/>
                  </a:lnTo>
                  <a:lnTo>
                    <a:pt x="2047635" y="73660"/>
                  </a:lnTo>
                  <a:lnTo>
                    <a:pt x="2219703" y="73660"/>
                  </a:lnTo>
                  <a:lnTo>
                    <a:pt x="2212312" y="36830"/>
                  </a:lnTo>
                  <a:lnTo>
                    <a:pt x="2211233" y="35560"/>
                  </a:lnTo>
                  <a:lnTo>
                    <a:pt x="2137201" y="35560"/>
                  </a:lnTo>
                  <a:lnTo>
                    <a:pt x="2130328" y="10160"/>
                  </a:lnTo>
                  <a:close/>
                </a:path>
                <a:path w="2219959" h="850900">
                  <a:moveTo>
                    <a:pt x="132175" y="19050"/>
                  </a:moveTo>
                  <a:lnTo>
                    <a:pt x="125085" y="35560"/>
                  </a:lnTo>
                  <a:lnTo>
                    <a:pt x="175426" y="35560"/>
                  </a:lnTo>
                  <a:lnTo>
                    <a:pt x="132175" y="19050"/>
                  </a:lnTo>
                  <a:close/>
                </a:path>
                <a:path w="2219959" h="850900">
                  <a:moveTo>
                    <a:pt x="2183352" y="10160"/>
                  </a:moveTo>
                  <a:lnTo>
                    <a:pt x="2177294" y="22860"/>
                  </a:lnTo>
                  <a:lnTo>
                    <a:pt x="2148436" y="22860"/>
                  </a:lnTo>
                  <a:lnTo>
                    <a:pt x="2137201" y="35560"/>
                  </a:lnTo>
                  <a:lnTo>
                    <a:pt x="2211233" y="35560"/>
                  </a:lnTo>
                  <a:lnTo>
                    <a:pt x="2191816" y="12700"/>
                  </a:lnTo>
                  <a:lnTo>
                    <a:pt x="2183352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66176" y="6507483"/>
              <a:ext cx="2213610" cy="840740"/>
            </a:xfrm>
            <a:custGeom>
              <a:avLst/>
              <a:gdLst/>
              <a:ahLst/>
              <a:cxnLst/>
              <a:rect l="l" t="t" r="r" b="b"/>
              <a:pathLst>
                <a:path w="2213609" h="840740">
                  <a:moveTo>
                    <a:pt x="0" y="63096"/>
                  </a:moveTo>
                  <a:lnTo>
                    <a:pt x="7689" y="25293"/>
                  </a:lnTo>
                  <a:lnTo>
                    <a:pt x="28676" y="0"/>
                  </a:lnTo>
                </a:path>
                <a:path w="2213609" h="840740">
                  <a:moveTo>
                    <a:pt x="2213140" y="509454"/>
                  </a:moveTo>
                  <a:lnTo>
                    <a:pt x="2213053" y="510033"/>
                  </a:lnTo>
                  <a:lnTo>
                    <a:pt x="2194524" y="555989"/>
                  </a:lnTo>
                  <a:lnTo>
                    <a:pt x="2166928" y="597030"/>
                  </a:lnTo>
                  <a:lnTo>
                    <a:pt x="2160480" y="602853"/>
                  </a:lnTo>
                </a:path>
                <a:path w="2213609" h="840740">
                  <a:moveTo>
                    <a:pt x="1960273" y="726487"/>
                  </a:moveTo>
                  <a:lnTo>
                    <a:pt x="1836630" y="773206"/>
                  </a:lnTo>
                  <a:lnTo>
                    <a:pt x="1792227" y="785522"/>
                  </a:lnTo>
                  <a:lnTo>
                    <a:pt x="1744106" y="796296"/>
                  </a:lnTo>
                  <a:lnTo>
                    <a:pt x="1692983" y="805624"/>
                  </a:lnTo>
                  <a:lnTo>
                    <a:pt x="1639572" y="813603"/>
                  </a:lnTo>
                  <a:lnTo>
                    <a:pt x="1584588" y="820330"/>
                  </a:lnTo>
                  <a:lnTo>
                    <a:pt x="1528744" y="825902"/>
                  </a:lnTo>
                  <a:lnTo>
                    <a:pt x="1472756" y="830416"/>
                  </a:lnTo>
                  <a:lnTo>
                    <a:pt x="1417339" y="833970"/>
                  </a:lnTo>
                  <a:lnTo>
                    <a:pt x="1363205" y="836660"/>
                  </a:lnTo>
                  <a:lnTo>
                    <a:pt x="1311071" y="838584"/>
                  </a:lnTo>
                  <a:lnTo>
                    <a:pt x="1261650" y="839837"/>
                  </a:lnTo>
                </a:path>
                <a:path w="2213609" h="840740">
                  <a:moveTo>
                    <a:pt x="1173876" y="840724"/>
                  </a:moveTo>
                  <a:lnTo>
                    <a:pt x="1173807" y="840724"/>
                  </a:lnTo>
                  <a:lnTo>
                    <a:pt x="1173749" y="840724"/>
                  </a:lnTo>
                </a:path>
                <a:path w="2213609" h="840740">
                  <a:moveTo>
                    <a:pt x="1050844" y="839701"/>
                  </a:moveTo>
                  <a:lnTo>
                    <a:pt x="1002999" y="838568"/>
                  </a:lnTo>
                  <a:lnTo>
                    <a:pt x="952609" y="836831"/>
                  </a:lnTo>
                  <a:lnTo>
                    <a:pt x="900090" y="834363"/>
                  </a:lnTo>
                  <a:lnTo>
                    <a:pt x="845912" y="831038"/>
                  </a:lnTo>
                  <a:lnTo>
                    <a:pt x="790550" y="826731"/>
                  </a:lnTo>
                  <a:lnTo>
                    <a:pt x="734474" y="821315"/>
                  </a:lnTo>
                  <a:lnTo>
                    <a:pt x="678159" y="814665"/>
                  </a:lnTo>
                  <a:lnTo>
                    <a:pt x="622076" y="806655"/>
                  </a:lnTo>
                  <a:lnTo>
                    <a:pt x="566698" y="797159"/>
                  </a:lnTo>
                  <a:lnTo>
                    <a:pt x="512497" y="786051"/>
                  </a:lnTo>
                  <a:lnTo>
                    <a:pt x="459945" y="773206"/>
                  </a:lnTo>
                  <a:lnTo>
                    <a:pt x="300718" y="722423"/>
                  </a:lnTo>
                  <a:lnTo>
                    <a:pt x="185058" y="673291"/>
                  </a:lnTo>
                  <a:lnTo>
                    <a:pt x="114521" y="636196"/>
                  </a:lnTo>
                  <a:lnTo>
                    <a:pt x="55372" y="592947"/>
                  </a:lnTo>
                  <a:lnTo>
                    <a:pt x="26554" y="553893"/>
                  </a:lnTo>
                  <a:lnTo>
                    <a:pt x="7124" y="509423"/>
                  </a:lnTo>
                  <a:lnTo>
                    <a:pt x="0" y="464604"/>
                  </a:lnTo>
                  <a:lnTo>
                    <a:pt x="0" y="63096"/>
                  </a:lnTo>
                </a:path>
                <a:path w="2213609" h="840740">
                  <a:moveTo>
                    <a:pt x="2191815" y="1540"/>
                  </a:moveTo>
                  <a:lnTo>
                    <a:pt x="2197389" y="8115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66176" y="6135938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66176" y="6135938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0057" y="6955500"/>
              <a:ext cx="92489" cy="9254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48134" y="6955500"/>
              <a:ext cx="92489" cy="9254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297383" y="7111703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041503" y="3570571"/>
            <a:ext cx="10104755" cy="7319645"/>
            <a:chOff x="10041503" y="3570571"/>
            <a:chExt cx="10104755" cy="7319645"/>
          </a:xfrm>
        </p:grpSpPr>
        <p:sp>
          <p:nvSpPr>
            <p:cNvPr id="19" name="object 19"/>
            <p:cNvSpPr/>
            <p:nvPr/>
          </p:nvSpPr>
          <p:spPr>
            <a:xfrm>
              <a:off x="10083413" y="8031169"/>
              <a:ext cx="9663430" cy="0"/>
            </a:xfrm>
            <a:custGeom>
              <a:avLst/>
              <a:gdLst/>
              <a:ahLst/>
              <a:cxnLst/>
              <a:rect l="l" t="t" r="r" b="b"/>
              <a:pathLst>
                <a:path w="9663430">
                  <a:moveTo>
                    <a:pt x="0" y="0"/>
                  </a:moveTo>
                  <a:lnTo>
                    <a:pt x="3539208" y="0"/>
                  </a:lnTo>
                </a:path>
                <a:path w="9663430">
                  <a:moveTo>
                    <a:pt x="3595353" y="0"/>
                  </a:moveTo>
                  <a:lnTo>
                    <a:pt x="96632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88122" y="4575776"/>
              <a:ext cx="9916160" cy="0"/>
            </a:xfrm>
            <a:custGeom>
              <a:avLst/>
              <a:gdLst/>
              <a:ahLst/>
              <a:cxnLst/>
              <a:rect l="l" t="t" r="r" b="b"/>
              <a:pathLst>
                <a:path w="9916160">
                  <a:moveTo>
                    <a:pt x="0" y="0"/>
                  </a:moveTo>
                  <a:lnTo>
                    <a:pt x="9915977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51897" y="3816467"/>
              <a:ext cx="0" cy="1288415"/>
            </a:xfrm>
            <a:custGeom>
              <a:avLst/>
              <a:gdLst/>
              <a:ahLst/>
              <a:cxnLst/>
              <a:rect l="l" t="t" r="r" b="b"/>
              <a:pathLst>
                <a:path h="1288414">
                  <a:moveTo>
                    <a:pt x="0" y="1288089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58186" y="3570571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198946" y="0"/>
                  </a:moveTo>
                  <a:lnTo>
                    <a:pt x="0" y="397893"/>
                  </a:lnTo>
                  <a:lnTo>
                    <a:pt x="397893" y="397893"/>
                  </a:lnTo>
                  <a:lnTo>
                    <a:pt x="19894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643563" y="5120263"/>
              <a:ext cx="2795905" cy="5748655"/>
            </a:xfrm>
            <a:custGeom>
              <a:avLst/>
              <a:gdLst/>
              <a:ahLst/>
              <a:cxnLst/>
              <a:rect l="l" t="t" r="r" b="b"/>
              <a:pathLst>
                <a:path w="2795905" h="5748655">
                  <a:moveTo>
                    <a:pt x="2795725" y="5748516"/>
                  </a:moveTo>
                  <a:lnTo>
                    <a:pt x="83767" y="5748516"/>
                  </a:lnTo>
                  <a:lnTo>
                    <a:pt x="62367" y="5744195"/>
                  </a:lnTo>
                </a:path>
                <a:path w="2795905" h="5748655">
                  <a:moveTo>
                    <a:pt x="12763" y="5706522"/>
                  </a:moveTo>
                  <a:lnTo>
                    <a:pt x="6582" y="5697354"/>
                  </a:lnTo>
                  <a:lnTo>
                    <a:pt x="0" y="5664748"/>
                  </a:lnTo>
                  <a:lnTo>
                    <a:pt x="0" y="83767"/>
                  </a:lnTo>
                  <a:lnTo>
                    <a:pt x="6582" y="51161"/>
                  </a:lnTo>
                  <a:lnTo>
                    <a:pt x="14261" y="39771"/>
                  </a:lnTo>
                </a:path>
                <a:path w="2795905" h="5748655">
                  <a:moveTo>
                    <a:pt x="70308" y="2717"/>
                  </a:moveTo>
                  <a:lnTo>
                    <a:pt x="83766" y="0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00444" y="8031169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5">
                  <a:moveTo>
                    <a:pt x="0" y="0"/>
                  </a:moveTo>
                  <a:lnTo>
                    <a:pt x="303655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259238" y="5044737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59238" y="2427016"/>
            <a:ext cx="14966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50" dirty="0">
                <a:solidFill>
                  <a:srgbClr val="FFFFFF"/>
                </a:solidFill>
                <a:latin typeface="メイリオ"/>
                <a:cs typeface="メイリオ"/>
              </a:rPr>
              <a:t>stash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76402" y="9128383"/>
            <a:ext cx="2135505" cy="134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875" marR="5080" indent="-638810">
              <a:lnSpc>
                <a:spcPct val="131200"/>
              </a:lnSpc>
              <a:spcBef>
                <a:spcPts val="100"/>
              </a:spcBef>
            </a:pPr>
            <a:r>
              <a:rPr sz="3300" b="0" spc="204" dirty="0">
                <a:solidFill>
                  <a:srgbClr val="5C5C5C"/>
                </a:solidFill>
                <a:latin typeface="游ゴシック Light"/>
                <a:cs typeface="游ゴシック Light"/>
              </a:rPr>
              <a:t>index.html</a:t>
            </a:r>
            <a:r>
              <a:rPr sz="3300" b="0" strike="sngStrike" spc="-45" dirty="0">
                <a:solidFill>
                  <a:srgbClr val="5C5C5C"/>
                </a:solidFill>
                <a:latin typeface="游ゴシック Light"/>
                <a:cs typeface="游ゴシック Light"/>
              </a:rPr>
              <a:t>変更</a:t>
            </a:r>
            <a:endParaRPr sz="3300">
              <a:latin typeface="游ゴシック Light"/>
              <a:cs typeface="游ゴシック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75350" y="5746286"/>
            <a:ext cx="1732914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 marR="5080" indent="-440055">
              <a:lnSpc>
                <a:spcPct val="129099"/>
              </a:lnSpc>
              <a:spcBef>
                <a:spcPts val="100"/>
              </a:spcBef>
            </a:pPr>
            <a:r>
              <a:rPr sz="3300" b="0" spc="229" dirty="0">
                <a:solidFill>
                  <a:srgbClr val="5C5C5C"/>
                </a:solidFill>
                <a:latin typeface="游ゴシック Light"/>
                <a:cs typeface="游ゴシック Light"/>
              </a:rPr>
              <a:t>top.html</a:t>
            </a:r>
            <a:r>
              <a:rPr sz="3300" b="0" strike="sngStrike" spc="-45" dirty="0">
                <a:solidFill>
                  <a:srgbClr val="5C5C5C"/>
                </a:solidFill>
                <a:latin typeface="游ゴシック Light"/>
                <a:cs typeface="游ゴシック Light"/>
              </a:rPr>
              <a:t>変更</a:t>
            </a:r>
            <a:endParaRPr sz="3300">
              <a:latin typeface="游ゴシック Light"/>
              <a:cs typeface="游ゴシック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44990" y="2489841"/>
            <a:ext cx="2286635" cy="10102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156845">
              <a:lnSpc>
                <a:spcPts val="3790"/>
              </a:lnSpc>
              <a:spcBef>
                <a:spcPts val="365"/>
              </a:spcBef>
            </a:pPr>
            <a:r>
              <a:rPr sz="3300" dirty="0">
                <a:solidFill>
                  <a:srgbClr val="5C5C5C"/>
                </a:solidFill>
                <a:latin typeface="メイリオ"/>
                <a:cs typeface="メイリオ"/>
              </a:rPr>
              <a:t>避難作業</a:t>
            </a:r>
            <a:r>
              <a:rPr sz="3300" spc="-50" dirty="0">
                <a:solidFill>
                  <a:srgbClr val="5C5C5C"/>
                </a:solidFill>
                <a:latin typeface="メイリオ"/>
                <a:cs typeface="メイリオ"/>
              </a:rPr>
              <a:t>1 </a:t>
            </a:r>
            <a:r>
              <a:rPr sz="3300" spc="-20" dirty="0">
                <a:solidFill>
                  <a:srgbClr val="5C5C5C"/>
                </a:solidFill>
                <a:latin typeface="メイリオ"/>
                <a:cs typeface="メイリオ"/>
              </a:rPr>
              <a:t>stash@{1}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983777" y="5120263"/>
            <a:ext cx="2795905" cy="5748655"/>
          </a:xfrm>
          <a:custGeom>
            <a:avLst/>
            <a:gdLst/>
            <a:ahLst/>
            <a:cxnLst/>
            <a:rect l="l" t="t" r="r" b="b"/>
            <a:pathLst>
              <a:path w="2795905" h="5748655">
                <a:moveTo>
                  <a:pt x="2711959" y="0"/>
                </a:moveTo>
                <a:lnTo>
                  <a:pt x="2723115" y="2252"/>
                </a:lnTo>
              </a:path>
              <a:path w="2795905" h="5748655">
                <a:moveTo>
                  <a:pt x="2783821" y="43267"/>
                </a:moveTo>
                <a:lnTo>
                  <a:pt x="2789143" y="51161"/>
                </a:lnTo>
                <a:lnTo>
                  <a:pt x="2795725" y="83767"/>
                </a:lnTo>
                <a:lnTo>
                  <a:pt x="2795725" y="5664748"/>
                </a:lnTo>
                <a:lnTo>
                  <a:pt x="2789143" y="5697354"/>
                </a:lnTo>
                <a:lnTo>
                  <a:pt x="2785253" y="5703124"/>
                </a:lnTo>
              </a:path>
              <a:path w="2795905" h="5748655">
                <a:moveTo>
                  <a:pt x="2731011" y="5744669"/>
                </a:moveTo>
                <a:lnTo>
                  <a:pt x="2711958" y="5748516"/>
                </a:lnTo>
                <a:lnTo>
                  <a:pt x="0" y="5748516"/>
                </a:lnTo>
              </a:path>
            </a:pathLst>
          </a:custGeom>
          <a:ln w="41883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327086" y="2489841"/>
            <a:ext cx="228663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1115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5C5C5C"/>
                </a:solidFill>
                <a:latin typeface="メイリオ"/>
                <a:cs typeface="メイリオ"/>
              </a:rPr>
              <a:t>避難作業</a:t>
            </a:r>
            <a:r>
              <a:rPr sz="3300" spc="-50" dirty="0">
                <a:solidFill>
                  <a:srgbClr val="5C5C5C"/>
                </a:solidFill>
                <a:latin typeface="メイリオ"/>
                <a:cs typeface="メイリオ"/>
              </a:rPr>
              <a:t>2 </a:t>
            </a:r>
            <a:r>
              <a:rPr sz="3300" spc="-20" dirty="0">
                <a:solidFill>
                  <a:srgbClr val="5C5C5C"/>
                </a:solidFill>
                <a:latin typeface="メイリオ"/>
                <a:cs typeface="メイリオ"/>
              </a:rPr>
              <a:t>stash@{0}</a:t>
            </a:r>
            <a:endParaRPr sz="3300">
              <a:latin typeface="メイリオ"/>
              <a:cs typeface="メイリオ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232848" y="5830053"/>
            <a:ext cx="2135505" cy="186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080" algn="ctr">
              <a:lnSpc>
                <a:spcPct val="112400"/>
              </a:lnSpc>
              <a:spcBef>
                <a:spcPts val="100"/>
              </a:spcBef>
            </a:pPr>
            <a:r>
              <a:rPr sz="3300" b="0" spc="229" dirty="0">
                <a:solidFill>
                  <a:srgbClr val="5C5C5C"/>
                </a:solidFill>
                <a:latin typeface="游ゴシック Light"/>
                <a:cs typeface="游ゴシック Light"/>
              </a:rPr>
              <a:t>top.html </a:t>
            </a:r>
            <a:r>
              <a:rPr sz="3300" b="0" spc="204" dirty="0">
                <a:solidFill>
                  <a:srgbClr val="5C5C5C"/>
                </a:solidFill>
                <a:latin typeface="游ゴシック Light"/>
                <a:cs typeface="游ゴシック Light"/>
              </a:rPr>
              <a:t>index.html</a:t>
            </a:r>
            <a:endParaRPr sz="3300">
              <a:latin typeface="游ゴシック Light"/>
              <a:cs typeface="游ゴシック Light"/>
            </a:endParaRPr>
          </a:p>
          <a:p>
            <a:pPr marL="4445" algn="ctr">
              <a:lnSpc>
                <a:spcPct val="100000"/>
              </a:lnSpc>
              <a:spcBef>
                <a:spcPts val="1645"/>
              </a:spcBef>
            </a:pPr>
            <a:r>
              <a:rPr sz="3300" b="0" strike="sngStrike" spc="-45" dirty="0">
                <a:solidFill>
                  <a:srgbClr val="5C5C5C"/>
                </a:solidFill>
                <a:latin typeface="游ゴシック Light"/>
                <a:cs typeface="游ゴシック Light"/>
              </a:rPr>
              <a:t>変更</a:t>
            </a:r>
            <a:endParaRPr sz="3300">
              <a:latin typeface="游ゴシック Light"/>
              <a:cs typeface="游ゴシック Ligh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5" y="2136060"/>
            <a:ext cx="18978245" cy="9172575"/>
            <a:chOff x="925" y="2136060"/>
            <a:chExt cx="18978245" cy="9172575"/>
          </a:xfrm>
        </p:grpSpPr>
        <p:sp>
          <p:nvSpPr>
            <p:cNvPr id="34" name="object 34"/>
            <p:cNvSpPr/>
            <p:nvPr/>
          </p:nvSpPr>
          <p:spPr>
            <a:xfrm>
              <a:off x="18308343" y="3816467"/>
              <a:ext cx="0" cy="1288415"/>
            </a:xfrm>
            <a:custGeom>
              <a:avLst/>
              <a:gdLst/>
              <a:ahLst/>
              <a:cxnLst/>
              <a:rect l="l" t="t" r="r" b="b"/>
              <a:pathLst>
                <a:path h="1288414">
                  <a:moveTo>
                    <a:pt x="0" y="1288089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114631" y="3570571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198946" y="0"/>
                  </a:moveTo>
                  <a:lnTo>
                    <a:pt x="0" y="397893"/>
                  </a:lnTo>
                  <a:lnTo>
                    <a:pt x="397893" y="397893"/>
                  </a:lnTo>
                  <a:lnTo>
                    <a:pt x="19894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674854" y="2308830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0" y="0"/>
                  </a:moveTo>
                  <a:lnTo>
                    <a:pt x="1288493" y="1288493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600983" y="2308830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1288493" y="0"/>
                  </a:moveTo>
                  <a:lnTo>
                    <a:pt x="0" y="1288493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366055" y="2329772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0" y="0"/>
                  </a:moveTo>
                  <a:lnTo>
                    <a:pt x="1288493" y="1288493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292183" y="2329772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1288493" y="0"/>
                  </a:moveTo>
                  <a:lnTo>
                    <a:pt x="0" y="1288493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5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1533" y="3727635"/>
              <a:ext cx="8691245" cy="5822315"/>
            </a:xfrm>
            <a:custGeom>
              <a:avLst/>
              <a:gdLst/>
              <a:ahLst/>
              <a:cxnLst/>
              <a:rect l="l" t="t" r="r" b="b"/>
              <a:pathLst>
                <a:path w="8691245" h="5822315">
                  <a:moveTo>
                    <a:pt x="8690834" y="0"/>
                  </a:moveTo>
                  <a:lnTo>
                    <a:pt x="0" y="0"/>
                  </a:lnTo>
                  <a:lnTo>
                    <a:pt x="0" y="5717046"/>
                  </a:lnTo>
                  <a:lnTo>
                    <a:pt x="8236" y="5757844"/>
                  </a:lnTo>
                  <a:lnTo>
                    <a:pt x="30698" y="5791143"/>
                  </a:lnTo>
                  <a:lnTo>
                    <a:pt x="64013" y="5813585"/>
                  </a:lnTo>
                  <a:lnTo>
                    <a:pt x="104811" y="5821812"/>
                  </a:lnTo>
                  <a:lnTo>
                    <a:pt x="8586023" y="5821812"/>
                  </a:lnTo>
                  <a:lnTo>
                    <a:pt x="8626835" y="5813579"/>
                  </a:lnTo>
                  <a:lnTo>
                    <a:pt x="8660149" y="5791127"/>
                  </a:lnTo>
                  <a:lnTo>
                    <a:pt x="8682603" y="5757826"/>
                  </a:lnTo>
                  <a:lnTo>
                    <a:pt x="8690834" y="5717046"/>
                  </a:lnTo>
                  <a:lnTo>
                    <a:pt x="869083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1533" y="2973731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2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4" y="753903"/>
                  </a:lnTo>
                  <a:lnTo>
                    <a:pt x="8690834" y="52414"/>
                  </a:lnTo>
                  <a:lnTo>
                    <a:pt x="8686715" y="31979"/>
                  </a:lnTo>
                  <a:lnTo>
                    <a:pt x="8675483" y="15322"/>
                  </a:lnTo>
                  <a:lnTo>
                    <a:pt x="8658823" y="4108"/>
                  </a:lnTo>
                  <a:lnTo>
                    <a:pt x="863842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887644" y="568434"/>
            <a:ext cx="831850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避難した作業を削除する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0343005" y="3505517"/>
            <a:ext cx="38290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C64"/>
                </a:solidFill>
                <a:latin typeface="メイリオ"/>
                <a:cs typeface="メイリオ"/>
              </a:rPr>
              <a:t>git</a:t>
            </a:r>
            <a:r>
              <a:rPr sz="3950" spc="-1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950" spc="260" dirty="0">
                <a:solidFill>
                  <a:srgbClr val="D17C64"/>
                </a:solidFill>
                <a:latin typeface="メイリオ"/>
                <a:cs typeface="メイリオ"/>
              </a:rPr>
              <a:t>stash</a:t>
            </a:r>
            <a:r>
              <a:rPr sz="3950" spc="-1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950" spc="330" dirty="0">
                <a:solidFill>
                  <a:srgbClr val="D17C64"/>
                </a:solidFill>
                <a:latin typeface="メイリオ"/>
                <a:cs typeface="メイリオ"/>
              </a:rPr>
              <a:t>drop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2960" y="2816009"/>
            <a:ext cx="7980680" cy="6522084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950" spc="20" dirty="0">
                <a:solidFill>
                  <a:srgbClr val="FFFFFF"/>
                </a:solidFill>
                <a:latin typeface="游ゴシック"/>
                <a:cs typeface="游ゴシック"/>
              </a:rPr>
              <a:t># 最新の作業を削除する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游ゴシック"/>
                <a:cs typeface="游ゴシック"/>
              </a:rPr>
              <a:t>stash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25" dirty="0">
                <a:solidFill>
                  <a:srgbClr val="FFFFFF"/>
                </a:solidFill>
                <a:latin typeface="游ゴシック"/>
                <a:cs typeface="游ゴシック"/>
              </a:rPr>
              <a:t>drop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0"/>
              </a:spcBef>
            </a:pPr>
            <a:r>
              <a:rPr sz="3950" spc="20" dirty="0">
                <a:solidFill>
                  <a:srgbClr val="FFFFFF"/>
                </a:solidFill>
                <a:latin typeface="游ゴシック"/>
                <a:cs typeface="游ゴシック"/>
              </a:rPr>
              <a:t># 特定の作業を削除する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游ゴシック"/>
                <a:cs typeface="游ゴシック"/>
              </a:rPr>
              <a:t>stash</a:t>
            </a:r>
            <a:r>
              <a:rPr sz="3950" spc="21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45" dirty="0">
                <a:solidFill>
                  <a:srgbClr val="FFFFFF"/>
                </a:solidFill>
                <a:latin typeface="游ゴシック"/>
                <a:cs typeface="游ゴシック"/>
              </a:rPr>
              <a:t>drop</a:t>
            </a:r>
            <a:r>
              <a:rPr sz="3950" spc="-25" dirty="0">
                <a:solidFill>
                  <a:srgbClr val="FFFFFF"/>
                </a:solidFill>
                <a:latin typeface="游ゴシック"/>
                <a:cs typeface="游ゴシック"/>
              </a:rPr>
              <a:t> [スタッシュ名]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游ゴシック"/>
                <a:cs typeface="游ゴシック"/>
              </a:rPr>
              <a:t>stash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245" dirty="0">
                <a:solidFill>
                  <a:srgbClr val="FFFFFF"/>
                </a:solidFill>
                <a:latin typeface="游ゴシック"/>
                <a:cs typeface="游ゴシック"/>
              </a:rPr>
              <a:t>drop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70" dirty="0">
                <a:solidFill>
                  <a:srgbClr val="FFFFFF"/>
                </a:solidFill>
                <a:latin typeface="游ゴシック"/>
                <a:cs typeface="游ゴシック"/>
              </a:rPr>
              <a:t>stash@{1}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3950" spc="30" dirty="0">
                <a:solidFill>
                  <a:srgbClr val="FFFFFF"/>
                </a:solidFill>
                <a:latin typeface="游ゴシック"/>
                <a:cs typeface="游ゴシック"/>
              </a:rPr>
              <a:t># 全作業を削除する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游ゴシック"/>
                <a:cs typeface="游ゴシック"/>
              </a:rPr>
              <a:t>stash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游ゴシック"/>
                <a:cs typeface="游ゴシック"/>
              </a:rPr>
              <a:t>clear</a:t>
            </a:r>
            <a:endParaRPr sz="3950">
              <a:latin typeface="游ゴシック"/>
              <a:cs typeface="游ゴシック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8975" y="568434"/>
            <a:ext cx="90722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60" dirty="0">
                <a:latin typeface="Yu Gothic UI Light"/>
                <a:cs typeface="Yu Gothic UI Light"/>
              </a:rPr>
              <a:t>変更を記録する</a:t>
            </a:r>
            <a:r>
              <a:rPr b="0" spc="1180" dirty="0">
                <a:latin typeface="Yu Gothic UI Light"/>
                <a:cs typeface="Yu Gothic UI Light"/>
              </a:rPr>
              <a:t>（</a:t>
            </a:r>
            <a:r>
              <a:rPr b="0" spc="765" dirty="0">
                <a:latin typeface="Yu Gothic UI Light"/>
                <a:cs typeface="Yu Gothic UI Light"/>
              </a:rPr>
              <a:t>コミット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57002"/>
            <a:ext cx="10052050" cy="9151620"/>
            <a:chOff x="0" y="2157002"/>
            <a:chExt cx="10052050" cy="9151620"/>
          </a:xfrm>
        </p:grpSpPr>
        <p:sp>
          <p:nvSpPr>
            <p:cNvPr id="4" name="object 4"/>
            <p:cNvSpPr/>
            <p:nvPr/>
          </p:nvSpPr>
          <p:spPr>
            <a:xfrm>
              <a:off x="0" y="2157002"/>
              <a:ext cx="10052050" cy="9151620"/>
            </a:xfrm>
            <a:custGeom>
              <a:avLst/>
              <a:gdLst/>
              <a:ahLst/>
              <a:cxnLst/>
              <a:rect l="l" t="t" r="r" b="b"/>
              <a:pathLst>
                <a:path w="10052050" h="9151620">
                  <a:moveTo>
                    <a:pt x="10052049" y="0"/>
                  </a:moveTo>
                  <a:lnTo>
                    <a:pt x="0" y="0"/>
                  </a:lnTo>
                  <a:lnTo>
                    <a:pt x="0" y="9151553"/>
                  </a:lnTo>
                  <a:lnTo>
                    <a:pt x="10052049" y="9151553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74" y="6418652"/>
              <a:ext cx="4125595" cy="2115185"/>
            </a:xfrm>
            <a:custGeom>
              <a:avLst/>
              <a:gdLst/>
              <a:ahLst/>
              <a:cxnLst/>
              <a:rect l="l" t="t" r="r" b="b"/>
              <a:pathLst>
                <a:path w="4125595" h="2115184">
                  <a:moveTo>
                    <a:pt x="4073179" y="397893"/>
                  </a:moveTo>
                  <a:lnTo>
                    <a:pt x="52349" y="397893"/>
                  </a:lnTo>
                  <a:lnTo>
                    <a:pt x="31973" y="402010"/>
                  </a:lnTo>
                  <a:lnTo>
                    <a:pt x="15331" y="413232"/>
                  </a:lnTo>
                  <a:lnTo>
                    <a:pt x="4113" y="429867"/>
                  </a:lnTo>
                  <a:lnTo>
                    <a:pt x="0" y="450223"/>
                  </a:lnTo>
                  <a:lnTo>
                    <a:pt x="0" y="2062788"/>
                  </a:lnTo>
                  <a:lnTo>
                    <a:pt x="4122" y="2083157"/>
                  </a:lnTo>
                  <a:lnTo>
                    <a:pt x="15349" y="2099791"/>
                  </a:lnTo>
                  <a:lnTo>
                    <a:pt x="31993" y="2111006"/>
                  </a:lnTo>
                  <a:lnTo>
                    <a:pt x="52349" y="2115118"/>
                  </a:lnTo>
                  <a:lnTo>
                    <a:pt x="4073179" y="2115118"/>
                  </a:lnTo>
                  <a:lnTo>
                    <a:pt x="4093554" y="2111002"/>
                  </a:lnTo>
                  <a:lnTo>
                    <a:pt x="4110196" y="2099780"/>
                  </a:lnTo>
                  <a:lnTo>
                    <a:pt x="4121414" y="2083144"/>
                  </a:lnTo>
                  <a:lnTo>
                    <a:pt x="4125528" y="2062788"/>
                  </a:lnTo>
                  <a:lnTo>
                    <a:pt x="4125528" y="450223"/>
                  </a:lnTo>
                  <a:lnTo>
                    <a:pt x="4121406" y="429854"/>
                  </a:lnTo>
                  <a:lnTo>
                    <a:pt x="4110179" y="413221"/>
                  </a:lnTo>
                  <a:lnTo>
                    <a:pt x="4093534" y="402006"/>
                  </a:lnTo>
                  <a:lnTo>
                    <a:pt x="4073179" y="397893"/>
                  </a:lnTo>
                  <a:close/>
                </a:path>
                <a:path w="4125595" h="2115184">
                  <a:moveTo>
                    <a:pt x="1978997" y="0"/>
                  </a:moveTo>
                  <a:lnTo>
                    <a:pt x="1861586" y="397893"/>
                  </a:lnTo>
                  <a:lnTo>
                    <a:pt x="2096408" y="397893"/>
                  </a:lnTo>
                  <a:lnTo>
                    <a:pt x="197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5801" y="7055147"/>
            <a:ext cx="3543935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950" b="0" spc="-10" dirty="0">
                <a:solidFill>
                  <a:srgbClr val="5C5C5C"/>
                </a:solidFill>
                <a:latin typeface="游ゴシック Light"/>
                <a:cs typeface="游ゴシック Light"/>
              </a:rPr>
              <a:t>メッセージ付きで記録するよ</a:t>
            </a:r>
            <a:endParaRPr sz="3950">
              <a:latin typeface="游ゴシック Light"/>
              <a:cs typeface="游ゴシック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1564" y="6418652"/>
            <a:ext cx="4125595" cy="4460875"/>
          </a:xfrm>
          <a:custGeom>
            <a:avLst/>
            <a:gdLst/>
            <a:ahLst/>
            <a:cxnLst/>
            <a:rect l="l" t="t" r="r" b="b"/>
            <a:pathLst>
              <a:path w="4125595" h="4460875">
                <a:moveTo>
                  <a:pt x="4073179" y="439125"/>
                </a:moveTo>
                <a:lnTo>
                  <a:pt x="52349" y="439125"/>
                </a:lnTo>
                <a:lnTo>
                  <a:pt x="31980" y="443237"/>
                </a:lnTo>
                <a:lnTo>
                  <a:pt x="15339" y="454449"/>
                </a:lnTo>
                <a:lnTo>
                  <a:pt x="4116" y="471079"/>
                </a:lnTo>
                <a:lnTo>
                  <a:pt x="0" y="491443"/>
                </a:lnTo>
                <a:lnTo>
                  <a:pt x="0" y="4408280"/>
                </a:lnTo>
                <a:lnTo>
                  <a:pt x="4113" y="4428669"/>
                </a:lnTo>
                <a:lnTo>
                  <a:pt x="15332" y="4445295"/>
                </a:lnTo>
                <a:lnTo>
                  <a:pt x="31972" y="4456494"/>
                </a:lnTo>
                <a:lnTo>
                  <a:pt x="52349" y="4460597"/>
                </a:lnTo>
                <a:lnTo>
                  <a:pt x="4073179" y="4460597"/>
                </a:lnTo>
                <a:lnTo>
                  <a:pt x="4093548" y="4456485"/>
                </a:lnTo>
                <a:lnTo>
                  <a:pt x="4110189" y="4445273"/>
                </a:lnTo>
                <a:lnTo>
                  <a:pt x="4121412" y="4428644"/>
                </a:lnTo>
                <a:lnTo>
                  <a:pt x="4125528" y="4408280"/>
                </a:lnTo>
                <a:lnTo>
                  <a:pt x="4125528" y="491443"/>
                </a:lnTo>
                <a:lnTo>
                  <a:pt x="4121414" y="471054"/>
                </a:lnTo>
                <a:lnTo>
                  <a:pt x="4110195" y="454427"/>
                </a:lnTo>
                <a:lnTo>
                  <a:pt x="4093556" y="443229"/>
                </a:lnTo>
                <a:lnTo>
                  <a:pt x="4073179" y="439125"/>
                </a:lnTo>
                <a:close/>
              </a:path>
              <a:path w="4125595" h="4460875">
                <a:moveTo>
                  <a:pt x="1978997" y="0"/>
                </a:moveTo>
                <a:lnTo>
                  <a:pt x="1861586" y="439125"/>
                </a:lnTo>
                <a:lnTo>
                  <a:pt x="2096408" y="439125"/>
                </a:lnTo>
                <a:lnTo>
                  <a:pt x="1978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72990" y="7055147"/>
            <a:ext cx="4046220" cy="3665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-20" dirty="0">
                <a:solidFill>
                  <a:srgbClr val="5C5C5C"/>
                </a:solidFill>
                <a:latin typeface="游ゴシック Light"/>
                <a:cs typeface="游ゴシック Light"/>
              </a:rPr>
              <a:t>・変更</a:t>
            </a:r>
            <a:endParaRPr sz="3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b="0" spc="-10" dirty="0">
                <a:solidFill>
                  <a:srgbClr val="5C5C5C"/>
                </a:solidFill>
                <a:latin typeface="游ゴシック Light"/>
                <a:cs typeface="游ゴシック Light"/>
              </a:rPr>
              <a:t>・新規作成</a:t>
            </a:r>
            <a:endParaRPr sz="3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0" spc="-20" dirty="0">
                <a:solidFill>
                  <a:srgbClr val="5C5C5C"/>
                </a:solidFill>
                <a:latin typeface="游ゴシック Light"/>
                <a:cs typeface="游ゴシック Light"/>
              </a:rPr>
              <a:t>・削除</a:t>
            </a:r>
            <a:endParaRPr sz="3950">
              <a:latin typeface="游ゴシック Light"/>
              <a:cs typeface="游ゴシック Light"/>
            </a:endParaRPr>
          </a:p>
          <a:p>
            <a:pPr marL="514984" marR="5080" indent="-502920">
              <a:lnSpc>
                <a:spcPct val="100899"/>
              </a:lnSpc>
            </a:pPr>
            <a:r>
              <a:rPr sz="3950" b="0" spc="-40" dirty="0">
                <a:solidFill>
                  <a:srgbClr val="5C5C5C"/>
                </a:solidFill>
                <a:latin typeface="游ゴシック Light"/>
                <a:cs typeface="游ゴシック Light"/>
              </a:rPr>
              <a:t>・複数ファイル</a:t>
            </a:r>
            <a:r>
              <a:rPr sz="3950" b="0" spc="-50" dirty="0">
                <a:solidFill>
                  <a:srgbClr val="5C5C5C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-10" dirty="0">
                <a:solidFill>
                  <a:srgbClr val="5C5C5C"/>
                </a:solidFill>
                <a:latin typeface="游ゴシック Light"/>
                <a:cs typeface="游ゴシック Light"/>
              </a:rPr>
              <a:t>の変更、作成、</a:t>
            </a:r>
            <a:r>
              <a:rPr sz="3950" b="0" spc="-25" dirty="0">
                <a:solidFill>
                  <a:srgbClr val="5C5C5C"/>
                </a:solidFill>
                <a:latin typeface="游ゴシック Light"/>
                <a:cs typeface="游ゴシック Light"/>
              </a:rPr>
              <a:t>削除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1549" y="2994673"/>
            <a:ext cx="8659495" cy="3131185"/>
            <a:chOff x="701549" y="2994673"/>
            <a:chExt cx="8659495" cy="3131185"/>
          </a:xfrm>
        </p:grpSpPr>
        <p:sp>
          <p:nvSpPr>
            <p:cNvPr id="10" name="object 10"/>
            <p:cNvSpPr/>
            <p:nvPr/>
          </p:nvSpPr>
          <p:spPr>
            <a:xfrm>
              <a:off x="701549" y="3748576"/>
              <a:ext cx="8659495" cy="2377440"/>
            </a:xfrm>
            <a:custGeom>
              <a:avLst/>
              <a:gdLst/>
              <a:ahLst/>
              <a:cxnLst/>
              <a:rect l="l" t="t" r="r" b="b"/>
              <a:pathLst>
                <a:path w="8659495" h="2377440">
                  <a:moveTo>
                    <a:pt x="8659422" y="0"/>
                  </a:moveTo>
                  <a:lnTo>
                    <a:pt x="0" y="0"/>
                  </a:lnTo>
                  <a:lnTo>
                    <a:pt x="0" y="2272077"/>
                  </a:lnTo>
                  <a:lnTo>
                    <a:pt x="8227" y="2312875"/>
                  </a:lnTo>
                  <a:lnTo>
                    <a:pt x="30654" y="2346191"/>
                  </a:lnTo>
                  <a:lnTo>
                    <a:pt x="63913" y="2368654"/>
                  </a:lnTo>
                  <a:lnTo>
                    <a:pt x="104624" y="2376890"/>
                  </a:lnTo>
                  <a:lnTo>
                    <a:pt x="8554797" y="2376890"/>
                  </a:lnTo>
                  <a:lnTo>
                    <a:pt x="8595522" y="2368651"/>
                  </a:lnTo>
                  <a:lnTo>
                    <a:pt x="8628779" y="2346184"/>
                  </a:lnTo>
                  <a:lnTo>
                    <a:pt x="8651200" y="2312867"/>
                  </a:lnTo>
                  <a:lnTo>
                    <a:pt x="8659422" y="2272077"/>
                  </a:lnTo>
                  <a:lnTo>
                    <a:pt x="865942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1549" y="2994673"/>
              <a:ext cx="8659495" cy="754380"/>
            </a:xfrm>
            <a:custGeom>
              <a:avLst/>
              <a:gdLst/>
              <a:ahLst/>
              <a:cxnLst/>
              <a:rect l="l" t="t" r="r" b="b"/>
              <a:pathLst>
                <a:path w="8659495" h="754379">
                  <a:moveTo>
                    <a:pt x="8607061" y="0"/>
                  </a:moveTo>
                  <a:lnTo>
                    <a:pt x="52360" y="0"/>
                  </a:lnTo>
                  <a:lnTo>
                    <a:pt x="32009" y="4118"/>
                  </a:lnTo>
                  <a:lnTo>
                    <a:pt x="15363" y="15351"/>
                  </a:lnTo>
                  <a:lnTo>
                    <a:pt x="4124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59422" y="753903"/>
                  </a:lnTo>
                  <a:lnTo>
                    <a:pt x="8659422" y="52414"/>
                  </a:lnTo>
                  <a:lnTo>
                    <a:pt x="8655307" y="31979"/>
                  </a:lnTo>
                  <a:lnTo>
                    <a:pt x="8644086" y="15322"/>
                  </a:lnTo>
                  <a:lnTo>
                    <a:pt x="8627442" y="4108"/>
                  </a:lnTo>
                  <a:lnTo>
                    <a:pt x="8607061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2975" y="2836952"/>
            <a:ext cx="7991475" cy="287845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b="0" spc="-265" dirty="0">
                <a:solidFill>
                  <a:srgbClr val="FFFFFF"/>
                </a:solidFill>
                <a:latin typeface="游ゴシック Light"/>
                <a:cs typeface="游ゴシック Light"/>
              </a:rPr>
              <a:t>&gt;_</a:t>
            </a:r>
            <a:r>
              <a:rPr sz="2950" b="0" spc="-20" dirty="0">
                <a:solidFill>
                  <a:srgbClr val="FFFFFF"/>
                </a:solidFill>
                <a:latin typeface="游ゴシック Light"/>
                <a:cs typeface="游ゴシック Light"/>
              </a:rPr>
              <a:t> ターミナル</a:t>
            </a:r>
            <a:endParaRPr sz="2950">
              <a:latin typeface="游ゴシック Light"/>
              <a:cs typeface="游ゴシック Light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40" dirty="0">
                <a:solidFill>
                  <a:srgbClr val="FFFFFF"/>
                </a:solidFill>
                <a:latin typeface="游ゴシック Light"/>
                <a:cs typeface="游ゴシック Light"/>
              </a:rPr>
              <a:t>commit</a:t>
            </a:r>
            <a:endParaRPr sz="3950">
              <a:latin typeface="游ゴシック Light"/>
              <a:cs typeface="游ゴシック Light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20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21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50" dirty="0">
                <a:solidFill>
                  <a:srgbClr val="FFFFFF"/>
                </a:solidFill>
                <a:latin typeface="游ゴシック Light"/>
                <a:cs typeface="游ゴシック Light"/>
              </a:rPr>
              <a:t>commit</a:t>
            </a:r>
            <a:r>
              <a:rPr sz="3950" b="0" spc="140" dirty="0">
                <a:solidFill>
                  <a:srgbClr val="FFFFFF"/>
                </a:solidFill>
                <a:latin typeface="游ゴシック Light"/>
                <a:cs typeface="游ゴシック Light"/>
              </a:rPr>
              <a:t> -</a:t>
            </a:r>
            <a:r>
              <a:rPr sz="3950" b="0" spc="130" dirty="0">
                <a:solidFill>
                  <a:srgbClr val="FFFFFF"/>
                </a:solidFill>
                <a:latin typeface="游ゴシック Light"/>
                <a:cs typeface="游ゴシック Light"/>
              </a:rPr>
              <a:t>m</a:t>
            </a:r>
            <a:r>
              <a:rPr sz="3950" b="0" spc="-145" dirty="0">
                <a:solidFill>
                  <a:srgbClr val="FFFFFF"/>
                </a:solidFill>
                <a:latin typeface="游ゴシック Light"/>
                <a:cs typeface="游ゴシック Light"/>
              </a:rPr>
              <a:t> "&lt;メッセージ&gt;"</a:t>
            </a:r>
            <a:endParaRPr sz="3950">
              <a:latin typeface="游ゴシック Light"/>
              <a:cs typeface="游ゴシック Light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20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204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50" dirty="0">
                <a:solidFill>
                  <a:srgbClr val="FFFFFF"/>
                </a:solidFill>
                <a:latin typeface="游ゴシック Light"/>
                <a:cs typeface="游ゴシック Light"/>
              </a:rPr>
              <a:t>commit</a:t>
            </a:r>
            <a:r>
              <a:rPr sz="3950" b="0" spc="20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80" dirty="0">
                <a:solidFill>
                  <a:srgbClr val="FFFFFF"/>
                </a:solidFill>
                <a:latin typeface="游ゴシック Light"/>
                <a:cs typeface="游ゴシック Light"/>
              </a:rPr>
              <a:t>-</a:t>
            </a:r>
            <a:r>
              <a:rPr sz="3950" b="0" spc="35" dirty="0">
                <a:solidFill>
                  <a:srgbClr val="FFFFFF"/>
                </a:solidFill>
                <a:latin typeface="游ゴシック Light"/>
                <a:cs typeface="游ゴシック Light"/>
              </a:rPr>
              <a:t>v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52050" y="2157002"/>
            <a:ext cx="10052050" cy="9151620"/>
            <a:chOff x="10052050" y="2157002"/>
            <a:chExt cx="10052050" cy="9151620"/>
          </a:xfrm>
        </p:grpSpPr>
        <p:sp>
          <p:nvSpPr>
            <p:cNvPr id="14" name="object 14"/>
            <p:cNvSpPr/>
            <p:nvPr/>
          </p:nvSpPr>
          <p:spPr>
            <a:xfrm>
              <a:off x="10052050" y="2157002"/>
              <a:ext cx="10052050" cy="9151620"/>
            </a:xfrm>
            <a:custGeom>
              <a:avLst/>
              <a:gdLst/>
              <a:ahLst/>
              <a:cxnLst/>
              <a:rect l="l" t="t" r="r" b="b"/>
              <a:pathLst>
                <a:path w="10052050" h="9151620">
                  <a:moveTo>
                    <a:pt x="10052049" y="0"/>
                  </a:moveTo>
                  <a:lnTo>
                    <a:pt x="0" y="0"/>
                  </a:lnTo>
                  <a:lnTo>
                    <a:pt x="0" y="9151553"/>
                  </a:lnTo>
                  <a:lnTo>
                    <a:pt x="10052049" y="9151553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80586" y="9340629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1"/>
                  </a:moveTo>
                  <a:lnTo>
                    <a:pt x="0" y="1559871"/>
                  </a:lnTo>
                  <a:lnTo>
                    <a:pt x="5235" y="1565107"/>
                  </a:lnTo>
                  <a:lnTo>
                    <a:pt x="5235" y="1559871"/>
                  </a:lnTo>
                  <a:close/>
                </a:path>
                <a:path w="1628140" h="1565275">
                  <a:moveTo>
                    <a:pt x="1627908" y="1559871"/>
                  </a:moveTo>
                  <a:lnTo>
                    <a:pt x="1622673" y="1559871"/>
                  </a:lnTo>
                  <a:lnTo>
                    <a:pt x="1622673" y="1565107"/>
                  </a:lnTo>
                  <a:lnTo>
                    <a:pt x="1627908" y="1559871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1"/>
                  </a:lnTo>
                  <a:lnTo>
                    <a:pt x="1622673" y="1559871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80586" y="9338441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0" y="406977"/>
                  </a:lnTo>
                  <a:lnTo>
                    <a:pt x="0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140897" y="109961"/>
                  </a:lnTo>
                </a:path>
                <a:path w="1628140" h="1567815">
                  <a:moveTo>
                    <a:pt x="1090301" y="0"/>
                  </a:moveTo>
                  <a:lnTo>
                    <a:pt x="201526" y="0"/>
                  </a:lnTo>
                  <a:lnTo>
                    <a:pt x="4198" y="406977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2931" y="9606873"/>
              <a:ext cx="69264" cy="692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5881" y="9606873"/>
              <a:ext cx="69275" cy="692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042513" y="9799875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259238" y="8322124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041503" y="2649127"/>
            <a:ext cx="10104755" cy="6858634"/>
            <a:chOff x="10041503" y="2649127"/>
            <a:chExt cx="10104755" cy="6858634"/>
          </a:xfrm>
        </p:grpSpPr>
        <p:sp>
          <p:nvSpPr>
            <p:cNvPr id="22" name="object 22"/>
            <p:cNvSpPr/>
            <p:nvPr/>
          </p:nvSpPr>
          <p:spPr>
            <a:xfrm>
              <a:off x="10083413" y="8052110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85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83457" y="4910845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35695" y="6832375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3" y="835660"/>
                  </a:moveTo>
                  <a:lnTo>
                    <a:pt x="1012597" y="835660"/>
                  </a:lnTo>
                  <a:lnTo>
                    <a:pt x="1012282" y="849630"/>
                  </a:lnTo>
                  <a:lnTo>
                    <a:pt x="1050788" y="850900"/>
                  </a:lnTo>
                  <a:lnTo>
                    <a:pt x="1085609" y="850900"/>
                  </a:lnTo>
                  <a:lnTo>
                    <a:pt x="1085652" y="848360"/>
                  </a:lnTo>
                  <a:lnTo>
                    <a:pt x="1236800" y="848360"/>
                  </a:lnTo>
                  <a:lnTo>
                    <a:pt x="1249893" y="835660"/>
                  </a:lnTo>
                  <a:close/>
                </a:path>
                <a:path w="2219959" h="850900">
                  <a:moveTo>
                    <a:pt x="1210905" y="848360"/>
                  </a:moveTo>
                  <a:lnTo>
                    <a:pt x="1137892" y="848360"/>
                  </a:lnTo>
                  <a:lnTo>
                    <a:pt x="1137876" y="850900"/>
                  </a:lnTo>
                  <a:lnTo>
                    <a:pt x="1210939" y="850900"/>
                  </a:lnTo>
                  <a:lnTo>
                    <a:pt x="1210905" y="848360"/>
                  </a:lnTo>
                  <a:close/>
                </a:path>
                <a:path w="2219959" h="850900">
                  <a:moveTo>
                    <a:pt x="1336116" y="835660"/>
                  </a:moveTo>
                  <a:lnTo>
                    <a:pt x="1263071" y="835660"/>
                  </a:lnTo>
                  <a:lnTo>
                    <a:pt x="1263328" y="850900"/>
                  </a:lnTo>
                  <a:lnTo>
                    <a:pt x="1311071" y="849630"/>
                  </a:lnTo>
                  <a:lnTo>
                    <a:pt x="1336514" y="848360"/>
                  </a:lnTo>
                  <a:lnTo>
                    <a:pt x="1336116" y="835660"/>
                  </a:lnTo>
                  <a:close/>
                </a:path>
                <a:path w="2219959" h="850900">
                  <a:moveTo>
                    <a:pt x="960452" y="835660"/>
                  </a:moveTo>
                  <a:lnTo>
                    <a:pt x="887533" y="835660"/>
                  </a:lnTo>
                  <a:lnTo>
                    <a:pt x="886886" y="844550"/>
                  </a:lnTo>
                  <a:lnTo>
                    <a:pt x="900090" y="844550"/>
                  </a:lnTo>
                  <a:lnTo>
                    <a:pt x="952610" y="847090"/>
                  </a:lnTo>
                  <a:lnTo>
                    <a:pt x="960050" y="848360"/>
                  </a:lnTo>
                  <a:lnTo>
                    <a:pt x="960452" y="835660"/>
                  </a:lnTo>
                  <a:close/>
                </a:path>
                <a:path w="2219959" h="850900">
                  <a:moveTo>
                    <a:pt x="1461023" y="835660"/>
                  </a:moveTo>
                  <a:lnTo>
                    <a:pt x="1388229" y="835660"/>
                  </a:lnTo>
                  <a:lnTo>
                    <a:pt x="1388670" y="845820"/>
                  </a:lnTo>
                  <a:lnTo>
                    <a:pt x="1417339" y="844550"/>
                  </a:lnTo>
                  <a:lnTo>
                    <a:pt x="1461588" y="842010"/>
                  </a:lnTo>
                  <a:lnTo>
                    <a:pt x="1461023" y="835660"/>
                  </a:lnTo>
                  <a:close/>
                </a:path>
                <a:path w="2219959" h="850900">
                  <a:moveTo>
                    <a:pt x="1512980" y="822960"/>
                  </a:moveTo>
                  <a:lnTo>
                    <a:pt x="762835" y="822960"/>
                  </a:lnTo>
                  <a:lnTo>
                    <a:pt x="761868" y="834390"/>
                  </a:lnTo>
                  <a:lnTo>
                    <a:pt x="835000" y="840740"/>
                  </a:lnTo>
                  <a:lnTo>
                    <a:pt x="835513" y="835660"/>
                  </a:lnTo>
                  <a:lnTo>
                    <a:pt x="1500142" y="835660"/>
                  </a:lnTo>
                  <a:lnTo>
                    <a:pt x="1512980" y="822960"/>
                  </a:lnTo>
                  <a:close/>
                </a:path>
                <a:path w="2219959" h="850900">
                  <a:moveTo>
                    <a:pt x="1585627" y="822960"/>
                  </a:moveTo>
                  <a:lnTo>
                    <a:pt x="1512980" y="822960"/>
                  </a:lnTo>
                  <a:lnTo>
                    <a:pt x="1514048" y="838200"/>
                  </a:lnTo>
                  <a:lnTo>
                    <a:pt x="1528745" y="836930"/>
                  </a:lnTo>
                  <a:lnTo>
                    <a:pt x="1584589" y="830580"/>
                  </a:lnTo>
                  <a:lnTo>
                    <a:pt x="1586760" y="830580"/>
                  </a:lnTo>
                  <a:lnTo>
                    <a:pt x="1585627" y="822960"/>
                  </a:lnTo>
                  <a:close/>
                </a:path>
                <a:path w="2219959" h="850900">
                  <a:moveTo>
                    <a:pt x="1637248" y="810260"/>
                  </a:moveTo>
                  <a:lnTo>
                    <a:pt x="638943" y="810260"/>
                  </a:lnTo>
                  <a:lnTo>
                    <a:pt x="637167" y="819150"/>
                  </a:lnTo>
                  <a:lnTo>
                    <a:pt x="678157" y="825500"/>
                  </a:lnTo>
                  <a:lnTo>
                    <a:pt x="710122" y="829310"/>
                  </a:lnTo>
                  <a:lnTo>
                    <a:pt x="711077" y="822960"/>
                  </a:lnTo>
                  <a:lnTo>
                    <a:pt x="1624603" y="822960"/>
                  </a:lnTo>
                  <a:lnTo>
                    <a:pt x="1637248" y="810260"/>
                  </a:lnTo>
                  <a:close/>
                </a:path>
                <a:path w="2219959" h="850900">
                  <a:moveTo>
                    <a:pt x="1722200" y="797560"/>
                  </a:moveTo>
                  <a:lnTo>
                    <a:pt x="587678" y="797560"/>
                  </a:lnTo>
                  <a:lnTo>
                    <a:pt x="600288" y="810260"/>
                  </a:lnTo>
                  <a:lnTo>
                    <a:pt x="1637248" y="810260"/>
                  </a:lnTo>
                  <a:lnTo>
                    <a:pt x="1638858" y="824230"/>
                  </a:lnTo>
                  <a:lnTo>
                    <a:pt x="1639574" y="824230"/>
                  </a:lnTo>
                  <a:lnTo>
                    <a:pt x="1692985" y="816610"/>
                  </a:lnTo>
                  <a:lnTo>
                    <a:pt x="1709826" y="812800"/>
                  </a:lnTo>
                  <a:lnTo>
                    <a:pt x="1709078" y="810260"/>
                  </a:lnTo>
                  <a:lnTo>
                    <a:pt x="1722200" y="797560"/>
                  </a:lnTo>
                  <a:close/>
                </a:path>
                <a:path w="2219959" h="850900">
                  <a:moveTo>
                    <a:pt x="1829556" y="772160"/>
                  </a:moveTo>
                  <a:lnTo>
                    <a:pt x="466111" y="772160"/>
                  </a:lnTo>
                  <a:lnTo>
                    <a:pt x="478389" y="784860"/>
                  </a:lnTo>
                  <a:lnTo>
                    <a:pt x="516382" y="784860"/>
                  </a:lnTo>
                  <a:lnTo>
                    <a:pt x="514103" y="797560"/>
                  </a:lnTo>
                  <a:lnTo>
                    <a:pt x="585665" y="811530"/>
                  </a:lnTo>
                  <a:lnTo>
                    <a:pt x="587678" y="797560"/>
                  </a:lnTo>
                  <a:lnTo>
                    <a:pt x="1788394" y="797560"/>
                  </a:lnTo>
                  <a:lnTo>
                    <a:pt x="1792230" y="796290"/>
                  </a:lnTo>
                  <a:lnTo>
                    <a:pt x="1832765" y="784860"/>
                  </a:lnTo>
                  <a:lnTo>
                    <a:pt x="1829556" y="772160"/>
                  </a:lnTo>
                  <a:close/>
                </a:path>
                <a:path w="2219959" h="850900">
                  <a:moveTo>
                    <a:pt x="1788394" y="797560"/>
                  </a:moveTo>
                  <a:lnTo>
                    <a:pt x="1759820" y="797560"/>
                  </a:lnTo>
                  <a:lnTo>
                    <a:pt x="1761416" y="802640"/>
                  </a:lnTo>
                  <a:lnTo>
                    <a:pt x="1788394" y="797560"/>
                  </a:lnTo>
                  <a:close/>
                </a:path>
                <a:path w="2219959" h="850900">
                  <a:moveTo>
                    <a:pt x="1945647" y="734060"/>
                  </a:moveTo>
                  <a:lnTo>
                    <a:pt x="346952" y="734060"/>
                  </a:lnTo>
                  <a:lnTo>
                    <a:pt x="359087" y="746760"/>
                  </a:lnTo>
                  <a:lnTo>
                    <a:pt x="383742" y="746760"/>
                  </a:lnTo>
                  <a:lnTo>
                    <a:pt x="396260" y="759460"/>
                  </a:lnTo>
                  <a:lnTo>
                    <a:pt x="394746" y="763270"/>
                  </a:lnTo>
                  <a:lnTo>
                    <a:pt x="459944" y="783590"/>
                  </a:lnTo>
                  <a:lnTo>
                    <a:pt x="461888" y="784860"/>
                  </a:lnTo>
                  <a:lnTo>
                    <a:pt x="463430" y="784860"/>
                  </a:lnTo>
                  <a:lnTo>
                    <a:pt x="466111" y="772160"/>
                  </a:lnTo>
                  <a:lnTo>
                    <a:pt x="1855401" y="772160"/>
                  </a:lnTo>
                  <a:lnTo>
                    <a:pt x="1866987" y="759460"/>
                  </a:lnTo>
                  <a:lnTo>
                    <a:pt x="1902597" y="759460"/>
                  </a:lnTo>
                  <a:lnTo>
                    <a:pt x="1949467" y="741680"/>
                  </a:lnTo>
                  <a:lnTo>
                    <a:pt x="1945647" y="734060"/>
                  </a:lnTo>
                  <a:close/>
                </a:path>
                <a:path w="2219959" h="850900">
                  <a:moveTo>
                    <a:pt x="1902597" y="759460"/>
                  </a:moveTo>
                  <a:lnTo>
                    <a:pt x="1878497" y="759460"/>
                  </a:lnTo>
                  <a:lnTo>
                    <a:pt x="1881796" y="767080"/>
                  </a:lnTo>
                  <a:lnTo>
                    <a:pt x="1902597" y="759460"/>
                  </a:lnTo>
                  <a:close/>
                </a:path>
                <a:path w="2219959" h="850900">
                  <a:moveTo>
                    <a:pt x="1992410" y="708660"/>
                  </a:moveTo>
                  <a:lnTo>
                    <a:pt x="278902" y="708660"/>
                  </a:lnTo>
                  <a:lnTo>
                    <a:pt x="274676" y="722630"/>
                  </a:lnTo>
                  <a:lnTo>
                    <a:pt x="300719" y="732790"/>
                  </a:lnTo>
                  <a:lnTo>
                    <a:pt x="341974" y="746760"/>
                  </a:lnTo>
                  <a:lnTo>
                    <a:pt x="343539" y="746760"/>
                  </a:lnTo>
                  <a:lnTo>
                    <a:pt x="346952" y="734060"/>
                  </a:lnTo>
                  <a:lnTo>
                    <a:pt x="1957580" y="734060"/>
                  </a:lnTo>
                  <a:lnTo>
                    <a:pt x="1969351" y="721360"/>
                  </a:lnTo>
                  <a:lnTo>
                    <a:pt x="1980960" y="721360"/>
                  </a:lnTo>
                  <a:lnTo>
                    <a:pt x="1992410" y="708660"/>
                  </a:lnTo>
                  <a:close/>
                </a:path>
                <a:path w="2219959" h="850900">
                  <a:moveTo>
                    <a:pt x="2041496" y="695960"/>
                  </a:moveTo>
                  <a:lnTo>
                    <a:pt x="242750" y="695960"/>
                  </a:lnTo>
                  <a:lnTo>
                    <a:pt x="254589" y="708660"/>
                  </a:lnTo>
                  <a:lnTo>
                    <a:pt x="1992410" y="708660"/>
                  </a:lnTo>
                  <a:lnTo>
                    <a:pt x="1997866" y="718820"/>
                  </a:lnTo>
                  <a:lnTo>
                    <a:pt x="2041496" y="695960"/>
                  </a:lnTo>
                  <a:close/>
                </a:path>
                <a:path w="2219959" h="850900">
                  <a:moveTo>
                    <a:pt x="2078875" y="657860"/>
                  </a:moveTo>
                  <a:lnTo>
                    <a:pt x="165722" y="657860"/>
                  </a:lnTo>
                  <a:lnTo>
                    <a:pt x="160568" y="671830"/>
                  </a:lnTo>
                  <a:lnTo>
                    <a:pt x="185061" y="684530"/>
                  </a:lnTo>
                  <a:lnTo>
                    <a:pt x="212108" y="695960"/>
                  </a:lnTo>
                  <a:lnTo>
                    <a:pt x="227803" y="702310"/>
                  </a:lnTo>
                  <a:lnTo>
                    <a:pt x="231123" y="695960"/>
                  </a:lnTo>
                  <a:lnTo>
                    <a:pt x="2041496" y="695960"/>
                  </a:lnTo>
                  <a:lnTo>
                    <a:pt x="2058416" y="687070"/>
                  </a:lnTo>
                  <a:lnTo>
                    <a:pt x="2055895" y="683260"/>
                  </a:lnTo>
                  <a:lnTo>
                    <a:pt x="2067684" y="670560"/>
                  </a:lnTo>
                  <a:lnTo>
                    <a:pt x="2078875" y="657860"/>
                  </a:lnTo>
                  <a:close/>
                </a:path>
                <a:path w="2219959" h="850900">
                  <a:moveTo>
                    <a:pt x="2099443" y="645160"/>
                  </a:moveTo>
                  <a:lnTo>
                    <a:pt x="141625" y="645160"/>
                  </a:lnTo>
                  <a:lnTo>
                    <a:pt x="153297" y="657860"/>
                  </a:lnTo>
                  <a:lnTo>
                    <a:pt x="2089463" y="657860"/>
                  </a:lnTo>
                  <a:lnTo>
                    <a:pt x="2099443" y="645160"/>
                  </a:lnTo>
                  <a:close/>
                </a:path>
                <a:path w="2219959" h="850900">
                  <a:moveTo>
                    <a:pt x="2124223" y="645160"/>
                  </a:moveTo>
                  <a:lnTo>
                    <a:pt x="2099443" y="645160"/>
                  </a:lnTo>
                  <a:lnTo>
                    <a:pt x="2107436" y="656590"/>
                  </a:lnTo>
                  <a:lnTo>
                    <a:pt x="2112431" y="652780"/>
                  </a:lnTo>
                  <a:lnTo>
                    <a:pt x="2124223" y="645160"/>
                  </a:lnTo>
                  <a:close/>
                </a:path>
                <a:path w="2219959" h="850900">
                  <a:moveTo>
                    <a:pt x="2198924" y="556260"/>
                  </a:moveTo>
                  <a:lnTo>
                    <a:pt x="37464" y="556260"/>
                  </a:lnTo>
                  <a:lnTo>
                    <a:pt x="43673" y="568960"/>
                  </a:lnTo>
                  <a:lnTo>
                    <a:pt x="50461" y="581660"/>
                  </a:lnTo>
                  <a:lnTo>
                    <a:pt x="57764" y="594360"/>
                  </a:lnTo>
                  <a:lnTo>
                    <a:pt x="65516" y="594360"/>
                  </a:lnTo>
                  <a:lnTo>
                    <a:pt x="56093" y="604520"/>
                  </a:lnTo>
                  <a:lnTo>
                    <a:pt x="74684" y="619760"/>
                  </a:lnTo>
                  <a:lnTo>
                    <a:pt x="90667" y="632460"/>
                  </a:lnTo>
                  <a:lnTo>
                    <a:pt x="114525" y="646430"/>
                  </a:lnTo>
                  <a:lnTo>
                    <a:pt x="118017" y="648970"/>
                  </a:lnTo>
                  <a:lnTo>
                    <a:pt x="120551" y="645160"/>
                  </a:lnTo>
                  <a:lnTo>
                    <a:pt x="2124223" y="645160"/>
                  </a:lnTo>
                  <a:lnTo>
                    <a:pt x="2132950" y="638810"/>
                  </a:lnTo>
                  <a:lnTo>
                    <a:pt x="2154137" y="619760"/>
                  </a:lnTo>
                  <a:lnTo>
                    <a:pt x="2160069" y="613410"/>
                  </a:lnTo>
                  <a:lnTo>
                    <a:pt x="2153232" y="607060"/>
                  </a:lnTo>
                  <a:lnTo>
                    <a:pt x="2160736" y="594360"/>
                  </a:lnTo>
                  <a:lnTo>
                    <a:pt x="2167848" y="581660"/>
                  </a:lnTo>
                  <a:lnTo>
                    <a:pt x="2174511" y="581660"/>
                  </a:lnTo>
                  <a:lnTo>
                    <a:pt x="2180666" y="568960"/>
                  </a:lnTo>
                  <a:lnTo>
                    <a:pt x="2193321" y="568960"/>
                  </a:lnTo>
                  <a:lnTo>
                    <a:pt x="2194526" y="566420"/>
                  </a:lnTo>
                  <a:lnTo>
                    <a:pt x="2198924" y="556260"/>
                  </a:lnTo>
                  <a:close/>
                </a:path>
                <a:path w="2219959" h="850900">
                  <a:moveTo>
                    <a:pt x="2193321" y="568960"/>
                  </a:moveTo>
                  <a:lnTo>
                    <a:pt x="2180666" y="568960"/>
                  </a:lnTo>
                  <a:lnTo>
                    <a:pt x="2190344" y="572770"/>
                  </a:lnTo>
                  <a:lnTo>
                    <a:pt x="2193321" y="568960"/>
                  </a:lnTo>
                  <a:close/>
                </a:path>
                <a:path w="2219959" h="850900">
                  <a:moveTo>
                    <a:pt x="2203608" y="492760"/>
                  </a:moveTo>
                  <a:lnTo>
                    <a:pt x="2698" y="492760"/>
                  </a:lnTo>
                  <a:lnTo>
                    <a:pt x="7125" y="520700"/>
                  </a:lnTo>
                  <a:lnTo>
                    <a:pt x="25176" y="561340"/>
                  </a:lnTo>
                  <a:lnTo>
                    <a:pt x="37464" y="556260"/>
                  </a:lnTo>
                  <a:lnTo>
                    <a:pt x="2198924" y="556260"/>
                  </a:lnTo>
                  <a:lnTo>
                    <a:pt x="2213054" y="520700"/>
                  </a:lnTo>
                  <a:lnTo>
                    <a:pt x="2215403" y="505460"/>
                  </a:lnTo>
                  <a:lnTo>
                    <a:pt x="2202582" y="505460"/>
                  </a:lnTo>
                  <a:lnTo>
                    <a:pt x="2203608" y="492760"/>
                  </a:lnTo>
                  <a:close/>
                </a:path>
                <a:path w="2219959" h="850900">
                  <a:moveTo>
                    <a:pt x="821615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06" y="492760"/>
                  </a:lnTo>
                  <a:lnTo>
                    <a:pt x="2204121" y="492760"/>
                  </a:lnTo>
                  <a:lnTo>
                    <a:pt x="2204121" y="454660"/>
                  </a:lnTo>
                  <a:lnTo>
                    <a:pt x="2219827" y="454660"/>
                  </a:lnTo>
                  <a:lnTo>
                    <a:pt x="2219827" y="378460"/>
                  </a:lnTo>
                  <a:lnTo>
                    <a:pt x="2204121" y="378460"/>
                  </a:lnTo>
                  <a:lnTo>
                    <a:pt x="2204121" y="327660"/>
                  </a:lnTo>
                  <a:lnTo>
                    <a:pt x="2219827" y="327660"/>
                  </a:lnTo>
                  <a:lnTo>
                    <a:pt x="2219827" y="302260"/>
                  </a:lnTo>
                  <a:lnTo>
                    <a:pt x="1044271" y="302260"/>
                  </a:lnTo>
                  <a:lnTo>
                    <a:pt x="1045559" y="289560"/>
                  </a:lnTo>
                  <a:lnTo>
                    <a:pt x="945522" y="289560"/>
                  </a:lnTo>
                  <a:lnTo>
                    <a:pt x="932469" y="276860"/>
                  </a:lnTo>
                  <a:lnTo>
                    <a:pt x="919259" y="276860"/>
                  </a:lnTo>
                  <a:lnTo>
                    <a:pt x="922233" y="264160"/>
                  </a:lnTo>
                  <a:lnTo>
                    <a:pt x="834383" y="264160"/>
                  </a:lnTo>
                  <a:lnTo>
                    <a:pt x="821615" y="251460"/>
                  </a:lnTo>
                  <a:close/>
                </a:path>
                <a:path w="2219959" h="850900">
                  <a:moveTo>
                    <a:pt x="1083384" y="273050"/>
                  </a:moveTo>
                  <a:lnTo>
                    <a:pt x="1087075" y="276860"/>
                  </a:lnTo>
                  <a:lnTo>
                    <a:pt x="1099579" y="276860"/>
                  </a:lnTo>
                  <a:lnTo>
                    <a:pt x="1096982" y="302260"/>
                  </a:lnTo>
                  <a:lnTo>
                    <a:pt x="1171566" y="302260"/>
                  </a:lnTo>
                  <a:lnTo>
                    <a:pt x="1171630" y="284480"/>
                  </a:lnTo>
                  <a:lnTo>
                    <a:pt x="1110665" y="276860"/>
                  </a:lnTo>
                  <a:lnTo>
                    <a:pt x="1083384" y="273050"/>
                  </a:lnTo>
                  <a:close/>
                </a:path>
                <a:path w="2219959" h="850900">
                  <a:moveTo>
                    <a:pt x="975381" y="257810"/>
                  </a:moveTo>
                  <a:lnTo>
                    <a:pt x="971164" y="289560"/>
                  </a:lnTo>
                  <a:lnTo>
                    <a:pt x="1045559" y="289560"/>
                  </a:lnTo>
                  <a:lnTo>
                    <a:pt x="1047708" y="267970"/>
                  </a:lnTo>
                  <a:lnTo>
                    <a:pt x="975381" y="257810"/>
                  </a:lnTo>
                  <a:close/>
                </a:path>
                <a:path w="2219959" h="850900">
                  <a:moveTo>
                    <a:pt x="852940" y="241300"/>
                  </a:moveTo>
                  <a:lnTo>
                    <a:pt x="847042" y="264160"/>
                  </a:lnTo>
                  <a:lnTo>
                    <a:pt x="922233" y="264160"/>
                  </a:lnTo>
                  <a:lnTo>
                    <a:pt x="925117" y="251460"/>
                  </a:lnTo>
                  <a:lnTo>
                    <a:pt x="852940" y="241300"/>
                  </a:lnTo>
                  <a:close/>
                </a:path>
                <a:path w="2219959" h="850900">
                  <a:moveTo>
                    <a:pt x="577629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55" y="251460"/>
                  </a:lnTo>
                  <a:lnTo>
                    <a:pt x="799410" y="238760"/>
                  </a:lnTo>
                  <a:lnTo>
                    <a:pt x="724333" y="238760"/>
                  </a:lnTo>
                  <a:lnTo>
                    <a:pt x="711747" y="226060"/>
                  </a:lnTo>
                  <a:lnTo>
                    <a:pt x="673550" y="226060"/>
                  </a:lnTo>
                  <a:lnTo>
                    <a:pt x="679071" y="200660"/>
                  </a:lnTo>
                  <a:lnTo>
                    <a:pt x="590199" y="200660"/>
                  </a:lnTo>
                  <a:lnTo>
                    <a:pt x="577629" y="187960"/>
                  </a:lnTo>
                  <a:close/>
                </a:path>
                <a:path w="2219959" h="850900">
                  <a:moveTo>
                    <a:pt x="730481" y="208280"/>
                  </a:moveTo>
                  <a:lnTo>
                    <a:pt x="724333" y="238760"/>
                  </a:lnTo>
                  <a:lnTo>
                    <a:pt x="799410" y="238760"/>
                  </a:lnTo>
                  <a:lnTo>
                    <a:pt x="802316" y="228600"/>
                  </a:lnTo>
                  <a:lnTo>
                    <a:pt x="730481" y="208280"/>
                  </a:lnTo>
                  <a:close/>
                </a:path>
                <a:path w="2219959" h="850900">
                  <a:moveTo>
                    <a:pt x="610996" y="176530"/>
                  </a:moveTo>
                  <a:lnTo>
                    <a:pt x="602725" y="200660"/>
                  </a:lnTo>
                  <a:lnTo>
                    <a:pt x="679071" y="200660"/>
                  </a:lnTo>
                  <a:lnTo>
                    <a:pt x="680200" y="195580"/>
                  </a:lnTo>
                  <a:lnTo>
                    <a:pt x="610996" y="176530"/>
                  </a:lnTo>
                  <a:close/>
                </a:path>
                <a:path w="2219959" h="850900">
                  <a:moveTo>
                    <a:pt x="370803" y="102870"/>
                  </a:moveTo>
                  <a:lnTo>
                    <a:pt x="362344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0" y="187960"/>
                  </a:lnTo>
                  <a:lnTo>
                    <a:pt x="558398" y="162560"/>
                  </a:lnTo>
                  <a:lnTo>
                    <a:pt x="469635" y="162560"/>
                  </a:lnTo>
                  <a:lnTo>
                    <a:pt x="457136" y="149860"/>
                  </a:lnTo>
                  <a:lnTo>
                    <a:pt x="432112" y="149860"/>
                  </a:lnTo>
                  <a:lnTo>
                    <a:pt x="438240" y="125730"/>
                  </a:lnTo>
                  <a:lnTo>
                    <a:pt x="370803" y="102870"/>
                  </a:lnTo>
                  <a:close/>
                </a:path>
                <a:path w="2219959" h="850900">
                  <a:moveTo>
                    <a:pt x="489369" y="142240"/>
                  </a:moveTo>
                  <a:lnTo>
                    <a:pt x="482121" y="162560"/>
                  </a:lnTo>
                  <a:lnTo>
                    <a:pt x="558442" y="162560"/>
                  </a:lnTo>
                  <a:lnTo>
                    <a:pt x="498160" y="146050"/>
                  </a:lnTo>
                  <a:lnTo>
                    <a:pt x="489369" y="142240"/>
                  </a:lnTo>
                  <a:close/>
                </a:path>
                <a:path w="2219959" h="850900">
                  <a:moveTo>
                    <a:pt x="59838" y="0"/>
                  </a:moveTo>
                  <a:lnTo>
                    <a:pt x="28677" y="11430"/>
                  </a:lnTo>
                  <a:lnTo>
                    <a:pt x="18984" y="22860"/>
                  </a:lnTo>
                  <a:lnTo>
                    <a:pt x="14129" y="27940"/>
                  </a:lnTo>
                  <a:lnTo>
                    <a:pt x="27590" y="35560"/>
                  </a:lnTo>
                  <a:lnTo>
                    <a:pt x="22513" y="48260"/>
                  </a:lnTo>
                  <a:lnTo>
                    <a:pt x="18786" y="60960"/>
                  </a:lnTo>
                  <a:lnTo>
                    <a:pt x="16489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49862" y="124460"/>
                  </a:lnTo>
                  <a:lnTo>
                    <a:pt x="337421" y="111760"/>
                  </a:lnTo>
                  <a:lnTo>
                    <a:pt x="312671" y="111760"/>
                  </a:lnTo>
                  <a:lnTo>
                    <a:pt x="319491" y="86360"/>
                  </a:lnTo>
                  <a:lnTo>
                    <a:pt x="243322" y="86360"/>
                  </a:lnTo>
                  <a:lnTo>
                    <a:pt x="218300" y="73660"/>
                  </a:lnTo>
                  <a:lnTo>
                    <a:pt x="193962" y="60960"/>
                  </a:lnTo>
                  <a:lnTo>
                    <a:pt x="200722" y="44450"/>
                  </a:lnTo>
                  <a:lnTo>
                    <a:pt x="175424" y="35560"/>
                  </a:lnTo>
                  <a:lnTo>
                    <a:pt x="113001" y="35560"/>
                  </a:lnTo>
                  <a:lnTo>
                    <a:pt x="94163" y="22860"/>
                  </a:lnTo>
                  <a:lnTo>
                    <a:pt x="78049" y="22860"/>
                  </a:lnTo>
                  <a:lnTo>
                    <a:pt x="82318" y="3810"/>
                  </a:lnTo>
                  <a:lnTo>
                    <a:pt x="59838" y="0"/>
                  </a:lnTo>
                  <a:close/>
                </a:path>
                <a:path w="2219959" h="850900">
                  <a:moveTo>
                    <a:pt x="2014390" y="59690"/>
                  </a:moveTo>
                  <a:lnTo>
                    <a:pt x="1947056" y="86360"/>
                  </a:lnTo>
                  <a:lnTo>
                    <a:pt x="1954945" y="111760"/>
                  </a:lnTo>
                  <a:lnTo>
                    <a:pt x="1930655" y="111760"/>
                  </a:lnTo>
                  <a:lnTo>
                    <a:pt x="1918410" y="124460"/>
                  </a:lnTo>
                  <a:lnTo>
                    <a:pt x="2204121" y="124460"/>
                  </a:lnTo>
                  <a:lnTo>
                    <a:pt x="2204121" y="86360"/>
                  </a:lnTo>
                  <a:lnTo>
                    <a:pt x="2022891" y="86360"/>
                  </a:lnTo>
                  <a:lnTo>
                    <a:pt x="2018825" y="73660"/>
                  </a:lnTo>
                  <a:lnTo>
                    <a:pt x="2014390" y="59690"/>
                  </a:lnTo>
                  <a:close/>
                </a:path>
                <a:path w="2219959" h="850900">
                  <a:moveTo>
                    <a:pt x="250009" y="62230"/>
                  </a:moveTo>
                  <a:lnTo>
                    <a:pt x="243322" y="86360"/>
                  </a:lnTo>
                  <a:lnTo>
                    <a:pt x="319491" y="86360"/>
                  </a:lnTo>
                  <a:lnTo>
                    <a:pt x="319667" y="85090"/>
                  </a:lnTo>
                  <a:lnTo>
                    <a:pt x="250009" y="62230"/>
                  </a:lnTo>
                  <a:close/>
                </a:path>
                <a:path w="2219959" h="850900">
                  <a:moveTo>
                    <a:pt x="2204121" y="73660"/>
                  </a:moveTo>
                  <a:lnTo>
                    <a:pt x="2035408" y="73660"/>
                  </a:lnTo>
                  <a:lnTo>
                    <a:pt x="2022891" y="86360"/>
                  </a:lnTo>
                  <a:lnTo>
                    <a:pt x="2204121" y="86360"/>
                  </a:lnTo>
                  <a:lnTo>
                    <a:pt x="2204121" y="73660"/>
                  </a:lnTo>
                  <a:close/>
                </a:path>
                <a:path w="2219959" h="850900">
                  <a:moveTo>
                    <a:pt x="2130328" y="10160"/>
                  </a:moveTo>
                  <a:lnTo>
                    <a:pt x="2124186" y="11430"/>
                  </a:lnTo>
                  <a:lnTo>
                    <a:pt x="2070855" y="35560"/>
                  </a:lnTo>
                  <a:lnTo>
                    <a:pt x="2060825" y="39370"/>
                  </a:lnTo>
                  <a:lnTo>
                    <a:pt x="2071193" y="60960"/>
                  </a:lnTo>
                  <a:lnTo>
                    <a:pt x="2059566" y="60960"/>
                  </a:lnTo>
                  <a:lnTo>
                    <a:pt x="2047635" y="73660"/>
                  </a:lnTo>
                  <a:lnTo>
                    <a:pt x="2219703" y="73660"/>
                  </a:lnTo>
                  <a:lnTo>
                    <a:pt x="2212312" y="36830"/>
                  </a:lnTo>
                  <a:lnTo>
                    <a:pt x="2211233" y="35560"/>
                  </a:lnTo>
                  <a:lnTo>
                    <a:pt x="2137201" y="35560"/>
                  </a:lnTo>
                  <a:lnTo>
                    <a:pt x="2130328" y="10160"/>
                  </a:lnTo>
                  <a:close/>
                </a:path>
                <a:path w="2219959" h="850900">
                  <a:moveTo>
                    <a:pt x="132175" y="19050"/>
                  </a:moveTo>
                  <a:lnTo>
                    <a:pt x="125085" y="35560"/>
                  </a:lnTo>
                  <a:lnTo>
                    <a:pt x="175424" y="35560"/>
                  </a:lnTo>
                  <a:lnTo>
                    <a:pt x="132175" y="19050"/>
                  </a:lnTo>
                  <a:close/>
                </a:path>
                <a:path w="2219959" h="850900">
                  <a:moveTo>
                    <a:pt x="2183352" y="10160"/>
                  </a:moveTo>
                  <a:lnTo>
                    <a:pt x="2177294" y="22860"/>
                  </a:lnTo>
                  <a:lnTo>
                    <a:pt x="2148436" y="22860"/>
                  </a:lnTo>
                  <a:lnTo>
                    <a:pt x="2137201" y="35560"/>
                  </a:lnTo>
                  <a:lnTo>
                    <a:pt x="2211233" y="35560"/>
                  </a:lnTo>
                  <a:lnTo>
                    <a:pt x="2191816" y="12700"/>
                  </a:lnTo>
                  <a:lnTo>
                    <a:pt x="2183352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135695" y="6844091"/>
              <a:ext cx="2217420" cy="839469"/>
            </a:xfrm>
            <a:custGeom>
              <a:avLst/>
              <a:gdLst/>
              <a:ahLst/>
              <a:cxnLst/>
              <a:rect l="l" t="t" r="r" b="b"/>
              <a:pathLst>
                <a:path w="2217419" h="839470">
                  <a:moveTo>
                    <a:pt x="0" y="61555"/>
                  </a:moveTo>
                  <a:lnTo>
                    <a:pt x="7689" y="23753"/>
                  </a:lnTo>
                </a:path>
                <a:path w="2217419" h="839470">
                  <a:moveTo>
                    <a:pt x="2216882" y="482813"/>
                  </a:moveTo>
                  <a:lnTo>
                    <a:pt x="2213053" y="508492"/>
                  </a:lnTo>
                  <a:lnTo>
                    <a:pt x="2194524" y="554449"/>
                  </a:lnTo>
                  <a:lnTo>
                    <a:pt x="2166928" y="595490"/>
                  </a:lnTo>
                  <a:lnTo>
                    <a:pt x="2156673" y="604751"/>
                  </a:lnTo>
                </a:path>
                <a:path w="2217419" h="839470">
                  <a:moveTo>
                    <a:pt x="1979218" y="715330"/>
                  </a:moveTo>
                  <a:lnTo>
                    <a:pt x="1836630" y="771665"/>
                  </a:lnTo>
                  <a:lnTo>
                    <a:pt x="1792227" y="783982"/>
                  </a:lnTo>
                  <a:lnTo>
                    <a:pt x="1744106" y="794755"/>
                  </a:lnTo>
                  <a:lnTo>
                    <a:pt x="1692983" y="804083"/>
                  </a:lnTo>
                  <a:lnTo>
                    <a:pt x="1639572" y="812062"/>
                  </a:lnTo>
                  <a:lnTo>
                    <a:pt x="1584588" y="818789"/>
                  </a:lnTo>
                  <a:lnTo>
                    <a:pt x="1528744" y="824361"/>
                  </a:lnTo>
                  <a:lnTo>
                    <a:pt x="1472756" y="828876"/>
                  </a:lnTo>
                  <a:lnTo>
                    <a:pt x="1417339" y="832430"/>
                  </a:lnTo>
                  <a:lnTo>
                    <a:pt x="1363205" y="835120"/>
                  </a:lnTo>
                  <a:lnTo>
                    <a:pt x="1311071" y="837043"/>
                  </a:lnTo>
                  <a:lnTo>
                    <a:pt x="1261650" y="838297"/>
                  </a:lnTo>
                </a:path>
                <a:path w="2217419" h="839470">
                  <a:moveTo>
                    <a:pt x="1173893" y="839183"/>
                  </a:moveTo>
                  <a:lnTo>
                    <a:pt x="1173807" y="839183"/>
                  </a:lnTo>
                  <a:lnTo>
                    <a:pt x="1173735" y="839183"/>
                  </a:lnTo>
                </a:path>
                <a:path w="2217419" h="839470">
                  <a:moveTo>
                    <a:pt x="1050858" y="838160"/>
                  </a:moveTo>
                  <a:lnTo>
                    <a:pt x="1002999" y="837027"/>
                  </a:lnTo>
                  <a:lnTo>
                    <a:pt x="952609" y="835290"/>
                  </a:lnTo>
                  <a:lnTo>
                    <a:pt x="900090" y="832822"/>
                  </a:lnTo>
                  <a:lnTo>
                    <a:pt x="845912" y="829497"/>
                  </a:lnTo>
                  <a:lnTo>
                    <a:pt x="790550" y="825190"/>
                  </a:lnTo>
                  <a:lnTo>
                    <a:pt x="734474" y="819774"/>
                  </a:lnTo>
                  <a:lnTo>
                    <a:pt x="678159" y="813124"/>
                  </a:lnTo>
                  <a:lnTo>
                    <a:pt x="622076" y="805114"/>
                  </a:lnTo>
                  <a:lnTo>
                    <a:pt x="566698" y="795618"/>
                  </a:lnTo>
                  <a:lnTo>
                    <a:pt x="512497" y="784511"/>
                  </a:lnTo>
                  <a:lnTo>
                    <a:pt x="459945" y="771665"/>
                  </a:lnTo>
                  <a:lnTo>
                    <a:pt x="300718" y="720883"/>
                  </a:lnTo>
                  <a:lnTo>
                    <a:pt x="268437" y="707170"/>
                  </a:lnTo>
                </a:path>
                <a:path w="2217419" h="839470">
                  <a:moveTo>
                    <a:pt x="4504" y="491401"/>
                  </a:moveTo>
                  <a:lnTo>
                    <a:pt x="0" y="463064"/>
                  </a:lnTo>
                  <a:lnTo>
                    <a:pt x="0" y="61555"/>
                  </a:lnTo>
                </a:path>
                <a:path w="2217419" h="839470">
                  <a:moveTo>
                    <a:pt x="2191815" y="0"/>
                  </a:moveTo>
                  <a:lnTo>
                    <a:pt x="2202013" y="12029"/>
                  </a:lnTo>
                </a:path>
                <a:path w="2217419" h="839470">
                  <a:moveTo>
                    <a:pt x="2212311" y="24178"/>
                  </a:moveTo>
                  <a:lnTo>
                    <a:pt x="2213407" y="29628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35695" y="6471007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1" y="21975"/>
                  </a:lnTo>
                  <a:lnTo>
                    <a:pt x="647479" y="29598"/>
                  </a:lnTo>
                  <a:lnTo>
                    <a:pt x="588138" y="38251"/>
                  </a:lnTo>
                  <a:lnTo>
                    <a:pt x="530867" y="47895"/>
                  </a:lnTo>
                  <a:lnTo>
                    <a:pt x="475797" y="58493"/>
                  </a:lnTo>
                  <a:lnTo>
                    <a:pt x="423056" y="70005"/>
                  </a:lnTo>
                  <a:lnTo>
                    <a:pt x="372776" y="82394"/>
                  </a:lnTo>
                  <a:lnTo>
                    <a:pt x="325086" y="95621"/>
                  </a:lnTo>
                  <a:lnTo>
                    <a:pt x="280117" y="109649"/>
                  </a:lnTo>
                  <a:lnTo>
                    <a:pt x="237998" y="124439"/>
                  </a:lnTo>
                  <a:lnTo>
                    <a:pt x="198860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6"/>
                  </a:lnTo>
                  <a:lnTo>
                    <a:pt x="162831" y="496796"/>
                  </a:lnTo>
                  <a:lnTo>
                    <a:pt x="198860" y="512995"/>
                  </a:lnTo>
                  <a:lnTo>
                    <a:pt x="237998" y="528508"/>
                  </a:lnTo>
                  <a:lnTo>
                    <a:pt x="280117" y="543298"/>
                  </a:lnTo>
                  <a:lnTo>
                    <a:pt x="325086" y="557325"/>
                  </a:lnTo>
                  <a:lnTo>
                    <a:pt x="372776" y="570553"/>
                  </a:lnTo>
                  <a:lnTo>
                    <a:pt x="423056" y="582942"/>
                  </a:lnTo>
                  <a:lnTo>
                    <a:pt x="475797" y="594454"/>
                  </a:lnTo>
                  <a:lnTo>
                    <a:pt x="530867" y="605051"/>
                  </a:lnTo>
                  <a:lnTo>
                    <a:pt x="588138" y="614696"/>
                  </a:lnTo>
                  <a:lnTo>
                    <a:pt x="647479" y="623349"/>
                  </a:lnTo>
                  <a:lnTo>
                    <a:pt x="708761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35695" y="6471007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39576" y="7290568"/>
              <a:ext cx="92489" cy="9254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7653" y="7290568"/>
              <a:ext cx="92489" cy="9254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066902" y="7446772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575502" y="8350530"/>
              <a:ext cx="754380" cy="1141730"/>
            </a:xfrm>
            <a:custGeom>
              <a:avLst/>
              <a:gdLst/>
              <a:ahLst/>
              <a:cxnLst/>
              <a:rect l="l" t="t" r="r" b="b"/>
              <a:pathLst>
                <a:path w="754380" h="1141729">
                  <a:moveTo>
                    <a:pt x="0" y="1141326"/>
                  </a:moveTo>
                  <a:lnTo>
                    <a:pt x="753903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020515" y="7858399"/>
              <a:ext cx="567055" cy="678180"/>
            </a:xfrm>
            <a:custGeom>
              <a:avLst/>
              <a:gdLst/>
              <a:ahLst/>
              <a:cxnLst/>
              <a:rect l="l" t="t" r="r" b="b"/>
              <a:pathLst>
                <a:path w="567055" h="678179">
                  <a:moveTo>
                    <a:pt x="566631" y="0"/>
                  </a:moveTo>
                  <a:lnTo>
                    <a:pt x="0" y="374119"/>
                  </a:lnTo>
                  <a:lnTo>
                    <a:pt x="525942" y="677775"/>
                  </a:lnTo>
                  <a:lnTo>
                    <a:pt x="566631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680150" y="4549599"/>
              <a:ext cx="1151890" cy="1664970"/>
            </a:xfrm>
            <a:custGeom>
              <a:avLst/>
              <a:gdLst/>
              <a:ahLst/>
              <a:cxnLst/>
              <a:rect l="l" t="t" r="r" b="b"/>
              <a:pathLst>
                <a:path w="1151890" h="1664970">
                  <a:moveTo>
                    <a:pt x="0" y="1664870"/>
                  </a:moveTo>
                  <a:lnTo>
                    <a:pt x="1151797" y="0"/>
                  </a:lnTo>
                </a:path>
              </a:pathLst>
            </a:custGeom>
            <a:ln w="31412">
              <a:solidFill>
                <a:srgbClr val="C56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575411" y="4109822"/>
              <a:ext cx="567055" cy="678180"/>
            </a:xfrm>
            <a:custGeom>
              <a:avLst/>
              <a:gdLst/>
              <a:ahLst/>
              <a:cxnLst/>
              <a:rect l="l" t="t" r="r" b="b"/>
              <a:pathLst>
                <a:path w="567055" h="678179">
                  <a:moveTo>
                    <a:pt x="566631" y="0"/>
                  </a:moveTo>
                  <a:lnTo>
                    <a:pt x="0" y="374119"/>
                  </a:lnTo>
                  <a:lnTo>
                    <a:pt x="525942" y="677775"/>
                  </a:lnTo>
                  <a:lnTo>
                    <a:pt x="566631" y="0"/>
                  </a:lnTo>
                  <a:close/>
                </a:path>
              </a:pathLst>
            </a:custGeom>
            <a:solidFill>
              <a:srgbClr val="C56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15188" y="3134483"/>
              <a:ext cx="2890520" cy="1104900"/>
            </a:xfrm>
            <a:custGeom>
              <a:avLst/>
              <a:gdLst/>
              <a:ahLst/>
              <a:cxnLst/>
              <a:rect l="l" t="t" r="r" b="b"/>
              <a:pathLst>
                <a:path w="2890519" h="1104900">
                  <a:moveTo>
                    <a:pt x="1933765" y="1092200"/>
                  </a:moveTo>
                  <a:lnTo>
                    <a:pt x="1087010" y="1092200"/>
                  </a:lnTo>
                  <a:lnTo>
                    <a:pt x="1129893" y="1102937"/>
                  </a:lnTo>
                  <a:lnTo>
                    <a:pt x="1163914" y="1104900"/>
                  </a:lnTo>
                  <a:lnTo>
                    <a:pt x="1844315" y="1104900"/>
                  </a:lnTo>
                  <a:lnTo>
                    <a:pt x="1873620" y="1103253"/>
                  </a:lnTo>
                  <a:lnTo>
                    <a:pt x="1890639" y="1102101"/>
                  </a:lnTo>
                  <a:lnTo>
                    <a:pt x="1933765" y="1092200"/>
                  </a:lnTo>
                  <a:close/>
                </a:path>
                <a:path w="2890519" h="1104900">
                  <a:moveTo>
                    <a:pt x="2091707" y="1079500"/>
                  </a:moveTo>
                  <a:lnTo>
                    <a:pt x="941582" y="1079500"/>
                  </a:lnTo>
                  <a:lnTo>
                    <a:pt x="986475" y="1091528"/>
                  </a:lnTo>
                  <a:lnTo>
                    <a:pt x="993471" y="1092200"/>
                  </a:lnTo>
                  <a:lnTo>
                    <a:pt x="2014591" y="1092200"/>
                  </a:lnTo>
                  <a:lnTo>
                    <a:pt x="2041667" y="1089630"/>
                  </a:lnTo>
                  <a:lnTo>
                    <a:pt x="2058364" y="1087775"/>
                  </a:lnTo>
                  <a:lnTo>
                    <a:pt x="2091707" y="1079500"/>
                  </a:lnTo>
                  <a:close/>
                </a:path>
                <a:path w="2890519" h="1104900">
                  <a:moveTo>
                    <a:pt x="2234582" y="1054100"/>
                  </a:moveTo>
                  <a:lnTo>
                    <a:pt x="761739" y="1054100"/>
                  </a:lnTo>
                  <a:lnTo>
                    <a:pt x="805326" y="1066800"/>
                  </a:lnTo>
                  <a:lnTo>
                    <a:pt x="849800" y="1066800"/>
                  </a:lnTo>
                  <a:lnTo>
                    <a:pt x="895203" y="1079500"/>
                  </a:lnTo>
                  <a:lnTo>
                    <a:pt x="2127773" y="1079500"/>
                  </a:lnTo>
                  <a:lnTo>
                    <a:pt x="2152069" y="1076350"/>
                  </a:lnTo>
                  <a:lnTo>
                    <a:pt x="2154269" y="1076018"/>
                  </a:lnTo>
                  <a:lnTo>
                    <a:pt x="2188874" y="1066800"/>
                  </a:lnTo>
                  <a:lnTo>
                    <a:pt x="2234582" y="1054100"/>
                  </a:lnTo>
                  <a:close/>
                </a:path>
                <a:path w="2890519" h="1104900">
                  <a:moveTo>
                    <a:pt x="2772644" y="838200"/>
                  </a:moveTo>
                  <a:lnTo>
                    <a:pt x="145740" y="838200"/>
                  </a:lnTo>
                  <a:lnTo>
                    <a:pt x="161450" y="850900"/>
                  </a:lnTo>
                  <a:lnTo>
                    <a:pt x="199712" y="876300"/>
                  </a:lnTo>
                  <a:lnTo>
                    <a:pt x="240192" y="889000"/>
                  </a:lnTo>
                  <a:lnTo>
                    <a:pt x="282844" y="914400"/>
                  </a:lnTo>
                  <a:lnTo>
                    <a:pt x="327619" y="927100"/>
                  </a:lnTo>
                  <a:lnTo>
                    <a:pt x="374470" y="952500"/>
                  </a:lnTo>
                  <a:lnTo>
                    <a:pt x="417091" y="965200"/>
                  </a:lnTo>
                  <a:lnTo>
                    <a:pt x="595364" y="1016000"/>
                  </a:lnTo>
                  <a:lnTo>
                    <a:pt x="716050" y="1053192"/>
                  </a:lnTo>
                  <a:lnTo>
                    <a:pt x="720758" y="1054100"/>
                  </a:lnTo>
                  <a:lnTo>
                    <a:pt x="2278179" y="1054100"/>
                  </a:lnTo>
                  <a:lnTo>
                    <a:pt x="2319517" y="1041400"/>
                  </a:lnTo>
                  <a:lnTo>
                    <a:pt x="2358452" y="1028700"/>
                  </a:lnTo>
                  <a:lnTo>
                    <a:pt x="2394838" y="1016000"/>
                  </a:lnTo>
                  <a:lnTo>
                    <a:pt x="2473515" y="996092"/>
                  </a:lnTo>
                  <a:lnTo>
                    <a:pt x="2516469" y="979584"/>
                  </a:lnTo>
                  <a:lnTo>
                    <a:pt x="2593198" y="939800"/>
                  </a:lnTo>
                  <a:lnTo>
                    <a:pt x="2623335" y="930699"/>
                  </a:lnTo>
                  <a:lnTo>
                    <a:pt x="2657405" y="913091"/>
                  </a:lnTo>
                  <a:lnTo>
                    <a:pt x="2675418" y="901700"/>
                  </a:lnTo>
                  <a:lnTo>
                    <a:pt x="2713584" y="876300"/>
                  </a:lnTo>
                  <a:lnTo>
                    <a:pt x="2749644" y="850900"/>
                  </a:lnTo>
                  <a:lnTo>
                    <a:pt x="2761509" y="850900"/>
                  </a:lnTo>
                  <a:lnTo>
                    <a:pt x="2772644" y="838200"/>
                  </a:lnTo>
                  <a:close/>
                </a:path>
                <a:path w="2890519" h="1104900">
                  <a:moveTo>
                    <a:pt x="2792668" y="825500"/>
                  </a:moveTo>
                  <a:lnTo>
                    <a:pt x="117445" y="825500"/>
                  </a:lnTo>
                  <a:lnTo>
                    <a:pt x="131067" y="838200"/>
                  </a:lnTo>
                  <a:lnTo>
                    <a:pt x="2783035" y="838200"/>
                  </a:lnTo>
                  <a:lnTo>
                    <a:pt x="2792668" y="825500"/>
                  </a:lnTo>
                  <a:close/>
                </a:path>
                <a:path w="2890519" h="1104900">
                  <a:moveTo>
                    <a:pt x="50711" y="0"/>
                  </a:moveTo>
                  <a:lnTo>
                    <a:pt x="24132" y="12700"/>
                  </a:lnTo>
                  <a:lnTo>
                    <a:pt x="6431" y="38100"/>
                  </a:lnTo>
                  <a:lnTo>
                    <a:pt x="0" y="63500"/>
                  </a:lnTo>
                  <a:lnTo>
                    <a:pt x="0" y="660400"/>
                  </a:lnTo>
                  <a:lnTo>
                    <a:pt x="6742" y="698500"/>
                  </a:lnTo>
                  <a:lnTo>
                    <a:pt x="25114" y="749300"/>
                  </a:lnTo>
                  <a:lnTo>
                    <a:pt x="52328" y="787400"/>
                  </a:lnTo>
                  <a:lnTo>
                    <a:pt x="85599" y="812800"/>
                  </a:lnTo>
                  <a:lnTo>
                    <a:pt x="99284" y="812800"/>
                  </a:lnTo>
                  <a:lnTo>
                    <a:pt x="104886" y="825500"/>
                  </a:lnTo>
                  <a:lnTo>
                    <a:pt x="2800710" y="825500"/>
                  </a:lnTo>
                  <a:lnTo>
                    <a:pt x="2808134" y="812800"/>
                  </a:lnTo>
                  <a:lnTo>
                    <a:pt x="2839862" y="787400"/>
                  </a:lnTo>
                  <a:lnTo>
                    <a:pt x="2865886" y="749300"/>
                  </a:lnTo>
                  <a:lnTo>
                    <a:pt x="2883492" y="698500"/>
                  </a:lnTo>
                  <a:lnTo>
                    <a:pt x="2889964" y="660400"/>
                  </a:lnTo>
                  <a:lnTo>
                    <a:pt x="2889964" y="393700"/>
                  </a:lnTo>
                  <a:lnTo>
                    <a:pt x="1490701" y="393700"/>
                  </a:lnTo>
                  <a:lnTo>
                    <a:pt x="1450486" y="381000"/>
                  </a:lnTo>
                  <a:lnTo>
                    <a:pt x="1363795" y="381000"/>
                  </a:lnTo>
                  <a:lnTo>
                    <a:pt x="1317408" y="368300"/>
                  </a:lnTo>
                  <a:lnTo>
                    <a:pt x="1269054" y="368300"/>
                  </a:lnTo>
                  <a:lnTo>
                    <a:pt x="1166619" y="342900"/>
                  </a:lnTo>
                  <a:lnTo>
                    <a:pt x="1056848" y="317500"/>
                  </a:lnTo>
                  <a:lnTo>
                    <a:pt x="940097" y="292100"/>
                  </a:lnTo>
                  <a:lnTo>
                    <a:pt x="785347" y="254000"/>
                  </a:lnTo>
                  <a:lnTo>
                    <a:pt x="732306" y="228600"/>
                  </a:lnTo>
                  <a:lnTo>
                    <a:pt x="624316" y="203200"/>
                  </a:lnTo>
                  <a:lnTo>
                    <a:pt x="575123" y="177800"/>
                  </a:lnTo>
                  <a:lnTo>
                    <a:pt x="429285" y="139700"/>
                  </a:lnTo>
                  <a:lnTo>
                    <a:pt x="381472" y="114300"/>
                  </a:lnTo>
                  <a:lnTo>
                    <a:pt x="287441" y="88900"/>
                  </a:lnTo>
                  <a:lnTo>
                    <a:pt x="241353" y="63500"/>
                  </a:lnTo>
                  <a:lnTo>
                    <a:pt x="210087" y="63500"/>
                  </a:lnTo>
                  <a:lnTo>
                    <a:pt x="180383" y="50800"/>
                  </a:lnTo>
                  <a:lnTo>
                    <a:pt x="152306" y="38100"/>
                  </a:lnTo>
                  <a:lnTo>
                    <a:pt x="125922" y="25400"/>
                  </a:lnTo>
                  <a:lnTo>
                    <a:pt x="109141" y="25400"/>
                  </a:lnTo>
                  <a:lnTo>
                    <a:pt x="94583" y="12700"/>
                  </a:lnTo>
                  <a:lnTo>
                    <a:pt x="83777" y="12700"/>
                  </a:lnTo>
                  <a:lnTo>
                    <a:pt x="50711" y="0"/>
                  </a:lnTo>
                  <a:close/>
                </a:path>
                <a:path w="2890519" h="1104900">
                  <a:moveTo>
                    <a:pt x="2866801" y="12700"/>
                  </a:moveTo>
                  <a:lnTo>
                    <a:pt x="2804762" y="12700"/>
                  </a:lnTo>
                  <a:lnTo>
                    <a:pt x="2788158" y="25400"/>
                  </a:lnTo>
                  <a:lnTo>
                    <a:pt x="2774166" y="38100"/>
                  </a:lnTo>
                  <a:lnTo>
                    <a:pt x="2752119" y="38100"/>
                  </a:lnTo>
                  <a:lnTo>
                    <a:pt x="2728608" y="50800"/>
                  </a:lnTo>
                  <a:lnTo>
                    <a:pt x="2703682" y="63500"/>
                  </a:lnTo>
                  <a:lnTo>
                    <a:pt x="2677394" y="76200"/>
                  </a:lnTo>
                  <a:lnTo>
                    <a:pt x="2632937" y="88900"/>
                  </a:lnTo>
                  <a:lnTo>
                    <a:pt x="2587633" y="114300"/>
                  </a:lnTo>
                  <a:lnTo>
                    <a:pt x="2541558" y="127000"/>
                  </a:lnTo>
                  <a:lnTo>
                    <a:pt x="2494788" y="152400"/>
                  </a:lnTo>
                  <a:lnTo>
                    <a:pt x="2447398" y="165100"/>
                  </a:lnTo>
                  <a:lnTo>
                    <a:pt x="2399463" y="190500"/>
                  </a:lnTo>
                  <a:lnTo>
                    <a:pt x="2351059" y="203200"/>
                  </a:lnTo>
                  <a:lnTo>
                    <a:pt x="2297658" y="215900"/>
                  </a:lnTo>
                  <a:lnTo>
                    <a:pt x="2244760" y="241300"/>
                  </a:lnTo>
                  <a:lnTo>
                    <a:pt x="2140666" y="266700"/>
                  </a:lnTo>
                  <a:lnTo>
                    <a:pt x="2089568" y="292100"/>
                  </a:lnTo>
                  <a:lnTo>
                    <a:pt x="1989520" y="317500"/>
                  </a:lnTo>
                  <a:lnTo>
                    <a:pt x="1874419" y="342900"/>
                  </a:lnTo>
                  <a:lnTo>
                    <a:pt x="1766249" y="368300"/>
                  </a:lnTo>
                  <a:lnTo>
                    <a:pt x="1714888" y="368300"/>
                  </a:lnTo>
                  <a:lnTo>
                    <a:pt x="1703351" y="371261"/>
                  </a:lnTo>
                  <a:lnTo>
                    <a:pt x="2889964" y="371261"/>
                  </a:lnTo>
                  <a:lnTo>
                    <a:pt x="2889964" y="63500"/>
                  </a:lnTo>
                  <a:lnTo>
                    <a:pt x="2883796" y="38100"/>
                  </a:lnTo>
                  <a:lnTo>
                    <a:pt x="2866801" y="12700"/>
                  </a:lnTo>
                  <a:close/>
                </a:path>
                <a:path w="2890519" h="1104900">
                  <a:moveTo>
                    <a:pt x="1210506" y="327547"/>
                  </a:moveTo>
                  <a:lnTo>
                    <a:pt x="1271918" y="342900"/>
                  </a:lnTo>
                  <a:lnTo>
                    <a:pt x="1319840" y="355600"/>
                  </a:lnTo>
                  <a:lnTo>
                    <a:pt x="1409690" y="355600"/>
                  </a:lnTo>
                  <a:lnTo>
                    <a:pt x="1451523" y="368300"/>
                  </a:lnTo>
                  <a:lnTo>
                    <a:pt x="1507210" y="368300"/>
                  </a:lnTo>
                  <a:lnTo>
                    <a:pt x="1210506" y="327547"/>
                  </a:lnTo>
                  <a:close/>
                </a:path>
                <a:path w="2890519" h="1104900">
                  <a:moveTo>
                    <a:pt x="1043441" y="296841"/>
                  </a:moveTo>
                  <a:lnTo>
                    <a:pt x="1061342" y="304800"/>
                  </a:lnTo>
                  <a:lnTo>
                    <a:pt x="1116724" y="317500"/>
                  </a:lnTo>
                  <a:lnTo>
                    <a:pt x="1137350" y="317500"/>
                  </a:lnTo>
                  <a:lnTo>
                    <a:pt x="1100323" y="312414"/>
                  </a:lnTo>
                  <a:lnTo>
                    <a:pt x="1043441" y="296841"/>
                  </a:lnTo>
                  <a:close/>
                </a:path>
                <a:path w="2890519" h="1104900">
                  <a:moveTo>
                    <a:pt x="725261" y="209729"/>
                  </a:moveTo>
                  <a:lnTo>
                    <a:pt x="738267" y="215900"/>
                  </a:lnTo>
                  <a:lnTo>
                    <a:pt x="829811" y="238353"/>
                  </a:lnTo>
                  <a:lnTo>
                    <a:pt x="725261" y="209729"/>
                  </a:lnTo>
                  <a:close/>
                </a:path>
                <a:path w="2890519" h="1104900">
                  <a:moveTo>
                    <a:pt x="524445" y="148090"/>
                  </a:moveTo>
                  <a:lnTo>
                    <a:pt x="532678" y="152400"/>
                  </a:lnTo>
                  <a:lnTo>
                    <a:pt x="551959" y="157402"/>
                  </a:lnTo>
                  <a:lnTo>
                    <a:pt x="524445" y="148090"/>
                  </a:lnTo>
                  <a:close/>
                </a:path>
                <a:path w="2890519" h="1104900">
                  <a:moveTo>
                    <a:pt x="327241" y="81350"/>
                  </a:moveTo>
                  <a:lnTo>
                    <a:pt x="341099" y="88900"/>
                  </a:lnTo>
                  <a:lnTo>
                    <a:pt x="380756" y="99461"/>
                  </a:lnTo>
                  <a:lnTo>
                    <a:pt x="327241" y="81350"/>
                  </a:lnTo>
                  <a:close/>
                </a:path>
                <a:path w="2890519" h="1104900">
                  <a:moveTo>
                    <a:pt x="2726606" y="34648"/>
                  </a:moveTo>
                  <a:lnTo>
                    <a:pt x="2718769" y="38100"/>
                  </a:lnTo>
                  <a:lnTo>
                    <a:pt x="2720241" y="38100"/>
                  </a:lnTo>
                  <a:lnTo>
                    <a:pt x="2726606" y="34648"/>
                  </a:lnTo>
                  <a:close/>
                </a:path>
                <a:path w="2890519" h="1104900">
                  <a:moveTo>
                    <a:pt x="127267" y="9521"/>
                  </a:moveTo>
                  <a:lnTo>
                    <a:pt x="133336" y="12700"/>
                  </a:lnTo>
                  <a:lnTo>
                    <a:pt x="135773" y="12700"/>
                  </a:lnTo>
                  <a:lnTo>
                    <a:pt x="127267" y="95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04717" y="3122969"/>
              <a:ext cx="2903855" cy="1054100"/>
            </a:xfrm>
            <a:custGeom>
              <a:avLst/>
              <a:gdLst/>
              <a:ahLst/>
              <a:cxnLst/>
              <a:rect l="l" t="t" r="r" b="b"/>
              <a:pathLst>
                <a:path w="2903855" h="1054100">
                  <a:moveTo>
                    <a:pt x="0" y="73664"/>
                  </a:moveTo>
                  <a:lnTo>
                    <a:pt x="7688" y="35877"/>
                  </a:lnTo>
                  <a:lnTo>
                    <a:pt x="28662" y="10615"/>
                  </a:lnTo>
                  <a:lnTo>
                    <a:pt x="59786" y="0"/>
                  </a:lnTo>
                </a:path>
                <a:path w="2903855" h="1054100">
                  <a:moveTo>
                    <a:pt x="1110794" y="323927"/>
                  </a:moveTo>
                  <a:lnTo>
                    <a:pt x="1539237" y="382774"/>
                  </a:lnTo>
                </a:path>
                <a:path w="2903855" h="1054100">
                  <a:moveTo>
                    <a:pt x="2865251" y="786961"/>
                  </a:moveTo>
                  <a:lnTo>
                    <a:pt x="2858263" y="797443"/>
                  </a:lnTo>
                  <a:lnTo>
                    <a:pt x="2824411" y="828438"/>
                  </a:lnTo>
                  <a:lnTo>
                    <a:pt x="2793218" y="850495"/>
                  </a:lnTo>
                  <a:lnTo>
                    <a:pt x="2706564" y="904609"/>
                  </a:lnTo>
                  <a:lnTo>
                    <a:pt x="2637605" y="940248"/>
                  </a:lnTo>
                </a:path>
                <a:path w="2903855" h="1054100">
                  <a:moveTo>
                    <a:pt x="674254" y="1053799"/>
                  </a:moveTo>
                  <a:lnTo>
                    <a:pt x="653678" y="1049283"/>
                  </a:lnTo>
                  <a:lnTo>
                    <a:pt x="603136" y="1036653"/>
                  </a:lnTo>
                  <a:lnTo>
                    <a:pt x="479881" y="996784"/>
                  </a:lnTo>
                </a:path>
                <a:path w="2903855" h="1054100">
                  <a:moveTo>
                    <a:pt x="15730" y="729580"/>
                  </a:moveTo>
                  <a:lnTo>
                    <a:pt x="7096" y="709687"/>
                  </a:lnTo>
                  <a:lnTo>
                    <a:pt x="0" y="664778"/>
                  </a:lnTo>
                  <a:lnTo>
                    <a:pt x="0" y="73664"/>
                  </a:lnTo>
                </a:path>
                <a:path w="2903855" h="1054100">
                  <a:moveTo>
                    <a:pt x="1815143" y="343039"/>
                  </a:moveTo>
                  <a:lnTo>
                    <a:pt x="1941882" y="324786"/>
                  </a:lnTo>
                  <a:lnTo>
                    <a:pt x="2357992" y="197212"/>
                  </a:lnTo>
                  <a:lnTo>
                    <a:pt x="2683774" y="69639"/>
                  </a:lnTo>
                  <a:lnTo>
                    <a:pt x="2815433" y="11651"/>
                  </a:lnTo>
                  <a:lnTo>
                    <a:pt x="2852595" y="3274"/>
                  </a:lnTo>
                  <a:lnTo>
                    <a:pt x="2882942" y="12136"/>
                  </a:lnTo>
                  <a:lnTo>
                    <a:pt x="2903403" y="36258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04717" y="2659604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0"/>
                  </a:moveTo>
                  <a:lnTo>
                    <a:pt x="1384934" y="493"/>
                  </a:lnTo>
                  <a:lnTo>
                    <a:pt x="1315282" y="1958"/>
                  </a:lnTo>
                  <a:lnTo>
                    <a:pt x="1246572" y="4372"/>
                  </a:lnTo>
                  <a:lnTo>
                    <a:pt x="1178881" y="7713"/>
                  </a:lnTo>
                  <a:lnTo>
                    <a:pt x="1112285" y="11959"/>
                  </a:lnTo>
                  <a:lnTo>
                    <a:pt x="1046861" y="17087"/>
                  </a:lnTo>
                  <a:lnTo>
                    <a:pt x="982683" y="23074"/>
                  </a:lnTo>
                  <a:lnTo>
                    <a:pt x="919829" y="29898"/>
                  </a:lnTo>
                  <a:lnTo>
                    <a:pt x="858376" y="37538"/>
                  </a:lnTo>
                  <a:lnTo>
                    <a:pt x="798398" y="45969"/>
                  </a:lnTo>
                  <a:lnTo>
                    <a:pt x="739973" y="55171"/>
                  </a:lnTo>
                  <a:lnTo>
                    <a:pt x="683176" y="65121"/>
                  </a:lnTo>
                  <a:lnTo>
                    <a:pt x="628084" y="75795"/>
                  </a:lnTo>
                  <a:lnTo>
                    <a:pt x="574773" y="87173"/>
                  </a:lnTo>
                  <a:lnTo>
                    <a:pt x="523320" y="99230"/>
                  </a:lnTo>
                  <a:lnTo>
                    <a:pt x="473800" y="111946"/>
                  </a:lnTo>
                  <a:lnTo>
                    <a:pt x="426290" y="125297"/>
                  </a:lnTo>
                  <a:lnTo>
                    <a:pt x="380866" y="139261"/>
                  </a:lnTo>
                  <a:lnTo>
                    <a:pt x="337605" y="153817"/>
                  </a:lnTo>
                  <a:lnTo>
                    <a:pt x="296582" y="168940"/>
                  </a:lnTo>
                  <a:lnTo>
                    <a:pt x="257873" y="184609"/>
                  </a:lnTo>
                  <a:lnTo>
                    <a:pt x="221556" y="200802"/>
                  </a:lnTo>
                  <a:lnTo>
                    <a:pt x="156400" y="234669"/>
                  </a:lnTo>
                  <a:lnTo>
                    <a:pt x="101722" y="270360"/>
                  </a:lnTo>
                  <a:lnTo>
                    <a:pt x="58133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8"/>
                  </a:lnTo>
                  <a:lnTo>
                    <a:pt x="40688" y="528658"/>
                  </a:lnTo>
                  <a:lnTo>
                    <a:pt x="78503" y="566751"/>
                  </a:lnTo>
                  <a:lnTo>
                    <a:pt x="127713" y="603288"/>
                  </a:lnTo>
                  <a:lnTo>
                    <a:pt x="187706" y="638089"/>
                  </a:lnTo>
                  <a:lnTo>
                    <a:pt x="257873" y="670976"/>
                  </a:lnTo>
                  <a:lnTo>
                    <a:pt x="296582" y="686646"/>
                  </a:lnTo>
                  <a:lnTo>
                    <a:pt x="337605" y="701769"/>
                  </a:lnTo>
                  <a:lnTo>
                    <a:pt x="380866" y="716324"/>
                  </a:lnTo>
                  <a:lnTo>
                    <a:pt x="426290" y="730288"/>
                  </a:lnTo>
                  <a:lnTo>
                    <a:pt x="473800" y="743640"/>
                  </a:lnTo>
                  <a:lnTo>
                    <a:pt x="523320" y="756355"/>
                  </a:lnTo>
                  <a:lnTo>
                    <a:pt x="574773" y="768413"/>
                  </a:lnTo>
                  <a:lnTo>
                    <a:pt x="628084" y="779790"/>
                  </a:lnTo>
                  <a:lnTo>
                    <a:pt x="683176" y="790465"/>
                  </a:lnTo>
                  <a:lnTo>
                    <a:pt x="739973" y="800414"/>
                  </a:lnTo>
                  <a:lnTo>
                    <a:pt x="798398" y="809616"/>
                  </a:lnTo>
                  <a:lnTo>
                    <a:pt x="858376" y="818048"/>
                  </a:lnTo>
                  <a:lnTo>
                    <a:pt x="919829" y="825687"/>
                  </a:lnTo>
                  <a:lnTo>
                    <a:pt x="982683" y="832512"/>
                  </a:lnTo>
                  <a:lnTo>
                    <a:pt x="1046861" y="838499"/>
                  </a:lnTo>
                  <a:lnTo>
                    <a:pt x="1112285" y="843627"/>
                  </a:lnTo>
                  <a:lnTo>
                    <a:pt x="1178881" y="847872"/>
                  </a:lnTo>
                  <a:lnTo>
                    <a:pt x="1246572" y="851213"/>
                  </a:lnTo>
                  <a:lnTo>
                    <a:pt x="1315282" y="853628"/>
                  </a:lnTo>
                  <a:lnTo>
                    <a:pt x="1384934" y="855093"/>
                  </a:lnTo>
                  <a:lnTo>
                    <a:pt x="1455453" y="855586"/>
                  </a:lnTo>
                  <a:lnTo>
                    <a:pt x="1525971" y="855093"/>
                  </a:lnTo>
                  <a:lnTo>
                    <a:pt x="1595623" y="853628"/>
                  </a:lnTo>
                  <a:lnTo>
                    <a:pt x="1664333" y="851213"/>
                  </a:lnTo>
                  <a:lnTo>
                    <a:pt x="1732024" y="847872"/>
                  </a:lnTo>
                  <a:lnTo>
                    <a:pt x="1798620" y="843627"/>
                  </a:lnTo>
                  <a:lnTo>
                    <a:pt x="1864045" y="838499"/>
                  </a:lnTo>
                  <a:lnTo>
                    <a:pt x="1928222" y="832512"/>
                  </a:lnTo>
                  <a:lnTo>
                    <a:pt x="1991076" y="825687"/>
                  </a:lnTo>
                  <a:lnTo>
                    <a:pt x="2052530" y="818048"/>
                  </a:lnTo>
                  <a:lnTo>
                    <a:pt x="2112507" y="809616"/>
                  </a:lnTo>
                  <a:lnTo>
                    <a:pt x="2170933" y="800414"/>
                  </a:lnTo>
                  <a:lnTo>
                    <a:pt x="2227729" y="790465"/>
                  </a:lnTo>
                  <a:lnTo>
                    <a:pt x="2282821" y="779790"/>
                  </a:lnTo>
                  <a:lnTo>
                    <a:pt x="2336132" y="768413"/>
                  </a:lnTo>
                  <a:lnTo>
                    <a:pt x="2387585" y="756355"/>
                  </a:lnTo>
                  <a:lnTo>
                    <a:pt x="2437105" y="743640"/>
                  </a:lnTo>
                  <a:lnTo>
                    <a:pt x="2484615" y="730288"/>
                  </a:lnTo>
                  <a:lnTo>
                    <a:pt x="2530039" y="716324"/>
                  </a:lnTo>
                  <a:lnTo>
                    <a:pt x="2573300" y="701769"/>
                  </a:lnTo>
                  <a:lnTo>
                    <a:pt x="2614324" y="686646"/>
                  </a:lnTo>
                  <a:lnTo>
                    <a:pt x="2653032" y="670976"/>
                  </a:lnTo>
                  <a:lnTo>
                    <a:pt x="2689349" y="654783"/>
                  </a:lnTo>
                  <a:lnTo>
                    <a:pt x="2754506" y="620917"/>
                  </a:lnTo>
                  <a:lnTo>
                    <a:pt x="2809183" y="585225"/>
                  </a:lnTo>
                  <a:lnTo>
                    <a:pt x="2852772" y="547888"/>
                  </a:lnTo>
                  <a:lnTo>
                    <a:pt x="2884662" y="509084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2" y="288835"/>
                  </a:lnTo>
                  <a:lnTo>
                    <a:pt x="2783192" y="252298"/>
                  </a:lnTo>
                  <a:lnTo>
                    <a:pt x="2723199" y="217496"/>
                  </a:lnTo>
                  <a:lnTo>
                    <a:pt x="2653032" y="184609"/>
                  </a:lnTo>
                  <a:lnTo>
                    <a:pt x="2614324" y="168940"/>
                  </a:lnTo>
                  <a:lnTo>
                    <a:pt x="2573300" y="153817"/>
                  </a:lnTo>
                  <a:lnTo>
                    <a:pt x="2530039" y="139261"/>
                  </a:lnTo>
                  <a:lnTo>
                    <a:pt x="2484615" y="125297"/>
                  </a:lnTo>
                  <a:lnTo>
                    <a:pt x="2437105" y="111946"/>
                  </a:lnTo>
                  <a:lnTo>
                    <a:pt x="2387585" y="99230"/>
                  </a:lnTo>
                  <a:lnTo>
                    <a:pt x="2336132" y="87173"/>
                  </a:lnTo>
                  <a:lnTo>
                    <a:pt x="2282821" y="75795"/>
                  </a:lnTo>
                  <a:lnTo>
                    <a:pt x="2227729" y="65121"/>
                  </a:lnTo>
                  <a:lnTo>
                    <a:pt x="2170933" y="55171"/>
                  </a:lnTo>
                  <a:lnTo>
                    <a:pt x="2112507" y="45969"/>
                  </a:lnTo>
                  <a:lnTo>
                    <a:pt x="2052530" y="37538"/>
                  </a:lnTo>
                  <a:lnTo>
                    <a:pt x="1991076" y="29898"/>
                  </a:lnTo>
                  <a:lnTo>
                    <a:pt x="1928222" y="23074"/>
                  </a:lnTo>
                  <a:lnTo>
                    <a:pt x="1864045" y="17087"/>
                  </a:lnTo>
                  <a:lnTo>
                    <a:pt x="1798620" y="11959"/>
                  </a:lnTo>
                  <a:lnTo>
                    <a:pt x="1732024" y="7713"/>
                  </a:lnTo>
                  <a:lnTo>
                    <a:pt x="1664333" y="4372"/>
                  </a:lnTo>
                  <a:lnTo>
                    <a:pt x="1595623" y="1958"/>
                  </a:lnTo>
                  <a:lnTo>
                    <a:pt x="1525971" y="493"/>
                  </a:lnTo>
                  <a:lnTo>
                    <a:pt x="1455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004717" y="2659604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855586"/>
                  </a:moveTo>
                  <a:lnTo>
                    <a:pt x="1525971" y="855092"/>
                  </a:lnTo>
                  <a:lnTo>
                    <a:pt x="1595622" y="853627"/>
                  </a:lnTo>
                  <a:lnTo>
                    <a:pt x="1664332" y="851213"/>
                  </a:lnTo>
                  <a:lnTo>
                    <a:pt x="1732023" y="847872"/>
                  </a:lnTo>
                  <a:lnTo>
                    <a:pt x="1798618" y="843626"/>
                  </a:lnTo>
                  <a:lnTo>
                    <a:pt x="1864043" y="838499"/>
                  </a:lnTo>
                  <a:lnTo>
                    <a:pt x="1928220" y="832511"/>
                  </a:lnTo>
                  <a:lnTo>
                    <a:pt x="1991074" y="825687"/>
                  </a:lnTo>
                  <a:lnTo>
                    <a:pt x="2052528" y="818048"/>
                  </a:lnTo>
                  <a:lnTo>
                    <a:pt x="2112505" y="809616"/>
                  </a:lnTo>
                  <a:lnTo>
                    <a:pt x="2170931" y="800414"/>
                  </a:lnTo>
                  <a:lnTo>
                    <a:pt x="2227727" y="790465"/>
                  </a:lnTo>
                  <a:lnTo>
                    <a:pt x="2282819" y="779790"/>
                  </a:lnTo>
                  <a:lnTo>
                    <a:pt x="2336130" y="768413"/>
                  </a:lnTo>
                  <a:lnTo>
                    <a:pt x="2387583" y="756355"/>
                  </a:lnTo>
                  <a:lnTo>
                    <a:pt x="2437103" y="743639"/>
                  </a:lnTo>
                  <a:lnTo>
                    <a:pt x="2484613" y="730288"/>
                  </a:lnTo>
                  <a:lnTo>
                    <a:pt x="2530037" y="716324"/>
                  </a:lnTo>
                  <a:lnTo>
                    <a:pt x="2573299" y="701769"/>
                  </a:lnTo>
                  <a:lnTo>
                    <a:pt x="2614322" y="686645"/>
                  </a:lnTo>
                  <a:lnTo>
                    <a:pt x="2653031" y="670976"/>
                  </a:lnTo>
                  <a:lnTo>
                    <a:pt x="2689348" y="654783"/>
                  </a:lnTo>
                  <a:lnTo>
                    <a:pt x="2754505" y="620917"/>
                  </a:lnTo>
                  <a:lnTo>
                    <a:pt x="2809183" y="585225"/>
                  </a:lnTo>
                  <a:lnTo>
                    <a:pt x="2852772" y="547887"/>
                  </a:lnTo>
                  <a:lnTo>
                    <a:pt x="2884662" y="509083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2" y="252298"/>
                  </a:lnTo>
                  <a:lnTo>
                    <a:pt x="2723198" y="217496"/>
                  </a:lnTo>
                  <a:lnTo>
                    <a:pt x="2653031" y="184609"/>
                  </a:lnTo>
                  <a:lnTo>
                    <a:pt x="2614322" y="168940"/>
                  </a:lnTo>
                  <a:lnTo>
                    <a:pt x="2573299" y="153817"/>
                  </a:lnTo>
                  <a:lnTo>
                    <a:pt x="2530037" y="139262"/>
                  </a:lnTo>
                  <a:lnTo>
                    <a:pt x="2484613" y="125297"/>
                  </a:lnTo>
                  <a:lnTo>
                    <a:pt x="2437103" y="111946"/>
                  </a:lnTo>
                  <a:lnTo>
                    <a:pt x="2387583" y="99230"/>
                  </a:lnTo>
                  <a:lnTo>
                    <a:pt x="2336130" y="87173"/>
                  </a:lnTo>
                  <a:lnTo>
                    <a:pt x="2282819" y="75795"/>
                  </a:lnTo>
                  <a:lnTo>
                    <a:pt x="2227727" y="65121"/>
                  </a:lnTo>
                  <a:lnTo>
                    <a:pt x="2170931" y="55171"/>
                  </a:lnTo>
                  <a:lnTo>
                    <a:pt x="2112505" y="45970"/>
                  </a:lnTo>
                  <a:lnTo>
                    <a:pt x="2052528" y="37538"/>
                  </a:lnTo>
                  <a:lnTo>
                    <a:pt x="1991074" y="29898"/>
                  </a:lnTo>
                  <a:lnTo>
                    <a:pt x="1928220" y="23074"/>
                  </a:lnTo>
                  <a:lnTo>
                    <a:pt x="1864043" y="17087"/>
                  </a:lnTo>
                  <a:lnTo>
                    <a:pt x="1798618" y="11959"/>
                  </a:lnTo>
                  <a:lnTo>
                    <a:pt x="1732023" y="7713"/>
                  </a:lnTo>
                  <a:lnTo>
                    <a:pt x="1664332" y="4372"/>
                  </a:lnTo>
                  <a:lnTo>
                    <a:pt x="1595622" y="1958"/>
                  </a:lnTo>
                  <a:lnTo>
                    <a:pt x="1525971" y="493"/>
                  </a:lnTo>
                  <a:lnTo>
                    <a:pt x="1455453" y="0"/>
                  </a:lnTo>
                  <a:lnTo>
                    <a:pt x="1384935" y="493"/>
                  </a:lnTo>
                  <a:lnTo>
                    <a:pt x="1315283" y="1958"/>
                  </a:lnTo>
                  <a:lnTo>
                    <a:pt x="1246573" y="4372"/>
                  </a:lnTo>
                  <a:lnTo>
                    <a:pt x="1178883" y="7713"/>
                  </a:lnTo>
                  <a:lnTo>
                    <a:pt x="1112287" y="11959"/>
                  </a:lnTo>
                  <a:lnTo>
                    <a:pt x="1046862" y="17087"/>
                  </a:lnTo>
                  <a:lnTo>
                    <a:pt x="982685" y="23074"/>
                  </a:lnTo>
                  <a:lnTo>
                    <a:pt x="919831" y="29898"/>
                  </a:lnTo>
                  <a:lnTo>
                    <a:pt x="858377" y="37538"/>
                  </a:lnTo>
                  <a:lnTo>
                    <a:pt x="798400" y="45970"/>
                  </a:lnTo>
                  <a:lnTo>
                    <a:pt x="739974" y="55171"/>
                  </a:lnTo>
                  <a:lnTo>
                    <a:pt x="683178" y="65121"/>
                  </a:lnTo>
                  <a:lnTo>
                    <a:pt x="628086" y="75795"/>
                  </a:lnTo>
                  <a:lnTo>
                    <a:pt x="574775" y="87173"/>
                  </a:lnTo>
                  <a:lnTo>
                    <a:pt x="523322" y="99230"/>
                  </a:lnTo>
                  <a:lnTo>
                    <a:pt x="473802" y="111946"/>
                  </a:lnTo>
                  <a:lnTo>
                    <a:pt x="426292" y="125297"/>
                  </a:lnTo>
                  <a:lnTo>
                    <a:pt x="380868" y="139262"/>
                  </a:lnTo>
                  <a:lnTo>
                    <a:pt x="337606" y="153817"/>
                  </a:lnTo>
                  <a:lnTo>
                    <a:pt x="296583" y="168940"/>
                  </a:lnTo>
                  <a:lnTo>
                    <a:pt x="257875" y="184609"/>
                  </a:lnTo>
                  <a:lnTo>
                    <a:pt x="221557" y="200802"/>
                  </a:lnTo>
                  <a:lnTo>
                    <a:pt x="156400" y="234669"/>
                  </a:lnTo>
                  <a:lnTo>
                    <a:pt x="101723" y="270360"/>
                  </a:lnTo>
                  <a:lnTo>
                    <a:pt x="58134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7"/>
                  </a:lnTo>
                  <a:lnTo>
                    <a:pt x="40688" y="528657"/>
                  </a:lnTo>
                  <a:lnTo>
                    <a:pt x="78504" y="566751"/>
                  </a:lnTo>
                  <a:lnTo>
                    <a:pt x="127713" y="603288"/>
                  </a:lnTo>
                  <a:lnTo>
                    <a:pt x="187707" y="638089"/>
                  </a:lnTo>
                  <a:lnTo>
                    <a:pt x="257875" y="670976"/>
                  </a:lnTo>
                  <a:lnTo>
                    <a:pt x="296583" y="686645"/>
                  </a:lnTo>
                  <a:lnTo>
                    <a:pt x="337606" y="701769"/>
                  </a:lnTo>
                  <a:lnTo>
                    <a:pt x="380868" y="716324"/>
                  </a:lnTo>
                  <a:lnTo>
                    <a:pt x="426292" y="730288"/>
                  </a:lnTo>
                  <a:lnTo>
                    <a:pt x="473802" y="743639"/>
                  </a:lnTo>
                  <a:lnTo>
                    <a:pt x="523322" y="756355"/>
                  </a:lnTo>
                  <a:lnTo>
                    <a:pt x="574775" y="768413"/>
                  </a:lnTo>
                  <a:lnTo>
                    <a:pt x="628086" y="779790"/>
                  </a:lnTo>
                  <a:lnTo>
                    <a:pt x="683178" y="790465"/>
                  </a:lnTo>
                  <a:lnTo>
                    <a:pt x="739974" y="800414"/>
                  </a:lnTo>
                  <a:lnTo>
                    <a:pt x="798400" y="809616"/>
                  </a:lnTo>
                  <a:lnTo>
                    <a:pt x="858377" y="818048"/>
                  </a:lnTo>
                  <a:lnTo>
                    <a:pt x="919831" y="825687"/>
                  </a:lnTo>
                  <a:lnTo>
                    <a:pt x="982685" y="832511"/>
                  </a:lnTo>
                  <a:lnTo>
                    <a:pt x="1046862" y="838499"/>
                  </a:lnTo>
                  <a:lnTo>
                    <a:pt x="1112287" y="843626"/>
                  </a:lnTo>
                  <a:lnTo>
                    <a:pt x="1178883" y="847872"/>
                  </a:lnTo>
                  <a:lnTo>
                    <a:pt x="1246573" y="851213"/>
                  </a:lnTo>
                  <a:lnTo>
                    <a:pt x="1315283" y="853627"/>
                  </a:lnTo>
                  <a:lnTo>
                    <a:pt x="1384935" y="855092"/>
                  </a:lnTo>
                  <a:lnTo>
                    <a:pt x="1455453" y="855586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58853" y="3733512"/>
              <a:ext cx="121294" cy="12126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16903" y="3733512"/>
              <a:ext cx="121294" cy="12126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225832" y="3938193"/>
              <a:ext cx="527685" cy="77470"/>
            </a:xfrm>
            <a:custGeom>
              <a:avLst/>
              <a:gdLst/>
              <a:ahLst/>
              <a:cxnLst/>
              <a:rect l="l" t="t" r="r" b="b"/>
              <a:pathLst>
                <a:path w="527684" h="77470">
                  <a:moveTo>
                    <a:pt x="0" y="4973"/>
                  </a:moveTo>
                  <a:lnTo>
                    <a:pt x="53832" y="31890"/>
                  </a:lnTo>
                  <a:lnTo>
                    <a:pt x="103796" y="52196"/>
                  </a:lnTo>
                  <a:lnTo>
                    <a:pt x="150789" y="66268"/>
                  </a:lnTo>
                  <a:lnTo>
                    <a:pt x="195708" y="74487"/>
                  </a:lnTo>
                  <a:lnTo>
                    <a:pt x="239450" y="77232"/>
                  </a:lnTo>
                  <a:lnTo>
                    <a:pt x="282912" y="74883"/>
                  </a:lnTo>
                  <a:lnTo>
                    <a:pt x="326993" y="67819"/>
                  </a:lnTo>
                  <a:lnTo>
                    <a:pt x="372588" y="56419"/>
                  </a:lnTo>
                  <a:lnTo>
                    <a:pt x="420595" y="41063"/>
                  </a:lnTo>
                  <a:lnTo>
                    <a:pt x="471912" y="22130"/>
                  </a:lnTo>
                  <a:lnTo>
                    <a:pt x="52743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259238" y="2374662"/>
            <a:ext cx="25387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59238" y="5170388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541770" y="5191330"/>
            <a:ext cx="29159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D17C64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D17C64"/>
                </a:solidFill>
                <a:latin typeface="メイリオ"/>
                <a:cs typeface="メイリオ"/>
              </a:rPr>
              <a:t> </a:t>
            </a:r>
            <a:r>
              <a:rPr sz="3950" spc="229" dirty="0">
                <a:solidFill>
                  <a:srgbClr val="D17C64"/>
                </a:solidFill>
                <a:latin typeface="メイリオ"/>
                <a:cs typeface="メイリオ"/>
              </a:rPr>
              <a:t>commit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533710" y="3371625"/>
            <a:ext cx="6010910" cy="1016000"/>
          </a:xfrm>
          <a:custGeom>
            <a:avLst/>
            <a:gdLst/>
            <a:ahLst/>
            <a:cxnLst/>
            <a:rect l="l" t="t" r="r" b="b"/>
            <a:pathLst>
              <a:path w="6010909" h="1016000">
                <a:moveTo>
                  <a:pt x="5905652" y="0"/>
                </a:moveTo>
                <a:lnTo>
                  <a:pt x="104635" y="0"/>
                </a:lnTo>
                <a:lnTo>
                  <a:pt x="63888" y="8237"/>
                </a:lnTo>
                <a:lnTo>
                  <a:pt x="30650" y="30646"/>
                </a:lnTo>
                <a:lnTo>
                  <a:pt x="8224" y="63904"/>
                </a:lnTo>
                <a:lnTo>
                  <a:pt x="0" y="104632"/>
                </a:lnTo>
                <a:lnTo>
                  <a:pt x="0" y="911043"/>
                </a:lnTo>
                <a:lnTo>
                  <a:pt x="8222" y="951726"/>
                </a:lnTo>
                <a:lnTo>
                  <a:pt x="30646" y="984990"/>
                </a:lnTo>
                <a:lnTo>
                  <a:pt x="63906" y="1007438"/>
                </a:lnTo>
                <a:lnTo>
                  <a:pt x="104635" y="1015675"/>
                </a:lnTo>
                <a:lnTo>
                  <a:pt x="5905652" y="1015675"/>
                </a:lnTo>
                <a:lnTo>
                  <a:pt x="5946403" y="1007438"/>
                </a:lnTo>
                <a:lnTo>
                  <a:pt x="5979641" y="985029"/>
                </a:lnTo>
                <a:lnTo>
                  <a:pt x="6002065" y="951771"/>
                </a:lnTo>
                <a:lnTo>
                  <a:pt x="6010288" y="911043"/>
                </a:lnTo>
                <a:lnTo>
                  <a:pt x="6010288" y="104632"/>
                </a:lnTo>
                <a:lnTo>
                  <a:pt x="6002065" y="63949"/>
                </a:lnTo>
                <a:lnTo>
                  <a:pt x="5979641" y="30685"/>
                </a:lnTo>
                <a:lnTo>
                  <a:pt x="5946381" y="8237"/>
                </a:lnTo>
                <a:lnTo>
                  <a:pt x="5905652" y="0"/>
                </a:lnTo>
                <a:close/>
              </a:path>
            </a:pathLst>
          </a:custGeom>
          <a:solidFill>
            <a:srgbClr val="88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803724" y="3515988"/>
            <a:ext cx="55543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solidFill>
                  <a:srgbClr val="FFFFFF"/>
                </a:solidFill>
                <a:latin typeface="メイリオ"/>
                <a:cs typeface="メイリオ"/>
              </a:rPr>
              <a:t>スナップショットを記録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現在の変更状況を確認する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7807" y="3727635"/>
              <a:ext cx="7036434" cy="1477010"/>
            </a:xfrm>
            <a:custGeom>
              <a:avLst/>
              <a:gdLst/>
              <a:ahLst/>
              <a:cxnLst/>
              <a:rect l="l" t="t" r="r" b="b"/>
              <a:pathLst>
                <a:path w="7036434" h="1477010">
                  <a:moveTo>
                    <a:pt x="7036434" y="0"/>
                  </a:moveTo>
                  <a:lnTo>
                    <a:pt x="0" y="0"/>
                  </a:lnTo>
                  <a:lnTo>
                    <a:pt x="0" y="1371694"/>
                  </a:lnTo>
                  <a:lnTo>
                    <a:pt x="8232" y="1412467"/>
                  </a:lnTo>
                  <a:lnTo>
                    <a:pt x="30682" y="1445746"/>
                  </a:lnTo>
                  <a:lnTo>
                    <a:pt x="63980" y="1468173"/>
                  </a:lnTo>
                  <a:lnTo>
                    <a:pt x="104755" y="1476394"/>
                  </a:lnTo>
                  <a:lnTo>
                    <a:pt x="6931678" y="1476394"/>
                  </a:lnTo>
                  <a:lnTo>
                    <a:pt x="6972500" y="1468166"/>
                  </a:lnTo>
                  <a:lnTo>
                    <a:pt x="7005792" y="1445728"/>
                  </a:lnTo>
                  <a:lnTo>
                    <a:pt x="7028217" y="1412448"/>
                  </a:lnTo>
                  <a:lnTo>
                    <a:pt x="7036434" y="1371694"/>
                  </a:lnTo>
                  <a:lnTo>
                    <a:pt x="703643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7807" y="2973731"/>
              <a:ext cx="7036434" cy="754380"/>
            </a:xfrm>
            <a:custGeom>
              <a:avLst/>
              <a:gdLst/>
              <a:ahLst/>
              <a:cxnLst/>
              <a:rect l="l" t="t" r="r" b="b"/>
              <a:pathLst>
                <a:path w="7036434" h="754379">
                  <a:moveTo>
                    <a:pt x="6984091" y="0"/>
                  </a:moveTo>
                  <a:lnTo>
                    <a:pt x="52343" y="0"/>
                  </a:lnTo>
                  <a:lnTo>
                    <a:pt x="31964" y="4118"/>
                  </a:lnTo>
                  <a:lnTo>
                    <a:pt x="15326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7036434" y="753903"/>
                  </a:lnTo>
                  <a:lnTo>
                    <a:pt x="7036434" y="52414"/>
                  </a:lnTo>
                  <a:lnTo>
                    <a:pt x="7032321" y="31979"/>
                  </a:lnTo>
                  <a:lnTo>
                    <a:pt x="7021103" y="15322"/>
                  </a:lnTo>
                  <a:lnTo>
                    <a:pt x="7004465" y="4108"/>
                  </a:lnTo>
                  <a:lnTo>
                    <a:pt x="6984091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09234" y="2816009"/>
            <a:ext cx="3299460" cy="166370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50" b="0" spc="-265" dirty="0">
                <a:solidFill>
                  <a:srgbClr val="FFFFFF"/>
                </a:solidFill>
                <a:latin typeface="游ゴシック Light"/>
                <a:cs typeface="游ゴシック Light"/>
              </a:rPr>
              <a:t>&gt;_</a:t>
            </a:r>
            <a:r>
              <a:rPr sz="2950" b="0" spc="-20" dirty="0">
                <a:solidFill>
                  <a:srgbClr val="FFFFFF"/>
                </a:solidFill>
                <a:latin typeface="游ゴシック Light"/>
                <a:cs typeface="游ゴシック Light"/>
              </a:rPr>
              <a:t> ターミナル</a:t>
            </a:r>
            <a:endParaRPr sz="2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950" b="0" spc="-605" dirty="0">
                <a:solidFill>
                  <a:srgbClr val="FFFFFF"/>
                </a:solidFill>
                <a:latin typeface="游ゴシック Light"/>
                <a:cs typeface="游ゴシック Light"/>
              </a:rPr>
              <a:t>~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280" dirty="0">
                <a:solidFill>
                  <a:srgbClr val="FFFFFF"/>
                </a:solidFill>
                <a:latin typeface="游ゴシック Light"/>
                <a:cs typeface="游ゴシック Light"/>
              </a:rPr>
              <a:t>status</a:t>
            </a:r>
            <a:endParaRPr sz="3950">
              <a:latin typeface="游ゴシック Light"/>
              <a:cs typeface="游ゴシック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0496" y="5455331"/>
            <a:ext cx="8241030" cy="1382395"/>
          </a:xfrm>
          <a:custGeom>
            <a:avLst/>
            <a:gdLst/>
            <a:ahLst/>
            <a:cxnLst/>
            <a:rect l="l" t="t" r="r" b="b"/>
            <a:pathLst>
              <a:path w="8241030" h="1382395">
                <a:moveTo>
                  <a:pt x="8188233" y="397893"/>
                </a:moveTo>
                <a:lnTo>
                  <a:pt x="52353" y="397893"/>
                </a:lnTo>
                <a:lnTo>
                  <a:pt x="31982" y="402011"/>
                </a:lnTo>
                <a:lnTo>
                  <a:pt x="15340" y="413240"/>
                </a:lnTo>
                <a:lnTo>
                  <a:pt x="4116" y="429895"/>
                </a:lnTo>
                <a:lnTo>
                  <a:pt x="0" y="450289"/>
                </a:lnTo>
                <a:lnTo>
                  <a:pt x="0" y="1329760"/>
                </a:lnTo>
                <a:lnTo>
                  <a:pt x="4114" y="1350197"/>
                </a:lnTo>
                <a:lnTo>
                  <a:pt x="15333" y="1366847"/>
                </a:lnTo>
                <a:lnTo>
                  <a:pt x="31975" y="1378053"/>
                </a:lnTo>
                <a:lnTo>
                  <a:pt x="52353" y="1382156"/>
                </a:lnTo>
                <a:lnTo>
                  <a:pt x="8188233" y="1382156"/>
                </a:lnTo>
                <a:lnTo>
                  <a:pt x="8208604" y="1378039"/>
                </a:lnTo>
                <a:lnTo>
                  <a:pt x="8225246" y="1366810"/>
                </a:lnTo>
                <a:lnTo>
                  <a:pt x="8236470" y="1350155"/>
                </a:lnTo>
                <a:lnTo>
                  <a:pt x="8240586" y="1329760"/>
                </a:lnTo>
                <a:lnTo>
                  <a:pt x="8240586" y="450289"/>
                </a:lnTo>
                <a:lnTo>
                  <a:pt x="8236472" y="429853"/>
                </a:lnTo>
                <a:lnTo>
                  <a:pt x="8225252" y="413202"/>
                </a:lnTo>
                <a:lnTo>
                  <a:pt x="8208611" y="401997"/>
                </a:lnTo>
                <a:lnTo>
                  <a:pt x="8188233" y="397893"/>
                </a:lnTo>
                <a:close/>
              </a:path>
              <a:path w="8241030" h="1382395">
                <a:moveTo>
                  <a:pt x="2355450" y="0"/>
                </a:moveTo>
                <a:lnTo>
                  <a:pt x="2164140" y="397893"/>
                </a:lnTo>
                <a:lnTo>
                  <a:pt x="2546760" y="397893"/>
                </a:lnTo>
                <a:lnTo>
                  <a:pt x="2355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4277" y="5997588"/>
            <a:ext cx="75393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-30" dirty="0">
                <a:solidFill>
                  <a:srgbClr val="5C5C5C"/>
                </a:solidFill>
                <a:latin typeface="游ゴシック Light"/>
                <a:cs typeface="游ゴシック Light"/>
              </a:rPr>
              <a:t>変更されたファイルを確認するよ</a:t>
            </a:r>
            <a:endParaRPr sz="3950">
              <a:latin typeface="游ゴシック Light"/>
              <a:cs typeface="游ゴシック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52050" y="2136060"/>
            <a:ext cx="10052050" cy="9172575"/>
            <a:chOff x="10052050" y="2136060"/>
            <a:chExt cx="10052050" cy="9172575"/>
          </a:xfrm>
        </p:grpSpPr>
        <p:sp>
          <p:nvSpPr>
            <p:cNvPr id="11" name="object 11"/>
            <p:cNvSpPr/>
            <p:nvPr/>
          </p:nvSpPr>
          <p:spPr>
            <a:xfrm>
              <a:off x="1005205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80586" y="9319688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1"/>
                  </a:moveTo>
                  <a:lnTo>
                    <a:pt x="0" y="1559871"/>
                  </a:lnTo>
                  <a:lnTo>
                    <a:pt x="5235" y="1565107"/>
                  </a:lnTo>
                  <a:lnTo>
                    <a:pt x="5235" y="1559871"/>
                  </a:lnTo>
                  <a:close/>
                </a:path>
                <a:path w="1628140" h="1565275">
                  <a:moveTo>
                    <a:pt x="1627908" y="1559871"/>
                  </a:moveTo>
                  <a:lnTo>
                    <a:pt x="1622673" y="1559871"/>
                  </a:lnTo>
                  <a:lnTo>
                    <a:pt x="1622673" y="1565107"/>
                  </a:lnTo>
                  <a:lnTo>
                    <a:pt x="1627908" y="1559871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1"/>
                  </a:lnTo>
                  <a:lnTo>
                    <a:pt x="1622673" y="1559871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50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50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48" y="0"/>
                  </a:moveTo>
                  <a:lnTo>
                    <a:pt x="1086950" y="3047"/>
                  </a:lnTo>
                  <a:lnTo>
                    <a:pt x="1090301" y="3047"/>
                  </a:lnTo>
                  <a:lnTo>
                    <a:pt x="1085548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80586" y="9317499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0" y="406977"/>
                  </a:lnTo>
                  <a:lnTo>
                    <a:pt x="0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277561" y="406977"/>
                  </a:moveTo>
                  <a:lnTo>
                    <a:pt x="1144748" y="118329"/>
                  </a:lnTo>
                </a:path>
                <a:path w="1628140" h="1567815">
                  <a:moveTo>
                    <a:pt x="1090301" y="0"/>
                  </a:moveTo>
                  <a:lnTo>
                    <a:pt x="201526" y="0"/>
                  </a:lnTo>
                  <a:lnTo>
                    <a:pt x="4198" y="406977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2931" y="9585931"/>
              <a:ext cx="69264" cy="692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5881" y="9585931"/>
              <a:ext cx="69275" cy="692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042513" y="9778933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259238" y="8301183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41503" y="2628192"/>
            <a:ext cx="10104755" cy="7050405"/>
            <a:chOff x="10041503" y="2628192"/>
            <a:chExt cx="10104755" cy="7050405"/>
          </a:xfrm>
        </p:grpSpPr>
        <p:sp>
          <p:nvSpPr>
            <p:cNvPr id="19" name="object 19"/>
            <p:cNvSpPr/>
            <p:nvPr/>
          </p:nvSpPr>
          <p:spPr>
            <a:xfrm>
              <a:off x="10083413" y="8031169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85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83457" y="4889903"/>
              <a:ext cx="10020935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642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575502" y="7837457"/>
              <a:ext cx="1172845" cy="1633855"/>
            </a:xfrm>
            <a:custGeom>
              <a:avLst/>
              <a:gdLst/>
              <a:ahLst/>
              <a:cxnLst/>
              <a:rect l="l" t="t" r="r" b="b"/>
              <a:pathLst>
                <a:path w="1172844" h="1633854">
                  <a:moveTo>
                    <a:pt x="0" y="1633458"/>
                  </a:moveTo>
                  <a:lnTo>
                    <a:pt x="1172739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96569" y="7511510"/>
              <a:ext cx="1442720" cy="2167255"/>
            </a:xfrm>
            <a:custGeom>
              <a:avLst/>
              <a:gdLst/>
              <a:ahLst/>
              <a:cxnLst/>
              <a:rect l="l" t="t" r="r" b="b"/>
              <a:pathLst>
                <a:path w="1442719" h="2167254">
                  <a:moveTo>
                    <a:pt x="405244" y="1899107"/>
                  </a:moveTo>
                  <a:lnTo>
                    <a:pt x="29083" y="1681937"/>
                  </a:lnTo>
                  <a:lnTo>
                    <a:pt x="0" y="2166670"/>
                  </a:lnTo>
                  <a:lnTo>
                    <a:pt x="405244" y="1899107"/>
                  </a:lnTo>
                  <a:close/>
                </a:path>
                <a:path w="1442719" h="2167254">
                  <a:moveTo>
                    <a:pt x="1442262" y="0"/>
                  </a:moveTo>
                  <a:lnTo>
                    <a:pt x="1037018" y="267563"/>
                  </a:lnTo>
                  <a:lnTo>
                    <a:pt x="1413154" y="484733"/>
                  </a:lnTo>
                  <a:lnTo>
                    <a:pt x="1442262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24697" y="2628192"/>
              <a:ext cx="5701397" cy="457342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259238" y="2353720"/>
            <a:ext cx="25387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59238" y="5149446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60605" y="5222742"/>
            <a:ext cx="2538730" cy="11315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890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変更された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ファイル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502176" y="8366237"/>
            <a:ext cx="5172710" cy="1016000"/>
          </a:xfrm>
          <a:custGeom>
            <a:avLst/>
            <a:gdLst/>
            <a:ahLst/>
            <a:cxnLst/>
            <a:rect l="l" t="t" r="r" b="b"/>
            <a:pathLst>
              <a:path w="5172709" h="1016000">
                <a:moveTo>
                  <a:pt x="5067835" y="0"/>
                </a:moveTo>
                <a:lnTo>
                  <a:pt x="104782" y="0"/>
                </a:lnTo>
                <a:lnTo>
                  <a:pt x="63968" y="8237"/>
                </a:lnTo>
                <a:lnTo>
                  <a:pt x="30684" y="30646"/>
                </a:lnTo>
                <a:lnTo>
                  <a:pt x="8232" y="63904"/>
                </a:lnTo>
                <a:lnTo>
                  <a:pt x="0" y="104632"/>
                </a:lnTo>
                <a:lnTo>
                  <a:pt x="0" y="911043"/>
                </a:lnTo>
                <a:lnTo>
                  <a:pt x="8235" y="951726"/>
                </a:lnTo>
                <a:lnTo>
                  <a:pt x="30692" y="984990"/>
                </a:lnTo>
                <a:lnTo>
                  <a:pt x="63999" y="1007438"/>
                </a:lnTo>
                <a:lnTo>
                  <a:pt x="104782" y="1015675"/>
                </a:lnTo>
                <a:lnTo>
                  <a:pt x="5067835" y="1015675"/>
                </a:lnTo>
                <a:lnTo>
                  <a:pt x="5108648" y="1007438"/>
                </a:lnTo>
                <a:lnTo>
                  <a:pt x="5141932" y="985029"/>
                </a:lnTo>
                <a:lnTo>
                  <a:pt x="5164384" y="951771"/>
                </a:lnTo>
                <a:lnTo>
                  <a:pt x="5172617" y="911043"/>
                </a:lnTo>
                <a:lnTo>
                  <a:pt x="5172617" y="104632"/>
                </a:lnTo>
                <a:lnTo>
                  <a:pt x="5164382" y="63949"/>
                </a:lnTo>
                <a:lnTo>
                  <a:pt x="5141924" y="30685"/>
                </a:lnTo>
                <a:lnTo>
                  <a:pt x="5108618" y="8237"/>
                </a:lnTo>
                <a:lnTo>
                  <a:pt x="5067835" y="0"/>
                </a:lnTo>
                <a:close/>
              </a:path>
            </a:pathLst>
          </a:custGeom>
          <a:solidFill>
            <a:srgbClr val="88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803603" y="8510600"/>
            <a:ext cx="45491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変更されたファイル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6783" y="578904"/>
            <a:ext cx="6811009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変更差分を確認する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3261" y="2136060"/>
            <a:ext cx="10051415" cy="9172575"/>
            <a:chOff x="10053261" y="2136060"/>
            <a:chExt cx="10051415" cy="9172575"/>
          </a:xfrm>
        </p:grpSpPr>
        <p:sp>
          <p:nvSpPr>
            <p:cNvPr id="4" name="object 4"/>
            <p:cNvSpPr/>
            <p:nvPr/>
          </p:nvSpPr>
          <p:spPr>
            <a:xfrm>
              <a:off x="10053261" y="2136060"/>
              <a:ext cx="10051415" cy="9172575"/>
            </a:xfrm>
            <a:custGeom>
              <a:avLst/>
              <a:gdLst/>
              <a:ahLst/>
              <a:cxnLst/>
              <a:rect l="l" t="t" r="r" b="b"/>
              <a:pathLst>
                <a:path w="10051415" h="9172575">
                  <a:moveTo>
                    <a:pt x="10050838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0838" y="9172495"/>
                  </a:lnTo>
                  <a:lnTo>
                    <a:pt x="10050838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81801" y="9319688"/>
              <a:ext cx="1628139" cy="1565275"/>
            </a:xfrm>
            <a:custGeom>
              <a:avLst/>
              <a:gdLst/>
              <a:ahLst/>
              <a:cxnLst/>
              <a:rect l="l" t="t" r="r" b="b"/>
              <a:pathLst>
                <a:path w="1628140" h="1565275">
                  <a:moveTo>
                    <a:pt x="5235" y="1559871"/>
                  </a:moveTo>
                  <a:lnTo>
                    <a:pt x="0" y="1559871"/>
                  </a:lnTo>
                  <a:lnTo>
                    <a:pt x="5235" y="1565107"/>
                  </a:lnTo>
                  <a:lnTo>
                    <a:pt x="5235" y="1559871"/>
                  </a:lnTo>
                  <a:close/>
                </a:path>
                <a:path w="1628140" h="1565275">
                  <a:moveTo>
                    <a:pt x="1627908" y="1559871"/>
                  </a:moveTo>
                  <a:lnTo>
                    <a:pt x="1622673" y="1559871"/>
                  </a:lnTo>
                  <a:lnTo>
                    <a:pt x="1622673" y="1565107"/>
                  </a:lnTo>
                  <a:lnTo>
                    <a:pt x="1627908" y="1559871"/>
                  </a:lnTo>
                  <a:close/>
                </a:path>
                <a:path w="1628140" h="1565275">
                  <a:moveTo>
                    <a:pt x="1622673" y="410024"/>
                  </a:moveTo>
                  <a:lnTo>
                    <a:pt x="5235" y="410024"/>
                  </a:lnTo>
                  <a:lnTo>
                    <a:pt x="5235" y="1559871"/>
                  </a:lnTo>
                  <a:lnTo>
                    <a:pt x="1622673" y="1559871"/>
                  </a:lnTo>
                  <a:lnTo>
                    <a:pt x="1622673" y="410024"/>
                  </a:lnTo>
                  <a:close/>
                </a:path>
                <a:path w="1628140" h="1565275">
                  <a:moveTo>
                    <a:pt x="5235" y="404788"/>
                  </a:moveTo>
                  <a:lnTo>
                    <a:pt x="4198" y="404788"/>
                  </a:lnTo>
                  <a:lnTo>
                    <a:pt x="0" y="404788"/>
                  </a:lnTo>
                  <a:lnTo>
                    <a:pt x="0" y="410024"/>
                  </a:lnTo>
                  <a:lnTo>
                    <a:pt x="5235" y="410024"/>
                  </a:lnTo>
                  <a:lnTo>
                    <a:pt x="5235" y="404788"/>
                  </a:lnTo>
                  <a:close/>
                </a:path>
                <a:path w="1628140" h="1565275">
                  <a:moveTo>
                    <a:pt x="1086939" y="3047"/>
                  </a:moveTo>
                  <a:lnTo>
                    <a:pt x="204803" y="3047"/>
                  </a:lnTo>
                  <a:lnTo>
                    <a:pt x="7476" y="410024"/>
                  </a:lnTo>
                  <a:lnTo>
                    <a:pt x="1274202" y="410024"/>
                  </a:lnTo>
                  <a:lnTo>
                    <a:pt x="1086939" y="3047"/>
                  </a:lnTo>
                  <a:close/>
                </a:path>
                <a:path w="1628140" h="1565275">
                  <a:moveTo>
                    <a:pt x="1622673" y="404788"/>
                  </a:moveTo>
                  <a:lnTo>
                    <a:pt x="1622673" y="410024"/>
                  </a:lnTo>
                  <a:lnTo>
                    <a:pt x="1627908" y="410024"/>
                  </a:lnTo>
                  <a:lnTo>
                    <a:pt x="1622673" y="404788"/>
                  </a:lnTo>
                  <a:close/>
                </a:path>
                <a:path w="1628140" h="1565275">
                  <a:moveTo>
                    <a:pt x="206234" y="95"/>
                  </a:moveTo>
                  <a:lnTo>
                    <a:pt x="201522" y="3047"/>
                  </a:lnTo>
                  <a:lnTo>
                    <a:pt x="204803" y="3047"/>
                  </a:lnTo>
                  <a:lnTo>
                    <a:pt x="206234" y="95"/>
                  </a:lnTo>
                  <a:close/>
                </a:path>
                <a:path w="1628140" h="1565275">
                  <a:moveTo>
                    <a:pt x="1085537" y="0"/>
                  </a:moveTo>
                  <a:lnTo>
                    <a:pt x="1086939" y="3047"/>
                  </a:lnTo>
                  <a:lnTo>
                    <a:pt x="1090301" y="3047"/>
                  </a:lnTo>
                  <a:lnTo>
                    <a:pt x="1085537" y="0"/>
                  </a:lnTo>
                  <a:close/>
                </a:path>
              </a:pathLst>
            </a:custGeom>
            <a:solidFill>
              <a:srgbClr val="D8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81801" y="9317499"/>
              <a:ext cx="1628139" cy="1567815"/>
            </a:xfrm>
            <a:custGeom>
              <a:avLst/>
              <a:gdLst/>
              <a:ahLst/>
              <a:cxnLst/>
              <a:rect l="l" t="t" r="r" b="b"/>
              <a:pathLst>
                <a:path w="1628140" h="1567815">
                  <a:moveTo>
                    <a:pt x="1277562" y="406977"/>
                  </a:moveTo>
                  <a:lnTo>
                    <a:pt x="1277561" y="406977"/>
                  </a:lnTo>
                </a:path>
                <a:path w="1628140" h="1567815">
                  <a:moveTo>
                    <a:pt x="4198" y="406977"/>
                  </a:moveTo>
                  <a:lnTo>
                    <a:pt x="0" y="406977"/>
                  </a:lnTo>
                  <a:lnTo>
                    <a:pt x="0" y="1567295"/>
                  </a:lnTo>
                </a:path>
                <a:path w="1628140" h="1567815">
                  <a:moveTo>
                    <a:pt x="1627908" y="406977"/>
                  </a:moveTo>
                  <a:lnTo>
                    <a:pt x="1277562" y="406977"/>
                  </a:lnTo>
                </a:path>
                <a:path w="1628140" h="1567815">
                  <a:moveTo>
                    <a:pt x="1090301" y="0"/>
                  </a:moveTo>
                  <a:lnTo>
                    <a:pt x="201526" y="0"/>
                  </a:lnTo>
                  <a:lnTo>
                    <a:pt x="4198" y="406977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135" y="9585931"/>
              <a:ext cx="69275" cy="692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7096" y="9585931"/>
              <a:ext cx="69264" cy="692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43717" y="9778933"/>
              <a:ext cx="503555" cy="164465"/>
            </a:xfrm>
            <a:custGeom>
              <a:avLst/>
              <a:gdLst/>
              <a:ahLst/>
              <a:cxnLst/>
              <a:rect l="l" t="t" r="r" b="b"/>
              <a:pathLst>
                <a:path w="503554" h="164465">
                  <a:moveTo>
                    <a:pt x="0" y="21512"/>
                  </a:moveTo>
                  <a:lnTo>
                    <a:pt x="54241" y="33020"/>
                  </a:lnTo>
                  <a:lnTo>
                    <a:pt x="97804" y="41720"/>
                  </a:lnTo>
                  <a:lnTo>
                    <a:pt x="136477" y="47505"/>
                  </a:lnTo>
                  <a:lnTo>
                    <a:pt x="176051" y="50268"/>
                  </a:lnTo>
                  <a:lnTo>
                    <a:pt x="222314" y="49904"/>
                  </a:lnTo>
                  <a:lnTo>
                    <a:pt x="281056" y="46307"/>
                  </a:lnTo>
                  <a:lnTo>
                    <a:pt x="358067" y="39371"/>
                  </a:lnTo>
                  <a:lnTo>
                    <a:pt x="390883" y="29720"/>
                  </a:lnTo>
                  <a:lnTo>
                    <a:pt x="422842" y="13636"/>
                  </a:lnTo>
                  <a:lnTo>
                    <a:pt x="454546" y="576"/>
                  </a:lnTo>
                  <a:lnTo>
                    <a:pt x="486600" y="0"/>
                  </a:lnTo>
                  <a:lnTo>
                    <a:pt x="503164" y="25009"/>
                  </a:lnTo>
                  <a:lnTo>
                    <a:pt x="486949" y="65897"/>
                  </a:lnTo>
                  <a:lnTo>
                    <a:pt x="460124" y="104364"/>
                  </a:lnTo>
                  <a:lnTo>
                    <a:pt x="406407" y="139654"/>
                  </a:lnTo>
                  <a:lnTo>
                    <a:pt x="359176" y="152284"/>
                  </a:lnTo>
                  <a:lnTo>
                    <a:pt x="306679" y="160337"/>
                  </a:lnTo>
                  <a:lnTo>
                    <a:pt x="252422" y="164151"/>
                  </a:lnTo>
                  <a:lnTo>
                    <a:pt x="199917" y="164066"/>
                  </a:lnTo>
                  <a:lnTo>
                    <a:pt x="152670" y="160424"/>
                  </a:lnTo>
                  <a:lnTo>
                    <a:pt x="114191" y="153563"/>
                  </a:lnTo>
                  <a:lnTo>
                    <a:pt x="76573" y="133156"/>
                  </a:lnTo>
                  <a:lnTo>
                    <a:pt x="46542" y="101135"/>
                  </a:lnTo>
                  <a:lnTo>
                    <a:pt x="26187" y="50840"/>
                  </a:lnTo>
                  <a:lnTo>
                    <a:pt x="20565" y="33418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260450" y="8301183"/>
            <a:ext cx="3041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ワークツリー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42714" y="2628185"/>
            <a:ext cx="10103485" cy="6844030"/>
            <a:chOff x="10042714" y="2628185"/>
            <a:chExt cx="10103485" cy="6844030"/>
          </a:xfrm>
        </p:grpSpPr>
        <p:sp>
          <p:nvSpPr>
            <p:cNvPr id="12" name="object 12"/>
            <p:cNvSpPr/>
            <p:nvPr/>
          </p:nvSpPr>
          <p:spPr>
            <a:xfrm>
              <a:off x="10084624" y="8031169"/>
              <a:ext cx="10019665" cy="0"/>
            </a:xfrm>
            <a:custGeom>
              <a:avLst/>
              <a:gdLst/>
              <a:ahLst/>
              <a:cxnLst/>
              <a:rect l="l" t="t" r="r" b="b"/>
              <a:pathLst>
                <a:path w="10019665">
                  <a:moveTo>
                    <a:pt x="0" y="0"/>
                  </a:moveTo>
                  <a:lnTo>
                    <a:pt x="10019474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84668" y="4889903"/>
              <a:ext cx="10019665" cy="0"/>
            </a:xfrm>
            <a:custGeom>
              <a:avLst/>
              <a:gdLst/>
              <a:ahLst/>
              <a:cxnLst/>
              <a:rect l="l" t="t" r="r" b="b"/>
              <a:pathLst>
                <a:path w="10019665">
                  <a:moveTo>
                    <a:pt x="0" y="0"/>
                  </a:moveTo>
                  <a:lnTo>
                    <a:pt x="10019431" y="0"/>
                  </a:lnTo>
                </a:path>
              </a:pathLst>
            </a:custGeom>
            <a:ln w="83767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94530" y="6319302"/>
              <a:ext cx="2219960" cy="850900"/>
            </a:xfrm>
            <a:custGeom>
              <a:avLst/>
              <a:gdLst/>
              <a:ahLst/>
              <a:cxnLst/>
              <a:rect l="l" t="t" r="r" b="b"/>
              <a:pathLst>
                <a:path w="2219959" h="850900">
                  <a:moveTo>
                    <a:pt x="1249893" y="835660"/>
                  </a:moveTo>
                  <a:lnTo>
                    <a:pt x="1012597" y="835660"/>
                  </a:lnTo>
                  <a:lnTo>
                    <a:pt x="1012282" y="849630"/>
                  </a:lnTo>
                  <a:lnTo>
                    <a:pt x="1050783" y="850900"/>
                  </a:lnTo>
                  <a:lnTo>
                    <a:pt x="1085609" y="850900"/>
                  </a:lnTo>
                  <a:lnTo>
                    <a:pt x="1085652" y="848360"/>
                  </a:lnTo>
                  <a:lnTo>
                    <a:pt x="1236800" y="848360"/>
                  </a:lnTo>
                  <a:lnTo>
                    <a:pt x="1249893" y="835660"/>
                  </a:lnTo>
                  <a:close/>
                </a:path>
                <a:path w="2219959" h="850900">
                  <a:moveTo>
                    <a:pt x="1210905" y="848360"/>
                  </a:moveTo>
                  <a:lnTo>
                    <a:pt x="1137892" y="848360"/>
                  </a:lnTo>
                  <a:lnTo>
                    <a:pt x="1137874" y="850900"/>
                  </a:lnTo>
                  <a:lnTo>
                    <a:pt x="1210939" y="850900"/>
                  </a:lnTo>
                  <a:lnTo>
                    <a:pt x="1210905" y="848360"/>
                  </a:lnTo>
                  <a:close/>
                </a:path>
                <a:path w="2219959" h="850900">
                  <a:moveTo>
                    <a:pt x="1336105" y="835660"/>
                  </a:moveTo>
                  <a:lnTo>
                    <a:pt x="1263071" y="835660"/>
                  </a:lnTo>
                  <a:lnTo>
                    <a:pt x="1263328" y="850900"/>
                  </a:lnTo>
                  <a:lnTo>
                    <a:pt x="1311071" y="849630"/>
                  </a:lnTo>
                  <a:lnTo>
                    <a:pt x="1336507" y="848360"/>
                  </a:lnTo>
                  <a:lnTo>
                    <a:pt x="1336105" y="835660"/>
                  </a:lnTo>
                  <a:close/>
                </a:path>
                <a:path w="2219959" h="850900">
                  <a:moveTo>
                    <a:pt x="960452" y="835660"/>
                  </a:moveTo>
                  <a:lnTo>
                    <a:pt x="887522" y="835660"/>
                  </a:lnTo>
                  <a:lnTo>
                    <a:pt x="886879" y="844550"/>
                  </a:lnTo>
                  <a:lnTo>
                    <a:pt x="900086" y="844550"/>
                  </a:lnTo>
                  <a:lnTo>
                    <a:pt x="952606" y="847090"/>
                  </a:lnTo>
                  <a:lnTo>
                    <a:pt x="960050" y="848360"/>
                  </a:lnTo>
                  <a:lnTo>
                    <a:pt x="960452" y="835660"/>
                  </a:lnTo>
                  <a:close/>
                </a:path>
                <a:path w="2219959" h="850900">
                  <a:moveTo>
                    <a:pt x="1461013" y="835660"/>
                  </a:moveTo>
                  <a:lnTo>
                    <a:pt x="1388219" y="835660"/>
                  </a:lnTo>
                  <a:lnTo>
                    <a:pt x="1388663" y="845820"/>
                  </a:lnTo>
                  <a:lnTo>
                    <a:pt x="1417339" y="844550"/>
                  </a:lnTo>
                  <a:lnTo>
                    <a:pt x="1461578" y="842010"/>
                  </a:lnTo>
                  <a:lnTo>
                    <a:pt x="1461013" y="835660"/>
                  </a:lnTo>
                  <a:close/>
                </a:path>
                <a:path w="2219959" h="850900">
                  <a:moveTo>
                    <a:pt x="1512980" y="822960"/>
                  </a:moveTo>
                  <a:lnTo>
                    <a:pt x="762835" y="822960"/>
                  </a:lnTo>
                  <a:lnTo>
                    <a:pt x="761864" y="834390"/>
                  </a:lnTo>
                  <a:lnTo>
                    <a:pt x="834992" y="840740"/>
                  </a:lnTo>
                  <a:lnTo>
                    <a:pt x="835503" y="835660"/>
                  </a:lnTo>
                  <a:lnTo>
                    <a:pt x="1500142" y="835660"/>
                  </a:lnTo>
                  <a:lnTo>
                    <a:pt x="1512980" y="822960"/>
                  </a:lnTo>
                  <a:close/>
                </a:path>
                <a:path w="2219959" h="850900">
                  <a:moveTo>
                    <a:pt x="1585627" y="822960"/>
                  </a:moveTo>
                  <a:lnTo>
                    <a:pt x="1512980" y="822960"/>
                  </a:lnTo>
                  <a:lnTo>
                    <a:pt x="1514044" y="838200"/>
                  </a:lnTo>
                  <a:lnTo>
                    <a:pt x="1528744" y="836930"/>
                  </a:lnTo>
                  <a:lnTo>
                    <a:pt x="1584587" y="830580"/>
                  </a:lnTo>
                  <a:lnTo>
                    <a:pt x="1586760" y="830580"/>
                  </a:lnTo>
                  <a:lnTo>
                    <a:pt x="1585627" y="822960"/>
                  </a:lnTo>
                  <a:close/>
                </a:path>
                <a:path w="2219959" h="850900">
                  <a:moveTo>
                    <a:pt x="1637238" y="810260"/>
                  </a:moveTo>
                  <a:lnTo>
                    <a:pt x="638943" y="810260"/>
                  </a:lnTo>
                  <a:lnTo>
                    <a:pt x="637167" y="819150"/>
                  </a:lnTo>
                  <a:lnTo>
                    <a:pt x="678156" y="825500"/>
                  </a:lnTo>
                  <a:lnTo>
                    <a:pt x="710114" y="829310"/>
                  </a:lnTo>
                  <a:lnTo>
                    <a:pt x="711067" y="822960"/>
                  </a:lnTo>
                  <a:lnTo>
                    <a:pt x="1624598" y="822960"/>
                  </a:lnTo>
                  <a:lnTo>
                    <a:pt x="1637238" y="810260"/>
                  </a:lnTo>
                  <a:close/>
                </a:path>
                <a:path w="2219959" h="850900">
                  <a:moveTo>
                    <a:pt x="1722190" y="797560"/>
                  </a:moveTo>
                  <a:lnTo>
                    <a:pt x="587678" y="797560"/>
                  </a:lnTo>
                  <a:lnTo>
                    <a:pt x="600288" y="810260"/>
                  </a:lnTo>
                  <a:lnTo>
                    <a:pt x="1637238" y="810260"/>
                  </a:lnTo>
                  <a:lnTo>
                    <a:pt x="1638852" y="824230"/>
                  </a:lnTo>
                  <a:lnTo>
                    <a:pt x="1639570" y="824230"/>
                  </a:lnTo>
                  <a:lnTo>
                    <a:pt x="1692980" y="816610"/>
                  </a:lnTo>
                  <a:lnTo>
                    <a:pt x="1709818" y="812800"/>
                  </a:lnTo>
                  <a:lnTo>
                    <a:pt x="1709068" y="810260"/>
                  </a:lnTo>
                  <a:lnTo>
                    <a:pt x="1722190" y="797560"/>
                  </a:lnTo>
                  <a:close/>
                </a:path>
                <a:path w="2219959" h="850900">
                  <a:moveTo>
                    <a:pt x="1829556" y="772160"/>
                  </a:moveTo>
                  <a:lnTo>
                    <a:pt x="466111" y="772160"/>
                  </a:lnTo>
                  <a:lnTo>
                    <a:pt x="478389" y="784860"/>
                  </a:lnTo>
                  <a:lnTo>
                    <a:pt x="516382" y="784860"/>
                  </a:lnTo>
                  <a:lnTo>
                    <a:pt x="514099" y="797560"/>
                  </a:lnTo>
                  <a:lnTo>
                    <a:pt x="585665" y="811530"/>
                  </a:lnTo>
                  <a:lnTo>
                    <a:pt x="587678" y="797560"/>
                  </a:lnTo>
                  <a:lnTo>
                    <a:pt x="1788386" y="797560"/>
                  </a:lnTo>
                  <a:lnTo>
                    <a:pt x="1792222" y="796290"/>
                  </a:lnTo>
                  <a:lnTo>
                    <a:pt x="1832764" y="784860"/>
                  </a:lnTo>
                  <a:lnTo>
                    <a:pt x="1829556" y="772160"/>
                  </a:lnTo>
                  <a:close/>
                </a:path>
                <a:path w="2219959" h="850900">
                  <a:moveTo>
                    <a:pt x="1788386" y="797560"/>
                  </a:moveTo>
                  <a:lnTo>
                    <a:pt x="1759820" y="797560"/>
                  </a:lnTo>
                  <a:lnTo>
                    <a:pt x="1761414" y="802640"/>
                  </a:lnTo>
                  <a:lnTo>
                    <a:pt x="1788386" y="797560"/>
                  </a:lnTo>
                  <a:close/>
                </a:path>
                <a:path w="2219959" h="850900">
                  <a:moveTo>
                    <a:pt x="1945647" y="734060"/>
                  </a:moveTo>
                  <a:lnTo>
                    <a:pt x="346942" y="734060"/>
                  </a:lnTo>
                  <a:lnTo>
                    <a:pt x="359083" y="746760"/>
                  </a:lnTo>
                  <a:lnTo>
                    <a:pt x="383737" y="746760"/>
                  </a:lnTo>
                  <a:lnTo>
                    <a:pt x="396249" y="759460"/>
                  </a:lnTo>
                  <a:lnTo>
                    <a:pt x="394736" y="763270"/>
                  </a:lnTo>
                  <a:lnTo>
                    <a:pt x="459944" y="783590"/>
                  </a:lnTo>
                  <a:lnTo>
                    <a:pt x="461888" y="784860"/>
                  </a:lnTo>
                  <a:lnTo>
                    <a:pt x="463430" y="784860"/>
                  </a:lnTo>
                  <a:lnTo>
                    <a:pt x="466111" y="772160"/>
                  </a:lnTo>
                  <a:lnTo>
                    <a:pt x="1855400" y="772160"/>
                  </a:lnTo>
                  <a:lnTo>
                    <a:pt x="1866982" y="759460"/>
                  </a:lnTo>
                  <a:lnTo>
                    <a:pt x="1902590" y="759460"/>
                  </a:lnTo>
                  <a:lnTo>
                    <a:pt x="1949463" y="741680"/>
                  </a:lnTo>
                  <a:lnTo>
                    <a:pt x="1945647" y="734060"/>
                  </a:lnTo>
                  <a:close/>
                </a:path>
                <a:path w="2219959" h="850900">
                  <a:moveTo>
                    <a:pt x="1902590" y="759460"/>
                  </a:moveTo>
                  <a:lnTo>
                    <a:pt x="1878487" y="759460"/>
                  </a:lnTo>
                  <a:lnTo>
                    <a:pt x="1881788" y="767080"/>
                  </a:lnTo>
                  <a:lnTo>
                    <a:pt x="1902590" y="759460"/>
                  </a:lnTo>
                  <a:close/>
                </a:path>
                <a:path w="2219959" h="850900">
                  <a:moveTo>
                    <a:pt x="1992400" y="708660"/>
                  </a:moveTo>
                  <a:lnTo>
                    <a:pt x="278892" y="708660"/>
                  </a:lnTo>
                  <a:lnTo>
                    <a:pt x="274666" y="722630"/>
                  </a:lnTo>
                  <a:lnTo>
                    <a:pt x="300717" y="732790"/>
                  </a:lnTo>
                  <a:lnTo>
                    <a:pt x="341973" y="746760"/>
                  </a:lnTo>
                  <a:lnTo>
                    <a:pt x="343532" y="746760"/>
                  </a:lnTo>
                  <a:lnTo>
                    <a:pt x="346942" y="734060"/>
                  </a:lnTo>
                  <a:lnTo>
                    <a:pt x="1957576" y="734060"/>
                  </a:lnTo>
                  <a:lnTo>
                    <a:pt x="1969345" y="721360"/>
                  </a:lnTo>
                  <a:lnTo>
                    <a:pt x="1980954" y="721360"/>
                  </a:lnTo>
                  <a:lnTo>
                    <a:pt x="1992400" y="708660"/>
                  </a:lnTo>
                  <a:close/>
                </a:path>
                <a:path w="2219959" h="850900">
                  <a:moveTo>
                    <a:pt x="2041494" y="695960"/>
                  </a:moveTo>
                  <a:lnTo>
                    <a:pt x="242744" y="695960"/>
                  </a:lnTo>
                  <a:lnTo>
                    <a:pt x="254579" y="708660"/>
                  </a:lnTo>
                  <a:lnTo>
                    <a:pt x="1992400" y="708660"/>
                  </a:lnTo>
                  <a:lnTo>
                    <a:pt x="1997861" y="718820"/>
                  </a:lnTo>
                  <a:lnTo>
                    <a:pt x="2041494" y="695960"/>
                  </a:lnTo>
                  <a:close/>
                </a:path>
                <a:path w="2219959" h="850900">
                  <a:moveTo>
                    <a:pt x="2078869" y="657860"/>
                  </a:moveTo>
                  <a:lnTo>
                    <a:pt x="165722" y="657860"/>
                  </a:lnTo>
                  <a:lnTo>
                    <a:pt x="160564" y="671830"/>
                  </a:lnTo>
                  <a:lnTo>
                    <a:pt x="185055" y="684530"/>
                  </a:lnTo>
                  <a:lnTo>
                    <a:pt x="212103" y="695960"/>
                  </a:lnTo>
                  <a:lnTo>
                    <a:pt x="227802" y="702310"/>
                  </a:lnTo>
                  <a:lnTo>
                    <a:pt x="231123" y="695960"/>
                  </a:lnTo>
                  <a:lnTo>
                    <a:pt x="2041494" y="695960"/>
                  </a:lnTo>
                  <a:lnTo>
                    <a:pt x="2058415" y="687070"/>
                  </a:lnTo>
                  <a:lnTo>
                    <a:pt x="2055895" y="683260"/>
                  </a:lnTo>
                  <a:lnTo>
                    <a:pt x="2067679" y="670560"/>
                  </a:lnTo>
                  <a:lnTo>
                    <a:pt x="2078869" y="657860"/>
                  </a:lnTo>
                  <a:close/>
                </a:path>
                <a:path w="2219959" h="850900">
                  <a:moveTo>
                    <a:pt x="2099433" y="645160"/>
                  </a:moveTo>
                  <a:lnTo>
                    <a:pt x="141617" y="645160"/>
                  </a:lnTo>
                  <a:lnTo>
                    <a:pt x="153291" y="657860"/>
                  </a:lnTo>
                  <a:lnTo>
                    <a:pt x="2089457" y="657860"/>
                  </a:lnTo>
                  <a:lnTo>
                    <a:pt x="2099433" y="645160"/>
                  </a:lnTo>
                  <a:close/>
                </a:path>
                <a:path w="2219959" h="850900">
                  <a:moveTo>
                    <a:pt x="2124223" y="645160"/>
                  </a:moveTo>
                  <a:lnTo>
                    <a:pt x="2099433" y="645160"/>
                  </a:lnTo>
                  <a:lnTo>
                    <a:pt x="2107432" y="656590"/>
                  </a:lnTo>
                  <a:lnTo>
                    <a:pt x="2112431" y="652780"/>
                  </a:lnTo>
                  <a:lnTo>
                    <a:pt x="2124223" y="645160"/>
                  </a:lnTo>
                  <a:close/>
                </a:path>
                <a:path w="2219959" h="850900">
                  <a:moveTo>
                    <a:pt x="2198920" y="556260"/>
                  </a:moveTo>
                  <a:lnTo>
                    <a:pt x="37454" y="556260"/>
                  </a:lnTo>
                  <a:lnTo>
                    <a:pt x="43667" y="568960"/>
                  </a:lnTo>
                  <a:lnTo>
                    <a:pt x="50456" y="581660"/>
                  </a:lnTo>
                  <a:lnTo>
                    <a:pt x="57759" y="594360"/>
                  </a:lnTo>
                  <a:lnTo>
                    <a:pt x="65516" y="594360"/>
                  </a:lnTo>
                  <a:lnTo>
                    <a:pt x="56090" y="604520"/>
                  </a:lnTo>
                  <a:lnTo>
                    <a:pt x="74674" y="619760"/>
                  </a:lnTo>
                  <a:lnTo>
                    <a:pt x="90656" y="632460"/>
                  </a:lnTo>
                  <a:lnTo>
                    <a:pt x="114516" y="646430"/>
                  </a:lnTo>
                  <a:lnTo>
                    <a:pt x="118015" y="648970"/>
                  </a:lnTo>
                  <a:lnTo>
                    <a:pt x="120551" y="645160"/>
                  </a:lnTo>
                  <a:lnTo>
                    <a:pt x="2124223" y="645160"/>
                  </a:lnTo>
                  <a:lnTo>
                    <a:pt x="2132950" y="638810"/>
                  </a:lnTo>
                  <a:lnTo>
                    <a:pt x="2154135" y="619760"/>
                  </a:lnTo>
                  <a:lnTo>
                    <a:pt x="2160063" y="613410"/>
                  </a:lnTo>
                  <a:lnTo>
                    <a:pt x="2153222" y="607060"/>
                  </a:lnTo>
                  <a:lnTo>
                    <a:pt x="2160730" y="594360"/>
                  </a:lnTo>
                  <a:lnTo>
                    <a:pt x="2167842" y="581660"/>
                  </a:lnTo>
                  <a:lnTo>
                    <a:pt x="2174502" y="581660"/>
                  </a:lnTo>
                  <a:lnTo>
                    <a:pt x="2180656" y="568960"/>
                  </a:lnTo>
                  <a:lnTo>
                    <a:pt x="2193317" y="568960"/>
                  </a:lnTo>
                  <a:lnTo>
                    <a:pt x="2194522" y="566420"/>
                  </a:lnTo>
                  <a:lnTo>
                    <a:pt x="2198920" y="556260"/>
                  </a:lnTo>
                  <a:close/>
                </a:path>
                <a:path w="2219959" h="850900">
                  <a:moveTo>
                    <a:pt x="2193317" y="568960"/>
                  </a:moveTo>
                  <a:lnTo>
                    <a:pt x="2180656" y="568960"/>
                  </a:lnTo>
                  <a:lnTo>
                    <a:pt x="2190339" y="572770"/>
                  </a:lnTo>
                  <a:lnTo>
                    <a:pt x="2193317" y="568960"/>
                  </a:lnTo>
                  <a:close/>
                </a:path>
                <a:path w="2219959" h="850900">
                  <a:moveTo>
                    <a:pt x="2203597" y="492760"/>
                  </a:moveTo>
                  <a:lnTo>
                    <a:pt x="2698" y="492760"/>
                  </a:lnTo>
                  <a:lnTo>
                    <a:pt x="7123" y="520700"/>
                  </a:lnTo>
                  <a:lnTo>
                    <a:pt x="25171" y="561340"/>
                  </a:lnTo>
                  <a:lnTo>
                    <a:pt x="37454" y="556260"/>
                  </a:lnTo>
                  <a:lnTo>
                    <a:pt x="2198920" y="556260"/>
                  </a:lnTo>
                  <a:lnTo>
                    <a:pt x="2213053" y="520700"/>
                  </a:lnTo>
                  <a:lnTo>
                    <a:pt x="2215402" y="505460"/>
                  </a:lnTo>
                  <a:lnTo>
                    <a:pt x="2202571" y="505460"/>
                  </a:lnTo>
                  <a:lnTo>
                    <a:pt x="2203597" y="492760"/>
                  </a:lnTo>
                  <a:close/>
                </a:path>
                <a:path w="2219959" h="850900">
                  <a:moveTo>
                    <a:pt x="821611" y="251460"/>
                  </a:moveTo>
                  <a:lnTo>
                    <a:pt x="0" y="251460"/>
                  </a:lnTo>
                  <a:lnTo>
                    <a:pt x="0" y="314960"/>
                  </a:lnTo>
                  <a:lnTo>
                    <a:pt x="15706" y="314960"/>
                  </a:lnTo>
                  <a:lnTo>
                    <a:pt x="15706" y="365760"/>
                  </a:lnTo>
                  <a:lnTo>
                    <a:pt x="0" y="365760"/>
                  </a:lnTo>
                  <a:lnTo>
                    <a:pt x="0" y="441960"/>
                  </a:lnTo>
                  <a:lnTo>
                    <a:pt x="15706" y="441960"/>
                  </a:lnTo>
                  <a:lnTo>
                    <a:pt x="15706" y="492760"/>
                  </a:lnTo>
                  <a:lnTo>
                    <a:pt x="2204121" y="492760"/>
                  </a:lnTo>
                  <a:lnTo>
                    <a:pt x="2204121" y="454660"/>
                  </a:lnTo>
                  <a:lnTo>
                    <a:pt x="2219827" y="454660"/>
                  </a:lnTo>
                  <a:lnTo>
                    <a:pt x="2219827" y="378460"/>
                  </a:lnTo>
                  <a:lnTo>
                    <a:pt x="2204121" y="378460"/>
                  </a:lnTo>
                  <a:lnTo>
                    <a:pt x="2204121" y="327660"/>
                  </a:lnTo>
                  <a:lnTo>
                    <a:pt x="2219827" y="327660"/>
                  </a:lnTo>
                  <a:lnTo>
                    <a:pt x="2219827" y="302260"/>
                  </a:lnTo>
                  <a:lnTo>
                    <a:pt x="1044271" y="302260"/>
                  </a:lnTo>
                  <a:lnTo>
                    <a:pt x="1045559" y="289560"/>
                  </a:lnTo>
                  <a:lnTo>
                    <a:pt x="945518" y="289560"/>
                  </a:lnTo>
                  <a:lnTo>
                    <a:pt x="932464" y="276860"/>
                  </a:lnTo>
                  <a:lnTo>
                    <a:pt x="919259" y="276860"/>
                  </a:lnTo>
                  <a:lnTo>
                    <a:pt x="922228" y="264160"/>
                  </a:lnTo>
                  <a:lnTo>
                    <a:pt x="834378" y="264160"/>
                  </a:lnTo>
                  <a:lnTo>
                    <a:pt x="821611" y="251460"/>
                  </a:lnTo>
                  <a:close/>
                </a:path>
                <a:path w="2219959" h="850900">
                  <a:moveTo>
                    <a:pt x="1083384" y="273050"/>
                  </a:moveTo>
                  <a:lnTo>
                    <a:pt x="1087075" y="276860"/>
                  </a:lnTo>
                  <a:lnTo>
                    <a:pt x="1099579" y="276860"/>
                  </a:lnTo>
                  <a:lnTo>
                    <a:pt x="1096971" y="302260"/>
                  </a:lnTo>
                  <a:lnTo>
                    <a:pt x="1171566" y="302260"/>
                  </a:lnTo>
                  <a:lnTo>
                    <a:pt x="1171630" y="284480"/>
                  </a:lnTo>
                  <a:lnTo>
                    <a:pt x="1110665" y="276860"/>
                  </a:lnTo>
                  <a:lnTo>
                    <a:pt x="1083384" y="273050"/>
                  </a:lnTo>
                  <a:close/>
                </a:path>
                <a:path w="2219959" h="850900">
                  <a:moveTo>
                    <a:pt x="975373" y="257810"/>
                  </a:moveTo>
                  <a:lnTo>
                    <a:pt x="971164" y="289560"/>
                  </a:lnTo>
                  <a:lnTo>
                    <a:pt x="1045559" y="289560"/>
                  </a:lnTo>
                  <a:lnTo>
                    <a:pt x="1047708" y="267970"/>
                  </a:lnTo>
                  <a:lnTo>
                    <a:pt x="975373" y="257810"/>
                  </a:lnTo>
                  <a:close/>
                </a:path>
                <a:path w="2219959" h="850900">
                  <a:moveTo>
                    <a:pt x="852931" y="241300"/>
                  </a:moveTo>
                  <a:lnTo>
                    <a:pt x="847042" y="264160"/>
                  </a:lnTo>
                  <a:lnTo>
                    <a:pt x="922228" y="264160"/>
                  </a:lnTo>
                  <a:lnTo>
                    <a:pt x="925107" y="251460"/>
                  </a:lnTo>
                  <a:lnTo>
                    <a:pt x="852931" y="241300"/>
                  </a:lnTo>
                  <a:close/>
                </a:path>
                <a:path w="2219959" h="850900">
                  <a:moveTo>
                    <a:pt x="577629" y="187960"/>
                  </a:moveTo>
                  <a:lnTo>
                    <a:pt x="15706" y="187960"/>
                  </a:lnTo>
                  <a:lnTo>
                    <a:pt x="15706" y="251460"/>
                  </a:lnTo>
                  <a:lnTo>
                    <a:pt x="795755" y="251460"/>
                  </a:lnTo>
                  <a:lnTo>
                    <a:pt x="799404" y="238760"/>
                  </a:lnTo>
                  <a:lnTo>
                    <a:pt x="724323" y="238760"/>
                  </a:lnTo>
                  <a:lnTo>
                    <a:pt x="711737" y="226060"/>
                  </a:lnTo>
                  <a:lnTo>
                    <a:pt x="673550" y="226060"/>
                  </a:lnTo>
                  <a:lnTo>
                    <a:pt x="679071" y="200660"/>
                  </a:lnTo>
                  <a:lnTo>
                    <a:pt x="590199" y="200660"/>
                  </a:lnTo>
                  <a:lnTo>
                    <a:pt x="577629" y="187960"/>
                  </a:lnTo>
                  <a:close/>
                </a:path>
                <a:path w="2219959" h="850900">
                  <a:moveTo>
                    <a:pt x="1490147" y="238760"/>
                  </a:moveTo>
                  <a:lnTo>
                    <a:pt x="1477288" y="242570"/>
                  </a:lnTo>
                  <a:lnTo>
                    <a:pt x="1470041" y="243779"/>
                  </a:lnTo>
                  <a:lnTo>
                    <a:pt x="1477288" y="242570"/>
                  </a:lnTo>
                  <a:lnTo>
                    <a:pt x="1490147" y="238760"/>
                  </a:lnTo>
                  <a:close/>
                </a:path>
                <a:path w="2219959" h="850900">
                  <a:moveTo>
                    <a:pt x="730471" y="208280"/>
                  </a:moveTo>
                  <a:lnTo>
                    <a:pt x="724323" y="238760"/>
                  </a:lnTo>
                  <a:lnTo>
                    <a:pt x="799404" y="238760"/>
                  </a:lnTo>
                  <a:lnTo>
                    <a:pt x="802308" y="228600"/>
                  </a:lnTo>
                  <a:lnTo>
                    <a:pt x="730471" y="208280"/>
                  </a:lnTo>
                  <a:close/>
                </a:path>
                <a:path w="2219959" h="850900">
                  <a:moveTo>
                    <a:pt x="610996" y="176530"/>
                  </a:moveTo>
                  <a:lnTo>
                    <a:pt x="602725" y="200660"/>
                  </a:lnTo>
                  <a:lnTo>
                    <a:pt x="679071" y="200660"/>
                  </a:lnTo>
                  <a:lnTo>
                    <a:pt x="680200" y="195580"/>
                  </a:lnTo>
                  <a:lnTo>
                    <a:pt x="610996" y="176530"/>
                  </a:lnTo>
                  <a:close/>
                </a:path>
                <a:path w="2219959" h="850900">
                  <a:moveTo>
                    <a:pt x="370802" y="102870"/>
                  </a:moveTo>
                  <a:lnTo>
                    <a:pt x="362334" y="124460"/>
                  </a:lnTo>
                  <a:lnTo>
                    <a:pt x="0" y="124460"/>
                  </a:lnTo>
                  <a:lnTo>
                    <a:pt x="0" y="187960"/>
                  </a:lnTo>
                  <a:lnTo>
                    <a:pt x="552360" y="187960"/>
                  </a:lnTo>
                  <a:lnTo>
                    <a:pt x="558391" y="162560"/>
                  </a:lnTo>
                  <a:lnTo>
                    <a:pt x="469626" y="162560"/>
                  </a:lnTo>
                  <a:lnTo>
                    <a:pt x="457131" y="149860"/>
                  </a:lnTo>
                  <a:lnTo>
                    <a:pt x="432112" y="149860"/>
                  </a:lnTo>
                  <a:lnTo>
                    <a:pt x="438234" y="125730"/>
                  </a:lnTo>
                  <a:lnTo>
                    <a:pt x="370802" y="102870"/>
                  </a:lnTo>
                  <a:close/>
                </a:path>
                <a:path w="2219959" h="850900">
                  <a:moveTo>
                    <a:pt x="489367" y="142240"/>
                  </a:moveTo>
                  <a:lnTo>
                    <a:pt x="482110" y="162560"/>
                  </a:lnTo>
                  <a:lnTo>
                    <a:pt x="558435" y="162560"/>
                  </a:lnTo>
                  <a:lnTo>
                    <a:pt x="498160" y="146050"/>
                  </a:lnTo>
                  <a:lnTo>
                    <a:pt x="489367" y="142240"/>
                  </a:lnTo>
                  <a:close/>
                </a:path>
                <a:path w="2219959" h="850900">
                  <a:moveTo>
                    <a:pt x="59838" y="0"/>
                  </a:moveTo>
                  <a:lnTo>
                    <a:pt x="28677" y="11430"/>
                  </a:lnTo>
                  <a:lnTo>
                    <a:pt x="18984" y="22860"/>
                  </a:lnTo>
                  <a:lnTo>
                    <a:pt x="14126" y="27940"/>
                  </a:lnTo>
                  <a:lnTo>
                    <a:pt x="27580" y="35560"/>
                  </a:lnTo>
                  <a:lnTo>
                    <a:pt x="22509" y="48260"/>
                  </a:lnTo>
                  <a:lnTo>
                    <a:pt x="18784" y="60960"/>
                  </a:lnTo>
                  <a:lnTo>
                    <a:pt x="16489" y="73660"/>
                  </a:lnTo>
                  <a:lnTo>
                    <a:pt x="15784" y="85090"/>
                  </a:lnTo>
                  <a:lnTo>
                    <a:pt x="15706" y="124460"/>
                  </a:lnTo>
                  <a:lnTo>
                    <a:pt x="362334" y="124460"/>
                  </a:lnTo>
                  <a:lnTo>
                    <a:pt x="337419" y="111760"/>
                  </a:lnTo>
                  <a:lnTo>
                    <a:pt x="312660" y="111760"/>
                  </a:lnTo>
                  <a:lnTo>
                    <a:pt x="319480" y="86360"/>
                  </a:lnTo>
                  <a:lnTo>
                    <a:pt x="243311" y="86360"/>
                  </a:lnTo>
                  <a:lnTo>
                    <a:pt x="230719" y="73660"/>
                  </a:lnTo>
                  <a:lnTo>
                    <a:pt x="218295" y="73660"/>
                  </a:lnTo>
                  <a:lnTo>
                    <a:pt x="193962" y="60960"/>
                  </a:lnTo>
                  <a:lnTo>
                    <a:pt x="200722" y="44450"/>
                  </a:lnTo>
                  <a:lnTo>
                    <a:pt x="175424" y="35560"/>
                  </a:lnTo>
                  <a:lnTo>
                    <a:pt x="112995" y="35560"/>
                  </a:lnTo>
                  <a:lnTo>
                    <a:pt x="94158" y="22860"/>
                  </a:lnTo>
                  <a:lnTo>
                    <a:pt x="78039" y="22860"/>
                  </a:lnTo>
                  <a:lnTo>
                    <a:pt x="82308" y="3810"/>
                  </a:lnTo>
                  <a:lnTo>
                    <a:pt x="59838" y="0"/>
                  </a:lnTo>
                  <a:close/>
                </a:path>
                <a:path w="2219959" h="850900">
                  <a:moveTo>
                    <a:pt x="2014387" y="59690"/>
                  </a:moveTo>
                  <a:lnTo>
                    <a:pt x="1947049" y="86360"/>
                  </a:lnTo>
                  <a:lnTo>
                    <a:pt x="1954945" y="111760"/>
                  </a:lnTo>
                  <a:lnTo>
                    <a:pt x="1930650" y="111760"/>
                  </a:lnTo>
                  <a:lnTo>
                    <a:pt x="1918401" y="124460"/>
                  </a:lnTo>
                  <a:lnTo>
                    <a:pt x="2204121" y="124460"/>
                  </a:lnTo>
                  <a:lnTo>
                    <a:pt x="2204121" y="86360"/>
                  </a:lnTo>
                  <a:lnTo>
                    <a:pt x="2022880" y="86360"/>
                  </a:lnTo>
                  <a:lnTo>
                    <a:pt x="2018818" y="73660"/>
                  </a:lnTo>
                  <a:lnTo>
                    <a:pt x="2014387" y="59690"/>
                  </a:lnTo>
                  <a:close/>
                </a:path>
                <a:path w="2219959" h="850900">
                  <a:moveTo>
                    <a:pt x="250006" y="62230"/>
                  </a:moveTo>
                  <a:lnTo>
                    <a:pt x="243311" y="86360"/>
                  </a:lnTo>
                  <a:lnTo>
                    <a:pt x="319480" y="86360"/>
                  </a:lnTo>
                  <a:lnTo>
                    <a:pt x="319658" y="85090"/>
                  </a:lnTo>
                  <a:lnTo>
                    <a:pt x="250006" y="62230"/>
                  </a:lnTo>
                  <a:close/>
                </a:path>
                <a:path w="2219959" h="850900">
                  <a:moveTo>
                    <a:pt x="2204110" y="73660"/>
                  </a:moveTo>
                  <a:lnTo>
                    <a:pt x="2035403" y="73660"/>
                  </a:lnTo>
                  <a:lnTo>
                    <a:pt x="2022880" y="86360"/>
                  </a:lnTo>
                  <a:lnTo>
                    <a:pt x="2204121" y="86360"/>
                  </a:lnTo>
                  <a:lnTo>
                    <a:pt x="2204110" y="73660"/>
                  </a:lnTo>
                  <a:close/>
                </a:path>
                <a:path w="2219959" h="850900">
                  <a:moveTo>
                    <a:pt x="2130321" y="10160"/>
                  </a:moveTo>
                  <a:lnTo>
                    <a:pt x="2124186" y="11430"/>
                  </a:lnTo>
                  <a:lnTo>
                    <a:pt x="2070855" y="35560"/>
                  </a:lnTo>
                  <a:lnTo>
                    <a:pt x="2060825" y="39370"/>
                  </a:lnTo>
                  <a:lnTo>
                    <a:pt x="2071193" y="60960"/>
                  </a:lnTo>
                  <a:lnTo>
                    <a:pt x="2059565" y="60960"/>
                  </a:lnTo>
                  <a:lnTo>
                    <a:pt x="2047633" y="73660"/>
                  </a:lnTo>
                  <a:lnTo>
                    <a:pt x="2219703" y="73660"/>
                  </a:lnTo>
                  <a:lnTo>
                    <a:pt x="2212310" y="36830"/>
                  </a:lnTo>
                  <a:lnTo>
                    <a:pt x="2211232" y="35560"/>
                  </a:lnTo>
                  <a:lnTo>
                    <a:pt x="2137201" y="35560"/>
                  </a:lnTo>
                  <a:lnTo>
                    <a:pt x="2130321" y="10160"/>
                  </a:lnTo>
                  <a:close/>
                </a:path>
                <a:path w="2219959" h="850900">
                  <a:moveTo>
                    <a:pt x="132172" y="19050"/>
                  </a:moveTo>
                  <a:lnTo>
                    <a:pt x="125074" y="35560"/>
                  </a:lnTo>
                  <a:lnTo>
                    <a:pt x="175424" y="35560"/>
                  </a:lnTo>
                  <a:lnTo>
                    <a:pt x="132172" y="19050"/>
                  </a:lnTo>
                  <a:close/>
                </a:path>
                <a:path w="2219959" h="850900">
                  <a:moveTo>
                    <a:pt x="2183352" y="10160"/>
                  </a:moveTo>
                  <a:lnTo>
                    <a:pt x="2177294" y="22860"/>
                  </a:lnTo>
                  <a:lnTo>
                    <a:pt x="2148436" y="22860"/>
                  </a:lnTo>
                  <a:lnTo>
                    <a:pt x="2137201" y="35560"/>
                  </a:lnTo>
                  <a:lnTo>
                    <a:pt x="2211232" y="35560"/>
                  </a:lnTo>
                  <a:lnTo>
                    <a:pt x="2191812" y="12700"/>
                  </a:lnTo>
                  <a:lnTo>
                    <a:pt x="2183352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01286" y="6318817"/>
              <a:ext cx="2213610" cy="851535"/>
            </a:xfrm>
            <a:custGeom>
              <a:avLst/>
              <a:gdLst/>
              <a:ahLst/>
              <a:cxnLst/>
              <a:rect l="l" t="t" r="r" b="b"/>
              <a:pathLst>
                <a:path w="2213609" h="851534">
                  <a:moveTo>
                    <a:pt x="53082" y="0"/>
                  </a:moveTo>
                  <a:lnTo>
                    <a:pt x="62003" y="1422"/>
                  </a:lnTo>
                </a:path>
                <a:path w="2213609" h="851534">
                  <a:moveTo>
                    <a:pt x="2213071" y="284855"/>
                  </a:moveTo>
                  <a:lnTo>
                    <a:pt x="2213071" y="475265"/>
                  </a:lnTo>
                  <a:lnTo>
                    <a:pt x="2206297" y="520694"/>
                  </a:lnTo>
                  <a:lnTo>
                    <a:pt x="2205114" y="523629"/>
                  </a:lnTo>
                </a:path>
                <a:path w="2213609" h="851534">
                  <a:moveTo>
                    <a:pt x="1605265" y="827634"/>
                  </a:moveTo>
                  <a:lnTo>
                    <a:pt x="1521988" y="836563"/>
                  </a:lnTo>
                  <a:lnTo>
                    <a:pt x="1466000" y="841077"/>
                  </a:lnTo>
                  <a:lnTo>
                    <a:pt x="1410582" y="844631"/>
                  </a:lnTo>
                  <a:lnTo>
                    <a:pt x="1356449" y="847321"/>
                  </a:lnTo>
                  <a:lnTo>
                    <a:pt x="1304315" y="849245"/>
                  </a:lnTo>
                  <a:lnTo>
                    <a:pt x="1254894" y="850498"/>
                  </a:lnTo>
                </a:path>
                <a:path w="2213609" h="851534">
                  <a:moveTo>
                    <a:pt x="1167063" y="851385"/>
                  </a:moveTo>
                  <a:lnTo>
                    <a:pt x="1167051" y="851385"/>
                  </a:lnTo>
                  <a:lnTo>
                    <a:pt x="1167044" y="851385"/>
                  </a:lnTo>
                </a:path>
                <a:path w="2213609" h="851534">
                  <a:moveTo>
                    <a:pt x="1044042" y="850361"/>
                  </a:moveTo>
                  <a:lnTo>
                    <a:pt x="996243" y="849229"/>
                  </a:lnTo>
                  <a:lnTo>
                    <a:pt x="945853" y="847492"/>
                  </a:lnTo>
                  <a:lnTo>
                    <a:pt x="893333" y="845024"/>
                  </a:lnTo>
                  <a:lnTo>
                    <a:pt x="839156" y="841699"/>
                  </a:lnTo>
                  <a:lnTo>
                    <a:pt x="783794" y="837392"/>
                  </a:lnTo>
                  <a:lnTo>
                    <a:pt x="727718" y="831976"/>
                  </a:lnTo>
                  <a:lnTo>
                    <a:pt x="671403" y="825326"/>
                  </a:lnTo>
                  <a:lnTo>
                    <a:pt x="615320" y="817316"/>
                  </a:lnTo>
                  <a:lnTo>
                    <a:pt x="559941" y="807820"/>
                  </a:lnTo>
                  <a:lnTo>
                    <a:pt x="509816" y="797548"/>
                  </a:lnTo>
                </a:path>
                <a:path w="2213609" h="851534">
                  <a:moveTo>
                    <a:pt x="505740" y="796712"/>
                  </a:moveTo>
                  <a:lnTo>
                    <a:pt x="498486" y="794939"/>
                  </a:lnTo>
                </a:path>
                <a:path w="2213609" h="851534">
                  <a:moveTo>
                    <a:pt x="289895" y="731357"/>
                  </a:moveTo>
                  <a:lnTo>
                    <a:pt x="178302" y="683952"/>
                  </a:lnTo>
                  <a:lnTo>
                    <a:pt x="107765" y="646857"/>
                  </a:lnTo>
                  <a:lnTo>
                    <a:pt x="48616" y="603608"/>
                  </a:lnTo>
                  <a:lnTo>
                    <a:pt x="19798" y="564554"/>
                  </a:lnTo>
                  <a:lnTo>
                    <a:pt x="368" y="520084"/>
                  </a:lnTo>
                  <a:lnTo>
                    <a:pt x="0" y="517765"/>
                  </a:lnTo>
                </a:path>
                <a:path w="2213609" h="851534">
                  <a:moveTo>
                    <a:pt x="1470534" y="242146"/>
                  </a:moveTo>
                  <a:lnTo>
                    <a:pt x="1780007" y="148187"/>
                  </a:lnTo>
                  <a:lnTo>
                    <a:pt x="1909942" y="97443"/>
                  </a:lnTo>
                </a:path>
                <a:path w="2213609" h="851534">
                  <a:moveTo>
                    <a:pt x="2205903" y="38110"/>
                  </a:moveTo>
                  <a:lnTo>
                    <a:pt x="2213071" y="73757"/>
                  </a:lnTo>
                  <a:lnTo>
                    <a:pt x="2213071" y="284855"/>
                  </a:lnTo>
                </a:path>
              </a:pathLst>
            </a:custGeom>
            <a:ln w="62825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94530" y="5957934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0"/>
                  </a:moveTo>
                  <a:lnTo>
                    <a:pt x="1039720" y="642"/>
                  </a:lnTo>
                  <a:lnTo>
                    <a:pt x="970686" y="2543"/>
                  </a:lnTo>
                  <a:lnTo>
                    <a:pt x="902943" y="5665"/>
                  </a:lnTo>
                  <a:lnTo>
                    <a:pt x="836621" y="9970"/>
                  </a:lnTo>
                  <a:lnTo>
                    <a:pt x="771848" y="15420"/>
                  </a:lnTo>
                  <a:lnTo>
                    <a:pt x="708756" y="21975"/>
                  </a:lnTo>
                  <a:lnTo>
                    <a:pt x="647475" y="29598"/>
                  </a:lnTo>
                  <a:lnTo>
                    <a:pt x="588133" y="38251"/>
                  </a:lnTo>
                  <a:lnTo>
                    <a:pt x="530863" y="47895"/>
                  </a:lnTo>
                  <a:lnTo>
                    <a:pt x="475792" y="58493"/>
                  </a:lnTo>
                  <a:lnTo>
                    <a:pt x="423052" y="70005"/>
                  </a:lnTo>
                  <a:lnTo>
                    <a:pt x="372772" y="82394"/>
                  </a:lnTo>
                  <a:lnTo>
                    <a:pt x="325083" y="95621"/>
                  </a:lnTo>
                  <a:lnTo>
                    <a:pt x="280114" y="109649"/>
                  </a:lnTo>
                  <a:lnTo>
                    <a:pt x="237995" y="124439"/>
                  </a:lnTo>
                  <a:lnTo>
                    <a:pt x="198857" y="139952"/>
                  </a:lnTo>
                  <a:lnTo>
                    <a:pt x="162829" y="156150"/>
                  </a:lnTo>
                  <a:lnTo>
                    <a:pt x="100625" y="190451"/>
                  </a:lnTo>
                  <a:lnTo>
                    <a:pt x="52422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2" y="425912"/>
                  </a:lnTo>
                  <a:lnTo>
                    <a:pt x="100625" y="462496"/>
                  </a:lnTo>
                  <a:lnTo>
                    <a:pt x="162829" y="496796"/>
                  </a:lnTo>
                  <a:lnTo>
                    <a:pt x="198857" y="512995"/>
                  </a:lnTo>
                  <a:lnTo>
                    <a:pt x="237995" y="528508"/>
                  </a:lnTo>
                  <a:lnTo>
                    <a:pt x="280114" y="543298"/>
                  </a:lnTo>
                  <a:lnTo>
                    <a:pt x="325083" y="557325"/>
                  </a:lnTo>
                  <a:lnTo>
                    <a:pt x="372772" y="570553"/>
                  </a:lnTo>
                  <a:lnTo>
                    <a:pt x="423052" y="582942"/>
                  </a:lnTo>
                  <a:lnTo>
                    <a:pt x="475792" y="594454"/>
                  </a:lnTo>
                  <a:lnTo>
                    <a:pt x="530863" y="605051"/>
                  </a:lnTo>
                  <a:lnTo>
                    <a:pt x="588133" y="614696"/>
                  </a:lnTo>
                  <a:lnTo>
                    <a:pt x="647475" y="623349"/>
                  </a:lnTo>
                  <a:lnTo>
                    <a:pt x="708756" y="630972"/>
                  </a:lnTo>
                  <a:lnTo>
                    <a:pt x="771848" y="637527"/>
                  </a:lnTo>
                  <a:lnTo>
                    <a:pt x="836621" y="642976"/>
                  </a:lnTo>
                  <a:lnTo>
                    <a:pt x="902943" y="647281"/>
                  </a:lnTo>
                  <a:lnTo>
                    <a:pt x="970686" y="650403"/>
                  </a:lnTo>
                  <a:lnTo>
                    <a:pt x="1039720" y="652305"/>
                  </a:lnTo>
                  <a:lnTo>
                    <a:pt x="1109913" y="652947"/>
                  </a:lnTo>
                  <a:lnTo>
                    <a:pt x="1180106" y="652305"/>
                  </a:lnTo>
                  <a:lnTo>
                    <a:pt x="1249138" y="650403"/>
                  </a:lnTo>
                  <a:lnTo>
                    <a:pt x="1316880" y="647281"/>
                  </a:lnTo>
                  <a:lnTo>
                    <a:pt x="1383202" y="642976"/>
                  </a:lnTo>
                  <a:lnTo>
                    <a:pt x="1447974" y="637527"/>
                  </a:lnTo>
                  <a:lnTo>
                    <a:pt x="1511066" y="630972"/>
                  </a:lnTo>
                  <a:lnTo>
                    <a:pt x="1572347" y="623349"/>
                  </a:lnTo>
                  <a:lnTo>
                    <a:pt x="1631689" y="614696"/>
                  </a:lnTo>
                  <a:lnTo>
                    <a:pt x="1688960" y="605051"/>
                  </a:lnTo>
                  <a:lnTo>
                    <a:pt x="1744030" y="594454"/>
                  </a:lnTo>
                  <a:lnTo>
                    <a:pt x="1796771" y="582942"/>
                  </a:lnTo>
                  <a:lnTo>
                    <a:pt x="1847051" y="570553"/>
                  </a:lnTo>
                  <a:lnTo>
                    <a:pt x="1894740" y="557325"/>
                  </a:lnTo>
                  <a:lnTo>
                    <a:pt x="1939710" y="543298"/>
                  </a:lnTo>
                  <a:lnTo>
                    <a:pt x="1981829" y="528508"/>
                  </a:lnTo>
                  <a:lnTo>
                    <a:pt x="2020967" y="512995"/>
                  </a:lnTo>
                  <a:lnTo>
                    <a:pt x="2056995" y="496796"/>
                  </a:lnTo>
                  <a:lnTo>
                    <a:pt x="2119200" y="462496"/>
                  </a:lnTo>
                  <a:lnTo>
                    <a:pt x="2167403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3" y="227035"/>
                  </a:lnTo>
                  <a:lnTo>
                    <a:pt x="2119200" y="190451"/>
                  </a:lnTo>
                  <a:lnTo>
                    <a:pt x="2056995" y="156150"/>
                  </a:lnTo>
                  <a:lnTo>
                    <a:pt x="2020967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0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0" y="58493"/>
                  </a:lnTo>
                  <a:lnTo>
                    <a:pt x="1688960" y="47895"/>
                  </a:lnTo>
                  <a:lnTo>
                    <a:pt x="1631689" y="38251"/>
                  </a:lnTo>
                  <a:lnTo>
                    <a:pt x="1572347" y="29598"/>
                  </a:lnTo>
                  <a:lnTo>
                    <a:pt x="1511066" y="21975"/>
                  </a:lnTo>
                  <a:lnTo>
                    <a:pt x="1447974" y="15420"/>
                  </a:lnTo>
                  <a:lnTo>
                    <a:pt x="1383202" y="9970"/>
                  </a:lnTo>
                  <a:lnTo>
                    <a:pt x="1316880" y="5665"/>
                  </a:lnTo>
                  <a:lnTo>
                    <a:pt x="1249138" y="2543"/>
                  </a:lnTo>
                  <a:lnTo>
                    <a:pt x="1180106" y="642"/>
                  </a:lnTo>
                  <a:lnTo>
                    <a:pt x="1109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94530" y="5957934"/>
              <a:ext cx="2219960" cy="653415"/>
            </a:xfrm>
            <a:custGeom>
              <a:avLst/>
              <a:gdLst/>
              <a:ahLst/>
              <a:cxnLst/>
              <a:rect l="l" t="t" r="r" b="b"/>
              <a:pathLst>
                <a:path w="2219959" h="653415">
                  <a:moveTo>
                    <a:pt x="1109913" y="652947"/>
                  </a:moveTo>
                  <a:lnTo>
                    <a:pt x="1180106" y="652305"/>
                  </a:lnTo>
                  <a:lnTo>
                    <a:pt x="1249139" y="650403"/>
                  </a:lnTo>
                  <a:lnTo>
                    <a:pt x="1316881" y="647281"/>
                  </a:lnTo>
                  <a:lnTo>
                    <a:pt x="1383203" y="642976"/>
                  </a:lnTo>
                  <a:lnTo>
                    <a:pt x="1447975" y="637527"/>
                  </a:lnTo>
                  <a:lnTo>
                    <a:pt x="1511067" y="630972"/>
                  </a:lnTo>
                  <a:lnTo>
                    <a:pt x="1572348" y="623348"/>
                  </a:lnTo>
                  <a:lnTo>
                    <a:pt x="1631690" y="614695"/>
                  </a:lnTo>
                  <a:lnTo>
                    <a:pt x="1688960" y="605051"/>
                  </a:lnTo>
                  <a:lnTo>
                    <a:pt x="1744031" y="594454"/>
                  </a:lnTo>
                  <a:lnTo>
                    <a:pt x="1796771" y="582941"/>
                  </a:lnTo>
                  <a:lnTo>
                    <a:pt x="1847051" y="570552"/>
                  </a:lnTo>
                  <a:lnTo>
                    <a:pt x="1894741" y="557325"/>
                  </a:lnTo>
                  <a:lnTo>
                    <a:pt x="1939710" y="543297"/>
                  </a:lnTo>
                  <a:lnTo>
                    <a:pt x="1981829" y="528508"/>
                  </a:lnTo>
                  <a:lnTo>
                    <a:pt x="2020968" y="512995"/>
                  </a:lnTo>
                  <a:lnTo>
                    <a:pt x="2056996" y="496796"/>
                  </a:lnTo>
                  <a:lnTo>
                    <a:pt x="2119201" y="462495"/>
                  </a:lnTo>
                  <a:lnTo>
                    <a:pt x="2167404" y="425912"/>
                  </a:lnTo>
                  <a:lnTo>
                    <a:pt x="2200565" y="387351"/>
                  </a:lnTo>
                  <a:lnTo>
                    <a:pt x="2217644" y="347120"/>
                  </a:lnTo>
                  <a:lnTo>
                    <a:pt x="2219827" y="326473"/>
                  </a:lnTo>
                  <a:lnTo>
                    <a:pt x="2217644" y="305827"/>
                  </a:lnTo>
                  <a:lnTo>
                    <a:pt x="2200565" y="265595"/>
                  </a:lnTo>
                  <a:lnTo>
                    <a:pt x="2167404" y="227035"/>
                  </a:lnTo>
                  <a:lnTo>
                    <a:pt x="2119201" y="190451"/>
                  </a:lnTo>
                  <a:lnTo>
                    <a:pt x="2056996" y="156150"/>
                  </a:lnTo>
                  <a:lnTo>
                    <a:pt x="2020968" y="139952"/>
                  </a:lnTo>
                  <a:lnTo>
                    <a:pt x="1981829" y="124439"/>
                  </a:lnTo>
                  <a:lnTo>
                    <a:pt x="1939710" y="109649"/>
                  </a:lnTo>
                  <a:lnTo>
                    <a:pt x="1894741" y="95621"/>
                  </a:lnTo>
                  <a:lnTo>
                    <a:pt x="1847051" y="82394"/>
                  </a:lnTo>
                  <a:lnTo>
                    <a:pt x="1796771" y="70005"/>
                  </a:lnTo>
                  <a:lnTo>
                    <a:pt x="1744031" y="58493"/>
                  </a:lnTo>
                  <a:lnTo>
                    <a:pt x="1688960" y="47895"/>
                  </a:lnTo>
                  <a:lnTo>
                    <a:pt x="1631690" y="38251"/>
                  </a:lnTo>
                  <a:lnTo>
                    <a:pt x="1572348" y="29598"/>
                  </a:lnTo>
                  <a:lnTo>
                    <a:pt x="1511067" y="21975"/>
                  </a:lnTo>
                  <a:lnTo>
                    <a:pt x="1447975" y="15420"/>
                  </a:lnTo>
                  <a:lnTo>
                    <a:pt x="1383203" y="9970"/>
                  </a:lnTo>
                  <a:lnTo>
                    <a:pt x="1316881" y="5665"/>
                  </a:lnTo>
                  <a:lnTo>
                    <a:pt x="1249139" y="2543"/>
                  </a:lnTo>
                  <a:lnTo>
                    <a:pt x="1180106" y="642"/>
                  </a:lnTo>
                  <a:lnTo>
                    <a:pt x="1109913" y="0"/>
                  </a:lnTo>
                  <a:lnTo>
                    <a:pt x="1039721" y="642"/>
                  </a:lnTo>
                  <a:lnTo>
                    <a:pt x="970688" y="2543"/>
                  </a:lnTo>
                  <a:lnTo>
                    <a:pt x="902946" y="5665"/>
                  </a:lnTo>
                  <a:lnTo>
                    <a:pt x="836624" y="9970"/>
                  </a:lnTo>
                  <a:lnTo>
                    <a:pt x="771852" y="15420"/>
                  </a:lnTo>
                  <a:lnTo>
                    <a:pt x="708760" y="21975"/>
                  </a:lnTo>
                  <a:lnTo>
                    <a:pt x="647478" y="29598"/>
                  </a:lnTo>
                  <a:lnTo>
                    <a:pt x="588137" y="38251"/>
                  </a:lnTo>
                  <a:lnTo>
                    <a:pt x="530866" y="47895"/>
                  </a:lnTo>
                  <a:lnTo>
                    <a:pt x="475796" y="58493"/>
                  </a:lnTo>
                  <a:lnTo>
                    <a:pt x="423055" y="70005"/>
                  </a:lnTo>
                  <a:lnTo>
                    <a:pt x="372775" y="82394"/>
                  </a:lnTo>
                  <a:lnTo>
                    <a:pt x="325086" y="95621"/>
                  </a:lnTo>
                  <a:lnTo>
                    <a:pt x="280116" y="109649"/>
                  </a:lnTo>
                  <a:lnTo>
                    <a:pt x="237998" y="124439"/>
                  </a:lnTo>
                  <a:lnTo>
                    <a:pt x="198859" y="139952"/>
                  </a:lnTo>
                  <a:lnTo>
                    <a:pt x="162831" y="156150"/>
                  </a:lnTo>
                  <a:lnTo>
                    <a:pt x="100626" y="190451"/>
                  </a:lnTo>
                  <a:lnTo>
                    <a:pt x="52423" y="227035"/>
                  </a:lnTo>
                  <a:lnTo>
                    <a:pt x="19262" y="265595"/>
                  </a:lnTo>
                  <a:lnTo>
                    <a:pt x="2183" y="305827"/>
                  </a:lnTo>
                  <a:lnTo>
                    <a:pt x="0" y="326473"/>
                  </a:lnTo>
                  <a:lnTo>
                    <a:pt x="2183" y="347120"/>
                  </a:lnTo>
                  <a:lnTo>
                    <a:pt x="19262" y="387351"/>
                  </a:lnTo>
                  <a:lnTo>
                    <a:pt x="52423" y="425912"/>
                  </a:lnTo>
                  <a:lnTo>
                    <a:pt x="100626" y="462495"/>
                  </a:lnTo>
                  <a:lnTo>
                    <a:pt x="162831" y="496796"/>
                  </a:lnTo>
                  <a:lnTo>
                    <a:pt x="198859" y="512995"/>
                  </a:lnTo>
                  <a:lnTo>
                    <a:pt x="237998" y="528508"/>
                  </a:lnTo>
                  <a:lnTo>
                    <a:pt x="280116" y="543297"/>
                  </a:lnTo>
                  <a:lnTo>
                    <a:pt x="325086" y="557325"/>
                  </a:lnTo>
                  <a:lnTo>
                    <a:pt x="372775" y="570552"/>
                  </a:lnTo>
                  <a:lnTo>
                    <a:pt x="423055" y="582941"/>
                  </a:lnTo>
                  <a:lnTo>
                    <a:pt x="475796" y="594454"/>
                  </a:lnTo>
                  <a:lnTo>
                    <a:pt x="530866" y="605051"/>
                  </a:lnTo>
                  <a:lnTo>
                    <a:pt x="588137" y="614695"/>
                  </a:lnTo>
                  <a:lnTo>
                    <a:pt x="647478" y="623348"/>
                  </a:lnTo>
                  <a:lnTo>
                    <a:pt x="708760" y="630972"/>
                  </a:lnTo>
                  <a:lnTo>
                    <a:pt x="771852" y="637527"/>
                  </a:lnTo>
                  <a:lnTo>
                    <a:pt x="836624" y="642976"/>
                  </a:lnTo>
                  <a:lnTo>
                    <a:pt x="902946" y="647281"/>
                  </a:lnTo>
                  <a:lnTo>
                    <a:pt x="970688" y="650403"/>
                  </a:lnTo>
                  <a:lnTo>
                    <a:pt x="1039721" y="652305"/>
                  </a:lnTo>
                  <a:lnTo>
                    <a:pt x="1109913" y="652947"/>
                  </a:lnTo>
                  <a:close/>
                </a:path>
              </a:pathLst>
            </a:custGeom>
            <a:ln w="31412">
              <a:solidFill>
                <a:srgbClr val="4A4A4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8400" y="6777495"/>
              <a:ext cx="92499" cy="925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6488" y="6777495"/>
              <a:ext cx="92489" cy="9254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125737" y="6933698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0" y="3795"/>
                  </a:moveTo>
                  <a:lnTo>
                    <a:pt x="49750" y="28207"/>
                  </a:lnTo>
                  <a:lnTo>
                    <a:pt x="95320" y="45176"/>
                  </a:lnTo>
                  <a:lnTo>
                    <a:pt x="137960" y="55233"/>
                  </a:lnTo>
                  <a:lnTo>
                    <a:pt x="178919" y="58905"/>
                  </a:lnTo>
                  <a:lnTo>
                    <a:pt x="219445" y="56721"/>
                  </a:lnTo>
                  <a:lnTo>
                    <a:pt x="260789" y="49210"/>
                  </a:lnTo>
                  <a:lnTo>
                    <a:pt x="304199" y="36900"/>
                  </a:lnTo>
                  <a:lnTo>
                    <a:pt x="350926" y="20320"/>
                  </a:lnTo>
                  <a:lnTo>
                    <a:pt x="402217" y="0"/>
                  </a:lnTo>
                </a:path>
              </a:pathLst>
            </a:custGeom>
            <a:ln w="20941">
              <a:solidFill>
                <a:srgbClr val="4A4A4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157882" y="7837457"/>
              <a:ext cx="859155" cy="1267460"/>
            </a:xfrm>
            <a:custGeom>
              <a:avLst/>
              <a:gdLst/>
              <a:ahLst/>
              <a:cxnLst/>
              <a:rect l="l" t="t" r="r" b="b"/>
              <a:pathLst>
                <a:path w="859155" h="1267459">
                  <a:moveTo>
                    <a:pt x="0" y="1266977"/>
                  </a:moveTo>
                  <a:lnTo>
                    <a:pt x="858612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42811" y="7430941"/>
              <a:ext cx="1306195" cy="2041525"/>
            </a:xfrm>
            <a:custGeom>
              <a:avLst/>
              <a:gdLst/>
              <a:ahLst/>
              <a:cxnLst/>
              <a:rect l="l" t="t" r="r" b="b"/>
              <a:pathLst>
                <a:path w="1306194" h="2041525">
                  <a:moveTo>
                    <a:pt x="405244" y="1773466"/>
                  </a:moveTo>
                  <a:lnTo>
                    <a:pt x="29095" y="1556283"/>
                  </a:lnTo>
                  <a:lnTo>
                    <a:pt x="0" y="2041029"/>
                  </a:lnTo>
                  <a:lnTo>
                    <a:pt x="405244" y="1773466"/>
                  </a:lnTo>
                  <a:close/>
                </a:path>
                <a:path w="1306194" h="2041525">
                  <a:moveTo>
                    <a:pt x="1306156" y="0"/>
                  </a:moveTo>
                  <a:lnTo>
                    <a:pt x="900912" y="267563"/>
                  </a:lnTo>
                  <a:lnTo>
                    <a:pt x="1277048" y="484733"/>
                  </a:lnTo>
                  <a:lnTo>
                    <a:pt x="1306156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43694" y="4340182"/>
              <a:ext cx="806450" cy="1204595"/>
            </a:xfrm>
            <a:custGeom>
              <a:avLst/>
              <a:gdLst/>
              <a:ahLst/>
              <a:cxnLst/>
              <a:rect l="l" t="t" r="r" b="b"/>
              <a:pathLst>
                <a:path w="806450" h="1204595">
                  <a:moveTo>
                    <a:pt x="0" y="1204151"/>
                  </a:moveTo>
                  <a:lnTo>
                    <a:pt x="806258" y="0"/>
                  </a:lnTo>
                </a:path>
              </a:pathLst>
            </a:custGeom>
            <a:ln w="31412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785696" y="4006970"/>
              <a:ext cx="1044575" cy="1696085"/>
            </a:xfrm>
            <a:custGeom>
              <a:avLst/>
              <a:gdLst/>
              <a:ahLst/>
              <a:cxnLst/>
              <a:rect l="l" t="t" r="r" b="b"/>
              <a:pathLst>
                <a:path w="1044575" h="1696085">
                  <a:moveTo>
                    <a:pt x="405244" y="1427911"/>
                  </a:moveTo>
                  <a:lnTo>
                    <a:pt x="29095" y="1210741"/>
                  </a:lnTo>
                  <a:lnTo>
                    <a:pt x="0" y="1695475"/>
                  </a:lnTo>
                  <a:lnTo>
                    <a:pt x="405244" y="1427911"/>
                  </a:lnTo>
                  <a:close/>
                </a:path>
                <a:path w="1044575" h="1696085">
                  <a:moveTo>
                    <a:pt x="1044371" y="0"/>
                  </a:moveTo>
                  <a:lnTo>
                    <a:pt x="639127" y="267563"/>
                  </a:lnTo>
                  <a:lnTo>
                    <a:pt x="1015276" y="484733"/>
                  </a:lnTo>
                  <a:lnTo>
                    <a:pt x="1044371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74023" y="3113541"/>
              <a:ext cx="2890520" cy="1104900"/>
            </a:xfrm>
            <a:custGeom>
              <a:avLst/>
              <a:gdLst/>
              <a:ahLst/>
              <a:cxnLst/>
              <a:rect l="l" t="t" r="r" b="b"/>
              <a:pathLst>
                <a:path w="2890519" h="1104900">
                  <a:moveTo>
                    <a:pt x="1933762" y="1092200"/>
                  </a:moveTo>
                  <a:lnTo>
                    <a:pt x="1087007" y="1092200"/>
                  </a:lnTo>
                  <a:lnTo>
                    <a:pt x="1129891" y="1102937"/>
                  </a:lnTo>
                  <a:lnTo>
                    <a:pt x="1163909" y="1104900"/>
                  </a:lnTo>
                  <a:lnTo>
                    <a:pt x="1844312" y="1104900"/>
                  </a:lnTo>
                  <a:lnTo>
                    <a:pt x="1873617" y="1103253"/>
                  </a:lnTo>
                  <a:lnTo>
                    <a:pt x="1890636" y="1102101"/>
                  </a:lnTo>
                  <a:lnTo>
                    <a:pt x="1933762" y="1092200"/>
                  </a:lnTo>
                  <a:close/>
                </a:path>
                <a:path w="2890519" h="1104900">
                  <a:moveTo>
                    <a:pt x="2091706" y="1079500"/>
                  </a:moveTo>
                  <a:lnTo>
                    <a:pt x="941579" y="1079500"/>
                  </a:lnTo>
                  <a:lnTo>
                    <a:pt x="986474" y="1091529"/>
                  </a:lnTo>
                  <a:lnTo>
                    <a:pt x="993466" y="1092200"/>
                  </a:lnTo>
                  <a:lnTo>
                    <a:pt x="2014590" y="1092200"/>
                  </a:lnTo>
                  <a:lnTo>
                    <a:pt x="2041666" y="1089630"/>
                  </a:lnTo>
                  <a:lnTo>
                    <a:pt x="2058362" y="1087775"/>
                  </a:lnTo>
                  <a:lnTo>
                    <a:pt x="2091706" y="1079500"/>
                  </a:lnTo>
                  <a:close/>
                </a:path>
                <a:path w="2890519" h="1104900">
                  <a:moveTo>
                    <a:pt x="2234582" y="1054100"/>
                  </a:moveTo>
                  <a:lnTo>
                    <a:pt x="761734" y="1054100"/>
                  </a:lnTo>
                  <a:lnTo>
                    <a:pt x="805322" y="1066800"/>
                  </a:lnTo>
                  <a:lnTo>
                    <a:pt x="849796" y="1066800"/>
                  </a:lnTo>
                  <a:lnTo>
                    <a:pt x="895200" y="1079500"/>
                  </a:lnTo>
                  <a:lnTo>
                    <a:pt x="2127773" y="1079500"/>
                  </a:lnTo>
                  <a:lnTo>
                    <a:pt x="2152069" y="1076350"/>
                  </a:lnTo>
                  <a:lnTo>
                    <a:pt x="2154268" y="1076018"/>
                  </a:lnTo>
                  <a:lnTo>
                    <a:pt x="2188874" y="1066800"/>
                  </a:lnTo>
                  <a:lnTo>
                    <a:pt x="2234582" y="1054100"/>
                  </a:lnTo>
                  <a:close/>
                </a:path>
                <a:path w="2890519" h="1104900">
                  <a:moveTo>
                    <a:pt x="2772639" y="838200"/>
                  </a:moveTo>
                  <a:lnTo>
                    <a:pt x="145740" y="838200"/>
                  </a:lnTo>
                  <a:lnTo>
                    <a:pt x="161450" y="850900"/>
                  </a:lnTo>
                  <a:lnTo>
                    <a:pt x="199712" y="876300"/>
                  </a:lnTo>
                  <a:lnTo>
                    <a:pt x="240192" y="889000"/>
                  </a:lnTo>
                  <a:lnTo>
                    <a:pt x="282844" y="914400"/>
                  </a:lnTo>
                  <a:lnTo>
                    <a:pt x="327619" y="927100"/>
                  </a:lnTo>
                  <a:lnTo>
                    <a:pt x="374470" y="952500"/>
                  </a:lnTo>
                  <a:lnTo>
                    <a:pt x="460500" y="977900"/>
                  </a:lnTo>
                  <a:lnTo>
                    <a:pt x="595353" y="1016000"/>
                  </a:lnTo>
                  <a:lnTo>
                    <a:pt x="716038" y="1053191"/>
                  </a:lnTo>
                  <a:lnTo>
                    <a:pt x="720755" y="1054100"/>
                  </a:lnTo>
                  <a:lnTo>
                    <a:pt x="2278179" y="1054100"/>
                  </a:lnTo>
                  <a:lnTo>
                    <a:pt x="2319517" y="1041400"/>
                  </a:lnTo>
                  <a:lnTo>
                    <a:pt x="2358452" y="1028700"/>
                  </a:lnTo>
                  <a:lnTo>
                    <a:pt x="2394838" y="1016000"/>
                  </a:lnTo>
                  <a:lnTo>
                    <a:pt x="2473512" y="996093"/>
                  </a:lnTo>
                  <a:lnTo>
                    <a:pt x="2516472" y="979582"/>
                  </a:lnTo>
                  <a:lnTo>
                    <a:pt x="2593198" y="939800"/>
                  </a:lnTo>
                  <a:lnTo>
                    <a:pt x="2623333" y="930698"/>
                  </a:lnTo>
                  <a:lnTo>
                    <a:pt x="2657382" y="913101"/>
                  </a:lnTo>
                  <a:lnTo>
                    <a:pt x="2675409" y="901700"/>
                  </a:lnTo>
                  <a:lnTo>
                    <a:pt x="2713574" y="876300"/>
                  </a:lnTo>
                  <a:lnTo>
                    <a:pt x="2749633" y="850900"/>
                  </a:lnTo>
                  <a:lnTo>
                    <a:pt x="2761501" y="850900"/>
                  </a:lnTo>
                  <a:lnTo>
                    <a:pt x="2772639" y="838200"/>
                  </a:lnTo>
                  <a:close/>
                </a:path>
                <a:path w="2890519" h="1104900">
                  <a:moveTo>
                    <a:pt x="2792668" y="825500"/>
                  </a:moveTo>
                  <a:lnTo>
                    <a:pt x="117441" y="825500"/>
                  </a:lnTo>
                  <a:lnTo>
                    <a:pt x="131066" y="838200"/>
                  </a:lnTo>
                  <a:lnTo>
                    <a:pt x="2783033" y="838200"/>
                  </a:lnTo>
                  <a:lnTo>
                    <a:pt x="2792668" y="825500"/>
                  </a:lnTo>
                  <a:close/>
                </a:path>
                <a:path w="2890519" h="1104900">
                  <a:moveTo>
                    <a:pt x="50702" y="0"/>
                  </a:moveTo>
                  <a:lnTo>
                    <a:pt x="24127" y="12700"/>
                  </a:lnTo>
                  <a:lnTo>
                    <a:pt x="6430" y="38100"/>
                  </a:lnTo>
                  <a:lnTo>
                    <a:pt x="0" y="63500"/>
                  </a:lnTo>
                  <a:lnTo>
                    <a:pt x="0" y="660400"/>
                  </a:lnTo>
                  <a:lnTo>
                    <a:pt x="6741" y="698500"/>
                  </a:lnTo>
                  <a:lnTo>
                    <a:pt x="25109" y="749300"/>
                  </a:lnTo>
                  <a:lnTo>
                    <a:pt x="52319" y="787400"/>
                  </a:lnTo>
                  <a:lnTo>
                    <a:pt x="85589" y="812800"/>
                  </a:lnTo>
                  <a:lnTo>
                    <a:pt x="99284" y="812800"/>
                  </a:lnTo>
                  <a:lnTo>
                    <a:pt x="104876" y="825500"/>
                  </a:lnTo>
                  <a:lnTo>
                    <a:pt x="2800710" y="825500"/>
                  </a:lnTo>
                  <a:lnTo>
                    <a:pt x="2808134" y="812800"/>
                  </a:lnTo>
                  <a:lnTo>
                    <a:pt x="2839862" y="787400"/>
                  </a:lnTo>
                  <a:lnTo>
                    <a:pt x="2865886" y="749300"/>
                  </a:lnTo>
                  <a:lnTo>
                    <a:pt x="2883492" y="698500"/>
                  </a:lnTo>
                  <a:lnTo>
                    <a:pt x="2889964" y="660400"/>
                  </a:lnTo>
                  <a:lnTo>
                    <a:pt x="2889964" y="393700"/>
                  </a:lnTo>
                  <a:lnTo>
                    <a:pt x="1490691" y="393700"/>
                  </a:lnTo>
                  <a:lnTo>
                    <a:pt x="1450476" y="381000"/>
                  </a:lnTo>
                  <a:lnTo>
                    <a:pt x="1363785" y="381000"/>
                  </a:lnTo>
                  <a:lnTo>
                    <a:pt x="1317398" y="368300"/>
                  </a:lnTo>
                  <a:lnTo>
                    <a:pt x="1269043" y="368300"/>
                  </a:lnTo>
                  <a:lnTo>
                    <a:pt x="1166609" y="342900"/>
                  </a:lnTo>
                  <a:lnTo>
                    <a:pt x="1056837" y="317500"/>
                  </a:lnTo>
                  <a:lnTo>
                    <a:pt x="940086" y="292100"/>
                  </a:lnTo>
                  <a:lnTo>
                    <a:pt x="785346" y="254000"/>
                  </a:lnTo>
                  <a:lnTo>
                    <a:pt x="732306" y="228600"/>
                  </a:lnTo>
                  <a:lnTo>
                    <a:pt x="624316" y="203200"/>
                  </a:lnTo>
                  <a:lnTo>
                    <a:pt x="575123" y="177800"/>
                  </a:lnTo>
                  <a:lnTo>
                    <a:pt x="429284" y="139700"/>
                  </a:lnTo>
                  <a:lnTo>
                    <a:pt x="381469" y="114300"/>
                  </a:lnTo>
                  <a:lnTo>
                    <a:pt x="287434" y="88900"/>
                  </a:lnTo>
                  <a:lnTo>
                    <a:pt x="241343" y="63500"/>
                  </a:lnTo>
                  <a:lnTo>
                    <a:pt x="210077" y="63500"/>
                  </a:lnTo>
                  <a:lnTo>
                    <a:pt x="180372" y="50800"/>
                  </a:lnTo>
                  <a:lnTo>
                    <a:pt x="152295" y="38100"/>
                  </a:lnTo>
                  <a:lnTo>
                    <a:pt x="125912" y="25400"/>
                  </a:lnTo>
                  <a:lnTo>
                    <a:pt x="117251" y="25400"/>
                  </a:lnTo>
                  <a:lnTo>
                    <a:pt x="94573" y="12700"/>
                  </a:lnTo>
                  <a:lnTo>
                    <a:pt x="83767" y="12700"/>
                  </a:lnTo>
                  <a:lnTo>
                    <a:pt x="50702" y="0"/>
                  </a:lnTo>
                  <a:close/>
                </a:path>
                <a:path w="2890519" h="1104900">
                  <a:moveTo>
                    <a:pt x="2866797" y="12700"/>
                  </a:moveTo>
                  <a:lnTo>
                    <a:pt x="2804752" y="12700"/>
                  </a:lnTo>
                  <a:lnTo>
                    <a:pt x="2788157" y="25400"/>
                  </a:lnTo>
                  <a:lnTo>
                    <a:pt x="2774156" y="38100"/>
                  </a:lnTo>
                  <a:lnTo>
                    <a:pt x="2752115" y="38100"/>
                  </a:lnTo>
                  <a:lnTo>
                    <a:pt x="2728605" y="50800"/>
                  </a:lnTo>
                  <a:lnTo>
                    <a:pt x="2703678" y="63500"/>
                  </a:lnTo>
                  <a:lnTo>
                    <a:pt x="2677384" y="76200"/>
                  </a:lnTo>
                  <a:lnTo>
                    <a:pt x="2632930" y="88900"/>
                  </a:lnTo>
                  <a:lnTo>
                    <a:pt x="2587629" y="114300"/>
                  </a:lnTo>
                  <a:lnTo>
                    <a:pt x="2541555" y="127000"/>
                  </a:lnTo>
                  <a:lnTo>
                    <a:pt x="2494785" y="152400"/>
                  </a:lnTo>
                  <a:lnTo>
                    <a:pt x="2447394" y="165100"/>
                  </a:lnTo>
                  <a:lnTo>
                    <a:pt x="2399456" y="190500"/>
                  </a:lnTo>
                  <a:lnTo>
                    <a:pt x="2351048" y="203200"/>
                  </a:lnTo>
                  <a:lnTo>
                    <a:pt x="2297651" y="215900"/>
                  </a:lnTo>
                  <a:lnTo>
                    <a:pt x="2244754" y="241300"/>
                  </a:lnTo>
                  <a:lnTo>
                    <a:pt x="2140659" y="266700"/>
                  </a:lnTo>
                  <a:lnTo>
                    <a:pt x="2089560" y="292100"/>
                  </a:lnTo>
                  <a:lnTo>
                    <a:pt x="1989510" y="317500"/>
                  </a:lnTo>
                  <a:lnTo>
                    <a:pt x="1874410" y="342900"/>
                  </a:lnTo>
                  <a:lnTo>
                    <a:pt x="1766242" y="368300"/>
                  </a:lnTo>
                  <a:lnTo>
                    <a:pt x="1714882" y="368300"/>
                  </a:lnTo>
                  <a:lnTo>
                    <a:pt x="1703345" y="371261"/>
                  </a:lnTo>
                  <a:lnTo>
                    <a:pt x="2889964" y="371261"/>
                  </a:lnTo>
                  <a:lnTo>
                    <a:pt x="2889964" y="63500"/>
                  </a:lnTo>
                  <a:lnTo>
                    <a:pt x="2883794" y="38100"/>
                  </a:lnTo>
                  <a:lnTo>
                    <a:pt x="2866797" y="12700"/>
                  </a:lnTo>
                  <a:close/>
                </a:path>
                <a:path w="2890519" h="1104900">
                  <a:moveTo>
                    <a:pt x="1210500" y="327547"/>
                  </a:moveTo>
                  <a:lnTo>
                    <a:pt x="1271911" y="342900"/>
                  </a:lnTo>
                  <a:lnTo>
                    <a:pt x="1319833" y="355600"/>
                  </a:lnTo>
                  <a:lnTo>
                    <a:pt x="1409681" y="355600"/>
                  </a:lnTo>
                  <a:lnTo>
                    <a:pt x="1451514" y="368300"/>
                  </a:lnTo>
                  <a:lnTo>
                    <a:pt x="1507200" y="368300"/>
                  </a:lnTo>
                  <a:lnTo>
                    <a:pt x="1210500" y="327547"/>
                  </a:lnTo>
                  <a:close/>
                </a:path>
                <a:path w="2890519" h="1104900">
                  <a:moveTo>
                    <a:pt x="1043429" y="296838"/>
                  </a:moveTo>
                  <a:lnTo>
                    <a:pt x="1061336" y="304800"/>
                  </a:lnTo>
                  <a:lnTo>
                    <a:pt x="1116718" y="317500"/>
                  </a:lnTo>
                  <a:lnTo>
                    <a:pt x="1137345" y="317500"/>
                  </a:lnTo>
                  <a:lnTo>
                    <a:pt x="1100319" y="312414"/>
                  </a:lnTo>
                  <a:lnTo>
                    <a:pt x="1043429" y="296838"/>
                  </a:lnTo>
                  <a:close/>
                </a:path>
                <a:path w="2890519" h="1104900">
                  <a:moveTo>
                    <a:pt x="725248" y="209726"/>
                  </a:moveTo>
                  <a:lnTo>
                    <a:pt x="738260" y="215900"/>
                  </a:lnTo>
                  <a:lnTo>
                    <a:pt x="829861" y="238367"/>
                  </a:lnTo>
                  <a:lnTo>
                    <a:pt x="725248" y="209726"/>
                  </a:lnTo>
                  <a:close/>
                </a:path>
                <a:path w="2890519" h="1104900">
                  <a:moveTo>
                    <a:pt x="524428" y="148085"/>
                  </a:moveTo>
                  <a:lnTo>
                    <a:pt x="532672" y="152400"/>
                  </a:lnTo>
                  <a:lnTo>
                    <a:pt x="551971" y="157406"/>
                  </a:lnTo>
                  <a:lnTo>
                    <a:pt x="524428" y="148085"/>
                  </a:lnTo>
                  <a:close/>
                </a:path>
                <a:path w="2890519" h="1104900">
                  <a:moveTo>
                    <a:pt x="327214" y="81341"/>
                  </a:moveTo>
                  <a:lnTo>
                    <a:pt x="341089" y="88900"/>
                  </a:lnTo>
                  <a:lnTo>
                    <a:pt x="380789" y="99473"/>
                  </a:lnTo>
                  <a:lnTo>
                    <a:pt x="327214" y="81341"/>
                  </a:lnTo>
                  <a:close/>
                </a:path>
                <a:path w="2890519" h="1104900">
                  <a:moveTo>
                    <a:pt x="2726568" y="34664"/>
                  </a:moveTo>
                  <a:lnTo>
                    <a:pt x="2718769" y="38100"/>
                  </a:lnTo>
                  <a:lnTo>
                    <a:pt x="2720235" y="38100"/>
                  </a:lnTo>
                  <a:lnTo>
                    <a:pt x="2726568" y="34664"/>
                  </a:lnTo>
                  <a:close/>
                </a:path>
                <a:path w="2890519" h="1104900">
                  <a:moveTo>
                    <a:pt x="130976" y="10907"/>
                  </a:moveTo>
                  <a:lnTo>
                    <a:pt x="133336" y="12700"/>
                  </a:lnTo>
                  <a:lnTo>
                    <a:pt x="135773" y="12700"/>
                  </a:lnTo>
                  <a:lnTo>
                    <a:pt x="130976" y="10907"/>
                  </a:lnTo>
                  <a:close/>
                </a:path>
                <a:path w="2890519" h="1104900">
                  <a:moveTo>
                    <a:pt x="2781726" y="10371"/>
                  </a:moveTo>
                  <a:lnTo>
                    <a:pt x="2776438" y="12700"/>
                  </a:lnTo>
                  <a:lnTo>
                    <a:pt x="2779518" y="12700"/>
                  </a:lnTo>
                  <a:lnTo>
                    <a:pt x="2781726" y="103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63552" y="3102028"/>
              <a:ext cx="2853055" cy="1125220"/>
            </a:xfrm>
            <a:custGeom>
              <a:avLst/>
              <a:gdLst/>
              <a:ahLst/>
              <a:cxnLst/>
              <a:rect l="l" t="t" r="r" b="b"/>
              <a:pathLst>
                <a:path w="2853055" h="1125220">
                  <a:moveTo>
                    <a:pt x="0" y="73664"/>
                  </a:moveTo>
                  <a:lnTo>
                    <a:pt x="7688" y="35877"/>
                  </a:lnTo>
                  <a:lnTo>
                    <a:pt x="28662" y="10614"/>
                  </a:lnTo>
                  <a:lnTo>
                    <a:pt x="59786" y="0"/>
                  </a:lnTo>
                </a:path>
                <a:path w="2853055" h="1125220">
                  <a:moveTo>
                    <a:pt x="1625427" y="1124468"/>
                  </a:moveTo>
                  <a:lnTo>
                    <a:pt x="1625415" y="1124468"/>
                  </a:lnTo>
                </a:path>
                <a:path w="2853055" h="1125220">
                  <a:moveTo>
                    <a:pt x="1539247" y="1125124"/>
                  </a:moveTo>
                  <a:lnTo>
                    <a:pt x="1539237" y="1125124"/>
                  </a:lnTo>
                  <a:lnTo>
                    <a:pt x="1539215" y="1125124"/>
                  </a:lnTo>
                </a:path>
                <a:path w="2853055" h="1125220">
                  <a:moveTo>
                    <a:pt x="1381129" y="1123842"/>
                  </a:moveTo>
                  <a:lnTo>
                    <a:pt x="1381110" y="1123842"/>
                  </a:lnTo>
                  <a:lnTo>
                    <a:pt x="1381050" y="1123840"/>
                  </a:lnTo>
                </a:path>
                <a:path w="2853055" h="1125220">
                  <a:moveTo>
                    <a:pt x="1287870" y="1121448"/>
                  </a:moveTo>
                  <a:lnTo>
                    <a:pt x="1287812" y="1121447"/>
                  </a:lnTo>
                  <a:lnTo>
                    <a:pt x="1287749" y="1121444"/>
                  </a:lnTo>
                </a:path>
                <a:path w="2853055" h="1125220">
                  <a:moveTo>
                    <a:pt x="1187731" y="1117182"/>
                  </a:moveTo>
                  <a:lnTo>
                    <a:pt x="1135650" y="1114178"/>
                  </a:lnTo>
                  <a:lnTo>
                    <a:pt x="1082664" y="1110511"/>
                  </a:lnTo>
                  <a:lnTo>
                    <a:pt x="1028957" y="1106112"/>
                  </a:lnTo>
                  <a:lnTo>
                    <a:pt x="974779" y="1100916"/>
                  </a:lnTo>
                  <a:lnTo>
                    <a:pt x="920377" y="1094855"/>
                  </a:lnTo>
                  <a:lnTo>
                    <a:pt x="865998" y="1087864"/>
                  </a:lnTo>
                  <a:lnTo>
                    <a:pt x="811891" y="1079877"/>
                  </a:lnTo>
                  <a:lnTo>
                    <a:pt x="758303" y="1070829"/>
                  </a:lnTo>
                  <a:lnTo>
                    <a:pt x="705483" y="1060653"/>
                  </a:lnTo>
                  <a:lnTo>
                    <a:pt x="653678" y="1049283"/>
                  </a:lnTo>
                  <a:lnTo>
                    <a:pt x="603136" y="1036653"/>
                  </a:lnTo>
                  <a:lnTo>
                    <a:pt x="389871" y="967667"/>
                  </a:lnTo>
                  <a:lnTo>
                    <a:pt x="228375" y="897913"/>
                  </a:lnTo>
                  <a:lnTo>
                    <a:pt x="126050" y="843931"/>
                  </a:lnTo>
                  <a:lnTo>
                    <a:pt x="90297" y="822261"/>
                  </a:lnTo>
                  <a:lnTo>
                    <a:pt x="55149" y="793477"/>
                  </a:lnTo>
                  <a:lnTo>
                    <a:pt x="26447" y="754269"/>
                  </a:lnTo>
                  <a:lnTo>
                    <a:pt x="7096" y="709686"/>
                  </a:lnTo>
                  <a:lnTo>
                    <a:pt x="0" y="664778"/>
                  </a:lnTo>
                  <a:lnTo>
                    <a:pt x="0" y="73664"/>
                  </a:lnTo>
                </a:path>
                <a:path w="2853055" h="1125220">
                  <a:moveTo>
                    <a:pt x="1539235" y="382773"/>
                  </a:moveTo>
                  <a:lnTo>
                    <a:pt x="1941882" y="324786"/>
                  </a:lnTo>
                  <a:lnTo>
                    <a:pt x="2357992" y="197212"/>
                  </a:lnTo>
                  <a:lnTo>
                    <a:pt x="2683774" y="69639"/>
                  </a:lnTo>
                  <a:lnTo>
                    <a:pt x="2815433" y="11651"/>
                  </a:lnTo>
                  <a:lnTo>
                    <a:pt x="2852593" y="3274"/>
                  </a:lnTo>
                </a:path>
              </a:pathLst>
            </a:custGeom>
            <a:ln w="41883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63552" y="2638663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0"/>
                  </a:moveTo>
                  <a:lnTo>
                    <a:pt x="1384934" y="493"/>
                  </a:lnTo>
                  <a:lnTo>
                    <a:pt x="1315282" y="1958"/>
                  </a:lnTo>
                  <a:lnTo>
                    <a:pt x="1246572" y="4372"/>
                  </a:lnTo>
                  <a:lnTo>
                    <a:pt x="1178881" y="7713"/>
                  </a:lnTo>
                  <a:lnTo>
                    <a:pt x="1112285" y="11959"/>
                  </a:lnTo>
                  <a:lnTo>
                    <a:pt x="1046861" y="17087"/>
                  </a:lnTo>
                  <a:lnTo>
                    <a:pt x="982683" y="23074"/>
                  </a:lnTo>
                  <a:lnTo>
                    <a:pt x="919829" y="29898"/>
                  </a:lnTo>
                  <a:lnTo>
                    <a:pt x="858376" y="37538"/>
                  </a:lnTo>
                  <a:lnTo>
                    <a:pt x="798398" y="45969"/>
                  </a:lnTo>
                  <a:lnTo>
                    <a:pt x="739973" y="55171"/>
                  </a:lnTo>
                  <a:lnTo>
                    <a:pt x="683176" y="65121"/>
                  </a:lnTo>
                  <a:lnTo>
                    <a:pt x="628084" y="75795"/>
                  </a:lnTo>
                  <a:lnTo>
                    <a:pt x="574773" y="87173"/>
                  </a:lnTo>
                  <a:lnTo>
                    <a:pt x="523320" y="99230"/>
                  </a:lnTo>
                  <a:lnTo>
                    <a:pt x="473800" y="111946"/>
                  </a:lnTo>
                  <a:lnTo>
                    <a:pt x="426290" y="125297"/>
                  </a:lnTo>
                  <a:lnTo>
                    <a:pt x="380866" y="139261"/>
                  </a:lnTo>
                  <a:lnTo>
                    <a:pt x="337605" y="153817"/>
                  </a:lnTo>
                  <a:lnTo>
                    <a:pt x="296582" y="168940"/>
                  </a:lnTo>
                  <a:lnTo>
                    <a:pt x="257873" y="184609"/>
                  </a:lnTo>
                  <a:lnTo>
                    <a:pt x="221556" y="200802"/>
                  </a:lnTo>
                  <a:lnTo>
                    <a:pt x="156400" y="234669"/>
                  </a:lnTo>
                  <a:lnTo>
                    <a:pt x="101722" y="270360"/>
                  </a:lnTo>
                  <a:lnTo>
                    <a:pt x="58133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8"/>
                  </a:lnTo>
                  <a:lnTo>
                    <a:pt x="40688" y="528658"/>
                  </a:lnTo>
                  <a:lnTo>
                    <a:pt x="78503" y="566751"/>
                  </a:lnTo>
                  <a:lnTo>
                    <a:pt x="127713" y="603288"/>
                  </a:lnTo>
                  <a:lnTo>
                    <a:pt x="187706" y="638089"/>
                  </a:lnTo>
                  <a:lnTo>
                    <a:pt x="257873" y="670976"/>
                  </a:lnTo>
                  <a:lnTo>
                    <a:pt x="296582" y="686646"/>
                  </a:lnTo>
                  <a:lnTo>
                    <a:pt x="337605" y="701769"/>
                  </a:lnTo>
                  <a:lnTo>
                    <a:pt x="380866" y="716324"/>
                  </a:lnTo>
                  <a:lnTo>
                    <a:pt x="426290" y="730288"/>
                  </a:lnTo>
                  <a:lnTo>
                    <a:pt x="473800" y="743640"/>
                  </a:lnTo>
                  <a:lnTo>
                    <a:pt x="523320" y="756355"/>
                  </a:lnTo>
                  <a:lnTo>
                    <a:pt x="574773" y="768413"/>
                  </a:lnTo>
                  <a:lnTo>
                    <a:pt x="628084" y="779790"/>
                  </a:lnTo>
                  <a:lnTo>
                    <a:pt x="683176" y="790465"/>
                  </a:lnTo>
                  <a:lnTo>
                    <a:pt x="739973" y="800414"/>
                  </a:lnTo>
                  <a:lnTo>
                    <a:pt x="798398" y="809616"/>
                  </a:lnTo>
                  <a:lnTo>
                    <a:pt x="858376" y="818048"/>
                  </a:lnTo>
                  <a:lnTo>
                    <a:pt x="919829" y="825687"/>
                  </a:lnTo>
                  <a:lnTo>
                    <a:pt x="982683" y="832512"/>
                  </a:lnTo>
                  <a:lnTo>
                    <a:pt x="1046861" y="838499"/>
                  </a:lnTo>
                  <a:lnTo>
                    <a:pt x="1112285" y="843627"/>
                  </a:lnTo>
                  <a:lnTo>
                    <a:pt x="1178881" y="847872"/>
                  </a:lnTo>
                  <a:lnTo>
                    <a:pt x="1246572" y="851213"/>
                  </a:lnTo>
                  <a:lnTo>
                    <a:pt x="1315282" y="853628"/>
                  </a:lnTo>
                  <a:lnTo>
                    <a:pt x="1384934" y="855093"/>
                  </a:lnTo>
                  <a:lnTo>
                    <a:pt x="1455453" y="855586"/>
                  </a:lnTo>
                  <a:lnTo>
                    <a:pt x="1525970" y="855093"/>
                  </a:lnTo>
                  <a:lnTo>
                    <a:pt x="1595621" y="853628"/>
                  </a:lnTo>
                  <a:lnTo>
                    <a:pt x="1664330" y="851213"/>
                  </a:lnTo>
                  <a:lnTo>
                    <a:pt x="1732021" y="847872"/>
                  </a:lnTo>
                  <a:lnTo>
                    <a:pt x="1798616" y="843627"/>
                  </a:lnTo>
                  <a:lnTo>
                    <a:pt x="1864041" y="838499"/>
                  </a:lnTo>
                  <a:lnTo>
                    <a:pt x="1928218" y="832512"/>
                  </a:lnTo>
                  <a:lnTo>
                    <a:pt x="1991071" y="825687"/>
                  </a:lnTo>
                  <a:lnTo>
                    <a:pt x="2052525" y="818048"/>
                  </a:lnTo>
                  <a:lnTo>
                    <a:pt x="2112503" y="809616"/>
                  </a:lnTo>
                  <a:lnTo>
                    <a:pt x="2170928" y="800414"/>
                  </a:lnTo>
                  <a:lnTo>
                    <a:pt x="2227725" y="790465"/>
                  </a:lnTo>
                  <a:lnTo>
                    <a:pt x="2282817" y="779790"/>
                  </a:lnTo>
                  <a:lnTo>
                    <a:pt x="2336127" y="768413"/>
                  </a:lnTo>
                  <a:lnTo>
                    <a:pt x="2387581" y="756355"/>
                  </a:lnTo>
                  <a:lnTo>
                    <a:pt x="2437101" y="743640"/>
                  </a:lnTo>
                  <a:lnTo>
                    <a:pt x="2484611" y="730288"/>
                  </a:lnTo>
                  <a:lnTo>
                    <a:pt x="2530035" y="716324"/>
                  </a:lnTo>
                  <a:lnTo>
                    <a:pt x="2573297" y="701769"/>
                  </a:lnTo>
                  <a:lnTo>
                    <a:pt x="2614320" y="686646"/>
                  </a:lnTo>
                  <a:lnTo>
                    <a:pt x="2653029" y="670976"/>
                  </a:lnTo>
                  <a:lnTo>
                    <a:pt x="2689347" y="654783"/>
                  </a:lnTo>
                  <a:lnTo>
                    <a:pt x="2754504" y="620917"/>
                  </a:lnTo>
                  <a:lnTo>
                    <a:pt x="2809182" y="585225"/>
                  </a:lnTo>
                  <a:lnTo>
                    <a:pt x="2852771" y="547888"/>
                  </a:lnTo>
                  <a:lnTo>
                    <a:pt x="2884661" y="509084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1" y="252298"/>
                  </a:lnTo>
                  <a:lnTo>
                    <a:pt x="2723197" y="217496"/>
                  </a:lnTo>
                  <a:lnTo>
                    <a:pt x="2653029" y="184609"/>
                  </a:lnTo>
                  <a:lnTo>
                    <a:pt x="2614320" y="168940"/>
                  </a:lnTo>
                  <a:lnTo>
                    <a:pt x="2573297" y="153817"/>
                  </a:lnTo>
                  <a:lnTo>
                    <a:pt x="2530035" y="139261"/>
                  </a:lnTo>
                  <a:lnTo>
                    <a:pt x="2484611" y="125297"/>
                  </a:lnTo>
                  <a:lnTo>
                    <a:pt x="2437101" y="111946"/>
                  </a:lnTo>
                  <a:lnTo>
                    <a:pt x="2387581" y="99230"/>
                  </a:lnTo>
                  <a:lnTo>
                    <a:pt x="2336127" y="87173"/>
                  </a:lnTo>
                  <a:lnTo>
                    <a:pt x="2282817" y="75795"/>
                  </a:lnTo>
                  <a:lnTo>
                    <a:pt x="2227725" y="65121"/>
                  </a:lnTo>
                  <a:lnTo>
                    <a:pt x="2170928" y="55171"/>
                  </a:lnTo>
                  <a:lnTo>
                    <a:pt x="2112503" y="45969"/>
                  </a:lnTo>
                  <a:lnTo>
                    <a:pt x="2052525" y="37538"/>
                  </a:lnTo>
                  <a:lnTo>
                    <a:pt x="1991071" y="29898"/>
                  </a:lnTo>
                  <a:lnTo>
                    <a:pt x="1928218" y="23074"/>
                  </a:lnTo>
                  <a:lnTo>
                    <a:pt x="1864041" y="17087"/>
                  </a:lnTo>
                  <a:lnTo>
                    <a:pt x="1798616" y="11959"/>
                  </a:lnTo>
                  <a:lnTo>
                    <a:pt x="1732021" y="7713"/>
                  </a:lnTo>
                  <a:lnTo>
                    <a:pt x="1664330" y="4372"/>
                  </a:lnTo>
                  <a:lnTo>
                    <a:pt x="1595621" y="1958"/>
                  </a:lnTo>
                  <a:lnTo>
                    <a:pt x="1525970" y="493"/>
                  </a:lnTo>
                  <a:lnTo>
                    <a:pt x="1455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63552" y="2638663"/>
              <a:ext cx="2911475" cy="855980"/>
            </a:xfrm>
            <a:custGeom>
              <a:avLst/>
              <a:gdLst/>
              <a:ahLst/>
              <a:cxnLst/>
              <a:rect l="l" t="t" r="r" b="b"/>
              <a:pathLst>
                <a:path w="2911475" h="855979">
                  <a:moveTo>
                    <a:pt x="1455453" y="855586"/>
                  </a:moveTo>
                  <a:lnTo>
                    <a:pt x="1525971" y="855092"/>
                  </a:lnTo>
                  <a:lnTo>
                    <a:pt x="1595622" y="853627"/>
                  </a:lnTo>
                  <a:lnTo>
                    <a:pt x="1664332" y="851213"/>
                  </a:lnTo>
                  <a:lnTo>
                    <a:pt x="1732023" y="847872"/>
                  </a:lnTo>
                  <a:lnTo>
                    <a:pt x="1798618" y="843626"/>
                  </a:lnTo>
                  <a:lnTo>
                    <a:pt x="1864043" y="838499"/>
                  </a:lnTo>
                  <a:lnTo>
                    <a:pt x="1928220" y="832511"/>
                  </a:lnTo>
                  <a:lnTo>
                    <a:pt x="1991074" y="825687"/>
                  </a:lnTo>
                  <a:lnTo>
                    <a:pt x="2052528" y="818048"/>
                  </a:lnTo>
                  <a:lnTo>
                    <a:pt x="2112505" y="809616"/>
                  </a:lnTo>
                  <a:lnTo>
                    <a:pt x="2170931" y="800414"/>
                  </a:lnTo>
                  <a:lnTo>
                    <a:pt x="2227727" y="790465"/>
                  </a:lnTo>
                  <a:lnTo>
                    <a:pt x="2282819" y="779790"/>
                  </a:lnTo>
                  <a:lnTo>
                    <a:pt x="2336130" y="768413"/>
                  </a:lnTo>
                  <a:lnTo>
                    <a:pt x="2387583" y="756355"/>
                  </a:lnTo>
                  <a:lnTo>
                    <a:pt x="2437103" y="743639"/>
                  </a:lnTo>
                  <a:lnTo>
                    <a:pt x="2484613" y="730288"/>
                  </a:lnTo>
                  <a:lnTo>
                    <a:pt x="2530037" y="716324"/>
                  </a:lnTo>
                  <a:lnTo>
                    <a:pt x="2573299" y="701769"/>
                  </a:lnTo>
                  <a:lnTo>
                    <a:pt x="2614322" y="686645"/>
                  </a:lnTo>
                  <a:lnTo>
                    <a:pt x="2653031" y="670976"/>
                  </a:lnTo>
                  <a:lnTo>
                    <a:pt x="2689348" y="654783"/>
                  </a:lnTo>
                  <a:lnTo>
                    <a:pt x="2754505" y="620917"/>
                  </a:lnTo>
                  <a:lnTo>
                    <a:pt x="2809183" y="585225"/>
                  </a:lnTo>
                  <a:lnTo>
                    <a:pt x="2852772" y="547887"/>
                  </a:lnTo>
                  <a:lnTo>
                    <a:pt x="2884662" y="509083"/>
                  </a:lnTo>
                  <a:lnTo>
                    <a:pt x="2904243" y="468992"/>
                  </a:lnTo>
                  <a:lnTo>
                    <a:pt x="2910906" y="427793"/>
                  </a:lnTo>
                  <a:lnTo>
                    <a:pt x="2909227" y="407066"/>
                  </a:lnTo>
                  <a:lnTo>
                    <a:pt x="2896029" y="366398"/>
                  </a:lnTo>
                  <a:lnTo>
                    <a:pt x="2870217" y="326928"/>
                  </a:lnTo>
                  <a:lnTo>
                    <a:pt x="2832401" y="288835"/>
                  </a:lnTo>
                  <a:lnTo>
                    <a:pt x="2783192" y="252298"/>
                  </a:lnTo>
                  <a:lnTo>
                    <a:pt x="2723198" y="217496"/>
                  </a:lnTo>
                  <a:lnTo>
                    <a:pt x="2653031" y="184609"/>
                  </a:lnTo>
                  <a:lnTo>
                    <a:pt x="2614322" y="168940"/>
                  </a:lnTo>
                  <a:lnTo>
                    <a:pt x="2573299" y="153817"/>
                  </a:lnTo>
                  <a:lnTo>
                    <a:pt x="2530037" y="139262"/>
                  </a:lnTo>
                  <a:lnTo>
                    <a:pt x="2484613" y="125297"/>
                  </a:lnTo>
                  <a:lnTo>
                    <a:pt x="2437103" y="111946"/>
                  </a:lnTo>
                  <a:lnTo>
                    <a:pt x="2387583" y="99230"/>
                  </a:lnTo>
                  <a:lnTo>
                    <a:pt x="2336130" y="87173"/>
                  </a:lnTo>
                  <a:lnTo>
                    <a:pt x="2282819" y="75795"/>
                  </a:lnTo>
                  <a:lnTo>
                    <a:pt x="2227727" y="65121"/>
                  </a:lnTo>
                  <a:lnTo>
                    <a:pt x="2170931" y="55171"/>
                  </a:lnTo>
                  <a:lnTo>
                    <a:pt x="2112505" y="45970"/>
                  </a:lnTo>
                  <a:lnTo>
                    <a:pt x="2052528" y="37538"/>
                  </a:lnTo>
                  <a:lnTo>
                    <a:pt x="1991074" y="29898"/>
                  </a:lnTo>
                  <a:lnTo>
                    <a:pt x="1928220" y="23074"/>
                  </a:lnTo>
                  <a:lnTo>
                    <a:pt x="1864043" y="17087"/>
                  </a:lnTo>
                  <a:lnTo>
                    <a:pt x="1798618" y="11959"/>
                  </a:lnTo>
                  <a:lnTo>
                    <a:pt x="1732023" y="7713"/>
                  </a:lnTo>
                  <a:lnTo>
                    <a:pt x="1664332" y="4372"/>
                  </a:lnTo>
                  <a:lnTo>
                    <a:pt x="1595622" y="1958"/>
                  </a:lnTo>
                  <a:lnTo>
                    <a:pt x="1525971" y="493"/>
                  </a:lnTo>
                  <a:lnTo>
                    <a:pt x="1455453" y="0"/>
                  </a:lnTo>
                  <a:lnTo>
                    <a:pt x="1384935" y="493"/>
                  </a:lnTo>
                  <a:lnTo>
                    <a:pt x="1315283" y="1958"/>
                  </a:lnTo>
                  <a:lnTo>
                    <a:pt x="1246573" y="4372"/>
                  </a:lnTo>
                  <a:lnTo>
                    <a:pt x="1178883" y="7713"/>
                  </a:lnTo>
                  <a:lnTo>
                    <a:pt x="1112287" y="11959"/>
                  </a:lnTo>
                  <a:lnTo>
                    <a:pt x="1046862" y="17087"/>
                  </a:lnTo>
                  <a:lnTo>
                    <a:pt x="982685" y="23074"/>
                  </a:lnTo>
                  <a:lnTo>
                    <a:pt x="919831" y="29898"/>
                  </a:lnTo>
                  <a:lnTo>
                    <a:pt x="858377" y="37538"/>
                  </a:lnTo>
                  <a:lnTo>
                    <a:pt x="798400" y="45970"/>
                  </a:lnTo>
                  <a:lnTo>
                    <a:pt x="739974" y="55171"/>
                  </a:lnTo>
                  <a:lnTo>
                    <a:pt x="683178" y="65121"/>
                  </a:lnTo>
                  <a:lnTo>
                    <a:pt x="628086" y="75795"/>
                  </a:lnTo>
                  <a:lnTo>
                    <a:pt x="574775" y="87173"/>
                  </a:lnTo>
                  <a:lnTo>
                    <a:pt x="523322" y="99230"/>
                  </a:lnTo>
                  <a:lnTo>
                    <a:pt x="473802" y="111946"/>
                  </a:lnTo>
                  <a:lnTo>
                    <a:pt x="426292" y="125297"/>
                  </a:lnTo>
                  <a:lnTo>
                    <a:pt x="380868" y="139262"/>
                  </a:lnTo>
                  <a:lnTo>
                    <a:pt x="337606" y="153817"/>
                  </a:lnTo>
                  <a:lnTo>
                    <a:pt x="296583" y="168940"/>
                  </a:lnTo>
                  <a:lnTo>
                    <a:pt x="257875" y="184609"/>
                  </a:lnTo>
                  <a:lnTo>
                    <a:pt x="221557" y="200802"/>
                  </a:lnTo>
                  <a:lnTo>
                    <a:pt x="156400" y="234669"/>
                  </a:lnTo>
                  <a:lnTo>
                    <a:pt x="101723" y="270360"/>
                  </a:lnTo>
                  <a:lnTo>
                    <a:pt x="58134" y="307698"/>
                  </a:lnTo>
                  <a:lnTo>
                    <a:pt x="26243" y="346502"/>
                  </a:lnTo>
                  <a:lnTo>
                    <a:pt x="6662" y="386593"/>
                  </a:lnTo>
                  <a:lnTo>
                    <a:pt x="0" y="427793"/>
                  </a:lnTo>
                  <a:lnTo>
                    <a:pt x="1678" y="448520"/>
                  </a:lnTo>
                  <a:lnTo>
                    <a:pt x="14876" y="489187"/>
                  </a:lnTo>
                  <a:lnTo>
                    <a:pt x="40688" y="528657"/>
                  </a:lnTo>
                  <a:lnTo>
                    <a:pt x="78504" y="566751"/>
                  </a:lnTo>
                  <a:lnTo>
                    <a:pt x="127713" y="603288"/>
                  </a:lnTo>
                  <a:lnTo>
                    <a:pt x="187707" y="638089"/>
                  </a:lnTo>
                  <a:lnTo>
                    <a:pt x="257875" y="670976"/>
                  </a:lnTo>
                  <a:lnTo>
                    <a:pt x="296583" y="686645"/>
                  </a:lnTo>
                  <a:lnTo>
                    <a:pt x="337606" y="701769"/>
                  </a:lnTo>
                  <a:lnTo>
                    <a:pt x="380868" y="716324"/>
                  </a:lnTo>
                  <a:lnTo>
                    <a:pt x="426292" y="730288"/>
                  </a:lnTo>
                  <a:lnTo>
                    <a:pt x="473802" y="743639"/>
                  </a:lnTo>
                  <a:lnTo>
                    <a:pt x="523322" y="756355"/>
                  </a:lnTo>
                  <a:lnTo>
                    <a:pt x="574775" y="768413"/>
                  </a:lnTo>
                  <a:lnTo>
                    <a:pt x="628086" y="779790"/>
                  </a:lnTo>
                  <a:lnTo>
                    <a:pt x="683178" y="790465"/>
                  </a:lnTo>
                  <a:lnTo>
                    <a:pt x="739974" y="800414"/>
                  </a:lnTo>
                  <a:lnTo>
                    <a:pt x="798400" y="809616"/>
                  </a:lnTo>
                  <a:lnTo>
                    <a:pt x="858377" y="818048"/>
                  </a:lnTo>
                  <a:lnTo>
                    <a:pt x="919831" y="825687"/>
                  </a:lnTo>
                  <a:lnTo>
                    <a:pt x="982685" y="832511"/>
                  </a:lnTo>
                  <a:lnTo>
                    <a:pt x="1046862" y="838499"/>
                  </a:lnTo>
                  <a:lnTo>
                    <a:pt x="1112287" y="843626"/>
                  </a:lnTo>
                  <a:lnTo>
                    <a:pt x="1178883" y="847872"/>
                  </a:lnTo>
                  <a:lnTo>
                    <a:pt x="1246573" y="851213"/>
                  </a:lnTo>
                  <a:lnTo>
                    <a:pt x="1315283" y="853627"/>
                  </a:lnTo>
                  <a:lnTo>
                    <a:pt x="1384935" y="855092"/>
                  </a:lnTo>
                  <a:lnTo>
                    <a:pt x="1455453" y="855586"/>
                  </a:lnTo>
                  <a:close/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17688" y="3712570"/>
              <a:ext cx="121284" cy="1212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75738" y="3712570"/>
              <a:ext cx="121284" cy="12126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284657" y="3917251"/>
              <a:ext cx="527685" cy="77470"/>
            </a:xfrm>
            <a:custGeom>
              <a:avLst/>
              <a:gdLst/>
              <a:ahLst/>
              <a:cxnLst/>
              <a:rect l="l" t="t" r="r" b="b"/>
              <a:pathLst>
                <a:path w="527684" h="77470">
                  <a:moveTo>
                    <a:pt x="0" y="4973"/>
                  </a:moveTo>
                  <a:lnTo>
                    <a:pt x="53832" y="31890"/>
                  </a:lnTo>
                  <a:lnTo>
                    <a:pt x="103796" y="52196"/>
                  </a:lnTo>
                  <a:lnTo>
                    <a:pt x="150789" y="66268"/>
                  </a:lnTo>
                  <a:lnTo>
                    <a:pt x="195708" y="74487"/>
                  </a:lnTo>
                  <a:lnTo>
                    <a:pt x="239450" y="77232"/>
                  </a:lnTo>
                  <a:lnTo>
                    <a:pt x="282912" y="74883"/>
                  </a:lnTo>
                  <a:lnTo>
                    <a:pt x="326993" y="67819"/>
                  </a:lnTo>
                  <a:lnTo>
                    <a:pt x="372588" y="56419"/>
                  </a:lnTo>
                  <a:lnTo>
                    <a:pt x="420595" y="41063"/>
                  </a:lnTo>
                  <a:lnTo>
                    <a:pt x="471912" y="22130"/>
                  </a:lnTo>
                  <a:lnTo>
                    <a:pt x="527435" y="0"/>
                  </a:lnTo>
                </a:path>
              </a:pathLst>
            </a:custGeom>
            <a:ln w="20941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24828" y="5224971"/>
              <a:ext cx="4617720" cy="1016000"/>
            </a:xfrm>
            <a:custGeom>
              <a:avLst/>
              <a:gdLst/>
              <a:ahLst/>
              <a:cxnLst/>
              <a:rect l="l" t="t" r="r" b="b"/>
              <a:pathLst>
                <a:path w="4617719" h="1016000">
                  <a:moveTo>
                    <a:pt x="4512951" y="0"/>
                  </a:moveTo>
                  <a:lnTo>
                    <a:pt x="104708" y="0"/>
                  </a:lnTo>
                  <a:lnTo>
                    <a:pt x="63906" y="8237"/>
                  </a:lnTo>
                  <a:lnTo>
                    <a:pt x="30648" y="30646"/>
                  </a:lnTo>
                  <a:lnTo>
                    <a:pt x="8220" y="63904"/>
                  </a:lnTo>
                  <a:lnTo>
                    <a:pt x="0" y="104632"/>
                  </a:lnTo>
                  <a:lnTo>
                    <a:pt x="0" y="911043"/>
                  </a:lnTo>
                  <a:lnTo>
                    <a:pt x="8228" y="951726"/>
                  </a:lnTo>
                  <a:lnTo>
                    <a:pt x="30667" y="984990"/>
                  </a:lnTo>
                  <a:lnTo>
                    <a:pt x="63950" y="1007438"/>
                  </a:lnTo>
                  <a:lnTo>
                    <a:pt x="104708" y="1015675"/>
                  </a:lnTo>
                  <a:lnTo>
                    <a:pt x="4512951" y="1015675"/>
                  </a:lnTo>
                  <a:lnTo>
                    <a:pt x="4553749" y="1007438"/>
                  </a:lnTo>
                  <a:lnTo>
                    <a:pt x="4587008" y="985029"/>
                  </a:lnTo>
                  <a:lnTo>
                    <a:pt x="4609438" y="951771"/>
                  </a:lnTo>
                  <a:lnTo>
                    <a:pt x="4617660" y="911043"/>
                  </a:lnTo>
                  <a:lnTo>
                    <a:pt x="4617660" y="104632"/>
                  </a:lnTo>
                  <a:lnTo>
                    <a:pt x="4609432" y="63949"/>
                  </a:lnTo>
                  <a:lnTo>
                    <a:pt x="4586992" y="30685"/>
                  </a:lnTo>
                  <a:lnTo>
                    <a:pt x="4553709" y="8237"/>
                  </a:lnTo>
                  <a:lnTo>
                    <a:pt x="4512951" y="0"/>
                  </a:lnTo>
                  <a:close/>
                </a:path>
              </a:pathLst>
            </a:custGeom>
            <a:solidFill>
              <a:srgbClr val="88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260450" y="2353720"/>
            <a:ext cx="25387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" dirty="0">
                <a:solidFill>
                  <a:srgbClr val="FFFFFF"/>
                </a:solidFill>
                <a:latin typeface="メイリオ"/>
                <a:cs typeface="メイリオ"/>
              </a:rPr>
              <a:t>リポジトリ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60450" y="5149446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ステージ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604290" y="5369335"/>
            <a:ext cx="424878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FFFFFF"/>
                </a:solidFill>
                <a:latin typeface="メイリオ"/>
                <a:cs typeface="メイリオ"/>
              </a:rPr>
              <a:t>git</a:t>
            </a:r>
            <a:r>
              <a:rPr sz="3950" spc="-20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360" dirty="0">
                <a:solidFill>
                  <a:srgbClr val="FFFFFF"/>
                </a:solidFill>
                <a:latin typeface="メイリオ"/>
                <a:cs typeface="メイリオ"/>
              </a:rPr>
              <a:t>diﬀ</a:t>
            </a:r>
            <a:r>
              <a:rPr sz="3950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155" dirty="0">
                <a:solidFill>
                  <a:srgbClr val="FFFFFF"/>
                </a:solidFill>
                <a:latin typeface="メイリオ"/>
                <a:cs typeface="メイリオ"/>
              </a:rPr>
              <a:t>--</a:t>
            </a:r>
            <a:r>
              <a:rPr sz="3950" spc="180" dirty="0">
                <a:solidFill>
                  <a:srgbClr val="FFFFFF"/>
                </a:solidFill>
                <a:latin typeface="メイリオ"/>
                <a:cs typeface="メイリオ"/>
              </a:rPr>
              <a:t>staged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189264" y="8366237"/>
            <a:ext cx="2733040" cy="1016000"/>
          </a:xfrm>
          <a:custGeom>
            <a:avLst/>
            <a:gdLst/>
            <a:ahLst/>
            <a:cxnLst/>
            <a:rect l="l" t="t" r="r" b="b"/>
            <a:pathLst>
              <a:path w="2733040" h="1016000">
                <a:moveTo>
                  <a:pt x="2628275" y="0"/>
                </a:moveTo>
                <a:lnTo>
                  <a:pt x="104625" y="0"/>
                </a:lnTo>
                <a:lnTo>
                  <a:pt x="63884" y="8237"/>
                </a:lnTo>
                <a:lnTo>
                  <a:pt x="30649" y="30646"/>
                </a:lnTo>
                <a:lnTo>
                  <a:pt x="8224" y="63904"/>
                </a:lnTo>
                <a:lnTo>
                  <a:pt x="0" y="104632"/>
                </a:lnTo>
                <a:lnTo>
                  <a:pt x="0" y="911043"/>
                </a:lnTo>
                <a:lnTo>
                  <a:pt x="8221" y="951726"/>
                </a:lnTo>
                <a:lnTo>
                  <a:pt x="30641" y="984990"/>
                </a:lnTo>
                <a:lnTo>
                  <a:pt x="63897" y="1007438"/>
                </a:lnTo>
                <a:lnTo>
                  <a:pt x="104625" y="1015675"/>
                </a:lnTo>
                <a:lnTo>
                  <a:pt x="2628275" y="1015675"/>
                </a:lnTo>
                <a:lnTo>
                  <a:pt x="2669012" y="1007438"/>
                </a:lnTo>
                <a:lnTo>
                  <a:pt x="2702247" y="985029"/>
                </a:lnTo>
                <a:lnTo>
                  <a:pt x="2724675" y="951771"/>
                </a:lnTo>
                <a:lnTo>
                  <a:pt x="2732901" y="911043"/>
                </a:lnTo>
                <a:lnTo>
                  <a:pt x="2732901" y="104632"/>
                </a:lnTo>
                <a:lnTo>
                  <a:pt x="2724678" y="63949"/>
                </a:lnTo>
                <a:lnTo>
                  <a:pt x="2702255" y="30685"/>
                </a:lnTo>
                <a:lnTo>
                  <a:pt x="2668998" y="8237"/>
                </a:lnTo>
                <a:lnTo>
                  <a:pt x="2628275" y="0"/>
                </a:lnTo>
                <a:close/>
              </a:path>
            </a:pathLst>
          </a:custGeom>
          <a:solidFill>
            <a:srgbClr val="88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604279" y="8510600"/>
            <a:ext cx="180911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95" dirty="0">
                <a:solidFill>
                  <a:srgbClr val="FFFFFF"/>
                </a:solidFill>
                <a:latin typeface="メイリオ"/>
                <a:cs typeface="メイリオ"/>
              </a:rPr>
              <a:t>git</a:t>
            </a:r>
            <a:r>
              <a:rPr sz="3950" spc="-2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3950" spc="335" dirty="0">
                <a:solidFill>
                  <a:srgbClr val="FFFFFF"/>
                </a:solidFill>
                <a:latin typeface="メイリオ"/>
                <a:cs typeface="メイリオ"/>
              </a:rPr>
              <a:t>diﬀ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567" y="2136060"/>
            <a:ext cx="10052050" cy="9172575"/>
            <a:chOff x="1567" y="2136060"/>
            <a:chExt cx="10052050" cy="9172575"/>
          </a:xfrm>
        </p:grpSpPr>
        <p:sp>
          <p:nvSpPr>
            <p:cNvPr id="39" name="object 39"/>
            <p:cNvSpPr/>
            <p:nvPr/>
          </p:nvSpPr>
          <p:spPr>
            <a:xfrm>
              <a:off x="1567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2174" y="3937052"/>
              <a:ext cx="8691245" cy="4262120"/>
            </a:xfrm>
            <a:custGeom>
              <a:avLst/>
              <a:gdLst/>
              <a:ahLst/>
              <a:cxnLst/>
              <a:rect l="l" t="t" r="r" b="b"/>
              <a:pathLst>
                <a:path w="8691245" h="4262120">
                  <a:moveTo>
                    <a:pt x="8690835" y="0"/>
                  </a:moveTo>
                  <a:lnTo>
                    <a:pt x="0" y="0"/>
                  </a:lnTo>
                  <a:lnTo>
                    <a:pt x="0" y="4156967"/>
                  </a:lnTo>
                  <a:lnTo>
                    <a:pt x="8236" y="4197680"/>
                  </a:lnTo>
                  <a:lnTo>
                    <a:pt x="30698" y="4230958"/>
                  </a:lnTo>
                  <a:lnTo>
                    <a:pt x="64013" y="4253412"/>
                  </a:lnTo>
                  <a:lnTo>
                    <a:pt x="104811" y="4261650"/>
                  </a:lnTo>
                  <a:lnTo>
                    <a:pt x="8586023" y="4261650"/>
                  </a:lnTo>
                  <a:lnTo>
                    <a:pt x="8626853" y="4253412"/>
                  </a:lnTo>
                  <a:lnTo>
                    <a:pt x="8660150" y="4230989"/>
                  </a:lnTo>
                  <a:lnTo>
                    <a:pt x="8682603" y="4197715"/>
                  </a:lnTo>
                  <a:lnTo>
                    <a:pt x="8690835" y="4156967"/>
                  </a:lnTo>
                  <a:lnTo>
                    <a:pt x="8690835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2174" y="3183149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3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5" y="753903"/>
                  </a:lnTo>
                  <a:lnTo>
                    <a:pt x="8690835" y="52414"/>
                  </a:lnTo>
                  <a:lnTo>
                    <a:pt x="8686716" y="31979"/>
                  </a:lnTo>
                  <a:lnTo>
                    <a:pt x="8675484" y="15322"/>
                  </a:lnTo>
                  <a:lnTo>
                    <a:pt x="8658824" y="4108"/>
                  </a:lnTo>
                  <a:lnTo>
                    <a:pt x="8638423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83601" y="3025426"/>
            <a:ext cx="5786120" cy="470027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085"/>
              </a:spcBef>
            </a:pPr>
            <a:r>
              <a:rPr sz="2950" b="0" spc="-265" dirty="0">
                <a:solidFill>
                  <a:srgbClr val="FFFFFF"/>
                </a:solidFill>
                <a:latin typeface="游ゴシック Light"/>
                <a:cs typeface="游ゴシック Light"/>
              </a:rPr>
              <a:t>&gt;_</a:t>
            </a:r>
            <a:r>
              <a:rPr sz="2950" b="0" spc="-20" dirty="0">
                <a:solidFill>
                  <a:srgbClr val="FFFFFF"/>
                </a:solidFill>
                <a:latin typeface="游ゴシック Light"/>
                <a:cs typeface="游ゴシック Light"/>
              </a:rPr>
              <a:t> ターミナル</a:t>
            </a:r>
            <a:endParaRPr sz="2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950" b="0" spc="335" dirty="0">
                <a:solidFill>
                  <a:srgbClr val="FFFFFF"/>
                </a:solidFill>
                <a:latin typeface="游ゴシック Light"/>
                <a:cs typeface="游ゴシック Light"/>
              </a:rPr>
              <a:t>#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21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60" dirty="0">
                <a:solidFill>
                  <a:srgbClr val="FFFFFF"/>
                </a:solidFill>
                <a:latin typeface="游ゴシック Light"/>
                <a:cs typeface="游ゴシック Light"/>
              </a:rPr>
              <a:t>add</a:t>
            </a:r>
            <a:r>
              <a:rPr sz="3950" b="0" spc="105" dirty="0">
                <a:solidFill>
                  <a:srgbClr val="FFFFFF"/>
                </a:solidFill>
                <a:latin typeface="游ゴシック Light"/>
                <a:cs typeface="游ゴシック Light"/>
              </a:rPr>
              <a:t>する前の変更分</a:t>
            </a:r>
            <a:endParaRPr sz="3950">
              <a:latin typeface="游ゴシック Light"/>
              <a:cs typeface="游ゴシック Light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40" dirty="0">
                <a:solidFill>
                  <a:srgbClr val="FFFFFF"/>
                </a:solidFill>
                <a:latin typeface="游ゴシック Light"/>
                <a:cs typeface="游ゴシック Light"/>
              </a:rPr>
              <a:t>diﬀ</a:t>
            </a:r>
            <a:endParaRPr sz="3950">
              <a:latin typeface="游ゴシック Light"/>
              <a:cs typeface="游ゴシック Light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204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204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65" dirty="0">
                <a:solidFill>
                  <a:srgbClr val="FFFFFF"/>
                </a:solidFill>
                <a:latin typeface="游ゴシック Light"/>
                <a:cs typeface="游ゴシック Light"/>
              </a:rPr>
              <a:t>diﬀ</a:t>
            </a:r>
            <a:r>
              <a:rPr sz="3950" b="0" spc="-180" dirty="0">
                <a:solidFill>
                  <a:srgbClr val="FFFFFF"/>
                </a:solidFill>
                <a:latin typeface="游ゴシック Light"/>
                <a:cs typeface="游ゴシック Light"/>
              </a:rPr>
              <a:t> &lt;ファイル名&gt;</a:t>
            </a:r>
            <a:endParaRPr sz="3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3950" b="0" spc="335" dirty="0">
                <a:solidFill>
                  <a:srgbClr val="FFFFFF"/>
                </a:solidFill>
                <a:latin typeface="游ゴシック Light"/>
                <a:cs typeface="游ゴシック Light"/>
              </a:rPr>
              <a:t>#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21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60" dirty="0">
                <a:solidFill>
                  <a:srgbClr val="FFFFFF"/>
                </a:solidFill>
                <a:latin typeface="游ゴシック Light"/>
                <a:cs typeface="游ゴシック Light"/>
              </a:rPr>
              <a:t>add</a:t>
            </a:r>
            <a:r>
              <a:rPr sz="3950" b="0" spc="105" dirty="0">
                <a:solidFill>
                  <a:srgbClr val="FFFFFF"/>
                </a:solidFill>
                <a:latin typeface="游ゴシック Light"/>
                <a:cs typeface="游ゴシック Light"/>
              </a:rPr>
              <a:t>した後の変更分</a:t>
            </a:r>
            <a:endParaRPr sz="3950">
              <a:latin typeface="游ゴシック Light"/>
              <a:cs typeface="游ゴシック Ligh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0" spc="440" dirty="0">
                <a:solidFill>
                  <a:srgbClr val="FFFFFF"/>
                </a:solidFill>
                <a:latin typeface="游ゴシック Light"/>
                <a:cs typeface="游ゴシック Light"/>
              </a:rPr>
              <a:t>$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10" dirty="0">
                <a:solidFill>
                  <a:srgbClr val="FFFFFF"/>
                </a:solidFill>
                <a:latin typeface="游ゴシック Light"/>
                <a:cs typeface="游ゴシック Light"/>
              </a:rPr>
              <a:t>git</a:t>
            </a:r>
            <a:r>
              <a:rPr sz="3950" b="0" spc="200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365" dirty="0">
                <a:solidFill>
                  <a:srgbClr val="FFFFFF"/>
                </a:solidFill>
                <a:latin typeface="游ゴシック Light"/>
                <a:cs typeface="游ゴシック Light"/>
              </a:rPr>
              <a:t>diﬀ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sz="3950" b="0" spc="180" dirty="0">
                <a:solidFill>
                  <a:srgbClr val="FFFFFF"/>
                </a:solidFill>
                <a:latin typeface="游ゴシック Light"/>
                <a:cs typeface="游ゴシック Light"/>
              </a:rPr>
              <a:t>--</a:t>
            </a:r>
            <a:r>
              <a:rPr sz="3950" b="0" spc="195" dirty="0">
                <a:solidFill>
                  <a:srgbClr val="FFFFFF"/>
                </a:solidFill>
                <a:latin typeface="游ゴシック Light"/>
                <a:cs typeface="游ゴシック Light"/>
              </a:rPr>
              <a:t>staged</a:t>
            </a:r>
            <a:endParaRPr sz="3950">
              <a:latin typeface="游ゴシック Light"/>
              <a:cs typeface="游ゴシック Ligh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462225" y="8387179"/>
            <a:ext cx="5141595" cy="1382395"/>
          </a:xfrm>
          <a:custGeom>
            <a:avLst/>
            <a:gdLst/>
            <a:ahLst/>
            <a:cxnLst/>
            <a:rect l="l" t="t" r="r" b="b"/>
            <a:pathLst>
              <a:path w="5141595" h="1382395">
                <a:moveTo>
                  <a:pt x="5088856" y="397893"/>
                </a:moveTo>
                <a:lnTo>
                  <a:pt x="52348" y="397893"/>
                </a:lnTo>
                <a:lnTo>
                  <a:pt x="31994" y="402011"/>
                </a:lnTo>
                <a:lnTo>
                  <a:pt x="15352" y="413240"/>
                </a:lnTo>
                <a:lnTo>
                  <a:pt x="4121" y="429895"/>
                </a:lnTo>
                <a:lnTo>
                  <a:pt x="0" y="450289"/>
                </a:lnTo>
                <a:lnTo>
                  <a:pt x="0" y="1329760"/>
                </a:lnTo>
                <a:lnTo>
                  <a:pt x="4113" y="1350197"/>
                </a:lnTo>
                <a:lnTo>
                  <a:pt x="15332" y="1366847"/>
                </a:lnTo>
                <a:lnTo>
                  <a:pt x="31971" y="1378053"/>
                </a:lnTo>
                <a:lnTo>
                  <a:pt x="52348" y="1382156"/>
                </a:lnTo>
                <a:lnTo>
                  <a:pt x="5088856" y="1382156"/>
                </a:lnTo>
                <a:lnTo>
                  <a:pt x="5109210" y="1378039"/>
                </a:lnTo>
                <a:lnTo>
                  <a:pt x="5125852" y="1366810"/>
                </a:lnTo>
                <a:lnTo>
                  <a:pt x="5137083" y="1350155"/>
                </a:lnTo>
                <a:lnTo>
                  <a:pt x="5141204" y="1329760"/>
                </a:lnTo>
                <a:lnTo>
                  <a:pt x="5141204" y="450289"/>
                </a:lnTo>
                <a:lnTo>
                  <a:pt x="5137090" y="429853"/>
                </a:lnTo>
                <a:lnTo>
                  <a:pt x="5125872" y="413202"/>
                </a:lnTo>
                <a:lnTo>
                  <a:pt x="5109232" y="401997"/>
                </a:lnTo>
                <a:lnTo>
                  <a:pt x="5088856" y="397893"/>
                </a:lnTo>
                <a:close/>
              </a:path>
              <a:path w="5141595" h="1382395">
                <a:moveTo>
                  <a:pt x="691078" y="0"/>
                </a:moveTo>
                <a:lnTo>
                  <a:pt x="573667" y="397893"/>
                </a:lnTo>
                <a:lnTo>
                  <a:pt x="808489" y="397893"/>
                </a:lnTo>
                <a:lnTo>
                  <a:pt x="691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753181" y="8929436"/>
            <a:ext cx="45548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165" dirty="0">
                <a:solidFill>
                  <a:srgbClr val="5C5C5C"/>
                </a:solidFill>
                <a:latin typeface="游ゴシック Light"/>
                <a:cs typeface="游ゴシック Light"/>
              </a:rPr>
              <a:t>diﬀerence</a:t>
            </a:r>
            <a:r>
              <a:rPr sz="3950" b="0" spc="340" dirty="0">
                <a:solidFill>
                  <a:srgbClr val="5C5C5C"/>
                </a:solidFill>
                <a:latin typeface="游ゴシック Light"/>
                <a:cs typeface="游ゴシック Light"/>
              </a:rPr>
              <a:t>の略だよ</a:t>
            </a:r>
            <a:endParaRPr sz="3950">
              <a:latin typeface="游ゴシック Light"/>
              <a:cs typeface="游ゴシック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6783" y="568434"/>
            <a:ext cx="6811009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変更履歴を確認する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36060"/>
            <a:ext cx="10052050" cy="9172575"/>
            <a:chOff x="0" y="2136060"/>
            <a:chExt cx="10052050" cy="9172575"/>
          </a:xfrm>
        </p:grpSpPr>
        <p:sp>
          <p:nvSpPr>
            <p:cNvPr id="4" name="object 4"/>
            <p:cNvSpPr/>
            <p:nvPr/>
          </p:nvSpPr>
          <p:spPr>
            <a:xfrm>
              <a:off x="0" y="2136060"/>
              <a:ext cx="10052050" cy="9172575"/>
            </a:xfrm>
            <a:custGeom>
              <a:avLst/>
              <a:gdLst/>
              <a:ahLst/>
              <a:cxnLst/>
              <a:rect l="l" t="t" r="r" b="b"/>
              <a:pathLst>
                <a:path w="10052050" h="9172575">
                  <a:moveTo>
                    <a:pt x="10052049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52049" y="9172495"/>
                  </a:lnTo>
                  <a:lnTo>
                    <a:pt x="10052049" y="0"/>
                  </a:lnTo>
                  <a:close/>
                </a:path>
              </a:pathLst>
            </a:custGeom>
            <a:solidFill>
              <a:srgbClr val="79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7" y="3727635"/>
              <a:ext cx="8691245" cy="6638925"/>
            </a:xfrm>
            <a:custGeom>
              <a:avLst/>
              <a:gdLst/>
              <a:ahLst/>
              <a:cxnLst/>
              <a:rect l="l" t="t" r="r" b="b"/>
              <a:pathLst>
                <a:path w="8691245" h="6638925">
                  <a:moveTo>
                    <a:pt x="8690834" y="0"/>
                  </a:moveTo>
                  <a:lnTo>
                    <a:pt x="0" y="0"/>
                  </a:lnTo>
                  <a:lnTo>
                    <a:pt x="0" y="6533931"/>
                  </a:lnTo>
                  <a:lnTo>
                    <a:pt x="8239" y="6574650"/>
                  </a:lnTo>
                  <a:lnTo>
                    <a:pt x="30703" y="6607901"/>
                  </a:lnTo>
                  <a:lnTo>
                    <a:pt x="64020" y="6630320"/>
                  </a:lnTo>
                  <a:lnTo>
                    <a:pt x="104811" y="6638541"/>
                  </a:lnTo>
                  <a:lnTo>
                    <a:pt x="8586023" y="6638541"/>
                  </a:lnTo>
                  <a:lnTo>
                    <a:pt x="8626837" y="6630319"/>
                  </a:lnTo>
                  <a:lnTo>
                    <a:pt x="8660152" y="6607898"/>
                  </a:lnTo>
                  <a:lnTo>
                    <a:pt x="8682604" y="6574646"/>
                  </a:lnTo>
                  <a:lnTo>
                    <a:pt x="8690834" y="6533931"/>
                  </a:lnTo>
                  <a:lnTo>
                    <a:pt x="8690834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0607" y="2973731"/>
              <a:ext cx="8691245" cy="754380"/>
            </a:xfrm>
            <a:custGeom>
              <a:avLst/>
              <a:gdLst/>
              <a:ahLst/>
              <a:cxnLst/>
              <a:rect l="l" t="t" r="r" b="b"/>
              <a:pathLst>
                <a:path w="8691245" h="754379">
                  <a:moveTo>
                    <a:pt x="8638422" y="0"/>
                  </a:moveTo>
                  <a:lnTo>
                    <a:pt x="52412" y="0"/>
                  </a:lnTo>
                  <a:lnTo>
                    <a:pt x="31988" y="4118"/>
                  </a:lnTo>
                  <a:lnTo>
                    <a:pt x="15331" y="15351"/>
                  </a:lnTo>
                  <a:lnTo>
                    <a:pt x="4111" y="32012"/>
                  </a:lnTo>
                  <a:lnTo>
                    <a:pt x="0" y="52414"/>
                  </a:lnTo>
                  <a:lnTo>
                    <a:pt x="0" y="753903"/>
                  </a:lnTo>
                  <a:lnTo>
                    <a:pt x="8690834" y="753903"/>
                  </a:lnTo>
                  <a:lnTo>
                    <a:pt x="8690834" y="52414"/>
                  </a:lnTo>
                  <a:lnTo>
                    <a:pt x="8686715" y="31979"/>
                  </a:lnTo>
                  <a:lnTo>
                    <a:pt x="8675483" y="15322"/>
                  </a:lnTo>
                  <a:lnTo>
                    <a:pt x="8658823" y="4108"/>
                  </a:lnTo>
                  <a:lnTo>
                    <a:pt x="8638422" y="0"/>
                  </a:lnTo>
                  <a:close/>
                </a:path>
              </a:pathLst>
            </a:custGeom>
            <a:solidFill>
              <a:srgbClr val="3C66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2034" y="2816009"/>
            <a:ext cx="7559675" cy="712978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085"/>
              </a:spcBef>
            </a:pPr>
            <a:r>
              <a:rPr sz="2950" spc="-310" dirty="0">
                <a:solidFill>
                  <a:srgbClr val="FFFFFF"/>
                </a:solidFill>
                <a:latin typeface="游ゴシック"/>
                <a:cs typeface="游ゴシック"/>
              </a:rPr>
              <a:t>&gt;_</a:t>
            </a:r>
            <a:r>
              <a:rPr sz="2950" spc="-15" dirty="0">
                <a:solidFill>
                  <a:srgbClr val="FFFFFF"/>
                </a:solidFill>
                <a:latin typeface="游ゴシック"/>
                <a:cs typeface="游ゴシック"/>
              </a:rPr>
              <a:t> ターミナル</a:t>
            </a:r>
            <a:endParaRPr sz="2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263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log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3950" spc="35" dirty="0">
                <a:solidFill>
                  <a:srgbClr val="FFFFFF"/>
                </a:solidFill>
                <a:latin typeface="游ゴシック"/>
                <a:cs typeface="游ゴシック"/>
              </a:rPr>
              <a:t># 一行で表示する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0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204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游ゴシック"/>
                <a:cs typeface="游ゴシック"/>
              </a:rPr>
              <a:t>log</a:t>
            </a:r>
            <a:r>
              <a:rPr sz="3950" spc="20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游ゴシック"/>
                <a:cs typeface="游ゴシック"/>
              </a:rPr>
              <a:t>--</a:t>
            </a:r>
            <a:r>
              <a:rPr sz="3950" spc="-10" dirty="0">
                <a:solidFill>
                  <a:srgbClr val="FFFFFF"/>
                </a:solidFill>
                <a:latin typeface="游ゴシック"/>
                <a:cs typeface="游ゴシック"/>
              </a:rPr>
              <a:t>oneline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5"/>
              </a:spcBef>
            </a:pPr>
            <a:r>
              <a:rPr sz="3950" spc="-5" dirty="0">
                <a:solidFill>
                  <a:srgbClr val="FFFFFF"/>
                </a:solidFill>
                <a:latin typeface="游ゴシック"/>
                <a:cs typeface="游ゴシック"/>
              </a:rPr>
              <a:t># ファイルの変更差分を表示する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8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游ゴシック"/>
                <a:cs typeface="游ゴシック"/>
              </a:rPr>
              <a:t>log</a:t>
            </a:r>
            <a:r>
              <a:rPr sz="3950" spc="195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-25" dirty="0">
                <a:solidFill>
                  <a:srgbClr val="FFFFFF"/>
                </a:solidFill>
                <a:latin typeface="游ゴシック"/>
                <a:cs typeface="游ゴシック"/>
              </a:rPr>
              <a:t>-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p</a:t>
            </a:r>
            <a:r>
              <a:rPr sz="3950" spc="19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游ゴシック"/>
                <a:cs typeface="游ゴシック"/>
              </a:rPr>
              <a:t>index.html</a:t>
            </a:r>
            <a:endParaRPr sz="395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4820"/>
              </a:spcBef>
            </a:pPr>
            <a:r>
              <a:rPr sz="3950" spc="5" dirty="0">
                <a:solidFill>
                  <a:srgbClr val="FFFFFF"/>
                </a:solidFill>
                <a:latin typeface="游ゴシック"/>
                <a:cs typeface="游ゴシック"/>
              </a:rPr>
              <a:t># 表示するコミット数を制限する</a:t>
            </a:r>
            <a:endParaRPr sz="3950">
              <a:latin typeface="游ゴシック"/>
              <a:cs typeface="游ゴシック"/>
            </a:endParaRPr>
          </a:p>
          <a:p>
            <a:pPr marL="452755" indent="-440690">
              <a:lnSpc>
                <a:spcPct val="100000"/>
              </a:lnSpc>
              <a:spcBef>
                <a:spcPts val="45"/>
              </a:spcBef>
              <a:buChar char="~"/>
              <a:tabLst>
                <a:tab pos="453390" algn="l"/>
              </a:tabLst>
            </a:pPr>
            <a:r>
              <a:rPr sz="3950" spc="270" dirty="0">
                <a:solidFill>
                  <a:srgbClr val="FFFFFF"/>
                </a:solidFill>
                <a:latin typeface="游ゴシック"/>
                <a:cs typeface="游ゴシック"/>
              </a:rPr>
              <a:t>$</a:t>
            </a:r>
            <a:r>
              <a:rPr sz="3950" spc="18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游ゴシック"/>
                <a:cs typeface="游ゴシック"/>
              </a:rPr>
              <a:t>git</a:t>
            </a:r>
            <a:r>
              <a:rPr sz="3950" spc="180" dirty="0">
                <a:solidFill>
                  <a:srgbClr val="FFFFFF"/>
                </a:solidFill>
                <a:latin typeface="游ゴシック"/>
                <a:cs typeface="游ゴシック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游ゴシック"/>
                <a:cs typeface="游ゴシック"/>
              </a:rPr>
              <a:t>log</a:t>
            </a:r>
            <a:r>
              <a:rPr sz="3950" spc="50" dirty="0">
                <a:solidFill>
                  <a:srgbClr val="FFFFFF"/>
                </a:solidFill>
                <a:latin typeface="游ゴシック"/>
                <a:cs typeface="游ゴシック"/>
              </a:rPr>
              <a:t> -</a:t>
            </a:r>
            <a:r>
              <a:rPr sz="3950" dirty="0">
                <a:solidFill>
                  <a:srgbClr val="FFFFFF"/>
                </a:solidFill>
                <a:latin typeface="游ゴシック"/>
                <a:cs typeface="游ゴシック"/>
              </a:rPr>
              <a:t>n</a:t>
            </a:r>
            <a:r>
              <a:rPr sz="3950" spc="-195" dirty="0">
                <a:solidFill>
                  <a:srgbClr val="FFFFFF"/>
                </a:solidFill>
                <a:latin typeface="游ゴシック"/>
                <a:cs typeface="游ゴシック"/>
              </a:rPr>
              <a:t> &lt;コミット数&gt;</a:t>
            </a:r>
            <a:endParaRPr sz="3950">
              <a:latin typeface="游ゴシック"/>
              <a:cs typeface="游ゴシック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55112" y="2136060"/>
            <a:ext cx="10049510" cy="9172575"/>
            <a:chOff x="10055112" y="2136060"/>
            <a:chExt cx="10049510" cy="9172575"/>
          </a:xfrm>
        </p:grpSpPr>
        <p:sp>
          <p:nvSpPr>
            <p:cNvPr id="9" name="object 9"/>
            <p:cNvSpPr/>
            <p:nvPr/>
          </p:nvSpPr>
          <p:spPr>
            <a:xfrm>
              <a:off x="10055112" y="2136060"/>
              <a:ext cx="10049510" cy="9172575"/>
            </a:xfrm>
            <a:custGeom>
              <a:avLst/>
              <a:gdLst/>
              <a:ahLst/>
              <a:cxnLst/>
              <a:rect l="l" t="t" r="r" b="b"/>
              <a:pathLst>
                <a:path w="10049510" h="9172575">
                  <a:moveTo>
                    <a:pt x="10048987" y="0"/>
                  </a:moveTo>
                  <a:lnTo>
                    <a:pt x="0" y="0"/>
                  </a:lnTo>
                  <a:lnTo>
                    <a:pt x="0" y="9172495"/>
                  </a:lnTo>
                  <a:lnTo>
                    <a:pt x="10048987" y="9172495"/>
                  </a:lnTo>
                  <a:lnTo>
                    <a:pt x="10048987" y="0"/>
                  </a:lnTo>
                  <a:close/>
                </a:path>
              </a:pathLst>
            </a:custGeom>
            <a:solidFill>
              <a:srgbClr val="CCC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47699" y="2952789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0" y="6827017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33558" y="9455209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09">
                  <a:moveTo>
                    <a:pt x="638724" y="0"/>
                  </a:moveTo>
                  <a:lnTo>
                    <a:pt x="0" y="0"/>
                  </a:lnTo>
                  <a:lnTo>
                    <a:pt x="319362" y="638724"/>
                  </a:lnTo>
                  <a:lnTo>
                    <a:pt x="638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93284" y="7748455"/>
              <a:ext cx="3319779" cy="1016000"/>
            </a:xfrm>
            <a:custGeom>
              <a:avLst/>
              <a:gdLst/>
              <a:ahLst/>
              <a:cxnLst/>
              <a:rect l="l" t="t" r="r" b="b"/>
              <a:pathLst>
                <a:path w="3319780" h="1016000">
                  <a:moveTo>
                    <a:pt x="3214561" y="0"/>
                  </a:moveTo>
                  <a:lnTo>
                    <a:pt x="104698" y="0"/>
                  </a:lnTo>
                  <a:lnTo>
                    <a:pt x="63941" y="8237"/>
                  </a:lnTo>
                  <a:lnTo>
                    <a:pt x="30682" y="30646"/>
                  </a:lnTo>
                  <a:lnTo>
                    <a:pt x="8234" y="63904"/>
                  </a:lnTo>
                  <a:lnTo>
                    <a:pt x="0" y="104632"/>
                  </a:lnTo>
                  <a:lnTo>
                    <a:pt x="0" y="911043"/>
                  </a:lnTo>
                  <a:lnTo>
                    <a:pt x="8228" y="951726"/>
                  </a:lnTo>
                  <a:lnTo>
                    <a:pt x="30666" y="984990"/>
                  </a:lnTo>
                  <a:lnTo>
                    <a:pt x="63946" y="1007438"/>
                  </a:lnTo>
                  <a:lnTo>
                    <a:pt x="104698" y="1015675"/>
                  </a:lnTo>
                  <a:lnTo>
                    <a:pt x="3214561" y="1015675"/>
                  </a:lnTo>
                  <a:lnTo>
                    <a:pt x="3255319" y="1007438"/>
                  </a:lnTo>
                  <a:lnTo>
                    <a:pt x="3288583" y="985029"/>
                  </a:lnTo>
                  <a:lnTo>
                    <a:pt x="3311034" y="951771"/>
                  </a:lnTo>
                  <a:lnTo>
                    <a:pt x="3319270" y="911043"/>
                  </a:lnTo>
                  <a:lnTo>
                    <a:pt x="3319270" y="104632"/>
                  </a:lnTo>
                  <a:lnTo>
                    <a:pt x="3311042" y="63949"/>
                  </a:lnTo>
                  <a:lnTo>
                    <a:pt x="3288602" y="30685"/>
                  </a:lnTo>
                  <a:lnTo>
                    <a:pt x="3255319" y="8237"/>
                  </a:lnTo>
                  <a:lnTo>
                    <a:pt x="3214561" y="0"/>
                  </a:lnTo>
                  <a:close/>
                </a:path>
              </a:pathLst>
            </a:custGeom>
            <a:solidFill>
              <a:srgbClr val="88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282265" y="7892818"/>
            <a:ext cx="23939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75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793284" y="5601923"/>
            <a:ext cx="3319779" cy="1016000"/>
          </a:xfrm>
          <a:custGeom>
            <a:avLst/>
            <a:gdLst/>
            <a:ahLst/>
            <a:cxnLst/>
            <a:rect l="l" t="t" r="r" b="b"/>
            <a:pathLst>
              <a:path w="3319780" h="1016000">
                <a:moveTo>
                  <a:pt x="3214561" y="0"/>
                </a:moveTo>
                <a:lnTo>
                  <a:pt x="104698" y="0"/>
                </a:lnTo>
                <a:lnTo>
                  <a:pt x="63941" y="8237"/>
                </a:lnTo>
                <a:lnTo>
                  <a:pt x="30682" y="30646"/>
                </a:lnTo>
                <a:lnTo>
                  <a:pt x="8234" y="63904"/>
                </a:lnTo>
                <a:lnTo>
                  <a:pt x="0" y="104632"/>
                </a:lnTo>
                <a:lnTo>
                  <a:pt x="0" y="911043"/>
                </a:lnTo>
                <a:lnTo>
                  <a:pt x="8228" y="951726"/>
                </a:lnTo>
                <a:lnTo>
                  <a:pt x="30666" y="984990"/>
                </a:lnTo>
                <a:lnTo>
                  <a:pt x="63946" y="1007438"/>
                </a:lnTo>
                <a:lnTo>
                  <a:pt x="104698" y="1015675"/>
                </a:lnTo>
                <a:lnTo>
                  <a:pt x="3214561" y="1015675"/>
                </a:lnTo>
                <a:lnTo>
                  <a:pt x="3255319" y="1007438"/>
                </a:lnTo>
                <a:lnTo>
                  <a:pt x="3288583" y="985029"/>
                </a:lnTo>
                <a:lnTo>
                  <a:pt x="3311034" y="951771"/>
                </a:lnTo>
                <a:lnTo>
                  <a:pt x="3319270" y="911043"/>
                </a:lnTo>
                <a:lnTo>
                  <a:pt x="3319270" y="104632"/>
                </a:lnTo>
                <a:lnTo>
                  <a:pt x="3311042" y="63949"/>
                </a:lnTo>
                <a:lnTo>
                  <a:pt x="3288602" y="30685"/>
                </a:lnTo>
                <a:lnTo>
                  <a:pt x="3255319" y="8237"/>
                </a:lnTo>
                <a:lnTo>
                  <a:pt x="3214561" y="0"/>
                </a:lnTo>
                <a:close/>
              </a:path>
            </a:pathLst>
          </a:custGeom>
          <a:solidFill>
            <a:srgbClr val="88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282265" y="5746286"/>
            <a:ext cx="23939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75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93284" y="3455392"/>
            <a:ext cx="3319779" cy="1016000"/>
          </a:xfrm>
          <a:custGeom>
            <a:avLst/>
            <a:gdLst/>
            <a:ahLst/>
            <a:cxnLst/>
            <a:rect l="l" t="t" r="r" b="b"/>
            <a:pathLst>
              <a:path w="3319780" h="1016000">
                <a:moveTo>
                  <a:pt x="3214561" y="0"/>
                </a:moveTo>
                <a:lnTo>
                  <a:pt x="104698" y="0"/>
                </a:lnTo>
                <a:lnTo>
                  <a:pt x="63941" y="8237"/>
                </a:lnTo>
                <a:lnTo>
                  <a:pt x="30682" y="30646"/>
                </a:lnTo>
                <a:lnTo>
                  <a:pt x="8234" y="63904"/>
                </a:lnTo>
                <a:lnTo>
                  <a:pt x="0" y="104632"/>
                </a:lnTo>
                <a:lnTo>
                  <a:pt x="0" y="911043"/>
                </a:lnTo>
                <a:lnTo>
                  <a:pt x="8228" y="951726"/>
                </a:lnTo>
                <a:lnTo>
                  <a:pt x="30666" y="984990"/>
                </a:lnTo>
                <a:lnTo>
                  <a:pt x="63946" y="1007438"/>
                </a:lnTo>
                <a:lnTo>
                  <a:pt x="104698" y="1015675"/>
                </a:lnTo>
                <a:lnTo>
                  <a:pt x="3214561" y="1015675"/>
                </a:lnTo>
                <a:lnTo>
                  <a:pt x="3255319" y="1007438"/>
                </a:lnTo>
                <a:lnTo>
                  <a:pt x="3288583" y="985029"/>
                </a:lnTo>
                <a:lnTo>
                  <a:pt x="3311034" y="951771"/>
                </a:lnTo>
                <a:lnTo>
                  <a:pt x="3319270" y="911043"/>
                </a:lnTo>
                <a:lnTo>
                  <a:pt x="3319270" y="104632"/>
                </a:lnTo>
                <a:lnTo>
                  <a:pt x="3311042" y="63949"/>
                </a:lnTo>
                <a:lnTo>
                  <a:pt x="3288602" y="30685"/>
                </a:lnTo>
                <a:lnTo>
                  <a:pt x="3255319" y="8237"/>
                </a:lnTo>
                <a:lnTo>
                  <a:pt x="3214561" y="0"/>
                </a:lnTo>
                <a:close/>
              </a:path>
            </a:pathLst>
          </a:custGeom>
          <a:solidFill>
            <a:srgbClr val="88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282265" y="3599755"/>
            <a:ext cx="23939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75" dirty="0">
                <a:solidFill>
                  <a:srgbClr val="FFFFFF"/>
                </a:solidFill>
                <a:latin typeface="メイリオ"/>
                <a:cs typeface="メイリオ"/>
              </a:rPr>
              <a:t>コミット</a:t>
            </a:r>
            <a:r>
              <a:rPr sz="3950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81080" y="10165000"/>
            <a:ext cx="15335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0" dirty="0">
                <a:solidFill>
                  <a:srgbClr val="FFFFFF"/>
                </a:solidFill>
                <a:latin typeface="メイリオ"/>
                <a:cs typeface="メイリオ"/>
              </a:rPr>
              <a:t>時系列</a:t>
            </a:r>
            <a:endParaRPr sz="3950">
              <a:latin typeface="メイリオ"/>
              <a:cs typeface="メイリオ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29986" y="3856293"/>
            <a:ext cx="1129030" cy="4426585"/>
            <a:chOff x="15229986" y="3856293"/>
            <a:chExt cx="1129030" cy="4426585"/>
          </a:xfrm>
        </p:grpSpPr>
        <p:sp>
          <p:nvSpPr>
            <p:cNvPr id="20" name="object 20"/>
            <p:cNvSpPr/>
            <p:nvPr/>
          </p:nvSpPr>
          <p:spPr>
            <a:xfrm>
              <a:off x="15479036" y="6481478"/>
              <a:ext cx="848360" cy="1769745"/>
            </a:xfrm>
            <a:custGeom>
              <a:avLst/>
              <a:gdLst/>
              <a:ahLst/>
              <a:cxnLst/>
              <a:rect l="l" t="t" r="r" b="b"/>
              <a:pathLst>
                <a:path w="848359" h="1769745">
                  <a:moveTo>
                    <a:pt x="0" y="1769579"/>
                  </a:moveTo>
                  <a:lnTo>
                    <a:pt x="46535" y="1768270"/>
                  </a:lnTo>
                  <a:lnTo>
                    <a:pt x="92414" y="1764387"/>
                  </a:lnTo>
                  <a:lnTo>
                    <a:pt x="137572" y="1757999"/>
                  </a:lnTo>
                  <a:lnTo>
                    <a:pt x="181946" y="1749172"/>
                  </a:lnTo>
                  <a:lnTo>
                    <a:pt x="225469" y="1737974"/>
                  </a:lnTo>
                  <a:lnTo>
                    <a:pt x="268078" y="1724472"/>
                  </a:lnTo>
                  <a:lnTo>
                    <a:pt x="309707" y="1708734"/>
                  </a:lnTo>
                  <a:lnTo>
                    <a:pt x="350293" y="1690828"/>
                  </a:lnTo>
                  <a:lnTo>
                    <a:pt x="389769" y="1670821"/>
                  </a:lnTo>
                  <a:lnTo>
                    <a:pt x="428073" y="1648779"/>
                  </a:lnTo>
                  <a:lnTo>
                    <a:pt x="465138" y="1624772"/>
                  </a:lnTo>
                  <a:lnTo>
                    <a:pt x="500901" y="1598866"/>
                  </a:lnTo>
                  <a:lnTo>
                    <a:pt x="535296" y="1571129"/>
                  </a:lnTo>
                  <a:lnTo>
                    <a:pt x="568260" y="1541628"/>
                  </a:lnTo>
                  <a:lnTo>
                    <a:pt x="599726" y="1510430"/>
                  </a:lnTo>
                  <a:lnTo>
                    <a:pt x="629631" y="1477604"/>
                  </a:lnTo>
                  <a:lnTo>
                    <a:pt x="657911" y="1443216"/>
                  </a:lnTo>
                  <a:lnTo>
                    <a:pt x="684499" y="1407335"/>
                  </a:lnTo>
                  <a:lnTo>
                    <a:pt x="709332" y="1370027"/>
                  </a:lnTo>
                  <a:lnTo>
                    <a:pt x="732345" y="1331360"/>
                  </a:lnTo>
                  <a:lnTo>
                    <a:pt x="753473" y="1291401"/>
                  </a:lnTo>
                  <a:lnTo>
                    <a:pt x="772652" y="1250219"/>
                  </a:lnTo>
                  <a:lnTo>
                    <a:pt x="789817" y="1207880"/>
                  </a:lnTo>
                  <a:lnTo>
                    <a:pt x="804902" y="1164451"/>
                  </a:lnTo>
                  <a:lnTo>
                    <a:pt x="817845" y="1120002"/>
                  </a:lnTo>
                  <a:lnTo>
                    <a:pt x="828579" y="1074598"/>
                  </a:lnTo>
                  <a:lnTo>
                    <a:pt x="837040" y="1028307"/>
                  </a:lnTo>
                  <a:lnTo>
                    <a:pt x="843164" y="981197"/>
                  </a:lnTo>
                  <a:lnTo>
                    <a:pt x="846886" y="933335"/>
                  </a:lnTo>
                  <a:lnTo>
                    <a:pt x="848141" y="884789"/>
                  </a:lnTo>
                  <a:lnTo>
                    <a:pt x="846886" y="836243"/>
                  </a:lnTo>
                  <a:lnTo>
                    <a:pt x="843164" y="788382"/>
                  </a:lnTo>
                  <a:lnTo>
                    <a:pt x="837040" y="741272"/>
                  </a:lnTo>
                  <a:lnTo>
                    <a:pt x="828579" y="694981"/>
                  </a:lnTo>
                  <a:lnTo>
                    <a:pt x="817845" y="649577"/>
                  </a:lnTo>
                  <a:lnTo>
                    <a:pt x="804902" y="605127"/>
                  </a:lnTo>
                  <a:lnTo>
                    <a:pt x="789817" y="561699"/>
                  </a:lnTo>
                  <a:lnTo>
                    <a:pt x="772652" y="519360"/>
                  </a:lnTo>
                  <a:lnTo>
                    <a:pt x="753473" y="478177"/>
                  </a:lnTo>
                  <a:lnTo>
                    <a:pt x="732345" y="438219"/>
                  </a:lnTo>
                  <a:lnTo>
                    <a:pt x="709332" y="399552"/>
                  </a:lnTo>
                  <a:lnTo>
                    <a:pt x="684499" y="362244"/>
                  </a:lnTo>
                  <a:lnTo>
                    <a:pt x="657911" y="326362"/>
                  </a:lnTo>
                  <a:lnTo>
                    <a:pt x="629631" y="291975"/>
                  </a:lnTo>
                  <a:lnTo>
                    <a:pt x="599726" y="259148"/>
                  </a:lnTo>
                  <a:lnTo>
                    <a:pt x="568260" y="227951"/>
                  </a:lnTo>
                  <a:lnTo>
                    <a:pt x="535296" y="198450"/>
                  </a:lnTo>
                  <a:lnTo>
                    <a:pt x="500901" y="170713"/>
                  </a:lnTo>
                  <a:lnTo>
                    <a:pt x="465138" y="144807"/>
                  </a:lnTo>
                  <a:lnTo>
                    <a:pt x="428073" y="120799"/>
                  </a:lnTo>
                  <a:lnTo>
                    <a:pt x="389769" y="98758"/>
                  </a:lnTo>
                  <a:lnTo>
                    <a:pt x="350293" y="78751"/>
                  </a:lnTo>
                  <a:lnTo>
                    <a:pt x="309707" y="60844"/>
                  </a:lnTo>
                  <a:lnTo>
                    <a:pt x="268078" y="45107"/>
                  </a:lnTo>
                  <a:lnTo>
                    <a:pt x="225469" y="31605"/>
                  </a:lnTo>
                  <a:lnTo>
                    <a:pt x="181946" y="20407"/>
                  </a:lnTo>
                  <a:lnTo>
                    <a:pt x="137572" y="11580"/>
                  </a:lnTo>
                  <a:lnTo>
                    <a:pt x="92414" y="5191"/>
                  </a:lnTo>
                  <a:lnTo>
                    <a:pt x="46535" y="1309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229986" y="6264596"/>
              <a:ext cx="603250" cy="580390"/>
            </a:xfrm>
            <a:custGeom>
              <a:avLst/>
              <a:gdLst/>
              <a:ahLst/>
              <a:cxnLst/>
              <a:rect l="l" t="t" r="r" b="b"/>
              <a:pathLst>
                <a:path w="603250" h="580390">
                  <a:moveTo>
                    <a:pt x="0" y="0"/>
                  </a:moveTo>
                  <a:lnTo>
                    <a:pt x="335068" y="580355"/>
                  </a:lnTo>
                  <a:lnTo>
                    <a:pt x="602798" y="38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79036" y="4073174"/>
              <a:ext cx="848360" cy="1769745"/>
            </a:xfrm>
            <a:custGeom>
              <a:avLst/>
              <a:gdLst/>
              <a:ahLst/>
              <a:cxnLst/>
              <a:rect l="l" t="t" r="r" b="b"/>
              <a:pathLst>
                <a:path w="848359" h="1769745">
                  <a:moveTo>
                    <a:pt x="0" y="1769579"/>
                  </a:moveTo>
                  <a:lnTo>
                    <a:pt x="46535" y="1768270"/>
                  </a:lnTo>
                  <a:lnTo>
                    <a:pt x="92414" y="1764387"/>
                  </a:lnTo>
                  <a:lnTo>
                    <a:pt x="137572" y="1757999"/>
                  </a:lnTo>
                  <a:lnTo>
                    <a:pt x="181946" y="1749172"/>
                  </a:lnTo>
                  <a:lnTo>
                    <a:pt x="225469" y="1737974"/>
                  </a:lnTo>
                  <a:lnTo>
                    <a:pt x="268078" y="1724472"/>
                  </a:lnTo>
                  <a:lnTo>
                    <a:pt x="309707" y="1708734"/>
                  </a:lnTo>
                  <a:lnTo>
                    <a:pt x="350293" y="1690828"/>
                  </a:lnTo>
                  <a:lnTo>
                    <a:pt x="389769" y="1670821"/>
                  </a:lnTo>
                  <a:lnTo>
                    <a:pt x="428073" y="1648779"/>
                  </a:lnTo>
                  <a:lnTo>
                    <a:pt x="465138" y="1624772"/>
                  </a:lnTo>
                  <a:lnTo>
                    <a:pt x="500901" y="1598866"/>
                  </a:lnTo>
                  <a:lnTo>
                    <a:pt x="535296" y="1571129"/>
                  </a:lnTo>
                  <a:lnTo>
                    <a:pt x="568260" y="1541628"/>
                  </a:lnTo>
                  <a:lnTo>
                    <a:pt x="599726" y="1510430"/>
                  </a:lnTo>
                  <a:lnTo>
                    <a:pt x="629631" y="1477604"/>
                  </a:lnTo>
                  <a:lnTo>
                    <a:pt x="657911" y="1443216"/>
                  </a:lnTo>
                  <a:lnTo>
                    <a:pt x="684499" y="1407335"/>
                  </a:lnTo>
                  <a:lnTo>
                    <a:pt x="709332" y="1370027"/>
                  </a:lnTo>
                  <a:lnTo>
                    <a:pt x="732345" y="1331360"/>
                  </a:lnTo>
                  <a:lnTo>
                    <a:pt x="753473" y="1291401"/>
                  </a:lnTo>
                  <a:lnTo>
                    <a:pt x="772652" y="1250219"/>
                  </a:lnTo>
                  <a:lnTo>
                    <a:pt x="789817" y="1207880"/>
                  </a:lnTo>
                  <a:lnTo>
                    <a:pt x="804902" y="1164451"/>
                  </a:lnTo>
                  <a:lnTo>
                    <a:pt x="817845" y="1120002"/>
                  </a:lnTo>
                  <a:lnTo>
                    <a:pt x="828579" y="1074598"/>
                  </a:lnTo>
                  <a:lnTo>
                    <a:pt x="837040" y="1028307"/>
                  </a:lnTo>
                  <a:lnTo>
                    <a:pt x="843164" y="981197"/>
                  </a:lnTo>
                  <a:lnTo>
                    <a:pt x="846886" y="933335"/>
                  </a:lnTo>
                  <a:lnTo>
                    <a:pt x="848141" y="884789"/>
                  </a:lnTo>
                  <a:lnTo>
                    <a:pt x="846886" y="836243"/>
                  </a:lnTo>
                  <a:lnTo>
                    <a:pt x="843164" y="788382"/>
                  </a:lnTo>
                  <a:lnTo>
                    <a:pt x="837040" y="741272"/>
                  </a:lnTo>
                  <a:lnTo>
                    <a:pt x="828579" y="694981"/>
                  </a:lnTo>
                  <a:lnTo>
                    <a:pt x="817845" y="649577"/>
                  </a:lnTo>
                  <a:lnTo>
                    <a:pt x="804902" y="605127"/>
                  </a:lnTo>
                  <a:lnTo>
                    <a:pt x="789817" y="561699"/>
                  </a:lnTo>
                  <a:lnTo>
                    <a:pt x="772652" y="519360"/>
                  </a:lnTo>
                  <a:lnTo>
                    <a:pt x="753473" y="478177"/>
                  </a:lnTo>
                  <a:lnTo>
                    <a:pt x="732345" y="438219"/>
                  </a:lnTo>
                  <a:lnTo>
                    <a:pt x="709332" y="399552"/>
                  </a:lnTo>
                  <a:lnTo>
                    <a:pt x="684499" y="362244"/>
                  </a:lnTo>
                  <a:lnTo>
                    <a:pt x="657911" y="326362"/>
                  </a:lnTo>
                  <a:lnTo>
                    <a:pt x="629631" y="291975"/>
                  </a:lnTo>
                  <a:lnTo>
                    <a:pt x="599726" y="259148"/>
                  </a:lnTo>
                  <a:lnTo>
                    <a:pt x="568260" y="227951"/>
                  </a:lnTo>
                  <a:lnTo>
                    <a:pt x="535296" y="198450"/>
                  </a:lnTo>
                  <a:lnTo>
                    <a:pt x="500901" y="170713"/>
                  </a:lnTo>
                  <a:lnTo>
                    <a:pt x="465138" y="144807"/>
                  </a:lnTo>
                  <a:lnTo>
                    <a:pt x="428073" y="120799"/>
                  </a:lnTo>
                  <a:lnTo>
                    <a:pt x="389769" y="98758"/>
                  </a:lnTo>
                  <a:lnTo>
                    <a:pt x="350293" y="78751"/>
                  </a:lnTo>
                  <a:lnTo>
                    <a:pt x="309707" y="60844"/>
                  </a:lnTo>
                  <a:lnTo>
                    <a:pt x="268078" y="45107"/>
                  </a:lnTo>
                  <a:lnTo>
                    <a:pt x="225469" y="31605"/>
                  </a:lnTo>
                  <a:lnTo>
                    <a:pt x="181946" y="20407"/>
                  </a:lnTo>
                  <a:lnTo>
                    <a:pt x="137572" y="11580"/>
                  </a:lnTo>
                  <a:lnTo>
                    <a:pt x="92414" y="5191"/>
                  </a:lnTo>
                  <a:lnTo>
                    <a:pt x="46535" y="1309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29986" y="3856293"/>
              <a:ext cx="603250" cy="580390"/>
            </a:xfrm>
            <a:custGeom>
              <a:avLst/>
              <a:gdLst/>
              <a:ahLst/>
              <a:cxnLst/>
              <a:rect l="l" t="t" r="r" b="b"/>
              <a:pathLst>
                <a:path w="603250" h="580389">
                  <a:moveTo>
                    <a:pt x="0" y="0"/>
                  </a:moveTo>
                  <a:lnTo>
                    <a:pt x="335068" y="580355"/>
                  </a:lnTo>
                  <a:lnTo>
                    <a:pt x="602798" y="38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586720" y="7055147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4A4A4A"/>
                </a:solidFill>
                <a:latin typeface="メイリオ"/>
                <a:cs typeface="メイリオ"/>
              </a:rPr>
              <a:t>変更履歴</a:t>
            </a:r>
            <a:endParaRPr sz="3950">
              <a:latin typeface="メイリオ"/>
              <a:cs typeface="メイリオ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86720" y="4646843"/>
            <a:ext cx="20358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5" dirty="0">
                <a:solidFill>
                  <a:srgbClr val="4A4A4A"/>
                </a:solidFill>
                <a:latin typeface="メイリオ"/>
                <a:cs typeface="メイリオ"/>
              </a:rPr>
              <a:t>変更履歴</a:t>
            </a:r>
            <a:endParaRPr sz="395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1779</Words>
  <Application>Microsoft Office PowerPoint</Application>
  <PresentationFormat>ユーザー設定</PresentationFormat>
  <Paragraphs>585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63" baseType="lpstr">
      <vt:lpstr>BIZ UDPゴシック</vt:lpstr>
      <vt:lpstr>Yu Gothic UI</vt:lpstr>
      <vt:lpstr>Yu Gothic UI Light</vt:lpstr>
      <vt:lpstr>Yu Gothic UI Semilight</vt:lpstr>
      <vt:lpstr>メイリオ</vt:lpstr>
      <vt:lpstr>游ゴシック</vt:lpstr>
      <vt:lpstr>游ゴシック Light</vt:lpstr>
      <vt:lpstr>游ゴシック Medium</vt:lpstr>
      <vt:lpstr>游明朝</vt:lpstr>
      <vt:lpstr>游明朝 Light</vt:lpstr>
      <vt:lpstr>Times New Roman</vt:lpstr>
      <vt:lpstr>Office Theme</vt:lpstr>
      <vt:lpstr>もう怖くないG i t</vt:lpstr>
      <vt:lpstr>Gitの基本的なコマンド</vt:lpstr>
      <vt:lpstr>ローカルリポジトリの新規作成</vt:lpstr>
      <vt:lpstr>Gitリポジトリのコピーを作成する</vt:lpstr>
      <vt:lpstr>変更をステージに追加する</vt:lpstr>
      <vt:lpstr>変更を記録する（コミット</vt:lpstr>
      <vt:lpstr>現在の変更状況を確認する</vt:lpstr>
      <vt:lpstr>変更差分を確認する</vt:lpstr>
      <vt:lpstr>変更履歴を確認する</vt:lpstr>
      <vt:lpstr>ファイルの削除を記録する</vt:lpstr>
      <vt:lpstr>ファイルの移動を記録する</vt:lpstr>
      <vt:lpstr>リモートリポジトリ（GitHub）を新規追加する</vt:lpstr>
      <vt:lpstr>リモートリポジトリ（GitHub）へ送信する</vt:lpstr>
      <vt:lpstr>コマンドにエイリアスを付ける</vt:lpstr>
      <vt:lpstr>管理しないファイルをGitの管理から外す</vt:lpstr>
      <vt:lpstr>変更を元に戻すコマンド</vt:lpstr>
      <vt:lpstr>ファイルへの変更を取り消す</vt:lpstr>
      <vt:lpstr>ステージした変更を取り消す</vt:lpstr>
      <vt:lpstr>直前のコミットをやり直す</vt:lpstr>
      <vt:lpstr>GitHubとやり取りするコマンド</vt:lpstr>
      <vt:lpstr>リモートを表示する</vt:lpstr>
      <vt:lpstr>リモートリポジトリを新規追加する</vt:lpstr>
      <vt:lpstr>リモートから情報を取得する (フェッチ)</vt:lpstr>
      <vt:lpstr>リモートから情報を取得してマージする (プル)</vt:lpstr>
      <vt:lpstr>リモートの詳細情報を表示する</vt:lpstr>
      <vt:lpstr>リモートを変更・削除する</vt:lpstr>
      <vt:lpstr>ブランチとマージのコマンド</vt:lpstr>
      <vt:lpstr>ブランチを新規追加する</vt:lpstr>
      <vt:lpstr>ブランチの一覧を表示する</vt:lpstr>
      <vt:lpstr>ブランチを切り替える</vt:lpstr>
      <vt:lpstr>変更履歴をマージする</vt:lpstr>
      <vt:lpstr>ブランチを変更・削除する</vt:lpstr>
      <vt:lpstr>リベースのコマンド</vt:lpstr>
      <vt:lpstr>リベースで履歴を整えた形で変更を統合する</vt:lpstr>
      <vt:lpstr>プルのリベース型</vt:lpstr>
      <vt:lpstr>プルをリベース型に設定する</vt:lpstr>
      <vt:lpstr>複数のコミットをやり直す</vt:lpstr>
      <vt:lpstr>コミットを並び替える、削除する</vt:lpstr>
      <vt:lpstr>コミットをまとめる</vt:lpstr>
      <vt:lpstr>コミットを分割する</vt:lpstr>
      <vt:lpstr>タグ付けのコマンド</vt:lpstr>
      <vt:lpstr>タグの一覧を表示する</vt:lpstr>
      <vt:lpstr>タグを作成する（注釈付きタグ</vt:lpstr>
      <vt:lpstr>タグを作成する（軽量版タグ</vt:lpstr>
      <vt:lpstr>タグのデータを表示する</vt:lpstr>
      <vt:lpstr>タグをリモートリポジトリに送信する</vt:lpstr>
      <vt:lpstr>スタッシュのコマンド</vt:lpstr>
      <vt:lpstr>作業を一次避難する</vt:lpstr>
      <vt:lpstr>避難した作業を確認する</vt:lpstr>
      <vt:lpstr>避難した作業を復元する</vt:lpstr>
      <vt:lpstr>避難した作業を削除する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Gitコマンド集</dc:title>
  <cp:lastModifiedBy>西村 翼</cp:lastModifiedBy>
  <cp:revision>1</cp:revision>
  <dcterms:created xsi:type="dcterms:W3CDTF">2023-01-11T04:40:16Z</dcterms:created>
  <dcterms:modified xsi:type="dcterms:W3CDTF">2023-01-11T04:53:04Z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2019-03-17T00:00:00Z</vt:filetime>
  </property>
  <property fmtid="{D5CDD505-2E9C-101B-9397-08002B2CF9AE}" pid="3" name="Creator">
    <vt:lpwstr>Keynote</vt:lpwstr>
  </property>
  <property fmtid="{D5CDD505-2E9C-101B-9397-08002B2CF9AE}" pid="4" name="LastSaved">
    <vt:filetime>2023-01-11T00:00:00Z</vt:filetime>
  </property>
  <property fmtid="{D5CDD505-2E9C-101B-9397-08002B2CF9AE}" pid="5" name="Producer">
    <vt:lpwstr>macOS バージョン10.14.2（ビルド18C54） Quartz PDFContext</vt:lpwstr>
  </property>
</Properties>
</file>