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4" r:id="rId6"/>
    <p:sldId id="265" r:id="rId7"/>
    <p:sldId id="263" r:id="rId8"/>
    <p:sldId id="266" r:id="rId9"/>
    <p:sldId id="267" r:id="rId10"/>
    <p:sldId id="268" r:id="rId11"/>
    <p:sldId id="262" r:id="rId12"/>
    <p:sldId id="269"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1B413-D925-443A-A0C9-20DFD8053210}" v="147" dt="2022-06-13T16:55:11.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3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7191B413-D925-443A-A0C9-20DFD8053210}"/>
    <pc:docChg chg="undo redo custSel addSld modSld sldOrd">
      <pc:chgData name="西村 翼" userId="5a6fcaf58e44607b" providerId="LiveId" clId="{7191B413-D925-443A-A0C9-20DFD8053210}" dt="2022-06-13T16:58:30.596" v="11300" actId="20577"/>
      <pc:docMkLst>
        <pc:docMk/>
      </pc:docMkLst>
      <pc:sldChg chg="addSp delSp modSp mod">
        <pc:chgData name="西村 翼" userId="5a6fcaf58e44607b" providerId="LiveId" clId="{7191B413-D925-443A-A0C9-20DFD8053210}" dt="2022-06-13T15:42:48.518" v="6858" actId="20577"/>
        <pc:sldMkLst>
          <pc:docMk/>
          <pc:sldMk cId="2574684775" sldId="260"/>
        </pc:sldMkLst>
        <pc:spChg chg="mod">
          <ac:chgData name="西村 翼" userId="5a6fcaf58e44607b" providerId="LiveId" clId="{7191B413-D925-443A-A0C9-20DFD8053210}" dt="2022-06-13T13:48:35.264" v="406" actId="20577"/>
          <ac:spMkLst>
            <pc:docMk/>
            <pc:sldMk cId="2574684775" sldId="260"/>
            <ac:spMk id="2" creationId="{6ABA6342-7398-FAB9-64CF-A5A2F0E5B965}"/>
          </ac:spMkLst>
        </pc:spChg>
        <pc:spChg chg="mod">
          <ac:chgData name="西村 翼" userId="5a6fcaf58e44607b" providerId="LiveId" clId="{7191B413-D925-443A-A0C9-20DFD8053210}" dt="2022-06-13T14:45:16.920" v="2882" actId="20577"/>
          <ac:spMkLst>
            <pc:docMk/>
            <pc:sldMk cId="2574684775" sldId="260"/>
            <ac:spMk id="3" creationId="{5FC12B2F-7EAA-9419-6AD4-ABEB8361B330}"/>
          </ac:spMkLst>
        </pc:spChg>
        <pc:spChg chg="mod">
          <ac:chgData name="西村 翼" userId="5a6fcaf58e44607b" providerId="LiveId" clId="{7191B413-D925-443A-A0C9-20DFD8053210}" dt="2022-06-13T13:41:54.791" v="152"/>
          <ac:spMkLst>
            <pc:docMk/>
            <pc:sldMk cId="2574684775" sldId="260"/>
            <ac:spMk id="12" creationId="{9652DA80-4551-4C07-9AF6-E3B735932800}"/>
          </ac:spMkLst>
        </pc:spChg>
        <pc:spChg chg="mod">
          <ac:chgData name="西村 翼" userId="5a6fcaf58e44607b" providerId="LiveId" clId="{7191B413-D925-443A-A0C9-20DFD8053210}" dt="2022-06-13T13:41:54.791" v="152"/>
          <ac:spMkLst>
            <pc:docMk/>
            <pc:sldMk cId="2574684775" sldId="260"/>
            <ac:spMk id="13" creationId="{68971BAF-04EB-42AF-BA99-D433F9B676D1}"/>
          </ac:spMkLst>
        </pc:spChg>
        <pc:spChg chg="mod">
          <ac:chgData name="西村 翼" userId="5a6fcaf58e44607b" providerId="LiveId" clId="{7191B413-D925-443A-A0C9-20DFD8053210}" dt="2022-06-13T13:41:54.791" v="152"/>
          <ac:spMkLst>
            <pc:docMk/>
            <pc:sldMk cId="2574684775" sldId="260"/>
            <ac:spMk id="28" creationId="{BC4C8443-29CC-4B9A-A704-95BC8A989A0A}"/>
          </ac:spMkLst>
        </pc:spChg>
        <pc:spChg chg="mod">
          <ac:chgData name="西村 翼" userId="5a6fcaf58e44607b" providerId="LiveId" clId="{7191B413-D925-443A-A0C9-20DFD8053210}" dt="2022-06-13T13:41:54.791" v="152"/>
          <ac:spMkLst>
            <pc:docMk/>
            <pc:sldMk cId="2574684775" sldId="260"/>
            <ac:spMk id="48" creationId="{E8D35C59-718B-4505-AA45-037389BA589B}"/>
          </ac:spMkLst>
        </pc:spChg>
        <pc:spChg chg="add mod">
          <ac:chgData name="西村 翼" userId="5a6fcaf58e44607b" providerId="LiveId" clId="{7191B413-D925-443A-A0C9-20DFD8053210}" dt="2022-06-13T13:33:24.302" v="29" actId="1076"/>
          <ac:spMkLst>
            <pc:docMk/>
            <pc:sldMk cId="2574684775" sldId="260"/>
            <ac:spMk id="50" creationId="{0AF38F2F-C87E-4393-B583-C4F69A507C85}"/>
          </ac:spMkLst>
        </pc:spChg>
        <pc:spChg chg="add mod">
          <ac:chgData name="西村 翼" userId="5a6fcaf58e44607b" providerId="LiveId" clId="{7191B413-D925-443A-A0C9-20DFD8053210}" dt="2022-06-13T13:40:05.832" v="71" actId="1076"/>
          <ac:spMkLst>
            <pc:docMk/>
            <pc:sldMk cId="2574684775" sldId="260"/>
            <ac:spMk id="53" creationId="{B8A04355-712F-4A86-99F8-C6024304F031}"/>
          </ac:spMkLst>
        </pc:spChg>
        <pc:spChg chg="add del mod">
          <ac:chgData name="西村 翼" userId="5a6fcaf58e44607b" providerId="LiveId" clId="{7191B413-D925-443A-A0C9-20DFD8053210}" dt="2022-06-13T13:36:57.236" v="43" actId="21"/>
          <ac:spMkLst>
            <pc:docMk/>
            <pc:sldMk cId="2574684775" sldId="260"/>
            <ac:spMk id="56" creationId="{8AC92EA7-84B0-4D92-874E-9F5A3F4C7186}"/>
          </ac:spMkLst>
        </pc:spChg>
        <pc:spChg chg="add mod">
          <ac:chgData name="西村 翼" userId="5a6fcaf58e44607b" providerId="LiveId" clId="{7191B413-D925-443A-A0C9-20DFD8053210}" dt="2022-06-13T15:42:44.328" v="6849" actId="20577"/>
          <ac:spMkLst>
            <pc:docMk/>
            <pc:sldMk cId="2574684775" sldId="260"/>
            <ac:spMk id="57" creationId="{CA8A814B-F993-4B04-AF3F-C20C65097814}"/>
          </ac:spMkLst>
        </pc:spChg>
        <pc:spChg chg="add mod">
          <ac:chgData name="西村 翼" userId="5a6fcaf58e44607b" providerId="LiveId" clId="{7191B413-D925-443A-A0C9-20DFD8053210}" dt="2022-06-13T13:45:06.704" v="271" actId="1076"/>
          <ac:spMkLst>
            <pc:docMk/>
            <pc:sldMk cId="2574684775" sldId="260"/>
            <ac:spMk id="63" creationId="{310DDA98-9167-4152-B612-A04FCD730377}"/>
          </ac:spMkLst>
        </pc:spChg>
        <pc:spChg chg="add mod">
          <ac:chgData name="西村 翼" userId="5a6fcaf58e44607b" providerId="LiveId" clId="{7191B413-D925-443A-A0C9-20DFD8053210}" dt="2022-06-13T13:45:19.146" v="272" actId="1076"/>
          <ac:spMkLst>
            <pc:docMk/>
            <pc:sldMk cId="2574684775" sldId="260"/>
            <ac:spMk id="64" creationId="{1E493645-A525-411F-A0E1-D8D51C2AF4EC}"/>
          </ac:spMkLst>
        </pc:spChg>
        <pc:spChg chg="add del mod">
          <ac:chgData name="西村 翼" userId="5a6fcaf58e44607b" providerId="LiveId" clId="{7191B413-D925-443A-A0C9-20DFD8053210}" dt="2022-06-13T13:43:46.298" v="255" actId="21"/>
          <ac:spMkLst>
            <pc:docMk/>
            <pc:sldMk cId="2574684775" sldId="260"/>
            <ac:spMk id="65" creationId="{FCB8AB27-A706-4C6A-9B87-5D41AF65666C}"/>
          </ac:spMkLst>
        </pc:spChg>
        <pc:spChg chg="add del mod">
          <ac:chgData name="西村 翼" userId="5a6fcaf58e44607b" providerId="LiveId" clId="{7191B413-D925-443A-A0C9-20DFD8053210}" dt="2022-06-13T13:44:24.167" v="264" actId="478"/>
          <ac:spMkLst>
            <pc:docMk/>
            <pc:sldMk cId="2574684775" sldId="260"/>
            <ac:spMk id="66" creationId="{912496FE-ED32-407D-AAAA-A043A6CEB41A}"/>
          </ac:spMkLst>
        </pc:spChg>
        <pc:spChg chg="add mod">
          <ac:chgData name="西村 翼" userId="5a6fcaf58e44607b" providerId="LiveId" clId="{7191B413-D925-443A-A0C9-20DFD8053210}" dt="2022-06-13T13:45:19.146" v="272" actId="1076"/>
          <ac:spMkLst>
            <pc:docMk/>
            <pc:sldMk cId="2574684775" sldId="260"/>
            <ac:spMk id="67" creationId="{7C267997-9788-486D-AF6B-4B527E9B1D89}"/>
          </ac:spMkLst>
        </pc:spChg>
        <pc:spChg chg="add mod">
          <ac:chgData name="西村 翼" userId="5a6fcaf58e44607b" providerId="LiveId" clId="{7191B413-D925-443A-A0C9-20DFD8053210}" dt="2022-06-13T13:44:03.108" v="259" actId="571"/>
          <ac:spMkLst>
            <pc:docMk/>
            <pc:sldMk cId="2574684775" sldId="260"/>
            <ac:spMk id="68" creationId="{5C268A74-9E38-43C5-986D-35A3B544B032}"/>
          </ac:spMkLst>
        </pc:spChg>
        <pc:spChg chg="add mod">
          <ac:chgData name="西村 翼" userId="5a6fcaf58e44607b" providerId="LiveId" clId="{7191B413-D925-443A-A0C9-20DFD8053210}" dt="2022-06-13T13:44:06.606" v="261" actId="571"/>
          <ac:spMkLst>
            <pc:docMk/>
            <pc:sldMk cId="2574684775" sldId="260"/>
            <ac:spMk id="70" creationId="{D1529999-587D-4594-B489-8F8CD028E624}"/>
          </ac:spMkLst>
        </pc:spChg>
        <pc:spChg chg="add mod">
          <ac:chgData name="西村 翼" userId="5a6fcaf58e44607b" providerId="LiveId" clId="{7191B413-D925-443A-A0C9-20DFD8053210}" dt="2022-06-13T13:44:06.606" v="261" actId="571"/>
          <ac:spMkLst>
            <pc:docMk/>
            <pc:sldMk cId="2574684775" sldId="260"/>
            <ac:spMk id="72" creationId="{3AB05A54-C03A-482D-BFD2-6AF9B256AA00}"/>
          </ac:spMkLst>
        </pc:spChg>
        <pc:spChg chg="add mod">
          <ac:chgData name="西村 翼" userId="5a6fcaf58e44607b" providerId="LiveId" clId="{7191B413-D925-443A-A0C9-20DFD8053210}" dt="2022-06-13T15:42:48.518" v="6858" actId="20577"/>
          <ac:spMkLst>
            <pc:docMk/>
            <pc:sldMk cId="2574684775" sldId="260"/>
            <ac:spMk id="74" creationId="{F3A5ACD7-CE87-4A1F-9C58-2D7833403A1F}"/>
          </ac:spMkLst>
        </pc:spChg>
        <pc:spChg chg="add mod">
          <ac:chgData name="西村 翼" userId="5a6fcaf58e44607b" providerId="LiveId" clId="{7191B413-D925-443A-A0C9-20DFD8053210}" dt="2022-06-13T13:45:26.049" v="274" actId="1076"/>
          <ac:spMkLst>
            <pc:docMk/>
            <pc:sldMk cId="2574684775" sldId="260"/>
            <ac:spMk id="76" creationId="{861E6052-B799-46B2-901C-809FBE331DDF}"/>
          </ac:spMkLst>
        </pc:spChg>
        <pc:spChg chg="add del mod">
          <ac:chgData name="西村 翼" userId="5a6fcaf58e44607b" providerId="LiveId" clId="{7191B413-D925-443A-A0C9-20DFD8053210}" dt="2022-06-13T13:45:32.022" v="276" actId="478"/>
          <ac:spMkLst>
            <pc:docMk/>
            <pc:sldMk cId="2574684775" sldId="260"/>
            <ac:spMk id="77" creationId="{D635C6A4-203E-4A8E-9565-14300B987A90}"/>
          </ac:spMkLst>
        </pc:spChg>
        <pc:spChg chg="add mod">
          <ac:chgData name="西村 翼" userId="5a6fcaf58e44607b" providerId="LiveId" clId="{7191B413-D925-443A-A0C9-20DFD8053210}" dt="2022-06-13T13:45:59.157" v="280" actId="14100"/>
          <ac:spMkLst>
            <pc:docMk/>
            <pc:sldMk cId="2574684775" sldId="260"/>
            <ac:spMk id="78" creationId="{4B0C5551-5E3A-4C42-A7AF-100F664276C6}"/>
          </ac:spMkLst>
        </pc:spChg>
        <pc:grpChg chg="add mod">
          <ac:chgData name="西村 翼" userId="5a6fcaf58e44607b" providerId="LiveId" clId="{7191B413-D925-443A-A0C9-20DFD8053210}" dt="2022-06-13T13:33:10.093" v="27" actId="164"/>
          <ac:grpSpMkLst>
            <pc:docMk/>
            <pc:sldMk cId="2574684775" sldId="260"/>
            <ac:grpSpMk id="51" creationId="{CA574BEC-B608-4ED6-B0D9-BEF0EACC8564}"/>
          </ac:grpSpMkLst>
        </pc:grpChg>
        <pc:grpChg chg="add mod">
          <ac:chgData name="西村 翼" userId="5a6fcaf58e44607b" providerId="LiveId" clId="{7191B413-D925-443A-A0C9-20DFD8053210}" dt="2022-06-13T13:43:08.421" v="248" actId="14100"/>
          <ac:grpSpMkLst>
            <pc:docMk/>
            <pc:sldMk cId="2574684775" sldId="260"/>
            <ac:grpSpMk id="52" creationId="{31946CB5-097B-4F8A-870B-5A88C235B3AB}"/>
          </ac:grpSpMkLst>
        </pc:grpChg>
        <pc:picChg chg="mod">
          <ac:chgData name="西村 翼" userId="5a6fcaf58e44607b" providerId="LiveId" clId="{7191B413-D925-443A-A0C9-20DFD8053210}" dt="2022-06-13T13:41:54.791" v="152"/>
          <ac:picMkLst>
            <pc:docMk/>
            <pc:sldMk cId="2574684775" sldId="260"/>
            <ac:picMk id="9" creationId="{E32DF69E-EAAD-418F-AC5F-D6D5D46C49BE}"/>
          </ac:picMkLst>
        </pc:picChg>
        <pc:picChg chg="mod">
          <ac:chgData name="西村 翼" userId="5a6fcaf58e44607b" providerId="LiveId" clId="{7191B413-D925-443A-A0C9-20DFD8053210}" dt="2022-06-13T13:41:54.791" v="152"/>
          <ac:picMkLst>
            <pc:docMk/>
            <pc:sldMk cId="2574684775" sldId="260"/>
            <ac:picMk id="11" creationId="{AED38839-DBCE-48D1-BCFF-DB44635A7B45}"/>
          </ac:picMkLst>
        </pc:picChg>
        <pc:picChg chg="mod">
          <ac:chgData name="西村 翼" userId="5a6fcaf58e44607b" providerId="LiveId" clId="{7191B413-D925-443A-A0C9-20DFD8053210}" dt="2022-06-13T13:41:54.791" v="152"/>
          <ac:picMkLst>
            <pc:docMk/>
            <pc:sldMk cId="2574684775" sldId="260"/>
            <ac:picMk id="26" creationId="{78A4ABD8-B047-4B97-B91D-39C26B703248}"/>
          </ac:picMkLst>
        </pc:picChg>
        <pc:picChg chg="mod">
          <ac:chgData name="西村 翼" userId="5a6fcaf58e44607b" providerId="LiveId" clId="{7191B413-D925-443A-A0C9-20DFD8053210}" dt="2022-06-13T13:41:54.791" v="152"/>
          <ac:picMkLst>
            <pc:docMk/>
            <pc:sldMk cId="2574684775" sldId="260"/>
            <ac:picMk id="27" creationId="{BE3EC95E-62D1-42EB-B44A-4105E54BE753}"/>
          </ac:picMkLst>
        </pc:picChg>
        <pc:picChg chg="mod">
          <ac:chgData name="西村 翼" userId="5a6fcaf58e44607b" providerId="LiveId" clId="{7191B413-D925-443A-A0C9-20DFD8053210}" dt="2022-06-13T13:41:54.791" v="152"/>
          <ac:picMkLst>
            <pc:docMk/>
            <pc:sldMk cId="2574684775" sldId="260"/>
            <ac:picMk id="47" creationId="{EAA39425-640A-468A-A7A7-66E03C17016C}"/>
          </ac:picMkLst>
        </pc:picChg>
        <pc:picChg chg="add del mod">
          <ac:chgData name="西村 翼" userId="5a6fcaf58e44607b" providerId="LiveId" clId="{7191B413-D925-443A-A0C9-20DFD8053210}" dt="2022-06-13T13:44:24.167" v="264" actId="478"/>
          <ac:picMkLst>
            <pc:docMk/>
            <pc:sldMk cId="2574684775" sldId="260"/>
            <ac:picMk id="54" creationId="{85C45DF8-2574-498B-B12B-B8D051011539}"/>
          </ac:picMkLst>
        </pc:picChg>
        <pc:picChg chg="add mod">
          <ac:chgData name="西村 翼" userId="5a6fcaf58e44607b" providerId="LiveId" clId="{7191B413-D925-443A-A0C9-20DFD8053210}" dt="2022-06-13T13:40:05.832" v="71" actId="1076"/>
          <ac:picMkLst>
            <pc:docMk/>
            <pc:sldMk cId="2574684775" sldId="260"/>
            <ac:picMk id="55" creationId="{622A0D85-5078-45DB-A907-3243A1049BCC}"/>
          </ac:picMkLst>
        </pc:picChg>
        <pc:picChg chg="add del mod">
          <ac:chgData name="西村 翼" userId="5a6fcaf58e44607b" providerId="LiveId" clId="{7191B413-D925-443A-A0C9-20DFD8053210}" dt="2022-06-13T13:40:53.922" v="79" actId="478"/>
          <ac:picMkLst>
            <pc:docMk/>
            <pc:sldMk cId="2574684775" sldId="260"/>
            <ac:picMk id="59" creationId="{F33164E6-74E7-479B-A1BE-94774EAF5ED6}"/>
          </ac:picMkLst>
        </pc:picChg>
        <pc:picChg chg="add mod">
          <ac:chgData name="西村 翼" userId="5a6fcaf58e44607b" providerId="LiveId" clId="{7191B413-D925-443A-A0C9-20DFD8053210}" dt="2022-06-13T13:45:19.146" v="272" actId="1076"/>
          <ac:picMkLst>
            <pc:docMk/>
            <pc:sldMk cId="2574684775" sldId="260"/>
            <ac:picMk id="60" creationId="{58F3531A-5D11-4489-B336-53FE102CE456}"/>
          </ac:picMkLst>
        </pc:picChg>
        <pc:picChg chg="add mod">
          <ac:chgData name="西村 翼" userId="5a6fcaf58e44607b" providerId="LiveId" clId="{7191B413-D925-443A-A0C9-20DFD8053210}" dt="2022-06-13T13:45:19.146" v="272" actId="1076"/>
          <ac:picMkLst>
            <pc:docMk/>
            <pc:sldMk cId="2574684775" sldId="260"/>
            <ac:picMk id="62" creationId="{9AE3F5DE-E84E-488D-9CBE-73426A79981D}"/>
          </ac:picMkLst>
        </pc:picChg>
        <pc:picChg chg="add mod">
          <ac:chgData name="西村 翼" userId="5a6fcaf58e44607b" providerId="LiveId" clId="{7191B413-D925-443A-A0C9-20DFD8053210}" dt="2022-06-13T13:44:03.108" v="259" actId="571"/>
          <ac:picMkLst>
            <pc:docMk/>
            <pc:sldMk cId="2574684775" sldId="260"/>
            <ac:picMk id="69" creationId="{3D5A8817-EA8E-4CD7-8FD8-563E46856C38}"/>
          </ac:picMkLst>
        </pc:picChg>
        <pc:picChg chg="add mod">
          <ac:chgData name="西村 翼" userId="5a6fcaf58e44607b" providerId="LiveId" clId="{7191B413-D925-443A-A0C9-20DFD8053210}" dt="2022-06-13T13:44:06.606" v="261" actId="571"/>
          <ac:picMkLst>
            <pc:docMk/>
            <pc:sldMk cId="2574684775" sldId="260"/>
            <ac:picMk id="71" creationId="{78AE11F9-3B37-44A6-A67D-8E7FC2EECD41}"/>
          </ac:picMkLst>
        </pc:picChg>
        <pc:picChg chg="add mod">
          <ac:chgData name="西村 翼" userId="5a6fcaf58e44607b" providerId="LiveId" clId="{7191B413-D925-443A-A0C9-20DFD8053210}" dt="2022-06-13T13:44:35.406" v="266" actId="1076"/>
          <ac:picMkLst>
            <pc:docMk/>
            <pc:sldMk cId="2574684775" sldId="260"/>
            <ac:picMk id="73" creationId="{3EC0B20B-1191-4AF6-BBCA-EF8CE4DFEBC7}"/>
          </ac:picMkLst>
        </pc:picChg>
        <pc:picChg chg="add mod">
          <ac:chgData name="西村 翼" userId="5a6fcaf58e44607b" providerId="LiveId" clId="{7191B413-D925-443A-A0C9-20DFD8053210}" dt="2022-06-13T13:44:20.689" v="263" actId="1076"/>
          <ac:picMkLst>
            <pc:docMk/>
            <pc:sldMk cId="2574684775" sldId="260"/>
            <ac:picMk id="2050" creationId="{C74B73E0-402D-425B-B348-3FD8C1FE189B}"/>
          </ac:picMkLst>
        </pc:picChg>
        <pc:cxnChg chg="add mod">
          <ac:chgData name="西村 翼" userId="5a6fcaf58e44607b" providerId="LiveId" clId="{7191B413-D925-443A-A0C9-20DFD8053210}" dt="2022-06-13T13:33:24.302" v="29" actId="1076"/>
          <ac:cxnSpMkLst>
            <pc:docMk/>
            <pc:sldMk cId="2574684775" sldId="260"/>
            <ac:cxnSpMk id="20" creationId="{DA1888D4-624F-40DA-B1F6-F3B6E165BEA0}"/>
          </ac:cxnSpMkLst>
        </pc:cxnChg>
      </pc:sldChg>
      <pc:sldChg chg="addSp delSp modSp mod ord">
        <pc:chgData name="西村 翼" userId="5a6fcaf58e44607b" providerId="LiveId" clId="{7191B413-D925-443A-A0C9-20DFD8053210}" dt="2022-06-13T14:25:54.336" v="1859" actId="20577"/>
        <pc:sldMkLst>
          <pc:docMk/>
          <pc:sldMk cId="109253035" sldId="261"/>
        </pc:sldMkLst>
        <pc:spChg chg="mod">
          <ac:chgData name="西村 翼" userId="5a6fcaf58e44607b" providerId="LiveId" clId="{7191B413-D925-443A-A0C9-20DFD8053210}" dt="2022-06-13T14:25:54.336" v="1859" actId="20577"/>
          <ac:spMkLst>
            <pc:docMk/>
            <pc:sldMk cId="109253035" sldId="261"/>
            <ac:spMk id="2" creationId="{6ABA6342-7398-FAB9-64CF-A5A2F0E5B965}"/>
          </ac:spMkLst>
        </pc:spChg>
        <pc:spChg chg="mod">
          <ac:chgData name="西村 翼" userId="5a6fcaf58e44607b" providerId="LiveId" clId="{7191B413-D925-443A-A0C9-20DFD8053210}" dt="2022-06-13T13:58:08.296" v="917" actId="20577"/>
          <ac:spMkLst>
            <pc:docMk/>
            <pc:sldMk cId="109253035" sldId="261"/>
            <ac:spMk id="3" creationId="{5FC12B2F-7EAA-9419-6AD4-ABEB8361B330}"/>
          </ac:spMkLst>
        </pc:spChg>
        <pc:spChg chg="del">
          <ac:chgData name="西村 翼" userId="5a6fcaf58e44607b" providerId="LiveId" clId="{7191B413-D925-443A-A0C9-20DFD8053210}" dt="2022-06-13T13:47:36.763" v="338" actId="478"/>
          <ac:spMkLst>
            <pc:docMk/>
            <pc:sldMk cId="109253035" sldId="261"/>
            <ac:spMk id="21" creationId="{55596836-1A2A-4565-A0CB-F730BE5D6B6B}"/>
          </ac:spMkLst>
        </pc:spChg>
        <pc:spChg chg="add mod">
          <ac:chgData name="西村 翼" userId="5a6fcaf58e44607b" providerId="LiveId" clId="{7191B413-D925-443A-A0C9-20DFD8053210}" dt="2022-06-13T14:18:49" v="1846" actId="14100"/>
          <ac:spMkLst>
            <pc:docMk/>
            <pc:sldMk cId="109253035" sldId="261"/>
            <ac:spMk id="44" creationId="{345486BD-524F-4D47-910E-D01162CECECD}"/>
          </ac:spMkLst>
        </pc:spChg>
        <pc:spChg chg="add del">
          <ac:chgData name="西村 翼" userId="5a6fcaf58e44607b" providerId="LiveId" clId="{7191B413-D925-443A-A0C9-20DFD8053210}" dt="2022-06-13T13:59:00.872" v="921" actId="21"/>
          <ac:spMkLst>
            <pc:docMk/>
            <pc:sldMk cId="109253035" sldId="261"/>
            <ac:spMk id="55" creationId="{C433308B-F3A5-40CE-BFB4-CD3A7C60E1AD}"/>
          </ac:spMkLst>
        </pc:spChg>
        <pc:spChg chg="add mod">
          <ac:chgData name="西村 翼" userId="5a6fcaf58e44607b" providerId="LiveId" clId="{7191B413-D925-443A-A0C9-20DFD8053210}" dt="2022-06-13T14:08:17.506" v="1419" actId="164"/>
          <ac:spMkLst>
            <pc:docMk/>
            <pc:sldMk cId="109253035" sldId="261"/>
            <ac:spMk id="64" creationId="{4F125717-8C29-4902-AD3B-E442409D19A3}"/>
          </ac:spMkLst>
        </pc:spChg>
        <pc:spChg chg="add mod">
          <ac:chgData name="西村 翼" userId="5a6fcaf58e44607b" providerId="LiveId" clId="{7191B413-D925-443A-A0C9-20DFD8053210}" dt="2022-06-13T14:08:17.506" v="1419" actId="164"/>
          <ac:spMkLst>
            <pc:docMk/>
            <pc:sldMk cId="109253035" sldId="261"/>
            <ac:spMk id="69" creationId="{6A9AB595-0402-4422-9C84-AC1ED8459749}"/>
          </ac:spMkLst>
        </pc:spChg>
        <pc:spChg chg="add mod">
          <ac:chgData name="西村 翼" userId="5a6fcaf58e44607b" providerId="LiveId" clId="{7191B413-D925-443A-A0C9-20DFD8053210}" dt="2022-06-13T14:08:17.506" v="1419" actId="164"/>
          <ac:spMkLst>
            <pc:docMk/>
            <pc:sldMk cId="109253035" sldId="261"/>
            <ac:spMk id="70" creationId="{599A2860-3B2D-4B36-862C-096E6F3F3436}"/>
          </ac:spMkLst>
        </pc:spChg>
        <pc:spChg chg="add mod">
          <ac:chgData name="西村 翼" userId="5a6fcaf58e44607b" providerId="LiveId" clId="{7191B413-D925-443A-A0C9-20DFD8053210}" dt="2022-06-13T14:08:17.506" v="1419" actId="164"/>
          <ac:spMkLst>
            <pc:docMk/>
            <pc:sldMk cId="109253035" sldId="261"/>
            <ac:spMk id="71" creationId="{9B714845-7498-416A-BA1D-0243DC317B5C}"/>
          </ac:spMkLst>
        </pc:spChg>
        <pc:grpChg chg="add mod">
          <ac:chgData name="西村 翼" userId="5a6fcaf58e44607b" providerId="LiveId" clId="{7191B413-D925-443A-A0C9-20DFD8053210}" dt="2022-06-13T14:08:17.506" v="1419" actId="164"/>
          <ac:grpSpMkLst>
            <pc:docMk/>
            <pc:sldMk cId="109253035" sldId="261"/>
            <ac:grpSpMk id="41" creationId="{8AB35702-BA54-47FA-8A72-D0EA140DB660}"/>
          </ac:grpSpMkLst>
        </pc:grpChg>
        <pc:grpChg chg="add mod">
          <ac:chgData name="西村 翼" userId="5a6fcaf58e44607b" providerId="LiveId" clId="{7191B413-D925-443A-A0C9-20DFD8053210}" dt="2022-06-13T14:08:17.506" v="1419" actId="164"/>
          <ac:grpSpMkLst>
            <pc:docMk/>
            <pc:sldMk cId="109253035" sldId="261"/>
            <ac:grpSpMk id="42" creationId="{494A278A-A858-4361-9693-772631BD061D}"/>
          </ac:grpSpMkLst>
        </pc:grpChg>
        <pc:grpChg chg="add mod">
          <ac:chgData name="西村 翼" userId="5a6fcaf58e44607b" providerId="LiveId" clId="{7191B413-D925-443A-A0C9-20DFD8053210}" dt="2022-06-13T14:08:17.506" v="1419" actId="164"/>
          <ac:grpSpMkLst>
            <pc:docMk/>
            <pc:sldMk cId="109253035" sldId="261"/>
            <ac:grpSpMk id="53" creationId="{CBC31E1E-2DD8-4479-9EBD-B1E6ACCB09D9}"/>
          </ac:grpSpMkLst>
        </pc:grpChg>
        <pc:grpChg chg="add mod">
          <ac:chgData name="西村 翼" userId="5a6fcaf58e44607b" providerId="LiveId" clId="{7191B413-D925-443A-A0C9-20DFD8053210}" dt="2022-06-13T14:08:17.506" v="1419" actId="164"/>
          <ac:grpSpMkLst>
            <pc:docMk/>
            <pc:sldMk cId="109253035" sldId="261"/>
            <ac:grpSpMk id="54" creationId="{1B253BC4-F424-4BED-A500-7F9ACE8C155A}"/>
          </ac:grpSpMkLst>
        </pc:grpChg>
        <pc:grpChg chg="add mod">
          <ac:chgData name="西村 翼" userId="5a6fcaf58e44607b" providerId="LiveId" clId="{7191B413-D925-443A-A0C9-20DFD8053210}" dt="2022-06-13T14:08:17.506" v="1419" actId="164"/>
          <ac:grpSpMkLst>
            <pc:docMk/>
            <pc:sldMk cId="109253035" sldId="261"/>
            <ac:grpSpMk id="67" creationId="{B483777D-CCFB-4FF3-93DC-65E73A0E19AA}"/>
          </ac:grpSpMkLst>
        </pc:grpChg>
        <pc:picChg chg="del">
          <ac:chgData name="西村 翼" userId="5a6fcaf58e44607b" providerId="LiveId" clId="{7191B413-D925-443A-A0C9-20DFD8053210}" dt="2022-06-13T13:53:36.152" v="719" actId="478"/>
          <ac:picMkLst>
            <pc:docMk/>
            <pc:sldMk cId="109253035" sldId="261"/>
            <ac:picMk id="10" creationId="{BADB6515-C892-498D-91B5-50F239A95E67}"/>
          </ac:picMkLst>
        </pc:picChg>
        <pc:picChg chg="del">
          <ac:chgData name="西村 翼" userId="5a6fcaf58e44607b" providerId="LiveId" clId="{7191B413-D925-443A-A0C9-20DFD8053210}" dt="2022-06-13T13:53:36.152" v="719" actId="478"/>
          <ac:picMkLst>
            <pc:docMk/>
            <pc:sldMk cId="109253035" sldId="261"/>
            <ac:picMk id="12" creationId="{6745A407-AA1B-4AF5-A221-70EF664CC27D}"/>
          </ac:picMkLst>
        </pc:picChg>
        <pc:picChg chg="add del mod">
          <ac:chgData name="西村 翼" userId="5a6fcaf58e44607b" providerId="LiveId" clId="{7191B413-D925-443A-A0C9-20DFD8053210}" dt="2022-06-13T13:53:36.152" v="719" actId="478"/>
          <ac:picMkLst>
            <pc:docMk/>
            <pc:sldMk cId="109253035" sldId="261"/>
            <ac:picMk id="15" creationId="{7539951A-1581-4E02-B8F9-83506F9566D7}"/>
          </ac:picMkLst>
        </pc:picChg>
        <pc:picChg chg="add del">
          <ac:chgData name="西村 翼" userId="5a6fcaf58e44607b" providerId="LiveId" clId="{7191B413-D925-443A-A0C9-20DFD8053210}" dt="2022-06-13T13:53:38.110" v="720" actId="478"/>
          <ac:picMkLst>
            <pc:docMk/>
            <pc:sldMk cId="109253035" sldId="261"/>
            <ac:picMk id="38" creationId="{B414B952-6415-4410-BA8E-C1F4FC17C0F1}"/>
          </ac:picMkLst>
        </pc:picChg>
        <pc:picChg chg="add del">
          <ac:chgData name="西村 翼" userId="5a6fcaf58e44607b" providerId="LiveId" clId="{7191B413-D925-443A-A0C9-20DFD8053210}" dt="2022-06-13T13:53:36.152" v="719" actId="478"/>
          <ac:picMkLst>
            <pc:docMk/>
            <pc:sldMk cId="109253035" sldId="261"/>
            <ac:picMk id="40" creationId="{E955C0F0-DC66-46A3-B8E1-EAA77D1FE1E9}"/>
          </ac:picMkLst>
        </pc:picChg>
        <pc:picChg chg="add mod">
          <ac:chgData name="西村 翼" userId="5a6fcaf58e44607b" providerId="LiveId" clId="{7191B413-D925-443A-A0C9-20DFD8053210}" dt="2022-06-13T14:08:17.506" v="1419" actId="164"/>
          <ac:picMkLst>
            <pc:docMk/>
            <pc:sldMk cId="109253035" sldId="261"/>
            <ac:picMk id="43" creationId="{9FEB71C8-BAC5-4AAA-9690-D2677D6F5AFC}"/>
          </ac:picMkLst>
        </pc:picChg>
        <pc:picChg chg="add mod">
          <ac:chgData name="西村 翼" userId="5a6fcaf58e44607b" providerId="LiveId" clId="{7191B413-D925-443A-A0C9-20DFD8053210}" dt="2022-06-13T13:57:28.442" v="891" actId="164"/>
          <ac:picMkLst>
            <pc:docMk/>
            <pc:sldMk cId="109253035" sldId="261"/>
            <ac:picMk id="45" creationId="{9362BF77-7592-48D8-82BB-F01E0DFAB677}"/>
          </ac:picMkLst>
        </pc:picChg>
        <pc:picChg chg="add mod">
          <ac:chgData name="西村 翼" userId="5a6fcaf58e44607b" providerId="LiveId" clId="{7191B413-D925-443A-A0C9-20DFD8053210}" dt="2022-06-13T13:57:32.924" v="892" actId="164"/>
          <ac:picMkLst>
            <pc:docMk/>
            <pc:sldMk cId="109253035" sldId="261"/>
            <ac:picMk id="46" creationId="{3498605E-6EBE-4CF4-AE31-EF717B935C00}"/>
          </ac:picMkLst>
        </pc:picChg>
        <pc:picChg chg="add mod">
          <ac:chgData name="西村 翼" userId="5a6fcaf58e44607b" providerId="LiveId" clId="{7191B413-D925-443A-A0C9-20DFD8053210}" dt="2022-06-13T13:57:23.185" v="890" actId="164"/>
          <ac:picMkLst>
            <pc:docMk/>
            <pc:sldMk cId="109253035" sldId="261"/>
            <ac:picMk id="47" creationId="{E52CA0BE-555A-40CA-8202-F06157AFD7AC}"/>
          </ac:picMkLst>
        </pc:picChg>
        <pc:picChg chg="add mod">
          <ac:chgData name="西村 翼" userId="5a6fcaf58e44607b" providerId="LiveId" clId="{7191B413-D925-443A-A0C9-20DFD8053210}" dt="2022-06-13T13:57:37.366" v="893" actId="164"/>
          <ac:picMkLst>
            <pc:docMk/>
            <pc:sldMk cId="109253035" sldId="261"/>
            <ac:picMk id="48" creationId="{A0F1E9F6-619C-424F-8B6D-6A98FE4641FA}"/>
          </ac:picMkLst>
        </pc:picChg>
        <pc:picChg chg="add mod">
          <ac:chgData name="西村 翼" userId="5a6fcaf58e44607b" providerId="LiveId" clId="{7191B413-D925-443A-A0C9-20DFD8053210}" dt="2022-06-13T13:57:23.185" v="890" actId="164"/>
          <ac:picMkLst>
            <pc:docMk/>
            <pc:sldMk cId="109253035" sldId="261"/>
            <ac:picMk id="49" creationId="{FA872BF4-CEF4-425D-9224-4FFA1785B017}"/>
          </ac:picMkLst>
        </pc:picChg>
        <pc:picChg chg="add mod">
          <ac:chgData name="西村 翼" userId="5a6fcaf58e44607b" providerId="LiveId" clId="{7191B413-D925-443A-A0C9-20DFD8053210}" dt="2022-06-13T13:57:28.442" v="891" actId="164"/>
          <ac:picMkLst>
            <pc:docMk/>
            <pc:sldMk cId="109253035" sldId="261"/>
            <ac:picMk id="50" creationId="{5105E090-A166-499E-8A3B-6146B8474E01}"/>
          </ac:picMkLst>
        </pc:picChg>
        <pc:picChg chg="add mod">
          <ac:chgData name="西村 翼" userId="5a6fcaf58e44607b" providerId="LiveId" clId="{7191B413-D925-443A-A0C9-20DFD8053210}" dt="2022-06-13T13:57:32.924" v="892" actId="164"/>
          <ac:picMkLst>
            <pc:docMk/>
            <pc:sldMk cId="109253035" sldId="261"/>
            <ac:picMk id="51" creationId="{4C4C3B42-5EA3-4773-AABD-84A9F055DD57}"/>
          </ac:picMkLst>
        </pc:picChg>
        <pc:picChg chg="add mod">
          <ac:chgData name="西村 翼" userId="5a6fcaf58e44607b" providerId="LiveId" clId="{7191B413-D925-443A-A0C9-20DFD8053210}" dt="2022-06-13T13:57:37.366" v="893" actId="164"/>
          <ac:picMkLst>
            <pc:docMk/>
            <pc:sldMk cId="109253035" sldId="261"/>
            <ac:picMk id="52" creationId="{AE3A16E1-4679-44E4-B479-A074ED7A87FC}"/>
          </ac:picMkLst>
        </pc:picChg>
        <pc:picChg chg="add del mod">
          <ac:chgData name="西村 翼" userId="5a6fcaf58e44607b" providerId="LiveId" clId="{7191B413-D925-443A-A0C9-20DFD8053210}" dt="2022-06-13T13:59:32.868" v="929" actId="478"/>
          <ac:picMkLst>
            <pc:docMk/>
            <pc:sldMk cId="109253035" sldId="261"/>
            <ac:picMk id="61" creationId="{CDA3B75E-FD31-40CA-8C47-15D01F947D29}"/>
          </ac:picMkLst>
        </pc:picChg>
        <pc:cxnChg chg="add mod">
          <ac:chgData name="西村 翼" userId="5a6fcaf58e44607b" providerId="LiveId" clId="{7191B413-D925-443A-A0C9-20DFD8053210}" dt="2022-06-13T14:08:17.506" v="1419" actId="164"/>
          <ac:cxnSpMkLst>
            <pc:docMk/>
            <pc:sldMk cId="109253035" sldId="261"/>
            <ac:cxnSpMk id="57" creationId="{7A91699F-0826-495C-B0FD-8C7824CB6144}"/>
          </ac:cxnSpMkLst>
        </pc:cxnChg>
        <pc:cxnChg chg="add mod">
          <ac:chgData name="西村 翼" userId="5a6fcaf58e44607b" providerId="LiveId" clId="{7191B413-D925-443A-A0C9-20DFD8053210}" dt="2022-06-13T14:08:17.506" v="1419" actId="164"/>
          <ac:cxnSpMkLst>
            <pc:docMk/>
            <pc:sldMk cId="109253035" sldId="261"/>
            <ac:cxnSpMk id="60" creationId="{7A79C4C8-429B-4BC5-9D78-64EE380E29CE}"/>
          </ac:cxnSpMkLst>
        </pc:cxnChg>
        <pc:cxnChg chg="add mod">
          <ac:chgData name="西村 翼" userId="5a6fcaf58e44607b" providerId="LiveId" clId="{7191B413-D925-443A-A0C9-20DFD8053210}" dt="2022-06-13T14:08:17.506" v="1419" actId="164"/>
          <ac:cxnSpMkLst>
            <pc:docMk/>
            <pc:sldMk cId="109253035" sldId="261"/>
            <ac:cxnSpMk id="65" creationId="{0508FDFF-0745-425D-A9D2-799DAF1BC9ED}"/>
          </ac:cxnSpMkLst>
        </pc:cxnChg>
        <pc:cxnChg chg="add mod">
          <ac:chgData name="西村 翼" userId="5a6fcaf58e44607b" providerId="LiveId" clId="{7191B413-D925-443A-A0C9-20DFD8053210}" dt="2022-06-13T14:08:17.506" v="1419" actId="164"/>
          <ac:cxnSpMkLst>
            <pc:docMk/>
            <pc:sldMk cId="109253035" sldId="261"/>
            <ac:cxnSpMk id="66" creationId="{A0FDAF4F-E546-4F3D-96C5-D1FCEF6ADBE3}"/>
          </ac:cxnSpMkLst>
        </pc:cxnChg>
      </pc:sldChg>
      <pc:sldChg chg="addSp delSp modSp add mod addCm delCm">
        <pc:chgData name="西村 翼" userId="5a6fcaf58e44607b" providerId="LiveId" clId="{7191B413-D925-443A-A0C9-20DFD8053210}" dt="2022-06-13T16:35:28.680" v="9839" actId="20577"/>
        <pc:sldMkLst>
          <pc:docMk/>
          <pc:sldMk cId="63412713" sldId="262"/>
        </pc:sldMkLst>
        <pc:spChg chg="mod">
          <ac:chgData name="西村 翼" userId="5a6fcaf58e44607b" providerId="LiveId" clId="{7191B413-D925-443A-A0C9-20DFD8053210}" dt="2022-06-13T16:15:18.741" v="8830" actId="20577"/>
          <ac:spMkLst>
            <pc:docMk/>
            <pc:sldMk cId="63412713" sldId="262"/>
            <ac:spMk id="2" creationId="{6ABA6342-7398-FAB9-64CF-A5A2F0E5B965}"/>
          </ac:spMkLst>
        </pc:spChg>
        <pc:spChg chg="mod">
          <ac:chgData name="西村 翼" userId="5a6fcaf58e44607b" providerId="LiveId" clId="{7191B413-D925-443A-A0C9-20DFD8053210}" dt="2022-06-13T16:22:37.122" v="9005" actId="20577"/>
          <ac:spMkLst>
            <pc:docMk/>
            <pc:sldMk cId="63412713" sldId="262"/>
            <ac:spMk id="3" creationId="{5FC12B2F-7EAA-9419-6AD4-ABEB8361B330}"/>
          </ac:spMkLst>
        </pc:spChg>
        <pc:spChg chg="add mod">
          <ac:chgData name="西村 翼" userId="5a6fcaf58e44607b" providerId="LiveId" clId="{7191B413-D925-443A-A0C9-20DFD8053210}" dt="2022-06-13T16:29:00.989" v="9220" actId="164"/>
          <ac:spMkLst>
            <pc:docMk/>
            <pc:sldMk cId="63412713" sldId="262"/>
            <ac:spMk id="18" creationId="{43D930E6-FBC3-425F-A4AA-9F239C87B6C9}"/>
          </ac:spMkLst>
        </pc:spChg>
        <pc:spChg chg="del mod">
          <ac:chgData name="西村 翼" userId="5a6fcaf58e44607b" providerId="LiveId" clId="{7191B413-D925-443A-A0C9-20DFD8053210}" dt="2022-06-13T16:23:49.035" v="9010" actId="478"/>
          <ac:spMkLst>
            <pc:docMk/>
            <pc:sldMk cId="63412713" sldId="262"/>
            <ac:spMk id="34" creationId="{8D57B1AF-33B3-4D8B-B08B-63627A470672}"/>
          </ac:spMkLst>
        </pc:spChg>
        <pc:spChg chg="mod">
          <ac:chgData name="西村 翼" userId="5a6fcaf58e44607b" providerId="LiveId" clId="{7191B413-D925-443A-A0C9-20DFD8053210}" dt="2022-06-13T16:28:36.847" v="9217"/>
          <ac:spMkLst>
            <pc:docMk/>
            <pc:sldMk cId="63412713" sldId="262"/>
            <ac:spMk id="43" creationId="{C8271F53-75E2-420B-9367-DF5DEE5CA75F}"/>
          </ac:spMkLst>
        </pc:spChg>
        <pc:spChg chg="del mod">
          <ac:chgData name="西村 翼" userId="5a6fcaf58e44607b" providerId="LiveId" clId="{7191B413-D925-443A-A0C9-20DFD8053210}" dt="2022-06-13T16:24:12.321" v="9013" actId="478"/>
          <ac:spMkLst>
            <pc:docMk/>
            <pc:sldMk cId="63412713" sldId="262"/>
            <ac:spMk id="44" creationId="{2EFC382E-AA81-4751-A3C9-43974E2617F5}"/>
          </ac:spMkLst>
        </pc:spChg>
        <pc:spChg chg="del mod">
          <ac:chgData name="西村 翼" userId="5a6fcaf58e44607b" providerId="LiveId" clId="{7191B413-D925-443A-A0C9-20DFD8053210}" dt="2022-06-13T16:24:12.321" v="9013" actId="478"/>
          <ac:spMkLst>
            <pc:docMk/>
            <pc:sldMk cId="63412713" sldId="262"/>
            <ac:spMk id="45" creationId="{CF0A6B92-461D-4CBB-8A86-0C3BB81C7DF9}"/>
          </ac:spMkLst>
        </pc:spChg>
        <pc:spChg chg="mod">
          <ac:chgData name="西村 翼" userId="5a6fcaf58e44607b" providerId="LiveId" clId="{7191B413-D925-443A-A0C9-20DFD8053210}" dt="2022-06-13T16:28:36.847" v="9217"/>
          <ac:spMkLst>
            <pc:docMk/>
            <pc:sldMk cId="63412713" sldId="262"/>
            <ac:spMk id="46" creationId="{3B508682-0C10-4661-970E-CB2A6698DE6B}"/>
          </ac:spMkLst>
        </pc:spChg>
        <pc:spChg chg="del">
          <ac:chgData name="西村 翼" userId="5a6fcaf58e44607b" providerId="LiveId" clId="{7191B413-D925-443A-A0C9-20DFD8053210}" dt="2022-06-13T16:22:32.775" v="9000" actId="478"/>
          <ac:spMkLst>
            <pc:docMk/>
            <pc:sldMk cId="63412713" sldId="262"/>
            <ac:spMk id="50" creationId="{0AF38F2F-C87E-4393-B583-C4F69A507C85}"/>
          </ac:spMkLst>
        </pc:spChg>
        <pc:spChg chg="del">
          <ac:chgData name="西村 翼" userId="5a6fcaf58e44607b" providerId="LiveId" clId="{7191B413-D925-443A-A0C9-20DFD8053210}" dt="2022-06-13T16:22:32.775" v="9000" actId="478"/>
          <ac:spMkLst>
            <pc:docMk/>
            <pc:sldMk cId="63412713" sldId="262"/>
            <ac:spMk id="53" creationId="{B8A04355-712F-4A86-99F8-C6024304F031}"/>
          </ac:spMkLst>
        </pc:spChg>
        <pc:spChg chg="del">
          <ac:chgData name="西村 翼" userId="5a6fcaf58e44607b" providerId="LiveId" clId="{7191B413-D925-443A-A0C9-20DFD8053210}" dt="2022-06-13T16:22:32.775" v="9000" actId="478"/>
          <ac:spMkLst>
            <pc:docMk/>
            <pc:sldMk cId="63412713" sldId="262"/>
            <ac:spMk id="57" creationId="{CA8A814B-F993-4B04-AF3F-C20C65097814}"/>
          </ac:spMkLst>
        </pc:spChg>
        <pc:spChg chg="del">
          <ac:chgData name="西村 翼" userId="5a6fcaf58e44607b" providerId="LiveId" clId="{7191B413-D925-443A-A0C9-20DFD8053210}" dt="2022-06-13T16:22:32.775" v="9000" actId="478"/>
          <ac:spMkLst>
            <pc:docMk/>
            <pc:sldMk cId="63412713" sldId="262"/>
            <ac:spMk id="63" creationId="{310DDA98-9167-4152-B612-A04FCD730377}"/>
          </ac:spMkLst>
        </pc:spChg>
        <pc:spChg chg="del">
          <ac:chgData name="西村 翼" userId="5a6fcaf58e44607b" providerId="LiveId" clId="{7191B413-D925-443A-A0C9-20DFD8053210}" dt="2022-06-13T16:22:32.775" v="9000" actId="478"/>
          <ac:spMkLst>
            <pc:docMk/>
            <pc:sldMk cId="63412713" sldId="262"/>
            <ac:spMk id="64" creationId="{1E493645-A525-411F-A0E1-D8D51C2AF4EC}"/>
          </ac:spMkLst>
        </pc:spChg>
        <pc:spChg chg="add mod">
          <ac:chgData name="西村 翼" userId="5a6fcaf58e44607b" providerId="LiveId" clId="{7191B413-D925-443A-A0C9-20DFD8053210}" dt="2022-06-13T16:35:28.680" v="9839" actId="20577"/>
          <ac:spMkLst>
            <pc:docMk/>
            <pc:sldMk cId="63412713" sldId="262"/>
            <ac:spMk id="66" creationId="{D7029792-3446-4221-9775-439698E85CC5}"/>
          </ac:spMkLst>
        </pc:spChg>
        <pc:spChg chg="del">
          <ac:chgData name="西村 翼" userId="5a6fcaf58e44607b" providerId="LiveId" clId="{7191B413-D925-443A-A0C9-20DFD8053210}" dt="2022-06-13T16:22:32.775" v="9000" actId="478"/>
          <ac:spMkLst>
            <pc:docMk/>
            <pc:sldMk cId="63412713" sldId="262"/>
            <ac:spMk id="67" creationId="{7C267997-9788-486D-AF6B-4B527E9B1D89}"/>
          </ac:spMkLst>
        </pc:spChg>
        <pc:spChg chg="add mod">
          <ac:chgData name="西村 翼" userId="5a6fcaf58e44607b" providerId="LiveId" clId="{7191B413-D925-443A-A0C9-20DFD8053210}" dt="2022-06-13T16:31:44.980" v="9361" actId="14100"/>
          <ac:spMkLst>
            <pc:docMk/>
            <pc:sldMk cId="63412713" sldId="262"/>
            <ac:spMk id="72" creationId="{9C47083E-2C81-4AEB-8E09-F8B574463486}"/>
          </ac:spMkLst>
        </pc:spChg>
        <pc:spChg chg="del">
          <ac:chgData name="西村 翼" userId="5a6fcaf58e44607b" providerId="LiveId" clId="{7191B413-D925-443A-A0C9-20DFD8053210}" dt="2022-06-13T16:22:32.775" v="9000" actId="478"/>
          <ac:spMkLst>
            <pc:docMk/>
            <pc:sldMk cId="63412713" sldId="262"/>
            <ac:spMk id="74" creationId="{F3A5ACD7-CE87-4A1F-9C58-2D7833403A1F}"/>
          </ac:spMkLst>
        </pc:spChg>
        <pc:spChg chg="del">
          <ac:chgData name="西村 翼" userId="5a6fcaf58e44607b" providerId="LiveId" clId="{7191B413-D925-443A-A0C9-20DFD8053210}" dt="2022-06-13T16:22:32.775" v="9000" actId="478"/>
          <ac:spMkLst>
            <pc:docMk/>
            <pc:sldMk cId="63412713" sldId="262"/>
            <ac:spMk id="76" creationId="{861E6052-B799-46B2-901C-809FBE331DDF}"/>
          </ac:spMkLst>
        </pc:spChg>
        <pc:spChg chg="add mod">
          <ac:chgData name="西村 翼" userId="5a6fcaf58e44607b" providerId="LiveId" clId="{7191B413-D925-443A-A0C9-20DFD8053210}" dt="2022-06-13T16:33:44.749" v="9749" actId="20577"/>
          <ac:spMkLst>
            <pc:docMk/>
            <pc:sldMk cId="63412713" sldId="262"/>
            <ac:spMk id="77" creationId="{04C5F696-EDA2-4AC0-97AE-99A0BCA25C2E}"/>
          </ac:spMkLst>
        </pc:spChg>
        <pc:spChg chg="del">
          <ac:chgData name="西村 翼" userId="5a6fcaf58e44607b" providerId="LiveId" clId="{7191B413-D925-443A-A0C9-20DFD8053210}" dt="2022-06-13T16:22:32.775" v="9000" actId="478"/>
          <ac:spMkLst>
            <pc:docMk/>
            <pc:sldMk cId="63412713" sldId="262"/>
            <ac:spMk id="78" creationId="{4B0C5551-5E3A-4C42-A7AF-100F664276C6}"/>
          </ac:spMkLst>
        </pc:spChg>
        <pc:spChg chg="add mod">
          <ac:chgData name="西村 翼" userId="5a6fcaf58e44607b" providerId="LiveId" clId="{7191B413-D925-443A-A0C9-20DFD8053210}" dt="2022-06-13T16:35:13.371" v="9813" actId="14100"/>
          <ac:spMkLst>
            <pc:docMk/>
            <pc:sldMk cId="63412713" sldId="262"/>
            <ac:spMk id="79" creationId="{E8EA624D-DE2C-48EE-9C90-0F0D188184C7}"/>
          </ac:spMkLst>
        </pc:spChg>
        <pc:grpChg chg="add mod">
          <ac:chgData name="西村 翼" userId="5a6fcaf58e44607b" providerId="LiveId" clId="{7191B413-D925-443A-A0C9-20DFD8053210}" dt="2022-06-13T16:34:42.710" v="9804" actId="1076"/>
          <ac:grpSpMkLst>
            <pc:docMk/>
            <pc:sldMk cId="63412713" sldId="262"/>
            <ac:grpSpMk id="19" creationId="{7545AE7F-7F9E-42DD-85D6-90F362396FB3}"/>
          </ac:grpSpMkLst>
        </pc:grpChg>
        <pc:grpChg chg="add mod">
          <ac:chgData name="西村 翼" userId="5a6fcaf58e44607b" providerId="LiveId" clId="{7191B413-D925-443A-A0C9-20DFD8053210}" dt="2022-06-13T16:29:00.989" v="9220" actId="164"/>
          <ac:grpSpMkLst>
            <pc:docMk/>
            <pc:sldMk cId="63412713" sldId="262"/>
            <ac:grpSpMk id="32" creationId="{843EB977-9108-49FD-B773-5A3FF750BC6D}"/>
          </ac:grpSpMkLst>
        </pc:grpChg>
        <pc:grpChg chg="mod">
          <ac:chgData name="西村 翼" userId="5a6fcaf58e44607b" providerId="LiveId" clId="{7191B413-D925-443A-A0C9-20DFD8053210}" dt="2022-06-13T16:28:36.847" v="9217"/>
          <ac:grpSpMkLst>
            <pc:docMk/>
            <pc:sldMk cId="63412713" sldId="262"/>
            <ac:grpSpMk id="35" creationId="{817AF069-C8C7-45C9-9EAF-942471636F9D}"/>
          </ac:grpSpMkLst>
        </pc:grpChg>
        <pc:grpChg chg="del mod">
          <ac:chgData name="西村 翼" userId="5a6fcaf58e44607b" providerId="LiveId" clId="{7191B413-D925-443A-A0C9-20DFD8053210}" dt="2022-06-13T16:24:12.321" v="9013" actId="478"/>
          <ac:grpSpMkLst>
            <pc:docMk/>
            <pc:sldMk cId="63412713" sldId="262"/>
            <ac:grpSpMk id="36" creationId="{56A2A694-6554-47A3-BFD7-A5B16E6A11C1}"/>
          </ac:grpSpMkLst>
        </pc:grpChg>
        <pc:grpChg chg="del mod">
          <ac:chgData name="西村 翼" userId="5a6fcaf58e44607b" providerId="LiveId" clId="{7191B413-D925-443A-A0C9-20DFD8053210}" dt="2022-06-13T16:24:12.321" v="9013" actId="478"/>
          <ac:grpSpMkLst>
            <pc:docMk/>
            <pc:sldMk cId="63412713" sldId="262"/>
            <ac:grpSpMk id="37" creationId="{B7802FC0-F32A-4CF6-89C0-2B70353ADB7F}"/>
          </ac:grpSpMkLst>
        </pc:grpChg>
        <pc:grpChg chg="mod">
          <ac:chgData name="西村 翼" userId="5a6fcaf58e44607b" providerId="LiveId" clId="{7191B413-D925-443A-A0C9-20DFD8053210}" dt="2022-06-13T16:28:36.847" v="9217"/>
          <ac:grpSpMkLst>
            <pc:docMk/>
            <pc:sldMk cId="63412713" sldId="262"/>
            <ac:grpSpMk id="38" creationId="{F74D600E-1615-46D3-AF57-9356BC18DAF0}"/>
          </ac:grpSpMkLst>
        </pc:grpChg>
        <pc:grpChg chg="del">
          <ac:chgData name="西村 翼" userId="5a6fcaf58e44607b" providerId="LiveId" clId="{7191B413-D925-443A-A0C9-20DFD8053210}" dt="2022-06-13T16:22:32.775" v="9000" actId="478"/>
          <ac:grpSpMkLst>
            <pc:docMk/>
            <pc:sldMk cId="63412713" sldId="262"/>
            <ac:grpSpMk id="52" creationId="{31946CB5-097B-4F8A-870B-5A88C235B3AB}"/>
          </ac:grpSpMkLst>
        </pc:grpChg>
        <pc:picChg chg="del mod">
          <ac:chgData name="西村 翼" userId="5a6fcaf58e44607b" providerId="LiveId" clId="{7191B413-D925-443A-A0C9-20DFD8053210}" dt="2022-06-13T16:23:49.035" v="9010" actId="478"/>
          <ac:picMkLst>
            <pc:docMk/>
            <pc:sldMk cId="63412713" sldId="262"/>
            <ac:picMk id="33" creationId="{9D72017C-DC8B-4288-AA23-0C71457D37B0}"/>
          </ac:picMkLst>
        </pc:picChg>
        <pc:picChg chg="mod">
          <ac:chgData name="西村 翼" userId="5a6fcaf58e44607b" providerId="LiveId" clId="{7191B413-D925-443A-A0C9-20DFD8053210}" dt="2022-06-13T16:28:36.847" v="9217"/>
          <ac:picMkLst>
            <pc:docMk/>
            <pc:sldMk cId="63412713" sldId="262"/>
            <ac:picMk id="49" creationId="{CEBA6508-E551-4917-9282-79D6D24EC187}"/>
          </ac:picMkLst>
        </pc:picChg>
        <pc:picChg chg="mod">
          <ac:chgData name="西村 翼" userId="5a6fcaf58e44607b" providerId="LiveId" clId="{7191B413-D925-443A-A0C9-20DFD8053210}" dt="2022-06-13T16:28:36.847" v="9217"/>
          <ac:picMkLst>
            <pc:docMk/>
            <pc:sldMk cId="63412713" sldId="262"/>
            <ac:picMk id="51" creationId="{1652A0B5-5FB2-4AAB-993C-11C36149E725}"/>
          </ac:picMkLst>
        </pc:picChg>
        <pc:picChg chg="del mod">
          <ac:chgData name="西村 翼" userId="5a6fcaf58e44607b" providerId="LiveId" clId="{7191B413-D925-443A-A0C9-20DFD8053210}" dt="2022-06-13T16:24:12.321" v="9013" actId="478"/>
          <ac:picMkLst>
            <pc:docMk/>
            <pc:sldMk cId="63412713" sldId="262"/>
            <ac:picMk id="54" creationId="{F5FDBE5E-018A-4CBE-960D-1A8C29BC7F5A}"/>
          </ac:picMkLst>
        </pc:picChg>
        <pc:picChg chg="del">
          <ac:chgData name="西村 翼" userId="5a6fcaf58e44607b" providerId="LiveId" clId="{7191B413-D925-443A-A0C9-20DFD8053210}" dt="2022-06-13T16:22:32.775" v="9000" actId="478"/>
          <ac:picMkLst>
            <pc:docMk/>
            <pc:sldMk cId="63412713" sldId="262"/>
            <ac:picMk id="55" creationId="{622A0D85-5078-45DB-A907-3243A1049BCC}"/>
          </ac:picMkLst>
        </pc:picChg>
        <pc:picChg chg="del mod">
          <ac:chgData name="西村 翼" userId="5a6fcaf58e44607b" providerId="LiveId" clId="{7191B413-D925-443A-A0C9-20DFD8053210}" dt="2022-06-13T16:24:12.321" v="9013" actId="478"/>
          <ac:picMkLst>
            <pc:docMk/>
            <pc:sldMk cId="63412713" sldId="262"/>
            <ac:picMk id="56" creationId="{43CC3685-EA33-4C2A-9ED6-3C8ADBF62AF4}"/>
          </ac:picMkLst>
        </pc:picChg>
        <pc:picChg chg="del mod">
          <ac:chgData name="西村 翼" userId="5a6fcaf58e44607b" providerId="LiveId" clId="{7191B413-D925-443A-A0C9-20DFD8053210}" dt="2022-06-13T16:24:12.321" v="9013" actId="478"/>
          <ac:picMkLst>
            <pc:docMk/>
            <pc:sldMk cId="63412713" sldId="262"/>
            <ac:picMk id="58" creationId="{FA64F095-21D3-4608-9424-76D2DE688F8E}"/>
          </ac:picMkLst>
        </pc:picChg>
        <pc:picChg chg="del mod">
          <ac:chgData name="西村 翼" userId="5a6fcaf58e44607b" providerId="LiveId" clId="{7191B413-D925-443A-A0C9-20DFD8053210}" dt="2022-06-13T16:24:12.321" v="9013" actId="478"/>
          <ac:picMkLst>
            <pc:docMk/>
            <pc:sldMk cId="63412713" sldId="262"/>
            <ac:picMk id="59" creationId="{4794F244-A7FC-44CE-A309-7436A87E10AD}"/>
          </ac:picMkLst>
        </pc:picChg>
        <pc:picChg chg="del">
          <ac:chgData name="西村 翼" userId="5a6fcaf58e44607b" providerId="LiveId" clId="{7191B413-D925-443A-A0C9-20DFD8053210}" dt="2022-06-13T16:22:32.775" v="9000" actId="478"/>
          <ac:picMkLst>
            <pc:docMk/>
            <pc:sldMk cId="63412713" sldId="262"/>
            <ac:picMk id="60" creationId="{58F3531A-5D11-4489-B336-53FE102CE456}"/>
          </ac:picMkLst>
        </pc:picChg>
        <pc:picChg chg="mod">
          <ac:chgData name="西村 翼" userId="5a6fcaf58e44607b" providerId="LiveId" clId="{7191B413-D925-443A-A0C9-20DFD8053210}" dt="2022-06-13T16:28:36.847" v="9217"/>
          <ac:picMkLst>
            <pc:docMk/>
            <pc:sldMk cId="63412713" sldId="262"/>
            <ac:picMk id="61" creationId="{98888643-7A88-470B-A370-AA39B83BB53C}"/>
          </ac:picMkLst>
        </pc:picChg>
        <pc:picChg chg="del">
          <ac:chgData name="西村 翼" userId="5a6fcaf58e44607b" providerId="LiveId" clId="{7191B413-D925-443A-A0C9-20DFD8053210}" dt="2022-06-13T16:22:32.775" v="9000" actId="478"/>
          <ac:picMkLst>
            <pc:docMk/>
            <pc:sldMk cId="63412713" sldId="262"/>
            <ac:picMk id="62" creationId="{9AE3F5DE-E84E-488D-9CBE-73426A79981D}"/>
          </ac:picMkLst>
        </pc:picChg>
        <pc:picChg chg="mod">
          <ac:chgData name="西村 翼" userId="5a6fcaf58e44607b" providerId="LiveId" clId="{7191B413-D925-443A-A0C9-20DFD8053210}" dt="2022-06-13T16:28:36.847" v="9217"/>
          <ac:picMkLst>
            <pc:docMk/>
            <pc:sldMk cId="63412713" sldId="262"/>
            <ac:picMk id="65" creationId="{9C1F77FB-6E58-4732-84E2-F81555205802}"/>
          </ac:picMkLst>
        </pc:picChg>
        <pc:picChg chg="add mod">
          <ac:chgData name="西村 翼" userId="5a6fcaf58e44607b" providerId="LiveId" clId="{7191B413-D925-443A-A0C9-20DFD8053210}" dt="2022-06-13T16:34:53.229" v="9807" actId="1076"/>
          <ac:picMkLst>
            <pc:docMk/>
            <pc:sldMk cId="63412713" sldId="262"/>
            <ac:picMk id="68" creationId="{3D9D9255-861C-49BD-9E72-ED51A6A5699C}"/>
          </ac:picMkLst>
        </pc:picChg>
        <pc:picChg chg="add mod">
          <ac:chgData name="西村 翼" userId="5a6fcaf58e44607b" providerId="LiveId" clId="{7191B413-D925-443A-A0C9-20DFD8053210}" dt="2022-06-13T16:34:49.888" v="9806" actId="1076"/>
          <ac:picMkLst>
            <pc:docMk/>
            <pc:sldMk cId="63412713" sldId="262"/>
            <ac:picMk id="70" creationId="{4357FE7F-4E62-47CA-8122-FEADC0112DB3}"/>
          </ac:picMkLst>
        </pc:picChg>
        <pc:picChg chg="add mod">
          <ac:chgData name="西村 翼" userId="5a6fcaf58e44607b" providerId="LiveId" clId="{7191B413-D925-443A-A0C9-20DFD8053210}" dt="2022-06-13T16:31:40.266" v="9360" actId="14100"/>
          <ac:picMkLst>
            <pc:docMk/>
            <pc:sldMk cId="63412713" sldId="262"/>
            <ac:picMk id="71" creationId="{1F0F3995-B3DA-4D6D-902B-2CAF3F3E12DA}"/>
          </ac:picMkLst>
        </pc:picChg>
        <pc:picChg chg="del">
          <ac:chgData name="西村 翼" userId="5a6fcaf58e44607b" providerId="LiveId" clId="{7191B413-D925-443A-A0C9-20DFD8053210}" dt="2022-06-13T16:22:32.775" v="9000" actId="478"/>
          <ac:picMkLst>
            <pc:docMk/>
            <pc:sldMk cId="63412713" sldId="262"/>
            <ac:picMk id="73" creationId="{3EC0B20B-1191-4AF6-BBCA-EF8CE4DFEBC7}"/>
          </ac:picMkLst>
        </pc:picChg>
        <pc:picChg chg="add mod">
          <ac:chgData name="西村 翼" userId="5a6fcaf58e44607b" providerId="LiveId" clId="{7191B413-D925-443A-A0C9-20DFD8053210}" dt="2022-06-13T16:31:31.544" v="9357" actId="1076"/>
          <ac:picMkLst>
            <pc:docMk/>
            <pc:sldMk cId="63412713" sldId="262"/>
            <ac:picMk id="75" creationId="{0B2ED0ED-75DC-4A0A-B1D6-EF414CFBADCD}"/>
          </ac:picMkLst>
        </pc:picChg>
        <pc:picChg chg="del">
          <ac:chgData name="西村 翼" userId="5a6fcaf58e44607b" providerId="LiveId" clId="{7191B413-D925-443A-A0C9-20DFD8053210}" dt="2022-06-13T16:22:32.775" v="9000" actId="478"/>
          <ac:picMkLst>
            <pc:docMk/>
            <pc:sldMk cId="63412713" sldId="262"/>
            <ac:picMk id="2050" creationId="{C74B73E0-402D-425B-B348-3FD8C1FE189B}"/>
          </ac:picMkLst>
        </pc:picChg>
        <pc:cxnChg chg="del">
          <ac:chgData name="西村 翼" userId="5a6fcaf58e44607b" providerId="LiveId" clId="{7191B413-D925-443A-A0C9-20DFD8053210}" dt="2022-06-13T16:22:32.775" v="9000" actId="478"/>
          <ac:cxnSpMkLst>
            <pc:docMk/>
            <pc:sldMk cId="63412713" sldId="262"/>
            <ac:cxnSpMk id="20" creationId="{DA1888D4-624F-40DA-B1F6-F3B6E165BEA0}"/>
          </ac:cxnSpMkLst>
        </pc:cxnChg>
        <pc:cxnChg chg="mod">
          <ac:chgData name="西村 翼" userId="5a6fcaf58e44607b" providerId="LiveId" clId="{7191B413-D925-443A-A0C9-20DFD8053210}" dt="2022-06-13T16:28:36.847" v="9217"/>
          <ac:cxnSpMkLst>
            <pc:docMk/>
            <pc:sldMk cId="63412713" sldId="262"/>
            <ac:cxnSpMk id="39" creationId="{400B758C-DF1F-47D1-88F0-7C044526B8F3}"/>
          </ac:cxnSpMkLst>
        </pc:cxnChg>
        <pc:cxnChg chg="del mod">
          <ac:chgData name="西村 翼" userId="5a6fcaf58e44607b" providerId="LiveId" clId="{7191B413-D925-443A-A0C9-20DFD8053210}" dt="2022-06-13T16:24:12.321" v="9013" actId="478"/>
          <ac:cxnSpMkLst>
            <pc:docMk/>
            <pc:sldMk cId="63412713" sldId="262"/>
            <ac:cxnSpMk id="40" creationId="{92EB4B4F-4932-47BF-9D3C-0D638CC99B70}"/>
          </ac:cxnSpMkLst>
        </pc:cxnChg>
        <pc:cxnChg chg="mod">
          <ac:chgData name="西村 翼" userId="5a6fcaf58e44607b" providerId="LiveId" clId="{7191B413-D925-443A-A0C9-20DFD8053210}" dt="2022-06-13T16:28:36.847" v="9217"/>
          <ac:cxnSpMkLst>
            <pc:docMk/>
            <pc:sldMk cId="63412713" sldId="262"/>
            <ac:cxnSpMk id="41" creationId="{DCC91795-D938-4B73-A62C-0FBFA65356A9}"/>
          </ac:cxnSpMkLst>
        </pc:cxnChg>
        <pc:cxnChg chg="del mod">
          <ac:chgData name="西村 翼" userId="5a6fcaf58e44607b" providerId="LiveId" clId="{7191B413-D925-443A-A0C9-20DFD8053210}" dt="2022-06-13T16:24:12.321" v="9013" actId="478"/>
          <ac:cxnSpMkLst>
            <pc:docMk/>
            <pc:sldMk cId="63412713" sldId="262"/>
            <ac:cxnSpMk id="42" creationId="{6131CBFC-758C-4AB7-8E02-69CD22B51DA6}"/>
          </ac:cxnSpMkLst>
        </pc:cxnChg>
        <pc:cxnChg chg="add del mod">
          <ac:chgData name="西村 翼" userId="5a6fcaf58e44607b" providerId="LiveId" clId="{7191B413-D925-443A-A0C9-20DFD8053210}" dt="2022-06-13T16:27:33.754" v="9177" actId="478"/>
          <ac:cxnSpMkLst>
            <pc:docMk/>
            <pc:sldMk cId="63412713" sldId="262"/>
            <ac:cxnSpMk id="69" creationId="{A6956446-3404-4D6C-BC50-62E6C9BFDC3B}"/>
          </ac:cxnSpMkLst>
        </pc:cxnChg>
      </pc:sldChg>
      <pc:sldChg chg="addSp delSp modSp add mod">
        <pc:chgData name="西村 翼" userId="5a6fcaf58e44607b" providerId="LiveId" clId="{7191B413-D925-443A-A0C9-20DFD8053210}" dt="2022-06-13T15:08:56.782" v="4727" actId="20577"/>
        <pc:sldMkLst>
          <pc:docMk/>
          <pc:sldMk cId="3606405869" sldId="263"/>
        </pc:sldMkLst>
        <pc:spChg chg="mod">
          <ac:chgData name="西村 翼" userId="5a6fcaf58e44607b" providerId="LiveId" clId="{7191B413-D925-443A-A0C9-20DFD8053210}" dt="2022-06-13T15:08:56.782" v="4727" actId="20577"/>
          <ac:spMkLst>
            <pc:docMk/>
            <pc:sldMk cId="3606405869" sldId="263"/>
            <ac:spMk id="2" creationId="{6ABA6342-7398-FAB9-64CF-A5A2F0E5B965}"/>
          </ac:spMkLst>
        </pc:spChg>
        <pc:spChg chg="mod">
          <ac:chgData name="西村 翼" userId="5a6fcaf58e44607b" providerId="LiveId" clId="{7191B413-D925-443A-A0C9-20DFD8053210}" dt="2022-06-13T14:51:01.780" v="3249" actId="20577"/>
          <ac:spMkLst>
            <pc:docMk/>
            <pc:sldMk cId="3606405869" sldId="263"/>
            <ac:spMk id="3" creationId="{5FC12B2F-7EAA-9419-6AD4-ABEB8361B330}"/>
          </ac:spMkLst>
        </pc:spChg>
        <pc:spChg chg="add mod">
          <ac:chgData name="西村 翼" userId="5a6fcaf58e44607b" providerId="LiveId" clId="{7191B413-D925-443A-A0C9-20DFD8053210}" dt="2022-06-13T14:50:08.727" v="3209" actId="14100"/>
          <ac:spMkLst>
            <pc:docMk/>
            <pc:sldMk cId="3606405869" sldId="263"/>
            <ac:spMk id="13" creationId="{E9DB40BC-BEFD-4DCE-A9C2-D487B1E65FB2}"/>
          </ac:spMkLst>
        </pc:spChg>
        <pc:spChg chg="add mod">
          <ac:chgData name="西村 翼" userId="5a6fcaf58e44607b" providerId="LiveId" clId="{7191B413-D925-443A-A0C9-20DFD8053210}" dt="2022-06-13T14:55:35.122" v="3573" actId="14100"/>
          <ac:spMkLst>
            <pc:docMk/>
            <pc:sldMk cId="3606405869" sldId="263"/>
            <ac:spMk id="17" creationId="{7D2410C7-2472-4988-AA7C-D64F6B6DA62A}"/>
          </ac:spMkLst>
        </pc:spChg>
        <pc:spChg chg="add mod">
          <ac:chgData name="西村 翼" userId="5a6fcaf58e44607b" providerId="LiveId" clId="{7191B413-D925-443A-A0C9-20DFD8053210}" dt="2022-06-13T15:02:14.620" v="4184" actId="20577"/>
          <ac:spMkLst>
            <pc:docMk/>
            <pc:sldMk cId="3606405869" sldId="263"/>
            <ac:spMk id="18" creationId="{DE764119-8A16-4F27-810D-09EDFF22DA61}"/>
          </ac:spMkLst>
        </pc:spChg>
        <pc:spChg chg="add mod">
          <ac:chgData name="西村 翼" userId="5a6fcaf58e44607b" providerId="LiveId" clId="{7191B413-D925-443A-A0C9-20DFD8053210}" dt="2022-06-13T14:59:11.377" v="3795" actId="20577"/>
          <ac:spMkLst>
            <pc:docMk/>
            <pc:sldMk cId="3606405869" sldId="263"/>
            <ac:spMk id="25" creationId="{A12356DA-546F-4DEC-A0A6-07C7E601311D}"/>
          </ac:spMkLst>
        </pc:spChg>
        <pc:spChg chg="add mod">
          <ac:chgData name="西村 翼" userId="5a6fcaf58e44607b" providerId="LiveId" clId="{7191B413-D925-443A-A0C9-20DFD8053210}" dt="2022-06-13T14:56:13.287" v="3711" actId="1037"/>
          <ac:spMkLst>
            <pc:docMk/>
            <pc:sldMk cId="3606405869" sldId="263"/>
            <ac:spMk id="26" creationId="{12799EB2-2865-457D-9159-A62FCB168CAD}"/>
          </ac:spMkLst>
        </pc:spChg>
        <pc:spChg chg="add mod">
          <ac:chgData name="西村 翼" userId="5a6fcaf58e44607b" providerId="LiveId" clId="{7191B413-D925-443A-A0C9-20DFD8053210}" dt="2022-06-13T15:07:24.469" v="4609" actId="1076"/>
          <ac:spMkLst>
            <pc:docMk/>
            <pc:sldMk cId="3606405869" sldId="263"/>
            <ac:spMk id="34" creationId="{F8DFD47F-ABFA-4599-8C29-589A6D312EA3}"/>
          </ac:spMkLst>
        </pc:spChg>
        <pc:spChg chg="add mod">
          <ac:chgData name="西村 翼" userId="5a6fcaf58e44607b" providerId="LiveId" clId="{7191B413-D925-443A-A0C9-20DFD8053210}" dt="2022-06-13T15:07:24.469" v="4609" actId="1076"/>
          <ac:spMkLst>
            <pc:docMk/>
            <pc:sldMk cId="3606405869" sldId="263"/>
            <ac:spMk id="35" creationId="{EF410718-4521-4CD5-AEA6-A61E3278EC83}"/>
          </ac:spMkLst>
        </pc:spChg>
        <pc:spChg chg="add mod">
          <ac:chgData name="西村 翼" userId="5a6fcaf58e44607b" providerId="LiveId" clId="{7191B413-D925-443A-A0C9-20DFD8053210}" dt="2022-06-13T15:08:17.348" v="4695" actId="20577"/>
          <ac:spMkLst>
            <pc:docMk/>
            <pc:sldMk cId="3606405869" sldId="263"/>
            <ac:spMk id="37" creationId="{BA4EBDC6-9884-47A0-A11D-F6FC2B18B8E2}"/>
          </ac:spMkLst>
        </pc:spChg>
        <pc:picChg chg="add del mod">
          <ac:chgData name="西村 翼" userId="5a6fcaf58e44607b" providerId="LiveId" clId="{7191B413-D925-443A-A0C9-20DFD8053210}" dt="2022-06-13T13:53:12.440" v="716" actId="478"/>
          <ac:picMkLst>
            <pc:docMk/>
            <pc:sldMk cId="3606405869" sldId="263"/>
            <ac:picMk id="8" creationId="{A440460A-52C3-45AA-853B-AED894FC6443}"/>
          </ac:picMkLst>
        </pc:picChg>
        <pc:picChg chg="del mod">
          <ac:chgData name="西村 翼" userId="5a6fcaf58e44607b" providerId="LiveId" clId="{7191B413-D925-443A-A0C9-20DFD8053210}" dt="2022-06-13T15:04:37.005" v="4346" actId="478"/>
          <ac:picMkLst>
            <pc:docMk/>
            <pc:sldMk cId="3606405869" sldId="263"/>
            <ac:picMk id="10" creationId="{BADB6515-C892-498D-91B5-50F239A95E67}"/>
          </ac:picMkLst>
        </pc:picChg>
        <pc:picChg chg="add del mod">
          <ac:chgData name="西村 翼" userId="5a6fcaf58e44607b" providerId="LiveId" clId="{7191B413-D925-443A-A0C9-20DFD8053210}" dt="2022-06-13T14:53:08.878" v="3363" actId="478"/>
          <ac:picMkLst>
            <pc:docMk/>
            <pc:sldMk cId="3606405869" sldId="263"/>
            <ac:picMk id="11" creationId="{BFD3A23A-1BA0-4126-A469-4ED0E8C74914}"/>
          </ac:picMkLst>
        </pc:picChg>
        <pc:picChg chg="mod">
          <ac:chgData name="西村 翼" userId="5a6fcaf58e44607b" providerId="LiveId" clId="{7191B413-D925-443A-A0C9-20DFD8053210}" dt="2022-06-13T14:55:32.236" v="3572" actId="1076"/>
          <ac:picMkLst>
            <pc:docMk/>
            <pc:sldMk cId="3606405869" sldId="263"/>
            <ac:picMk id="12" creationId="{6745A407-AA1B-4AF5-A221-70EF664CC27D}"/>
          </ac:picMkLst>
        </pc:picChg>
        <pc:picChg chg="del">
          <ac:chgData name="西村 翼" userId="5a6fcaf58e44607b" providerId="LiveId" clId="{7191B413-D925-443A-A0C9-20DFD8053210}" dt="2022-06-13T14:53:08.878" v="3363" actId="478"/>
          <ac:picMkLst>
            <pc:docMk/>
            <pc:sldMk cId="3606405869" sldId="263"/>
            <ac:picMk id="15" creationId="{7539951A-1581-4E02-B8F9-83506F9566D7}"/>
          </ac:picMkLst>
        </pc:picChg>
        <pc:picChg chg="add mod">
          <ac:chgData name="西村 翼" userId="5a6fcaf58e44607b" providerId="LiveId" clId="{7191B413-D925-443A-A0C9-20DFD8053210}" dt="2022-06-13T14:55:28.322" v="3571" actId="1076"/>
          <ac:picMkLst>
            <pc:docMk/>
            <pc:sldMk cId="3606405869" sldId="263"/>
            <ac:picMk id="16" creationId="{AD14B53F-4EC0-4B52-A035-FC2CCC211CF5}"/>
          </ac:picMkLst>
        </pc:picChg>
        <pc:picChg chg="add mod">
          <ac:chgData name="西村 翼" userId="5a6fcaf58e44607b" providerId="LiveId" clId="{7191B413-D925-443A-A0C9-20DFD8053210}" dt="2022-06-13T15:04:32.181" v="4344" actId="1076"/>
          <ac:picMkLst>
            <pc:docMk/>
            <pc:sldMk cId="3606405869" sldId="263"/>
            <ac:picMk id="20" creationId="{8F08018B-47D1-4323-8160-55B2D428F73E}"/>
          </ac:picMkLst>
        </pc:picChg>
        <pc:picChg chg="add del mod">
          <ac:chgData name="西村 翼" userId="5a6fcaf58e44607b" providerId="LiveId" clId="{7191B413-D925-443A-A0C9-20DFD8053210}" dt="2022-06-13T15:04:37.005" v="4346" actId="478"/>
          <ac:picMkLst>
            <pc:docMk/>
            <pc:sldMk cId="3606405869" sldId="263"/>
            <ac:picMk id="21" creationId="{BE973C8A-11F0-4DA7-818C-667EBB75E7A5}"/>
          </ac:picMkLst>
        </pc:picChg>
        <pc:picChg chg="add del mod">
          <ac:chgData name="西村 翼" userId="5a6fcaf58e44607b" providerId="LiveId" clId="{7191B413-D925-443A-A0C9-20DFD8053210}" dt="2022-06-13T14:57:36.785" v="3725" actId="478"/>
          <ac:picMkLst>
            <pc:docMk/>
            <pc:sldMk cId="3606405869" sldId="263"/>
            <ac:picMk id="22" creationId="{2A10284F-D845-4993-8AB5-C4C0C8B2E0FE}"/>
          </ac:picMkLst>
        </pc:picChg>
        <pc:picChg chg="add mod">
          <ac:chgData name="西村 翼" userId="5a6fcaf58e44607b" providerId="LiveId" clId="{7191B413-D925-443A-A0C9-20DFD8053210}" dt="2022-06-13T15:07:24.469" v="4609" actId="1076"/>
          <ac:picMkLst>
            <pc:docMk/>
            <pc:sldMk cId="3606405869" sldId="263"/>
            <ac:picMk id="23" creationId="{F83F1BC1-D811-4230-9BF5-80B051F7FA09}"/>
          </ac:picMkLst>
        </pc:picChg>
        <pc:picChg chg="add del mod">
          <ac:chgData name="西村 翼" userId="5a6fcaf58e44607b" providerId="LiveId" clId="{7191B413-D925-443A-A0C9-20DFD8053210}" dt="2022-06-13T14:57:36.785" v="3725" actId="478"/>
          <ac:picMkLst>
            <pc:docMk/>
            <pc:sldMk cId="3606405869" sldId="263"/>
            <ac:picMk id="24" creationId="{BAEB41C1-6BC7-47A3-8265-B5BBD1C85C1A}"/>
          </ac:picMkLst>
        </pc:picChg>
        <pc:picChg chg="add mod">
          <ac:chgData name="西村 翼" userId="5a6fcaf58e44607b" providerId="LiveId" clId="{7191B413-D925-443A-A0C9-20DFD8053210}" dt="2022-06-13T15:07:24.469" v="4609" actId="1076"/>
          <ac:picMkLst>
            <pc:docMk/>
            <pc:sldMk cId="3606405869" sldId="263"/>
            <ac:picMk id="28" creationId="{E9853D78-A113-4CB1-A3D0-BC91F48ED363}"/>
          </ac:picMkLst>
        </pc:picChg>
        <pc:picChg chg="add del mod">
          <ac:chgData name="西村 翼" userId="5a6fcaf58e44607b" providerId="LiveId" clId="{7191B413-D925-443A-A0C9-20DFD8053210}" dt="2022-06-13T14:57:36.785" v="3725" actId="478"/>
          <ac:picMkLst>
            <pc:docMk/>
            <pc:sldMk cId="3606405869" sldId="263"/>
            <ac:picMk id="29" creationId="{6E6F1BF1-E3C8-4FC9-BB80-038BE5640DDF}"/>
          </ac:picMkLst>
        </pc:picChg>
        <pc:picChg chg="add del mod">
          <ac:chgData name="西村 翼" userId="5a6fcaf58e44607b" providerId="LiveId" clId="{7191B413-D925-443A-A0C9-20DFD8053210}" dt="2022-06-13T14:57:36.785" v="3725" actId="478"/>
          <ac:picMkLst>
            <pc:docMk/>
            <pc:sldMk cId="3606405869" sldId="263"/>
            <ac:picMk id="30" creationId="{1F5A4D10-A513-4610-8BA3-6B7CBFDB4545}"/>
          </ac:picMkLst>
        </pc:picChg>
        <pc:picChg chg="add del mod">
          <ac:chgData name="西村 翼" userId="5a6fcaf58e44607b" providerId="LiveId" clId="{7191B413-D925-443A-A0C9-20DFD8053210}" dt="2022-06-13T14:57:36.785" v="3725" actId="478"/>
          <ac:picMkLst>
            <pc:docMk/>
            <pc:sldMk cId="3606405869" sldId="263"/>
            <ac:picMk id="31" creationId="{955565E2-6CCC-4DF0-9C5D-CFA89CAFAF66}"/>
          </ac:picMkLst>
        </pc:picChg>
        <pc:picChg chg="add mod">
          <ac:chgData name="西村 翼" userId="5a6fcaf58e44607b" providerId="LiveId" clId="{7191B413-D925-443A-A0C9-20DFD8053210}" dt="2022-06-13T15:07:35.427" v="4611" actId="1076"/>
          <ac:picMkLst>
            <pc:docMk/>
            <pc:sldMk cId="3606405869" sldId="263"/>
            <ac:picMk id="36" creationId="{68356E97-81B2-4B8B-9008-1AC9CA0DA897}"/>
          </ac:picMkLst>
        </pc:picChg>
        <pc:picChg chg="add del">
          <ac:chgData name="西村 翼" userId="5a6fcaf58e44607b" providerId="LiveId" clId="{7191B413-D925-443A-A0C9-20DFD8053210}" dt="2022-06-13T14:53:08.878" v="3363" actId="478"/>
          <ac:picMkLst>
            <pc:docMk/>
            <pc:sldMk cId="3606405869" sldId="263"/>
            <ac:picMk id="38" creationId="{B414B952-6415-4410-BA8E-C1F4FC17C0F1}"/>
          </ac:picMkLst>
        </pc:picChg>
        <pc:picChg chg="del mod">
          <ac:chgData name="西村 翼" userId="5a6fcaf58e44607b" providerId="LiveId" clId="{7191B413-D925-443A-A0C9-20DFD8053210}" dt="2022-06-13T14:53:08.878" v="3363" actId="478"/>
          <ac:picMkLst>
            <pc:docMk/>
            <pc:sldMk cId="3606405869" sldId="263"/>
            <ac:picMk id="40" creationId="{E955C0F0-DC66-46A3-B8E1-EAA77D1FE1E9}"/>
          </ac:picMkLst>
        </pc:picChg>
      </pc:sldChg>
      <pc:sldChg chg="addSp delSp modSp add mod">
        <pc:chgData name="西村 翼" userId="5a6fcaf58e44607b" providerId="LiveId" clId="{7191B413-D925-443A-A0C9-20DFD8053210}" dt="2022-06-13T15:43:07.882" v="6862" actId="20577"/>
        <pc:sldMkLst>
          <pc:docMk/>
          <pc:sldMk cId="2682182910" sldId="264"/>
        </pc:sldMkLst>
        <pc:spChg chg="mod">
          <ac:chgData name="西村 翼" userId="5a6fcaf58e44607b" providerId="LiveId" clId="{7191B413-D925-443A-A0C9-20DFD8053210}" dt="2022-06-13T14:25:58.768" v="1863" actId="20577"/>
          <ac:spMkLst>
            <pc:docMk/>
            <pc:sldMk cId="2682182910" sldId="264"/>
            <ac:spMk id="2" creationId="{6ABA6342-7398-FAB9-64CF-A5A2F0E5B965}"/>
          </ac:spMkLst>
        </pc:spChg>
        <pc:spChg chg="mod">
          <ac:chgData name="西村 翼" userId="5a6fcaf58e44607b" providerId="LiveId" clId="{7191B413-D925-443A-A0C9-20DFD8053210}" dt="2022-06-13T14:16:02.870" v="1735" actId="1076"/>
          <ac:spMkLst>
            <pc:docMk/>
            <pc:sldMk cId="2682182910" sldId="264"/>
            <ac:spMk id="3" creationId="{5FC12B2F-7EAA-9419-6AD4-ABEB8361B330}"/>
          </ac:spMkLst>
        </pc:spChg>
        <pc:spChg chg="add mod">
          <ac:chgData name="西村 翼" userId="5a6fcaf58e44607b" providerId="LiveId" clId="{7191B413-D925-443A-A0C9-20DFD8053210}" dt="2022-06-13T14:17:35.020" v="1844" actId="1076"/>
          <ac:spMkLst>
            <pc:docMk/>
            <pc:sldMk cId="2682182910" sldId="264"/>
            <ac:spMk id="7" creationId="{8C7D263D-388D-403F-BA3C-7D1FB340CEAC}"/>
          </ac:spMkLst>
        </pc:spChg>
        <pc:spChg chg="add mod">
          <ac:chgData name="西村 翼" userId="5a6fcaf58e44607b" providerId="LiveId" clId="{7191B413-D925-443A-A0C9-20DFD8053210}" dt="2022-06-13T14:17:35.020" v="1844" actId="1076"/>
          <ac:spMkLst>
            <pc:docMk/>
            <pc:sldMk cId="2682182910" sldId="264"/>
            <ac:spMk id="30" creationId="{EB2F1740-836C-409F-9E55-910F8D96B933}"/>
          </ac:spMkLst>
        </pc:spChg>
        <pc:spChg chg="add mod">
          <ac:chgData name="西村 翼" userId="5a6fcaf58e44607b" providerId="LiveId" clId="{7191B413-D925-443A-A0C9-20DFD8053210}" dt="2022-06-13T15:43:07.882" v="6862" actId="20577"/>
          <ac:spMkLst>
            <pc:docMk/>
            <pc:sldMk cId="2682182910" sldId="264"/>
            <ac:spMk id="32" creationId="{40A45C3F-F50E-4FFA-A9D0-D9A9E41CD6FB}"/>
          </ac:spMkLst>
        </pc:spChg>
        <pc:spChg chg="add mod">
          <ac:chgData name="西村 翼" userId="5a6fcaf58e44607b" providerId="LiveId" clId="{7191B413-D925-443A-A0C9-20DFD8053210}" dt="2022-06-13T14:20:51.258" v="1850" actId="1076"/>
          <ac:spMkLst>
            <pc:docMk/>
            <pc:sldMk cId="2682182910" sldId="264"/>
            <ac:spMk id="35" creationId="{19FF5FC9-DFDF-45FA-B8DE-AE866E830FEF}"/>
          </ac:spMkLst>
        </pc:spChg>
        <pc:spChg chg="add mod">
          <ac:chgData name="西村 翼" userId="5a6fcaf58e44607b" providerId="LiveId" clId="{7191B413-D925-443A-A0C9-20DFD8053210}" dt="2022-06-13T14:17:35.020" v="1844" actId="1076"/>
          <ac:spMkLst>
            <pc:docMk/>
            <pc:sldMk cId="2682182910" sldId="264"/>
            <ac:spMk id="36" creationId="{AF0C00B8-EAC6-468A-91D8-5EAEE2BA08B9}"/>
          </ac:spMkLst>
        </pc:spChg>
        <pc:spChg chg="mod">
          <ac:chgData name="西村 翼" userId="5a6fcaf58e44607b" providerId="LiveId" clId="{7191B413-D925-443A-A0C9-20DFD8053210}" dt="2022-06-13T14:20:51.258" v="1850" actId="1076"/>
          <ac:spMkLst>
            <pc:docMk/>
            <pc:sldMk cId="2682182910" sldId="264"/>
            <ac:spMk id="44" creationId="{345486BD-524F-4D47-910E-D01162CECECD}"/>
          </ac:spMkLst>
        </pc:spChg>
        <pc:spChg chg="del mod">
          <ac:chgData name="西村 翼" userId="5a6fcaf58e44607b" providerId="LiveId" clId="{7191B413-D925-443A-A0C9-20DFD8053210}" dt="2022-06-13T14:11:41.074" v="1441" actId="478"/>
          <ac:spMkLst>
            <pc:docMk/>
            <pc:sldMk cId="2682182910" sldId="264"/>
            <ac:spMk id="64" creationId="{4F125717-8C29-4902-AD3B-E442409D19A3}"/>
          </ac:spMkLst>
        </pc:spChg>
        <pc:spChg chg="del mod">
          <ac:chgData name="西村 翼" userId="5a6fcaf58e44607b" providerId="LiveId" clId="{7191B413-D925-443A-A0C9-20DFD8053210}" dt="2022-06-13T14:11:41.074" v="1441" actId="478"/>
          <ac:spMkLst>
            <pc:docMk/>
            <pc:sldMk cId="2682182910" sldId="264"/>
            <ac:spMk id="69" creationId="{6A9AB595-0402-4422-9C84-AC1ED8459749}"/>
          </ac:spMkLst>
        </pc:spChg>
        <pc:spChg chg="del mod">
          <ac:chgData name="西村 翼" userId="5a6fcaf58e44607b" providerId="LiveId" clId="{7191B413-D925-443A-A0C9-20DFD8053210}" dt="2022-06-13T14:11:41.074" v="1441" actId="478"/>
          <ac:spMkLst>
            <pc:docMk/>
            <pc:sldMk cId="2682182910" sldId="264"/>
            <ac:spMk id="70" creationId="{599A2860-3B2D-4B36-862C-096E6F3F3436}"/>
          </ac:spMkLst>
        </pc:spChg>
        <pc:spChg chg="del mod">
          <ac:chgData name="西村 翼" userId="5a6fcaf58e44607b" providerId="LiveId" clId="{7191B413-D925-443A-A0C9-20DFD8053210}" dt="2022-06-13T14:11:41.074" v="1441" actId="478"/>
          <ac:spMkLst>
            <pc:docMk/>
            <pc:sldMk cId="2682182910" sldId="264"/>
            <ac:spMk id="71" creationId="{9B714845-7498-416A-BA1D-0243DC317B5C}"/>
          </ac:spMkLst>
        </pc:spChg>
        <pc:grpChg chg="del mod">
          <ac:chgData name="西村 翼" userId="5a6fcaf58e44607b" providerId="LiveId" clId="{7191B413-D925-443A-A0C9-20DFD8053210}" dt="2022-06-13T14:11:41.074" v="1441" actId="478"/>
          <ac:grpSpMkLst>
            <pc:docMk/>
            <pc:sldMk cId="2682182910" sldId="264"/>
            <ac:grpSpMk id="41" creationId="{8AB35702-BA54-47FA-8A72-D0EA140DB660}"/>
          </ac:grpSpMkLst>
        </pc:grpChg>
        <pc:grpChg chg="del mod">
          <ac:chgData name="西村 翼" userId="5a6fcaf58e44607b" providerId="LiveId" clId="{7191B413-D925-443A-A0C9-20DFD8053210}" dt="2022-06-13T14:11:41.074" v="1441" actId="478"/>
          <ac:grpSpMkLst>
            <pc:docMk/>
            <pc:sldMk cId="2682182910" sldId="264"/>
            <ac:grpSpMk id="42" creationId="{494A278A-A858-4361-9693-772631BD061D}"/>
          </ac:grpSpMkLst>
        </pc:grpChg>
        <pc:grpChg chg="del mod">
          <ac:chgData name="西村 翼" userId="5a6fcaf58e44607b" providerId="LiveId" clId="{7191B413-D925-443A-A0C9-20DFD8053210}" dt="2022-06-13T14:11:41.074" v="1441" actId="478"/>
          <ac:grpSpMkLst>
            <pc:docMk/>
            <pc:sldMk cId="2682182910" sldId="264"/>
            <ac:grpSpMk id="53" creationId="{CBC31E1E-2DD8-4479-9EBD-B1E6ACCB09D9}"/>
          </ac:grpSpMkLst>
        </pc:grpChg>
        <pc:grpChg chg="del mod">
          <ac:chgData name="西村 翼" userId="5a6fcaf58e44607b" providerId="LiveId" clId="{7191B413-D925-443A-A0C9-20DFD8053210}" dt="2022-06-13T14:11:41.074" v="1441" actId="478"/>
          <ac:grpSpMkLst>
            <pc:docMk/>
            <pc:sldMk cId="2682182910" sldId="264"/>
            <ac:grpSpMk id="54" creationId="{1B253BC4-F424-4BED-A500-7F9ACE8C155A}"/>
          </ac:grpSpMkLst>
        </pc:grpChg>
        <pc:picChg chg="add mod">
          <ac:chgData name="西村 翼" userId="5a6fcaf58e44607b" providerId="LiveId" clId="{7191B413-D925-443A-A0C9-20DFD8053210}" dt="2022-06-13T14:20:57.189" v="1852" actId="1076"/>
          <ac:picMkLst>
            <pc:docMk/>
            <pc:sldMk cId="2682182910" sldId="264"/>
            <ac:picMk id="9" creationId="{9982C093-7EBE-442C-969B-B64492A34CDE}"/>
          </ac:picMkLst>
        </pc:picChg>
        <pc:picChg chg="add mod">
          <ac:chgData name="西村 翼" userId="5a6fcaf58e44607b" providerId="LiveId" clId="{7191B413-D925-443A-A0C9-20DFD8053210}" dt="2022-06-13T14:17:35.020" v="1844" actId="1076"/>
          <ac:picMkLst>
            <pc:docMk/>
            <pc:sldMk cId="2682182910" sldId="264"/>
            <ac:picMk id="29" creationId="{49187DF2-E16F-4B6D-9EEC-0A05EB7C62CE}"/>
          </ac:picMkLst>
        </pc:picChg>
        <pc:picChg chg="add mod">
          <ac:chgData name="西村 翼" userId="5a6fcaf58e44607b" providerId="LiveId" clId="{7191B413-D925-443A-A0C9-20DFD8053210}" dt="2022-06-13T14:17:35.020" v="1844" actId="1076"/>
          <ac:picMkLst>
            <pc:docMk/>
            <pc:sldMk cId="2682182910" sldId="264"/>
            <ac:picMk id="31" creationId="{7FB5100B-1FF8-491D-B662-9B5B4CD8B6C0}"/>
          </ac:picMkLst>
        </pc:picChg>
        <pc:picChg chg="add mod">
          <ac:chgData name="西村 翼" userId="5a6fcaf58e44607b" providerId="LiveId" clId="{7191B413-D925-443A-A0C9-20DFD8053210}" dt="2022-06-13T14:20:51.258" v="1850" actId="1076"/>
          <ac:picMkLst>
            <pc:docMk/>
            <pc:sldMk cId="2682182910" sldId="264"/>
            <ac:picMk id="34" creationId="{9ABDC1B4-8657-438A-BB59-E5E020F4262B}"/>
          </ac:picMkLst>
        </pc:picChg>
        <pc:picChg chg="mod">
          <ac:chgData name="西村 翼" userId="5a6fcaf58e44607b" providerId="LiveId" clId="{7191B413-D925-443A-A0C9-20DFD8053210}" dt="2022-06-13T14:20:51.258" v="1850" actId="1076"/>
          <ac:picMkLst>
            <pc:docMk/>
            <pc:sldMk cId="2682182910" sldId="264"/>
            <ac:picMk id="43" creationId="{9FEB71C8-BAC5-4AAA-9690-D2677D6F5AFC}"/>
          </ac:picMkLst>
        </pc:picChg>
        <pc:cxnChg chg="del mod">
          <ac:chgData name="西村 翼" userId="5a6fcaf58e44607b" providerId="LiveId" clId="{7191B413-D925-443A-A0C9-20DFD8053210}" dt="2022-06-13T14:11:41.074" v="1441" actId="478"/>
          <ac:cxnSpMkLst>
            <pc:docMk/>
            <pc:sldMk cId="2682182910" sldId="264"/>
            <ac:cxnSpMk id="57" creationId="{7A91699F-0826-495C-B0FD-8C7824CB6144}"/>
          </ac:cxnSpMkLst>
        </pc:cxnChg>
        <pc:cxnChg chg="del mod">
          <ac:chgData name="西村 翼" userId="5a6fcaf58e44607b" providerId="LiveId" clId="{7191B413-D925-443A-A0C9-20DFD8053210}" dt="2022-06-13T14:11:41.074" v="1441" actId="478"/>
          <ac:cxnSpMkLst>
            <pc:docMk/>
            <pc:sldMk cId="2682182910" sldId="264"/>
            <ac:cxnSpMk id="60" creationId="{7A79C4C8-429B-4BC5-9D78-64EE380E29CE}"/>
          </ac:cxnSpMkLst>
        </pc:cxnChg>
        <pc:cxnChg chg="del mod">
          <ac:chgData name="西村 翼" userId="5a6fcaf58e44607b" providerId="LiveId" clId="{7191B413-D925-443A-A0C9-20DFD8053210}" dt="2022-06-13T14:11:43.210" v="1442" actId="478"/>
          <ac:cxnSpMkLst>
            <pc:docMk/>
            <pc:sldMk cId="2682182910" sldId="264"/>
            <ac:cxnSpMk id="65" creationId="{0508FDFF-0745-425D-A9D2-799DAF1BC9ED}"/>
          </ac:cxnSpMkLst>
        </pc:cxnChg>
        <pc:cxnChg chg="del mod">
          <ac:chgData name="西村 翼" userId="5a6fcaf58e44607b" providerId="LiveId" clId="{7191B413-D925-443A-A0C9-20DFD8053210}" dt="2022-06-13T14:11:41.074" v="1441" actId="478"/>
          <ac:cxnSpMkLst>
            <pc:docMk/>
            <pc:sldMk cId="2682182910" sldId="264"/>
            <ac:cxnSpMk id="66" creationId="{A0FDAF4F-E546-4F3D-96C5-D1FCEF6ADBE3}"/>
          </ac:cxnSpMkLst>
        </pc:cxnChg>
      </pc:sldChg>
      <pc:sldChg chg="addSp delSp modSp add mod ord">
        <pc:chgData name="西村 翼" userId="5a6fcaf58e44607b" providerId="LiveId" clId="{7191B413-D925-443A-A0C9-20DFD8053210}" dt="2022-06-13T16:16:14.701" v="8837" actId="14100"/>
        <pc:sldMkLst>
          <pc:docMk/>
          <pc:sldMk cId="3202270156" sldId="265"/>
        </pc:sldMkLst>
        <pc:spChg chg="mod">
          <ac:chgData name="西村 翼" userId="5a6fcaf58e44607b" providerId="LiveId" clId="{7191B413-D925-443A-A0C9-20DFD8053210}" dt="2022-06-13T14:28:35.769" v="1893" actId="20577"/>
          <ac:spMkLst>
            <pc:docMk/>
            <pc:sldMk cId="3202270156" sldId="265"/>
            <ac:spMk id="2" creationId="{6ABA6342-7398-FAB9-64CF-A5A2F0E5B965}"/>
          </ac:spMkLst>
        </pc:spChg>
        <pc:spChg chg="mod">
          <ac:chgData name="西村 翼" userId="5a6fcaf58e44607b" providerId="LiveId" clId="{7191B413-D925-443A-A0C9-20DFD8053210}" dt="2022-06-13T16:16:01.247" v="8835" actId="20577"/>
          <ac:spMkLst>
            <pc:docMk/>
            <pc:sldMk cId="3202270156" sldId="265"/>
            <ac:spMk id="3" creationId="{5FC12B2F-7EAA-9419-6AD4-ABEB8361B330}"/>
          </ac:spMkLst>
        </pc:spChg>
        <pc:spChg chg="add mod">
          <ac:chgData name="西村 翼" userId="5a6fcaf58e44607b" providerId="LiveId" clId="{7191B413-D925-443A-A0C9-20DFD8053210}" dt="2022-06-13T16:16:14.701" v="8837" actId="14100"/>
          <ac:spMkLst>
            <pc:docMk/>
            <pc:sldMk cId="3202270156" sldId="265"/>
            <ac:spMk id="13" creationId="{67CD9FF0-D184-4E2A-9A7B-AF1C093A7365}"/>
          </ac:spMkLst>
        </pc:spChg>
        <pc:spChg chg="add mod">
          <ac:chgData name="西村 翼" userId="5a6fcaf58e44607b" providerId="LiveId" clId="{7191B413-D925-443A-A0C9-20DFD8053210}" dt="2022-06-13T15:46:17.808" v="7142" actId="164"/>
          <ac:spMkLst>
            <pc:docMk/>
            <pc:sldMk cId="3202270156" sldId="265"/>
            <ac:spMk id="19" creationId="{41203393-5722-475D-973B-2766BE2A5091}"/>
          </ac:spMkLst>
        </pc:spChg>
        <pc:spChg chg="add mod">
          <ac:chgData name="西村 翼" userId="5a6fcaf58e44607b" providerId="LiveId" clId="{7191B413-D925-443A-A0C9-20DFD8053210}" dt="2022-06-13T15:46:17.808" v="7142" actId="164"/>
          <ac:spMkLst>
            <pc:docMk/>
            <pc:sldMk cId="3202270156" sldId="265"/>
            <ac:spMk id="26" creationId="{CAC102AA-3E8C-4299-A38D-4900CCBA5491}"/>
          </ac:spMkLst>
        </pc:spChg>
        <pc:spChg chg="add mod">
          <ac:chgData name="西村 翼" userId="5a6fcaf58e44607b" providerId="LiveId" clId="{7191B413-D925-443A-A0C9-20DFD8053210}" dt="2022-06-13T15:46:17.808" v="7142" actId="164"/>
          <ac:spMkLst>
            <pc:docMk/>
            <pc:sldMk cId="3202270156" sldId="265"/>
            <ac:spMk id="27" creationId="{E795EB52-72C7-4D7C-89E8-974B39BEDA79}"/>
          </ac:spMkLst>
        </pc:spChg>
        <pc:spChg chg="add mod">
          <ac:chgData name="西村 翼" userId="5a6fcaf58e44607b" providerId="LiveId" clId="{7191B413-D925-443A-A0C9-20DFD8053210}" dt="2022-06-13T15:47:09.779" v="7154" actId="14100"/>
          <ac:spMkLst>
            <pc:docMk/>
            <pc:sldMk cId="3202270156" sldId="265"/>
            <ac:spMk id="28" creationId="{BB10785E-61DE-4D02-9E53-4EE838C57028}"/>
          </ac:spMkLst>
        </pc:spChg>
        <pc:spChg chg="add mod">
          <ac:chgData name="西村 翼" userId="5a6fcaf58e44607b" providerId="LiveId" clId="{7191B413-D925-443A-A0C9-20DFD8053210}" dt="2022-06-13T14:42:26.111" v="2870" actId="571"/>
          <ac:spMkLst>
            <pc:docMk/>
            <pc:sldMk cId="3202270156" sldId="265"/>
            <ac:spMk id="30" creationId="{5BF00C22-2B5A-41B9-B5AE-CB1E10F86C66}"/>
          </ac:spMkLst>
        </pc:spChg>
        <pc:spChg chg="add mod">
          <ac:chgData name="西村 翼" userId="5a6fcaf58e44607b" providerId="LiveId" clId="{7191B413-D925-443A-A0C9-20DFD8053210}" dt="2022-06-13T15:48:38.791" v="7331" actId="20577"/>
          <ac:spMkLst>
            <pc:docMk/>
            <pc:sldMk cId="3202270156" sldId="265"/>
            <ac:spMk id="37" creationId="{27E8939D-BF16-4C39-A90D-6B067D8B450C}"/>
          </ac:spMkLst>
        </pc:spChg>
        <pc:grpChg chg="add mod">
          <ac:chgData name="西村 翼" userId="5a6fcaf58e44607b" providerId="LiveId" clId="{7191B413-D925-443A-A0C9-20DFD8053210}" dt="2022-06-13T15:46:17.808" v="7142" actId="164"/>
          <ac:grpSpMkLst>
            <pc:docMk/>
            <pc:sldMk cId="3202270156" sldId="265"/>
            <ac:grpSpMk id="16" creationId="{4241B48F-42E3-448D-BEAA-8945F684CC16}"/>
          </ac:grpSpMkLst>
        </pc:grpChg>
        <pc:picChg chg="add mod">
          <ac:chgData name="西村 翼" userId="5a6fcaf58e44607b" providerId="LiveId" clId="{7191B413-D925-443A-A0C9-20DFD8053210}" dt="2022-06-13T15:46:17.808" v="7142" actId="164"/>
          <ac:picMkLst>
            <pc:docMk/>
            <pc:sldMk cId="3202270156" sldId="265"/>
            <ac:picMk id="8" creationId="{5F8C1B7F-C9EE-4625-BDB7-CC6CB88C1786}"/>
          </ac:picMkLst>
        </pc:picChg>
        <pc:picChg chg="del mod">
          <ac:chgData name="西村 翼" userId="5a6fcaf58e44607b" providerId="LiveId" clId="{7191B413-D925-443A-A0C9-20DFD8053210}" dt="2022-06-13T14:40:45.865" v="2678" actId="478"/>
          <ac:picMkLst>
            <pc:docMk/>
            <pc:sldMk cId="3202270156" sldId="265"/>
            <ac:picMk id="10" creationId="{BADB6515-C892-498D-91B5-50F239A95E67}"/>
          </ac:picMkLst>
        </pc:picChg>
        <pc:picChg chg="del">
          <ac:chgData name="西村 翼" userId="5a6fcaf58e44607b" providerId="LiveId" clId="{7191B413-D925-443A-A0C9-20DFD8053210}" dt="2022-06-13T14:36:16.440" v="2304" actId="478"/>
          <ac:picMkLst>
            <pc:docMk/>
            <pc:sldMk cId="3202270156" sldId="265"/>
            <ac:picMk id="11" creationId="{BFD3A23A-1BA0-4126-A469-4ED0E8C74914}"/>
          </ac:picMkLst>
        </pc:picChg>
        <pc:picChg chg="del mod">
          <ac:chgData name="西村 翼" userId="5a6fcaf58e44607b" providerId="LiveId" clId="{7191B413-D925-443A-A0C9-20DFD8053210}" dt="2022-06-13T14:34:45.820" v="2209" actId="478"/>
          <ac:picMkLst>
            <pc:docMk/>
            <pc:sldMk cId="3202270156" sldId="265"/>
            <ac:picMk id="12" creationId="{6745A407-AA1B-4AF5-A221-70EF664CC27D}"/>
          </ac:picMkLst>
        </pc:picChg>
        <pc:picChg chg="add mod">
          <ac:chgData name="西村 翼" userId="5a6fcaf58e44607b" providerId="LiveId" clId="{7191B413-D925-443A-A0C9-20DFD8053210}" dt="2022-06-13T15:46:17.808" v="7142" actId="164"/>
          <ac:picMkLst>
            <pc:docMk/>
            <pc:sldMk cId="3202270156" sldId="265"/>
            <ac:picMk id="14" creationId="{40E1D29F-1DCE-4920-8DB6-C02A10D1E64B}"/>
          </ac:picMkLst>
        </pc:picChg>
        <pc:picChg chg="del">
          <ac:chgData name="西村 翼" userId="5a6fcaf58e44607b" providerId="LiveId" clId="{7191B413-D925-443A-A0C9-20DFD8053210}" dt="2022-06-13T14:36:23.177" v="2307" actId="478"/>
          <ac:picMkLst>
            <pc:docMk/>
            <pc:sldMk cId="3202270156" sldId="265"/>
            <ac:picMk id="15" creationId="{7539951A-1581-4E02-B8F9-83506F9566D7}"/>
          </ac:picMkLst>
        </pc:picChg>
        <pc:picChg chg="add mod">
          <ac:chgData name="西村 翼" userId="5a6fcaf58e44607b" providerId="LiveId" clId="{7191B413-D925-443A-A0C9-20DFD8053210}" dt="2022-06-13T15:46:17.808" v="7142" actId="164"/>
          <ac:picMkLst>
            <pc:docMk/>
            <pc:sldMk cId="3202270156" sldId="265"/>
            <ac:picMk id="18" creationId="{3EC4747F-8199-4602-9F3D-7ACE3311A2E1}"/>
          </ac:picMkLst>
        </pc:picChg>
        <pc:picChg chg="add del mod">
          <ac:chgData name="西村 翼" userId="5a6fcaf58e44607b" providerId="LiveId" clId="{7191B413-D925-443A-A0C9-20DFD8053210}" dt="2022-06-13T14:36:16.440" v="2304" actId="478"/>
          <ac:picMkLst>
            <pc:docMk/>
            <pc:sldMk cId="3202270156" sldId="265"/>
            <ac:picMk id="20" creationId="{5FFCB64E-10B7-48B6-96C9-CABA44C7D479}"/>
          </ac:picMkLst>
        </pc:picChg>
        <pc:picChg chg="add del mod">
          <ac:chgData name="西村 翼" userId="5a6fcaf58e44607b" providerId="LiveId" clId="{7191B413-D925-443A-A0C9-20DFD8053210}" dt="2022-06-13T14:36:16.440" v="2304" actId="478"/>
          <ac:picMkLst>
            <pc:docMk/>
            <pc:sldMk cId="3202270156" sldId="265"/>
            <ac:picMk id="21" creationId="{9424132D-F33F-4E0F-8CD6-DE8F7BB21037}"/>
          </ac:picMkLst>
        </pc:picChg>
        <pc:picChg chg="add del mod">
          <ac:chgData name="西村 翼" userId="5a6fcaf58e44607b" providerId="LiveId" clId="{7191B413-D925-443A-A0C9-20DFD8053210}" dt="2022-06-13T14:36:21.389" v="2306" actId="478"/>
          <ac:picMkLst>
            <pc:docMk/>
            <pc:sldMk cId="3202270156" sldId="265"/>
            <ac:picMk id="22" creationId="{984CFFFB-2149-4F86-B1A5-8E9998394094}"/>
          </ac:picMkLst>
        </pc:picChg>
        <pc:picChg chg="add mod">
          <ac:chgData name="西村 翼" userId="5a6fcaf58e44607b" providerId="LiveId" clId="{7191B413-D925-443A-A0C9-20DFD8053210}" dt="2022-06-13T14:36:36.179" v="2311" actId="571"/>
          <ac:picMkLst>
            <pc:docMk/>
            <pc:sldMk cId="3202270156" sldId="265"/>
            <ac:picMk id="23" creationId="{D3D34131-C76A-4509-A7E2-0226F435FEE6}"/>
          </ac:picMkLst>
        </pc:picChg>
        <pc:picChg chg="add mod">
          <ac:chgData name="西村 翼" userId="5a6fcaf58e44607b" providerId="LiveId" clId="{7191B413-D925-443A-A0C9-20DFD8053210}" dt="2022-06-13T14:36:36.179" v="2311" actId="571"/>
          <ac:picMkLst>
            <pc:docMk/>
            <pc:sldMk cId="3202270156" sldId="265"/>
            <ac:picMk id="24" creationId="{D4498D06-BE2A-4B9B-AA6E-150872FCE967}"/>
          </ac:picMkLst>
        </pc:picChg>
        <pc:picChg chg="add del mod">
          <ac:chgData name="西村 翼" userId="5a6fcaf58e44607b" providerId="LiveId" clId="{7191B413-D925-443A-A0C9-20DFD8053210}" dt="2022-06-13T14:42:41.231" v="2874" actId="478"/>
          <ac:picMkLst>
            <pc:docMk/>
            <pc:sldMk cId="3202270156" sldId="265"/>
            <ac:picMk id="25" creationId="{1F2329E1-EBE4-4159-8E32-46617E275827}"/>
          </ac:picMkLst>
        </pc:picChg>
        <pc:picChg chg="add mod">
          <ac:chgData name="西村 翼" userId="5a6fcaf58e44607b" providerId="LiveId" clId="{7191B413-D925-443A-A0C9-20DFD8053210}" dt="2022-06-13T15:46:54.462" v="7149" actId="1076"/>
          <ac:picMkLst>
            <pc:docMk/>
            <pc:sldMk cId="3202270156" sldId="265"/>
            <ac:picMk id="29" creationId="{D835A863-EA66-43CB-8EE9-BA8DED98820C}"/>
          </ac:picMkLst>
        </pc:picChg>
        <pc:picChg chg="add mod">
          <ac:chgData name="西村 翼" userId="5a6fcaf58e44607b" providerId="LiveId" clId="{7191B413-D925-443A-A0C9-20DFD8053210}" dt="2022-06-13T14:42:26.111" v="2870" actId="571"/>
          <ac:picMkLst>
            <pc:docMk/>
            <pc:sldMk cId="3202270156" sldId="265"/>
            <ac:picMk id="31" creationId="{AA2BD243-E1F7-48CE-97E6-AF627733471A}"/>
          </ac:picMkLst>
        </pc:picChg>
        <pc:picChg chg="add mod">
          <ac:chgData name="西村 翼" userId="5a6fcaf58e44607b" providerId="LiveId" clId="{7191B413-D925-443A-A0C9-20DFD8053210}" dt="2022-06-13T15:46:17.808" v="7142" actId="164"/>
          <ac:picMkLst>
            <pc:docMk/>
            <pc:sldMk cId="3202270156" sldId="265"/>
            <ac:picMk id="32" creationId="{8BF52A98-F5E6-44D1-9521-4A9CB1D36F22}"/>
          </ac:picMkLst>
        </pc:picChg>
        <pc:picChg chg="add mod">
          <ac:chgData name="西村 翼" userId="5a6fcaf58e44607b" providerId="LiveId" clId="{7191B413-D925-443A-A0C9-20DFD8053210}" dt="2022-06-13T15:46:09.275" v="7140" actId="571"/>
          <ac:picMkLst>
            <pc:docMk/>
            <pc:sldMk cId="3202270156" sldId="265"/>
            <ac:picMk id="33" creationId="{F428CFF8-57BA-48B2-97D9-5C9026544542}"/>
          </ac:picMkLst>
        </pc:picChg>
        <pc:picChg chg="add mod">
          <ac:chgData name="西村 翼" userId="5a6fcaf58e44607b" providerId="LiveId" clId="{7191B413-D925-443A-A0C9-20DFD8053210}" dt="2022-06-13T15:46:09.275" v="7140" actId="571"/>
          <ac:picMkLst>
            <pc:docMk/>
            <pc:sldMk cId="3202270156" sldId="265"/>
            <ac:picMk id="34" creationId="{C558FF72-48BE-470E-9B94-8CFB7F56EEA1}"/>
          </ac:picMkLst>
        </pc:picChg>
        <pc:picChg chg="add mod">
          <ac:chgData name="西村 翼" userId="5a6fcaf58e44607b" providerId="LiveId" clId="{7191B413-D925-443A-A0C9-20DFD8053210}" dt="2022-06-13T15:47:17.517" v="7155" actId="1076"/>
          <ac:picMkLst>
            <pc:docMk/>
            <pc:sldMk cId="3202270156" sldId="265"/>
            <ac:picMk id="36" creationId="{145CDD5D-E619-4C6B-A5CC-FFBC45A0E11F}"/>
          </ac:picMkLst>
        </pc:picChg>
        <pc:picChg chg="del">
          <ac:chgData name="西村 翼" userId="5a6fcaf58e44607b" providerId="LiveId" clId="{7191B413-D925-443A-A0C9-20DFD8053210}" dt="2022-06-13T14:37:35.850" v="2404" actId="478"/>
          <ac:picMkLst>
            <pc:docMk/>
            <pc:sldMk cId="3202270156" sldId="265"/>
            <ac:picMk id="38" creationId="{B414B952-6415-4410-BA8E-C1F4FC17C0F1}"/>
          </ac:picMkLst>
        </pc:picChg>
        <pc:picChg chg="del">
          <ac:chgData name="西村 翼" userId="5a6fcaf58e44607b" providerId="LiveId" clId="{7191B413-D925-443A-A0C9-20DFD8053210}" dt="2022-06-13T14:36:21.389" v="2306" actId="478"/>
          <ac:picMkLst>
            <pc:docMk/>
            <pc:sldMk cId="3202270156" sldId="265"/>
            <ac:picMk id="40" creationId="{E955C0F0-DC66-46A3-B8E1-EAA77D1FE1E9}"/>
          </ac:picMkLst>
        </pc:picChg>
      </pc:sldChg>
      <pc:sldChg chg="addSp delSp modSp add mod">
        <pc:chgData name="西村 翼" userId="5a6fcaf58e44607b" providerId="LiveId" clId="{7191B413-D925-443A-A0C9-20DFD8053210}" dt="2022-06-13T15:20:04.025" v="5532" actId="1076"/>
        <pc:sldMkLst>
          <pc:docMk/>
          <pc:sldMk cId="843992083" sldId="266"/>
        </pc:sldMkLst>
        <pc:spChg chg="mod">
          <ac:chgData name="西村 翼" userId="5a6fcaf58e44607b" providerId="LiveId" clId="{7191B413-D925-443A-A0C9-20DFD8053210}" dt="2022-06-13T15:18:22.906" v="5289" actId="20577"/>
          <ac:spMkLst>
            <pc:docMk/>
            <pc:sldMk cId="843992083" sldId="266"/>
            <ac:spMk id="2" creationId="{6ABA6342-7398-FAB9-64CF-A5A2F0E5B965}"/>
          </ac:spMkLst>
        </pc:spChg>
        <pc:spChg chg="mod">
          <ac:chgData name="西村 翼" userId="5a6fcaf58e44607b" providerId="LiveId" clId="{7191B413-D925-443A-A0C9-20DFD8053210}" dt="2022-06-13T15:11:06.282" v="4915" actId="20577"/>
          <ac:spMkLst>
            <pc:docMk/>
            <pc:sldMk cId="843992083" sldId="266"/>
            <ac:spMk id="13" creationId="{E9DB40BC-BEFD-4DCE-A9C2-D487B1E65FB2}"/>
          </ac:spMkLst>
        </pc:spChg>
        <pc:spChg chg="del mod">
          <ac:chgData name="西村 翼" userId="5a6fcaf58e44607b" providerId="LiveId" clId="{7191B413-D925-443A-A0C9-20DFD8053210}" dt="2022-06-13T15:16:00.218" v="5136" actId="478"/>
          <ac:spMkLst>
            <pc:docMk/>
            <pc:sldMk cId="843992083" sldId="266"/>
            <ac:spMk id="17" creationId="{7D2410C7-2472-4988-AA7C-D64F6B6DA62A}"/>
          </ac:spMkLst>
        </pc:spChg>
        <pc:spChg chg="mod">
          <ac:chgData name="西村 翼" userId="5a6fcaf58e44607b" providerId="LiveId" clId="{7191B413-D925-443A-A0C9-20DFD8053210}" dt="2022-06-13T15:11:40.261" v="4985" actId="20577"/>
          <ac:spMkLst>
            <pc:docMk/>
            <pc:sldMk cId="843992083" sldId="266"/>
            <ac:spMk id="18" creationId="{DE764119-8A16-4F27-810D-09EDFF22DA61}"/>
          </ac:spMkLst>
        </pc:spChg>
        <pc:spChg chg="del">
          <ac:chgData name="西村 翼" userId="5a6fcaf58e44607b" providerId="LiveId" clId="{7191B413-D925-443A-A0C9-20DFD8053210}" dt="2022-06-13T15:14:08.305" v="5067" actId="478"/>
          <ac:spMkLst>
            <pc:docMk/>
            <pc:sldMk cId="843992083" sldId="266"/>
            <ac:spMk id="25" creationId="{A12356DA-546F-4DEC-A0A6-07C7E601311D}"/>
          </ac:spMkLst>
        </pc:spChg>
        <pc:spChg chg="add mod">
          <ac:chgData name="西村 翼" userId="5a6fcaf58e44607b" providerId="LiveId" clId="{7191B413-D925-443A-A0C9-20DFD8053210}" dt="2022-06-13T15:20:01.948" v="5531" actId="1076"/>
          <ac:spMkLst>
            <pc:docMk/>
            <pc:sldMk cId="843992083" sldId="266"/>
            <ac:spMk id="27" creationId="{00A4EAA9-4B78-4707-A824-4F5505B2CA80}"/>
          </ac:spMkLst>
        </pc:spChg>
        <pc:spChg chg="add mod">
          <ac:chgData name="西村 翼" userId="5a6fcaf58e44607b" providerId="LiveId" clId="{7191B413-D925-443A-A0C9-20DFD8053210}" dt="2022-06-13T15:20:01.948" v="5531" actId="1076"/>
          <ac:spMkLst>
            <pc:docMk/>
            <pc:sldMk cId="843992083" sldId="266"/>
            <ac:spMk id="30" creationId="{727E56D2-A236-409C-B764-07806657AED9}"/>
          </ac:spMkLst>
        </pc:spChg>
        <pc:spChg chg="add mod">
          <ac:chgData name="西村 翼" userId="5a6fcaf58e44607b" providerId="LiveId" clId="{7191B413-D925-443A-A0C9-20DFD8053210}" dt="2022-06-13T15:19:51.093" v="5530" actId="571"/>
          <ac:spMkLst>
            <pc:docMk/>
            <pc:sldMk cId="843992083" sldId="266"/>
            <ac:spMk id="33" creationId="{7297D939-4DFA-4E64-9BF5-AC6CBE85B541}"/>
          </ac:spMkLst>
        </pc:spChg>
        <pc:spChg chg="del">
          <ac:chgData name="西村 翼" userId="5a6fcaf58e44607b" providerId="LiveId" clId="{7191B413-D925-443A-A0C9-20DFD8053210}" dt="2022-06-13T15:15:10.174" v="5118" actId="478"/>
          <ac:spMkLst>
            <pc:docMk/>
            <pc:sldMk cId="843992083" sldId="266"/>
            <ac:spMk id="34" creationId="{F8DFD47F-ABFA-4599-8C29-589A6D312EA3}"/>
          </ac:spMkLst>
        </pc:spChg>
        <pc:spChg chg="del">
          <ac:chgData name="西村 翼" userId="5a6fcaf58e44607b" providerId="LiveId" clId="{7191B413-D925-443A-A0C9-20DFD8053210}" dt="2022-06-13T15:16:08.977" v="5138" actId="478"/>
          <ac:spMkLst>
            <pc:docMk/>
            <pc:sldMk cId="843992083" sldId="266"/>
            <ac:spMk id="35" creationId="{EF410718-4521-4CD5-AEA6-A61E3278EC83}"/>
          </ac:spMkLst>
        </pc:spChg>
        <pc:spChg chg="mod">
          <ac:chgData name="西村 翼" userId="5a6fcaf58e44607b" providerId="LiveId" clId="{7191B413-D925-443A-A0C9-20DFD8053210}" dt="2022-06-13T15:20:01.948" v="5531" actId="1076"/>
          <ac:spMkLst>
            <pc:docMk/>
            <pc:sldMk cId="843992083" sldId="266"/>
            <ac:spMk id="37" creationId="{BA4EBDC6-9884-47A0-A11D-F6FC2B18B8E2}"/>
          </ac:spMkLst>
        </pc:spChg>
        <pc:spChg chg="add mod">
          <ac:chgData name="西村 翼" userId="5a6fcaf58e44607b" providerId="LiveId" clId="{7191B413-D925-443A-A0C9-20DFD8053210}" dt="2022-06-13T15:19:51.093" v="5530" actId="571"/>
          <ac:spMkLst>
            <pc:docMk/>
            <pc:sldMk cId="843992083" sldId="266"/>
            <ac:spMk id="39" creationId="{18BC0C4B-299D-4825-A108-6B20D59C2A5D}"/>
          </ac:spMkLst>
        </pc:spChg>
        <pc:spChg chg="add mod">
          <ac:chgData name="西村 翼" userId="5a6fcaf58e44607b" providerId="LiveId" clId="{7191B413-D925-443A-A0C9-20DFD8053210}" dt="2022-06-13T15:19:51.093" v="5530" actId="571"/>
          <ac:spMkLst>
            <pc:docMk/>
            <pc:sldMk cId="843992083" sldId="266"/>
            <ac:spMk id="40" creationId="{228C1914-171F-45D6-8398-1981C8880DA1}"/>
          </ac:spMkLst>
        </pc:spChg>
        <pc:picChg chg="add mod">
          <ac:chgData name="西村 翼" userId="5a6fcaf58e44607b" providerId="LiveId" clId="{7191B413-D925-443A-A0C9-20DFD8053210}" dt="2022-06-13T15:20:04.025" v="5532" actId="1076"/>
          <ac:picMkLst>
            <pc:docMk/>
            <pc:sldMk cId="843992083" sldId="266"/>
            <ac:picMk id="8" creationId="{60E727DA-8E6D-4975-9FE6-F20E09A873D9}"/>
          </ac:picMkLst>
        </pc:picChg>
        <pc:picChg chg="mod">
          <ac:chgData name="西村 翼" userId="5a6fcaf58e44607b" providerId="LiveId" clId="{7191B413-D925-443A-A0C9-20DFD8053210}" dt="2022-06-13T15:20:01.948" v="5531" actId="1076"/>
          <ac:picMkLst>
            <pc:docMk/>
            <pc:sldMk cId="843992083" sldId="266"/>
            <ac:picMk id="12" creationId="{6745A407-AA1B-4AF5-A221-70EF664CC27D}"/>
          </ac:picMkLst>
        </pc:picChg>
        <pc:picChg chg="del">
          <ac:chgData name="西村 翼" userId="5a6fcaf58e44607b" providerId="LiveId" clId="{7191B413-D925-443A-A0C9-20DFD8053210}" dt="2022-06-13T15:14:08.305" v="5067" actId="478"/>
          <ac:picMkLst>
            <pc:docMk/>
            <pc:sldMk cId="843992083" sldId="266"/>
            <ac:picMk id="16" creationId="{AD14B53F-4EC0-4B52-A035-FC2CCC211CF5}"/>
          </ac:picMkLst>
        </pc:picChg>
        <pc:picChg chg="del">
          <ac:chgData name="西村 翼" userId="5a6fcaf58e44607b" providerId="LiveId" clId="{7191B413-D925-443A-A0C9-20DFD8053210}" dt="2022-06-13T15:11:43.526" v="4986" actId="478"/>
          <ac:picMkLst>
            <pc:docMk/>
            <pc:sldMk cId="843992083" sldId="266"/>
            <ac:picMk id="20" creationId="{8F08018B-47D1-4323-8160-55B2D428F73E}"/>
          </ac:picMkLst>
        </pc:picChg>
        <pc:picChg chg="del">
          <ac:chgData name="西村 翼" userId="5a6fcaf58e44607b" providerId="LiveId" clId="{7191B413-D925-443A-A0C9-20DFD8053210}" dt="2022-06-13T15:16:08.977" v="5138" actId="478"/>
          <ac:picMkLst>
            <pc:docMk/>
            <pc:sldMk cId="843992083" sldId="266"/>
            <ac:picMk id="23" creationId="{F83F1BC1-D811-4230-9BF5-80B051F7FA09}"/>
          </ac:picMkLst>
        </pc:picChg>
        <pc:picChg chg="add mod">
          <ac:chgData name="西村 翼" userId="5a6fcaf58e44607b" providerId="LiveId" clId="{7191B413-D925-443A-A0C9-20DFD8053210}" dt="2022-06-13T15:15:13.894" v="5120" actId="571"/>
          <ac:picMkLst>
            <pc:docMk/>
            <pc:sldMk cId="843992083" sldId="266"/>
            <ac:picMk id="24" creationId="{14C97119-73A9-482C-B244-B0AA6A941910}"/>
          </ac:picMkLst>
        </pc:picChg>
        <pc:picChg chg="del">
          <ac:chgData name="西村 翼" userId="5a6fcaf58e44607b" providerId="LiveId" clId="{7191B413-D925-443A-A0C9-20DFD8053210}" dt="2022-06-13T15:15:10.174" v="5118" actId="478"/>
          <ac:picMkLst>
            <pc:docMk/>
            <pc:sldMk cId="843992083" sldId="266"/>
            <ac:picMk id="28" creationId="{E9853D78-A113-4CB1-A3D0-BC91F48ED363}"/>
          </ac:picMkLst>
        </pc:picChg>
        <pc:picChg chg="add mod">
          <ac:chgData name="西村 翼" userId="5a6fcaf58e44607b" providerId="LiveId" clId="{7191B413-D925-443A-A0C9-20DFD8053210}" dt="2022-06-13T15:20:01.948" v="5531" actId="1076"/>
          <ac:picMkLst>
            <pc:docMk/>
            <pc:sldMk cId="843992083" sldId="266"/>
            <ac:picMk id="29" creationId="{653D2E55-15C5-412A-9919-28C4C1F7A7EC}"/>
          </ac:picMkLst>
        </pc:picChg>
        <pc:picChg chg="add mod">
          <ac:chgData name="西村 翼" userId="5a6fcaf58e44607b" providerId="LiveId" clId="{7191B413-D925-443A-A0C9-20DFD8053210}" dt="2022-06-13T15:19:51.093" v="5530" actId="571"/>
          <ac:picMkLst>
            <pc:docMk/>
            <pc:sldMk cId="843992083" sldId="266"/>
            <ac:picMk id="31" creationId="{F3DF81EC-F71E-420A-A6ED-5649F8F60A22}"/>
          </ac:picMkLst>
        </pc:picChg>
        <pc:picChg chg="add mod">
          <ac:chgData name="西村 翼" userId="5a6fcaf58e44607b" providerId="LiveId" clId="{7191B413-D925-443A-A0C9-20DFD8053210}" dt="2022-06-13T15:19:51.093" v="5530" actId="571"/>
          <ac:picMkLst>
            <pc:docMk/>
            <pc:sldMk cId="843992083" sldId="266"/>
            <ac:picMk id="32" creationId="{84FAC4C6-866B-4ACA-8430-1BBB2241D422}"/>
          </ac:picMkLst>
        </pc:picChg>
        <pc:picChg chg="mod">
          <ac:chgData name="西村 翼" userId="5a6fcaf58e44607b" providerId="LiveId" clId="{7191B413-D925-443A-A0C9-20DFD8053210}" dt="2022-06-13T15:20:01.948" v="5531" actId="1076"/>
          <ac:picMkLst>
            <pc:docMk/>
            <pc:sldMk cId="843992083" sldId="266"/>
            <ac:picMk id="36" creationId="{68356E97-81B2-4B8B-9008-1AC9CA0DA897}"/>
          </ac:picMkLst>
        </pc:picChg>
        <pc:picChg chg="add mod">
          <ac:chgData name="西村 翼" userId="5a6fcaf58e44607b" providerId="LiveId" clId="{7191B413-D925-443A-A0C9-20DFD8053210}" dt="2022-06-13T15:19:51.093" v="5530" actId="571"/>
          <ac:picMkLst>
            <pc:docMk/>
            <pc:sldMk cId="843992083" sldId="266"/>
            <ac:picMk id="38" creationId="{C30DA635-D542-4887-8C0E-ECB20BFB1466}"/>
          </ac:picMkLst>
        </pc:picChg>
      </pc:sldChg>
      <pc:sldChg chg="addSp delSp modSp add mod ord">
        <pc:chgData name="西村 翼" userId="5a6fcaf58e44607b" providerId="LiveId" clId="{7191B413-D925-443A-A0C9-20DFD8053210}" dt="2022-06-13T16:31:23.830" v="9354" actId="571"/>
        <pc:sldMkLst>
          <pc:docMk/>
          <pc:sldMk cId="2840930859" sldId="267"/>
        </pc:sldMkLst>
        <pc:spChg chg="mod">
          <ac:chgData name="西村 翼" userId="5a6fcaf58e44607b" providerId="LiveId" clId="{7191B413-D925-443A-A0C9-20DFD8053210}" dt="2022-06-13T15:21:05.400" v="5568" actId="20577"/>
          <ac:spMkLst>
            <pc:docMk/>
            <pc:sldMk cId="2840930859" sldId="267"/>
            <ac:spMk id="2" creationId="{6ABA6342-7398-FAB9-64CF-A5A2F0E5B965}"/>
          </ac:spMkLst>
        </pc:spChg>
        <pc:spChg chg="mod">
          <ac:chgData name="西村 翼" userId="5a6fcaf58e44607b" providerId="LiveId" clId="{7191B413-D925-443A-A0C9-20DFD8053210}" dt="2022-06-13T15:22:04.495" v="5694" actId="20577"/>
          <ac:spMkLst>
            <pc:docMk/>
            <pc:sldMk cId="2840930859" sldId="267"/>
            <ac:spMk id="3" creationId="{5FC12B2F-7EAA-9419-6AD4-ABEB8361B330}"/>
          </ac:spMkLst>
        </pc:spChg>
        <pc:spChg chg="add mod">
          <ac:chgData name="西村 翼" userId="5a6fcaf58e44607b" providerId="LiveId" clId="{7191B413-D925-443A-A0C9-20DFD8053210}" dt="2022-06-13T15:37:06.878" v="6838" actId="1076"/>
          <ac:spMkLst>
            <pc:docMk/>
            <pc:sldMk cId="2840930859" sldId="267"/>
            <ac:spMk id="33" creationId="{4234FC34-9AE3-432D-ABFF-6CBFA81B77DE}"/>
          </ac:spMkLst>
        </pc:spChg>
        <pc:spChg chg="add mod">
          <ac:chgData name="西村 翼" userId="5a6fcaf58e44607b" providerId="LiveId" clId="{7191B413-D925-443A-A0C9-20DFD8053210}" dt="2022-06-13T15:37:06.878" v="6838" actId="1076"/>
          <ac:spMkLst>
            <pc:docMk/>
            <pc:sldMk cId="2840930859" sldId="267"/>
            <ac:spMk id="35" creationId="{7B190FCE-C428-4F45-ACA2-9128F8CB9C8B}"/>
          </ac:spMkLst>
        </pc:spChg>
        <pc:spChg chg="add mod">
          <ac:chgData name="西村 翼" userId="5a6fcaf58e44607b" providerId="LiveId" clId="{7191B413-D925-443A-A0C9-20DFD8053210}" dt="2022-06-13T15:25:34.489" v="5976"/>
          <ac:spMkLst>
            <pc:docMk/>
            <pc:sldMk cId="2840930859" sldId="267"/>
            <ac:spMk id="36" creationId="{DC007256-4C42-4A9E-BC9B-83493ACAF7C7}"/>
          </ac:spMkLst>
        </pc:spChg>
        <pc:spChg chg="add mod">
          <ac:chgData name="西村 翼" userId="5a6fcaf58e44607b" providerId="LiveId" clId="{7191B413-D925-443A-A0C9-20DFD8053210}" dt="2022-06-13T15:25:34.489" v="5976"/>
          <ac:spMkLst>
            <pc:docMk/>
            <pc:sldMk cId="2840930859" sldId="267"/>
            <ac:spMk id="38" creationId="{4C0FEEF7-7D83-40A8-B53C-351D41096A4D}"/>
          </ac:spMkLst>
        </pc:spChg>
        <pc:spChg chg="add mod">
          <ac:chgData name="西村 翼" userId="5a6fcaf58e44607b" providerId="LiveId" clId="{7191B413-D925-443A-A0C9-20DFD8053210}" dt="2022-06-13T15:37:06.878" v="6838" actId="1076"/>
          <ac:spMkLst>
            <pc:docMk/>
            <pc:sldMk cId="2840930859" sldId="267"/>
            <ac:spMk id="40" creationId="{1E48CE70-BE0A-4976-B3EA-06FBAB4B58B0}"/>
          </ac:spMkLst>
        </pc:spChg>
        <pc:spChg chg="add mod">
          <ac:chgData name="西村 翼" userId="5a6fcaf58e44607b" providerId="LiveId" clId="{7191B413-D925-443A-A0C9-20DFD8053210}" dt="2022-06-13T15:37:06.878" v="6838" actId="1076"/>
          <ac:spMkLst>
            <pc:docMk/>
            <pc:sldMk cId="2840930859" sldId="267"/>
            <ac:spMk id="42" creationId="{B87B3C71-CA6B-445A-839F-F8099C6A029E}"/>
          </ac:spMkLst>
        </pc:spChg>
        <pc:spChg chg="add mod">
          <ac:chgData name="西村 翼" userId="5a6fcaf58e44607b" providerId="LiveId" clId="{7191B413-D925-443A-A0C9-20DFD8053210}" dt="2022-06-13T15:37:06.878" v="6838" actId="1076"/>
          <ac:spMkLst>
            <pc:docMk/>
            <pc:sldMk cId="2840930859" sldId="267"/>
            <ac:spMk id="44" creationId="{02098B39-5CB2-429D-B95B-1C50133C922F}"/>
          </ac:spMkLst>
        </pc:spChg>
        <pc:spChg chg="add mod">
          <ac:chgData name="西村 翼" userId="5a6fcaf58e44607b" providerId="LiveId" clId="{7191B413-D925-443A-A0C9-20DFD8053210}" dt="2022-06-13T15:37:06.878" v="6838" actId="1076"/>
          <ac:spMkLst>
            <pc:docMk/>
            <pc:sldMk cId="2840930859" sldId="267"/>
            <ac:spMk id="46" creationId="{AB4EDCB6-7B1A-4551-B17D-BD17A6526E11}"/>
          </ac:spMkLst>
        </pc:spChg>
        <pc:spChg chg="del">
          <ac:chgData name="西村 翼" userId="5a6fcaf58e44607b" providerId="LiveId" clId="{7191B413-D925-443A-A0C9-20DFD8053210}" dt="2022-06-13T15:22:33.989" v="5695" actId="478"/>
          <ac:spMkLst>
            <pc:docMk/>
            <pc:sldMk cId="2840930859" sldId="267"/>
            <ac:spMk id="50" creationId="{0AF38F2F-C87E-4393-B583-C4F69A507C85}"/>
          </ac:spMkLst>
        </pc:spChg>
        <pc:spChg chg="add mod">
          <ac:chgData name="西村 翼" userId="5a6fcaf58e44607b" providerId="LiveId" clId="{7191B413-D925-443A-A0C9-20DFD8053210}" dt="2022-06-13T15:37:06.878" v="6838" actId="1076"/>
          <ac:spMkLst>
            <pc:docMk/>
            <pc:sldMk cId="2840930859" sldId="267"/>
            <ac:spMk id="51" creationId="{821F6229-EA55-4DE0-9AC2-C9DCE20D6188}"/>
          </ac:spMkLst>
        </pc:spChg>
        <pc:spChg chg="del">
          <ac:chgData name="西村 翼" userId="5a6fcaf58e44607b" providerId="LiveId" clId="{7191B413-D925-443A-A0C9-20DFD8053210}" dt="2022-06-13T15:22:33.989" v="5695" actId="478"/>
          <ac:spMkLst>
            <pc:docMk/>
            <pc:sldMk cId="2840930859" sldId="267"/>
            <ac:spMk id="53" creationId="{B8A04355-712F-4A86-99F8-C6024304F031}"/>
          </ac:spMkLst>
        </pc:spChg>
        <pc:spChg chg="del">
          <ac:chgData name="西村 翼" userId="5a6fcaf58e44607b" providerId="LiveId" clId="{7191B413-D925-443A-A0C9-20DFD8053210}" dt="2022-06-13T15:22:33.989" v="5695" actId="478"/>
          <ac:spMkLst>
            <pc:docMk/>
            <pc:sldMk cId="2840930859" sldId="267"/>
            <ac:spMk id="57" creationId="{CA8A814B-F993-4B04-AF3F-C20C65097814}"/>
          </ac:spMkLst>
        </pc:spChg>
        <pc:spChg chg="del">
          <ac:chgData name="西村 翼" userId="5a6fcaf58e44607b" providerId="LiveId" clId="{7191B413-D925-443A-A0C9-20DFD8053210}" dt="2022-06-13T15:22:33.989" v="5695" actId="478"/>
          <ac:spMkLst>
            <pc:docMk/>
            <pc:sldMk cId="2840930859" sldId="267"/>
            <ac:spMk id="63" creationId="{310DDA98-9167-4152-B612-A04FCD730377}"/>
          </ac:spMkLst>
        </pc:spChg>
        <pc:spChg chg="del">
          <ac:chgData name="西村 翼" userId="5a6fcaf58e44607b" providerId="LiveId" clId="{7191B413-D925-443A-A0C9-20DFD8053210}" dt="2022-06-13T15:22:33.989" v="5695" actId="478"/>
          <ac:spMkLst>
            <pc:docMk/>
            <pc:sldMk cId="2840930859" sldId="267"/>
            <ac:spMk id="64" creationId="{1E493645-A525-411F-A0E1-D8D51C2AF4EC}"/>
          </ac:spMkLst>
        </pc:spChg>
        <pc:spChg chg="del">
          <ac:chgData name="西村 翼" userId="5a6fcaf58e44607b" providerId="LiveId" clId="{7191B413-D925-443A-A0C9-20DFD8053210}" dt="2022-06-13T15:22:33.989" v="5695" actId="478"/>
          <ac:spMkLst>
            <pc:docMk/>
            <pc:sldMk cId="2840930859" sldId="267"/>
            <ac:spMk id="67" creationId="{7C267997-9788-486D-AF6B-4B527E9B1D89}"/>
          </ac:spMkLst>
        </pc:spChg>
        <pc:spChg chg="del">
          <ac:chgData name="西村 翼" userId="5a6fcaf58e44607b" providerId="LiveId" clId="{7191B413-D925-443A-A0C9-20DFD8053210}" dt="2022-06-13T15:22:33.989" v="5695" actId="478"/>
          <ac:spMkLst>
            <pc:docMk/>
            <pc:sldMk cId="2840930859" sldId="267"/>
            <ac:spMk id="74" creationId="{F3A5ACD7-CE87-4A1F-9C58-2D7833403A1F}"/>
          </ac:spMkLst>
        </pc:spChg>
        <pc:spChg chg="del">
          <ac:chgData name="西村 翼" userId="5a6fcaf58e44607b" providerId="LiveId" clId="{7191B413-D925-443A-A0C9-20DFD8053210}" dt="2022-06-13T15:22:33.989" v="5695" actId="478"/>
          <ac:spMkLst>
            <pc:docMk/>
            <pc:sldMk cId="2840930859" sldId="267"/>
            <ac:spMk id="76" creationId="{861E6052-B799-46B2-901C-809FBE331DDF}"/>
          </ac:spMkLst>
        </pc:spChg>
        <pc:spChg chg="del">
          <ac:chgData name="西村 翼" userId="5a6fcaf58e44607b" providerId="LiveId" clId="{7191B413-D925-443A-A0C9-20DFD8053210}" dt="2022-06-13T15:22:33.989" v="5695" actId="478"/>
          <ac:spMkLst>
            <pc:docMk/>
            <pc:sldMk cId="2840930859" sldId="267"/>
            <ac:spMk id="78" creationId="{4B0C5551-5E3A-4C42-A7AF-100F664276C6}"/>
          </ac:spMkLst>
        </pc:spChg>
        <pc:grpChg chg="del">
          <ac:chgData name="西村 翼" userId="5a6fcaf58e44607b" providerId="LiveId" clId="{7191B413-D925-443A-A0C9-20DFD8053210}" dt="2022-06-13T15:22:45.277" v="5696" actId="478"/>
          <ac:grpSpMkLst>
            <pc:docMk/>
            <pc:sldMk cId="2840930859" sldId="267"/>
            <ac:grpSpMk id="52" creationId="{31946CB5-097B-4F8A-870B-5A88C235B3AB}"/>
          </ac:grpSpMkLst>
        </pc:grpChg>
        <pc:picChg chg="add mod">
          <ac:chgData name="西村 翼" userId="5a6fcaf58e44607b" providerId="LiveId" clId="{7191B413-D925-443A-A0C9-20DFD8053210}" dt="2022-06-13T15:35:16.127" v="6821" actId="14100"/>
          <ac:picMkLst>
            <pc:docMk/>
            <pc:sldMk cId="2840930859" sldId="267"/>
            <ac:picMk id="8" creationId="{56B34A27-157A-4F64-A36E-52115D6DE2CA}"/>
          </ac:picMkLst>
        </pc:picChg>
        <pc:picChg chg="add mod">
          <ac:chgData name="西村 翼" userId="5a6fcaf58e44607b" providerId="LiveId" clId="{7191B413-D925-443A-A0C9-20DFD8053210}" dt="2022-06-13T15:37:06.878" v="6838" actId="1076"/>
          <ac:picMkLst>
            <pc:docMk/>
            <pc:sldMk cId="2840930859" sldId="267"/>
            <ac:picMk id="32" creationId="{CD2B1969-2306-4241-A8E8-BB6E247F6746}"/>
          </ac:picMkLst>
        </pc:picChg>
        <pc:picChg chg="add mod">
          <ac:chgData name="西村 翼" userId="5a6fcaf58e44607b" providerId="LiveId" clId="{7191B413-D925-443A-A0C9-20DFD8053210}" dt="2022-06-13T15:37:06.878" v="6838" actId="1076"/>
          <ac:picMkLst>
            <pc:docMk/>
            <pc:sldMk cId="2840930859" sldId="267"/>
            <ac:picMk id="34" creationId="{682F67F8-2F48-4CA9-9933-8671DE20AD35}"/>
          </ac:picMkLst>
        </pc:picChg>
        <pc:picChg chg="add mod">
          <ac:chgData name="西村 翼" userId="5a6fcaf58e44607b" providerId="LiveId" clId="{7191B413-D925-443A-A0C9-20DFD8053210}" dt="2022-06-13T15:25:34.489" v="5976"/>
          <ac:picMkLst>
            <pc:docMk/>
            <pc:sldMk cId="2840930859" sldId="267"/>
            <ac:picMk id="37" creationId="{9827708F-96C5-4359-A6C6-2D605F2FA15F}"/>
          </ac:picMkLst>
        </pc:picChg>
        <pc:picChg chg="add mod">
          <ac:chgData name="西村 翼" userId="5a6fcaf58e44607b" providerId="LiveId" clId="{7191B413-D925-443A-A0C9-20DFD8053210}" dt="2022-06-13T15:37:06.878" v="6838" actId="1076"/>
          <ac:picMkLst>
            <pc:docMk/>
            <pc:sldMk cId="2840930859" sldId="267"/>
            <ac:picMk id="39" creationId="{211F294B-905D-4F92-824A-40EF2937F4E4}"/>
          </ac:picMkLst>
        </pc:picChg>
        <pc:picChg chg="add mod">
          <ac:chgData name="西村 翼" userId="5a6fcaf58e44607b" providerId="LiveId" clId="{7191B413-D925-443A-A0C9-20DFD8053210}" dt="2022-06-13T15:37:06.878" v="6838" actId="1076"/>
          <ac:picMkLst>
            <pc:docMk/>
            <pc:sldMk cId="2840930859" sldId="267"/>
            <ac:picMk id="41" creationId="{6403FB7E-182B-414A-94F3-1D17A7A43CAC}"/>
          </ac:picMkLst>
        </pc:picChg>
        <pc:picChg chg="add mod">
          <ac:chgData name="西村 翼" userId="5a6fcaf58e44607b" providerId="LiveId" clId="{7191B413-D925-443A-A0C9-20DFD8053210}" dt="2022-06-13T15:37:06.878" v="6838" actId="1076"/>
          <ac:picMkLst>
            <pc:docMk/>
            <pc:sldMk cId="2840930859" sldId="267"/>
            <ac:picMk id="43" creationId="{DD876E56-9D75-4AE6-8919-682A600F4C6B}"/>
          </ac:picMkLst>
        </pc:picChg>
        <pc:picChg chg="add mod">
          <ac:chgData name="西村 翼" userId="5a6fcaf58e44607b" providerId="LiveId" clId="{7191B413-D925-443A-A0C9-20DFD8053210}" dt="2022-06-13T15:37:06.878" v="6838" actId="1076"/>
          <ac:picMkLst>
            <pc:docMk/>
            <pc:sldMk cId="2840930859" sldId="267"/>
            <ac:picMk id="45" creationId="{0E3D2595-93EA-4ED2-A9BD-ED904A12935B}"/>
          </ac:picMkLst>
        </pc:picChg>
        <pc:picChg chg="add mod">
          <ac:chgData name="西村 翼" userId="5a6fcaf58e44607b" providerId="LiveId" clId="{7191B413-D925-443A-A0C9-20DFD8053210}" dt="2022-06-13T15:37:10.332" v="6839" actId="1076"/>
          <ac:picMkLst>
            <pc:docMk/>
            <pc:sldMk cId="2840930859" sldId="267"/>
            <ac:picMk id="49" creationId="{9A5D4EAF-E333-43FD-ACE5-FACDEC62C73C}"/>
          </ac:picMkLst>
        </pc:picChg>
        <pc:picChg chg="add mod">
          <ac:chgData name="西村 翼" userId="5a6fcaf58e44607b" providerId="LiveId" clId="{7191B413-D925-443A-A0C9-20DFD8053210}" dt="2022-06-13T16:31:23.830" v="9354" actId="571"/>
          <ac:picMkLst>
            <pc:docMk/>
            <pc:sldMk cId="2840930859" sldId="267"/>
            <ac:picMk id="54" creationId="{01DD0A83-FDF8-41A3-A738-9BD30EF743CB}"/>
          </ac:picMkLst>
        </pc:picChg>
        <pc:picChg chg="del">
          <ac:chgData name="西村 翼" userId="5a6fcaf58e44607b" providerId="LiveId" clId="{7191B413-D925-443A-A0C9-20DFD8053210}" dt="2022-06-13T15:22:33.989" v="5695" actId="478"/>
          <ac:picMkLst>
            <pc:docMk/>
            <pc:sldMk cId="2840930859" sldId="267"/>
            <ac:picMk id="55" creationId="{622A0D85-5078-45DB-A907-3243A1049BCC}"/>
          </ac:picMkLst>
        </pc:picChg>
        <pc:picChg chg="del">
          <ac:chgData name="西村 翼" userId="5a6fcaf58e44607b" providerId="LiveId" clId="{7191B413-D925-443A-A0C9-20DFD8053210}" dt="2022-06-13T15:22:33.989" v="5695" actId="478"/>
          <ac:picMkLst>
            <pc:docMk/>
            <pc:sldMk cId="2840930859" sldId="267"/>
            <ac:picMk id="60" creationId="{58F3531A-5D11-4489-B336-53FE102CE456}"/>
          </ac:picMkLst>
        </pc:picChg>
        <pc:picChg chg="del">
          <ac:chgData name="西村 翼" userId="5a6fcaf58e44607b" providerId="LiveId" clId="{7191B413-D925-443A-A0C9-20DFD8053210}" dt="2022-06-13T15:22:33.989" v="5695" actId="478"/>
          <ac:picMkLst>
            <pc:docMk/>
            <pc:sldMk cId="2840930859" sldId="267"/>
            <ac:picMk id="62" creationId="{9AE3F5DE-E84E-488D-9CBE-73426A79981D}"/>
          </ac:picMkLst>
        </pc:picChg>
        <pc:picChg chg="del">
          <ac:chgData name="西村 翼" userId="5a6fcaf58e44607b" providerId="LiveId" clId="{7191B413-D925-443A-A0C9-20DFD8053210}" dt="2022-06-13T15:22:33.989" v="5695" actId="478"/>
          <ac:picMkLst>
            <pc:docMk/>
            <pc:sldMk cId="2840930859" sldId="267"/>
            <ac:picMk id="73" creationId="{3EC0B20B-1191-4AF6-BBCA-EF8CE4DFEBC7}"/>
          </ac:picMkLst>
        </pc:picChg>
        <pc:picChg chg="del">
          <ac:chgData name="西村 翼" userId="5a6fcaf58e44607b" providerId="LiveId" clId="{7191B413-D925-443A-A0C9-20DFD8053210}" dt="2022-06-13T15:22:33.989" v="5695" actId="478"/>
          <ac:picMkLst>
            <pc:docMk/>
            <pc:sldMk cId="2840930859" sldId="267"/>
            <ac:picMk id="2050" creationId="{C74B73E0-402D-425B-B348-3FD8C1FE189B}"/>
          </ac:picMkLst>
        </pc:picChg>
        <pc:cxnChg chg="del">
          <ac:chgData name="西村 翼" userId="5a6fcaf58e44607b" providerId="LiveId" clId="{7191B413-D925-443A-A0C9-20DFD8053210}" dt="2022-06-13T15:22:33.989" v="5695" actId="478"/>
          <ac:cxnSpMkLst>
            <pc:docMk/>
            <pc:sldMk cId="2840930859" sldId="267"/>
            <ac:cxnSpMk id="20" creationId="{DA1888D4-624F-40DA-B1F6-F3B6E165BEA0}"/>
          </ac:cxnSpMkLst>
        </pc:cxnChg>
      </pc:sldChg>
      <pc:sldChg chg="addSp delSp modSp add mod">
        <pc:chgData name="西村 翼" userId="5a6fcaf58e44607b" providerId="LiveId" clId="{7191B413-D925-443A-A0C9-20DFD8053210}" dt="2022-06-13T16:23:21.195" v="9006" actId="13822"/>
        <pc:sldMkLst>
          <pc:docMk/>
          <pc:sldMk cId="2269939461" sldId="268"/>
        </pc:sldMkLst>
        <pc:spChg chg="mod">
          <ac:chgData name="西村 翼" userId="5a6fcaf58e44607b" providerId="LiveId" clId="{7191B413-D925-443A-A0C9-20DFD8053210}" dt="2022-06-13T15:49:44.330" v="7374" actId="20577"/>
          <ac:spMkLst>
            <pc:docMk/>
            <pc:sldMk cId="2269939461" sldId="268"/>
            <ac:spMk id="2" creationId="{6ABA6342-7398-FAB9-64CF-A5A2F0E5B965}"/>
          </ac:spMkLst>
        </pc:spChg>
        <pc:spChg chg="mod">
          <ac:chgData name="西村 翼" userId="5a6fcaf58e44607b" providerId="LiveId" clId="{7191B413-D925-443A-A0C9-20DFD8053210}" dt="2022-06-13T16:14:11.943" v="8775" actId="20577"/>
          <ac:spMkLst>
            <pc:docMk/>
            <pc:sldMk cId="2269939461" sldId="268"/>
            <ac:spMk id="3" creationId="{5FC12B2F-7EAA-9419-6AD4-ABEB8361B330}"/>
          </ac:spMkLst>
        </pc:spChg>
        <pc:spChg chg="add mod">
          <ac:chgData name="西村 翼" userId="5a6fcaf58e44607b" providerId="LiveId" clId="{7191B413-D925-443A-A0C9-20DFD8053210}" dt="2022-06-13T16:23:21.195" v="9006" actId="13822"/>
          <ac:spMkLst>
            <pc:docMk/>
            <pc:sldMk cId="2269939461" sldId="268"/>
            <ac:spMk id="7" creationId="{87B417DF-6463-4337-961A-3EF5122E1240}"/>
          </ac:spMkLst>
        </pc:spChg>
        <pc:spChg chg="add mod ord">
          <ac:chgData name="西村 翼" userId="5a6fcaf58e44607b" providerId="LiveId" clId="{7191B413-D925-443A-A0C9-20DFD8053210}" dt="2022-06-13T16:10:17.191" v="8498"/>
          <ac:spMkLst>
            <pc:docMk/>
            <pc:sldMk cId="2269939461" sldId="268"/>
            <ac:spMk id="9" creationId="{DAC6D241-EC24-4B04-889A-DF86DD2CAA8E}"/>
          </ac:spMkLst>
        </pc:spChg>
        <pc:spChg chg="add mod">
          <ac:chgData name="西村 翼" userId="5a6fcaf58e44607b" providerId="LiveId" clId="{7191B413-D925-443A-A0C9-20DFD8053210}" dt="2022-06-13T16:13:37.888" v="8765" actId="1076"/>
          <ac:spMkLst>
            <pc:docMk/>
            <pc:sldMk cId="2269939461" sldId="268"/>
            <ac:spMk id="12" creationId="{DEF4292B-9B15-40D9-BD7B-72EC653345DE}"/>
          </ac:spMkLst>
        </pc:spChg>
        <pc:spChg chg="add mod">
          <ac:chgData name="西村 翼" userId="5a6fcaf58e44607b" providerId="LiveId" clId="{7191B413-D925-443A-A0C9-20DFD8053210}" dt="2022-06-13T15:57:32.175" v="7685" actId="571"/>
          <ac:spMkLst>
            <pc:docMk/>
            <pc:sldMk cId="2269939461" sldId="268"/>
            <ac:spMk id="23" creationId="{957C001D-B1E6-4FC1-A16F-FEAFE2A13AA5}"/>
          </ac:spMkLst>
        </pc:spChg>
        <pc:spChg chg="add mod">
          <ac:chgData name="西村 翼" userId="5a6fcaf58e44607b" providerId="LiveId" clId="{7191B413-D925-443A-A0C9-20DFD8053210}" dt="2022-06-13T15:57:32.175" v="7685" actId="571"/>
          <ac:spMkLst>
            <pc:docMk/>
            <pc:sldMk cId="2269939461" sldId="268"/>
            <ac:spMk id="24" creationId="{A9BEF252-58A3-4AE1-BF7C-69440D56145D}"/>
          </ac:spMkLst>
        </pc:spChg>
        <pc:spChg chg="add mod">
          <ac:chgData name="西村 翼" userId="5a6fcaf58e44607b" providerId="LiveId" clId="{7191B413-D925-443A-A0C9-20DFD8053210}" dt="2022-06-13T16:13:37.888" v="8765" actId="1076"/>
          <ac:spMkLst>
            <pc:docMk/>
            <pc:sldMk cId="2269939461" sldId="268"/>
            <ac:spMk id="26" creationId="{7FAC4DE4-CB5F-4144-AFB8-9F1C98F5FD97}"/>
          </ac:spMkLst>
        </pc:spChg>
        <pc:spChg chg="add mod">
          <ac:chgData name="西村 翼" userId="5a6fcaf58e44607b" providerId="LiveId" clId="{7191B413-D925-443A-A0C9-20DFD8053210}" dt="2022-06-13T16:13:37.888" v="8765" actId="1076"/>
          <ac:spMkLst>
            <pc:docMk/>
            <pc:sldMk cId="2269939461" sldId="268"/>
            <ac:spMk id="28" creationId="{A23D86A1-AC24-41AC-8FDE-C0785648A1BF}"/>
          </ac:spMkLst>
        </pc:spChg>
        <pc:spChg chg="mod">
          <ac:chgData name="西村 翼" userId="5a6fcaf58e44607b" providerId="LiveId" clId="{7191B413-D925-443A-A0C9-20DFD8053210}" dt="2022-06-13T16:13:37.888" v="8765" actId="1076"/>
          <ac:spMkLst>
            <pc:docMk/>
            <pc:sldMk cId="2269939461" sldId="268"/>
            <ac:spMk id="33" creationId="{4234FC34-9AE3-432D-ABFF-6CBFA81B77DE}"/>
          </ac:spMkLst>
        </pc:spChg>
        <pc:spChg chg="mod">
          <ac:chgData name="西村 翼" userId="5a6fcaf58e44607b" providerId="LiveId" clId="{7191B413-D925-443A-A0C9-20DFD8053210}" dt="2022-06-13T16:13:37.888" v="8765" actId="1076"/>
          <ac:spMkLst>
            <pc:docMk/>
            <pc:sldMk cId="2269939461" sldId="268"/>
            <ac:spMk id="35" creationId="{7B190FCE-C428-4F45-ACA2-9128F8CB9C8B}"/>
          </ac:spMkLst>
        </pc:spChg>
        <pc:spChg chg="add mod">
          <ac:chgData name="西村 翼" userId="5a6fcaf58e44607b" providerId="LiveId" clId="{7191B413-D925-443A-A0C9-20DFD8053210}" dt="2022-06-13T16:10:17.191" v="8498"/>
          <ac:spMkLst>
            <pc:docMk/>
            <pc:sldMk cId="2269939461" sldId="268"/>
            <ac:spMk id="36" creationId="{7E342DD9-077D-4CD2-BAF9-0B85F59A096E}"/>
          </ac:spMkLst>
        </pc:spChg>
        <pc:spChg chg="del mod">
          <ac:chgData name="西村 翼" userId="5a6fcaf58e44607b" providerId="LiveId" clId="{7191B413-D925-443A-A0C9-20DFD8053210}" dt="2022-06-13T16:03:46.745" v="8247" actId="478"/>
          <ac:spMkLst>
            <pc:docMk/>
            <pc:sldMk cId="2269939461" sldId="268"/>
            <ac:spMk id="40" creationId="{1E48CE70-BE0A-4976-B3EA-06FBAB4B58B0}"/>
          </ac:spMkLst>
        </pc:spChg>
        <pc:spChg chg="del">
          <ac:chgData name="西村 翼" userId="5a6fcaf58e44607b" providerId="LiveId" clId="{7191B413-D925-443A-A0C9-20DFD8053210}" dt="2022-06-13T16:04:40.039" v="8356" actId="478"/>
          <ac:spMkLst>
            <pc:docMk/>
            <pc:sldMk cId="2269939461" sldId="268"/>
            <ac:spMk id="42" creationId="{B87B3C71-CA6B-445A-839F-F8099C6A029E}"/>
          </ac:spMkLst>
        </pc:spChg>
        <pc:spChg chg="del">
          <ac:chgData name="西村 翼" userId="5a6fcaf58e44607b" providerId="LiveId" clId="{7191B413-D925-443A-A0C9-20DFD8053210}" dt="2022-06-13T16:04:40.039" v="8356" actId="478"/>
          <ac:spMkLst>
            <pc:docMk/>
            <pc:sldMk cId="2269939461" sldId="268"/>
            <ac:spMk id="44" creationId="{02098B39-5CB2-429D-B95B-1C50133C922F}"/>
          </ac:spMkLst>
        </pc:spChg>
        <pc:spChg chg="del">
          <ac:chgData name="西村 翼" userId="5a6fcaf58e44607b" providerId="LiveId" clId="{7191B413-D925-443A-A0C9-20DFD8053210}" dt="2022-06-13T16:04:40.039" v="8356" actId="478"/>
          <ac:spMkLst>
            <pc:docMk/>
            <pc:sldMk cId="2269939461" sldId="268"/>
            <ac:spMk id="46" creationId="{AB4EDCB6-7B1A-4551-B17D-BD17A6526E11}"/>
          </ac:spMkLst>
        </pc:spChg>
        <pc:spChg chg="del">
          <ac:chgData name="西村 翼" userId="5a6fcaf58e44607b" providerId="LiveId" clId="{7191B413-D925-443A-A0C9-20DFD8053210}" dt="2022-06-13T16:04:40.039" v="8356" actId="478"/>
          <ac:spMkLst>
            <pc:docMk/>
            <pc:sldMk cId="2269939461" sldId="268"/>
            <ac:spMk id="51" creationId="{821F6229-EA55-4DE0-9AC2-C9DCE20D6188}"/>
          </ac:spMkLst>
        </pc:spChg>
        <pc:spChg chg="add mod">
          <ac:chgData name="西村 翼" userId="5a6fcaf58e44607b" providerId="LiveId" clId="{7191B413-D925-443A-A0C9-20DFD8053210}" dt="2022-06-13T16:10:32.560" v="8516" actId="1076"/>
          <ac:spMkLst>
            <pc:docMk/>
            <pc:sldMk cId="2269939461" sldId="268"/>
            <ac:spMk id="52" creationId="{1ADD18C4-834E-4E89-8315-56809352D1FA}"/>
          </ac:spMkLst>
        </pc:spChg>
        <pc:spChg chg="add mod">
          <ac:chgData name="西村 翼" userId="5a6fcaf58e44607b" providerId="LiveId" clId="{7191B413-D925-443A-A0C9-20DFD8053210}" dt="2022-06-13T16:13:37.888" v="8765" actId="1076"/>
          <ac:spMkLst>
            <pc:docMk/>
            <pc:sldMk cId="2269939461" sldId="268"/>
            <ac:spMk id="53" creationId="{D673704B-A08E-448B-B027-EF5EFD2B0DE5}"/>
          </ac:spMkLst>
        </pc:spChg>
        <pc:grpChg chg="add mod">
          <ac:chgData name="西村 翼" userId="5a6fcaf58e44607b" providerId="LiveId" clId="{7191B413-D925-443A-A0C9-20DFD8053210}" dt="2022-06-13T16:13:37.888" v="8765" actId="1076"/>
          <ac:grpSpMkLst>
            <pc:docMk/>
            <pc:sldMk cId="2269939461" sldId="268"/>
            <ac:grpSpMk id="11" creationId="{26591B36-53EE-40E6-B23E-7A414E365773}"/>
          </ac:grpSpMkLst>
        </pc:grpChg>
        <pc:picChg chg="del">
          <ac:chgData name="西村 翼" userId="5a6fcaf58e44607b" providerId="LiveId" clId="{7191B413-D925-443A-A0C9-20DFD8053210}" dt="2022-06-13T15:55:47.980" v="7581" actId="478"/>
          <ac:picMkLst>
            <pc:docMk/>
            <pc:sldMk cId="2269939461" sldId="268"/>
            <ac:picMk id="8" creationId="{56B34A27-157A-4F64-A36E-52115D6DE2CA}"/>
          </ac:picMkLst>
        </pc:picChg>
        <pc:picChg chg="add mod">
          <ac:chgData name="西村 翼" userId="5a6fcaf58e44607b" providerId="LiveId" clId="{7191B413-D925-443A-A0C9-20DFD8053210}" dt="2022-06-13T15:57:32.175" v="7685" actId="571"/>
          <ac:picMkLst>
            <pc:docMk/>
            <pc:sldMk cId="2269939461" sldId="268"/>
            <ac:picMk id="22" creationId="{BE1FB645-64E1-4892-8033-5AC0A91D39E7}"/>
          </ac:picMkLst>
        </pc:picChg>
        <pc:picChg chg="add mod">
          <ac:chgData name="西村 翼" userId="5a6fcaf58e44607b" providerId="LiveId" clId="{7191B413-D925-443A-A0C9-20DFD8053210}" dt="2022-06-13T16:13:37.888" v="8765" actId="1076"/>
          <ac:picMkLst>
            <pc:docMk/>
            <pc:sldMk cId="2269939461" sldId="268"/>
            <ac:picMk id="25" creationId="{39F400C5-DD2C-4C4A-B246-C994FA790A34}"/>
          </ac:picMkLst>
        </pc:picChg>
        <pc:picChg chg="add mod">
          <ac:chgData name="西村 翼" userId="5a6fcaf58e44607b" providerId="LiveId" clId="{7191B413-D925-443A-A0C9-20DFD8053210}" dt="2022-06-13T16:13:37.888" v="8765" actId="1076"/>
          <ac:picMkLst>
            <pc:docMk/>
            <pc:sldMk cId="2269939461" sldId="268"/>
            <ac:picMk id="27" creationId="{29E23A54-AE6A-4859-9715-5ED8B6837118}"/>
          </ac:picMkLst>
        </pc:picChg>
        <pc:picChg chg="mod">
          <ac:chgData name="西村 翼" userId="5a6fcaf58e44607b" providerId="LiveId" clId="{7191B413-D925-443A-A0C9-20DFD8053210}" dt="2022-06-13T16:13:37.888" v="8765" actId="1076"/>
          <ac:picMkLst>
            <pc:docMk/>
            <pc:sldMk cId="2269939461" sldId="268"/>
            <ac:picMk id="32" creationId="{CD2B1969-2306-4241-A8E8-BB6E247F6746}"/>
          </ac:picMkLst>
        </pc:picChg>
        <pc:picChg chg="mod">
          <ac:chgData name="西村 翼" userId="5a6fcaf58e44607b" providerId="LiveId" clId="{7191B413-D925-443A-A0C9-20DFD8053210}" dt="2022-06-13T16:13:37.888" v="8765" actId="1076"/>
          <ac:picMkLst>
            <pc:docMk/>
            <pc:sldMk cId="2269939461" sldId="268"/>
            <ac:picMk id="34" creationId="{682F67F8-2F48-4CA9-9933-8671DE20AD35}"/>
          </ac:picMkLst>
        </pc:picChg>
        <pc:picChg chg="add mod">
          <ac:chgData name="西村 翼" userId="5a6fcaf58e44607b" providerId="LiveId" clId="{7191B413-D925-443A-A0C9-20DFD8053210}" dt="2022-06-13T16:10:17.191" v="8498"/>
          <ac:picMkLst>
            <pc:docMk/>
            <pc:sldMk cId="2269939461" sldId="268"/>
            <ac:picMk id="37" creationId="{D9FA4426-B565-4DE8-96CF-7E141A22BCA7}"/>
          </ac:picMkLst>
        </pc:picChg>
        <pc:picChg chg="add mod">
          <ac:chgData name="西村 翼" userId="5a6fcaf58e44607b" providerId="LiveId" clId="{7191B413-D925-443A-A0C9-20DFD8053210}" dt="2022-06-13T16:10:17.191" v="8498"/>
          <ac:picMkLst>
            <pc:docMk/>
            <pc:sldMk cId="2269939461" sldId="268"/>
            <ac:picMk id="38" creationId="{2F250D10-F048-4A11-8D1D-EE58A1710EB1}"/>
          </ac:picMkLst>
        </pc:picChg>
        <pc:picChg chg="del mod">
          <ac:chgData name="西村 翼" userId="5a6fcaf58e44607b" providerId="LiveId" clId="{7191B413-D925-443A-A0C9-20DFD8053210}" dt="2022-06-13T16:03:46.745" v="8247" actId="478"/>
          <ac:picMkLst>
            <pc:docMk/>
            <pc:sldMk cId="2269939461" sldId="268"/>
            <ac:picMk id="39" creationId="{211F294B-905D-4F92-824A-40EF2937F4E4}"/>
          </ac:picMkLst>
        </pc:picChg>
        <pc:picChg chg="del">
          <ac:chgData name="西村 翼" userId="5a6fcaf58e44607b" providerId="LiveId" clId="{7191B413-D925-443A-A0C9-20DFD8053210}" dt="2022-06-13T16:04:40.039" v="8356" actId="478"/>
          <ac:picMkLst>
            <pc:docMk/>
            <pc:sldMk cId="2269939461" sldId="268"/>
            <ac:picMk id="41" creationId="{6403FB7E-182B-414A-94F3-1D17A7A43CAC}"/>
          </ac:picMkLst>
        </pc:picChg>
        <pc:picChg chg="del">
          <ac:chgData name="西村 翼" userId="5a6fcaf58e44607b" providerId="LiveId" clId="{7191B413-D925-443A-A0C9-20DFD8053210}" dt="2022-06-13T16:04:40.039" v="8356" actId="478"/>
          <ac:picMkLst>
            <pc:docMk/>
            <pc:sldMk cId="2269939461" sldId="268"/>
            <ac:picMk id="43" creationId="{DD876E56-9D75-4AE6-8919-682A600F4C6B}"/>
          </ac:picMkLst>
        </pc:picChg>
        <pc:picChg chg="del">
          <ac:chgData name="西村 翼" userId="5a6fcaf58e44607b" providerId="LiveId" clId="{7191B413-D925-443A-A0C9-20DFD8053210}" dt="2022-06-13T16:04:40.039" v="8356" actId="478"/>
          <ac:picMkLst>
            <pc:docMk/>
            <pc:sldMk cId="2269939461" sldId="268"/>
            <ac:picMk id="45" creationId="{0E3D2595-93EA-4ED2-A9BD-ED904A12935B}"/>
          </ac:picMkLst>
        </pc:picChg>
        <pc:picChg chg="add mod">
          <ac:chgData name="西村 翼" userId="5a6fcaf58e44607b" providerId="LiveId" clId="{7191B413-D925-443A-A0C9-20DFD8053210}" dt="2022-06-13T16:10:17.191" v="8498"/>
          <ac:picMkLst>
            <pc:docMk/>
            <pc:sldMk cId="2269939461" sldId="268"/>
            <ac:picMk id="47" creationId="{6A9F0015-EE3C-4CC0-8B9A-FD54CBA39B71}"/>
          </ac:picMkLst>
        </pc:picChg>
        <pc:picChg chg="add mod">
          <ac:chgData name="西村 翼" userId="5a6fcaf58e44607b" providerId="LiveId" clId="{7191B413-D925-443A-A0C9-20DFD8053210}" dt="2022-06-13T16:10:17.191" v="8498"/>
          <ac:picMkLst>
            <pc:docMk/>
            <pc:sldMk cId="2269939461" sldId="268"/>
            <ac:picMk id="48" creationId="{31A27633-925A-4E12-9A22-000F3FC2B419}"/>
          </ac:picMkLst>
        </pc:picChg>
        <pc:picChg chg="del">
          <ac:chgData name="西村 翼" userId="5a6fcaf58e44607b" providerId="LiveId" clId="{7191B413-D925-443A-A0C9-20DFD8053210}" dt="2022-06-13T16:04:40.039" v="8356" actId="478"/>
          <ac:picMkLst>
            <pc:docMk/>
            <pc:sldMk cId="2269939461" sldId="268"/>
            <ac:picMk id="49" creationId="{9A5D4EAF-E333-43FD-ACE5-FACDEC62C73C}"/>
          </ac:picMkLst>
        </pc:picChg>
        <pc:picChg chg="add mod">
          <ac:chgData name="西村 翼" userId="5a6fcaf58e44607b" providerId="LiveId" clId="{7191B413-D925-443A-A0C9-20DFD8053210}" dt="2022-06-13T16:13:37.888" v="8765" actId="1076"/>
          <ac:picMkLst>
            <pc:docMk/>
            <pc:sldMk cId="2269939461" sldId="268"/>
            <ac:picMk id="50" creationId="{FFA14965-E71C-4181-A2FE-EF845846D72B}"/>
          </ac:picMkLst>
        </pc:picChg>
      </pc:sldChg>
      <pc:sldChg chg="addSp delSp modSp add mod">
        <pc:chgData name="西村 翼" userId="5a6fcaf58e44607b" providerId="LiveId" clId="{7191B413-D925-443A-A0C9-20DFD8053210}" dt="2022-06-13T16:58:30.596" v="11300" actId="20577"/>
        <pc:sldMkLst>
          <pc:docMk/>
          <pc:sldMk cId="990221924" sldId="269"/>
        </pc:sldMkLst>
        <pc:spChg chg="mod">
          <ac:chgData name="西村 翼" userId="5a6fcaf58e44607b" providerId="LiveId" clId="{7191B413-D925-443A-A0C9-20DFD8053210}" dt="2022-06-13T16:58:30.596" v="11300" actId="20577"/>
          <ac:spMkLst>
            <pc:docMk/>
            <pc:sldMk cId="990221924" sldId="269"/>
            <ac:spMk id="2" creationId="{6ABA6342-7398-FAB9-64CF-A5A2F0E5B965}"/>
          </ac:spMkLst>
        </pc:spChg>
        <pc:spChg chg="mod">
          <ac:chgData name="西村 翼" userId="5a6fcaf58e44607b" providerId="LiveId" clId="{7191B413-D925-443A-A0C9-20DFD8053210}" dt="2022-06-13T16:51:20.578" v="10583"/>
          <ac:spMkLst>
            <pc:docMk/>
            <pc:sldMk cId="990221924" sldId="269"/>
            <ac:spMk id="3" creationId="{5FC12B2F-7EAA-9419-6AD4-ABEB8361B330}"/>
          </ac:spMkLst>
        </pc:spChg>
        <pc:spChg chg="add mod">
          <ac:chgData name="西村 翼" userId="5a6fcaf58e44607b" providerId="LiveId" clId="{7191B413-D925-443A-A0C9-20DFD8053210}" dt="2022-06-13T16:45:39.352" v="10172" actId="164"/>
          <ac:spMkLst>
            <pc:docMk/>
            <pc:sldMk cId="990221924" sldId="269"/>
            <ac:spMk id="12" creationId="{95FC803A-E68F-417D-A08B-AB2E6F84E6F2}"/>
          </ac:spMkLst>
        </pc:spChg>
        <pc:spChg chg="add mod">
          <ac:chgData name="西村 翼" userId="5a6fcaf58e44607b" providerId="LiveId" clId="{7191B413-D925-443A-A0C9-20DFD8053210}" dt="2022-06-13T16:45:39.352" v="10172" actId="164"/>
          <ac:spMkLst>
            <pc:docMk/>
            <pc:sldMk cId="990221924" sldId="269"/>
            <ac:spMk id="13" creationId="{D6BAC905-9C38-4EA3-BFD1-0DCE8CA51BCC}"/>
          </ac:spMkLst>
        </pc:spChg>
        <pc:spChg chg="add mod">
          <ac:chgData name="西村 翼" userId="5a6fcaf58e44607b" providerId="LiveId" clId="{7191B413-D925-443A-A0C9-20DFD8053210}" dt="2022-06-13T16:55:30.623" v="11028" actId="17032"/>
          <ac:spMkLst>
            <pc:docMk/>
            <pc:sldMk cId="990221924" sldId="269"/>
            <ac:spMk id="15" creationId="{3590570F-C5A0-4721-8ECE-800A830A259D}"/>
          </ac:spMkLst>
        </pc:spChg>
        <pc:spChg chg="add mod">
          <ac:chgData name="西村 翼" userId="5a6fcaf58e44607b" providerId="LiveId" clId="{7191B413-D925-443A-A0C9-20DFD8053210}" dt="2022-06-13T16:55:11.595" v="11027" actId="164"/>
          <ac:spMkLst>
            <pc:docMk/>
            <pc:sldMk cId="990221924" sldId="269"/>
            <ac:spMk id="16" creationId="{7261C13E-BDE4-40BB-8C0F-FAA545456497}"/>
          </ac:spMkLst>
        </pc:spChg>
        <pc:spChg chg="add mod">
          <ac:chgData name="西村 翼" userId="5a6fcaf58e44607b" providerId="LiveId" clId="{7191B413-D925-443A-A0C9-20DFD8053210}" dt="2022-06-13T16:45:39.352" v="10172" actId="164"/>
          <ac:spMkLst>
            <pc:docMk/>
            <pc:sldMk cId="990221924" sldId="269"/>
            <ac:spMk id="29" creationId="{7E80CB64-8AD1-4EBC-8D55-559DAF3D26FA}"/>
          </ac:spMkLst>
        </pc:spChg>
        <pc:spChg chg="mod">
          <ac:chgData name="西村 翼" userId="5a6fcaf58e44607b" providerId="LiveId" clId="{7191B413-D925-443A-A0C9-20DFD8053210}" dt="2022-06-13T16:38:27.222" v="9948"/>
          <ac:spMkLst>
            <pc:docMk/>
            <pc:sldMk cId="990221924" sldId="269"/>
            <ac:spMk id="31" creationId="{2F3B1EA6-5AD0-43FB-8C18-EFE4934FAC2E}"/>
          </ac:spMkLst>
        </pc:spChg>
        <pc:spChg chg="mod">
          <ac:chgData name="西村 翼" userId="5a6fcaf58e44607b" providerId="LiveId" clId="{7191B413-D925-443A-A0C9-20DFD8053210}" dt="2022-06-13T16:38:27.222" v="9948"/>
          <ac:spMkLst>
            <pc:docMk/>
            <pc:sldMk cId="990221924" sldId="269"/>
            <ac:spMk id="33" creationId="{CE82C71D-3B23-42B2-816F-65B695B7B5DD}"/>
          </ac:spMkLst>
        </pc:spChg>
        <pc:spChg chg="mod">
          <ac:chgData name="西村 翼" userId="5a6fcaf58e44607b" providerId="LiveId" clId="{7191B413-D925-443A-A0C9-20DFD8053210}" dt="2022-06-13T16:38:27.222" v="9948"/>
          <ac:spMkLst>
            <pc:docMk/>
            <pc:sldMk cId="990221924" sldId="269"/>
            <ac:spMk id="34" creationId="{4A4D9BEF-E162-45AE-86AD-B60215A1475D}"/>
          </ac:spMkLst>
        </pc:spChg>
        <pc:spChg chg="mod">
          <ac:chgData name="西村 翼" userId="5a6fcaf58e44607b" providerId="LiveId" clId="{7191B413-D925-443A-A0C9-20DFD8053210}" dt="2022-06-13T16:38:27.222" v="9948"/>
          <ac:spMkLst>
            <pc:docMk/>
            <pc:sldMk cId="990221924" sldId="269"/>
            <ac:spMk id="44" creationId="{71029CC2-3BDE-42F7-AAE6-2B6EFED1B186}"/>
          </ac:spMkLst>
        </pc:spChg>
        <pc:spChg chg="del mod">
          <ac:chgData name="西村 翼" userId="5a6fcaf58e44607b" providerId="LiveId" clId="{7191B413-D925-443A-A0C9-20DFD8053210}" dt="2022-06-13T16:38:47.095" v="9951" actId="478"/>
          <ac:spMkLst>
            <pc:docMk/>
            <pc:sldMk cId="990221924" sldId="269"/>
            <ac:spMk id="48" creationId="{E0232265-7B9A-4F23-B57A-82B598BB14F7}"/>
          </ac:spMkLst>
        </pc:spChg>
        <pc:spChg chg="del mod">
          <ac:chgData name="西村 翼" userId="5a6fcaf58e44607b" providerId="LiveId" clId="{7191B413-D925-443A-A0C9-20DFD8053210}" dt="2022-06-13T16:38:51.366" v="9952" actId="478"/>
          <ac:spMkLst>
            <pc:docMk/>
            <pc:sldMk cId="990221924" sldId="269"/>
            <ac:spMk id="50" creationId="{75ECAF51-46A2-4333-B575-84E51986FDF7}"/>
          </ac:spMkLst>
        </pc:spChg>
        <pc:spChg chg="del mod">
          <ac:chgData name="西村 翼" userId="5a6fcaf58e44607b" providerId="LiveId" clId="{7191B413-D925-443A-A0C9-20DFD8053210}" dt="2022-06-13T16:38:51.366" v="9952" actId="478"/>
          <ac:spMkLst>
            <pc:docMk/>
            <pc:sldMk cId="990221924" sldId="269"/>
            <ac:spMk id="52" creationId="{B118FB54-0A76-4198-8DF6-EFCD2982FC99}"/>
          </ac:spMkLst>
        </pc:spChg>
        <pc:spChg chg="del mod">
          <ac:chgData name="西村 翼" userId="5a6fcaf58e44607b" providerId="LiveId" clId="{7191B413-D925-443A-A0C9-20DFD8053210}" dt="2022-06-13T16:38:55.361" v="9953" actId="478"/>
          <ac:spMkLst>
            <pc:docMk/>
            <pc:sldMk cId="990221924" sldId="269"/>
            <ac:spMk id="57" creationId="{EBF8E139-1077-4FB1-85B4-6E61BC8084AB}"/>
          </ac:spMkLst>
        </pc:spChg>
        <pc:spChg chg="del">
          <ac:chgData name="西村 翼" userId="5a6fcaf58e44607b" providerId="LiveId" clId="{7191B413-D925-443A-A0C9-20DFD8053210}" dt="2022-06-13T16:37:55.591" v="9945" actId="478"/>
          <ac:spMkLst>
            <pc:docMk/>
            <pc:sldMk cId="990221924" sldId="269"/>
            <ac:spMk id="72" creationId="{9C47083E-2C81-4AEB-8E09-F8B574463486}"/>
          </ac:spMkLst>
        </pc:spChg>
        <pc:spChg chg="add mod">
          <ac:chgData name="西村 翼" userId="5a6fcaf58e44607b" providerId="LiveId" clId="{7191B413-D925-443A-A0C9-20DFD8053210}" dt="2022-06-13T16:46:53.523" v="10181" actId="1076"/>
          <ac:spMkLst>
            <pc:docMk/>
            <pc:sldMk cId="990221924" sldId="269"/>
            <ac:spMk id="76" creationId="{10BBB404-41B5-4AC8-852A-E181760AA1D2}"/>
          </ac:spMkLst>
        </pc:spChg>
        <pc:spChg chg="del">
          <ac:chgData name="西村 翼" userId="5a6fcaf58e44607b" providerId="LiveId" clId="{7191B413-D925-443A-A0C9-20DFD8053210}" dt="2022-06-13T16:37:55.591" v="9945" actId="478"/>
          <ac:spMkLst>
            <pc:docMk/>
            <pc:sldMk cId="990221924" sldId="269"/>
            <ac:spMk id="77" creationId="{04C5F696-EDA2-4AC0-97AE-99A0BCA25C2E}"/>
          </ac:spMkLst>
        </pc:spChg>
        <pc:spChg chg="add mod">
          <ac:chgData name="西村 翼" userId="5a6fcaf58e44607b" providerId="LiveId" clId="{7191B413-D925-443A-A0C9-20DFD8053210}" dt="2022-06-13T16:41:30.401" v="10037" actId="164"/>
          <ac:spMkLst>
            <pc:docMk/>
            <pc:sldMk cId="990221924" sldId="269"/>
            <ac:spMk id="78" creationId="{C1679E06-5603-4B73-A9CA-6C7A06DD56BF}"/>
          </ac:spMkLst>
        </pc:spChg>
        <pc:spChg chg="del">
          <ac:chgData name="西村 翼" userId="5a6fcaf58e44607b" providerId="LiveId" clId="{7191B413-D925-443A-A0C9-20DFD8053210}" dt="2022-06-13T16:37:55.591" v="9945" actId="478"/>
          <ac:spMkLst>
            <pc:docMk/>
            <pc:sldMk cId="990221924" sldId="269"/>
            <ac:spMk id="79" creationId="{E8EA624D-DE2C-48EE-9C90-0F0D188184C7}"/>
          </ac:spMkLst>
        </pc:spChg>
        <pc:spChg chg="add mod">
          <ac:chgData name="西村 翼" userId="5a6fcaf58e44607b" providerId="LiveId" clId="{7191B413-D925-443A-A0C9-20DFD8053210}" dt="2022-06-13T16:45:39.352" v="10172" actId="164"/>
          <ac:spMkLst>
            <pc:docMk/>
            <pc:sldMk cId="990221924" sldId="269"/>
            <ac:spMk id="80" creationId="{F8D09246-2AFC-4693-BA1E-2CD7122DCE9B}"/>
          </ac:spMkLst>
        </pc:spChg>
        <pc:spChg chg="add mod">
          <ac:chgData name="西村 翼" userId="5a6fcaf58e44607b" providerId="LiveId" clId="{7191B413-D925-443A-A0C9-20DFD8053210}" dt="2022-06-13T16:46:53.523" v="10181" actId="1076"/>
          <ac:spMkLst>
            <pc:docMk/>
            <pc:sldMk cId="990221924" sldId="269"/>
            <ac:spMk id="81" creationId="{ADF32D8D-EA1E-440C-A586-027268FA9C7A}"/>
          </ac:spMkLst>
        </pc:spChg>
        <pc:spChg chg="add mod">
          <ac:chgData name="西村 翼" userId="5a6fcaf58e44607b" providerId="LiveId" clId="{7191B413-D925-443A-A0C9-20DFD8053210}" dt="2022-06-13T16:55:48.560" v="11030" actId="17032"/>
          <ac:spMkLst>
            <pc:docMk/>
            <pc:sldMk cId="990221924" sldId="269"/>
            <ac:spMk id="82" creationId="{63E493EF-7720-434F-85B8-5A7047E517A2}"/>
          </ac:spMkLst>
        </pc:spChg>
        <pc:spChg chg="add mod">
          <ac:chgData name="西村 翼" userId="5a6fcaf58e44607b" providerId="LiveId" clId="{7191B413-D925-443A-A0C9-20DFD8053210}" dt="2022-06-13T16:57:27.289" v="11217" actId="14100"/>
          <ac:spMkLst>
            <pc:docMk/>
            <pc:sldMk cId="990221924" sldId="269"/>
            <ac:spMk id="84" creationId="{47E0B253-8822-4C1E-B606-F78AE3351256}"/>
          </ac:spMkLst>
        </pc:spChg>
        <pc:spChg chg="add mod">
          <ac:chgData name="西村 翼" userId="5a6fcaf58e44607b" providerId="LiveId" clId="{7191B413-D925-443A-A0C9-20DFD8053210}" dt="2022-06-13T16:55:39.787" v="11029" actId="17032"/>
          <ac:spMkLst>
            <pc:docMk/>
            <pc:sldMk cId="990221924" sldId="269"/>
            <ac:spMk id="85" creationId="{EA0B75C1-D957-492A-95C8-F29B7CFC02D5}"/>
          </ac:spMkLst>
        </pc:spChg>
        <pc:spChg chg="add del mod">
          <ac:chgData name="西村 翼" userId="5a6fcaf58e44607b" providerId="LiveId" clId="{7191B413-D925-443A-A0C9-20DFD8053210}" dt="2022-06-13T16:49:11.470" v="10377"/>
          <ac:spMkLst>
            <pc:docMk/>
            <pc:sldMk cId="990221924" sldId="269"/>
            <ac:spMk id="86" creationId="{B1BA2EE0-9BA5-4B2D-9A23-921EF2ABA53E}"/>
          </ac:spMkLst>
        </pc:spChg>
        <pc:spChg chg="add mod">
          <ac:chgData name="西村 翼" userId="5a6fcaf58e44607b" providerId="LiveId" clId="{7191B413-D925-443A-A0C9-20DFD8053210}" dt="2022-06-13T16:55:54.691" v="11031" actId="17032"/>
          <ac:spMkLst>
            <pc:docMk/>
            <pc:sldMk cId="990221924" sldId="269"/>
            <ac:spMk id="87" creationId="{375E7E8A-3BF8-4615-A68D-04778F41172B}"/>
          </ac:spMkLst>
        </pc:spChg>
        <pc:spChg chg="add mod">
          <ac:chgData name="西村 翼" userId="5a6fcaf58e44607b" providerId="LiveId" clId="{7191B413-D925-443A-A0C9-20DFD8053210}" dt="2022-06-13T16:55:11.595" v="11027" actId="164"/>
          <ac:spMkLst>
            <pc:docMk/>
            <pc:sldMk cId="990221924" sldId="269"/>
            <ac:spMk id="88" creationId="{99256BA2-40E1-46B6-982F-49E0F41D3485}"/>
          </ac:spMkLst>
        </pc:spChg>
        <pc:spChg chg="add mod">
          <ac:chgData name="西村 翼" userId="5a6fcaf58e44607b" providerId="LiveId" clId="{7191B413-D925-443A-A0C9-20DFD8053210}" dt="2022-06-13T16:55:11.595" v="11027" actId="164"/>
          <ac:spMkLst>
            <pc:docMk/>
            <pc:sldMk cId="990221924" sldId="269"/>
            <ac:spMk id="89" creationId="{C00D4899-9DAF-4183-B1E2-8B6BFBA17A05}"/>
          </ac:spMkLst>
        </pc:spChg>
        <pc:spChg chg="add mod">
          <ac:chgData name="西村 翼" userId="5a6fcaf58e44607b" providerId="LiveId" clId="{7191B413-D925-443A-A0C9-20DFD8053210}" dt="2022-06-13T16:58:13.269" v="11294" actId="20577"/>
          <ac:spMkLst>
            <pc:docMk/>
            <pc:sldMk cId="990221924" sldId="269"/>
            <ac:spMk id="91" creationId="{7B4EBED8-9304-45E7-BEC5-5E66235CB560}"/>
          </ac:spMkLst>
        </pc:spChg>
        <pc:grpChg chg="add mod">
          <ac:chgData name="西村 翼" userId="5a6fcaf58e44607b" providerId="LiveId" clId="{7191B413-D925-443A-A0C9-20DFD8053210}" dt="2022-06-13T16:41:26.654" v="10036" actId="164"/>
          <ac:grpSpMkLst>
            <pc:docMk/>
            <pc:sldMk cId="990221924" sldId="269"/>
            <ac:grpSpMk id="7" creationId="{79CC9A45-F5F5-42F4-8184-8A87FD1472D4}"/>
          </ac:grpSpMkLst>
        </pc:grpChg>
        <pc:grpChg chg="add mod">
          <ac:chgData name="西村 翼" userId="5a6fcaf58e44607b" providerId="LiveId" clId="{7191B413-D925-443A-A0C9-20DFD8053210}" dt="2022-06-13T16:41:30.401" v="10037" actId="164"/>
          <ac:grpSpMkLst>
            <pc:docMk/>
            <pc:sldMk cId="990221924" sldId="269"/>
            <ac:grpSpMk id="8" creationId="{984814A6-CC40-4C7B-B606-04F295707119}"/>
          </ac:grpSpMkLst>
        </pc:grpChg>
        <pc:grpChg chg="add mod">
          <ac:chgData name="西村 翼" userId="5a6fcaf58e44607b" providerId="LiveId" clId="{7191B413-D925-443A-A0C9-20DFD8053210}" dt="2022-06-13T16:45:39.352" v="10172" actId="164"/>
          <ac:grpSpMkLst>
            <pc:docMk/>
            <pc:sldMk cId="990221924" sldId="269"/>
            <ac:grpSpMk id="10" creationId="{D61C1FAC-83A5-497F-906A-E7935ED57ABF}"/>
          </ac:grpSpMkLst>
        </pc:grpChg>
        <pc:grpChg chg="add mod">
          <ac:chgData name="西村 翼" userId="5a6fcaf58e44607b" providerId="LiveId" clId="{7191B413-D925-443A-A0C9-20DFD8053210}" dt="2022-06-13T16:45:39.352" v="10172" actId="164"/>
          <ac:grpSpMkLst>
            <pc:docMk/>
            <pc:sldMk cId="990221924" sldId="269"/>
            <ac:grpSpMk id="11" creationId="{5229A247-4168-4DB9-A064-8EAC90BD8059}"/>
          </ac:grpSpMkLst>
        </pc:grpChg>
        <pc:grpChg chg="add mod">
          <ac:chgData name="西村 翼" userId="5a6fcaf58e44607b" providerId="LiveId" clId="{7191B413-D925-443A-A0C9-20DFD8053210}" dt="2022-06-13T16:45:42.879" v="10173" actId="1076"/>
          <ac:grpSpMkLst>
            <pc:docMk/>
            <pc:sldMk cId="990221924" sldId="269"/>
            <ac:grpSpMk id="14" creationId="{4B6AFF63-E2A5-462A-85E5-0BDB774B6B89}"/>
          </ac:grpSpMkLst>
        </pc:grpChg>
        <pc:grpChg chg="del">
          <ac:chgData name="西村 翼" userId="5a6fcaf58e44607b" providerId="LiveId" clId="{7191B413-D925-443A-A0C9-20DFD8053210}" dt="2022-06-13T16:37:55.591" v="9945" actId="478"/>
          <ac:grpSpMkLst>
            <pc:docMk/>
            <pc:sldMk cId="990221924" sldId="269"/>
            <ac:grpSpMk id="19" creationId="{7545AE7F-7F9E-42DD-85D6-90F362396FB3}"/>
          </ac:grpSpMkLst>
        </pc:grpChg>
        <pc:grpChg chg="add mod">
          <ac:chgData name="西村 翼" userId="5a6fcaf58e44607b" providerId="LiveId" clId="{7191B413-D925-443A-A0C9-20DFD8053210}" dt="2022-06-13T16:55:11.595" v="11027" actId="164"/>
          <ac:grpSpMkLst>
            <pc:docMk/>
            <pc:sldMk cId="990221924" sldId="269"/>
            <ac:grpSpMk id="20" creationId="{DD82C1EA-2BA5-4342-BDCD-F476801D58D4}"/>
          </ac:grpSpMkLst>
        </pc:grpChg>
        <pc:grpChg chg="add del mod">
          <ac:chgData name="西村 翼" userId="5a6fcaf58e44607b" providerId="LiveId" clId="{7191B413-D925-443A-A0C9-20DFD8053210}" dt="2022-06-13T16:38:32.634" v="9949"/>
          <ac:grpSpMkLst>
            <pc:docMk/>
            <pc:sldMk cId="990221924" sldId="269"/>
            <ac:grpSpMk id="30" creationId="{A6CE3690-66E0-4BED-8609-68AE00B61AC1}"/>
          </ac:grpSpMkLst>
        </pc:grpChg>
        <pc:grpChg chg="add del mod">
          <ac:chgData name="西村 翼" userId="5a6fcaf58e44607b" providerId="LiveId" clId="{7191B413-D925-443A-A0C9-20DFD8053210}" dt="2022-06-13T16:38:57.046" v="9954" actId="21"/>
          <ac:grpSpMkLst>
            <pc:docMk/>
            <pc:sldMk cId="990221924" sldId="269"/>
            <ac:grpSpMk id="47" creationId="{AE29D39B-EFD7-43C1-A7A6-BB5001BF89F7}"/>
          </ac:grpSpMkLst>
        </pc:grpChg>
        <pc:grpChg chg="add del mod">
          <ac:chgData name="西村 翼" userId="5a6fcaf58e44607b" providerId="LiveId" clId="{7191B413-D925-443A-A0C9-20DFD8053210}" dt="2022-06-13T16:39:21.232" v="9965" actId="21"/>
          <ac:grpSpMkLst>
            <pc:docMk/>
            <pc:sldMk cId="990221924" sldId="269"/>
            <ac:grpSpMk id="59" creationId="{02CB6738-E016-4D02-A288-57A46B11A7C9}"/>
          </ac:grpSpMkLst>
        </pc:grpChg>
        <pc:picChg chg="mod">
          <ac:chgData name="西村 翼" userId="5a6fcaf58e44607b" providerId="LiveId" clId="{7191B413-D925-443A-A0C9-20DFD8053210}" dt="2022-06-13T16:38:27.222" v="9948"/>
          <ac:picMkLst>
            <pc:docMk/>
            <pc:sldMk cId="990221924" sldId="269"/>
            <ac:picMk id="36" creationId="{5532FBE7-3768-4DD2-9AC6-69D67BA7D225}"/>
          </ac:picMkLst>
        </pc:picChg>
        <pc:picChg chg="mod">
          <ac:chgData name="西村 翼" userId="5a6fcaf58e44607b" providerId="LiveId" clId="{7191B413-D925-443A-A0C9-20DFD8053210}" dt="2022-06-13T16:38:27.222" v="9948"/>
          <ac:picMkLst>
            <pc:docMk/>
            <pc:sldMk cId="990221924" sldId="269"/>
            <ac:picMk id="37" creationId="{1C4DAD24-967D-4AA8-A4AA-D55957AF9D05}"/>
          </ac:picMkLst>
        </pc:picChg>
        <pc:picChg chg="mod">
          <ac:chgData name="西村 翼" userId="5a6fcaf58e44607b" providerId="LiveId" clId="{7191B413-D925-443A-A0C9-20DFD8053210}" dt="2022-06-13T16:38:27.222" v="9948"/>
          <ac:picMkLst>
            <pc:docMk/>
            <pc:sldMk cId="990221924" sldId="269"/>
            <ac:picMk id="40" creationId="{4535612B-924E-4FD0-8472-2B0F0655A084}"/>
          </ac:picMkLst>
        </pc:picChg>
        <pc:picChg chg="mod">
          <ac:chgData name="西村 翼" userId="5a6fcaf58e44607b" providerId="LiveId" clId="{7191B413-D925-443A-A0C9-20DFD8053210}" dt="2022-06-13T16:38:27.222" v="9948"/>
          <ac:picMkLst>
            <pc:docMk/>
            <pc:sldMk cId="990221924" sldId="269"/>
            <ac:picMk id="42" creationId="{97A12959-B859-4B99-BC82-33A49E5497A4}"/>
          </ac:picMkLst>
        </pc:picChg>
        <pc:picChg chg="add del mod">
          <ac:chgData name="西村 翼" userId="5a6fcaf58e44607b" providerId="LiveId" clId="{7191B413-D925-443A-A0C9-20DFD8053210}" dt="2022-06-13T16:38:32.634" v="9949"/>
          <ac:picMkLst>
            <pc:docMk/>
            <pc:sldMk cId="990221924" sldId="269"/>
            <ac:picMk id="45" creationId="{E974B09A-C159-4F5A-845D-4CF23A9D3D51}"/>
          </ac:picMkLst>
        </pc:picChg>
        <pc:picChg chg="mod">
          <ac:chgData name="西村 翼" userId="5a6fcaf58e44607b" providerId="LiveId" clId="{7191B413-D925-443A-A0C9-20DFD8053210}" dt="2022-06-13T16:38:43.292" v="9950"/>
          <ac:picMkLst>
            <pc:docMk/>
            <pc:sldMk cId="990221924" sldId="269"/>
            <ac:picMk id="53" creationId="{094FE32F-7677-4C35-BAFC-EA80DDBAE95B}"/>
          </ac:picMkLst>
        </pc:picChg>
        <pc:picChg chg="mod">
          <ac:chgData name="西村 翼" userId="5a6fcaf58e44607b" providerId="LiveId" clId="{7191B413-D925-443A-A0C9-20DFD8053210}" dt="2022-06-13T16:38:43.292" v="9950"/>
          <ac:picMkLst>
            <pc:docMk/>
            <pc:sldMk cId="990221924" sldId="269"/>
            <ac:picMk id="54" creationId="{BCBF388D-CC84-49ED-8425-AE12987C9E31}"/>
          </ac:picMkLst>
        </pc:picChg>
        <pc:picChg chg="mod">
          <ac:chgData name="西村 翼" userId="5a6fcaf58e44607b" providerId="LiveId" clId="{7191B413-D925-443A-A0C9-20DFD8053210}" dt="2022-06-13T16:38:43.292" v="9950"/>
          <ac:picMkLst>
            <pc:docMk/>
            <pc:sldMk cId="990221924" sldId="269"/>
            <ac:picMk id="55" creationId="{5EB58D26-CD15-4537-840C-8E434C9F6F20}"/>
          </ac:picMkLst>
        </pc:picChg>
        <pc:picChg chg="mod">
          <ac:chgData name="西村 翼" userId="5a6fcaf58e44607b" providerId="LiveId" clId="{7191B413-D925-443A-A0C9-20DFD8053210}" dt="2022-06-13T16:38:43.292" v="9950"/>
          <ac:picMkLst>
            <pc:docMk/>
            <pc:sldMk cId="990221924" sldId="269"/>
            <ac:picMk id="56" creationId="{BC3D425D-076D-45E2-8E1A-3EF2986CDA44}"/>
          </ac:picMkLst>
        </pc:picChg>
        <pc:picChg chg="add del mod">
          <ac:chgData name="西村 翼" userId="5a6fcaf58e44607b" providerId="LiveId" clId="{7191B413-D925-443A-A0C9-20DFD8053210}" dt="2022-06-13T16:39:10.883" v="9962" actId="21"/>
          <ac:picMkLst>
            <pc:docMk/>
            <pc:sldMk cId="990221924" sldId="269"/>
            <ac:picMk id="58" creationId="{1D39068D-F033-46B5-9D2E-68D1346608F0}"/>
          </ac:picMkLst>
        </pc:picChg>
        <pc:picChg chg="del mod">
          <ac:chgData name="西村 翼" userId="5a6fcaf58e44607b" providerId="LiveId" clId="{7191B413-D925-443A-A0C9-20DFD8053210}" dt="2022-06-13T16:39:00.633" v="9956" actId="21"/>
          <ac:picMkLst>
            <pc:docMk/>
            <pc:sldMk cId="990221924" sldId="269"/>
            <ac:picMk id="60" creationId="{49859875-7797-48F1-96F5-6211A2C5DA59}"/>
          </ac:picMkLst>
        </pc:picChg>
        <pc:picChg chg="mod topLvl">
          <ac:chgData name="西村 翼" userId="5a6fcaf58e44607b" providerId="LiveId" clId="{7191B413-D925-443A-A0C9-20DFD8053210}" dt="2022-06-13T16:39:40.473" v="9971" actId="164"/>
          <ac:picMkLst>
            <pc:docMk/>
            <pc:sldMk cId="990221924" sldId="269"/>
            <ac:picMk id="62" creationId="{1438E01D-7DE8-4907-88D0-5EA1352D5D72}"/>
          </ac:picMkLst>
        </pc:picChg>
        <pc:picChg chg="del mod">
          <ac:chgData name="西村 翼" userId="5a6fcaf58e44607b" providerId="LiveId" clId="{7191B413-D925-443A-A0C9-20DFD8053210}" dt="2022-06-13T16:39:05.641" v="9959" actId="21"/>
          <ac:picMkLst>
            <pc:docMk/>
            <pc:sldMk cId="990221924" sldId="269"/>
            <ac:picMk id="63" creationId="{841A49CC-CD1B-4717-971B-A76F45C4262C}"/>
          </ac:picMkLst>
        </pc:picChg>
        <pc:picChg chg="del mod topLvl">
          <ac:chgData name="西村 翼" userId="5a6fcaf58e44607b" providerId="LiveId" clId="{7191B413-D925-443A-A0C9-20DFD8053210}" dt="2022-06-13T16:39:21.232" v="9965" actId="21"/>
          <ac:picMkLst>
            <pc:docMk/>
            <pc:sldMk cId="990221924" sldId="269"/>
            <ac:picMk id="64" creationId="{97AEF83E-0F85-493C-9622-5F921C0DD63B}"/>
          </ac:picMkLst>
        </pc:picChg>
        <pc:picChg chg="add mod">
          <ac:chgData name="西村 翼" userId="5a6fcaf58e44607b" providerId="LiveId" clId="{7191B413-D925-443A-A0C9-20DFD8053210}" dt="2022-06-13T16:46:53.523" v="10181" actId="1076"/>
          <ac:picMkLst>
            <pc:docMk/>
            <pc:sldMk cId="990221924" sldId="269"/>
            <ac:picMk id="67" creationId="{87F85532-7389-47FB-8A1C-F6960844CC75}"/>
          </ac:picMkLst>
        </pc:picChg>
        <pc:picChg chg="add mod">
          <ac:chgData name="西村 翼" userId="5a6fcaf58e44607b" providerId="LiveId" clId="{7191B413-D925-443A-A0C9-20DFD8053210}" dt="2022-06-13T16:46:53.523" v="10181" actId="1076"/>
          <ac:picMkLst>
            <pc:docMk/>
            <pc:sldMk cId="990221924" sldId="269"/>
            <ac:picMk id="69" creationId="{C400ECD8-AF0C-4453-AD1C-12D49FFF308C}"/>
          </ac:picMkLst>
        </pc:picChg>
        <pc:picChg chg="del">
          <ac:chgData name="西村 翼" userId="5a6fcaf58e44607b" providerId="LiveId" clId="{7191B413-D925-443A-A0C9-20DFD8053210}" dt="2022-06-13T16:37:55.591" v="9945" actId="478"/>
          <ac:picMkLst>
            <pc:docMk/>
            <pc:sldMk cId="990221924" sldId="269"/>
            <ac:picMk id="71" creationId="{1F0F3995-B3DA-4D6D-902B-2CAF3F3E12DA}"/>
          </ac:picMkLst>
        </pc:picChg>
        <pc:picChg chg="add mod">
          <ac:chgData name="西村 翼" userId="5a6fcaf58e44607b" providerId="LiveId" clId="{7191B413-D925-443A-A0C9-20DFD8053210}" dt="2022-06-13T16:46:53.523" v="10181" actId="1076"/>
          <ac:picMkLst>
            <pc:docMk/>
            <pc:sldMk cId="990221924" sldId="269"/>
            <ac:picMk id="73" creationId="{7EF89169-1EB9-498B-B53E-3AD3B37AF278}"/>
          </ac:picMkLst>
        </pc:picChg>
        <pc:picChg chg="add mod">
          <ac:chgData name="西村 翼" userId="5a6fcaf58e44607b" providerId="LiveId" clId="{7191B413-D925-443A-A0C9-20DFD8053210}" dt="2022-06-13T16:39:40.473" v="9971" actId="164"/>
          <ac:picMkLst>
            <pc:docMk/>
            <pc:sldMk cId="990221924" sldId="269"/>
            <ac:picMk id="74" creationId="{748849F8-314F-4026-B0E7-96DCC19AB06F}"/>
          </ac:picMkLst>
        </pc:picChg>
        <pc:picChg chg="del">
          <ac:chgData name="西村 翼" userId="5a6fcaf58e44607b" providerId="LiveId" clId="{7191B413-D925-443A-A0C9-20DFD8053210}" dt="2022-06-13T16:37:55.591" v="9945" actId="478"/>
          <ac:picMkLst>
            <pc:docMk/>
            <pc:sldMk cId="990221924" sldId="269"/>
            <ac:picMk id="75" creationId="{0B2ED0ED-75DC-4A0A-B1D6-EF414CFBADCD}"/>
          </ac:picMkLst>
        </pc:picChg>
        <pc:picChg chg="add mod">
          <ac:chgData name="西村 翼" userId="5a6fcaf58e44607b" providerId="LiveId" clId="{7191B413-D925-443A-A0C9-20DFD8053210}" dt="2022-06-13T16:57:21.543" v="11215" actId="1076"/>
          <ac:picMkLst>
            <pc:docMk/>
            <pc:sldMk cId="990221924" sldId="269"/>
            <ac:picMk id="83" creationId="{E498008B-3952-4A2B-9715-A89260790BBC}"/>
          </ac:picMkLst>
        </pc:picChg>
        <pc:picChg chg="add mod">
          <ac:chgData name="西村 翼" userId="5a6fcaf58e44607b" providerId="LiveId" clId="{7191B413-D925-443A-A0C9-20DFD8053210}" dt="2022-06-13T16:57:18.882" v="11214" actId="1076"/>
          <ac:picMkLst>
            <pc:docMk/>
            <pc:sldMk cId="990221924" sldId="269"/>
            <ac:picMk id="90" creationId="{14C0CB31-F2C0-48A4-9654-717C34BF25B0}"/>
          </ac:picMkLst>
        </pc:picChg>
        <pc:cxnChg chg="add mod">
          <ac:chgData name="西村 翼" userId="5a6fcaf58e44607b" providerId="LiveId" clId="{7191B413-D925-443A-A0C9-20DFD8053210}" dt="2022-06-13T16:45:39.352" v="10172" actId="164"/>
          <ac:cxnSpMkLst>
            <pc:docMk/>
            <pc:sldMk cId="990221924" sldId="269"/>
            <ac:cxnSpMk id="28" creationId="{CFE523E3-6035-4430-89D4-B0B42EAD5F0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2022/6/13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2022/6/13</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228600" indent="-228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2022/6/13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2022/6/13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228600" indent="-228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228600" indent="-228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D1592-4D9F-40F0-BCFE-4788FF790311}" type="datetime1">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8F1E3-4537-4A28-BBC1-BB8FB2459995}" type="slidenum">
              <a:rPr kumimoji="1" lang="ja-JP" altLang="en-US" smtClean="0"/>
              <a:t>‹#›</a:t>
            </a:fld>
            <a:endParaRPr kumimoji="1"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629C-70A5-41F0-8A5C-F078CAFBAE8A}"/>
              </a:ext>
            </a:extLst>
          </p:cNvPr>
          <p:cNvSpPr>
            <a:spLocks noGrp="1"/>
          </p:cNvSpPr>
          <p:nvPr>
            <p:ph type="ctrTitle"/>
          </p:nvPr>
        </p:nvSpPr>
        <p:spPr/>
        <p:txBody>
          <a:bodyPr/>
          <a:lstStyle/>
          <a:p>
            <a:r>
              <a:rPr lang="en-US" altLang="ja-JP" dirty="0"/>
              <a:t>GitHub</a:t>
            </a:r>
            <a:r>
              <a:rPr lang="ja-JP" altLang="en-US" dirty="0"/>
              <a:t>勉強会</a:t>
            </a:r>
            <a:endParaRPr kumimoji="1" lang="ja-JP" altLang="en-US" dirty="0"/>
          </a:p>
        </p:txBody>
      </p:sp>
      <p:sp>
        <p:nvSpPr>
          <p:cNvPr id="3" name="字幕 2">
            <a:extLst>
              <a:ext uri="{FF2B5EF4-FFF2-40B4-BE49-F238E27FC236}">
                <a16:creationId xmlns:a16="http://schemas.microsoft.com/office/drawing/2014/main" id="{2F19CEB5-25FE-45C6-9610-04E7F5D6119F}"/>
              </a:ext>
            </a:extLst>
          </p:cNvPr>
          <p:cNvSpPr>
            <a:spLocks noGrp="1"/>
          </p:cNvSpPr>
          <p:nvPr>
            <p:ph type="subTitle" idx="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4" name="日付プレースホルダー 3">
            <a:extLst>
              <a:ext uri="{FF2B5EF4-FFF2-40B4-BE49-F238E27FC236}">
                <a16:creationId xmlns:a16="http://schemas.microsoft.com/office/drawing/2014/main" id="{5A6ED37A-837E-4F76-BAC2-56B5192C9F48}"/>
              </a:ext>
            </a:extLst>
          </p:cNvPr>
          <p:cNvSpPr>
            <a:spLocks noGrp="1"/>
          </p:cNvSpPr>
          <p:nvPr>
            <p:ph type="dt" sz="half" idx="10"/>
          </p:nvPr>
        </p:nvSpPr>
        <p:spPr/>
        <p:txBody>
          <a:bodyPr/>
          <a:lstStyle/>
          <a:p>
            <a:fld id="{276F997C-D218-46FB-85FC-22FE962A3E80}" type="datetime1">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73BBA65C-E3B7-49E4-B3C2-61F4E6A3C8B0}"/>
              </a:ext>
            </a:extLst>
          </p:cNvPr>
          <p:cNvSpPr>
            <a:spLocks noGrp="1"/>
          </p:cNvSpPr>
          <p:nvPr>
            <p:ph type="ftr" sz="quarter" idx="11"/>
          </p:nvPr>
        </p:nvSpPr>
        <p:spPr/>
        <p:txBody>
          <a:bodyPr/>
          <a:lstStyle/>
          <a:p>
            <a:r>
              <a:rPr lang="ja-JP" altLang="en-US" dirty="0"/>
              <a:t>第</a:t>
            </a:r>
            <a:r>
              <a:rPr lang="en-US" altLang="ja-JP" dirty="0"/>
              <a:t>1</a:t>
            </a:r>
            <a:r>
              <a:rPr lang="ja-JP" altLang="en-US" dirty="0"/>
              <a:t>回　</a:t>
            </a:r>
            <a:r>
              <a:rPr lang="en-US" altLang="ja-JP" dirty="0"/>
              <a:t>GitHub</a:t>
            </a:r>
            <a:r>
              <a:rPr lang="ja-JP" altLang="en-US" dirty="0"/>
              <a:t>の全体像</a:t>
            </a:r>
            <a:endParaRPr kumimoji="1" lang="ja-JP" altLang="en-US" dirty="0"/>
          </a:p>
        </p:txBody>
      </p:sp>
      <p:sp>
        <p:nvSpPr>
          <p:cNvPr id="6" name="スライド番号プレースホルダー 5">
            <a:extLst>
              <a:ext uri="{FF2B5EF4-FFF2-40B4-BE49-F238E27FC236}">
                <a16:creationId xmlns:a16="http://schemas.microsoft.com/office/drawing/2014/main" id="{13F4F1D2-572C-4898-B88A-3A1CBF8341FD}"/>
              </a:ext>
            </a:extLst>
          </p:cNvPr>
          <p:cNvSpPr>
            <a:spLocks noGrp="1"/>
          </p:cNvSpPr>
          <p:nvPr>
            <p:ph type="sldNum" sz="quarter" idx="12"/>
          </p:nvPr>
        </p:nvSpPr>
        <p:spPr/>
        <p:txBody>
          <a:bodyPr/>
          <a:lstStyle/>
          <a:p>
            <a:fld id="{6A08F1E3-4537-4A28-BBC1-BB8FB2459995}" type="slidenum">
              <a:rPr kumimoji="1" lang="ja-JP" altLang="en-US" smtClean="0"/>
              <a:t>1</a:t>
            </a:fld>
            <a:endParaRPr kumimoji="1" lang="ja-JP" altLang="en-US"/>
          </a:p>
        </p:txBody>
      </p:sp>
    </p:spTree>
    <p:extLst>
      <p:ext uri="{BB962C8B-B14F-4D97-AF65-F5344CB8AC3E}">
        <p14:creationId xmlns:p14="http://schemas.microsoft.com/office/powerpoint/2010/main" val="145263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リポジトリの役割</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リポジトリはコミットを貯めていく場所．つまり，これまでの変更履歴が保存された場所である．また，リモートリポジトリは，オンライン上に存在するリポジトリのことで，複数人で共有するものとしてサーバー上に配置するのが一般的．</a:t>
            </a:r>
            <a:endParaRPr kumimoji="1" lang="en-US" altLang="ja-JP" sz="2400" dirty="0"/>
          </a:p>
          <a:p>
            <a:r>
              <a:rPr kumimoji="1" lang="en-US" altLang="ja-JP" sz="2400" dirty="0"/>
              <a:t>Git</a:t>
            </a:r>
            <a:r>
              <a:rPr kumimoji="1" lang="ja-JP" altLang="en-US" sz="2400" dirty="0"/>
              <a:t>上で既に管理されているプロジェクト開発に参加する場合は，リポジトリを　コピー（</a:t>
            </a:r>
            <a:r>
              <a:rPr kumimoji="1" lang="ja-JP" altLang="en-US" sz="2400" b="1" dirty="0">
                <a:solidFill>
                  <a:srgbClr val="FF0000"/>
                </a:solidFill>
              </a:rPr>
              <a:t>クローン</a:t>
            </a:r>
            <a:r>
              <a:rPr kumimoji="1" lang="ja-JP" altLang="en-US" sz="2400" dirty="0"/>
              <a:t>）して利用</a:t>
            </a:r>
            <a:r>
              <a:rPr lang="ja-JP" altLang="en-US" dirty="0"/>
              <a:t>する．</a:t>
            </a:r>
            <a:endParaRPr kumimoji="1" lang="en-US" altLang="ja-JP" sz="2400"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10</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0891509" y="3601683"/>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494484" y="3474726"/>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じゃあ，映画企画に関するリモートリポジトリをクローンしておいて．</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6755375" y="2817705"/>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494484" y="2799495"/>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en-US" altLang="ja-JP" sz="1200" dirty="0">
                <a:solidFill>
                  <a:schemeClr val="tx1"/>
                </a:solidFill>
                <a:latin typeface="游明朝" panose="02020400000000000000" pitchFamily="18" charset="-128"/>
                <a:ea typeface="游明朝" panose="02020400000000000000" pitchFamily="18" charset="-128"/>
              </a:rPr>
              <a:t>7</a:t>
            </a:r>
            <a:r>
              <a:rPr kumimoji="1" lang="ja-JP" altLang="en-US" sz="1200" dirty="0">
                <a:solidFill>
                  <a:schemeClr val="tx1"/>
                </a:solidFill>
                <a:latin typeface="游明朝" panose="02020400000000000000" pitchFamily="18" charset="-128"/>
                <a:ea typeface="游明朝" panose="02020400000000000000" pitchFamily="18" charset="-128"/>
              </a:rPr>
              <a:t>月</a:t>
            </a:r>
            <a:r>
              <a:rPr kumimoji="1" lang="en-US" altLang="ja-JP" sz="1200" dirty="0">
                <a:solidFill>
                  <a:schemeClr val="tx1"/>
                </a:solidFill>
                <a:latin typeface="游明朝" panose="02020400000000000000" pitchFamily="18" charset="-128"/>
                <a:ea typeface="游明朝" panose="02020400000000000000" pitchFamily="18" charset="-128"/>
              </a:rPr>
              <a:t>1</a:t>
            </a:r>
            <a:r>
              <a:rPr kumimoji="1" lang="ja-JP" altLang="en-US" sz="1200" dirty="0">
                <a:solidFill>
                  <a:schemeClr val="tx1"/>
                </a:solidFill>
                <a:latin typeface="游明朝" panose="02020400000000000000" pitchFamily="18" charset="-128"/>
                <a:ea typeface="游明朝" panose="02020400000000000000" pitchFamily="18" charset="-128"/>
              </a:rPr>
              <a:t>日上映開始の映画「ゆるキャン△」の企画に今から入るんだけど</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5" name="図 24">
            <a:extLst>
              <a:ext uri="{FF2B5EF4-FFF2-40B4-BE49-F238E27FC236}">
                <a16:creationId xmlns:a16="http://schemas.microsoft.com/office/drawing/2014/main" id="{39F400C5-DD2C-4C4A-B246-C994FA790A34}"/>
              </a:ext>
            </a:extLst>
          </p:cNvPr>
          <p:cNvPicPr>
            <a:picLocks noChangeAspect="1"/>
          </p:cNvPicPr>
          <p:nvPr/>
        </p:nvPicPr>
        <p:blipFill>
          <a:blip r:embed="rId3"/>
          <a:stretch>
            <a:fillRect/>
          </a:stretch>
        </p:blipFill>
        <p:spPr>
          <a:xfrm>
            <a:off x="6755375" y="4218330"/>
            <a:ext cx="592561" cy="505024"/>
          </a:xfrm>
          <a:prstGeom prst="rect">
            <a:avLst/>
          </a:prstGeom>
        </p:spPr>
      </p:pic>
      <p:sp>
        <p:nvSpPr>
          <p:cNvPr id="26" name="吹き出し: 角を丸めた四角形 25">
            <a:extLst>
              <a:ext uri="{FF2B5EF4-FFF2-40B4-BE49-F238E27FC236}">
                <a16:creationId xmlns:a16="http://schemas.microsoft.com/office/drawing/2014/main" id="{7FAC4DE4-CB5F-4144-AFB8-9F1C98F5FD97}"/>
              </a:ext>
            </a:extLst>
          </p:cNvPr>
          <p:cNvSpPr/>
          <p:nvPr/>
        </p:nvSpPr>
        <p:spPr>
          <a:xfrm>
            <a:off x="7494484" y="4200120"/>
            <a:ext cx="3242144" cy="834036"/>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クローンって，リモートリポジトリの内容を丸々ダウンロードして，その内容が入ったローカルレポジトリを作成するってことだよね？</a:t>
            </a:r>
          </a:p>
        </p:txBody>
      </p:sp>
      <p:pic>
        <p:nvPicPr>
          <p:cNvPr id="27" name="図 26">
            <a:extLst>
              <a:ext uri="{FF2B5EF4-FFF2-40B4-BE49-F238E27FC236}">
                <a16:creationId xmlns:a16="http://schemas.microsoft.com/office/drawing/2014/main" id="{29E23A54-AE6A-4859-9715-5ED8B6837118}"/>
              </a:ext>
            </a:extLst>
          </p:cNvPr>
          <p:cNvPicPr>
            <a:picLocks noChangeAspect="1"/>
          </p:cNvPicPr>
          <p:nvPr/>
        </p:nvPicPr>
        <p:blipFill>
          <a:blip r:embed="rId2"/>
          <a:stretch>
            <a:fillRect/>
          </a:stretch>
        </p:blipFill>
        <p:spPr>
          <a:xfrm>
            <a:off x="10863984" y="5216862"/>
            <a:ext cx="686979" cy="557665"/>
          </a:xfrm>
          <a:prstGeom prst="rect">
            <a:avLst/>
          </a:prstGeom>
        </p:spPr>
      </p:pic>
      <p:sp>
        <p:nvSpPr>
          <p:cNvPr id="28" name="吹き出し: 角を丸めた四角形 27">
            <a:extLst>
              <a:ext uri="{FF2B5EF4-FFF2-40B4-BE49-F238E27FC236}">
                <a16:creationId xmlns:a16="http://schemas.microsoft.com/office/drawing/2014/main" id="{A23D86A1-AC24-41AC-8FDE-C0785648A1BF}"/>
              </a:ext>
            </a:extLst>
          </p:cNvPr>
          <p:cNvSpPr/>
          <p:nvPr/>
        </p:nvSpPr>
        <p:spPr>
          <a:xfrm>
            <a:off x="7466959" y="5089905"/>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そうだよ，だからローカルレポジトリの作成も同時に行えるから便利だよ！</a:t>
            </a:r>
            <a:endParaRPr kumimoji="1" lang="en-US" altLang="ja-JP" sz="1200" dirty="0">
              <a:latin typeface="游明朝" panose="02020400000000000000" pitchFamily="18" charset="-128"/>
              <a:ea typeface="游明朝" panose="02020400000000000000" pitchFamily="18" charset="-128"/>
            </a:endParaRPr>
          </a:p>
        </p:txBody>
      </p:sp>
      <p:grpSp>
        <p:nvGrpSpPr>
          <p:cNvPr id="11" name="グループ化 10">
            <a:extLst>
              <a:ext uri="{FF2B5EF4-FFF2-40B4-BE49-F238E27FC236}">
                <a16:creationId xmlns:a16="http://schemas.microsoft.com/office/drawing/2014/main" id="{26591B36-53EE-40E6-B23E-7A414E365773}"/>
              </a:ext>
            </a:extLst>
          </p:cNvPr>
          <p:cNvGrpSpPr/>
          <p:nvPr/>
        </p:nvGrpSpPr>
        <p:grpSpPr>
          <a:xfrm>
            <a:off x="1194044" y="2799495"/>
            <a:ext cx="4707467" cy="3316067"/>
            <a:chOff x="1564808" y="2449543"/>
            <a:chExt cx="4707467" cy="3316067"/>
          </a:xfrm>
        </p:grpSpPr>
        <p:sp>
          <p:nvSpPr>
            <p:cNvPr id="9" name="正方形/長方形 8">
              <a:extLst>
                <a:ext uri="{FF2B5EF4-FFF2-40B4-BE49-F238E27FC236}">
                  <a16:creationId xmlns:a16="http://schemas.microsoft.com/office/drawing/2014/main" id="{DAC6D241-EC24-4B04-889A-DF86DD2CAA8E}"/>
                </a:ext>
              </a:extLst>
            </p:cNvPr>
            <p:cNvSpPr/>
            <p:nvPr/>
          </p:nvSpPr>
          <p:spPr>
            <a:xfrm>
              <a:off x="1564808" y="2449543"/>
              <a:ext cx="4707467" cy="1543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フローチャート: 磁気ディスク 6">
              <a:extLst>
                <a:ext uri="{FF2B5EF4-FFF2-40B4-BE49-F238E27FC236}">
                  <a16:creationId xmlns:a16="http://schemas.microsoft.com/office/drawing/2014/main" id="{87B417DF-6463-4337-961A-3EF5122E1240}"/>
                </a:ext>
              </a:extLst>
            </p:cNvPr>
            <p:cNvSpPr/>
            <p:nvPr/>
          </p:nvSpPr>
          <p:spPr>
            <a:xfrm>
              <a:off x="2558191" y="2943550"/>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p>
          </p:txBody>
        </p:sp>
        <p:sp>
          <p:nvSpPr>
            <p:cNvPr id="36" name="テキスト ボックス 35">
              <a:extLst>
                <a:ext uri="{FF2B5EF4-FFF2-40B4-BE49-F238E27FC236}">
                  <a16:creationId xmlns:a16="http://schemas.microsoft.com/office/drawing/2014/main" id="{7E342DD9-077D-4CD2-BAF9-0B85F59A096E}"/>
                </a:ext>
              </a:extLst>
            </p:cNvPr>
            <p:cNvSpPr txBox="1"/>
            <p:nvPr/>
          </p:nvSpPr>
          <p:spPr>
            <a:xfrm>
              <a:off x="2571429" y="2553899"/>
              <a:ext cx="2796547" cy="369332"/>
            </a:xfrm>
            <a:prstGeom prst="rect">
              <a:avLst/>
            </a:prstGeom>
            <a:noFill/>
          </p:spPr>
          <p:txBody>
            <a:bodyPr wrap="square">
              <a:spAutoFit/>
            </a:bodyPr>
            <a:lstStyle/>
            <a:p>
              <a:r>
                <a:rPr kumimoji="1" lang="ja-JP" altLang="en-US" sz="1800" dirty="0">
                  <a:latin typeface="游明朝" panose="02020400000000000000" pitchFamily="18" charset="-128"/>
                  <a:ea typeface="游明朝" panose="02020400000000000000" pitchFamily="18" charset="-128"/>
                </a:rPr>
                <a:t>映画企画（</a:t>
              </a:r>
              <a:r>
                <a:rPr kumimoji="1" lang="en-US" altLang="ja-JP" sz="1800" dirty="0">
                  <a:latin typeface="游明朝" panose="02020400000000000000" pitchFamily="18" charset="-128"/>
                  <a:ea typeface="游明朝" panose="02020400000000000000" pitchFamily="18" charset="-128"/>
                </a:rPr>
                <a:t>7</a:t>
              </a:r>
              <a:r>
                <a:rPr kumimoji="1" lang="ja-JP" altLang="en-US" sz="1800" dirty="0">
                  <a:latin typeface="游明朝" panose="02020400000000000000" pitchFamily="18" charset="-128"/>
                  <a:ea typeface="游明朝" panose="02020400000000000000" pitchFamily="18" charset="-128"/>
                </a:rPr>
                <a:t>月</a:t>
              </a:r>
              <a:r>
                <a:rPr kumimoji="1" lang="en-US" altLang="ja-JP" sz="1800" dirty="0">
                  <a:latin typeface="游明朝" panose="02020400000000000000" pitchFamily="18" charset="-128"/>
                  <a:ea typeface="游明朝" panose="02020400000000000000" pitchFamily="18" charset="-128"/>
                </a:rPr>
                <a:t>1</a:t>
              </a:r>
              <a:r>
                <a:rPr kumimoji="1" lang="ja-JP" altLang="en-US" sz="1800" dirty="0">
                  <a:latin typeface="游明朝" panose="02020400000000000000" pitchFamily="18" charset="-128"/>
                  <a:ea typeface="游明朝" panose="02020400000000000000" pitchFamily="18" charset="-128"/>
                </a:rPr>
                <a:t>日上映）</a:t>
              </a:r>
              <a:endParaRPr lang="ja-JP" altLang="en-US" dirty="0">
                <a:latin typeface="游明朝" panose="02020400000000000000" pitchFamily="18" charset="-128"/>
                <a:ea typeface="游明朝" panose="02020400000000000000" pitchFamily="18" charset="-128"/>
              </a:endParaRPr>
            </a:p>
          </p:txBody>
        </p:sp>
        <p:pic>
          <p:nvPicPr>
            <p:cNvPr id="37" name="図 36">
              <a:extLst>
                <a:ext uri="{FF2B5EF4-FFF2-40B4-BE49-F238E27FC236}">
                  <a16:creationId xmlns:a16="http://schemas.microsoft.com/office/drawing/2014/main" id="{D9FA4426-B565-4DE8-96CF-7E141A22BCA7}"/>
                </a:ext>
              </a:extLst>
            </p:cNvPr>
            <p:cNvPicPr>
              <a:picLocks noChangeAspect="1"/>
            </p:cNvPicPr>
            <p:nvPr/>
          </p:nvPicPr>
          <p:blipFill>
            <a:blip r:embed="rId4"/>
            <a:stretch>
              <a:fillRect/>
            </a:stretch>
          </p:blipFill>
          <p:spPr>
            <a:xfrm>
              <a:off x="1691689" y="2510554"/>
              <a:ext cx="684060" cy="534202"/>
            </a:xfrm>
            <a:prstGeom prst="rect">
              <a:avLst/>
            </a:prstGeom>
          </p:spPr>
        </p:pic>
        <p:pic>
          <p:nvPicPr>
            <p:cNvPr id="38" name="図 37">
              <a:extLst>
                <a:ext uri="{FF2B5EF4-FFF2-40B4-BE49-F238E27FC236}">
                  <a16:creationId xmlns:a16="http://schemas.microsoft.com/office/drawing/2014/main" id="{2F250D10-F048-4A11-8D1D-EE58A1710EB1}"/>
                </a:ext>
              </a:extLst>
            </p:cNvPr>
            <p:cNvPicPr>
              <a:picLocks noChangeAspect="1"/>
            </p:cNvPicPr>
            <p:nvPr/>
          </p:nvPicPr>
          <p:blipFill>
            <a:blip r:embed="rId2"/>
            <a:stretch>
              <a:fillRect/>
            </a:stretch>
          </p:blipFill>
          <p:spPr>
            <a:xfrm>
              <a:off x="5476636" y="2498822"/>
              <a:ext cx="686979" cy="557665"/>
            </a:xfrm>
            <a:prstGeom prst="rect">
              <a:avLst/>
            </a:prstGeom>
          </p:spPr>
        </p:pic>
        <p:pic>
          <p:nvPicPr>
            <p:cNvPr id="47" name="図 46">
              <a:extLst>
                <a:ext uri="{FF2B5EF4-FFF2-40B4-BE49-F238E27FC236}">
                  <a16:creationId xmlns:a16="http://schemas.microsoft.com/office/drawing/2014/main" id="{6A9F0015-EE3C-4CC0-8B9A-FD54CBA39B71}"/>
                </a:ext>
              </a:extLst>
            </p:cNvPr>
            <p:cNvPicPr>
              <a:picLocks noChangeAspect="1"/>
            </p:cNvPicPr>
            <p:nvPr/>
          </p:nvPicPr>
          <p:blipFill>
            <a:blip r:embed="rId5"/>
            <a:stretch>
              <a:fillRect/>
            </a:stretch>
          </p:blipFill>
          <p:spPr>
            <a:xfrm>
              <a:off x="1696810" y="3297933"/>
              <a:ext cx="684062" cy="509217"/>
            </a:xfrm>
            <a:prstGeom prst="rect">
              <a:avLst/>
            </a:prstGeom>
          </p:spPr>
        </p:pic>
        <p:pic>
          <p:nvPicPr>
            <p:cNvPr id="48" name="図 47">
              <a:extLst>
                <a:ext uri="{FF2B5EF4-FFF2-40B4-BE49-F238E27FC236}">
                  <a16:creationId xmlns:a16="http://schemas.microsoft.com/office/drawing/2014/main" id="{31A27633-925A-4E12-9A22-000F3FC2B419}"/>
                </a:ext>
              </a:extLst>
            </p:cNvPr>
            <p:cNvPicPr>
              <a:picLocks noChangeAspect="1"/>
            </p:cNvPicPr>
            <p:nvPr/>
          </p:nvPicPr>
          <p:blipFill>
            <a:blip r:embed="rId6"/>
            <a:stretch>
              <a:fillRect/>
            </a:stretch>
          </p:blipFill>
          <p:spPr>
            <a:xfrm>
              <a:off x="5502685" y="3248907"/>
              <a:ext cx="634880" cy="557665"/>
            </a:xfrm>
            <a:prstGeom prst="rect">
              <a:avLst/>
            </a:prstGeom>
          </p:spPr>
        </p:pic>
        <p:sp>
          <p:nvSpPr>
            <p:cNvPr id="52" name="フローチャート: 磁気ディスク 51">
              <a:extLst>
                <a:ext uri="{FF2B5EF4-FFF2-40B4-BE49-F238E27FC236}">
                  <a16:creationId xmlns:a16="http://schemas.microsoft.com/office/drawing/2014/main" id="{1ADD18C4-834E-4E89-8315-56809352D1FA}"/>
                </a:ext>
              </a:extLst>
            </p:cNvPr>
            <p:cNvSpPr/>
            <p:nvPr/>
          </p:nvSpPr>
          <p:spPr>
            <a:xfrm>
              <a:off x="3344163" y="4902010"/>
              <a:ext cx="2683933" cy="863600"/>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なでしこ</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ローカルレポジトリ</a:t>
              </a:r>
              <a:endParaRPr kumimoji="1" lang="ja-JP" altLang="en-US" dirty="0">
                <a:latin typeface="游明朝" panose="02020400000000000000" pitchFamily="18" charset="-128"/>
                <a:ea typeface="游明朝" panose="02020400000000000000" pitchFamily="18" charset="-128"/>
              </a:endParaRPr>
            </a:p>
          </p:txBody>
        </p:sp>
      </p:grpSp>
      <p:pic>
        <p:nvPicPr>
          <p:cNvPr id="50" name="図 49">
            <a:extLst>
              <a:ext uri="{FF2B5EF4-FFF2-40B4-BE49-F238E27FC236}">
                <a16:creationId xmlns:a16="http://schemas.microsoft.com/office/drawing/2014/main" id="{FFA14965-E71C-4181-A2FE-EF845846D72B}"/>
              </a:ext>
            </a:extLst>
          </p:cNvPr>
          <p:cNvPicPr>
            <a:picLocks noChangeAspect="1"/>
          </p:cNvPicPr>
          <p:nvPr/>
        </p:nvPicPr>
        <p:blipFill>
          <a:blip r:embed="rId3"/>
          <a:stretch>
            <a:fillRect/>
          </a:stretch>
        </p:blipFill>
        <p:spPr>
          <a:xfrm>
            <a:off x="2187427" y="5443897"/>
            <a:ext cx="592561" cy="505024"/>
          </a:xfrm>
          <a:prstGeom prst="rect">
            <a:avLst/>
          </a:prstGeom>
        </p:spPr>
      </p:pic>
      <p:sp>
        <p:nvSpPr>
          <p:cNvPr id="12" name="矢印: 右 11">
            <a:extLst>
              <a:ext uri="{FF2B5EF4-FFF2-40B4-BE49-F238E27FC236}">
                <a16:creationId xmlns:a16="http://schemas.microsoft.com/office/drawing/2014/main" id="{DEF4292B-9B15-40D9-BD7B-72EC653345DE}"/>
              </a:ext>
            </a:extLst>
          </p:cNvPr>
          <p:cNvSpPr/>
          <p:nvPr/>
        </p:nvSpPr>
        <p:spPr>
          <a:xfrm rot="16200000">
            <a:off x="1997551"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参加</a:t>
            </a:r>
          </a:p>
        </p:txBody>
      </p:sp>
      <p:sp>
        <p:nvSpPr>
          <p:cNvPr id="53" name="矢印: 右 52">
            <a:extLst>
              <a:ext uri="{FF2B5EF4-FFF2-40B4-BE49-F238E27FC236}">
                <a16:creationId xmlns:a16="http://schemas.microsoft.com/office/drawing/2014/main" id="{D673704B-A08E-448B-B027-EF5EFD2B0DE5}"/>
              </a:ext>
            </a:extLst>
          </p:cNvPr>
          <p:cNvSpPr/>
          <p:nvPr/>
        </p:nvSpPr>
        <p:spPr>
          <a:xfrm rot="5400000">
            <a:off x="3851216"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200" dirty="0"/>
              <a:t>クロ｜ン</a:t>
            </a:r>
          </a:p>
        </p:txBody>
      </p:sp>
    </p:spTree>
    <p:extLst>
      <p:ext uri="{BB962C8B-B14F-4D97-AF65-F5344CB8AC3E}">
        <p14:creationId xmlns:p14="http://schemas.microsoft.com/office/powerpoint/2010/main" val="22699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リモートリポジトリに対する操作イメージ</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ローカルリポジトリに保存した内容は，任意のタイミングでリモートリポジトリ</a:t>
            </a:r>
            <a:br>
              <a:rPr kumimoji="1" lang="en-US" altLang="ja-JP" sz="2400" dirty="0"/>
            </a:br>
            <a:r>
              <a:rPr kumimoji="1" lang="ja-JP" altLang="en-US" sz="2400" dirty="0"/>
              <a:t>に反映させることが可能．</a:t>
            </a: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11</a:t>
            </a:fld>
            <a:endParaRPr kumimoji="1" lang="ja-JP" altLang="en-US"/>
          </a:p>
        </p:txBody>
      </p:sp>
      <p:grpSp>
        <p:nvGrpSpPr>
          <p:cNvPr id="19" name="グループ化 18">
            <a:extLst>
              <a:ext uri="{FF2B5EF4-FFF2-40B4-BE49-F238E27FC236}">
                <a16:creationId xmlns:a16="http://schemas.microsoft.com/office/drawing/2014/main" id="{7545AE7F-7F9E-42DD-85D6-90F362396FB3}"/>
              </a:ext>
            </a:extLst>
          </p:cNvPr>
          <p:cNvGrpSpPr/>
          <p:nvPr/>
        </p:nvGrpSpPr>
        <p:grpSpPr>
          <a:xfrm>
            <a:off x="651933" y="1765253"/>
            <a:ext cx="7501467" cy="4020632"/>
            <a:chOff x="651933" y="1765253"/>
            <a:chExt cx="7501467" cy="4020632"/>
          </a:xfrm>
        </p:grpSpPr>
        <p:grpSp>
          <p:nvGrpSpPr>
            <p:cNvPr id="32" name="グループ化 31">
              <a:extLst>
                <a:ext uri="{FF2B5EF4-FFF2-40B4-BE49-F238E27FC236}">
                  <a16:creationId xmlns:a16="http://schemas.microsoft.com/office/drawing/2014/main" id="{843EB977-9108-49FD-B773-5A3FF750BC6D}"/>
                </a:ext>
              </a:extLst>
            </p:cNvPr>
            <p:cNvGrpSpPr/>
            <p:nvPr/>
          </p:nvGrpSpPr>
          <p:grpSpPr>
            <a:xfrm>
              <a:off x="651933" y="2534162"/>
              <a:ext cx="7501467" cy="2578548"/>
              <a:chOff x="1905000" y="3338496"/>
              <a:chExt cx="7501467" cy="2578548"/>
            </a:xfrm>
          </p:grpSpPr>
          <p:grpSp>
            <p:nvGrpSpPr>
              <p:cNvPr id="35" name="グループ化 34">
                <a:extLst>
                  <a:ext uri="{FF2B5EF4-FFF2-40B4-BE49-F238E27FC236}">
                    <a16:creationId xmlns:a16="http://schemas.microsoft.com/office/drawing/2014/main" id="{817AF069-C8C7-45C9-9EAF-942471636F9D}"/>
                  </a:ext>
                </a:extLst>
              </p:cNvPr>
              <p:cNvGrpSpPr/>
              <p:nvPr/>
            </p:nvGrpSpPr>
            <p:grpSpPr>
              <a:xfrm>
                <a:off x="3825409" y="4036644"/>
                <a:ext cx="2428497" cy="1880400"/>
                <a:chOff x="3136434" y="4160309"/>
                <a:chExt cx="2428497" cy="1880400"/>
              </a:xfrm>
            </p:grpSpPr>
            <p:pic>
              <p:nvPicPr>
                <p:cNvPr id="61" name="図 60">
                  <a:extLst>
                    <a:ext uri="{FF2B5EF4-FFF2-40B4-BE49-F238E27FC236}">
                      <a16:creationId xmlns:a16="http://schemas.microsoft.com/office/drawing/2014/main" id="{98888643-7A88-470B-A370-AA39B83BB53C}"/>
                    </a:ext>
                  </a:extLst>
                </p:cNvPr>
                <p:cNvPicPr>
                  <a:picLocks noChangeAspect="1"/>
                </p:cNvPicPr>
                <p:nvPr/>
              </p:nvPicPr>
              <p:blipFill>
                <a:blip r:embed="rId2"/>
                <a:stretch>
                  <a:fillRect/>
                </a:stretch>
              </p:blipFill>
              <p:spPr>
                <a:xfrm>
                  <a:off x="3231347" y="4160309"/>
                  <a:ext cx="704850" cy="534202"/>
                </a:xfrm>
                <a:prstGeom prst="rect">
                  <a:avLst/>
                </a:prstGeom>
              </p:spPr>
            </p:pic>
            <p:pic>
              <p:nvPicPr>
                <p:cNvPr id="65" name="図 64">
                  <a:extLst>
                    <a:ext uri="{FF2B5EF4-FFF2-40B4-BE49-F238E27FC236}">
                      <a16:creationId xmlns:a16="http://schemas.microsoft.com/office/drawing/2014/main" id="{9C1F77FB-6E58-4732-84E2-F81555205802}"/>
                    </a:ext>
                  </a:extLst>
                </p:cNvPr>
                <p:cNvPicPr>
                  <a:picLocks noChangeAspect="1"/>
                </p:cNvPicPr>
                <p:nvPr/>
              </p:nvPicPr>
              <p:blipFill>
                <a:blip r:embed="rId3"/>
                <a:stretch>
                  <a:fillRect/>
                </a:stretch>
              </p:blipFill>
              <p:spPr>
                <a:xfrm>
                  <a:off x="3136434" y="4674761"/>
                  <a:ext cx="894675" cy="902959"/>
                </a:xfrm>
                <a:prstGeom prst="rect">
                  <a:avLst/>
                </a:prstGeom>
              </p:spPr>
            </p:pic>
            <p:pic>
              <p:nvPicPr>
                <p:cNvPr id="70" name="図 69">
                  <a:extLst>
                    <a:ext uri="{FF2B5EF4-FFF2-40B4-BE49-F238E27FC236}">
                      <a16:creationId xmlns:a16="http://schemas.microsoft.com/office/drawing/2014/main" id="{4357FE7F-4E62-47CA-8122-FEADC0112DB3}"/>
                    </a:ext>
                  </a:extLst>
                </p:cNvPr>
                <p:cNvPicPr>
                  <a:picLocks noChangeAspect="1"/>
                </p:cNvPicPr>
                <p:nvPr/>
              </p:nvPicPr>
              <p:blipFill>
                <a:blip r:embed="rId3"/>
                <a:stretch>
                  <a:fillRect/>
                </a:stretch>
              </p:blipFill>
              <p:spPr>
                <a:xfrm>
                  <a:off x="4670256" y="5137750"/>
                  <a:ext cx="894675" cy="902959"/>
                </a:xfrm>
                <a:prstGeom prst="rect">
                  <a:avLst/>
                </a:prstGeom>
              </p:spPr>
            </p:pic>
          </p:grpSp>
          <p:grpSp>
            <p:nvGrpSpPr>
              <p:cNvPr id="38" name="グループ化 37">
                <a:extLst>
                  <a:ext uri="{FF2B5EF4-FFF2-40B4-BE49-F238E27FC236}">
                    <a16:creationId xmlns:a16="http://schemas.microsoft.com/office/drawing/2014/main" id="{F74D600E-1615-46D3-AF57-9356BC18DAF0}"/>
                  </a:ext>
                </a:extLst>
              </p:cNvPr>
              <p:cNvGrpSpPr/>
              <p:nvPr/>
            </p:nvGrpSpPr>
            <p:grpSpPr>
              <a:xfrm>
                <a:off x="6889509" y="4046630"/>
                <a:ext cx="894675" cy="1407425"/>
                <a:chOff x="7245127" y="4286466"/>
                <a:chExt cx="894675" cy="1407425"/>
              </a:xfrm>
            </p:grpSpPr>
            <p:pic>
              <p:nvPicPr>
                <p:cNvPr id="49" name="図 48">
                  <a:extLst>
                    <a:ext uri="{FF2B5EF4-FFF2-40B4-BE49-F238E27FC236}">
                      <a16:creationId xmlns:a16="http://schemas.microsoft.com/office/drawing/2014/main" id="{CEBA6508-E551-4917-9282-79D6D24EC187}"/>
                    </a:ext>
                  </a:extLst>
                </p:cNvPr>
                <p:cNvPicPr>
                  <a:picLocks noChangeAspect="1"/>
                </p:cNvPicPr>
                <p:nvPr/>
              </p:nvPicPr>
              <p:blipFill>
                <a:blip r:embed="rId4"/>
                <a:stretch>
                  <a:fillRect/>
                </a:stretch>
              </p:blipFill>
              <p:spPr>
                <a:xfrm>
                  <a:off x="7418340" y="4286466"/>
                  <a:ext cx="531659" cy="466997"/>
                </a:xfrm>
                <a:prstGeom prst="rect">
                  <a:avLst/>
                </a:prstGeom>
              </p:spPr>
            </p:pic>
            <p:pic>
              <p:nvPicPr>
                <p:cNvPr id="51" name="図 50">
                  <a:extLst>
                    <a:ext uri="{FF2B5EF4-FFF2-40B4-BE49-F238E27FC236}">
                      <a16:creationId xmlns:a16="http://schemas.microsoft.com/office/drawing/2014/main" id="{1652A0B5-5FB2-4AAB-993C-11C36149E725}"/>
                    </a:ext>
                  </a:extLst>
                </p:cNvPr>
                <p:cNvPicPr>
                  <a:picLocks noChangeAspect="1"/>
                </p:cNvPicPr>
                <p:nvPr/>
              </p:nvPicPr>
              <p:blipFill>
                <a:blip r:embed="rId3"/>
                <a:stretch>
                  <a:fillRect/>
                </a:stretch>
              </p:blipFill>
              <p:spPr>
                <a:xfrm>
                  <a:off x="7245127" y="4790932"/>
                  <a:ext cx="894675" cy="902959"/>
                </a:xfrm>
                <a:prstGeom prst="rect">
                  <a:avLst/>
                </a:prstGeom>
              </p:spPr>
            </p:pic>
          </p:grpSp>
          <p:cxnSp>
            <p:nvCxnSpPr>
              <p:cNvPr id="39" name="直線矢印コネクタ 38">
                <a:extLst>
                  <a:ext uri="{FF2B5EF4-FFF2-40B4-BE49-F238E27FC236}">
                    <a16:creationId xmlns:a16="http://schemas.microsoft.com/office/drawing/2014/main" id="{400B758C-DF1F-47D1-88F0-7C044526B8F3}"/>
                  </a:ext>
                </a:extLst>
              </p:cNvPr>
              <p:cNvCxnSpPr>
                <a:cxnSpLocks/>
              </p:cNvCxnSpPr>
              <p:nvPr/>
            </p:nvCxnSpPr>
            <p:spPr>
              <a:xfrm flipV="1">
                <a:off x="4625172" y="3431628"/>
                <a:ext cx="338438" cy="7593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CC91795-D938-4B73-A62C-0FBFA65356A9}"/>
                  </a:ext>
                </a:extLst>
              </p:cNvPr>
              <p:cNvCxnSpPr>
                <a:cxnSpLocks/>
              </p:cNvCxnSpPr>
              <p:nvPr/>
            </p:nvCxnSpPr>
            <p:spPr>
              <a:xfrm flipH="1" flipV="1">
                <a:off x="6601800" y="3446122"/>
                <a:ext cx="315158" cy="736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C8271F53-75E2-420B-9367-DF5DEE5CA75F}"/>
                  </a:ext>
                </a:extLst>
              </p:cNvPr>
              <p:cNvSpPr/>
              <p:nvPr/>
            </p:nvSpPr>
            <p:spPr>
              <a:xfrm>
                <a:off x="1905000" y="3338496"/>
                <a:ext cx="2412741" cy="511970"/>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映画の企画書，あげておいたぞ</a:t>
                </a:r>
              </a:p>
            </p:txBody>
          </p:sp>
          <p:sp>
            <p:nvSpPr>
              <p:cNvPr id="46" name="吹き出し: 角を丸めた四角形 45">
                <a:extLst>
                  <a:ext uri="{FF2B5EF4-FFF2-40B4-BE49-F238E27FC236}">
                    <a16:creationId xmlns:a16="http://schemas.microsoft.com/office/drawing/2014/main" id="{3B508682-0C10-4661-970E-CB2A6698DE6B}"/>
                  </a:ext>
                </a:extLst>
              </p:cNvPr>
              <p:cNvSpPr/>
              <p:nvPr/>
            </p:nvSpPr>
            <p:spPr>
              <a:xfrm>
                <a:off x="7363872" y="3338496"/>
                <a:ext cx="2042595" cy="407420"/>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チケットのデザイン案</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あげてるね！</a:t>
                </a:r>
              </a:p>
            </p:txBody>
          </p:sp>
        </p:grpSp>
        <p:sp>
          <p:nvSpPr>
            <p:cNvPr id="66" name="フローチャート: 磁気ディスク 65">
              <a:extLst>
                <a:ext uri="{FF2B5EF4-FFF2-40B4-BE49-F238E27FC236}">
                  <a16:creationId xmlns:a16="http://schemas.microsoft.com/office/drawing/2014/main" id="{D7029792-3446-4221-9775-439698E85CC5}"/>
                </a:ext>
              </a:extLst>
            </p:cNvPr>
            <p:cNvSpPr/>
            <p:nvPr/>
          </p:nvSpPr>
          <p:spPr>
            <a:xfrm>
              <a:off x="3245773" y="1765253"/>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（オンライン上）</a:t>
              </a:r>
              <a:endParaRPr kumimoji="1" lang="ja-JP" altLang="en-US" dirty="0">
                <a:latin typeface="游明朝" panose="02020400000000000000" pitchFamily="18" charset="-128"/>
                <a:ea typeface="游明朝" panose="02020400000000000000" pitchFamily="18" charset="-128"/>
              </a:endParaRPr>
            </a:p>
          </p:txBody>
        </p:sp>
        <p:pic>
          <p:nvPicPr>
            <p:cNvPr id="68" name="図 67">
              <a:extLst>
                <a:ext uri="{FF2B5EF4-FFF2-40B4-BE49-F238E27FC236}">
                  <a16:creationId xmlns:a16="http://schemas.microsoft.com/office/drawing/2014/main" id="{3D9D9255-861C-49BD-9E72-ED51A6A5699C}"/>
                </a:ext>
              </a:extLst>
            </p:cNvPr>
            <p:cNvPicPr>
              <a:picLocks noChangeAspect="1"/>
            </p:cNvPicPr>
            <p:nvPr/>
          </p:nvPicPr>
          <p:blipFill>
            <a:blip r:embed="rId5"/>
            <a:stretch>
              <a:fillRect/>
            </a:stretch>
          </p:blipFill>
          <p:spPr>
            <a:xfrm>
              <a:off x="4181217" y="5150885"/>
              <a:ext cx="725714" cy="635000"/>
            </a:xfrm>
            <a:prstGeom prst="rect">
              <a:avLst/>
            </a:prstGeom>
          </p:spPr>
        </p:pic>
        <p:sp>
          <p:nvSpPr>
            <p:cNvPr id="18" name="矢印: 下 17">
              <a:extLst>
                <a:ext uri="{FF2B5EF4-FFF2-40B4-BE49-F238E27FC236}">
                  <a16:creationId xmlns:a16="http://schemas.microsoft.com/office/drawing/2014/main" id="{43D930E6-FBC3-425F-A4AA-9F239C87B6C9}"/>
                </a:ext>
              </a:extLst>
            </p:cNvPr>
            <p:cNvSpPr/>
            <p:nvPr/>
          </p:nvSpPr>
          <p:spPr>
            <a:xfrm>
              <a:off x="4202160" y="2699642"/>
              <a:ext cx="683828" cy="1364357"/>
            </a:xfrm>
            <a:prstGeom prst="downArrow">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n w="0"/>
                  <a:solidFill>
                    <a:schemeClr val="accent1"/>
                  </a:solidFill>
                  <a:effectLst>
                    <a:outerShdw blurRad="38100" dist="25400" dir="5400000" algn="ctr" rotWithShape="0">
                      <a:srgbClr val="6E747A">
                        <a:alpha val="43000"/>
                      </a:srgbClr>
                    </a:outerShdw>
                  </a:effectLst>
                </a:rPr>
                <a:t>変更を取り込み</a:t>
              </a:r>
            </a:p>
          </p:txBody>
        </p:sp>
      </p:grpSp>
      <p:pic>
        <p:nvPicPr>
          <p:cNvPr id="71" name="図 70">
            <a:extLst>
              <a:ext uri="{FF2B5EF4-FFF2-40B4-BE49-F238E27FC236}">
                <a16:creationId xmlns:a16="http://schemas.microsoft.com/office/drawing/2014/main" id="{1F0F3995-B3DA-4D6D-902B-2CAF3F3E12DA}"/>
              </a:ext>
            </a:extLst>
          </p:cNvPr>
          <p:cNvPicPr>
            <a:picLocks noChangeAspect="1"/>
          </p:cNvPicPr>
          <p:nvPr/>
        </p:nvPicPr>
        <p:blipFill>
          <a:blip r:embed="rId6"/>
          <a:stretch>
            <a:fillRect/>
          </a:stretch>
        </p:blipFill>
        <p:spPr>
          <a:xfrm>
            <a:off x="11088215" y="4084003"/>
            <a:ext cx="686979" cy="557665"/>
          </a:xfrm>
          <a:prstGeom prst="rect">
            <a:avLst/>
          </a:prstGeom>
        </p:spPr>
      </p:pic>
      <p:sp>
        <p:nvSpPr>
          <p:cNvPr id="72" name="吹き出し: 角を丸めた四角形 71">
            <a:extLst>
              <a:ext uri="{FF2B5EF4-FFF2-40B4-BE49-F238E27FC236}">
                <a16:creationId xmlns:a16="http://schemas.microsoft.com/office/drawing/2014/main" id="{9C47083E-2C81-4AEB-8E09-F8B574463486}"/>
              </a:ext>
            </a:extLst>
          </p:cNvPr>
          <p:cNvSpPr/>
          <p:nvPr/>
        </p:nvSpPr>
        <p:spPr>
          <a:xfrm>
            <a:off x="7669907" y="3685197"/>
            <a:ext cx="3236439" cy="74622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変更の反映やローカルリポジトリへの取り込みタイミングはユーザーが任意に選べるよ！！</a:t>
            </a:r>
            <a:endParaRPr kumimoji="1" lang="en-US" altLang="ja-JP" sz="1200" dirty="0">
              <a:latin typeface="游明朝" panose="02020400000000000000" pitchFamily="18" charset="-128"/>
              <a:ea typeface="游明朝" panose="02020400000000000000" pitchFamily="18" charset="-128"/>
            </a:endParaRPr>
          </a:p>
        </p:txBody>
      </p:sp>
      <p:pic>
        <p:nvPicPr>
          <p:cNvPr id="75" name="図 74">
            <a:extLst>
              <a:ext uri="{FF2B5EF4-FFF2-40B4-BE49-F238E27FC236}">
                <a16:creationId xmlns:a16="http://schemas.microsoft.com/office/drawing/2014/main" id="{0B2ED0ED-75DC-4A0A-B1D6-EF414CFBADCD}"/>
              </a:ext>
            </a:extLst>
          </p:cNvPr>
          <p:cNvPicPr>
            <a:picLocks noChangeAspect="1"/>
          </p:cNvPicPr>
          <p:nvPr/>
        </p:nvPicPr>
        <p:blipFill>
          <a:blip r:embed="rId7"/>
          <a:stretch>
            <a:fillRect/>
          </a:stretch>
        </p:blipFill>
        <p:spPr>
          <a:xfrm>
            <a:off x="6985845" y="4641668"/>
            <a:ext cx="684062" cy="509217"/>
          </a:xfrm>
          <a:prstGeom prst="rect">
            <a:avLst/>
          </a:prstGeom>
        </p:spPr>
      </p:pic>
      <p:sp>
        <p:nvSpPr>
          <p:cNvPr id="77" name="吹き出し: 角を丸めた四角形 76">
            <a:extLst>
              <a:ext uri="{FF2B5EF4-FFF2-40B4-BE49-F238E27FC236}">
                <a16:creationId xmlns:a16="http://schemas.microsoft.com/office/drawing/2014/main" id="{04C5F696-EDA2-4AC0-97AE-99A0BCA25C2E}"/>
              </a:ext>
            </a:extLst>
          </p:cNvPr>
          <p:cNvSpPr/>
          <p:nvPr/>
        </p:nvSpPr>
        <p:spPr>
          <a:xfrm>
            <a:off x="7714609" y="4641668"/>
            <a:ext cx="3203215" cy="1204933"/>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ja-JP" altLang="en-US" sz="1200" dirty="0">
                <a:latin typeface="游明朝" panose="02020400000000000000" pitchFamily="18" charset="-128"/>
                <a:ea typeface="游明朝" panose="02020400000000000000" pitchFamily="18" charset="-128"/>
              </a:rPr>
              <a:t>ただ，様々なリポジトリから変更を受け入れることで起こる問題もあるよ．それを解決する手段として，ブランチがあるんよね．ブランチは，各作業の保存場所をリモート内で別途作成しておくってイメージやなぁ。。。</a:t>
            </a:r>
            <a:endParaRPr kumimoji="1" lang="en-US" altLang="ja-JP" sz="1200" dirty="0">
              <a:latin typeface="游明朝" panose="02020400000000000000" pitchFamily="18" charset="-128"/>
              <a:ea typeface="游明朝" panose="02020400000000000000" pitchFamily="18" charset="-128"/>
            </a:endParaRPr>
          </a:p>
        </p:txBody>
      </p:sp>
      <p:sp>
        <p:nvSpPr>
          <p:cNvPr id="79" name="吹き出し: 角を丸めた四角形 78">
            <a:extLst>
              <a:ext uri="{FF2B5EF4-FFF2-40B4-BE49-F238E27FC236}">
                <a16:creationId xmlns:a16="http://schemas.microsoft.com/office/drawing/2014/main" id="{E8EA624D-DE2C-48EE-9C90-0F0D188184C7}"/>
              </a:ext>
            </a:extLst>
          </p:cNvPr>
          <p:cNvSpPr/>
          <p:nvPr/>
        </p:nvSpPr>
        <p:spPr>
          <a:xfrm>
            <a:off x="1938868" y="5252723"/>
            <a:ext cx="1976176" cy="383480"/>
          </a:xfrm>
          <a:prstGeom prst="wedgeRoundRectCallout">
            <a:avLst>
              <a:gd name="adj1" fmla="val 67348"/>
              <a:gd name="adj2" fmla="val -2289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みんな作業ありがとう！</a:t>
            </a:r>
          </a:p>
        </p:txBody>
      </p:sp>
    </p:spTree>
    <p:extLst>
      <p:ext uri="{BB962C8B-B14F-4D97-AF65-F5344CB8AC3E}">
        <p14:creationId xmlns:p14="http://schemas.microsoft.com/office/powerpoint/2010/main" val="6341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a:t>ブランチとは</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sz="2400" dirty="0"/>
              <a:t>ブランチは「並行して複数機能を開発するため」にある機能．</a:t>
            </a: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12</a:t>
            </a:fld>
            <a:endParaRPr kumimoji="1" lang="ja-JP" altLang="en-US"/>
          </a:p>
        </p:txBody>
      </p:sp>
      <p:grpSp>
        <p:nvGrpSpPr>
          <p:cNvPr id="14" name="グループ化 13">
            <a:extLst>
              <a:ext uri="{FF2B5EF4-FFF2-40B4-BE49-F238E27FC236}">
                <a16:creationId xmlns:a16="http://schemas.microsoft.com/office/drawing/2014/main" id="{4B6AFF63-E2A5-462A-85E5-0BDB774B6B89}"/>
              </a:ext>
            </a:extLst>
          </p:cNvPr>
          <p:cNvGrpSpPr/>
          <p:nvPr/>
        </p:nvGrpSpPr>
        <p:grpSpPr>
          <a:xfrm>
            <a:off x="1291434" y="1177098"/>
            <a:ext cx="9609131" cy="2519778"/>
            <a:chOff x="1026686" y="1566565"/>
            <a:chExt cx="9609131" cy="2519778"/>
          </a:xfrm>
        </p:grpSpPr>
        <p:cxnSp>
          <p:nvCxnSpPr>
            <p:cNvPr id="28" name="直線矢印コネクタ 27">
              <a:extLst>
                <a:ext uri="{FF2B5EF4-FFF2-40B4-BE49-F238E27FC236}">
                  <a16:creationId xmlns:a16="http://schemas.microsoft.com/office/drawing/2014/main" id="{CFE523E3-6035-4430-89D4-B0B42EAD5F08}"/>
                </a:ext>
              </a:extLst>
            </p:cNvPr>
            <p:cNvCxnSpPr/>
            <p:nvPr/>
          </p:nvCxnSpPr>
          <p:spPr>
            <a:xfrm>
              <a:off x="1026686" y="2775516"/>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E80CB64-8AD1-4EBC-8D55-559DAF3D26FA}"/>
                </a:ext>
              </a:extLst>
            </p:cNvPr>
            <p:cNvSpPr txBox="1"/>
            <p:nvPr/>
          </p:nvSpPr>
          <p:spPr>
            <a:xfrm>
              <a:off x="9761634" y="2590850"/>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grpSp>
          <p:nvGrpSpPr>
            <p:cNvPr id="10" name="グループ化 9">
              <a:extLst>
                <a:ext uri="{FF2B5EF4-FFF2-40B4-BE49-F238E27FC236}">
                  <a16:creationId xmlns:a16="http://schemas.microsoft.com/office/drawing/2014/main" id="{D61C1FAC-83A5-497F-906A-E7935ED57ABF}"/>
                </a:ext>
              </a:extLst>
            </p:cNvPr>
            <p:cNvGrpSpPr/>
            <p:nvPr/>
          </p:nvGrpSpPr>
          <p:grpSpPr>
            <a:xfrm>
              <a:off x="2183723" y="3253658"/>
              <a:ext cx="2093468" cy="832685"/>
              <a:chOff x="2223269" y="2130441"/>
              <a:chExt cx="2093468" cy="832685"/>
            </a:xfrm>
          </p:grpSpPr>
          <p:grpSp>
            <p:nvGrpSpPr>
              <p:cNvPr id="7" name="グループ化 6">
                <a:extLst>
                  <a:ext uri="{FF2B5EF4-FFF2-40B4-BE49-F238E27FC236}">
                    <a16:creationId xmlns:a16="http://schemas.microsoft.com/office/drawing/2014/main" id="{79CC9A45-F5F5-42F4-8184-8A87FD1472D4}"/>
                  </a:ext>
                </a:extLst>
              </p:cNvPr>
              <p:cNvGrpSpPr/>
              <p:nvPr/>
            </p:nvGrpSpPr>
            <p:grpSpPr>
              <a:xfrm>
                <a:off x="2223269" y="2428924"/>
                <a:ext cx="2093468" cy="534202"/>
                <a:chOff x="2206336" y="2255056"/>
                <a:chExt cx="2093468" cy="534202"/>
              </a:xfrm>
            </p:grpSpPr>
            <p:pic>
              <p:nvPicPr>
                <p:cNvPr id="67" name="図 66">
                  <a:extLst>
                    <a:ext uri="{FF2B5EF4-FFF2-40B4-BE49-F238E27FC236}">
                      <a16:creationId xmlns:a16="http://schemas.microsoft.com/office/drawing/2014/main" id="{87F85532-7389-47FB-8A1C-F6960844CC75}"/>
                    </a:ext>
                  </a:extLst>
                </p:cNvPr>
                <p:cNvPicPr>
                  <a:picLocks noChangeAspect="1"/>
                </p:cNvPicPr>
                <p:nvPr/>
              </p:nvPicPr>
              <p:blipFill>
                <a:blip r:embed="rId2"/>
                <a:stretch>
                  <a:fillRect/>
                </a:stretch>
              </p:blipFill>
              <p:spPr>
                <a:xfrm>
                  <a:off x="2206336" y="2255056"/>
                  <a:ext cx="684060" cy="534202"/>
                </a:xfrm>
                <a:prstGeom prst="rect">
                  <a:avLst/>
                </a:prstGeom>
              </p:spPr>
            </p:pic>
            <p:pic>
              <p:nvPicPr>
                <p:cNvPr id="69" name="図 68">
                  <a:extLst>
                    <a:ext uri="{FF2B5EF4-FFF2-40B4-BE49-F238E27FC236}">
                      <a16:creationId xmlns:a16="http://schemas.microsoft.com/office/drawing/2014/main" id="{C400ECD8-AF0C-4453-AD1C-12D49FFF308C}"/>
                    </a:ext>
                  </a:extLst>
                </p:cNvPr>
                <p:cNvPicPr>
                  <a:picLocks noChangeAspect="1"/>
                </p:cNvPicPr>
                <p:nvPr/>
              </p:nvPicPr>
              <p:blipFill>
                <a:blip r:embed="rId3"/>
                <a:stretch>
                  <a:fillRect/>
                </a:stretch>
              </p:blipFill>
              <p:spPr>
                <a:xfrm>
                  <a:off x="2939671" y="2280041"/>
                  <a:ext cx="684062" cy="509217"/>
                </a:xfrm>
                <a:prstGeom prst="rect">
                  <a:avLst/>
                </a:prstGeom>
              </p:spPr>
            </p:pic>
            <p:pic>
              <p:nvPicPr>
                <p:cNvPr id="73" name="図 72">
                  <a:extLst>
                    <a:ext uri="{FF2B5EF4-FFF2-40B4-BE49-F238E27FC236}">
                      <a16:creationId xmlns:a16="http://schemas.microsoft.com/office/drawing/2014/main" id="{7EF89169-1EB9-498B-B53E-3AD3B37AF278}"/>
                    </a:ext>
                  </a:extLst>
                </p:cNvPr>
                <p:cNvPicPr>
                  <a:picLocks noChangeAspect="1"/>
                </p:cNvPicPr>
                <p:nvPr/>
              </p:nvPicPr>
              <p:blipFill>
                <a:blip r:embed="rId4"/>
                <a:stretch>
                  <a:fillRect/>
                </a:stretch>
              </p:blipFill>
              <p:spPr>
                <a:xfrm>
                  <a:off x="3673008" y="2255056"/>
                  <a:ext cx="626796" cy="534202"/>
                </a:xfrm>
                <a:prstGeom prst="rect">
                  <a:avLst/>
                </a:prstGeom>
              </p:spPr>
            </p:pic>
          </p:grpSp>
          <p:sp>
            <p:nvSpPr>
              <p:cNvPr id="76" name="テキスト ボックス 75">
                <a:extLst>
                  <a:ext uri="{FF2B5EF4-FFF2-40B4-BE49-F238E27FC236}">
                    <a16:creationId xmlns:a16="http://schemas.microsoft.com/office/drawing/2014/main" id="{10BBB404-41B5-4AC8-852A-E181760AA1D2}"/>
                  </a:ext>
                </a:extLst>
              </p:cNvPr>
              <p:cNvSpPr txBox="1"/>
              <p:nvPr/>
            </p:nvSpPr>
            <p:spPr>
              <a:xfrm>
                <a:off x="2493255" y="2130441"/>
                <a:ext cx="1610760" cy="369332"/>
              </a:xfrm>
              <a:prstGeom prst="rect">
                <a:avLst/>
              </a:prstGeom>
              <a:noFill/>
            </p:spPr>
            <p:txBody>
              <a:bodyPr wrap="square">
                <a:spAutoFit/>
              </a:bodyPr>
              <a:lstStyle/>
              <a:p>
                <a:r>
                  <a:rPr lang="ja-JP" altLang="en-US" sz="1800" dirty="0">
                    <a:latin typeface="游明朝" panose="02020400000000000000" pitchFamily="18" charset="-128"/>
                    <a:ea typeface="游明朝" panose="02020400000000000000" pitchFamily="18" charset="-128"/>
                  </a:rPr>
                  <a:t>野クルチーム</a:t>
                </a:r>
                <a:endParaRPr lang="ja-JP" altLang="en-US" dirty="0">
                  <a:latin typeface="游明朝" panose="02020400000000000000" pitchFamily="18" charset="-128"/>
                  <a:ea typeface="游明朝" panose="02020400000000000000" pitchFamily="18" charset="-128"/>
                </a:endParaRPr>
              </a:p>
            </p:txBody>
          </p:sp>
        </p:grpSp>
        <p:grpSp>
          <p:nvGrpSpPr>
            <p:cNvPr id="11" name="グループ化 10">
              <a:extLst>
                <a:ext uri="{FF2B5EF4-FFF2-40B4-BE49-F238E27FC236}">
                  <a16:creationId xmlns:a16="http://schemas.microsoft.com/office/drawing/2014/main" id="{5229A247-4168-4DB9-A064-8EAC90BD8059}"/>
                </a:ext>
              </a:extLst>
            </p:cNvPr>
            <p:cNvGrpSpPr/>
            <p:nvPr/>
          </p:nvGrpSpPr>
          <p:grpSpPr>
            <a:xfrm>
              <a:off x="6096000" y="1566565"/>
              <a:ext cx="1705484" cy="843945"/>
              <a:chOff x="4961221" y="2166147"/>
              <a:chExt cx="1705484" cy="843945"/>
            </a:xfrm>
          </p:grpSpPr>
          <p:grpSp>
            <p:nvGrpSpPr>
              <p:cNvPr id="8" name="グループ化 7">
                <a:extLst>
                  <a:ext uri="{FF2B5EF4-FFF2-40B4-BE49-F238E27FC236}">
                    <a16:creationId xmlns:a16="http://schemas.microsoft.com/office/drawing/2014/main" id="{984814A6-CC40-4C7B-B606-04F295707119}"/>
                  </a:ext>
                </a:extLst>
              </p:cNvPr>
              <p:cNvGrpSpPr/>
              <p:nvPr/>
            </p:nvGrpSpPr>
            <p:grpSpPr>
              <a:xfrm>
                <a:off x="5164666" y="2473795"/>
                <a:ext cx="1304883" cy="536297"/>
                <a:chOff x="5105872" y="2843060"/>
                <a:chExt cx="1380612" cy="563379"/>
              </a:xfrm>
            </p:grpSpPr>
            <p:pic>
              <p:nvPicPr>
                <p:cNvPr id="62" name="図 61">
                  <a:extLst>
                    <a:ext uri="{FF2B5EF4-FFF2-40B4-BE49-F238E27FC236}">
                      <a16:creationId xmlns:a16="http://schemas.microsoft.com/office/drawing/2014/main" id="{1438E01D-7DE8-4907-88D0-5EA1352D5D72}"/>
                    </a:ext>
                  </a:extLst>
                </p:cNvPr>
                <p:cNvPicPr>
                  <a:picLocks noChangeAspect="1"/>
                </p:cNvPicPr>
                <p:nvPr/>
              </p:nvPicPr>
              <p:blipFill>
                <a:blip r:embed="rId5"/>
                <a:stretch>
                  <a:fillRect/>
                </a:stretch>
              </p:blipFill>
              <p:spPr>
                <a:xfrm>
                  <a:off x="5105872" y="2848774"/>
                  <a:ext cx="686979" cy="557665"/>
                </a:xfrm>
                <a:prstGeom prst="rect">
                  <a:avLst/>
                </a:prstGeom>
              </p:spPr>
            </p:pic>
            <p:pic>
              <p:nvPicPr>
                <p:cNvPr id="74" name="図 73">
                  <a:extLst>
                    <a:ext uri="{FF2B5EF4-FFF2-40B4-BE49-F238E27FC236}">
                      <a16:creationId xmlns:a16="http://schemas.microsoft.com/office/drawing/2014/main" id="{748849F8-314F-4026-B0E7-96DCC19AB06F}"/>
                    </a:ext>
                  </a:extLst>
                </p:cNvPr>
                <p:cNvPicPr>
                  <a:picLocks noChangeAspect="1"/>
                </p:cNvPicPr>
                <p:nvPr/>
              </p:nvPicPr>
              <p:blipFill>
                <a:blip r:embed="rId6"/>
                <a:stretch>
                  <a:fillRect/>
                </a:stretch>
              </p:blipFill>
              <p:spPr>
                <a:xfrm>
                  <a:off x="5851604" y="2843060"/>
                  <a:ext cx="634880" cy="557665"/>
                </a:xfrm>
                <a:prstGeom prst="rect">
                  <a:avLst/>
                </a:prstGeom>
              </p:spPr>
            </p:pic>
          </p:grpSp>
          <p:sp>
            <p:nvSpPr>
              <p:cNvPr id="78" name="テキスト ボックス 77">
                <a:extLst>
                  <a:ext uri="{FF2B5EF4-FFF2-40B4-BE49-F238E27FC236}">
                    <a16:creationId xmlns:a16="http://schemas.microsoft.com/office/drawing/2014/main" id="{C1679E06-5603-4B73-A9CA-6C7A06DD56BF}"/>
                  </a:ext>
                </a:extLst>
              </p:cNvPr>
              <p:cNvSpPr txBox="1"/>
              <p:nvPr/>
            </p:nvSpPr>
            <p:spPr>
              <a:xfrm>
                <a:off x="4961221" y="2166147"/>
                <a:ext cx="1705484" cy="369332"/>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1</a:t>
                </a:r>
                <a:r>
                  <a:rPr lang="ja-JP" altLang="en-US" dirty="0">
                    <a:latin typeface="游明朝" panose="02020400000000000000" pitchFamily="18" charset="-128"/>
                    <a:ea typeface="游明朝" panose="02020400000000000000" pitchFamily="18" charset="-128"/>
                  </a:rPr>
                  <a:t>人好き</a:t>
                </a:r>
                <a:r>
                  <a:rPr lang="ja-JP" altLang="en-US" sz="1800" dirty="0">
                    <a:latin typeface="游明朝" panose="02020400000000000000" pitchFamily="18" charset="-128"/>
                    <a:ea typeface="游明朝" panose="02020400000000000000" pitchFamily="18" charset="-128"/>
                  </a:rPr>
                  <a:t>チーム</a:t>
                </a:r>
                <a:endParaRPr lang="ja-JP" altLang="en-US" dirty="0">
                  <a:latin typeface="游明朝" panose="02020400000000000000" pitchFamily="18" charset="-128"/>
                  <a:ea typeface="游明朝" panose="02020400000000000000" pitchFamily="18" charset="-128"/>
                </a:endParaRPr>
              </a:p>
            </p:txBody>
          </p:sp>
        </p:grpSp>
        <p:sp>
          <p:nvSpPr>
            <p:cNvPr id="12" name="矢印: 下カーブ 11">
              <a:extLst>
                <a:ext uri="{FF2B5EF4-FFF2-40B4-BE49-F238E27FC236}">
                  <a16:creationId xmlns:a16="http://schemas.microsoft.com/office/drawing/2014/main" id="{95FC803A-E68F-417D-A08B-AB2E6F84E6F2}"/>
                </a:ext>
              </a:extLst>
            </p:cNvPr>
            <p:cNvSpPr/>
            <p:nvPr/>
          </p:nvSpPr>
          <p:spPr>
            <a:xfrm>
              <a:off x="1905000" y="2410510"/>
              <a:ext cx="6358467" cy="293281"/>
            </a:xfrm>
            <a:prstGeom prst="curvedDownArrow">
              <a:avLst>
                <a:gd name="adj1" fmla="val 0"/>
                <a:gd name="adj2" fmla="val 791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下カーブ 79">
              <a:extLst>
                <a:ext uri="{FF2B5EF4-FFF2-40B4-BE49-F238E27FC236}">
                  <a16:creationId xmlns:a16="http://schemas.microsoft.com/office/drawing/2014/main" id="{F8D09246-2AFC-4693-BA1E-2CD7122DCE9B}"/>
                </a:ext>
              </a:extLst>
            </p:cNvPr>
            <p:cNvSpPr/>
            <p:nvPr/>
          </p:nvSpPr>
          <p:spPr>
            <a:xfrm flipV="1">
              <a:off x="1905000" y="2847241"/>
              <a:ext cx="3615267" cy="3444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D6BAC905-9C38-4EA3-BFD1-0DCE8CA51BCC}"/>
                </a:ext>
              </a:extLst>
            </p:cNvPr>
            <p:cNvSpPr/>
            <p:nvPr/>
          </p:nvSpPr>
          <p:spPr>
            <a:xfrm>
              <a:off x="3849151" y="1940531"/>
              <a:ext cx="2133600" cy="319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キャンプ場作成地の選定</a:t>
              </a:r>
            </a:p>
          </p:txBody>
        </p:sp>
        <p:sp>
          <p:nvSpPr>
            <p:cNvPr id="81" name="正方形/長方形 80">
              <a:extLst>
                <a:ext uri="{FF2B5EF4-FFF2-40B4-BE49-F238E27FC236}">
                  <a16:creationId xmlns:a16="http://schemas.microsoft.com/office/drawing/2014/main" id="{ADF32D8D-EA1E-440C-A586-027268FA9C7A}"/>
                </a:ext>
              </a:extLst>
            </p:cNvPr>
            <p:cNvSpPr/>
            <p:nvPr/>
          </p:nvSpPr>
          <p:spPr>
            <a:xfrm>
              <a:off x="4326466" y="3252516"/>
              <a:ext cx="213360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スケジュール策定</a:t>
              </a:r>
            </a:p>
          </p:txBody>
        </p:sp>
      </p:grpSp>
      <p:sp>
        <p:nvSpPr>
          <p:cNvPr id="15" name="直方体 14">
            <a:extLst>
              <a:ext uri="{FF2B5EF4-FFF2-40B4-BE49-F238E27FC236}">
                <a16:creationId xmlns:a16="http://schemas.microsoft.com/office/drawing/2014/main" id="{3590570F-C5A0-4721-8ECE-800A830A259D}"/>
              </a:ext>
            </a:extLst>
          </p:cNvPr>
          <p:cNvSpPr/>
          <p:nvPr/>
        </p:nvSpPr>
        <p:spPr>
          <a:xfrm>
            <a:off x="98544" y="3031020"/>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2" name="直方体 81">
            <a:extLst>
              <a:ext uri="{FF2B5EF4-FFF2-40B4-BE49-F238E27FC236}">
                <a16:creationId xmlns:a16="http://schemas.microsoft.com/office/drawing/2014/main" id="{63E493EF-7720-434F-85B8-5A7047E517A2}"/>
              </a:ext>
            </a:extLst>
          </p:cNvPr>
          <p:cNvSpPr/>
          <p:nvPr/>
        </p:nvSpPr>
        <p:spPr>
          <a:xfrm>
            <a:off x="8528215" y="1238875"/>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pic>
        <p:nvPicPr>
          <p:cNvPr id="83" name="図 82">
            <a:extLst>
              <a:ext uri="{FF2B5EF4-FFF2-40B4-BE49-F238E27FC236}">
                <a16:creationId xmlns:a16="http://schemas.microsoft.com/office/drawing/2014/main" id="{E498008B-3952-4A2B-9715-A89260790BBC}"/>
              </a:ext>
            </a:extLst>
          </p:cNvPr>
          <p:cNvPicPr>
            <a:picLocks noChangeAspect="1"/>
          </p:cNvPicPr>
          <p:nvPr/>
        </p:nvPicPr>
        <p:blipFill>
          <a:blip r:embed="rId4"/>
          <a:stretch>
            <a:fillRect/>
          </a:stretch>
        </p:blipFill>
        <p:spPr>
          <a:xfrm>
            <a:off x="757843" y="3948541"/>
            <a:ext cx="626796" cy="534202"/>
          </a:xfrm>
          <a:prstGeom prst="rect">
            <a:avLst/>
          </a:prstGeom>
        </p:spPr>
      </p:pic>
      <p:sp>
        <p:nvSpPr>
          <p:cNvPr id="84" name="吹き出し: 角を丸めた四角形 83">
            <a:extLst>
              <a:ext uri="{FF2B5EF4-FFF2-40B4-BE49-F238E27FC236}">
                <a16:creationId xmlns:a16="http://schemas.microsoft.com/office/drawing/2014/main" id="{47E0B253-8822-4C1E-B606-F78AE3351256}"/>
              </a:ext>
            </a:extLst>
          </p:cNvPr>
          <p:cNvSpPr/>
          <p:nvPr/>
        </p:nvSpPr>
        <p:spPr>
          <a:xfrm>
            <a:off x="1498817" y="3837083"/>
            <a:ext cx="4286198" cy="620864"/>
          </a:xfrm>
          <a:prstGeom prst="wedgeRoundRectCallout">
            <a:avLst>
              <a:gd name="adj1" fmla="val -52840"/>
              <a:gd name="adj2" fmla="val -490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チームごとにブランチ</a:t>
            </a:r>
            <a:r>
              <a:rPr lang="ja-JP" altLang="en-US" sz="1200" dirty="0">
                <a:solidFill>
                  <a:schemeClr val="tx1"/>
                </a:solidFill>
                <a:latin typeface="游明朝" panose="02020400000000000000" pitchFamily="18" charset="-128"/>
                <a:ea typeface="游明朝" panose="02020400000000000000" pitchFamily="18" charset="-128"/>
              </a:rPr>
              <a:t>を作成しておくことで，他チームの作業の影響を受けなくなるね！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grpSp>
        <p:nvGrpSpPr>
          <p:cNvPr id="20" name="グループ化 19">
            <a:extLst>
              <a:ext uri="{FF2B5EF4-FFF2-40B4-BE49-F238E27FC236}">
                <a16:creationId xmlns:a16="http://schemas.microsoft.com/office/drawing/2014/main" id="{DD82C1EA-2BA5-4342-BDCD-F476801D58D4}"/>
              </a:ext>
            </a:extLst>
          </p:cNvPr>
          <p:cNvGrpSpPr/>
          <p:nvPr/>
        </p:nvGrpSpPr>
        <p:grpSpPr>
          <a:xfrm>
            <a:off x="6868515" y="3460867"/>
            <a:ext cx="4719207" cy="1865615"/>
            <a:chOff x="6868515" y="3460867"/>
            <a:chExt cx="4719207" cy="1865615"/>
          </a:xfrm>
        </p:grpSpPr>
        <p:sp>
          <p:nvSpPr>
            <p:cNvPr id="85" name="直方体 84">
              <a:extLst>
                <a:ext uri="{FF2B5EF4-FFF2-40B4-BE49-F238E27FC236}">
                  <a16:creationId xmlns:a16="http://schemas.microsoft.com/office/drawing/2014/main" id="{EA0B75C1-D957-492A-95C8-F29B7CFC02D5}"/>
                </a:ext>
              </a:extLst>
            </p:cNvPr>
            <p:cNvSpPr/>
            <p:nvPr/>
          </p:nvSpPr>
          <p:spPr>
            <a:xfrm>
              <a:off x="6868515" y="4610762"/>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7" name="直方体 86">
              <a:extLst>
                <a:ext uri="{FF2B5EF4-FFF2-40B4-BE49-F238E27FC236}">
                  <a16:creationId xmlns:a16="http://schemas.microsoft.com/office/drawing/2014/main" id="{375E7E8A-3BF8-4615-A68D-04778F41172B}"/>
                </a:ext>
              </a:extLst>
            </p:cNvPr>
            <p:cNvSpPr/>
            <p:nvPr/>
          </p:nvSpPr>
          <p:spPr>
            <a:xfrm>
              <a:off x="9287070" y="4608042"/>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sp>
          <p:nvSpPr>
            <p:cNvPr id="88" name="直方体 87">
              <a:extLst>
                <a:ext uri="{FF2B5EF4-FFF2-40B4-BE49-F238E27FC236}">
                  <a16:creationId xmlns:a16="http://schemas.microsoft.com/office/drawing/2014/main" id="{99256BA2-40E1-46B6-982F-49E0F41D3485}"/>
                </a:ext>
              </a:extLst>
            </p:cNvPr>
            <p:cNvSpPr/>
            <p:nvPr/>
          </p:nvSpPr>
          <p:spPr>
            <a:xfrm>
              <a:off x="8018841" y="3460867"/>
              <a:ext cx="2300652" cy="715720"/>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a:t>Master</a:t>
              </a:r>
              <a:r>
                <a:rPr kumimoji="1" lang="ja-JP" altLang="en-US" sz="1200" dirty="0"/>
                <a:t>ブランチ</a:t>
              </a:r>
            </a:p>
          </p:txBody>
        </p:sp>
        <p:sp>
          <p:nvSpPr>
            <p:cNvPr id="16" name="矢印: 上 15">
              <a:extLst>
                <a:ext uri="{FF2B5EF4-FFF2-40B4-BE49-F238E27FC236}">
                  <a16:creationId xmlns:a16="http://schemas.microsoft.com/office/drawing/2014/main" id="{7261C13E-BDE4-40BB-8C0F-FAA545456497}"/>
                </a:ext>
              </a:extLst>
            </p:cNvPr>
            <p:cNvSpPr/>
            <p:nvPr/>
          </p:nvSpPr>
          <p:spPr>
            <a:xfrm>
              <a:off x="8781227" y="4185599"/>
              <a:ext cx="653782" cy="377104"/>
            </a:xfrm>
            <a:prstGeom prst="up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テキスト ボックス 88">
              <a:extLst>
                <a:ext uri="{FF2B5EF4-FFF2-40B4-BE49-F238E27FC236}">
                  <a16:creationId xmlns:a16="http://schemas.microsoft.com/office/drawing/2014/main" id="{C00D4899-9DAF-4183-B1E2-8B6BFBA17A05}"/>
                </a:ext>
              </a:extLst>
            </p:cNvPr>
            <p:cNvSpPr txBox="1"/>
            <p:nvPr/>
          </p:nvSpPr>
          <p:spPr>
            <a:xfrm>
              <a:off x="7985151" y="4293973"/>
              <a:ext cx="2368031" cy="307777"/>
            </a:xfrm>
            <a:prstGeom prst="rect">
              <a:avLst/>
            </a:prstGeom>
            <a:noFill/>
          </p:spPr>
          <p:txBody>
            <a:bodyPr wrap="square">
              <a:spAutoFit/>
            </a:bodyPr>
            <a:lstStyle/>
            <a:p>
              <a:pPr algn="ctr"/>
              <a:r>
                <a:rPr kumimoji="1" lang="ja-JP" altLang="en-US" sz="1400" b="1" dirty="0">
                  <a:solidFill>
                    <a:schemeClr val="accent1"/>
                  </a:solidFill>
                  <a:latin typeface="游明朝" panose="02020400000000000000" pitchFamily="18" charset="-128"/>
                  <a:ea typeface="游明朝" panose="02020400000000000000" pitchFamily="18" charset="-128"/>
                </a:rPr>
                <a:t>プルリクエスト</a:t>
              </a:r>
              <a:endParaRPr kumimoji="1" lang="en-US" altLang="ja-JP" sz="1400" b="1" dirty="0">
                <a:solidFill>
                  <a:schemeClr val="accent1"/>
                </a:solidFill>
                <a:latin typeface="游明朝" panose="02020400000000000000" pitchFamily="18" charset="-128"/>
                <a:ea typeface="游明朝" panose="02020400000000000000" pitchFamily="18" charset="-128"/>
              </a:endParaRPr>
            </a:p>
          </p:txBody>
        </p:sp>
      </p:grpSp>
      <p:pic>
        <p:nvPicPr>
          <p:cNvPr id="90" name="図 89">
            <a:extLst>
              <a:ext uri="{FF2B5EF4-FFF2-40B4-BE49-F238E27FC236}">
                <a16:creationId xmlns:a16="http://schemas.microsoft.com/office/drawing/2014/main" id="{14C0CB31-F2C0-48A4-9654-717C34BF25B0}"/>
              </a:ext>
            </a:extLst>
          </p:cNvPr>
          <p:cNvPicPr>
            <a:picLocks noChangeAspect="1"/>
          </p:cNvPicPr>
          <p:nvPr/>
        </p:nvPicPr>
        <p:blipFill>
          <a:blip r:embed="rId5"/>
          <a:stretch>
            <a:fillRect/>
          </a:stretch>
        </p:blipFill>
        <p:spPr>
          <a:xfrm>
            <a:off x="5922850" y="4700473"/>
            <a:ext cx="649297" cy="530858"/>
          </a:xfrm>
          <a:prstGeom prst="rect">
            <a:avLst/>
          </a:prstGeom>
        </p:spPr>
      </p:pic>
      <p:sp>
        <p:nvSpPr>
          <p:cNvPr id="91" name="吹き出し: 角を丸めた四角形 90">
            <a:extLst>
              <a:ext uri="{FF2B5EF4-FFF2-40B4-BE49-F238E27FC236}">
                <a16:creationId xmlns:a16="http://schemas.microsoft.com/office/drawing/2014/main" id="{7B4EBED8-9304-45E7-BEC5-5E66235CB560}"/>
              </a:ext>
            </a:extLst>
          </p:cNvPr>
          <p:cNvSpPr/>
          <p:nvPr/>
        </p:nvSpPr>
        <p:spPr>
          <a:xfrm>
            <a:off x="1498818" y="4499621"/>
            <a:ext cx="4269630" cy="1413500"/>
          </a:xfrm>
          <a:prstGeom prst="wedgeRoundRectCallout">
            <a:avLst>
              <a:gd name="adj1" fmla="val 54676"/>
              <a:gd name="adj2" fmla="val -2468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ブランチを分けていなかった場合，マージしたことで他チームの作業も反映されちゃって，予期せぬ事態が起こりかねないよね．だからプロジェクトを行うときは作業ごとにブランチを作成することをお勧めするよ！もし，同時並行していた時に，他チームと異なる修正をしていたとしてもそれを伝えてくれる機能も</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にはあるよ．「コンフリクト」と呼ばれる仕組みになるよ！！</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99022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・バージョン管理とは何か？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（ギット）とは</a:t>
            </a:r>
            <a:endParaRPr kumimoji="1" lang="en-US" altLang="ja-JP" sz="2400" dirty="0"/>
          </a:p>
          <a:p>
            <a:pPr lvl="1"/>
            <a:r>
              <a:rPr kumimoji="1" lang="ja-JP" altLang="en-US" sz="2000" dirty="0"/>
              <a:t>ファイルの</a:t>
            </a:r>
            <a:r>
              <a:rPr kumimoji="1" lang="ja-JP" altLang="en-US" sz="2000" b="1" dirty="0">
                <a:solidFill>
                  <a:srgbClr val="FF0000"/>
                </a:solidFill>
              </a:rPr>
              <a:t>バージョン管理</a:t>
            </a:r>
            <a:r>
              <a:rPr kumimoji="1" lang="ja-JP" altLang="en-US" sz="2000" dirty="0"/>
              <a:t>を行うためのツール</a:t>
            </a:r>
            <a:endParaRPr lang="en-US" altLang="ja-JP" sz="2000" dirty="0"/>
          </a:p>
          <a:p>
            <a:pPr lvl="3"/>
            <a:endParaRPr lang="en-US" altLang="ja-JP" sz="1600" dirty="0"/>
          </a:p>
          <a:p>
            <a:r>
              <a:rPr lang="ja-JP" altLang="en-US" sz="2400" dirty="0"/>
              <a:t>ファイルのバージョン管理をしないと</a:t>
            </a:r>
            <a:r>
              <a:rPr lang="en-US" altLang="ja-JP" sz="2400" dirty="0"/>
              <a:t>…</a:t>
            </a:r>
          </a:p>
          <a:p>
            <a:endParaRPr lang="en-US" altLang="ja-JP" sz="2400" dirty="0"/>
          </a:p>
          <a:p>
            <a:endParaRPr lang="en-US" altLang="ja-JP" sz="2400" dirty="0"/>
          </a:p>
          <a:p>
            <a:pPr marL="0" indent="0">
              <a:buNone/>
            </a:pPr>
            <a:endParaRPr lang="en-US" altLang="ja-JP" dirty="0"/>
          </a:p>
          <a:p>
            <a:pPr marL="0" indent="0">
              <a:buNone/>
            </a:pPr>
            <a:endParaRPr lang="en-US" altLang="ja-JP" sz="2400" dirty="0"/>
          </a:p>
          <a:p>
            <a:r>
              <a:rPr lang="ja-JP" altLang="en-US" sz="2400" dirty="0"/>
              <a:t>バージョン管理をすれば</a:t>
            </a:r>
            <a:r>
              <a:rPr lang="en-US" altLang="ja-JP" sz="2400" dirty="0"/>
              <a:t>…</a:t>
            </a:r>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5E29C99D-BDB8-4CBB-8FFE-196B0E40FB75}"/>
              </a:ext>
            </a:extLst>
          </p:cNvPr>
          <p:cNvPicPr>
            <a:picLocks noChangeAspect="1"/>
          </p:cNvPicPr>
          <p:nvPr/>
        </p:nvPicPr>
        <p:blipFill>
          <a:blip r:embed="rId2"/>
          <a:stretch>
            <a:fillRect/>
          </a:stretch>
        </p:blipFill>
        <p:spPr>
          <a:xfrm>
            <a:off x="3993623" y="2378929"/>
            <a:ext cx="2030255" cy="1642738"/>
          </a:xfrm>
          <a:prstGeom prst="rect">
            <a:avLst/>
          </a:prstGeom>
        </p:spPr>
      </p:pic>
      <p:pic>
        <p:nvPicPr>
          <p:cNvPr id="14" name="図 13">
            <a:extLst>
              <a:ext uri="{FF2B5EF4-FFF2-40B4-BE49-F238E27FC236}">
                <a16:creationId xmlns:a16="http://schemas.microsoft.com/office/drawing/2014/main" id="{A3B8F9CA-7B80-4EBE-A968-594AC196000E}"/>
              </a:ext>
            </a:extLst>
          </p:cNvPr>
          <p:cNvPicPr>
            <a:picLocks noChangeAspect="1"/>
          </p:cNvPicPr>
          <p:nvPr/>
        </p:nvPicPr>
        <p:blipFill>
          <a:blip r:embed="rId3"/>
          <a:stretch>
            <a:fillRect/>
          </a:stretch>
        </p:blipFill>
        <p:spPr>
          <a:xfrm>
            <a:off x="9257846" y="2416609"/>
            <a:ext cx="1993469" cy="1528857"/>
          </a:xfrm>
          <a:prstGeom prst="rect">
            <a:avLst/>
          </a:prstGeom>
        </p:spPr>
      </p:pic>
      <p:pic>
        <p:nvPicPr>
          <p:cNvPr id="16" name="図 15">
            <a:extLst>
              <a:ext uri="{FF2B5EF4-FFF2-40B4-BE49-F238E27FC236}">
                <a16:creationId xmlns:a16="http://schemas.microsoft.com/office/drawing/2014/main" id="{ECED605F-6428-4B2C-9221-1B156C056D0C}"/>
              </a:ext>
            </a:extLst>
          </p:cNvPr>
          <p:cNvPicPr>
            <a:picLocks noChangeAspect="1"/>
          </p:cNvPicPr>
          <p:nvPr/>
        </p:nvPicPr>
        <p:blipFill>
          <a:blip r:embed="rId4"/>
          <a:stretch>
            <a:fillRect/>
          </a:stretch>
        </p:blipFill>
        <p:spPr>
          <a:xfrm>
            <a:off x="3993624" y="4604801"/>
            <a:ext cx="2048412" cy="1706590"/>
          </a:xfrm>
          <a:prstGeom prst="rect">
            <a:avLst/>
          </a:prstGeom>
        </p:spPr>
      </p:pic>
      <p:pic>
        <p:nvPicPr>
          <p:cNvPr id="18" name="図 17">
            <a:extLst>
              <a:ext uri="{FF2B5EF4-FFF2-40B4-BE49-F238E27FC236}">
                <a16:creationId xmlns:a16="http://schemas.microsoft.com/office/drawing/2014/main" id="{7C42DBFD-C9F2-43F8-A641-CD511B13C988}"/>
              </a:ext>
            </a:extLst>
          </p:cNvPr>
          <p:cNvPicPr>
            <a:picLocks noChangeAspect="1"/>
          </p:cNvPicPr>
          <p:nvPr/>
        </p:nvPicPr>
        <p:blipFill>
          <a:blip r:embed="rId5"/>
          <a:stretch>
            <a:fillRect/>
          </a:stretch>
        </p:blipFill>
        <p:spPr>
          <a:xfrm>
            <a:off x="9237655" y="4604801"/>
            <a:ext cx="2048412" cy="1632951"/>
          </a:xfrm>
          <a:prstGeom prst="rect">
            <a:avLst/>
          </a:prstGeom>
        </p:spPr>
      </p:pic>
      <p:sp>
        <p:nvSpPr>
          <p:cNvPr id="21" name="正方形/長方形 20">
            <a:extLst>
              <a:ext uri="{FF2B5EF4-FFF2-40B4-BE49-F238E27FC236}">
                <a16:creationId xmlns:a16="http://schemas.microsoft.com/office/drawing/2014/main" id="{55596836-1A2A-4565-A0CB-F730BE5D6B6B}"/>
              </a:ext>
            </a:extLst>
          </p:cNvPr>
          <p:cNvSpPr/>
          <p:nvPr/>
        </p:nvSpPr>
        <p:spPr>
          <a:xfrm>
            <a:off x="6734680" y="873137"/>
            <a:ext cx="5177687" cy="1091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≪バージョンとは≫</a:t>
            </a:r>
            <a:endPar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アップデートするにつれて「変化するファイル」の状態のこと．</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同じファイルの複数のバージョンを保持することを「バージョン管理」という．（参考書 </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P14</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p>
        </p:txBody>
      </p:sp>
      <p:sp>
        <p:nvSpPr>
          <p:cNvPr id="22" name="吹き出し: 角を丸めた四角形 21">
            <a:extLst>
              <a:ext uri="{FF2B5EF4-FFF2-40B4-BE49-F238E27FC236}">
                <a16:creationId xmlns:a16="http://schemas.microsoft.com/office/drawing/2014/main" id="{B2DC116C-8970-45EE-B0F6-4C7E5440C945}"/>
              </a:ext>
            </a:extLst>
          </p:cNvPr>
          <p:cNvSpPr/>
          <p:nvPr/>
        </p:nvSpPr>
        <p:spPr>
          <a:xfrm>
            <a:off x="1060254" y="2480733"/>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どれが最新の状態か</a:t>
            </a:r>
          </a:p>
          <a:p>
            <a:pPr algn="ctr"/>
            <a:r>
              <a:rPr kumimoji="1" lang="ja-JP" altLang="en-US" dirty="0">
                <a:latin typeface="游明朝" panose="02020400000000000000" pitchFamily="18" charset="-128"/>
                <a:ea typeface="游明朝" panose="02020400000000000000" pitchFamily="18" charset="-128"/>
              </a:rPr>
              <a:t>分からないことに</a:t>
            </a:r>
          </a:p>
        </p:txBody>
      </p:sp>
      <p:sp>
        <p:nvSpPr>
          <p:cNvPr id="23" name="吹き出し: 角を丸めた四角形 22">
            <a:extLst>
              <a:ext uri="{FF2B5EF4-FFF2-40B4-BE49-F238E27FC236}">
                <a16:creationId xmlns:a16="http://schemas.microsoft.com/office/drawing/2014/main" id="{5DDD8710-3219-49C4-B8FF-EBA12BDC461C}"/>
              </a:ext>
            </a:extLst>
          </p:cNvPr>
          <p:cNvSpPr/>
          <p:nvPr/>
        </p:nvSpPr>
        <p:spPr>
          <a:xfrm>
            <a:off x="6312716" y="2473155"/>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複数人で作業しているときに間違って上書きしてしまうかも</a:t>
            </a:r>
            <a:endParaRPr lang="en-US" altLang="ja-JP" dirty="0">
              <a:latin typeface="游明朝" panose="02020400000000000000" pitchFamily="18" charset="-128"/>
              <a:ea typeface="游明朝" panose="02020400000000000000" pitchFamily="18" charset="-128"/>
            </a:endParaRPr>
          </a:p>
        </p:txBody>
      </p:sp>
      <p:sp>
        <p:nvSpPr>
          <p:cNvPr id="24" name="吹き出し: 角を丸めた四角形 23">
            <a:extLst>
              <a:ext uri="{FF2B5EF4-FFF2-40B4-BE49-F238E27FC236}">
                <a16:creationId xmlns:a16="http://schemas.microsoft.com/office/drawing/2014/main" id="{9E5C4689-3DD1-4304-82BA-475BD9157FC2}"/>
              </a:ext>
            </a:extLst>
          </p:cNvPr>
          <p:cNvSpPr/>
          <p:nvPr/>
        </p:nvSpPr>
        <p:spPr>
          <a:xfrm>
            <a:off x="1060253" y="4770752"/>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最新の状態をすぐに</a:t>
            </a:r>
            <a:endParaRPr kumimoji="1"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把握できる</a:t>
            </a:r>
          </a:p>
        </p:txBody>
      </p:sp>
      <p:sp>
        <p:nvSpPr>
          <p:cNvPr id="25" name="吹き出し: 角を丸めた四角形 24">
            <a:extLst>
              <a:ext uri="{FF2B5EF4-FFF2-40B4-BE49-F238E27FC236}">
                <a16:creationId xmlns:a16="http://schemas.microsoft.com/office/drawing/2014/main" id="{3C17F64B-EED0-4BB4-B065-199C50E70FE7}"/>
              </a:ext>
            </a:extLst>
          </p:cNvPr>
          <p:cNvSpPr/>
          <p:nvPr/>
        </p:nvSpPr>
        <p:spPr>
          <a:xfrm>
            <a:off x="6255403" y="4770752"/>
            <a:ext cx="2790247"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誤って上書きしそうな時に警告を出してくれる</a:t>
            </a:r>
            <a:endParaRPr lang="en-US" altLang="ja-JP"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90210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でファイルの変更履歴などを管理しているが，そのファイルやファイルの　　変更履歴を「オンライン」上で管理してくれるサービスが「</a:t>
            </a:r>
            <a:r>
              <a:rPr kumimoji="1" lang="en-US" altLang="ja-JP" sz="2400" dirty="0"/>
              <a:t>GitHub</a:t>
            </a:r>
            <a:r>
              <a:rPr kumimoji="1" lang="ja-JP" altLang="en-US" sz="2400" dirty="0"/>
              <a:t>」．</a:t>
            </a:r>
            <a:endParaRPr kumimoji="1" lang="en-US" altLang="ja-JP" sz="2400" dirty="0"/>
          </a:p>
          <a:p>
            <a:endParaRPr lang="en-US" altLang="ja-JP" dirty="0"/>
          </a:p>
          <a:p>
            <a:endParaRPr kumimoji="1" lang="en-US" altLang="ja-JP" sz="2400" dirty="0"/>
          </a:p>
          <a:p>
            <a:endParaRPr lang="en-US" altLang="ja-JP" dirty="0"/>
          </a:p>
          <a:p>
            <a:pPr marL="0" indent="0">
              <a:buNone/>
            </a:pPr>
            <a:endParaRPr lang="en-US" altLang="ja-JP" dirty="0"/>
          </a:p>
          <a:p>
            <a:r>
              <a:rPr kumimoji="1" lang="en-US" altLang="ja-JP" sz="2400" dirty="0"/>
              <a:t>Git</a:t>
            </a:r>
            <a:r>
              <a:rPr kumimoji="1" lang="ja-JP" altLang="en-US" sz="2400" dirty="0"/>
              <a:t>上で管理しておくと，ファイルの変更をバージョンとして記録（コミット）し，記録した地点へいつでも戻れる仕組みを提供するのが大きな特徴</a:t>
            </a:r>
            <a:r>
              <a:rPr lang="ja-JP" altLang="en-US" dirty="0"/>
              <a:t>．</a:t>
            </a:r>
            <a:endParaRPr kumimoji="1" lang="en-US" altLang="ja-JP" sz="2400"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3</a:t>
            </a:fld>
            <a:endParaRPr kumimoji="1" lang="ja-JP" altLang="en-US"/>
          </a:p>
        </p:txBody>
      </p:sp>
      <p:grpSp>
        <p:nvGrpSpPr>
          <p:cNvPr id="52" name="グループ化 51">
            <a:extLst>
              <a:ext uri="{FF2B5EF4-FFF2-40B4-BE49-F238E27FC236}">
                <a16:creationId xmlns:a16="http://schemas.microsoft.com/office/drawing/2014/main" id="{31946CB5-097B-4F8A-870B-5A88C235B3AB}"/>
              </a:ext>
            </a:extLst>
          </p:cNvPr>
          <p:cNvGrpSpPr/>
          <p:nvPr/>
        </p:nvGrpSpPr>
        <p:grpSpPr>
          <a:xfrm>
            <a:off x="1576904" y="1489780"/>
            <a:ext cx="8910286" cy="1635426"/>
            <a:chOff x="1576904" y="1489780"/>
            <a:chExt cx="8910286" cy="1635426"/>
          </a:xfrm>
        </p:grpSpPr>
        <p:pic>
          <p:nvPicPr>
            <p:cNvPr id="9" name="図 8">
              <a:extLst>
                <a:ext uri="{FF2B5EF4-FFF2-40B4-BE49-F238E27FC236}">
                  <a16:creationId xmlns:a16="http://schemas.microsoft.com/office/drawing/2014/main" id="{E32DF69E-EAAD-418F-AC5F-D6D5D46C49BE}"/>
                </a:ext>
              </a:extLst>
            </p:cNvPr>
            <p:cNvPicPr>
              <a:picLocks noChangeAspect="1"/>
            </p:cNvPicPr>
            <p:nvPr/>
          </p:nvPicPr>
          <p:blipFill>
            <a:blip r:embed="rId2"/>
            <a:stretch>
              <a:fillRect/>
            </a:stretch>
          </p:blipFill>
          <p:spPr>
            <a:xfrm>
              <a:off x="2252558" y="1889775"/>
              <a:ext cx="1224096" cy="1235431"/>
            </a:xfrm>
            <a:prstGeom prst="rect">
              <a:avLst/>
            </a:prstGeom>
          </p:spPr>
        </p:pic>
        <p:pic>
          <p:nvPicPr>
            <p:cNvPr id="11" name="図 10">
              <a:extLst>
                <a:ext uri="{FF2B5EF4-FFF2-40B4-BE49-F238E27FC236}">
                  <a16:creationId xmlns:a16="http://schemas.microsoft.com/office/drawing/2014/main" id="{AED38839-DBCE-48D1-BCFF-DB44635A7B45}"/>
                </a:ext>
              </a:extLst>
            </p:cNvPr>
            <p:cNvPicPr>
              <a:picLocks noChangeAspect="1"/>
            </p:cNvPicPr>
            <p:nvPr/>
          </p:nvPicPr>
          <p:blipFill>
            <a:blip r:embed="rId3"/>
            <a:stretch>
              <a:fillRect/>
            </a:stretch>
          </p:blipFill>
          <p:spPr>
            <a:xfrm>
              <a:off x="7598712" y="2124824"/>
              <a:ext cx="2135129" cy="783191"/>
            </a:xfrm>
            <a:prstGeom prst="rect">
              <a:avLst/>
            </a:prstGeom>
          </p:spPr>
        </p:pic>
        <p:sp>
          <p:nvSpPr>
            <p:cNvPr id="12" name="矢印: 右 11">
              <a:extLst>
                <a:ext uri="{FF2B5EF4-FFF2-40B4-BE49-F238E27FC236}">
                  <a16:creationId xmlns:a16="http://schemas.microsoft.com/office/drawing/2014/main" id="{9652DA80-4551-4C07-9AF6-E3B735932800}"/>
                </a:ext>
              </a:extLst>
            </p:cNvPr>
            <p:cNvSpPr/>
            <p:nvPr/>
          </p:nvSpPr>
          <p:spPr>
            <a:xfrm>
              <a:off x="4063238" y="2328204"/>
              <a:ext cx="2986392" cy="29183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78A4ABD8-B047-4B97-B91D-39C26B703248}"/>
                </a:ext>
              </a:extLst>
            </p:cNvPr>
            <p:cNvPicPr>
              <a:picLocks noChangeAspect="1"/>
            </p:cNvPicPr>
            <p:nvPr/>
          </p:nvPicPr>
          <p:blipFill>
            <a:blip r:embed="rId4"/>
            <a:stretch>
              <a:fillRect/>
            </a:stretch>
          </p:blipFill>
          <p:spPr>
            <a:xfrm>
              <a:off x="4105483" y="1790415"/>
              <a:ext cx="550476" cy="495428"/>
            </a:xfrm>
            <a:prstGeom prst="rect">
              <a:avLst/>
            </a:prstGeom>
          </p:spPr>
        </p:pic>
        <p:sp>
          <p:nvSpPr>
            <p:cNvPr id="13" name="吹き出し: 角を丸めた四角形 12">
              <a:extLst>
                <a:ext uri="{FF2B5EF4-FFF2-40B4-BE49-F238E27FC236}">
                  <a16:creationId xmlns:a16="http://schemas.microsoft.com/office/drawing/2014/main" id="{68971BAF-04EB-42AF-BA99-D433F9B676D1}"/>
                </a:ext>
              </a:extLst>
            </p:cNvPr>
            <p:cNvSpPr/>
            <p:nvPr/>
          </p:nvSpPr>
          <p:spPr>
            <a:xfrm>
              <a:off x="4825928" y="1742131"/>
              <a:ext cx="1964267" cy="407455"/>
            </a:xfrm>
            <a:prstGeom prst="wedgeRoundRectCallout">
              <a:avLst>
                <a:gd name="adj1" fmla="val -57471"/>
                <a:gd name="adj2" fmla="val 292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コード預かって</a:t>
              </a:r>
            </a:p>
          </p:txBody>
        </p:sp>
        <p:pic>
          <p:nvPicPr>
            <p:cNvPr id="27" name="図 26">
              <a:extLst>
                <a:ext uri="{FF2B5EF4-FFF2-40B4-BE49-F238E27FC236}">
                  <a16:creationId xmlns:a16="http://schemas.microsoft.com/office/drawing/2014/main" id="{BE3EC95E-62D1-42EB-B44A-4105E54BE753}"/>
                </a:ext>
              </a:extLst>
            </p:cNvPr>
            <p:cNvPicPr>
              <a:picLocks noChangeAspect="1"/>
            </p:cNvPicPr>
            <p:nvPr/>
          </p:nvPicPr>
          <p:blipFill>
            <a:blip r:embed="rId5"/>
            <a:stretch>
              <a:fillRect/>
            </a:stretch>
          </p:blipFill>
          <p:spPr>
            <a:xfrm>
              <a:off x="9910020" y="1872312"/>
              <a:ext cx="577170" cy="505024"/>
            </a:xfrm>
            <a:prstGeom prst="rect">
              <a:avLst/>
            </a:prstGeom>
          </p:spPr>
        </p:pic>
        <p:sp>
          <p:nvSpPr>
            <p:cNvPr id="28" name="吹き出し: 角を丸めた四角形 27">
              <a:extLst>
                <a:ext uri="{FF2B5EF4-FFF2-40B4-BE49-F238E27FC236}">
                  <a16:creationId xmlns:a16="http://schemas.microsoft.com/office/drawing/2014/main" id="{BC4C8443-29CC-4B9A-A704-95BC8A989A0A}"/>
                </a:ext>
              </a:extLst>
            </p:cNvPr>
            <p:cNvSpPr/>
            <p:nvPr/>
          </p:nvSpPr>
          <p:spPr>
            <a:xfrm>
              <a:off x="7857663" y="1586687"/>
              <a:ext cx="1964267" cy="407455"/>
            </a:xfrm>
            <a:prstGeom prst="wedgeRoundRectCallout">
              <a:avLst>
                <a:gd name="adj1" fmla="val 58477"/>
                <a:gd name="adj2" fmla="val 437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預かったよ！！</a:t>
              </a:r>
            </a:p>
          </p:txBody>
        </p:sp>
        <p:pic>
          <p:nvPicPr>
            <p:cNvPr id="47" name="図 46">
              <a:extLst>
                <a:ext uri="{FF2B5EF4-FFF2-40B4-BE49-F238E27FC236}">
                  <a16:creationId xmlns:a16="http://schemas.microsoft.com/office/drawing/2014/main" id="{EAA39425-640A-468A-A7A7-66E03C17016C}"/>
                </a:ext>
              </a:extLst>
            </p:cNvPr>
            <p:cNvPicPr>
              <a:picLocks noChangeAspect="1"/>
            </p:cNvPicPr>
            <p:nvPr/>
          </p:nvPicPr>
          <p:blipFill>
            <a:blip r:embed="rId4"/>
            <a:stretch>
              <a:fillRect/>
            </a:stretch>
          </p:blipFill>
          <p:spPr>
            <a:xfrm>
              <a:off x="1576904" y="1489780"/>
              <a:ext cx="550476" cy="495428"/>
            </a:xfrm>
            <a:prstGeom prst="rect">
              <a:avLst/>
            </a:prstGeom>
          </p:spPr>
        </p:pic>
        <p:sp>
          <p:nvSpPr>
            <p:cNvPr id="48" name="吹き出し: 角を丸めた四角形 47">
              <a:extLst>
                <a:ext uri="{FF2B5EF4-FFF2-40B4-BE49-F238E27FC236}">
                  <a16:creationId xmlns:a16="http://schemas.microsoft.com/office/drawing/2014/main" id="{E8D35C59-718B-4505-AA45-037389BA589B}"/>
                </a:ext>
              </a:extLst>
            </p:cNvPr>
            <p:cNvSpPr/>
            <p:nvPr/>
          </p:nvSpPr>
          <p:spPr>
            <a:xfrm>
              <a:off x="2042039" y="1570457"/>
              <a:ext cx="1711858"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自分の作業場所</a:t>
              </a:r>
            </a:p>
          </p:txBody>
        </p:sp>
      </p:grpSp>
      <p:cxnSp>
        <p:nvCxnSpPr>
          <p:cNvPr id="20" name="直線矢印コネクタ 19">
            <a:extLst>
              <a:ext uri="{FF2B5EF4-FFF2-40B4-BE49-F238E27FC236}">
                <a16:creationId xmlns:a16="http://schemas.microsoft.com/office/drawing/2014/main" id="{DA1888D4-624F-40DA-B1F6-F3B6E165BEA0}"/>
              </a:ext>
            </a:extLst>
          </p:cNvPr>
          <p:cNvCxnSpPr/>
          <p:nvPr/>
        </p:nvCxnSpPr>
        <p:spPr>
          <a:xfrm>
            <a:off x="1332180" y="5882934"/>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AF38F2F-C87E-4393-B583-C4F69A507C85}"/>
              </a:ext>
            </a:extLst>
          </p:cNvPr>
          <p:cNvSpPr txBox="1"/>
          <p:nvPr/>
        </p:nvSpPr>
        <p:spPr>
          <a:xfrm>
            <a:off x="10067128" y="5698268"/>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pic>
        <p:nvPicPr>
          <p:cNvPr id="2050" name="Picture 2" descr="絵文字 📁 ファイル コピー/貼り付け | wpRock">
            <a:extLst>
              <a:ext uri="{FF2B5EF4-FFF2-40B4-BE49-F238E27FC236}">
                <a16:creationId xmlns:a16="http://schemas.microsoft.com/office/drawing/2014/main" id="{C74B73E0-402D-425B-B348-3FD8C1FE18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008" y="5322251"/>
            <a:ext cx="524927" cy="5249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絵文字 📁 ファイル コピー/貼り付け | wpRock">
            <a:extLst>
              <a:ext uri="{FF2B5EF4-FFF2-40B4-BE49-F238E27FC236}">
                <a16:creationId xmlns:a16="http://schemas.microsoft.com/office/drawing/2014/main" id="{622A0D85-5078-45DB-A907-3243A1049B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140" y="5359113"/>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57" name="吹き出し: 角を丸めた四角形 56">
            <a:extLst>
              <a:ext uri="{FF2B5EF4-FFF2-40B4-BE49-F238E27FC236}">
                <a16:creationId xmlns:a16="http://schemas.microsoft.com/office/drawing/2014/main" id="{CA8A814B-F993-4B04-AF3F-C20C65097814}"/>
              </a:ext>
            </a:extLst>
          </p:cNvPr>
          <p:cNvSpPr/>
          <p:nvPr/>
        </p:nvSpPr>
        <p:spPr>
          <a:xfrm>
            <a:off x="1959884"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A</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53" name="乗算記号 52">
            <a:extLst>
              <a:ext uri="{FF2B5EF4-FFF2-40B4-BE49-F238E27FC236}">
                <a16:creationId xmlns:a16="http://schemas.microsoft.com/office/drawing/2014/main" id="{B8A04355-712F-4A86-99F8-C6024304F031}"/>
              </a:ext>
            </a:extLst>
          </p:cNvPr>
          <p:cNvSpPr/>
          <p:nvPr/>
        </p:nvSpPr>
        <p:spPr>
          <a:xfrm>
            <a:off x="5558354" y="5085821"/>
            <a:ext cx="959837" cy="650418"/>
          </a:xfrm>
          <a:prstGeom prst="mathMultiply">
            <a:avLst>
              <a:gd name="adj1" fmla="val 13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a:extLst>
              <a:ext uri="{FF2B5EF4-FFF2-40B4-BE49-F238E27FC236}">
                <a16:creationId xmlns:a16="http://schemas.microsoft.com/office/drawing/2014/main" id="{58F3531A-5D11-4489-B336-53FE102CE456}"/>
              </a:ext>
            </a:extLst>
          </p:cNvPr>
          <p:cNvPicPr>
            <a:picLocks noChangeAspect="1"/>
          </p:cNvPicPr>
          <p:nvPr/>
        </p:nvPicPr>
        <p:blipFill>
          <a:blip r:embed="rId7"/>
          <a:stretch>
            <a:fillRect/>
          </a:stretch>
        </p:blipFill>
        <p:spPr>
          <a:xfrm>
            <a:off x="5798879" y="4261536"/>
            <a:ext cx="592561" cy="505024"/>
          </a:xfrm>
          <a:prstGeom prst="rect">
            <a:avLst/>
          </a:prstGeom>
        </p:spPr>
      </p:pic>
      <p:pic>
        <p:nvPicPr>
          <p:cNvPr id="62" name="図 61">
            <a:extLst>
              <a:ext uri="{FF2B5EF4-FFF2-40B4-BE49-F238E27FC236}">
                <a16:creationId xmlns:a16="http://schemas.microsoft.com/office/drawing/2014/main" id="{9AE3F5DE-E84E-488D-9CBE-73426A79981D}"/>
              </a:ext>
            </a:extLst>
          </p:cNvPr>
          <p:cNvPicPr>
            <a:picLocks noChangeAspect="1"/>
          </p:cNvPicPr>
          <p:nvPr/>
        </p:nvPicPr>
        <p:blipFill>
          <a:blip r:embed="rId8"/>
          <a:stretch>
            <a:fillRect/>
          </a:stretch>
        </p:blipFill>
        <p:spPr>
          <a:xfrm>
            <a:off x="9618666" y="4799616"/>
            <a:ext cx="668336" cy="523396"/>
          </a:xfrm>
          <a:prstGeom prst="rect">
            <a:avLst/>
          </a:prstGeom>
        </p:spPr>
      </p:pic>
      <p:sp>
        <p:nvSpPr>
          <p:cNvPr id="64" name="吹き出し: 角を丸めた四角形 63">
            <a:extLst>
              <a:ext uri="{FF2B5EF4-FFF2-40B4-BE49-F238E27FC236}">
                <a16:creationId xmlns:a16="http://schemas.microsoft.com/office/drawing/2014/main" id="{1E493645-A525-411F-A0E1-D8D51C2AF4EC}"/>
              </a:ext>
            </a:extLst>
          </p:cNvPr>
          <p:cNvSpPr/>
          <p:nvPr/>
        </p:nvSpPr>
        <p:spPr>
          <a:xfrm>
            <a:off x="6537988" y="4243326"/>
            <a:ext cx="2919157" cy="407455"/>
          </a:xfrm>
          <a:prstGeom prst="wedgeRoundRectCallout">
            <a:avLst>
              <a:gd name="adj1" fmla="val -58765"/>
              <a:gd name="adj2" fmla="val 250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間違った資料を上書きしちゃったよ</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67" name="吹き出し: 角を丸めた四角形 66">
            <a:extLst>
              <a:ext uri="{FF2B5EF4-FFF2-40B4-BE49-F238E27FC236}">
                <a16:creationId xmlns:a16="http://schemas.microsoft.com/office/drawing/2014/main" id="{7C267997-9788-486D-AF6B-4B527E9B1D89}"/>
              </a:ext>
            </a:extLst>
          </p:cNvPr>
          <p:cNvSpPr/>
          <p:nvPr/>
        </p:nvSpPr>
        <p:spPr>
          <a:xfrm>
            <a:off x="6670415" y="4733244"/>
            <a:ext cx="2786730" cy="435796"/>
          </a:xfrm>
          <a:prstGeom prst="wedgeRoundRectCallout">
            <a:avLst>
              <a:gd name="adj1" fmla="val 57184"/>
              <a:gd name="adj2" fmla="val 209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Git</a:t>
            </a:r>
            <a:r>
              <a:rPr kumimoji="1" lang="ja-JP" altLang="en-US" sz="1200" dirty="0">
                <a:solidFill>
                  <a:schemeClr val="tx1"/>
                </a:solidFill>
                <a:latin typeface="游明朝" panose="02020400000000000000" pitchFamily="18" charset="-128"/>
                <a:ea typeface="游明朝" panose="02020400000000000000" pitchFamily="18" charset="-128"/>
              </a:rPr>
              <a:t>だと記録したバージョンをいつでも引き出せるから大丈夫</a:t>
            </a:r>
          </a:p>
        </p:txBody>
      </p:sp>
      <p:pic>
        <p:nvPicPr>
          <p:cNvPr id="73" name="Picture 2" descr="絵文字 📁 ファイル コピー/貼り付け | wpRock">
            <a:extLst>
              <a:ext uri="{FF2B5EF4-FFF2-40B4-BE49-F238E27FC236}">
                <a16:creationId xmlns:a16="http://schemas.microsoft.com/office/drawing/2014/main" id="{3EC0B20B-1191-4AF6-BBCA-EF8CE4DFEB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5385" y="5322251"/>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74" name="吹き出し: 角を丸めた四角形 73">
            <a:extLst>
              <a:ext uri="{FF2B5EF4-FFF2-40B4-BE49-F238E27FC236}">
                <a16:creationId xmlns:a16="http://schemas.microsoft.com/office/drawing/2014/main" id="{F3A5ACD7-CE87-4A1F-9C58-2D7833403A1F}"/>
              </a:ext>
            </a:extLst>
          </p:cNvPr>
          <p:cNvSpPr/>
          <p:nvPr/>
        </p:nvSpPr>
        <p:spPr>
          <a:xfrm>
            <a:off x="3791261"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B</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63" name="矢印: 下カーブ 62">
            <a:extLst>
              <a:ext uri="{FF2B5EF4-FFF2-40B4-BE49-F238E27FC236}">
                <a16:creationId xmlns:a16="http://schemas.microsoft.com/office/drawing/2014/main" id="{310DDA98-9167-4152-B612-A04FCD730377}"/>
              </a:ext>
            </a:extLst>
          </p:cNvPr>
          <p:cNvSpPr/>
          <p:nvPr/>
        </p:nvSpPr>
        <p:spPr>
          <a:xfrm flipH="1">
            <a:off x="4668421" y="4710293"/>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矢印: 下カーブ 75">
            <a:extLst>
              <a:ext uri="{FF2B5EF4-FFF2-40B4-BE49-F238E27FC236}">
                <a16:creationId xmlns:a16="http://schemas.microsoft.com/office/drawing/2014/main" id="{861E6052-B799-46B2-901C-809FBE331DDF}"/>
              </a:ext>
            </a:extLst>
          </p:cNvPr>
          <p:cNvSpPr/>
          <p:nvPr/>
        </p:nvSpPr>
        <p:spPr>
          <a:xfrm flipH="1">
            <a:off x="2717068"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下カーブ 77">
            <a:extLst>
              <a:ext uri="{FF2B5EF4-FFF2-40B4-BE49-F238E27FC236}">
                <a16:creationId xmlns:a16="http://schemas.microsoft.com/office/drawing/2014/main" id="{4B0C5551-5E3A-4C42-A7AF-100F664276C6}"/>
              </a:ext>
            </a:extLst>
          </p:cNvPr>
          <p:cNvSpPr/>
          <p:nvPr/>
        </p:nvSpPr>
        <p:spPr>
          <a:xfrm>
            <a:off x="2578363"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7468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では，開発者やチームが良い開発を行うためのコラボレーション機能を持っている．その</a:t>
            </a:r>
            <a:r>
              <a:rPr kumimoji="1" lang="en-US" altLang="ja-JP" sz="2400" dirty="0"/>
              <a:t>1</a:t>
            </a:r>
            <a:r>
              <a:rPr kumimoji="1" lang="ja-JP" altLang="en-US" sz="2400" dirty="0"/>
              <a:t>つの機能が「プルリクエスト」である</a:t>
            </a:r>
            <a:r>
              <a:rPr lang="ja-JP" altLang="en-US" dirty="0"/>
              <a:t>．</a:t>
            </a:r>
            <a:endParaRPr lang="en-US" altLang="ja-JP" dirty="0"/>
          </a:p>
          <a:p>
            <a:endParaRPr lang="en-US" altLang="ja-JP" sz="1600" dirty="0"/>
          </a:p>
          <a:p>
            <a:r>
              <a:rPr lang="ja-JP" altLang="en-US" dirty="0"/>
              <a:t>プルリクエストとは</a:t>
            </a:r>
            <a:endParaRPr lang="en-US" altLang="ja-JP" dirty="0"/>
          </a:p>
          <a:p>
            <a:pPr marL="0" indent="0">
              <a:buNone/>
            </a:pPr>
            <a:r>
              <a:rPr lang="ja-JP" altLang="en-US" dirty="0"/>
              <a:t>　</a:t>
            </a:r>
            <a:r>
              <a:rPr lang="en-US" altLang="ja-JP" dirty="0"/>
              <a:t>GitHub</a:t>
            </a:r>
            <a:r>
              <a:rPr lang="ja-JP" altLang="en-US" dirty="0"/>
              <a:t>にある</a:t>
            </a:r>
            <a:r>
              <a:rPr lang="en-US" altLang="ja-JP" dirty="0"/>
              <a:t>Git</a:t>
            </a:r>
            <a:r>
              <a:rPr lang="ja-JP" altLang="en-US" dirty="0"/>
              <a:t>レポジトリ（コード等）に対して，自分が変更したコードを他者に取り込んでもらうようにリクエストする機能．</a:t>
            </a:r>
            <a:endParaRPr lang="en-US" altLang="ja-JP" dirty="0"/>
          </a:p>
          <a:p>
            <a:pPr marL="0" indent="0">
              <a:buNone/>
            </a:pP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4</a:t>
            </a:fld>
            <a:endParaRPr kumimoji="1" lang="ja-JP" altLang="en-US"/>
          </a:p>
        </p:txBody>
      </p:sp>
      <p:grpSp>
        <p:nvGrpSpPr>
          <p:cNvPr id="67" name="グループ化 66">
            <a:extLst>
              <a:ext uri="{FF2B5EF4-FFF2-40B4-BE49-F238E27FC236}">
                <a16:creationId xmlns:a16="http://schemas.microsoft.com/office/drawing/2014/main" id="{B483777D-CCFB-4FF3-93DC-65E73A0E19AA}"/>
              </a:ext>
            </a:extLst>
          </p:cNvPr>
          <p:cNvGrpSpPr/>
          <p:nvPr/>
        </p:nvGrpSpPr>
        <p:grpSpPr>
          <a:xfrm>
            <a:off x="998941" y="3048070"/>
            <a:ext cx="9846857" cy="3305096"/>
            <a:chOff x="998941" y="3048070"/>
            <a:chExt cx="9846857" cy="3305096"/>
          </a:xfrm>
        </p:grpSpPr>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7659874" y="3048070"/>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4318000" y="3048070"/>
              <a:ext cx="3088489"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バグ修正したコードを上げたから</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みんな自分のところに入れておいて！！</a:t>
              </a:r>
            </a:p>
          </p:txBody>
        </p:sp>
        <p:grpSp>
          <p:nvGrpSpPr>
            <p:cNvPr id="41" name="グループ化 40">
              <a:extLst>
                <a:ext uri="{FF2B5EF4-FFF2-40B4-BE49-F238E27FC236}">
                  <a16:creationId xmlns:a16="http://schemas.microsoft.com/office/drawing/2014/main" id="{8AB35702-BA54-47FA-8A72-D0EA140DB660}"/>
                </a:ext>
              </a:extLst>
            </p:cNvPr>
            <p:cNvGrpSpPr/>
            <p:nvPr/>
          </p:nvGrpSpPr>
          <p:grpSpPr>
            <a:xfrm>
              <a:off x="2095454" y="3841097"/>
              <a:ext cx="894675" cy="1417411"/>
              <a:chOff x="1406479" y="3964762"/>
              <a:chExt cx="894675" cy="1417411"/>
            </a:xfrm>
          </p:grpSpPr>
          <p:pic>
            <p:nvPicPr>
              <p:cNvPr id="47" name="図 46">
                <a:extLst>
                  <a:ext uri="{FF2B5EF4-FFF2-40B4-BE49-F238E27FC236}">
                    <a16:creationId xmlns:a16="http://schemas.microsoft.com/office/drawing/2014/main" id="{E52CA0BE-555A-40CA-8202-F06157AFD7AC}"/>
                  </a:ext>
                </a:extLst>
              </p:cNvPr>
              <p:cNvPicPr>
                <a:picLocks noChangeAspect="1"/>
              </p:cNvPicPr>
              <p:nvPr/>
            </p:nvPicPr>
            <p:blipFill>
              <a:blip r:embed="rId3"/>
              <a:stretch>
                <a:fillRect/>
              </a:stretch>
            </p:blipFill>
            <p:spPr>
              <a:xfrm>
                <a:off x="1501392" y="3964762"/>
                <a:ext cx="704850" cy="534202"/>
              </a:xfrm>
              <a:prstGeom prst="rect">
                <a:avLst/>
              </a:prstGeom>
            </p:spPr>
          </p:pic>
          <p:pic>
            <p:nvPicPr>
              <p:cNvPr id="49" name="図 48">
                <a:extLst>
                  <a:ext uri="{FF2B5EF4-FFF2-40B4-BE49-F238E27FC236}">
                    <a16:creationId xmlns:a16="http://schemas.microsoft.com/office/drawing/2014/main" id="{FA872BF4-CEF4-425D-9224-4FFA1785B017}"/>
                  </a:ext>
                </a:extLst>
              </p:cNvPr>
              <p:cNvPicPr>
                <a:picLocks noChangeAspect="1"/>
              </p:cNvPicPr>
              <p:nvPr/>
            </p:nvPicPr>
            <p:blipFill>
              <a:blip r:embed="rId4"/>
              <a:stretch>
                <a:fillRect/>
              </a:stretch>
            </p:blipFill>
            <p:spPr>
              <a:xfrm>
                <a:off x="1406479" y="4479214"/>
                <a:ext cx="894675" cy="902959"/>
              </a:xfrm>
              <a:prstGeom prst="rect">
                <a:avLst/>
              </a:prstGeom>
            </p:spPr>
          </p:pic>
        </p:grpSp>
        <p:grpSp>
          <p:nvGrpSpPr>
            <p:cNvPr id="42" name="グループ化 41">
              <a:extLst>
                <a:ext uri="{FF2B5EF4-FFF2-40B4-BE49-F238E27FC236}">
                  <a16:creationId xmlns:a16="http://schemas.microsoft.com/office/drawing/2014/main" id="{494A278A-A858-4361-9693-772631BD061D}"/>
                </a:ext>
              </a:extLst>
            </p:cNvPr>
            <p:cNvGrpSpPr/>
            <p:nvPr/>
          </p:nvGrpSpPr>
          <p:grpSpPr>
            <a:xfrm>
              <a:off x="4054260" y="4891789"/>
              <a:ext cx="894675" cy="1461377"/>
              <a:chOff x="3168517" y="4929940"/>
              <a:chExt cx="894675" cy="1461377"/>
            </a:xfrm>
          </p:grpSpPr>
          <p:pic>
            <p:nvPicPr>
              <p:cNvPr id="45" name="図 44">
                <a:extLst>
                  <a:ext uri="{FF2B5EF4-FFF2-40B4-BE49-F238E27FC236}">
                    <a16:creationId xmlns:a16="http://schemas.microsoft.com/office/drawing/2014/main" id="{9362BF77-7592-48D8-82BB-F01E0DFAB677}"/>
                  </a:ext>
                </a:extLst>
              </p:cNvPr>
              <p:cNvPicPr>
                <a:picLocks noChangeAspect="1"/>
              </p:cNvPicPr>
              <p:nvPr/>
            </p:nvPicPr>
            <p:blipFill>
              <a:blip r:embed="rId5"/>
              <a:stretch>
                <a:fillRect/>
              </a:stretch>
            </p:blipFill>
            <p:spPr>
              <a:xfrm>
                <a:off x="3303284" y="4929940"/>
                <a:ext cx="619627" cy="557664"/>
              </a:xfrm>
              <a:prstGeom prst="rect">
                <a:avLst/>
              </a:prstGeom>
            </p:spPr>
          </p:pic>
          <p:pic>
            <p:nvPicPr>
              <p:cNvPr id="50" name="図 49">
                <a:extLst>
                  <a:ext uri="{FF2B5EF4-FFF2-40B4-BE49-F238E27FC236}">
                    <a16:creationId xmlns:a16="http://schemas.microsoft.com/office/drawing/2014/main" id="{5105E090-A166-499E-8A3B-6146B8474E01}"/>
                  </a:ext>
                </a:extLst>
              </p:cNvPr>
              <p:cNvPicPr>
                <a:picLocks noChangeAspect="1"/>
              </p:cNvPicPr>
              <p:nvPr/>
            </p:nvPicPr>
            <p:blipFill>
              <a:blip r:embed="rId4"/>
              <a:stretch>
                <a:fillRect/>
              </a:stretch>
            </p:blipFill>
            <p:spPr>
              <a:xfrm>
                <a:off x="3168517" y="5488358"/>
                <a:ext cx="894675" cy="902959"/>
              </a:xfrm>
              <a:prstGeom prst="rect">
                <a:avLst/>
              </a:prstGeom>
            </p:spPr>
          </p:pic>
        </p:grpSp>
        <p:grpSp>
          <p:nvGrpSpPr>
            <p:cNvPr id="53" name="グループ化 52">
              <a:extLst>
                <a:ext uri="{FF2B5EF4-FFF2-40B4-BE49-F238E27FC236}">
                  <a16:creationId xmlns:a16="http://schemas.microsoft.com/office/drawing/2014/main" id="{CBC31E1E-2DD8-4479-9EBD-B1E6ACCB09D9}"/>
                </a:ext>
              </a:extLst>
            </p:cNvPr>
            <p:cNvGrpSpPr/>
            <p:nvPr/>
          </p:nvGrpSpPr>
          <p:grpSpPr>
            <a:xfrm>
              <a:off x="6796671" y="4871890"/>
              <a:ext cx="894675" cy="1447238"/>
              <a:chOff x="7364402" y="4983713"/>
              <a:chExt cx="894675" cy="1447238"/>
            </a:xfrm>
          </p:grpSpPr>
          <p:pic>
            <p:nvPicPr>
              <p:cNvPr id="46" name="図 45">
                <a:extLst>
                  <a:ext uri="{FF2B5EF4-FFF2-40B4-BE49-F238E27FC236}">
                    <a16:creationId xmlns:a16="http://schemas.microsoft.com/office/drawing/2014/main" id="{3498605E-6EBE-4CF4-AE31-EF717B935C00}"/>
                  </a:ext>
                </a:extLst>
              </p:cNvPr>
              <p:cNvPicPr>
                <a:picLocks noChangeAspect="1"/>
              </p:cNvPicPr>
              <p:nvPr/>
            </p:nvPicPr>
            <p:blipFill>
              <a:blip r:embed="rId6"/>
              <a:stretch>
                <a:fillRect/>
              </a:stretch>
            </p:blipFill>
            <p:spPr>
              <a:xfrm>
                <a:off x="7469377" y="4983713"/>
                <a:ext cx="684726" cy="557664"/>
              </a:xfrm>
              <a:prstGeom prst="rect">
                <a:avLst/>
              </a:prstGeom>
            </p:spPr>
          </p:pic>
          <p:pic>
            <p:nvPicPr>
              <p:cNvPr id="51" name="図 50">
                <a:extLst>
                  <a:ext uri="{FF2B5EF4-FFF2-40B4-BE49-F238E27FC236}">
                    <a16:creationId xmlns:a16="http://schemas.microsoft.com/office/drawing/2014/main" id="{4C4C3B42-5EA3-4773-AABD-84A9F055DD57}"/>
                  </a:ext>
                </a:extLst>
              </p:cNvPr>
              <p:cNvPicPr>
                <a:picLocks noChangeAspect="1"/>
              </p:cNvPicPr>
              <p:nvPr/>
            </p:nvPicPr>
            <p:blipFill>
              <a:blip r:embed="rId4"/>
              <a:stretch>
                <a:fillRect/>
              </a:stretch>
            </p:blipFill>
            <p:spPr>
              <a:xfrm>
                <a:off x="7364402" y="5527992"/>
                <a:ext cx="894675" cy="902959"/>
              </a:xfrm>
              <a:prstGeom prst="rect">
                <a:avLst/>
              </a:prstGeom>
            </p:spPr>
          </p:pic>
        </p:grpSp>
        <p:grpSp>
          <p:nvGrpSpPr>
            <p:cNvPr id="54" name="グループ化 53">
              <a:extLst>
                <a:ext uri="{FF2B5EF4-FFF2-40B4-BE49-F238E27FC236}">
                  <a16:creationId xmlns:a16="http://schemas.microsoft.com/office/drawing/2014/main" id="{1B253BC4-F424-4BED-A500-7F9ACE8C155A}"/>
                </a:ext>
              </a:extLst>
            </p:cNvPr>
            <p:cNvGrpSpPr/>
            <p:nvPr/>
          </p:nvGrpSpPr>
          <p:grpSpPr>
            <a:xfrm>
              <a:off x="8784689" y="3841097"/>
              <a:ext cx="894675" cy="1407425"/>
              <a:chOff x="9140307" y="4080933"/>
              <a:chExt cx="894675" cy="1407425"/>
            </a:xfrm>
          </p:grpSpPr>
          <p:pic>
            <p:nvPicPr>
              <p:cNvPr id="48" name="図 47">
                <a:extLst>
                  <a:ext uri="{FF2B5EF4-FFF2-40B4-BE49-F238E27FC236}">
                    <a16:creationId xmlns:a16="http://schemas.microsoft.com/office/drawing/2014/main" id="{A0F1E9F6-619C-424F-8B6D-6A98FE4641FA}"/>
                  </a:ext>
                </a:extLst>
              </p:cNvPr>
              <p:cNvPicPr>
                <a:picLocks noChangeAspect="1"/>
              </p:cNvPicPr>
              <p:nvPr/>
            </p:nvPicPr>
            <p:blipFill>
              <a:blip r:embed="rId7"/>
              <a:stretch>
                <a:fillRect/>
              </a:stretch>
            </p:blipFill>
            <p:spPr>
              <a:xfrm>
                <a:off x="9313520" y="4080933"/>
                <a:ext cx="531659" cy="466997"/>
              </a:xfrm>
              <a:prstGeom prst="rect">
                <a:avLst/>
              </a:prstGeom>
            </p:spPr>
          </p:pic>
          <p:pic>
            <p:nvPicPr>
              <p:cNvPr id="52" name="図 51">
                <a:extLst>
                  <a:ext uri="{FF2B5EF4-FFF2-40B4-BE49-F238E27FC236}">
                    <a16:creationId xmlns:a16="http://schemas.microsoft.com/office/drawing/2014/main" id="{AE3A16E1-4679-44E4-B479-A074ED7A87FC}"/>
                  </a:ext>
                </a:extLst>
              </p:cNvPr>
              <p:cNvPicPr>
                <a:picLocks noChangeAspect="1"/>
              </p:cNvPicPr>
              <p:nvPr/>
            </p:nvPicPr>
            <p:blipFill>
              <a:blip r:embed="rId4"/>
              <a:stretch>
                <a:fillRect/>
              </a:stretch>
            </p:blipFill>
            <p:spPr>
              <a:xfrm>
                <a:off x="9140307" y="4585399"/>
                <a:ext cx="894675" cy="902959"/>
              </a:xfrm>
              <a:prstGeom prst="rect">
                <a:avLst/>
              </a:prstGeom>
            </p:spPr>
          </p:pic>
        </p:grpSp>
        <p:cxnSp>
          <p:nvCxnSpPr>
            <p:cNvPr id="57" name="直線矢印コネクタ 56">
              <a:extLst>
                <a:ext uri="{FF2B5EF4-FFF2-40B4-BE49-F238E27FC236}">
                  <a16:creationId xmlns:a16="http://schemas.microsoft.com/office/drawing/2014/main" id="{7A91699F-0826-495C-B0FD-8C7824CB6144}"/>
                </a:ext>
              </a:extLst>
            </p:cNvPr>
            <p:cNvCxnSpPr>
              <a:cxnSpLocks/>
            </p:cNvCxnSpPr>
            <p:nvPr/>
          </p:nvCxnSpPr>
          <p:spPr>
            <a:xfrm flipH="1">
              <a:off x="3045234" y="3579704"/>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A79C4C8-429B-4BC5-9D78-64EE380E29CE}"/>
                </a:ext>
              </a:extLst>
            </p:cNvPr>
            <p:cNvCxnSpPr>
              <a:cxnSpLocks/>
            </p:cNvCxnSpPr>
            <p:nvPr/>
          </p:nvCxnSpPr>
          <p:spPr>
            <a:xfrm flipH="1">
              <a:off x="4628259" y="3579704"/>
              <a:ext cx="1122055" cy="1292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508FDFF-0745-425D-A9D2-799DAF1BC9ED}"/>
                </a:ext>
              </a:extLst>
            </p:cNvPr>
            <p:cNvCxnSpPr>
              <a:cxnSpLocks/>
            </p:cNvCxnSpPr>
            <p:nvPr/>
          </p:nvCxnSpPr>
          <p:spPr>
            <a:xfrm rot="12600000" flipH="1">
              <a:off x="6257923" y="3554999"/>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FDAF4F-E546-4F3D-96C5-D1FCEF6ADBE3}"/>
                </a:ext>
              </a:extLst>
            </p:cNvPr>
            <p:cNvCxnSpPr>
              <a:cxnSpLocks/>
            </p:cNvCxnSpPr>
            <p:nvPr/>
          </p:nvCxnSpPr>
          <p:spPr>
            <a:xfrm>
              <a:off x="6016107" y="3566388"/>
              <a:ext cx="927951" cy="1302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吹き出し: 角を丸めた四角形 63">
              <a:extLst>
                <a:ext uri="{FF2B5EF4-FFF2-40B4-BE49-F238E27FC236}">
                  <a16:creationId xmlns:a16="http://schemas.microsoft.com/office/drawing/2014/main" id="{4F125717-8C29-4902-AD3B-E442409D19A3}"/>
                </a:ext>
              </a:extLst>
            </p:cNvPr>
            <p:cNvSpPr/>
            <p:nvPr/>
          </p:nvSpPr>
          <p:spPr>
            <a:xfrm>
              <a:off x="998941" y="3431627"/>
              <a:ext cx="1788688" cy="251443"/>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任せろ，なでしこ</a:t>
              </a:r>
            </a:p>
          </p:txBody>
        </p:sp>
        <p:sp>
          <p:nvSpPr>
            <p:cNvPr id="69" name="吹き出し: 角を丸めた四角形 68">
              <a:extLst>
                <a:ext uri="{FF2B5EF4-FFF2-40B4-BE49-F238E27FC236}">
                  <a16:creationId xmlns:a16="http://schemas.microsoft.com/office/drawing/2014/main" id="{6A9AB595-0402-4422-9C84-AC1ED8459749}"/>
                </a:ext>
              </a:extLst>
            </p:cNvPr>
            <p:cNvSpPr/>
            <p:nvPr/>
          </p:nvSpPr>
          <p:spPr>
            <a:xfrm>
              <a:off x="3215726" y="4600931"/>
              <a:ext cx="1271606" cy="251443"/>
            </a:xfrm>
            <a:prstGeom prst="wedgeRoundRectCallout">
              <a:avLst>
                <a:gd name="adj1" fmla="val 31753"/>
                <a:gd name="adj2" fmla="val 759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うい！</a:t>
              </a:r>
            </a:p>
          </p:txBody>
        </p:sp>
        <p:sp>
          <p:nvSpPr>
            <p:cNvPr id="70" name="吹き出し: 角を丸めた四角形 69">
              <a:extLst>
                <a:ext uri="{FF2B5EF4-FFF2-40B4-BE49-F238E27FC236}">
                  <a16:creationId xmlns:a16="http://schemas.microsoft.com/office/drawing/2014/main" id="{599A2860-3B2D-4B36-862C-096E6F3F3436}"/>
                </a:ext>
              </a:extLst>
            </p:cNvPr>
            <p:cNvSpPr/>
            <p:nvPr/>
          </p:nvSpPr>
          <p:spPr>
            <a:xfrm>
              <a:off x="5435668" y="4753213"/>
              <a:ext cx="1271606" cy="251443"/>
            </a:xfrm>
            <a:prstGeom prst="wedgeRoundRectCallout">
              <a:avLst>
                <a:gd name="adj1" fmla="val 67708"/>
                <a:gd name="adj2" fmla="val 591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了解やでぇ</a:t>
              </a:r>
            </a:p>
          </p:txBody>
        </p:sp>
        <p:sp>
          <p:nvSpPr>
            <p:cNvPr id="71" name="吹き出し: 角を丸めた四角形 70">
              <a:extLst>
                <a:ext uri="{FF2B5EF4-FFF2-40B4-BE49-F238E27FC236}">
                  <a16:creationId xmlns:a16="http://schemas.microsoft.com/office/drawing/2014/main" id="{9B714845-7498-416A-BA1D-0243DC317B5C}"/>
                </a:ext>
              </a:extLst>
            </p:cNvPr>
            <p:cNvSpPr/>
            <p:nvPr/>
          </p:nvSpPr>
          <p:spPr>
            <a:xfrm>
              <a:off x="9232025" y="3338495"/>
              <a:ext cx="1613773" cy="401702"/>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ありがとう，</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なでしこちゃん</a:t>
              </a:r>
            </a:p>
          </p:txBody>
        </p:sp>
      </p:grpSp>
    </p:spTree>
    <p:extLst>
      <p:ext uri="{BB962C8B-B14F-4D97-AF65-F5344CB8AC3E}">
        <p14:creationId xmlns:p14="http://schemas.microsoft.com/office/powerpoint/2010/main" val="10925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dirty="0"/>
              <a:t>プルリクエストとは</a:t>
            </a:r>
            <a:endParaRPr lang="en-US" altLang="ja-JP" dirty="0"/>
          </a:p>
          <a:p>
            <a:pPr marL="0" indent="0">
              <a:buNone/>
            </a:pPr>
            <a:r>
              <a:rPr lang="ja-JP" altLang="en-US" dirty="0"/>
              <a:t>　プルリクエストは「</a:t>
            </a:r>
            <a:r>
              <a:rPr lang="ja-JP" altLang="en-US" b="1" dirty="0">
                <a:solidFill>
                  <a:srgbClr val="FF0000"/>
                </a:solidFill>
              </a:rPr>
              <a:t>却下</a:t>
            </a:r>
            <a:r>
              <a:rPr lang="ja-JP" altLang="en-US" dirty="0"/>
              <a:t>」できたり，「</a:t>
            </a:r>
            <a:r>
              <a:rPr lang="ja-JP" altLang="en-US" b="1" dirty="0">
                <a:solidFill>
                  <a:srgbClr val="FF0000"/>
                </a:solidFill>
              </a:rPr>
              <a:t>修正依頼</a:t>
            </a:r>
            <a:r>
              <a:rPr lang="ja-JP" altLang="en-US" dirty="0"/>
              <a:t>」を出すことが可能．この機能のおかげでコードレビューがしやすく，チームでの開発がやりやすくなった．</a:t>
            </a: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5</a:t>
            </a:fld>
            <a:endParaRPr kumimoji="1" lang="ja-JP" altLang="en-US"/>
          </a:p>
        </p:txBody>
      </p:sp>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5778516" y="2356469"/>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2758606" y="2266514"/>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機能追加した</a:t>
            </a:r>
            <a:r>
              <a:rPr lang="ja-JP" altLang="en-US" sz="1200" dirty="0">
                <a:solidFill>
                  <a:schemeClr val="tx1"/>
                </a:solidFill>
                <a:latin typeface="游明朝" panose="02020400000000000000" pitchFamily="18" charset="-128"/>
                <a:ea typeface="游明朝" panose="02020400000000000000" pitchFamily="18" charset="-128"/>
              </a:rPr>
              <a:t>から自分のローカル</a:t>
            </a:r>
            <a:endParaRPr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リポジトリに反映しておいて</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49187DF2-E16F-4B6D-9EEC-0A05EB7C62CE}"/>
              </a:ext>
            </a:extLst>
          </p:cNvPr>
          <p:cNvPicPr>
            <a:picLocks noChangeAspect="1"/>
          </p:cNvPicPr>
          <p:nvPr/>
        </p:nvPicPr>
        <p:blipFill>
          <a:blip r:embed="rId3"/>
          <a:stretch>
            <a:fillRect/>
          </a:stretch>
        </p:blipFill>
        <p:spPr>
          <a:xfrm>
            <a:off x="376446" y="3411121"/>
            <a:ext cx="619627" cy="557664"/>
          </a:xfrm>
          <a:prstGeom prst="rect">
            <a:avLst/>
          </a:prstGeom>
        </p:spPr>
      </p:pic>
      <p:sp>
        <p:nvSpPr>
          <p:cNvPr id="30" name="吹き出し: 角を丸めた四角形 29">
            <a:extLst>
              <a:ext uri="{FF2B5EF4-FFF2-40B4-BE49-F238E27FC236}">
                <a16:creationId xmlns:a16="http://schemas.microsoft.com/office/drawing/2014/main" id="{EB2F1740-836C-409F-9E55-910F8D96B933}"/>
              </a:ext>
            </a:extLst>
          </p:cNvPr>
          <p:cNvSpPr/>
          <p:nvPr/>
        </p:nvSpPr>
        <p:spPr>
          <a:xfrm>
            <a:off x="1251685" y="3456157"/>
            <a:ext cx="3549142" cy="251443"/>
          </a:xfrm>
          <a:prstGeom prst="wedgeRoundRectCallout">
            <a:avLst>
              <a:gd name="adj1" fmla="val -55081"/>
              <a:gd name="adj2" fmla="val 355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なでしこ，ここのコードだけど間違えてない？</a:t>
            </a:r>
            <a:endParaRPr kumimoji="1" lang="en-US" altLang="ja-JP" sz="1200" dirty="0">
              <a:latin typeface="游明朝" panose="02020400000000000000" pitchFamily="18" charset="-128"/>
              <a:ea typeface="游明朝" panose="02020400000000000000" pitchFamily="18" charset="-128"/>
            </a:endParaRPr>
          </a:p>
        </p:txBody>
      </p:sp>
      <p:pic>
        <p:nvPicPr>
          <p:cNvPr id="31" name="図 30">
            <a:extLst>
              <a:ext uri="{FF2B5EF4-FFF2-40B4-BE49-F238E27FC236}">
                <a16:creationId xmlns:a16="http://schemas.microsoft.com/office/drawing/2014/main" id="{7FB5100B-1FF8-491D-B662-9B5B4CD8B6C0}"/>
              </a:ext>
            </a:extLst>
          </p:cNvPr>
          <p:cNvPicPr>
            <a:picLocks noChangeAspect="1"/>
          </p:cNvPicPr>
          <p:nvPr/>
        </p:nvPicPr>
        <p:blipFill>
          <a:blip r:embed="rId4"/>
          <a:stretch>
            <a:fillRect/>
          </a:stretch>
        </p:blipFill>
        <p:spPr>
          <a:xfrm>
            <a:off x="376446" y="4079556"/>
            <a:ext cx="704850" cy="534202"/>
          </a:xfrm>
          <a:prstGeom prst="rect">
            <a:avLst/>
          </a:prstGeom>
        </p:spPr>
      </p:pic>
      <p:sp>
        <p:nvSpPr>
          <p:cNvPr id="32" name="吹き出し: 角を丸めた四角形 31">
            <a:extLst>
              <a:ext uri="{FF2B5EF4-FFF2-40B4-BE49-F238E27FC236}">
                <a16:creationId xmlns:a16="http://schemas.microsoft.com/office/drawing/2014/main" id="{40A45C3F-F50E-4FFA-A9D0-D9A9E41CD6FB}"/>
              </a:ext>
            </a:extLst>
          </p:cNvPr>
          <p:cNvSpPr/>
          <p:nvPr/>
        </p:nvSpPr>
        <p:spPr>
          <a:xfrm>
            <a:off x="1251685" y="4014430"/>
            <a:ext cx="3549142" cy="251443"/>
          </a:xfrm>
          <a:prstGeom prst="wedgeRoundRectCallout">
            <a:avLst>
              <a:gd name="adj1" fmla="val -56274"/>
              <a:gd name="adj2" fmla="val 4566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あとここのコードの書き方直してくれないか？</a:t>
            </a:r>
          </a:p>
        </p:txBody>
      </p:sp>
      <p:sp>
        <p:nvSpPr>
          <p:cNvPr id="7" name="矢印: 左 6">
            <a:extLst>
              <a:ext uri="{FF2B5EF4-FFF2-40B4-BE49-F238E27FC236}">
                <a16:creationId xmlns:a16="http://schemas.microsoft.com/office/drawing/2014/main" id="{8C7D263D-388D-403F-BA3C-7D1FB340CEAC}"/>
              </a:ext>
            </a:extLst>
          </p:cNvPr>
          <p:cNvSpPr/>
          <p:nvPr/>
        </p:nvSpPr>
        <p:spPr>
          <a:xfrm>
            <a:off x="1762331" y="2745433"/>
            <a:ext cx="3682875"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プルリクエスト</a:t>
            </a:r>
          </a:p>
        </p:txBody>
      </p:sp>
      <p:pic>
        <p:nvPicPr>
          <p:cNvPr id="34" name="図 33">
            <a:extLst>
              <a:ext uri="{FF2B5EF4-FFF2-40B4-BE49-F238E27FC236}">
                <a16:creationId xmlns:a16="http://schemas.microsoft.com/office/drawing/2014/main" id="{9ABDC1B4-8657-438A-BB59-E5E020F4262B}"/>
              </a:ext>
            </a:extLst>
          </p:cNvPr>
          <p:cNvPicPr>
            <a:picLocks noChangeAspect="1"/>
          </p:cNvPicPr>
          <p:nvPr/>
        </p:nvPicPr>
        <p:blipFill>
          <a:blip r:embed="rId2"/>
          <a:stretch>
            <a:fillRect/>
          </a:stretch>
        </p:blipFill>
        <p:spPr>
          <a:xfrm>
            <a:off x="5778516" y="5248876"/>
            <a:ext cx="725714" cy="635000"/>
          </a:xfrm>
          <a:prstGeom prst="rect">
            <a:avLst/>
          </a:prstGeom>
        </p:spPr>
      </p:pic>
      <p:sp>
        <p:nvSpPr>
          <p:cNvPr id="35" name="吹き出し: 角を丸めた四角形 34">
            <a:extLst>
              <a:ext uri="{FF2B5EF4-FFF2-40B4-BE49-F238E27FC236}">
                <a16:creationId xmlns:a16="http://schemas.microsoft.com/office/drawing/2014/main" id="{19FF5FC9-DFDF-45FA-B8DE-AE866E830FEF}"/>
              </a:ext>
            </a:extLst>
          </p:cNvPr>
          <p:cNvSpPr/>
          <p:nvPr/>
        </p:nvSpPr>
        <p:spPr>
          <a:xfrm>
            <a:off x="2758606" y="5158921"/>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確認ありがとう！！</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修正したらまたあげておくね！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36" name="矢印: 左 35">
            <a:extLst>
              <a:ext uri="{FF2B5EF4-FFF2-40B4-BE49-F238E27FC236}">
                <a16:creationId xmlns:a16="http://schemas.microsoft.com/office/drawing/2014/main" id="{AF0C00B8-EAC6-468A-91D8-5EAEE2BA08B9}"/>
              </a:ext>
            </a:extLst>
          </p:cNvPr>
          <p:cNvSpPr/>
          <p:nvPr/>
        </p:nvSpPr>
        <p:spPr>
          <a:xfrm flipH="1">
            <a:off x="1762330" y="4490075"/>
            <a:ext cx="3682873"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却下・修正依頼</a:t>
            </a:r>
          </a:p>
        </p:txBody>
      </p:sp>
      <p:pic>
        <p:nvPicPr>
          <p:cNvPr id="9" name="図 8">
            <a:extLst>
              <a:ext uri="{FF2B5EF4-FFF2-40B4-BE49-F238E27FC236}">
                <a16:creationId xmlns:a16="http://schemas.microsoft.com/office/drawing/2014/main" id="{9982C093-7EBE-442C-969B-B64492A34CDE}"/>
              </a:ext>
            </a:extLst>
          </p:cNvPr>
          <p:cNvPicPr>
            <a:picLocks noChangeAspect="1"/>
          </p:cNvPicPr>
          <p:nvPr/>
        </p:nvPicPr>
        <p:blipFill>
          <a:blip r:embed="rId5"/>
          <a:stretch>
            <a:fillRect/>
          </a:stretch>
        </p:blipFill>
        <p:spPr>
          <a:xfrm>
            <a:off x="6676452" y="2356469"/>
            <a:ext cx="5146992" cy="3598032"/>
          </a:xfrm>
          <a:prstGeom prst="rect">
            <a:avLst/>
          </a:prstGeom>
        </p:spPr>
      </p:pic>
    </p:spTree>
    <p:extLst>
      <p:ext uri="{BB962C8B-B14F-4D97-AF65-F5344CB8AC3E}">
        <p14:creationId xmlns:p14="http://schemas.microsoft.com/office/powerpoint/2010/main" val="26821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lang="en-US" altLang="ja-JP" dirty="0"/>
              <a:t>Hub</a:t>
            </a:r>
            <a:r>
              <a:rPr lang="ja-JP" altLang="en-US" dirty="0"/>
              <a:t>の基本的な仕組み</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では，バージョンとバージョンの差分ではなく「スナップショット」</a:t>
            </a:r>
            <a:br>
              <a:rPr kumimoji="1" lang="en-US" altLang="ja-JP" sz="2400" dirty="0"/>
            </a:br>
            <a:r>
              <a:rPr kumimoji="1" lang="ja-JP" altLang="en-US" sz="2400" dirty="0"/>
              <a:t>として保存する．</a:t>
            </a: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6</a:t>
            </a:fld>
            <a:endParaRPr kumimoji="1" lang="ja-JP" altLang="en-US"/>
          </a:p>
        </p:txBody>
      </p:sp>
      <p:sp>
        <p:nvSpPr>
          <p:cNvPr id="13" name="正方形/長方形 12">
            <a:extLst>
              <a:ext uri="{FF2B5EF4-FFF2-40B4-BE49-F238E27FC236}">
                <a16:creationId xmlns:a16="http://schemas.microsoft.com/office/drawing/2014/main" id="{67CD9FF0-D184-4E2A-9A7B-AF1C093A7365}"/>
              </a:ext>
            </a:extLst>
          </p:cNvPr>
          <p:cNvSpPr/>
          <p:nvPr/>
        </p:nvSpPr>
        <p:spPr>
          <a:xfrm>
            <a:off x="1051522" y="1498394"/>
            <a:ext cx="10022878" cy="11266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≪スナップショットとは≫</a:t>
            </a:r>
            <a:endParaRPr kumimoji="1" lang="en-US" altLang="ja-JP" sz="14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スナップションとは，</a:t>
            </a:r>
            <a:r>
              <a:rPr lang="ja-JP" altLang="en-US" sz="1400" b="1" i="0" dirty="0">
                <a:solidFill>
                  <a:srgbClr val="CC0000"/>
                </a:solidFill>
                <a:effectLst/>
                <a:latin typeface="游明朝" panose="02020400000000000000" pitchFamily="18" charset="-128"/>
                <a:ea typeface="游明朝" panose="02020400000000000000" pitchFamily="18" charset="-128"/>
              </a:rPr>
              <a:t>その時点の状態を、そのまま丸ごと保存したもの</a:t>
            </a:r>
            <a:r>
              <a:rPr lang="ja-JP" altLang="en-US" sz="1400" i="0" dirty="0">
                <a:solidFill>
                  <a:schemeClr val="tx1"/>
                </a:solidFill>
                <a:effectLst/>
                <a:latin typeface="游明朝" panose="02020400000000000000" pitchFamily="18" charset="-128"/>
                <a:ea typeface="游明朝" panose="02020400000000000000" pitchFamily="18" charset="-128"/>
              </a:rPr>
              <a:t>を指す．</a:t>
            </a:r>
            <a:endParaRPr lang="en-US" altLang="ja-JP" sz="1400" i="0" dirty="0">
              <a:solidFill>
                <a:schemeClr val="tx1"/>
              </a:solidFill>
              <a:effectLst/>
              <a:latin typeface="游明朝" panose="02020400000000000000" pitchFamily="18" charset="-128"/>
              <a:ea typeface="游明朝" panose="02020400000000000000" pitchFamily="18" charset="-128"/>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≪記録（コミット）とは≫</a:t>
            </a:r>
            <a:endPar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ユーザーが任意のタイミングで記録を保存する操作を「コミット」するといい，コミットを連続して保存していくことで，</a:t>
            </a:r>
            <a:br>
              <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ファイルの変更履歴が分かるようになる．</a:t>
            </a:r>
          </a:p>
        </p:txBody>
      </p:sp>
      <p:sp>
        <p:nvSpPr>
          <p:cNvPr id="28" name="吹き出し: 角を丸めた四角形 27">
            <a:extLst>
              <a:ext uri="{FF2B5EF4-FFF2-40B4-BE49-F238E27FC236}">
                <a16:creationId xmlns:a16="http://schemas.microsoft.com/office/drawing/2014/main" id="{BB10785E-61DE-4D02-9E53-4EE838C57028}"/>
              </a:ext>
            </a:extLst>
          </p:cNvPr>
          <p:cNvSpPr/>
          <p:nvPr/>
        </p:nvSpPr>
        <p:spPr>
          <a:xfrm>
            <a:off x="8327629" y="2850624"/>
            <a:ext cx="3364651" cy="1662110"/>
          </a:xfrm>
          <a:prstGeom prst="wedgeRoundRectCallout">
            <a:avLst>
              <a:gd name="adj1" fmla="val -56669"/>
              <a:gd name="adj2" fmla="val -101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このとき，ファイル</a:t>
            </a:r>
            <a:r>
              <a:rPr kumimoji="1" lang="en-US" altLang="ja-JP" sz="1200" dirty="0">
                <a:latin typeface="游明朝" panose="02020400000000000000" pitchFamily="18" charset="-128"/>
                <a:ea typeface="游明朝" panose="02020400000000000000" pitchFamily="18" charset="-128"/>
              </a:rPr>
              <a:t>A</a:t>
            </a:r>
            <a:r>
              <a:rPr kumimoji="1" lang="ja-JP" altLang="en-US" sz="1200" dirty="0">
                <a:latin typeface="游明朝" panose="02020400000000000000" pitchFamily="18" charset="-128"/>
                <a:ea typeface="游明朝" panose="02020400000000000000" pitchFamily="18" charset="-128"/>
              </a:rPr>
              <a:t>はバージョン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と</a:t>
            </a:r>
            <a:r>
              <a:rPr kumimoji="1" lang="en-US" altLang="ja-JP" sz="1200" dirty="0">
                <a:latin typeface="游明朝" panose="02020400000000000000" pitchFamily="18" charset="-128"/>
                <a:ea typeface="游明朝" panose="02020400000000000000" pitchFamily="18" charset="-128"/>
              </a:rPr>
              <a:t>2</a:t>
            </a:r>
            <a:r>
              <a:rPr kumimoji="1" lang="ja-JP" altLang="en-US" sz="1200" dirty="0">
                <a:latin typeface="游明朝" panose="02020400000000000000" pitchFamily="18" charset="-128"/>
                <a:ea typeface="游明朝" panose="02020400000000000000" pitchFamily="18" charset="-128"/>
              </a:rPr>
              <a:t>で変わらないから「バージョン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」の状態が保存されるんだよ．</a:t>
            </a:r>
            <a:endParaRPr kumimoji="1"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一方で，ファイル</a:t>
            </a:r>
            <a:r>
              <a:rPr lang="en-US" altLang="ja-JP" sz="1200" dirty="0">
                <a:latin typeface="游明朝" panose="02020400000000000000" pitchFamily="18" charset="-128"/>
                <a:ea typeface="游明朝" panose="02020400000000000000" pitchFamily="18" charset="-128"/>
              </a:rPr>
              <a:t>B1</a:t>
            </a:r>
            <a:r>
              <a:rPr lang="ja-JP" altLang="en-US" sz="1200" dirty="0">
                <a:latin typeface="游明朝" panose="02020400000000000000" pitchFamily="18" charset="-128"/>
                <a:ea typeface="游明朝" panose="02020400000000000000" pitchFamily="18" charset="-128"/>
              </a:rPr>
              <a:t>と</a:t>
            </a:r>
            <a:r>
              <a:rPr lang="en-US" altLang="ja-JP" sz="1200" dirty="0">
                <a:latin typeface="游明朝" panose="02020400000000000000" pitchFamily="18" charset="-128"/>
                <a:ea typeface="游明朝" panose="02020400000000000000" pitchFamily="18" charset="-128"/>
              </a:rPr>
              <a:t>C1</a:t>
            </a:r>
            <a:r>
              <a:rPr lang="ja-JP" altLang="en-US" sz="1200" dirty="0">
                <a:latin typeface="游明朝" panose="02020400000000000000" pitchFamily="18" charset="-128"/>
                <a:ea typeface="游明朝" panose="02020400000000000000" pitchFamily="18" charset="-128"/>
              </a:rPr>
              <a:t>は更新されたから「バージョン</a:t>
            </a:r>
            <a:r>
              <a:rPr lang="en-US" altLang="ja-JP" sz="1200" dirty="0">
                <a:latin typeface="游明朝" panose="02020400000000000000" pitchFamily="18" charset="-128"/>
                <a:ea typeface="游明朝" panose="02020400000000000000" pitchFamily="18" charset="-128"/>
              </a:rPr>
              <a:t>2</a:t>
            </a:r>
            <a:r>
              <a:rPr lang="ja-JP" altLang="en-US" sz="1200" dirty="0">
                <a:latin typeface="游明朝" panose="02020400000000000000" pitchFamily="18" charset="-128"/>
                <a:ea typeface="游明朝" panose="02020400000000000000" pitchFamily="18" charset="-128"/>
              </a:rPr>
              <a:t>」のものを</a:t>
            </a:r>
            <a:r>
              <a:rPr lang="ja-JP" altLang="en-US" sz="1200" b="1" dirty="0">
                <a:latin typeface="游明朝" panose="02020400000000000000" pitchFamily="18" charset="-128"/>
                <a:ea typeface="游明朝" panose="02020400000000000000" pitchFamily="18" charset="-128"/>
              </a:rPr>
              <a:t>丸ごと記録</a:t>
            </a:r>
            <a:r>
              <a:rPr lang="ja-JP" altLang="en-US" sz="1200" dirty="0">
                <a:latin typeface="游明朝" panose="02020400000000000000" pitchFamily="18" charset="-128"/>
                <a:ea typeface="游明朝" panose="02020400000000000000" pitchFamily="18" charset="-128"/>
              </a:rPr>
              <a:t>しておくんだ．</a:t>
            </a:r>
            <a:r>
              <a:rPr kumimoji="1" lang="ja-JP" altLang="en-US" sz="1200" dirty="0">
                <a:latin typeface="游明朝" panose="02020400000000000000" pitchFamily="18" charset="-128"/>
                <a:ea typeface="游明朝" panose="02020400000000000000" pitchFamily="18" charset="-128"/>
              </a:rPr>
              <a:t>そうすることで，一一差分を計算する必要がなくなるから，ブランチを切ったりマージをするのが早くなるんだって．</a:t>
            </a:r>
            <a:endParaRPr kumimoji="1" lang="en-US" altLang="ja-JP" sz="1200" dirty="0">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D835A863-EA66-43CB-8EE9-BA8DED98820C}"/>
              </a:ext>
            </a:extLst>
          </p:cNvPr>
          <p:cNvPicPr>
            <a:picLocks noChangeAspect="1"/>
          </p:cNvPicPr>
          <p:nvPr/>
        </p:nvPicPr>
        <p:blipFill>
          <a:blip r:embed="rId2"/>
          <a:stretch>
            <a:fillRect/>
          </a:stretch>
        </p:blipFill>
        <p:spPr>
          <a:xfrm>
            <a:off x="7480378" y="3343292"/>
            <a:ext cx="577889" cy="520100"/>
          </a:xfrm>
          <a:prstGeom prst="rect">
            <a:avLst/>
          </a:prstGeom>
        </p:spPr>
      </p:pic>
      <p:grpSp>
        <p:nvGrpSpPr>
          <p:cNvPr id="16" name="グループ化 15">
            <a:extLst>
              <a:ext uri="{FF2B5EF4-FFF2-40B4-BE49-F238E27FC236}">
                <a16:creationId xmlns:a16="http://schemas.microsoft.com/office/drawing/2014/main" id="{4241B48F-42E3-448D-BEAA-8945F684CC16}"/>
              </a:ext>
            </a:extLst>
          </p:cNvPr>
          <p:cNvGrpSpPr/>
          <p:nvPr/>
        </p:nvGrpSpPr>
        <p:grpSpPr>
          <a:xfrm>
            <a:off x="572953" y="2747334"/>
            <a:ext cx="6807047" cy="3094668"/>
            <a:chOff x="572953" y="2747334"/>
            <a:chExt cx="6807047" cy="3094668"/>
          </a:xfrm>
        </p:grpSpPr>
        <p:pic>
          <p:nvPicPr>
            <p:cNvPr id="8" name="図 7">
              <a:extLst>
                <a:ext uri="{FF2B5EF4-FFF2-40B4-BE49-F238E27FC236}">
                  <a16:creationId xmlns:a16="http://schemas.microsoft.com/office/drawing/2014/main" id="{5F8C1B7F-C9EE-4625-BDB7-CC6CB88C1786}"/>
                </a:ext>
              </a:extLst>
            </p:cNvPr>
            <p:cNvPicPr>
              <a:picLocks noChangeAspect="1"/>
            </p:cNvPicPr>
            <p:nvPr/>
          </p:nvPicPr>
          <p:blipFill>
            <a:blip r:embed="rId3"/>
            <a:stretch>
              <a:fillRect/>
            </a:stretch>
          </p:blipFill>
          <p:spPr>
            <a:xfrm>
              <a:off x="1443930" y="3272664"/>
              <a:ext cx="1924050" cy="2569338"/>
            </a:xfrm>
            <a:prstGeom prst="rect">
              <a:avLst/>
            </a:prstGeom>
          </p:spPr>
        </p:pic>
        <p:pic>
          <p:nvPicPr>
            <p:cNvPr id="14" name="図 13">
              <a:extLst>
                <a:ext uri="{FF2B5EF4-FFF2-40B4-BE49-F238E27FC236}">
                  <a16:creationId xmlns:a16="http://schemas.microsoft.com/office/drawing/2014/main" id="{40E1D29F-1DCE-4920-8DB6-C02A10D1E64B}"/>
                </a:ext>
              </a:extLst>
            </p:cNvPr>
            <p:cNvPicPr>
              <a:picLocks noChangeAspect="1"/>
            </p:cNvPicPr>
            <p:nvPr/>
          </p:nvPicPr>
          <p:blipFill>
            <a:blip r:embed="rId4"/>
            <a:stretch>
              <a:fillRect/>
            </a:stretch>
          </p:blipFill>
          <p:spPr>
            <a:xfrm>
              <a:off x="5091395" y="3214541"/>
              <a:ext cx="1905000" cy="2569338"/>
            </a:xfrm>
            <a:prstGeom prst="rect">
              <a:avLst/>
            </a:prstGeom>
          </p:spPr>
        </p:pic>
        <p:pic>
          <p:nvPicPr>
            <p:cNvPr id="18" name="図 17">
              <a:extLst>
                <a:ext uri="{FF2B5EF4-FFF2-40B4-BE49-F238E27FC236}">
                  <a16:creationId xmlns:a16="http://schemas.microsoft.com/office/drawing/2014/main" id="{3EC4747F-8199-4602-9F3D-7ACE3311A2E1}"/>
                </a:ext>
              </a:extLst>
            </p:cNvPr>
            <p:cNvPicPr>
              <a:picLocks noChangeAspect="1"/>
            </p:cNvPicPr>
            <p:nvPr/>
          </p:nvPicPr>
          <p:blipFill>
            <a:blip r:embed="rId5"/>
            <a:stretch>
              <a:fillRect/>
            </a:stretch>
          </p:blipFill>
          <p:spPr>
            <a:xfrm>
              <a:off x="572953" y="2768025"/>
              <a:ext cx="592561" cy="505024"/>
            </a:xfrm>
            <a:prstGeom prst="rect">
              <a:avLst/>
            </a:prstGeom>
          </p:spPr>
        </p:pic>
        <p:sp>
          <p:nvSpPr>
            <p:cNvPr id="19" name="吹き出し: 角を丸めた四角形 18">
              <a:extLst>
                <a:ext uri="{FF2B5EF4-FFF2-40B4-BE49-F238E27FC236}">
                  <a16:creationId xmlns:a16="http://schemas.microsoft.com/office/drawing/2014/main" id="{41203393-5722-475D-973B-2766BE2A5091}"/>
                </a:ext>
              </a:extLst>
            </p:cNvPr>
            <p:cNvSpPr/>
            <p:nvPr/>
          </p:nvSpPr>
          <p:spPr>
            <a:xfrm>
              <a:off x="1360321" y="2747334"/>
              <a:ext cx="2192867"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いったん現状のもので記録</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（コミット）しておこう</a:t>
              </a:r>
            </a:p>
          </p:txBody>
        </p:sp>
        <p:sp>
          <p:nvSpPr>
            <p:cNvPr id="26" name="吹き出し: 角を丸めた四角形 25">
              <a:extLst>
                <a:ext uri="{FF2B5EF4-FFF2-40B4-BE49-F238E27FC236}">
                  <a16:creationId xmlns:a16="http://schemas.microsoft.com/office/drawing/2014/main" id="{CAC102AA-3E8C-4299-A38D-4900CCBA5491}"/>
                </a:ext>
              </a:extLst>
            </p:cNvPr>
            <p:cNvSpPr/>
            <p:nvPr/>
          </p:nvSpPr>
          <p:spPr>
            <a:xfrm>
              <a:off x="5073351" y="2747334"/>
              <a:ext cx="2306649"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ファイル</a:t>
              </a:r>
              <a:r>
                <a:rPr kumimoji="1" lang="en-US" altLang="ja-JP" sz="1200" dirty="0">
                  <a:solidFill>
                    <a:schemeClr val="tx1"/>
                  </a:solidFill>
                  <a:latin typeface="游明朝" panose="02020400000000000000" pitchFamily="18" charset="-128"/>
                  <a:ea typeface="游明朝" panose="02020400000000000000" pitchFamily="18" charset="-128"/>
                </a:rPr>
                <a:t>B1</a:t>
              </a:r>
              <a:r>
                <a:rPr kumimoji="1" lang="ja-JP" altLang="en-US" sz="1200" dirty="0">
                  <a:solidFill>
                    <a:schemeClr val="tx1"/>
                  </a:solidFill>
                  <a:latin typeface="游明朝" panose="02020400000000000000" pitchFamily="18" charset="-128"/>
                  <a:ea typeface="游明朝" panose="02020400000000000000" pitchFamily="18" charset="-128"/>
                </a:rPr>
                <a:t>と</a:t>
              </a:r>
              <a:r>
                <a:rPr kumimoji="1" lang="en-US" altLang="ja-JP" sz="1200" dirty="0">
                  <a:solidFill>
                    <a:schemeClr val="tx1"/>
                  </a:solidFill>
                  <a:latin typeface="游明朝" panose="02020400000000000000" pitchFamily="18" charset="-128"/>
                  <a:ea typeface="游明朝" panose="02020400000000000000" pitchFamily="18" charset="-128"/>
                </a:rPr>
                <a:t>C1</a:t>
              </a:r>
              <a:r>
                <a:rPr kumimoji="1" lang="ja-JP" altLang="en-US" sz="1200" dirty="0">
                  <a:solidFill>
                    <a:schemeClr val="tx1"/>
                  </a:solidFill>
                  <a:latin typeface="游明朝" panose="02020400000000000000" pitchFamily="18" charset="-128"/>
                  <a:ea typeface="游明朝" panose="02020400000000000000" pitchFamily="18" charset="-128"/>
                </a:rPr>
                <a:t>を更新したからもう一回コミットしよう</a:t>
              </a:r>
            </a:p>
          </p:txBody>
        </p:sp>
        <p:sp>
          <p:nvSpPr>
            <p:cNvPr id="27" name="矢印: 左 26">
              <a:extLst>
                <a:ext uri="{FF2B5EF4-FFF2-40B4-BE49-F238E27FC236}">
                  <a16:creationId xmlns:a16="http://schemas.microsoft.com/office/drawing/2014/main" id="{E795EB52-72C7-4D7C-89E8-974B39BEDA79}"/>
                </a:ext>
              </a:extLst>
            </p:cNvPr>
            <p:cNvSpPr/>
            <p:nvPr/>
          </p:nvSpPr>
          <p:spPr>
            <a:xfrm flipH="1">
              <a:off x="3472838" y="3537413"/>
              <a:ext cx="1497998"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2" name="図 31">
              <a:extLst>
                <a:ext uri="{FF2B5EF4-FFF2-40B4-BE49-F238E27FC236}">
                  <a16:creationId xmlns:a16="http://schemas.microsoft.com/office/drawing/2014/main" id="{8BF52A98-F5E6-44D1-9521-4A9CB1D36F22}"/>
                </a:ext>
              </a:extLst>
            </p:cNvPr>
            <p:cNvPicPr>
              <a:picLocks noChangeAspect="1"/>
            </p:cNvPicPr>
            <p:nvPr/>
          </p:nvPicPr>
          <p:blipFill>
            <a:blip r:embed="rId5"/>
            <a:stretch>
              <a:fillRect/>
            </a:stretch>
          </p:blipFill>
          <p:spPr>
            <a:xfrm>
              <a:off x="4313018" y="2747334"/>
              <a:ext cx="592561" cy="505024"/>
            </a:xfrm>
            <a:prstGeom prst="rect">
              <a:avLst/>
            </a:prstGeom>
          </p:spPr>
        </p:pic>
      </p:grpSp>
      <p:pic>
        <p:nvPicPr>
          <p:cNvPr id="36" name="図 35">
            <a:extLst>
              <a:ext uri="{FF2B5EF4-FFF2-40B4-BE49-F238E27FC236}">
                <a16:creationId xmlns:a16="http://schemas.microsoft.com/office/drawing/2014/main" id="{145CDD5D-E619-4C6B-A5CC-FFBC45A0E11F}"/>
              </a:ext>
            </a:extLst>
          </p:cNvPr>
          <p:cNvPicPr>
            <a:picLocks noChangeAspect="1"/>
          </p:cNvPicPr>
          <p:nvPr/>
        </p:nvPicPr>
        <p:blipFill>
          <a:blip r:embed="rId6"/>
          <a:stretch>
            <a:fillRect/>
          </a:stretch>
        </p:blipFill>
        <p:spPr>
          <a:xfrm>
            <a:off x="10922276" y="4993879"/>
            <a:ext cx="684726" cy="557664"/>
          </a:xfrm>
          <a:prstGeom prst="rect">
            <a:avLst/>
          </a:prstGeom>
        </p:spPr>
      </p:pic>
      <p:sp>
        <p:nvSpPr>
          <p:cNvPr id="37" name="吹き出し: 角を丸めた四角形 36">
            <a:extLst>
              <a:ext uri="{FF2B5EF4-FFF2-40B4-BE49-F238E27FC236}">
                <a16:creationId xmlns:a16="http://schemas.microsoft.com/office/drawing/2014/main" id="{27E8939D-BF16-4C39-A90D-6B067D8B450C}"/>
              </a:ext>
            </a:extLst>
          </p:cNvPr>
          <p:cNvSpPr/>
          <p:nvPr/>
        </p:nvSpPr>
        <p:spPr>
          <a:xfrm>
            <a:off x="7783078" y="4763889"/>
            <a:ext cx="2947037" cy="839798"/>
          </a:xfrm>
          <a:prstGeom prst="wedgeRoundRectCallout">
            <a:avLst>
              <a:gd name="adj1" fmla="val 58515"/>
              <a:gd name="adj2" fmla="val -740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コミットのタイミングは自分で決めることができるから，コミットの工夫で履歴が追いやすくなるのも</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の利点なんや．</a:t>
            </a:r>
          </a:p>
        </p:txBody>
      </p:sp>
    </p:spTree>
    <p:extLst>
      <p:ext uri="{BB962C8B-B14F-4D97-AF65-F5344CB8AC3E}">
        <p14:creationId xmlns:p14="http://schemas.microsoft.com/office/powerpoint/2010/main" val="320227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の操作の流れ（自分内での作業）</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7</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11128575" y="1125023"/>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ローカルでファイルの変更をしていく．ファイルの変更をしたら</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そのスナップショットを記録（コミット）する．</a:t>
            </a:r>
            <a:endParaRPr kumimoji="1" lang="ja-JP" altLang="en-US" dirty="0">
              <a:latin typeface="游明朝" panose="02020400000000000000" pitchFamily="18" charset="-128"/>
              <a:ea typeface="游明朝" panose="02020400000000000000" pitchFamily="18" charset="-128"/>
            </a:endParaRPr>
          </a:p>
        </p:txBody>
      </p:sp>
      <p:sp>
        <p:nvSpPr>
          <p:cNvPr id="17" name="吹き出し: 角を丸めた四角形 16">
            <a:extLst>
              <a:ext uri="{FF2B5EF4-FFF2-40B4-BE49-F238E27FC236}">
                <a16:creationId xmlns:a16="http://schemas.microsoft.com/office/drawing/2014/main" id="{7D2410C7-2472-4988-AA7C-D64F6B6DA62A}"/>
              </a:ext>
            </a:extLst>
          </p:cNvPr>
          <p:cNvSpPr/>
          <p:nvPr/>
        </p:nvSpPr>
        <p:spPr>
          <a:xfrm>
            <a:off x="7934621" y="943939"/>
            <a:ext cx="2957572" cy="557664"/>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ローカルは自分の手元の</a:t>
            </a:r>
            <a:r>
              <a:rPr kumimoji="1" lang="en-US" altLang="ja-JP" sz="1200" dirty="0">
                <a:solidFill>
                  <a:schemeClr val="tx1"/>
                </a:solidFill>
                <a:latin typeface="游明朝" panose="02020400000000000000" pitchFamily="18" charset="-128"/>
                <a:ea typeface="游明朝" panose="02020400000000000000" pitchFamily="18" charset="-128"/>
              </a:rPr>
              <a:t>PC</a:t>
            </a:r>
            <a:r>
              <a:rPr kumimoji="1" lang="ja-JP" altLang="en-US" sz="1200" dirty="0">
                <a:solidFill>
                  <a:schemeClr val="tx1"/>
                </a:solidFill>
                <a:latin typeface="游明朝" panose="02020400000000000000" pitchFamily="18" charset="-128"/>
                <a:ea typeface="游明朝" panose="02020400000000000000" pitchFamily="18" charset="-128"/>
              </a:rPr>
              <a:t>のことだよ</a:t>
            </a: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ローカルで保存した</a:t>
            </a:r>
            <a:r>
              <a:rPr lang="en-US" altLang="ja-JP" dirty="0">
                <a:latin typeface="游明朝" panose="02020400000000000000" pitchFamily="18" charset="-128"/>
                <a:ea typeface="游明朝" panose="02020400000000000000" pitchFamily="18" charset="-128"/>
              </a:rPr>
              <a:t>Git</a:t>
            </a:r>
            <a:r>
              <a:rPr lang="ja-JP" altLang="en-US" dirty="0">
                <a:latin typeface="游明朝" panose="02020400000000000000" pitchFamily="18" charset="-128"/>
                <a:ea typeface="游明朝" panose="02020400000000000000" pitchFamily="18" charset="-128"/>
              </a:rPr>
              <a:t>（コード等）を</a:t>
            </a:r>
            <a:endParaRPr lang="en-US" altLang="ja-JP" dirty="0">
              <a:latin typeface="游明朝" panose="02020400000000000000" pitchFamily="18" charset="-128"/>
              <a:ea typeface="游明朝" panose="02020400000000000000" pitchFamily="18" charset="-128"/>
            </a:endParaRPr>
          </a:p>
          <a:p>
            <a:pPr algn="ct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（オンライン）上へアップロードする．</a:t>
            </a:r>
            <a:endParaRPr kumimoji="1" lang="ja-JP" altLang="en-US" dirty="0">
              <a:latin typeface="游明朝" panose="02020400000000000000" pitchFamily="18" charset="-128"/>
              <a:ea typeface="游明朝" panose="02020400000000000000" pitchFamily="18" charset="-128"/>
            </a:endParaRPr>
          </a:p>
        </p:txBody>
      </p:sp>
      <p:pic>
        <p:nvPicPr>
          <p:cNvPr id="16" name="図 15">
            <a:extLst>
              <a:ext uri="{FF2B5EF4-FFF2-40B4-BE49-F238E27FC236}">
                <a16:creationId xmlns:a16="http://schemas.microsoft.com/office/drawing/2014/main" id="{AD14B53F-4EC0-4B52-A035-FC2CCC211CF5}"/>
              </a:ext>
            </a:extLst>
          </p:cNvPr>
          <p:cNvPicPr>
            <a:picLocks noChangeAspect="1"/>
          </p:cNvPicPr>
          <p:nvPr/>
        </p:nvPicPr>
        <p:blipFill>
          <a:blip r:embed="rId3"/>
          <a:stretch>
            <a:fillRect/>
          </a:stretch>
        </p:blipFill>
        <p:spPr>
          <a:xfrm>
            <a:off x="11128575" y="2169797"/>
            <a:ext cx="686979" cy="557665"/>
          </a:xfrm>
          <a:prstGeom prst="rect">
            <a:avLst/>
          </a:prstGeom>
        </p:spPr>
      </p:pic>
      <p:pic>
        <p:nvPicPr>
          <p:cNvPr id="23" name="図 22">
            <a:extLst>
              <a:ext uri="{FF2B5EF4-FFF2-40B4-BE49-F238E27FC236}">
                <a16:creationId xmlns:a16="http://schemas.microsoft.com/office/drawing/2014/main" id="{F83F1BC1-D811-4230-9BF5-80B051F7FA09}"/>
              </a:ext>
            </a:extLst>
          </p:cNvPr>
          <p:cNvPicPr>
            <a:picLocks noChangeAspect="1"/>
          </p:cNvPicPr>
          <p:nvPr/>
        </p:nvPicPr>
        <p:blipFill>
          <a:blip r:embed="rId4"/>
          <a:stretch>
            <a:fillRect/>
          </a:stretch>
        </p:blipFill>
        <p:spPr>
          <a:xfrm>
            <a:off x="5548342" y="4811018"/>
            <a:ext cx="704850" cy="619125"/>
          </a:xfrm>
          <a:prstGeom prst="rect">
            <a:avLst/>
          </a:prstGeom>
        </p:spPr>
      </p:pic>
      <p:sp>
        <p:nvSpPr>
          <p:cNvPr id="25" name="吹き出し: 角を丸めた四角形 24">
            <a:extLst>
              <a:ext uri="{FF2B5EF4-FFF2-40B4-BE49-F238E27FC236}">
                <a16:creationId xmlns:a16="http://schemas.microsoft.com/office/drawing/2014/main" id="{A12356DA-546F-4DEC-A0A6-07C7E601311D}"/>
              </a:ext>
            </a:extLst>
          </p:cNvPr>
          <p:cNvSpPr/>
          <p:nvPr/>
        </p:nvSpPr>
        <p:spPr>
          <a:xfrm>
            <a:off x="7780867" y="2021528"/>
            <a:ext cx="3084586"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オンライン上の</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の置き場をリモートリポジトリ（</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）っていうよ！</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ちなみに，リポジトリというのは「履歴の置き場」という意味だってさ．</a:t>
            </a:r>
            <a:endParaRPr kumimoji="1" lang="en-US" altLang="ja-JP" sz="1200" dirty="0">
              <a:latin typeface="游明朝" panose="02020400000000000000" pitchFamily="18" charset="-128"/>
              <a:ea typeface="游明朝" panose="02020400000000000000" pitchFamily="18" charset="-128"/>
            </a:endParaRP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20" name="図 19">
            <a:extLst>
              <a:ext uri="{FF2B5EF4-FFF2-40B4-BE49-F238E27FC236}">
                <a16:creationId xmlns:a16="http://schemas.microsoft.com/office/drawing/2014/main" id="{8F08018B-47D1-4323-8160-55B2D428F73E}"/>
              </a:ext>
            </a:extLst>
          </p:cNvPr>
          <p:cNvPicPr>
            <a:picLocks noChangeAspect="1"/>
          </p:cNvPicPr>
          <p:nvPr/>
        </p:nvPicPr>
        <p:blipFill>
          <a:blip r:embed="rId5"/>
          <a:stretch>
            <a:fillRect/>
          </a:stretch>
        </p:blipFill>
        <p:spPr>
          <a:xfrm>
            <a:off x="6399280" y="3532891"/>
            <a:ext cx="5416274" cy="2428151"/>
          </a:xfrm>
          <a:prstGeom prst="rect">
            <a:avLst/>
          </a:prstGeom>
        </p:spPr>
      </p:pic>
      <p:pic>
        <p:nvPicPr>
          <p:cNvPr id="28" name="図 27">
            <a:extLst>
              <a:ext uri="{FF2B5EF4-FFF2-40B4-BE49-F238E27FC236}">
                <a16:creationId xmlns:a16="http://schemas.microsoft.com/office/drawing/2014/main" id="{E9853D78-A113-4CB1-A3D0-BC91F48ED363}"/>
              </a:ext>
            </a:extLst>
          </p:cNvPr>
          <p:cNvPicPr>
            <a:picLocks noChangeAspect="1"/>
          </p:cNvPicPr>
          <p:nvPr/>
        </p:nvPicPr>
        <p:blipFill>
          <a:blip r:embed="rId6"/>
          <a:stretch>
            <a:fillRect/>
          </a:stretch>
        </p:blipFill>
        <p:spPr>
          <a:xfrm>
            <a:off x="436103" y="3002961"/>
            <a:ext cx="575537" cy="468460"/>
          </a:xfrm>
          <a:prstGeom prst="rect">
            <a:avLst/>
          </a:prstGeom>
        </p:spPr>
      </p:pic>
      <p:sp>
        <p:nvSpPr>
          <p:cNvPr id="34" name="吹き出し: 角を丸めた四角形 33">
            <a:extLst>
              <a:ext uri="{FF2B5EF4-FFF2-40B4-BE49-F238E27FC236}">
                <a16:creationId xmlns:a16="http://schemas.microsoft.com/office/drawing/2014/main" id="{F8DFD47F-ABFA-4599-8C29-589A6D312EA3}"/>
              </a:ext>
            </a:extLst>
          </p:cNvPr>
          <p:cNvSpPr/>
          <p:nvPr/>
        </p:nvSpPr>
        <p:spPr>
          <a:xfrm>
            <a:off x="1164867" y="2905832"/>
            <a:ext cx="4219496" cy="1654007"/>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リポジトリというのが，履歴データを保管している場所で</a:t>
            </a:r>
            <a:r>
              <a:rPr lang="ja-JP" altLang="en-US" sz="1200" dirty="0">
                <a:latin typeface="游明朝" panose="02020400000000000000" pitchFamily="18" charset="-128"/>
                <a:ea typeface="游明朝" panose="02020400000000000000" pitchFamily="18" charset="-128"/>
              </a:rPr>
              <a:t>，</a:t>
            </a:r>
            <a:r>
              <a:rPr kumimoji="1" lang="ja-JP" altLang="en-US" sz="1200" dirty="0">
                <a:latin typeface="游明朝" panose="02020400000000000000" pitchFamily="18" charset="-128"/>
                <a:ea typeface="游明朝" panose="02020400000000000000" pitchFamily="18" charset="-128"/>
              </a:rPr>
              <a:t>ローカルは自分の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という意味やから，ローカルリポジトリは「自分の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上の履歴データの保管場所」を言ってるんやで．</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ワークツリーは，簡単に自分が作業している場所やと思っといて．詳しく言うとなぁ，ワークは自分の作業場所を指して，ツリーはそのディレクトリやフォルダを指すんや．</a:t>
            </a:r>
            <a:endParaRPr kumimoji="1" lang="en-US" altLang="ja-JP" sz="1200" dirty="0">
              <a:latin typeface="游明朝" panose="02020400000000000000" pitchFamily="18" charset="-128"/>
              <a:ea typeface="游明朝" panose="02020400000000000000" pitchFamily="18" charset="-128"/>
            </a:endParaRPr>
          </a:p>
        </p:txBody>
      </p:sp>
      <p:sp>
        <p:nvSpPr>
          <p:cNvPr id="35" name="吹き出し: 角を丸めた四角形 34">
            <a:extLst>
              <a:ext uri="{FF2B5EF4-FFF2-40B4-BE49-F238E27FC236}">
                <a16:creationId xmlns:a16="http://schemas.microsoft.com/office/drawing/2014/main" id="{EF410718-4521-4CD5-AEA6-A61E3278EC83}"/>
              </a:ext>
            </a:extLst>
          </p:cNvPr>
          <p:cNvSpPr/>
          <p:nvPr/>
        </p:nvSpPr>
        <p:spPr>
          <a:xfrm>
            <a:off x="1164867" y="4733949"/>
            <a:ext cx="4219496" cy="696194"/>
          </a:xfrm>
          <a:prstGeom prst="wedgeRoundRectCallout">
            <a:avLst>
              <a:gd name="adj1" fmla="val 52960"/>
              <a:gd name="adj2" fmla="val -71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つまりローカル作業全体は，ワークツリーでファイルとかを変更して，そのスナップショットをローカルリポジトリに保存するという流れやね．</a:t>
            </a: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7"/>
          <a:stretch>
            <a:fillRect/>
          </a:stretch>
        </p:blipFill>
        <p:spPr>
          <a:xfrm>
            <a:off x="436103" y="5600147"/>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164867" y="5535021"/>
            <a:ext cx="4219496" cy="444091"/>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じゃあ，他の人がファイルを変更したらどうなるんや？</a:t>
            </a:r>
          </a:p>
        </p:txBody>
      </p:sp>
    </p:spTree>
    <p:extLst>
      <p:ext uri="{BB962C8B-B14F-4D97-AF65-F5344CB8AC3E}">
        <p14:creationId xmlns:p14="http://schemas.microsoft.com/office/powerpoint/2010/main" val="360640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の操作の流れ（他人の作業を反映）</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8</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5458669" y="3387722"/>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他人の変更</a:t>
            </a:r>
            <a:r>
              <a:rPr lang="ja-JP" altLang="en-US" dirty="0">
                <a:latin typeface="游明朝" panose="02020400000000000000" pitchFamily="18" charset="-128"/>
                <a:ea typeface="游明朝" panose="02020400000000000000" pitchFamily="18" charset="-128"/>
              </a:rPr>
              <a:t>を反映する際は，</a:t>
            </a: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（リモートリポジトリ）</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から記録を取得し，ローカルリポジトリに反映</a:t>
            </a:r>
            <a:endParaRPr kumimoji="1" lang="ja-JP" altLang="en-US" dirty="0">
              <a:latin typeface="游明朝" panose="02020400000000000000" pitchFamily="18" charset="-128"/>
              <a:ea typeface="游明朝" panose="02020400000000000000" pitchFamily="18" charset="-128"/>
            </a:endParaRP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ローカルリポジトリに記録した内容を</a:t>
            </a:r>
            <a:endParaRPr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ワークツリーに反映させる</a:t>
            </a: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3"/>
          <a:stretch>
            <a:fillRect/>
          </a:stretch>
        </p:blipFill>
        <p:spPr>
          <a:xfrm>
            <a:off x="510409" y="4185673"/>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227216" y="4047837"/>
            <a:ext cx="3987998" cy="688020"/>
          </a:xfrm>
          <a:prstGeom prst="wedgeRoundRectCallout">
            <a:avLst>
              <a:gd name="adj1" fmla="val -52447"/>
              <a:gd name="adj2" fmla="val -31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なるほど</a:t>
            </a:r>
            <a:r>
              <a:rPr lang="ja-JP" altLang="en-US" sz="1200" dirty="0">
                <a:latin typeface="游明朝" panose="02020400000000000000" pitchFamily="18" charset="-128"/>
                <a:ea typeface="游明朝" panose="02020400000000000000" pitchFamily="18" charset="-128"/>
              </a:rPr>
              <a:t>な，じゃあリモートリポジトリを操作する機会ってのはあんまりない感じなのか？</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60E727DA-8E6D-4975-9FE6-F20E09A873D9}"/>
              </a:ext>
            </a:extLst>
          </p:cNvPr>
          <p:cNvPicPr>
            <a:picLocks noChangeAspect="1"/>
          </p:cNvPicPr>
          <p:nvPr/>
        </p:nvPicPr>
        <p:blipFill>
          <a:blip r:embed="rId4"/>
          <a:stretch>
            <a:fillRect/>
          </a:stretch>
        </p:blipFill>
        <p:spPr>
          <a:xfrm>
            <a:off x="6325986" y="3332572"/>
            <a:ext cx="5489568" cy="2445847"/>
          </a:xfrm>
          <a:prstGeom prst="rect">
            <a:avLst/>
          </a:prstGeom>
        </p:spPr>
      </p:pic>
      <p:sp>
        <p:nvSpPr>
          <p:cNvPr id="27" name="吹き出し: 角を丸めた四角形 26">
            <a:extLst>
              <a:ext uri="{FF2B5EF4-FFF2-40B4-BE49-F238E27FC236}">
                <a16:creationId xmlns:a16="http://schemas.microsoft.com/office/drawing/2014/main" id="{00A4EAA9-4B78-4707-A824-4F5505B2CA80}"/>
              </a:ext>
            </a:extLst>
          </p:cNvPr>
          <p:cNvSpPr/>
          <p:nvPr/>
        </p:nvSpPr>
        <p:spPr>
          <a:xfrm>
            <a:off x="1215259" y="3281322"/>
            <a:ext cx="4011912" cy="557665"/>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他者の変更を反映させたいときは，</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リモートリポジトリから情報を取得すればいいよ</a:t>
            </a:r>
          </a:p>
        </p:txBody>
      </p:sp>
      <p:pic>
        <p:nvPicPr>
          <p:cNvPr id="29" name="図 28">
            <a:extLst>
              <a:ext uri="{FF2B5EF4-FFF2-40B4-BE49-F238E27FC236}">
                <a16:creationId xmlns:a16="http://schemas.microsoft.com/office/drawing/2014/main" id="{653D2E55-15C5-412A-9919-28C4C1F7A7EC}"/>
              </a:ext>
            </a:extLst>
          </p:cNvPr>
          <p:cNvPicPr>
            <a:picLocks noChangeAspect="1"/>
          </p:cNvPicPr>
          <p:nvPr/>
        </p:nvPicPr>
        <p:blipFill>
          <a:blip r:embed="rId5"/>
          <a:stretch>
            <a:fillRect/>
          </a:stretch>
        </p:blipFill>
        <p:spPr>
          <a:xfrm>
            <a:off x="5409021" y="4976948"/>
            <a:ext cx="686979" cy="557665"/>
          </a:xfrm>
          <a:prstGeom prst="rect">
            <a:avLst/>
          </a:prstGeom>
        </p:spPr>
      </p:pic>
      <p:sp>
        <p:nvSpPr>
          <p:cNvPr id="30" name="吹き出し: 角を丸めた四角形 29">
            <a:extLst>
              <a:ext uri="{FF2B5EF4-FFF2-40B4-BE49-F238E27FC236}">
                <a16:creationId xmlns:a16="http://schemas.microsoft.com/office/drawing/2014/main" id="{727E56D2-A236-409C-B764-07806657AED9}"/>
              </a:ext>
            </a:extLst>
          </p:cNvPr>
          <p:cNvSpPr/>
          <p:nvPr/>
        </p:nvSpPr>
        <p:spPr>
          <a:xfrm>
            <a:off x="1227215" y="4849991"/>
            <a:ext cx="3987997"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を使うときは，ローカルでの作業がほとんどだよ．ローカルは「ワークツリー，ステージ，リポジトリ」の</a:t>
            </a:r>
            <a:r>
              <a:rPr kumimoji="1" lang="en-US" altLang="ja-JP" sz="1200" dirty="0">
                <a:latin typeface="游明朝" panose="02020400000000000000" pitchFamily="18" charset="-128"/>
                <a:ea typeface="游明朝" panose="02020400000000000000" pitchFamily="18" charset="-128"/>
              </a:rPr>
              <a:t>3</a:t>
            </a:r>
            <a:r>
              <a:rPr kumimoji="1" lang="ja-JP" altLang="en-US" sz="1200" dirty="0">
                <a:latin typeface="游明朝" panose="02020400000000000000" pitchFamily="18" charset="-128"/>
                <a:ea typeface="游明朝" panose="02020400000000000000" pitchFamily="18" charset="-128"/>
              </a:rPr>
              <a:t>つに分かれているんだけど，ややこしいから次で説明するね．</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84399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ローカルの</a:t>
            </a:r>
            <a:r>
              <a:rPr kumimoji="1" lang="en-US" altLang="ja-JP" dirty="0"/>
              <a:t>3</a:t>
            </a:r>
            <a:r>
              <a:rPr kumimoji="1" lang="ja-JP" altLang="en-US" dirty="0"/>
              <a:t>つのエリア</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ローカルは</a:t>
            </a:r>
            <a:r>
              <a:rPr kumimoji="1" lang="en-US" altLang="ja-JP" sz="2400" dirty="0"/>
              <a:t>3</a:t>
            </a:r>
            <a:r>
              <a:rPr kumimoji="1" lang="ja-JP" altLang="en-US" sz="2400" dirty="0"/>
              <a:t>つのエリア</a:t>
            </a:r>
            <a:br>
              <a:rPr lang="en-US" altLang="ja-JP" dirty="0"/>
            </a:br>
            <a:r>
              <a:rPr kumimoji="1" lang="ja-JP" altLang="en-US" sz="2400" dirty="0"/>
              <a:t>「ワークツリー➡ステージ➡リポジトリ」に分かれている．</a:t>
            </a:r>
            <a:endParaRPr lang="en-US" altLang="ja-JP"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2022/6/14</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9</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1225385" y="1542980"/>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789431" y="1416024"/>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ワークツリーは何回も出ているけど，ファイルを変更するなどの手元の作業場を指すよ！</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7050323" y="2244924"/>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789432" y="2226714"/>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前の話だと，ワークツリーのファイル変更をリポジトリにスナップショットするんだよね？</a:t>
            </a:r>
          </a:p>
        </p:txBody>
      </p:sp>
      <p:pic>
        <p:nvPicPr>
          <p:cNvPr id="39" name="図 38">
            <a:extLst>
              <a:ext uri="{FF2B5EF4-FFF2-40B4-BE49-F238E27FC236}">
                <a16:creationId xmlns:a16="http://schemas.microsoft.com/office/drawing/2014/main" id="{211F294B-905D-4F92-824A-40EF2937F4E4}"/>
              </a:ext>
            </a:extLst>
          </p:cNvPr>
          <p:cNvPicPr>
            <a:picLocks noChangeAspect="1"/>
          </p:cNvPicPr>
          <p:nvPr/>
        </p:nvPicPr>
        <p:blipFill>
          <a:blip r:embed="rId2"/>
          <a:stretch>
            <a:fillRect/>
          </a:stretch>
        </p:blipFill>
        <p:spPr>
          <a:xfrm>
            <a:off x="11225386" y="3062423"/>
            <a:ext cx="686979" cy="557665"/>
          </a:xfrm>
          <a:prstGeom prst="rect">
            <a:avLst/>
          </a:prstGeom>
        </p:spPr>
      </p:pic>
      <p:sp>
        <p:nvSpPr>
          <p:cNvPr id="40" name="吹き出し: 角を丸めた四角形 39">
            <a:extLst>
              <a:ext uri="{FF2B5EF4-FFF2-40B4-BE49-F238E27FC236}">
                <a16:creationId xmlns:a16="http://schemas.microsoft.com/office/drawing/2014/main" id="{1E48CE70-BE0A-4976-B3EA-06FBAB4B58B0}"/>
              </a:ext>
            </a:extLst>
          </p:cNvPr>
          <p:cNvSpPr/>
          <p:nvPr/>
        </p:nvSpPr>
        <p:spPr>
          <a:xfrm>
            <a:off x="7789432" y="2935467"/>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実は，その前にステージに変更を追加する必要があるよ．ステージは「コミットする変更を準備する場所」だよ．</a:t>
            </a:r>
            <a:endParaRPr kumimoji="1" lang="en-US" altLang="ja-JP" sz="1200" dirty="0">
              <a:latin typeface="游明朝" panose="02020400000000000000" pitchFamily="18" charset="-128"/>
              <a:ea typeface="游明朝" panose="02020400000000000000" pitchFamily="18" charset="-128"/>
            </a:endParaRPr>
          </a:p>
        </p:txBody>
      </p:sp>
      <p:pic>
        <p:nvPicPr>
          <p:cNvPr id="41" name="図 40">
            <a:extLst>
              <a:ext uri="{FF2B5EF4-FFF2-40B4-BE49-F238E27FC236}">
                <a16:creationId xmlns:a16="http://schemas.microsoft.com/office/drawing/2014/main" id="{6403FB7E-182B-414A-94F3-1D17A7A43CAC}"/>
              </a:ext>
            </a:extLst>
          </p:cNvPr>
          <p:cNvPicPr>
            <a:picLocks noChangeAspect="1"/>
          </p:cNvPicPr>
          <p:nvPr/>
        </p:nvPicPr>
        <p:blipFill>
          <a:blip r:embed="rId4"/>
          <a:stretch>
            <a:fillRect/>
          </a:stretch>
        </p:blipFill>
        <p:spPr>
          <a:xfrm>
            <a:off x="7099598" y="3768353"/>
            <a:ext cx="684060" cy="534202"/>
          </a:xfrm>
          <a:prstGeom prst="rect">
            <a:avLst/>
          </a:prstGeom>
        </p:spPr>
      </p:pic>
      <p:sp>
        <p:nvSpPr>
          <p:cNvPr id="42" name="吹き出し: 角を丸めた四角形 41">
            <a:extLst>
              <a:ext uri="{FF2B5EF4-FFF2-40B4-BE49-F238E27FC236}">
                <a16:creationId xmlns:a16="http://schemas.microsoft.com/office/drawing/2014/main" id="{B87B3C71-CA6B-445A-839F-F8099C6A029E}"/>
              </a:ext>
            </a:extLst>
          </p:cNvPr>
          <p:cNvSpPr/>
          <p:nvPr/>
        </p:nvSpPr>
        <p:spPr>
          <a:xfrm>
            <a:off x="7828361" y="3703227"/>
            <a:ext cx="3203215" cy="425917"/>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コミットってのは，スナップショットを</a:t>
            </a:r>
            <a:r>
              <a:rPr kumimoji="1" lang="ja-JP" altLang="en-US" sz="1200" b="1" dirty="0">
                <a:latin typeface="游明朝" panose="02020400000000000000" pitchFamily="18" charset="-128"/>
                <a:ea typeface="游明朝" panose="02020400000000000000" pitchFamily="18" charset="-128"/>
              </a:rPr>
              <a:t>記録</a:t>
            </a:r>
            <a:r>
              <a:rPr kumimoji="1" lang="ja-JP" altLang="en-US" sz="1200" dirty="0">
                <a:latin typeface="游明朝" panose="02020400000000000000" pitchFamily="18" charset="-128"/>
                <a:ea typeface="游明朝" panose="02020400000000000000" pitchFamily="18" charset="-128"/>
              </a:rPr>
              <a:t>することでいいよな？</a:t>
            </a:r>
          </a:p>
        </p:txBody>
      </p:sp>
      <p:pic>
        <p:nvPicPr>
          <p:cNvPr id="43" name="図 42">
            <a:extLst>
              <a:ext uri="{FF2B5EF4-FFF2-40B4-BE49-F238E27FC236}">
                <a16:creationId xmlns:a16="http://schemas.microsoft.com/office/drawing/2014/main" id="{DD876E56-9D75-4AE6-8919-682A600F4C6B}"/>
              </a:ext>
            </a:extLst>
          </p:cNvPr>
          <p:cNvPicPr>
            <a:picLocks noChangeAspect="1"/>
          </p:cNvPicPr>
          <p:nvPr/>
        </p:nvPicPr>
        <p:blipFill>
          <a:blip r:embed="rId2"/>
          <a:stretch>
            <a:fillRect/>
          </a:stretch>
        </p:blipFill>
        <p:spPr>
          <a:xfrm>
            <a:off x="11225384" y="4343977"/>
            <a:ext cx="686979" cy="557665"/>
          </a:xfrm>
          <a:prstGeom prst="rect">
            <a:avLst/>
          </a:prstGeom>
        </p:spPr>
      </p:pic>
      <p:sp>
        <p:nvSpPr>
          <p:cNvPr id="44" name="吹き出し: 角を丸めた四角形 43">
            <a:extLst>
              <a:ext uri="{FF2B5EF4-FFF2-40B4-BE49-F238E27FC236}">
                <a16:creationId xmlns:a16="http://schemas.microsoft.com/office/drawing/2014/main" id="{02098B39-5CB2-429D-B95B-1C50133C922F}"/>
              </a:ext>
            </a:extLst>
          </p:cNvPr>
          <p:cNvSpPr/>
          <p:nvPr/>
        </p:nvSpPr>
        <p:spPr>
          <a:xfrm>
            <a:off x="7783658" y="4217021"/>
            <a:ext cx="3247918"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大垣の言う通りだよ．</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はいったんステージに変更を追加してからリポジトリに反映するという流れを踏むんだよ</a:t>
            </a:r>
            <a:endParaRPr kumimoji="1" lang="en-US" altLang="ja-JP" sz="1200" dirty="0">
              <a:latin typeface="游明朝" panose="02020400000000000000" pitchFamily="18" charset="-128"/>
              <a:ea typeface="游明朝" panose="02020400000000000000" pitchFamily="18" charset="-128"/>
            </a:endParaRPr>
          </a:p>
        </p:txBody>
      </p:sp>
      <p:pic>
        <p:nvPicPr>
          <p:cNvPr id="45" name="図 44">
            <a:extLst>
              <a:ext uri="{FF2B5EF4-FFF2-40B4-BE49-F238E27FC236}">
                <a16:creationId xmlns:a16="http://schemas.microsoft.com/office/drawing/2014/main" id="{0E3D2595-93EA-4ED2-A9BD-ED904A12935B}"/>
              </a:ext>
            </a:extLst>
          </p:cNvPr>
          <p:cNvPicPr>
            <a:picLocks noChangeAspect="1"/>
          </p:cNvPicPr>
          <p:nvPr/>
        </p:nvPicPr>
        <p:blipFill>
          <a:blip r:embed="rId5"/>
          <a:stretch>
            <a:fillRect/>
          </a:stretch>
        </p:blipFill>
        <p:spPr>
          <a:xfrm>
            <a:off x="7099598" y="4986539"/>
            <a:ext cx="684062" cy="509217"/>
          </a:xfrm>
          <a:prstGeom prst="rect">
            <a:avLst/>
          </a:prstGeom>
        </p:spPr>
      </p:pic>
      <p:sp>
        <p:nvSpPr>
          <p:cNvPr id="46" name="吹き出し: 角を丸めた四角形 45">
            <a:extLst>
              <a:ext uri="{FF2B5EF4-FFF2-40B4-BE49-F238E27FC236}">
                <a16:creationId xmlns:a16="http://schemas.microsoft.com/office/drawing/2014/main" id="{AB4EDCB6-7B1A-4551-B17D-BD17A6526E11}"/>
              </a:ext>
            </a:extLst>
          </p:cNvPr>
          <p:cNvSpPr/>
          <p:nvPr/>
        </p:nvSpPr>
        <p:spPr>
          <a:xfrm>
            <a:off x="7828362" y="4986540"/>
            <a:ext cx="3203215" cy="684622"/>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ステージがあるのは，作業が完了したファイルとそうでないファイルを分けるためだよね？</a:t>
            </a:r>
            <a:endParaRPr kumimoji="1" lang="en-US" altLang="ja-JP" sz="1200" dirty="0">
              <a:latin typeface="游明朝" panose="02020400000000000000" pitchFamily="18" charset="-128"/>
              <a:ea typeface="游明朝" panose="02020400000000000000" pitchFamily="18" charset="-128"/>
            </a:endParaRPr>
          </a:p>
        </p:txBody>
      </p:sp>
      <p:pic>
        <p:nvPicPr>
          <p:cNvPr id="49" name="図 48">
            <a:extLst>
              <a:ext uri="{FF2B5EF4-FFF2-40B4-BE49-F238E27FC236}">
                <a16:creationId xmlns:a16="http://schemas.microsoft.com/office/drawing/2014/main" id="{9A5D4EAF-E333-43FD-ACE5-FACDEC62C73C}"/>
              </a:ext>
            </a:extLst>
          </p:cNvPr>
          <p:cNvPicPr>
            <a:picLocks noChangeAspect="1"/>
          </p:cNvPicPr>
          <p:nvPr/>
        </p:nvPicPr>
        <p:blipFill>
          <a:blip r:embed="rId2"/>
          <a:stretch>
            <a:fillRect/>
          </a:stretch>
        </p:blipFill>
        <p:spPr>
          <a:xfrm>
            <a:off x="11225384" y="5795501"/>
            <a:ext cx="686979" cy="557665"/>
          </a:xfrm>
          <a:prstGeom prst="rect">
            <a:avLst/>
          </a:prstGeom>
        </p:spPr>
      </p:pic>
      <p:sp>
        <p:nvSpPr>
          <p:cNvPr id="51" name="吹き出し: 角を丸めた四角形 50">
            <a:extLst>
              <a:ext uri="{FF2B5EF4-FFF2-40B4-BE49-F238E27FC236}">
                <a16:creationId xmlns:a16="http://schemas.microsoft.com/office/drawing/2014/main" id="{821F6229-EA55-4DE0-9AC2-C9DCE20D6188}"/>
              </a:ext>
            </a:extLst>
          </p:cNvPr>
          <p:cNvSpPr/>
          <p:nvPr/>
        </p:nvSpPr>
        <p:spPr>
          <a:xfrm>
            <a:off x="7828360" y="5756058"/>
            <a:ext cx="3203215" cy="667325"/>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そうだよ，作業が完了していないファイルを</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に上げないように再確認するフローだと思っていいよ．</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56B34A27-157A-4F64-A36E-52115D6DE2CA}"/>
              </a:ext>
            </a:extLst>
          </p:cNvPr>
          <p:cNvPicPr>
            <a:picLocks noChangeAspect="1"/>
          </p:cNvPicPr>
          <p:nvPr/>
        </p:nvPicPr>
        <p:blipFill>
          <a:blip r:embed="rId6"/>
          <a:stretch>
            <a:fillRect/>
          </a:stretch>
        </p:blipFill>
        <p:spPr>
          <a:xfrm>
            <a:off x="376446" y="2048933"/>
            <a:ext cx="6673880" cy="3393043"/>
          </a:xfrm>
          <a:prstGeom prst="rect">
            <a:avLst/>
          </a:prstGeom>
        </p:spPr>
      </p:pic>
    </p:spTree>
    <p:extLst>
      <p:ext uri="{BB962C8B-B14F-4D97-AF65-F5344CB8AC3E}">
        <p14:creationId xmlns:p14="http://schemas.microsoft.com/office/powerpoint/2010/main" val="2840930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1732</Words>
  <Application>Microsoft Office PowerPoint</Application>
  <PresentationFormat>ワイド画面</PresentationFormat>
  <Paragraphs>199</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游ゴシック</vt:lpstr>
      <vt:lpstr>游ゴシック Light</vt:lpstr>
      <vt:lpstr>游明朝</vt:lpstr>
      <vt:lpstr>Arial</vt:lpstr>
      <vt:lpstr>Times New Roman</vt:lpstr>
      <vt:lpstr>Wingdings</vt:lpstr>
      <vt:lpstr>Office テーマ</vt:lpstr>
      <vt:lpstr>GitHub勉強会</vt:lpstr>
      <vt:lpstr>Git・バージョン管理とは何か？</vt:lpstr>
      <vt:lpstr>GitHubとは何か？</vt:lpstr>
      <vt:lpstr>GitHubとは何か？</vt:lpstr>
      <vt:lpstr>GitHubとは何か？</vt:lpstr>
      <vt:lpstr>GitHubの基本的な仕組み</vt:lpstr>
      <vt:lpstr>Gitの操作の流れ（自分内での作業）</vt:lpstr>
      <vt:lpstr>Gitの操作の流れ（他人の作業を反映）</vt:lpstr>
      <vt:lpstr>ローカルの3つのエリア</vt:lpstr>
      <vt:lpstr>リポジトリの役割</vt:lpstr>
      <vt:lpstr>リモートリポジトリに対する操作イメージ</vt:lpstr>
      <vt:lpstr>ブランチとは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4</cp:revision>
  <dcterms:created xsi:type="dcterms:W3CDTF">2021-11-16T14:21:45Z</dcterms:created>
  <dcterms:modified xsi:type="dcterms:W3CDTF">2022-06-13T16:58:31Z</dcterms:modified>
</cp:coreProperties>
</file>