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D778-EF04-4BD9-A8CA-27F3CCA87083}" v="977" dt="2022-03-22T14:34:54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505CD778-EF04-4BD9-A8CA-27F3CCA87083}"/>
    <pc:docChg chg="undo custSel addSld delSld modSld sldOrd modMainMaster">
      <pc:chgData name="西村 翼" userId="5a6fcaf58e44607b" providerId="LiveId" clId="{505CD778-EF04-4BD9-A8CA-27F3CCA87083}" dt="2022-03-22T14:40:07.983" v="6485" actId="2711"/>
      <pc:docMkLst>
        <pc:docMk/>
      </pc:docMkLst>
      <pc:sldChg chg="addSp delSp modSp del mod">
        <pc:chgData name="西村 翼" userId="5a6fcaf58e44607b" providerId="LiveId" clId="{505CD778-EF04-4BD9-A8CA-27F3CCA87083}" dt="2022-03-16T14:20:53.186" v="244" actId="47"/>
        <pc:sldMkLst>
          <pc:docMk/>
          <pc:sldMk cId="2904859454" sldId="257"/>
        </pc:sldMkLst>
        <pc:graphicFrameChg chg="add del mod modGraphic">
          <ac:chgData name="西村 翼" userId="5a6fcaf58e44607b" providerId="LiveId" clId="{505CD778-EF04-4BD9-A8CA-27F3CCA87083}" dt="2022-03-16T14:17:30.355" v="109" actId="21"/>
          <ac:graphicFrameMkLst>
            <pc:docMk/>
            <pc:sldMk cId="2904859454" sldId="257"/>
            <ac:graphicFrameMk id="7" creationId="{42433A2A-B60B-4977-9954-04D48C847F2B}"/>
          </ac:graphicFrameMkLst>
        </pc:graphicFrameChg>
      </pc:sldChg>
      <pc:sldChg chg="addSp delSp modSp del mod ord chgLayout">
        <pc:chgData name="西村 翼" userId="5a6fcaf58e44607b" providerId="LiveId" clId="{505CD778-EF04-4BD9-A8CA-27F3CCA87083}" dt="2022-03-22T13:11:56.348" v="2977" actId="2696"/>
        <pc:sldMkLst>
          <pc:docMk/>
          <pc:sldMk cId="2221689092" sldId="258"/>
        </pc:sldMkLst>
        <pc:spChg chg="add del mod">
          <ac:chgData name="西村 翼" userId="5a6fcaf58e44607b" providerId="LiveId" clId="{505CD778-EF04-4BD9-A8CA-27F3CCA87083}" dt="2022-03-16T14:52:37.214" v="1910" actId="20577"/>
          <ac:spMkLst>
            <pc:docMk/>
            <pc:sldMk cId="2221689092" sldId="258"/>
            <ac:spMk id="2" creationId="{C8383B5C-059D-4DF4-94FC-8AFD62C8A9AF}"/>
          </ac:spMkLst>
        </pc:spChg>
        <pc:spChg chg="add del mod">
          <ac:chgData name="西村 翼" userId="5a6fcaf58e44607b" providerId="LiveId" clId="{505CD778-EF04-4BD9-A8CA-27F3CCA87083}" dt="2022-03-16T14:59:32.911" v="2669" actId="20577"/>
          <ac:spMkLst>
            <pc:docMk/>
            <pc:sldMk cId="2221689092" sldId="258"/>
            <ac:spMk id="3" creationId="{5B8C20F9-2F8E-45A0-A5BA-CC9A099BA1C9}"/>
          </ac:spMkLst>
        </pc:spChg>
        <pc:spChg chg="mod ord">
          <ac:chgData name="西村 翼" userId="5a6fcaf58e44607b" providerId="LiveId" clId="{505CD778-EF04-4BD9-A8CA-27F3CCA87083}" dt="2022-03-16T14:18:34.374" v="171" actId="2711"/>
          <ac:spMkLst>
            <pc:docMk/>
            <pc:sldMk cId="2221689092" sldId="258"/>
            <ac:spMk id="4" creationId="{94839E70-C188-43AD-B7E3-64995E258C09}"/>
          </ac:spMkLst>
        </pc:spChg>
        <pc:spChg chg="mod ord">
          <ac:chgData name="西村 翼" userId="5a6fcaf58e44607b" providerId="LiveId" clId="{505CD778-EF04-4BD9-A8CA-27F3CCA87083}" dt="2022-03-16T14:18:34.374" v="171" actId="2711"/>
          <ac:spMkLst>
            <pc:docMk/>
            <pc:sldMk cId="2221689092" sldId="258"/>
            <ac:spMk id="5" creationId="{EF390AD2-3B8C-4FFB-A9C1-140DCB130163}"/>
          </ac:spMkLst>
        </pc:spChg>
        <pc:spChg chg="mod ord">
          <ac:chgData name="西村 翼" userId="5a6fcaf58e44607b" providerId="LiveId" clId="{505CD778-EF04-4BD9-A8CA-27F3CCA87083}" dt="2022-03-16T14:18:34.374" v="171" actId="2711"/>
          <ac:spMkLst>
            <pc:docMk/>
            <pc:sldMk cId="2221689092" sldId="258"/>
            <ac:spMk id="6" creationId="{AD81FA8B-30A4-4B17-A772-C2F6980CB0B3}"/>
          </ac:spMkLst>
        </pc:spChg>
        <pc:spChg chg="add del mod">
          <ac:chgData name="西村 翼" userId="5a6fcaf58e44607b" providerId="LiveId" clId="{505CD778-EF04-4BD9-A8CA-27F3CCA87083}" dt="2022-03-16T14:15:12.178" v="80" actId="6264"/>
          <ac:spMkLst>
            <pc:docMk/>
            <pc:sldMk cId="2221689092" sldId="258"/>
            <ac:spMk id="7" creationId="{2DCC4114-0C65-4CE8-BAFD-E559158FF87F}"/>
          </ac:spMkLst>
        </pc:spChg>
        <pc:spChg chg="add del mod">
          <ac:chgData name="西村 翼" userId="5a6fcaf58e44607b" providerId="LiveId" clId="{505CD778-EF04-4BD9-A8CA-27F3CCA87083}" dt="2022-03-16T14:15:12.178" v="80" actId="6264"/>
          <ac:spMkLst>
            <pc:docMk/>
            <pc:sldMk cId="2221689092" sldId="258"/>
            <ac:spMk id="8" creationId="{C32E22C3-A560-4135-B843-EBAD0F5D7370}"/>
          </ac:spMkLst>
        </pc:spChg>
        <pc:spChg chg="add del mod">
          <ac:chgData name="西村 翼" userId="5a6fcaf58e44607b" providerId="LiveId" clId="{505CD778-EF04-4BD9-A8CA-27F3CCA87083}" dt="2022-03-16T14:15:12.178" v="80" actId="6264"/>
          <ac:spMkLst>
            <pc:docMk/>
            <pc:sldMk cId="2221689092" sldId="258"/>
            <ac:spMk id="9" creationId="{AB22DB6A-EBBC-4D78-AAF8-1B00564A8E08}"/>
          </ac:spMkLst>
        </pc:spChg>
        <pc:spChg chg="add del mod ord">
          <ac:chgData name="西村 翼" userId="5a6fcaf58e44607b" providerId="LiveId" clId="{505CD778-EF04-4BD9-A8CA-27F3CCA87083}" dt="2022-03-16T14:15:12.178" v="80" actId="6264"/>
          <ac:spMkLst>
            <pc:docMk/>
            <pc:sldMk cId="2221689092" sldId="258"/>
            <ac:spMk id="10" creationId="{BF746842-0A9D-479D-9A4E-116D9150FD8F}"/>
          </ac:spMkLst>
        </pc:spChg>
        <pc:spChg chg="add del mod ord">
          <ac:chgData name="西村 翼" userId="5a6fcaf58e44607b" providerId="LiveId" clId="{505CD778-EF04-4BD9-A8CA-27F3CCA87083}" dt="2022-03-16T14:15:12.178" v="80" actId="6264"/>
          <ac:spMkLst>
            <pc:docMk/>
            <pc:sldMk cId="2221689092" sldId="258"/>
            <ac:spMk id="11" creationId="{36345390-B9D0-4369-9E39-BA69D4DF0CF0}"/>
          </ac:spMkLst>
        </pc:spChg>
        <pc:graphicFrameChg chg="add del mod modGraphic">
          <ac:chgData name="西村 翼" userId="5a6fcaf58e44607b" providerId="LiveId" clId="{505CD778-EF04-4BD9-A8CA-27F3CCA87083}" dt="2022-03-16T14:15:11.504" v="79" actId="1032"/>
          <ac:graphicFrameMkLst>
            <pc:docMk/>
            <pc:sldMk cId="2221689092" sldId="258"/>
            <ac:graphicFrameMk id="12" creationId="{F1486568-9539-4E00-A0CD-9C6B0243F6C9}"/>
          </ac:graphicFrameMkLst>
        </pc:graphicFrameChg>
        <pc:graphicFrameChg chg="add del modGraphic">
          <ac:chgData name="西村 翼" userId="5a6fcaf58e44607b" providerId="LiveId" clId="{505CD778-EF04-4BD9-A8CA-27F3CCA87083}" dt="2022-03-16T14:15:44.102" v="82" actId="1032"/>
          <ac:graphicFrameMkLst>
            <pc:docMk/>
            <pc:sldMk cId="2221689092" sldId="258"/>
            <ac:graphicFrameMk id="13" creationId="{DE676310-641A-41DB-9554-13A25A2524C8}"/>
          </ac:graphicFrameMkLst>
        </pc:graphicFrameChg>
        <pc:graphicFrameChg chg="add del mod modGraphic">
          <ac:chgData name="西村 翼" userId="5a6fcaf58e44607b" providerId="LiveId" clId="{505CD778-EF04-4BD9-A8CA-27F3CCA87083}" dt="2022-03-16T14:16:20.421" v="86" actId="1032"/>
          <ac:graphicFrameMkLst>
            <pc:docMk/>
            <pc:sldMk cId="2221689092" sldId="258"/>
            <ac:graphicFrameMk id="14" creationId="{675902BD-742F-42D9-B455-AB8A317C8654}"/>
          </ac:graphicFrameMkLst>
        </pc:graphicFrameChg>
        <pc:graphicFrameChg chg="add del mod modGraphic">
          <ac:chgData name="西村 翼" userId="5a6fcaf58e44607b" providerId="LiveId" clId="{505CD778-EF04-4BD9-A8CA-27F3CCA87083}" dt="2022-03-22T13:08:46.896" v="2816" actId="20577"/>
          <ac:graphicFrameMkLst>
            <pc:docMk/>
            <pc:sldMk cId="2221689092" sldId="258"/>
            <ac:graphicFrameMk id="15" creationId="{EF886DE2-5672-4DD8-A5C7-8D9737D152D9}"/>
          </ac:graphicFrameMkLst>
        </pc:graphicFrameChg>
      </pc:sldChg>
      <pc:sldChg chg="modSp add mod">
        <pc:chgData name="西村 翼" userId="5a6fcaf58e44607b" providerId="LiveId" clId="{505CD778-EF04-4BD9-A8CA-27F3CCA87083}" dt="2022-03-22T13:11:27.453" v="2973" actId="20577"/>
        <pc:sldMkLst>
          <pc:docMk/>
          <pc:sldMk cId="1202214826" sldId="259"/>
        </pc:sldMkLst>
        <pc:spChg chg="mod">
          <ac:chgData name="西村 翼" userId="5a6fcaf58e44607b" providerId="LiveId" clId="{505CD778-EF04-4BD9-A8CA-27F3CCA87083}" dt="2022-03-16T14:51:53.734" v="1821" actId="20577"/>
          <ac:spMkLst>
            <pc:docMk/>
            <pc:sldMk cId="1202214826" sldId="259"/>
            <ac:spMk id="2" creationId="{C8383B5C-059D-4DF4-94FC-8AFD62C8A9AF}"/>
          </ac:spMkLst>
        </pc:spChg>
        <pc:spChg chg="mod">
          <ac:chgData name="西村 翼" userId="5a6fcaf58e44607b" providerId="LiveId" clId="{505CD778-EF04-4BD9-A8CA-27F3CCA87083}" dt="2022-03-16T15:00:38.993" v="2751" actId="20577"/>
          <ac:spMkLst>
            <pc:docMk/>
            <pc:sldMk cId="1202214826" sldId="259"/>
            <ac:spMk id="3" creationId="{5B8C20F9-2F8E-45A0-A5BA-CC9A099BA1C9}"/>
          </ac:spMkLst>
        </pc:spChg>
        <pc:graphicFrameChg chg="mod modGraphic">
          <ac:chgData name="西村 翼" userId="5a6fcaf58e44607b" providerId="LiveId" clId="{505CD778-EF04-4BD9-A8CA-27F3CCA87083}" dt="2022-03-22T13:11:27.453" v="2973" actId="20577"/>
          <ac:graphicFrameMkLst>
            <pc:docMk/>
            <pc:sldMk cId="1202214826" sldId="259"/>
            <ac:graphicFrameMk id="15" creationId="{EF886DE2-5672-4DD8-A5C7-8D9737D152D9}"/>
          </ac:graphicFrameMkLst>
        </pc:graphicFrameChg>
      </pc:sldChg>
      <pc:sldChg chg="add del">
        <pc:chgData name="西村 翼" userId="5a6fcaf58e44607b" providerId="LiveId" clId="{505CD778-EF04-4BD9-A8CA-27F3CCA87083}" dt="2022-03-16T14:17:28.707" v="107"/>
        <pc:sldMkLst>
          <pc:docMk/>
          <pc:sldMk cId="3157689937" sldId="259"/>
        </pc:sldMkLst>
      </pc:sldChg>
      <pc:sldChg chg="modSp add mod">
        <pc:chgData name="西村 翼" userId="5a6fcaf58e44607b" providerId="LiveId" clId="{505CD778-EF04-4BD9-A8CA-27F3CCA87083}" dt="2022-03-22T13:39:35.818" v="4414" actId="20577"/>
        <pc:sldMkLst>
          <pc:docMk/>
          <pc:sldMk cId="1103108908" sldId="260"/>
        </pc:sldMkLst>
        <pc:spChg chg="mod">
          <ac:chgData name="西村 翼" userId="5a6fcaf58e44607b" providerId="LiveId" clId="{505CD778-EF04-4BD9-A8CA-27F3CCA87083}" dt="2022-03-22T13:39:35.818" v="4414" actId="20577"/>
          <ac:spMkLst>
            <pc:docMk/>
            <pc:sldMk cId="1103108908" sldId="260"/>
            <ac:spMk id="3" creationId="{5B8C20F9-2F8E-45A0-A5BA-CC9A099BA1C9}"/>
          </ac:spMkLst>
        </pc:spChg>
        <pc:graphicFrameChg chg="mod">
          <ac:chgData name="西村 翼" userId="5a6fcaf58e44607b" providerId="LiveId" clId="{505CD778-EF04-4BD9-A8CA-27F3CCA87083}" dt="2022-03-22T13:12:26.699" v="3079"/>
          <ac:graphicFrameMkLst>
            <pc:docMk/>
            <pc:sldMk cId="1103108908" sldId="260"/>
            <ac:graphicFrameMk id="15" creationId="{EF886DE2-5672-4DD8-A5C7-8D9737D152D9}"/>
          </ac:graphicFrameMkLst>
        </pc:graphicFrameChg>
      </pc:sldChg>
      <pc:sldChg chg="modSp add mod">
        <pc:chgData name="西村 翼" userId="5a6fcaf58e44607b" providerId="LiveId" clId="{505CD778-EF04-4BD9-A8CA-27F3CCA87083}" dt="2022-03-22T13:48:08.497" v="4965" actId="20577"/>
        <pc:sldMkLst>
          <pc:docMk/>
          <pc:sldMk cId="2970531088" sldId="261"/>
        </pc:sldMkLst>
        <pc:spChg chg="mod">
          <ac:chgData name="西村 翼" userId="5a6fcaf58e44607b" providerId="LiveId" clId="{505CD778-EF04-4BD9-A8CA-27F3CCA87083}" dt="2022-03-22T13:13:28.953" v="3251" actId="20577"/>
          <ac:spMkLst>
            <pc:docMk/>
            <pc:sldMk cId="2970531088" sldId="261"/>
            <ac:spMk id="2" creationId="{C8383B5C-059D-4DF4-94FC-8AFD62C8A9AF}"/>
          </ac:spMkLst>
        </pc:spChg>
        <pc:spChg chg="mod">
          <ac:chgData name="西村 翼" userId="5a6fcaf58e44607b" providerId="LiveId" clId="{505CD778-EF04-4BD9-A8CA-27F3CCA87083}" dt="2022-03-22T13:48:08.497" v="4965" actId="20577"/>
          <ac:spMkLst>
            <pc:docMk/>
            <pc:sldMk cId="2970531088" sldId="261"/>
            <ac:spMk id="3" creationId="{5B8C20F9-2F8E-45A0-A5BA-CC9A099BA1C9}"/>
          </ac:spMkLst>
        </pc:spChg>
        <pc:graphicFrameChg chg="mod">
          <ac:chgData name="西村 翼" userId="5a6fcaf58e44607b" providerId="LiveId" clId="{505CD778-EF04-4BD9-A8CA-27F3CCA87083}" dt="2022-03-22T13:13:01.917" v="3182"/>
          <ac:graphicFrameMkLst>
            <pc:docMk/>
            <pc:sldMk cId="2970531088" sldId="261"/>
            <ac:graphicFrameMk id="15" creationId="{EF886DE2-5672-4DD8-A5C7-8D9737D152D9}"/>
          </ac:graphicFrameMkLst>
        </pc:graphicFrameChg>
      </pc:sldChg>
      <pc:sldChg chg="modSp add mod">
        <pc:chgData name="西村 翼" userId="5a6fcaf58e44607b" providerId="LiveId" clId="{505CD778-EF04-4BD9-A8CA-27F3CCA87083}" dt="2022-03-22T14:05:34.106" v="5881" actId="20577"/>
        <pc:sldMkLst>
          <pc:docMk/>
          <pc:sldMk cId="1362542866" sldId="262"/>
        </pc:sldMkLst>
        <pc:spChg chg="mod">
          <ac:chgData name="西村 翼" userId="5a6fcaf58e44607b" providerId="LiveId" clId="{505CD778-EF04-4BD9-A8CA-27F3CCA87083}" dt="2022-03-22T13:49:44.654" v="5011" actId="20577"/>
          <ac:spMkLst>
            <pc:docMk/>
            <pc:sldMk cId="1362542866" sldId="262"/>
            <ac:spMk id="2" creationId="{C8383B5C-059D-4DF4-94FC-8AFD62C8A9AF}"/>
          </ac:spMkLst>
        </pc:spChg>
        <pc:spChg chg="mod">
          <ac:chgData name="西村 翼" userId="5a6fcaf58e44607b" providerId="LiveId" clId="{505CD778-EF04-4BD9-A8CA-27F3CCA87083}" dt="2022-03-22T14:05:34.106" v="5881" actId="20577"/>
          <ac:spMkLst>
            <pc:docMk/>
            <pc:sldMk cId="1362542866" sldId="262"/>
            <ac:spMk id="3" creationId="{5B8C20F9-2F8E-45A0-A5BA-CC9A099BA1C9}"/>
          </ac:spMkLst>
        </pc:spChg>
        <pc:graphicFrameChg chg="mod">
          <ac:chgData name="西村 翼" userId="5a6fcaf58e44607b" providerId="LiveId" clId="{505CD778-EF04-4BD9-A8CA-27F3CCA87083}" dt="2022-03-22T13:49:31.737" v="4990" actId="20577"/>
          <ac:graphicFrameMkLst>
            <pc:docMk/>
            <pc:sldMk cId="1362542866" sldId="262"/>
            <ac:graphicFrameMk id="15" creationId="{EF886DE2-5672-4DD8-A5C7-8D9737D152D9}"/>
          </ac:graphicFrameMkLst>
        </pc:graphicFrameChg>
      </pc:sldChg>
      <pc:sldChg chg="modSp add mod">
        <pc:chgData name="西村 翼" userId="5a6fcaf58e44607b" providerId="LiveId" clId="{505CD778-EF04-4BD9-A8CA-27F3CCA87083}" dt="2022-03-22T14:29:00.873" v="6197" actId="20577"/>
        <pc:sldMkLst>
          <pc:docMk/>
          <pc:sldMk cId="3225538147" sldId="263"/>
        </pc:sldMkLst>
        <pc:spChg chg="mod">
          <ac:chgData name="西村 翼" userId="5a6fcaf58e44607b" providerId="LiveId" clId="{505CD778-EF04-4BD9-A8CA-27F3CCA87083}" dt="2022-03-22T13:47:39.158" v="4963" actId="20577"/>
          <ac:spMkLst>
            <pc:docMk/>
            <pc:sldMk cId="3225538147" sldId="263"/>
            <ac:spMk id="2" creationId="{C8383B5C-059D-4DF4-94FC-8AFD62C8A9AF}"/>
          </ac:spMkLst>
        </pc:spChg>
        <pc:spChg chg="mod">
          <ac:chgData name="西村 翼" userId="5a6fcaf58e44607b" providerId="LiveId" clId="{505CD778-EF04-4BD9-A8CA-27F3CCA87083}" dt="2022-03-22T14:29:00.873" v="6197" actId="20577"/>
          <ac:spMkLst>
            <pc:docMk/>
            <pc:sldMk cId="3225538147" sldId="263"/>
            <ac:spMk id="3" creationId="{5B8C20F9-2F8E-45A0-A5BA-CC9A099BA1C9}"/>
          </ac:spMkLst>
        </pc:spChg>
        <pc:graphicFrameChg chg="mod">
          <ac:chgData name="西村 翼" userId="5a6fcaf58e44607b" providerId="LiveId" clId="{505CD778-EF04-4BD9-A8CA-27F3CCA87083}" dt="2022-03-22T14:06:06.193" v="5884"/>
          <ac:graphicFrameMkLst>
            <pc:docMk/>
            <pc:sldMk cId="3225538147" sldId="263"/>
            <ac:graphicFrameMk id="15" creationId="{EF886DE2-5672-4DD8-A5C7-8D9737D152D9}"/>
          </ac:graphicFrameMkLst>
        </pc:graphicFrameChg>
      </pc:sldChg>
      <pc:sldChg chg="modSp add mod">
        <pc:chgData name="西村 翼" userId="5a6fcaf58e44607b" providerId="LiveId" clId="{505CD778-EF04-4BD9-A8CA-27F3CCA87083}" dt="2022-03-22T14:34:54.087" v="6240"/>
        <pc:sldMkLst>
          <pc:docMk/>
          <pc:sldMk cId="4281475008" sldId="264"/>
        </pc:sldMkLst>
        <pc:spChg chg="mod">
          <ac:chgData name="西村 翼" userId="5a6fcaf58e44607b" providerId="LiveId" clId="{505CD778-EF04-4BD9-A8CA-27F3CCA87083}" dt="2022-03-22T14:29:17.893" v="6233" actId="20577"/>
          <ac:spMkLst>
            <pc:docMk/>
            <pc:sldMk cId="4281475008" sldId="264"/>
            <ac:spMk id="2" creationId="{C8383B5C-059D-4DF4-94FC-8AFD62C8A9AF}"/>
          </ac:spMkLst>
        </pc:spChg>
        <pc:graphicFrameChg chg="mod">
          <ac:chgData name="西村 翼" userId="5a6fcaf58e44607b" providerId="LiveId" clId="{505CD778-EF04-4BD9-A8CA-27F3CCA87083}" dt="2022-03-22T14:34:54.087" v="6240"/>
          <ac:graphicFrameMkLst>
            <pc:docMk/>
            <pc:sldMk cId="4281475008" sldId="264"/>
            <ac:graphicFrameMk id="15" creationId="{EF886DE2-5672-4DD8-A5C7-8D9737D152D9}"/>
          </ac:graphicFrameMkLst>
        </pc:graphicFrameChg>
      </pc:sldChg>
      <pc:sldChg chg="addSp delSp modSp add mod">
        <pc:chgData name="西村 翼" userId="5a6fcaf58e44607b" providerId="LiveId" clId="{505CD778-EF04-4BD9-A8CA-27F3CCA87083}" dt="2022-03-22T14:40:07.983" v="6485" actId="2711"/>
        <pc:sldMkLst>
          <pc:docMk/>
          <pc:sldMk cId="744022467" sldId="265"/>
        </pc:sldMkLst>
        <pc:spChg chg="mod">
          <ac:chgData name="西村 翼" userId="5a6fcaf58e44607b" providerId="LiveId" clId="{505CD778-EF04-4BD9-A8CA-27F3CCA87083}" dt="2022-03-22T14:35:31.849" v="6268" actId="20577"/>
          <ac:spMkLst>
            <pc:docMk/>
            <pc:sldMk cId="744022467" sldId="265"/>
            <ac:spMk id="2" creationId="{C8383B5C-059D-4DF4-94FC-8AFD62C8A9AF}"/>
          </ac:spMkLst>
        </pc:spChg>
        <pc:spChg chg="del mod">
          <ac:chgData name="西村 翼" userId="5a6fcaf58e44607b" providerId="LiveId" clId="{505CD778-EF04-4BD9-A8CA-27F3CCA87083}" dt="2022-03-22T14:35:50.966" v="6274" actId="478"/>
          <ac:spMkLst>
            <pc:docMk/>
            <pc:sldMk cId="744022467" sldId="265"/>
            <ac:spMk id="3" creationId="{5B8C20F9-2F8E-45A0-A5BA-CC9A099BA1C9}"/>
          </ac:spMkLst>
        </pc:spChg>
        <pc:spChg chg="add mod">
          <ac:chgData name="西村 翼" userId="5a6fcaf58e44607b" providerId="LiveId" clId="{505CD778-EF04-4BD9-A8CA-27F3CCA87083}" dt="2022-03-22T14:40:07.983" v="6485" actId="2711"/>
          <ac:spMkLst>
            <pc:docMk/>
            <pc:sldMk cId="744022467" sldId="265"/>
            <ac:spMk id="10" creationId="{00BA303D-AE8F-40D2-8349-C03BDF6036D9}"/>
          </ac:spMkLst>
        </pc:spChg>
        <pc:graphicFrameChg chg="add mod modGraphic">
          <ac:chgData name="西村 翼" userId="5a6fcaf58e44607b" providerId="LiveId" clId="{505CD778-EF04-4BD9-A8CA-27F3CCA87083}" dt="2022-03-22T14:39:53.325" v="6482" actId="1076"/>
          <ac:graphicFrameMkLst>
            <pc:docMk/>
            <pc:sldMk cId="744022467" sldId="265"/>
            <ac:graphicFrameMk id="7" creationId="{9703D0B7-F9EB-4E51-A918-291E6FF2EE9D}"/>
          </ac:graphicFrameMkLst>
        </pc:graphicFrameChg>
      </pc:sldChg>
      <pc:sldMasterChg chg="modSldLayout">
        <pc:chgData name="西村 翼" userId="5a6fcaf58e44607b" providerId="LiveId" clId="{505CD778-EF04-4BD9-A8CA-27F3CCA87083}" dt="2022-03-22T13:34:29.033" v="4048" actId="20577"/>
        <pc:sldMasterMkLst>
          <pc:docMk/>
          <pc:sldMasterMk cId="3104035724" sldId="2147483648"/>
        </pc:sldMasterMkLst>
        <pc:sldLayoutChg chg="delSp modSp mod">
          <pc:chgData name="西村 翼" userId="5a6fcaf58e44607b" providerId="LiveId" clId="{505CD778-EF04-4BD9-A8CA-27F3CCA87083}" dt="2022-03-22T13:34:29.033" v="4048" actId="20577"/>
          <pc:sldLayoutMkLst>
            <pc:docMk/>
            <pc:sldMasterMk cId="3104035724" sldId="2147483648"/>
            <pc:sldLayoutMk cId="3714486731" sldId="2147483660"/>
          </pc:sldLayoutMkLst>
          <pc:spChg chg="mod">
            <ac:chgData name="西村 翼" userId="5a6fcaf58e44607b" providerId="LiveId" clId="{505CD778-EF04-4BD9-A8CA-27F3CCA87083}" dt="2022-03-16T14:10:45.977" v="4" actId="1076"/>
            <ac:spMkLst>
              <pc:docMk/>
              <pc:sldMasterMk cId="3104035724" sldId="2147483648"/>
              <pc:sldLayoutMk cId="3714486731" sldId="2147483660"/>
              <ac:spMk id="2" creationId="{4C228D46-67FC-46D6-A8C3-9E7DE7BF547C}"/>
            </ac:spMkLst>
          </pc:spChg>
          <pc:spChg chg="mod">
            <ac:chgData name="西村 翼" userId="5a6fcaf58e44607b" providerId="LiveId" clId="{505CD778-EF04-4BD9-A8CA-27F3CCA87083}" dt="2022-03-16T14:28:16.220" v="649" actId="12"/>
            <ac:spMkLst>
              <pc:docMk/>
              <pc:sldMasterMk cId="3104035724" sldId="2147483648"/>
              <pc:sldLayoutMk cId="3714486731" sldId="2147483660"/>
              <ac:spMk id="3" creationId="{3D643EE8-F9DC-4820-8BAC-F96FB3804620}"/>
            </ac:spMkLst>
          </pc:spChg>
          <pc:spChg chg="mod">
            <ac:chgData name="西村 翼" userId="5a6fcaf58e44607b" providerId="LiveId" clId="{505CD778-EF04-4BD9-A8CA-27F3CCA87083}" dt="2022-03-22T13:34:29.033" v="4048" actId="20577"/>
            <ac:spMkLst>
              <pc:docMk/>
              <pc:sldMasterMk cId="3104035724" sldId="2147483648"/>
              <pc:sldLayoutMk cId="3714486731" sldId="2147483660"/>
              <ac:spMk id="4" creationId="{B075CEA2-5E7E-4C4D-B595-6850A50DA432}"/>
            </ac:spMkLst>
          </pc:spChg>
          <pc:graphicFrameChg chg="del">
            <ac:chgData name="西村 翼" userId="5a6fcaf58e44607b" providerId="LiveId" clId="{505CD778-EF04-4BD9-A8CA-27F3CCA87083}" dt="2022-03-16T14:10:26.316" v="0" actId="478"/>
            <ac:graphicFrameMkLst>
              <pc:docMk/>
              <pc:sldMasterMk cId="3104035724" sldId="2147483648"/>
              <pc:sldLayoutMk cId="3714486731" sldId="2147483660"/>
              <ac:graphicFrameMk id="9" creationId="{97D6C207-4B27-461C-8D52-051E8965DB8A}"/>
            </ac:graphicFrameMkLst>
          </pc:graphicFrameChg>
          <pc:cxnChg chg="mod">
            <ac:chgData name="西村 翼" userId="5a6fcaf58e44607b" providerId="LiveId" clId="{505CD778-EF04-4BD9-A8CA-27F3CCA87083}" dt="2022-03-22T13:09:32.986" v="2820" actId="14100"/>
            <ac:cxnSpMkLst>
              <pc:docMk/>
              <pc:sldMasterMk cId="3104035724" sldId="2147483648"/>
              <pc:sldLayoutMk cId="3714486731" sldId="2147483660"/>
              <ac:cxnSpMk id="8" creationId="{B7B36F12-A87B-482D-96C7-A79559DF82CA}"/>
            </ac:cxnSpMkLst>
          </pc:cxnChg>
        </pc:sldLayoutChg>
        <pc:sldLayoutChg chg="addSp delSp modSp mod">
          <pc:chgData name="西村 翼" userId="5a6fcaf58e44607b" providerId="LiveId" clId="{505CD778-EF04-4BD9-A8CA-27F3CCA87083}" dt="2022-03-22T13:09:49.687" v="2822" actId="478"/>
          <pc:sldLayoutMkLst>
            <pc:docMk/>
            <pc:sldMasterMk cId="3104035724" sldId="2147483648"/>
            <pc:sldLayoutMk cId="3909525161" sldId="2147483661"/>
          </pc:sldLayoutMkLst>
          <pc:graphicFrameChg chg="del mod">
            <ac:chgData name="西村 翼" userId="5a6fcaf58e44607b" providerId="LiveId" clId="{505CD778-EF04-4BD9-A8CA-27F3CCA87083}" dt="2022-03-16T14:10:52.954" v="6" actId="478"/>
            <ac:graphicFrameMkLst>
              <pc:docMk/>
              <pc:sldMasterMk cId="3104035724" sldId="2147483648"/>
              <pc:sldLayoutMk cId="3909525161" sldId="2147483661"/>
              <ac:graphicFrameMk id="9" creationId="{97D6C207-4B27-461C-8D52-051E8965DB8A}"/>
            </ac:graphicFrameMkLst>
          </pc:graphicFrameChg>
          <pc:cxnChg chg="del">
            <ac:chgData name="西村 翼" userId="5a6fcaf58e44607b" providerId="LiveId" clId="{505CD778-EF04-4BD9-A8CA-27F3CCA87083}" dt="2022-03-22T13:09:49.687" v="2822" actId="478"/>
            <ac:cxnSpMkLst>
              <pc:docMk/>
              <pc:sldMasterMk cId="3104035724" sldId="2147483648"/>
              <pc:sldLayoutMk cId="3909525161" sldId="2147483661"/>
              <ac:cxnSpMk id="8" creationId="{B7B36F12-A87B-482D-96C7-A79559DF82CA}"/>
            </ac:cxnSpMkLst>
          </pc:cxnChg>
          <pc:cxnChg chg="add mod">
            <ac:chgData name="西村 翼" userId="5a6fcaf58e44607b" providerId="LiveId" clId="{505CD778-EF04-4BD9-A8CA-27F3CCA87083}" dt="2022-03-22T13:09:45.053" v="2821"/>
            <ac:cxnSpMkLst>
              <pc:docMk/>
              <pc:sldMasterMk cId="3104035724" sldId="2147483648"/>
              <pc:sldLayoutMk cId="3909525161" sldId="2147483661"/>
              <ac:cxnSpMk id="12" creationId="{BC130C5C-8C63-43C0-B5F0-F8E26B520414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B594D-2A3E-48D7-B242-9A69185224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69FB1E-A70C-454F-A5FB-6D6ADCBF317F}">
      <dgm:prSet phldrT="[テキスト]" custT="1"/>
      <dgm:spPr/>
      <dgm:t>
        <a:bodyPr/>
        <a:lstStyle/>
        <a:p>
          <a:pPr algn="ctr"/>
          <a:r>
            <a:rPr kumimoji="1" lang="ja-JP" altLang="en-US" sz="1200" b="1" dirty="0"/>
            <a:t>金利データの補間</a:t>
          </a:r>
        </a:p>
      </dgm:t>
    </dgm:pt>
    <dgm:pt modelId="{7A21ED59-DF1C-49C7-B559-B66D9A1D7EC9}" type="par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BC76CC1-16A8-4A44-80F4-838D0117F938}" type="sib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FC25F27C-3AA6-4161-92BE-41BE39D901FB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en-US" altLang="ja-JP" sz="1200" b="1" dirty="0"/>
            <a:t>Smith-Wilson</a:t>
          </a:r>
          <a:r>
            <a:rPr kumimoji="1" lang="ja-JP" altLang="en-US" sz="1200" b="1" dirty="0"/>
            <a:t>法</a:t>
          </a:r>
        </a:p>
      </dgm:t>
    </dgm:pt>
    <dgm:pt modelId="{D2B0A8B8-4D6F-4949-AAAC-B7F99EF4F45A}" type="par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96FAD81-553F-4090-8C7D-0CCC556B9580}" type="sib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CE86F6E8-5506-49A8-9181-3FE3CBBFF6F9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スワップション</a:t>
          </a:r>
        </a:p>
      </dgm:t>
    </dgm:pt>
    <dgm:pt modelId="{B076D251-2CC0-4915-BEAA-36DC85D70D57}" type="par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27DEF8EB-2086-437C-A827-ED29A7771272}" type="sib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57F30081-057F-4DD4-8D50-326E19F3216F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リスク性資産モデル</a:t>
          </a:r>
        </a:p>
      </dgm:t>
    </dgm:pt>
    <dgm:pt modelId="{B980C485-2AA6-4758-893C-C6F8E39A9D54}" type="par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AB37207-FEC2-4AA6-9201-8DBE006E084B}" type="sib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C140E84-7C34-4AB4-85A5-8510380FCB12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確率論的シナリオ</a:t>
          </a:r>
        </a:p>
      </dgm:t>
    </dgm:pt>
    <dgm:pt modelId="{23AFB89E-82E7-43E7-BA6F-6A3254426A57}" type="par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793AFB7-9339-4721-87A9-C7051BCCFA1B}" type="sib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363FFAF-A412-47C8-AA4E-8040569D2CDD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kumimoji="1" lang="en-US" altLang="ja-JP" sz="1200" b="1" dirty="0"/>
            <a:t>CE</a:t>
          </a:r>
          <a:r>
            <a:rPr kumimoji="1" lang="ja-JP" altLang="en-US" sz="1200" b="1" dirty="0"/>
            <a:t>シナリオ</a:t>
          </a:r>
        </a:p>
      </dgm:t>
    </dgm:pt>
    <dgm:pt modelId="{56AEA6BF-7729-45AA-95F0-C7ABBC2D289C}" type="par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E8B513F5-3524-4CCE-80E2-BF3EAC04D7E9}" type="sib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D32D1479-182D-4615-B264-8B63EA39715F}" type="pres">
      <dgm:prSet presAssocID="{1CEB594D-2A3E-48D7-B242-9A6918522459}" presName="Name0" presStyleCnt="0">
        <dgm:presLayoutVars>
          <dgm:dir/>
          <dgm:animLvl val="lvl"/>
          <dgm:resizeHandles val="exact"/>
        </dgm:presLayoutVars>
      </dgm:prSet>
      <dgm:spPr/>
    </dgm:pt>
    <dgm:pt modelId="{125A0659-D6C9-425A-8BF2-1F901AEA6517}" type="pres">
      <dgm:prSet presAssocID="{9F69FB1E-A70C-454F-A5FB-6D6ADCBF31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9339AEC-E139-40F1-B89F-F180198F658F}" type="pres">
      <dgm:prSet presAssocID="{DBC76CC1-16A8-4A44-80F4-838D0117F938}" presName="parTxOnlySpace" presStyleCnt="0"/>
      <dgm:spPr/>
    </dgm:pt>
    <dgm:pt modelId="{BC2CCBA4-E3E6-4B34-8539-448AA372667A}" type="pres">
      <dgm:prSet presAssocID="{FC25F27C-3AA6-4161-92BE-41BE39D901FB}" presName="parTxOnly" presStyleLbl="node1" presStyleIdx="1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9426F692-BD13-4AA3-97E4-85C7D7DF87A8}" type="pres">
      <dgm:prSet presAssocID="{496FAD81-553F-4090-8C7D-0CCC556B9580}" presName="parTxOnlySpace" presStyleCnt="0"/>
      <dgm:spPr/>
    </dgm:pt>
    <dgm:pt modelId="{B0412006-C3E9-427A-BAA3-2F1D832CBE78}" type="pres">
      <dgm:prSet presAssocID="{7363FFAF-A412-47C8-AA4E-8040569D2CD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4E42FA-AA24-44CA-9F43-689ED0A6BFA1}" type="pres">
      <dgm:prSet presAssocID="{E8B513F5-3524-4CCE-80E2-BF3EAC04D7E9}" presName="parTxOnlySpace" presStyleCnt="0"/>
      <dgm:spPr/>
    </dgm:pt>
    <dgm:pt modelId="{E52DCF45-80FB-42FB-B820-F9EE7833EBED}" type="pres">
      <dgm:prSet presAssocID="{CE86F6E8-5506-49A8-9181-3FE3CBBFF6F9}" presName="parTxOnly" presStyleLbl="node1" presStyleIdx="3" presStyleCnt="6" custLinFactNeighborX="0">
        <dgm:presLayoutVars>
          <dgm:chMax val="0"/>
          <dgm:chPref val="0"/>
          <dgm:bulletEnabled val="1"/>
        </dgm:presLayoutVars>
      </dgm:prSet>
      <dgm:spPr/>
    </dgm:pt>
    <dgm:pt modelId="{4AF3C37F-9DA3-444B-8842-A0F420A53F19}" type="pres">
      <dgm:prSet presAssocID="{27DEF8EB-2086-437C-A827-ED29A7771272}" presName="parTxOnlySpace" presStyleCnt="0"/>
      <dgm:spPr/>
    </dgm:pt>
    <dgm:pt modelId="{4CC1F742-9078-41E9-8212-563F0A4F9224}" type="pres">
      <dgm:prSet presAssocID="{57F30081-057F-4DD4-8D50-326E19F3216F}" presName="parTxOnly" presStyleLbl="node1" presStyleIdx="4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A112874E-577E-47AC-AC14-0FE6C658CB2C}" type="pres">
      <dgm:prSet presAssocID="{7AB37207-FEC2-4AA6-9201-8DBE006E084B}" presName="parTxOnlySpace" presStyleCnt="0"/>
      <dgm:spPr/>
    </dgm:pt>
    <dgm:pt modelId="{55E81C86-E2D3-4A6B-A03F-5D2255EE14E5}" type="pres">
      <dgm:prSet presAssocID="{DC140E84-7C34-4AB4-85A5-8510380FCB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8D5715-5216-4DC8-97ED-95A63E4BA7A8}" srcId="{1CEB594D-2A3E-48D7-B242-9A6918522459}" destId="{7363FFAF-A412-47C8-AA4E-8040569D2CDD}" srcOrd="2" destOrd="0" parTransId="{56AEA6BF-7729-45AA-95F0-C7ABBC2D289C}" sibTransId="{E8B513F5-3524-4CCE-80E2-BF3EAC04D7E9}"/>
    <dgm:cxn modelId="{3E454622-60D4-4F3C-83DC-E44A4407F6D7}" type="presOf" srcId="{57F30081-057F-4DD4-8D50-326E19F3216F}" destId="{4CC1F742-9078-41E9-8212-563F0A4F9224}" srcOrd="0" destOrd="0" presId="urn:microsoft.com/office/officeart/2005/8/layout/chevron1"/>
    <dgm:cxn modelId="{F04D2933-03B5-4EAE-B4F2-48A200081DED}" srcId="{1CEB594D-2A3E-48D7-B242-9A6918522459}" destId="{CE86F6E8-5506-49A8-9181-3FE3CBBFF6F9}" srcOrd="3" destOrd="0" parTransId="{B076D251-2CC0-4915-BEAA-36DC85D70D57}" sibTransId="{27DEF8EB-2086-437C-A827-ED29A7771272}"/>
    <dgm:cxn modelId="{4238D25C-CF1F-4210-B23B-5D3F70AE1677}" type="presOf" srcId="{7363FFAF-A412-47C8-AA4E-8040569D2CDD}" destId="{B0412006-C3E9-427A-BAA3-2F1D832CBE78}" srcOrd="0" destOrd="0" presId="urn:microsoft.com/office/officeart/2005/8/layout/chevron1"/>
    <dgm:cxn modelId="{2AA4B846-C70E-4B64-9261-CDF0929746C0}" srcId="{1CEB594D-2A3E-48D7-B242-9A6918522459}" destId="{DC140E84-7C34-4AB4-85A5-8510380FCB12}" srcOrd="5" destOrd="0" parTransId="{23AFB89E-82E7-43E7-BA6F-6A3254426A57}" sibTransId="{4793AFB7-9339-4721-87A9-C7051BCCFA1B}"/>
    <dgm:cxn modelId="{5553B54A-D145-432E-BDB1-A3A59EFAA300}" type="presOf" srcId="{CE86F6E8-5506-49A8-9181-3FE3CBBFF6F9}" destId="{E52DCF45-80FB-42FB-B820-F9EE7833EBED}" srcOrd="0" destOrd="0" presId="urn:microsoft.com/office/officeart/2005/8/layout/chevron1"/>
    <dgm:cxn modelId="{0126E752-3BDF-46EF-9722-03C7A4783E84}" srcId="{1CEB594D-2A3E-48D7-B242-9A6918522459}" destId="{9F69FB1E-A70C-454F-A5FB-6D6ADCBF317F}" srcOrd="0" destOrd="0" parTransId="{7A21ED59-DF1C-49C7-B559-B66D9A1D7EC9}" sibTransId="{DBC76CC1-16A8-4A44-80F4-838D0117F938}"/>
    <dgm:cxn modelId="{F783A27A-6ED0-4B74-A2E7-F6C143459688}" type="presOf" srcId="{9F69FB1E-A70C-454F-A5FB-6D6ADCBF317F}" destId="{125A0659-D6C9-425A-8BF2-1F901AEA6517}" srcOrd="0" destOrd="0" presId="urn:microsoft.com/office/officeart/2005/8/layout/chevron1"/>
    <dgm:cxn modelId="{E7A89485-6142-45F6-BD8C-EA923338ADE1}" srcId="{1CEB594D-2A3E-48D7-B242-9A6918522459}" destId="{57F30081-057F-4DD4-8D50-326E19F3216F}" srcOrd="4" destOrd="0" parTransId="{B980C485-2AA6-4758-893C-C6F8E39A9D54}" sibTransId="{7AB37207-FEC2-4AA6-9201-8DBE006E084B}"/>
    <dgm:cxn modelId="{6C62B292-50BE-4335-932C-5A87D0E7BBEC}" type="presOf" srcId="{FC25F27C-3AA6-4161-92BE-41BE39D901FB}" destId="{BC2CCBA4-E3E6-4B34-8539-448AA372667A}" srcOrd="0" destOrd="0" presId="urn:microsoft.com/office/officeart/2005/8/layout/chevron1"/>
    <dgm:cxn modelId="{64CC5ABA-5263-4788-92F2-EB3333A32F7E}" type="presOf" srcId="{1CEB594D-2A3E-48D7-B242-9A6918522459}" destId="{D32D1479-182D-4615-B264-8B63EA39715F}" srcOrd="0" destOrd="0" presId="urn:microsoft.com/office/officeart/2005/8/layout/chevron1"/>
    <dgm:cxn modelId="{B6605ABF-E507-4C69-B4BC-11F51D79EC35}" srcId="{1CEB594D-2A3E-48D7-B242-9A6918522459}" destId="{FC25F27C-3AA6-4161-92BE-41BE39D901FB}" srcOrd="1" destOrd="0" parTransId="{D2B0A8B8-4D6F-4949-AAAC-B7F99EF4F45A}" sibTransId="{496FAD81-553F-4090-8C7D-0CCC556B9580}"/>
    <dgm:cxn modelId="{88389BF6-F16C-4B9F-AAA8-5D127A179279}" type="presOf" srcId="{DC140E84-7C34-4AB4-85A5-8510380FCB12}" destId="{55E81C86-E2D3-4A6B-A03F-5D2255EE14E5}" srcOrd="0" destOrd="0" presId="urn:microsoft.com/office/officeart/2005/8/layout/chevron1"/>
    <dgm:cxn modelId="{49604D96-4CD4-4071-B29A-25E2B1561B54}" type="presParOf" srcId="{D32D1479-182D-4615-B264-8B63EA39715F}" destId="{125A0659-D6C9-425A-8BF2-1F901AEA6517}" srcOrd="0" destOrd="0" presId="urn:microsoft.com/office/officeart/2005/8/layout/chevron1"/>
    <dgm:cxn modelId="{14C3AFD1-08FD-4611-B3BB-DC558D2C7451}" type="presParOf" srcId="{D32D1479-182D-4615-B264-8B63EA39715F}" destId="{D9339AEC-E139-40F1-B89F-F180198F658F}" srcOrd="1" destOrd="0" presId="urn:microsoft.com/office/officeart/2005/8/layout/chevron1"/>
    <dgm:cxn modelId="{3E47C9A8-2DC7-4DDF-800D-823F002E250A}" type="presParOf" srcId="{D32D1479-182D-4615-B264-8B63EA39715F}" destId="{BC2CCBA4-E3E6-4B34-8539-448AA372667A}" srcOrd="2" destOrd="0" presId="urn:microsoft.com/office/officeart/2005/8/layout/chevron1"/>
    <dgm:cxn modelId="{8FF4CA7B-6F5C-4D3B-A159-403BC860F748}" type="presParOf" srcId="{D32D1479-182D-4615-B264-8B63EA39715F}" destId="{9426F692-BD13-4AA3-97E4-85C7D7DF87A8}" srcOrd="3" destOrd="0" presId="urn:microsoft.com/office/officeart/2005/8/layout/chevron1"/>
    <dgm:cxn modelId="{6910708F-2FD8-475F-A440-3E4F042EED0E}" type="presParOf" srcId="{D32D1479-182D-4615-B264-8B63EA39715F}" destId="{B0412006-C3E9-427A-BAA3-2F1D832CBE78}" srcOrd="4" destOrd="0" presId="urn:microsoft.com/office/officeart/2005/8/layout/chevron1"/>
    <dgm:cxn modelId="{B9D27114-D72D-4FB3-ABAA-7E0E5E8694F1}" type="presParOf" srcId="{D32D1479-182D-4615-B264-8B63EA39715F}" destId="{9E4E42FA-AA24-44CA-9F43-689ED0A6BFA1}" srcOrd="5" destOrd="0" presId="urn:microsoft.com/office/officeart/2005/8/layout/chevron1"/>
    <dgm:cxn modelId="{DB232E9C-F0E6-41C1-85A7-FC759312E5A9}" type="presParOf" srcId="{D32D1479-182D-4615-B264-8B63EA39715F}" destId="{E52DCF45-80FB-42FB-B820-F9EE7833EBED}" srcOrd="6" destOrd="0" presId="urn:microsoft.com/office/officeart/2005/8/layout/chevron1"/>
    <dgm:cxn modelId="{5C47DE3C-9F53-4CBF-AA75-354F81C85A64}" type="presParOf" srcId="{D32D1479-182D-4615-B264-8B63EA39715F}" destId="{4AF3C37F-9DA3-444B-8842-A0F420A53F19}" srcOrd="7" destOrd="0" presId="urn:microsoft.com/office/officeart/2005/8/layout/chevron1"/>
    <dgm:cxn modelId="{DFD74D1D-A972-4688-A9F3-6A463C2A7822}" type="presParOf" srcId="{D32D1479-182D-4615-B264-8B63EA39715F}" destId="{4CC1F742-9078-41E9-8212-563F0A4F9224}" srcOrd="8" destOrd="0" presId="urn:microsoft.com/office/officeart/2005/8/layout/chevron1"/>
    <dgm:cxn modelId="{53207B07-03EE-4EB6-AA17-8D8151622EAD}" type="presParOf" srcId="{D32D1479-182D-4615-B264-8B63EA39715F}" destId="{A112874E-577E-47AC-AC14-0FE6C658CB2C}" srcOrd="9" destOrd="0" presId="urn:microsoft.com/office/officeart/2005/8/layout/chevron1"/>
    <dgm:cxn modelId="{BCE0B015-1110-404B-9FA9-C1371BAC0B6D}" type="presParOf" srcId="{D32D1479-182D-4615-B264-8B63EA39715F}" destId="{55E81C86-E2D3-4A6B-A03F-5D2255EE14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594D-2A3E-48D7-B242-9A69185224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69FB1E-A70C-454F-A5FB-6D6ADCBF317F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金利データの補間</a:t>
          </a:r>
        </a:p>
      </dgm:t>
    </dgm:pt>
    <dgm:pt modelId="{7A21ED59-DF1C-49C7-B559-B66D9A1D7EC9}" type="par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BC76CC1-16A8-4A44-80F4-838D0117F938}" type="sib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FC25F27C-3AA6-4161-92BE-41BE39D901FB}">
      <dgm:prSet phldrT="[テキスト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algn="ctr"/>
          <a:r>
            <a:rPr kumimoji="1" lang="en-US" altLang="ja-JP" sz="1200" b="1" dirty="0"/>
            <a:t>Smith-Wilson</a:t>
          </a:r>
          <a:r>
            <a:rPr kumimoji="1" lang="ja-JP" altLang="en-US" sz="1200" b="1" dirty="0"/>
            <a:t>法</a:t>
          </a:r>
        </a:p>
      </dgm:t>
    </dgm:pt>
    <dgm:pt modelId="{D2B0A8B8-4D6F-4949-AAAC-B7F99EF4F45A}" type="par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96FAD81-553F-4090-8C7D-0CCC556B9580}" type="sib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CE86F6E8-5506-49A8-9181-3FE3CBBFF6F9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スワップション</a:t>
          </a:r>
        </a:p>
      </dgm:t>
    </dgm:pt>
    <dgm:pt modelId="{B076D251-2CC0-4915-BEAA-36DC85D70D57}" type="par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27DEF8EB-2086-437C-A827-ED29A7771272}" type="sib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57F30081-057F-4DD4-8D50-326E19F3216F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リスク性資産モデル</a:t>
          </a:r>
        </a:p>
      </dgm:t>
    </dgm:pt>
    <dgm:pt modelId="{B980C485-2AA6-4758-893C-C6F8E39A9D54}" type="par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AB37207-FEC2-4AA6-9201-8DBE006E084B}" type="sib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C140E84-7C34-4AB4-85A5-8510380FCB12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確率論的シナリオ</a:t>
          </a:r>
        </a:p>
      </dgm:t>
    </dgm:pt>
    <dgm:pt modelId="{23AFB89E-82E7-43E7-BA6F-6A3254426A57}" type="par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793AFB7-9339-4721-87A9-C7051BCCFA1B}" type="sib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363FFAF-A412-47C8-AA4E-8040569D2CDD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kumimoji="1" lang="en-US" altLang="ja-JP" sz="1200" b="1" dirty="0"/>
            <a:t>CE</a:t>
          </a:r>
          <a:r>
            <a:rPr kumimoji="1" lang="ja-JP" altLang="en-US" sz="1200" b="1" dirty="0"/>
            <a:t>シナリオ</a:t>
          </a:r>
        </a:p>
      </dgm:t>
    </dgm:pt>
    <dgm:pt modelId="{56AEA6BF-7729-45AA-95F0-C7ABBC2D289C}" type="par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E8B513F5-3524-4CCE-80E2-BF3EAC04D7E9}" type="sib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D32D1479-182D-4615-B264-8B63EA39715F}" type="pres">
      <dgm:prSet presAssocID="{1CEB594D-2A3E-48D7-B242-9A6918522459}" presName="Name0" presStyleCnt="0">
        <dgm:presLayoutVars>
          <dgm:dir/>
          <dgm:animLvl val="lvl"/>
          <dgm:resizeHandles val="exact"/>
        </dgm:presLayoutVars>
      </dgm:prSet>
      <dgm:spPr/>
    </dgm:pt>
    <dgm:pt modelId="{125A0659-D6C9-425A-8BF2-1F901AEA6517}" type="pres">
      <dgm:prSet presAssocID="{9F69FB1E-A70C-454F-A5FB-6D6ADCBF31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9339AEC-E139-40F1-B89F-F180198F658F}" type="pres">
      <dgm:prSet presAssocID="{DBC76CC1-16A8-4A44-80F4-838D0117F938}" presName="parTxOnlySpace" presStyleCnt="0"/>
      <dgm:spPr/>
    </dgm:pt>
    <dgm:pt modelId="{BC2CCBA4-E3E6-4B34-8539-448AA372667A}" type="pres">
      <dgm:prSet presAssocID="{FC25F27C-3AA6-4161-92BE-41BE39D901FB}" presName="parTxOnly" presStyleLbl="node1" presStyleIdx="1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9426F692-BD13-4AA3-97E4-85C7D7DF87A8}" type="pres">
      <dgm:prSet presAssocID="{496FAD81-553F-4090-8C7D-0CCC556B9580}" presName="parTxOnlySpace" presStyleCnt="0"/>
      <dgm:spPr/>
    </dgm:pt>
    <dgm:pt modelId="{B0412006-C3E9-427A-BAA3-2F1D832CBE78}" type="pres">
      <dgm:prSet presAssocID="{7363FFAF-A412-47C8-AA4E-8040569D2CD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4E42FA-AA24-44CA-9F43-689ED0A6BFA1}" type="pres">
      <dgm:prSet presAssocID="{E8B513F5-3524-4CCE-80E2-BF3EAC04D7E9}" presName="parTxOnlySpace" presStyleCnt="0"/>
      <dgm:spPr/>
    </dgm:pt>
    <dgm:pt modelId="{E52DCF45-80FB-42FB-B820-F9EE7833EBED}" type="pres">
      <dgm:prSet presAssocID="{CE86F6E8-5506-49A8-9181-3FE3CBBFF6F9}" presName="parTxOnly" presStyleLbl="node1" presStyleIdx="3" presStyleCnt="6" custLinFactNeighborX="0">
        <dgm:presLayoutVars>
          <dgm:chMax val="0"/>
          <dgm:chPref val="0"/>
          <dgm:bulletEnabled val="1"/>
        </dgm:presLayoutVars>
      </dgm:prSet>
      <dgm:spPr/>
    </dgm:pt>
    <dgm:pt modelId="{4AF3C37F-9DA3-444B-8842-A0F420A53F19}" type="pres">
      <dgm:prSet presAssocID="{27DEF8EB-2086-437C-A827-ED29A7771272}" presName="parTxOnlySpace" presStyleCnt="0"/>
      <dgm:spPr/>
    </dgm:pt>
    <dgm:pt modelId="{4CC1F742-9078-41E9-8212-563F0A4F9224}" type="pres">
      <dgm:prSet presAssocID="{57F30081-057F-4DD4-8D50-326E19F3216F}" presName="parTxOnly" presStyleLbl="node1" presStyleIdx="4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A112874E-577E-47AC-AC14-0FE6C658CB2C}" type="pres">
      <dgm:prSet presAssocID="{7AB37207-FEC2-4AA6-9201-8DBE006E084B}" presName="parTxOnlySpace" presStyleCnt="0"/>
      <dgm:spPr/>
    </dgm:pt>
    <dgm:pt modelId="{55E81C86-E2D3-4A6B-A03F-5D2255EE14E5}" type="pres">
      <dgm:prSet presAssocID="{DC140E84-7C34-4AB4-85A5-8510380FCB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8D5715-5216-4DC8-97ED-95A63E4BA7A8}" srcId="{1CEB594D-2A3E-48D7-B242-9A6918522459}" destId="{7363FFAF-A412-47C8-AA4E-8040569D2CDD}" srcOrd="2" destOrd="0" parTransId="{56AEA6BF-7729-45AA-95F0-C7ABBC2D289C}" sibTransId="{E8B513F5-3524-4CCE-80E2-BF3EAC04D7E9}"/>
    <dgm:cxn modelId="{3E454622-60D4-4F3C-83DC-E44A4407F6D7}" type="presOf" srcId="{57F30081-057F-4DD4-8D50-326E19F3216F}" destId="{4CC1F742-9078-41E9-8212-563F0A4F9224}" srcOrd="0" destOrd="0" presId="urn:microsoft.com/office/officeart/2005/8/layout/chevron1"/>
    <dgm:cxn modelId="{F04D2933-03B5-4EAE-B4F2-48A200081DED}" srcId="{1CEB594D-2A3E-48D7-B242-9A6918522459}" destId="{CE86F6E8-5506-49A8-9181-3FE3CBBFF6F9}" srcOrd="3" destOrd="0" parTransId="{B076D251-2CC0-4915-BEAA-36DC85D70D57}" sibTransId="{27DEF8EB-2086-437C-A827-ED29A7771272}"/>
    <dgm:cxn modelId="{4238D25C-CF1F-4210-B23B-5D3F70AE1677}" type="presOf" srcId="{7363FFAF-A412-47C8-AA4E-8040569D2CDD}" destId="{B0412006-C3E9-427A-BAA3-2F1D832CBE78}" srcOrd="0" destOrd="0" presId="urn:microsoft.com/office/officeart/2005/8/layout/chevron1"/>
    <dgm:cxn modelId="{2AA4B846-C70E-4B64-9261-CDF0929746C0}" srcId="{1CEB594D-2A3E-48D7-B242-9A6918522459}" destId="{DC140E84-7C34-4AB4-85A5-8510380FCB12}" srcOrd="5" destOrd="0" parTransId="{23AFB89E-82E7-43E7-BA6F-6A3254426A57}" sibTransId="{4793AFB7-9339-4721-87A9-C7051BCCFA1B}"/>
    <dgm:cxn modelId="{5553B54A-D145-432E-BDB1-A3A59EFAA300}" type="presOf" srcId="{CE86F6E8-5506-49A8-9181-3FE3CBBFF6F9}" destId="{E52DCF45-80FB-42FB-B820-F9EE7833EBED}" srcOrd="0" destOrd="0" presId="urn:microsoft.com/office/officeart/2005/8/layout/chevron1"/>
    <dgm:cxn modelId="{0126E752-3BDF-46EF-9722-03C7A4783E84}" srcId="{1CEB594D-2A3E-48D7-B242-9A6918522459}" destId="{9F69FB1E-A70C-454F-A5FB-6D6ADCBF317F}" srcOrd="0" destOrd="0" parTransId="{7A21ED59-DF1C-49C7-B559-B66D9A1D7EC9}" sibTransId="{DBC76CC1-16A8-4A44-80F4-838D0117F938}"/>
    <dgm:cxn modelId="{F783A27A-6ED0-4B74-A2E7-F6C143459688}" type="presOf" srcId="{9F69FB1E-A70C-454F-A5FB-6D6ADCBF317F}" destId="{125A0659-D6C9-425A-8BF2-1F901AEA6517}" srcOrd="0" destOrd="0" presId="urn:microsoft.com/office/officeart/2005/8/layout/chevron1"/>
    <dgm:cxn modelId="{E7A89485-6142-45F6-BD8C-EA923338ADE1}" srcId="{1CEB594D-2A3E-48D7-B242-9A6918522459}" destId="{57F30081-057F-4DD4-8D50-326E19F3216F}" srcOrd="4" destOrd="0" parTransId="{B980C485-2AA6-4758-893C-C6F8E39A9D54}" sibTransId="{7AB37207-FEC2-4AA6-9201-8DBE006E084B}"/>
    <dgm:cxn modelId="{6C62B292-50BE-4335-932C-5A87D0E7BBEC}" type="presOf" srcId="{FC25F27C-3AA6-4161-92BE-41BE39D901FB}" destId="{BC2CCBA4-E3E6-4B34-8539-448AA372667A}" srcOrd="0" destOrd="0" presId="urn:microsoft.com/office/officeart/2005/8/layout/chevron1"/>
    <dgm:cxn modelId="{64CC5ABA-5263-4788-92F2-EB3333A32F7E}" type="presOf" srcId="{1CEB594D-2A3E-48D7-B242-9A6918522459}" destId="{D32D1479-182D-4615-B264-8B63EA39715F}" srcOrd="0" destOrd="0" presId="urn:microsoft.com/office/officeart/2005/8/layout/chevron1"/>
    <dgm:cxn modelId="{B6605ABF-E507-4C69-B4BC-11F51D79EC35}" srcId="{1CEB594D-2A3E-48D7-B242-9A6918522459}" destId="{FC25F27C-3AA6-4161-92BE-41BE39D901FB}" srcOrd="1" destOrd="0" parTransId="{D2B0A8B8-4D6F-4949-AAAC-B7F99EF4F45A}" sibTransId="{496FAD81-553F-4090-8C7D-0CCC556B9580}"/>
    <dgm:cxn modelId="{88389BF6-F16C-4B9F-AAA8-5D127A179279}" type="presOf" srcId="{DC140E84-7C34-4AB4-85A5-8510380FCB12}" destId="{55E81C86-E2D3-4A6B-A03F-5D2255EE14E5}" srcOrd="0" destOrd="0" presId="urn:microsoft.com/office/officeart/2005/8/layout/chevron1"/>
    <dgm:cxn modelId="{49604D96-4CD4-4071-B29A-25E2B1561B54}" type="presParOf" srcId="{D32D1479-182D-4615-B264-8B63EA39715F}" destId="{125A0659-D6C9-425A-8BF2-1F901AEA6517}" srcOrd="0" destOrd="0" presId="urn:microsoft.com/office/officeart/2005/8/layout/chevron1"/>
    <dgm:cxn modelId="{14C3AFD1-08FD-4611-B3BB-DC558D2C7451}" type="presParOf" srcId="{D32D1479-182D-4615-B264-8B63EA39715F}" destId="{D9339AEC-E139-40F1-B89F-F180198F658F}" srcOrd="1" destOrd="0" presId="urn:microsoft.com/office/officeart/2005/8/layout/chevron1"/>
    <dgm:cxn modelId="{3E47C9A8-2DC7-4DDF-800D-823F002E250A}" type="presParOf" srcId="{D32D1479-182D-4615-B264-8B63EA39715F}" destId="{BC2CCBA4-E3E6-4B34-8539-448AA372667A}" srcOrd="2" destOrd="0" presId="urn:microsoft.com/office/officeart/2005/8/layout/chevron1"/>
    <dgm:cxn modelId="{8FF4CA7B-6F5C-4D3B-A159-403BC860F748}" type="presParOf" srcId="{D32D1479-182D-4615-B264-8B63EA39715F}" destId="{9426F692-BD13-4AA3-97E4-85C7D7DF87A8}" srcOrd="3" destOrd="0" presId="urn:microsoft.com/office/officeart/2005/8/layout/chevron1"/>
    <dgm:cxn modelId="{6910708F-2FD8-475F-A440-3E4F042EED0E}" type="presParOf" srcId="{D32D1479-182D-4615-B264-8B63EA39715F}" destId="{B0412006-C3E9-427A-BAA3-2F1D832CBE78}" srcOrd="4" destOrd="0" presId="urn:microsoft.com/office/officeart/2005/8/layout/chevron1"/>
    <dgm:cxn modelId="{B9D27114-D72D-4FB3-ABAA-7E0E5E8694F1}" type="presParOf" srcId="{D32D1479-182D-4615-B264-8B63EA39715F}" destId="{9E4E42FA-AA24-44CA-9F43-689ED0A6BFA1}" srcOrd="5" destOrd="0" presId="urn:microsoft.com/office/officeart/2005/8/layout/chevron1"/>
    <dgm:cxn modelId="{DB232E9C-F0E6-41C1-85A7-FC759312E5A9}" type="presParOf" srcId="{D32D1479-182D-4615-B264-8B63EA39715F}" destId="{E52DCF45-80FB-42FB-B820-F9EE7833EBED}" srcOrd="6" destOrd="0" presId="urn:microsoft.com/office/officeart/2005/8/layout/chevron1"/>
    <dgm:cxn modelId="{5C47DE3C-9F53-4CBF-AA75-354F81C85A64}" type="presParOf" srcId="{D32D1479-182D-4615-B264-8B63EA39715F}" destId="{4AF3C37F-9DA3-444B-8842-A0F420A53F19}" srcOrd="7" destOrd="0" presId="urn:microsoft.com/office/officeart/2005/8/layout/chevron1"/>
    <dgm:cxn modelId="{DFD74D1D-A972-4688-A9F3-6A463C2A7822}" type="presParOf" srcId="{D32D1479-182D-4615-B264-8B63EA39715F}" destId="{4CC1F742-9078-41E9-8212-563F0A4F9224}" srcOrd="8" destOrd="0" presId="urn:microsoft.com/office/officeart/2005/8/layout/chevron1"/>
    <dgm:cxn modelId="{53207B07-03EE-4EB6-AA17-8D8151622EAD}" type="presParOf" srcId="{D32D1479-182D-4615-B264-8B63EA39715F}" destId="{A112874E-577E-47AC-AC14-0FE6C658CB2C}" srcOrd="9" destOrd="0" presId="urn:microsoft.com/office/officeart/2005/8/layout/chevron1"/>
    <dgm:cxn modelId="{BCE0B015-1110-404B-9FA9-C1371BAC0B6D}" type="presParOf" srcId="{D32D1479-182D-4615-B264-8B63EA39715F}" destId="{55E81C86-E2D3-4A6B-A03F-5D2255EE14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B594D-2A3E-48D7-B242-9A69185224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69FB1E-A70C-454F-A5FB-6D6ADCBF317F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金利データの補間</a:t>
          </a:r>
        </a:p>
      </dgm:t>
    </dgm:pt>
    <dgm:pt modelId="{7A21ED59-DF1C-49C7-B559-B66D9A1D7EC9}" type="par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BC76CC1-16A8-4A44-80F4-838D0117F938}" type="sib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FC25F27C-3AA6-4161-92BE-41BE39D901FB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en-US" altLang="ja-JP" sz="1200" b="1" dirty="0"/>
            <a:t>Smith-Wilson</a:t>
          </a:r>
          <a:r>
            <a:rPr kumimoji="1" lang="ja-JP" altLang="en-US" sz="1200" b="1" dirty="0"/>
            <a:t>法</a:t>
          </a:r>
        </a:p>
      </dgm:t>
    </dgm:pt>
    <dgm:pt modelId="{D2B0A8B8-4D6F-4949-AAAC-B7F99EF4F45A}" type="par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96FAD81-553F-4090-8C7D-0CCC556B9580}" type="sib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CE86F6E8-5506-49A8-9181-3FE3CBBFF6F9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スワップション</a:t>
          </a:r>
        </a:p>
      </dgm:t>
    </dgm:pt>
    <dgm:pt modelId="{B076D251-2CC0-4915-BEAA-36DC85D70D57}" type="par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27DEF8EB-2086-437C-A827-ED29A7771272}" type="sib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57F30081-057F-4DD4-8D50-326E19F3216F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リスク性資産モデル</a:t>
          </a:r>
        </a:p>
      </dgm:t>
    </dgm:pt>
    <dgm:pt modelId="{B980C485-2AA6-4758-893C-C6F8E39A9D54}" type="par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AB37207-FEC2-4AA6-9201-8DBE006E084B}" type="sib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C140E84-7C34-4AB4-85A5-8510380FCB12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確率論的シナリオ</a:t>
          </a:r>
        </a:p>
      </dgm:t>
    </dgm:pt>
    <dgm:pt modelId="{23AFB89E-82E7-43E7-BA6F-6A3254426A57}" type="par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793AFB7-9339-4721-87A9-C7051BCCFA1B}" type="sib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363FFAF-A412-47C8-AA4E-8040569D2CDD}">
      <dgm:prSet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kumimoji="1" lang="en-US" altLang="ja-JP" sz="1200" b="1" dirty="0"/>
            <a:t>CE</a:t>
          </a:r>
          <a:r>
            <a:rPr kumimoji="1" lang="ja-JP" altLang="en-US" sz="1200" b="1" dirty="0"/>
            <a:t>シナリオ</a:t>
          </a:r>
        </a:p>
      </dgm:t>
    </dgm:pt>
    <dgm:pt modelId="{56AEA6BF-7729-45AA-95F0-C7ABBC2D289C}" type="par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E8B513F5-3524-4CCE-80E2-BF3EAC04D7E9}" type="sib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D32D1479-182D-4615-B264-8B63EA39715F}" type="pres">
      <dgm:prSet presAssocID="{1CEB594D-2A3E-48D7-B242-9A6918522459}" presName="Name0" presStyleCnt="0">
        <dgm:presLayoutVars>
          <dgm:dir/>
          <dgm:animLvl val="lvl"/>
          <dgm:resizeHandles val="exact"/>
        </dgm:presLayoutVars>
      </dgm:prSet>
      <dgm:spPr/>
    </dgm:pt>
    <dgm:pt modelId="{125A0659-D6C9-425A-8BF2-1F901AEA6517}" type="pres">
      <dgm:prSet presAssocID="{9F69FB1E-A70C-454F-A5FB-6D6ADCBF31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9339AEC-E139-40F1-B89F-F180198F658F}" type="pres">
      <dgm:prSet presAssocID="{DBC76CC1-16A8-4A44-80F4-838D0117F938}" presName="parTxOnlySpace" presStyleCnt="0"/>
      <dgm:spPr/>
    </dgm:pt>
    <dgm:pt modelId="{BC2CCBA4-E3E6-4B34-8539-448AA372667A}" type="pres">
      <dgm:prSet presAssocID="{FC25F27C-3AA6-4161-92BE-41BE39D901FB}" presName="parTxOnly" presStyleLbl="node1" presStyleIdx="1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9426F692-BD13-4AA3-97E4-85C7D7DF87A8}" type="pres">
      <dgm:prSet presAssocID="{496FAD81-553F-4090-8C7D-0CCC556B9580}" presName="parTxOnlySpace" presStyleCnt="0"/>
      <dgm:spPr/>
    </dgm:pt>
    <dgm:pt modelId="{B0412006-C3E9-427A-BAA3-2F1D832CBE78}" type="pres">
      <dgm:prSet presAssocID="{7363FFAF-A412-47C8-AA4E-8040569D2CD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4E42FA-AA24-44CA-9F43-689ED0A6BFA1}" type="pres">
      <dgm:prSet presAssocID="{E8B513F5-3524-4CCE-80E2-BF3EAC04D7E9}" presName="parTxOnlySpace" presStyleCnt="0"/>
      <dgm:spPr/>
    </dgm:pt>
    <dgm:pt modelId="{E52DCF45-80FB-42FB-B820-F9EE7833EBED}" type="pres">
      <dgm:prSet presAssocID="{CE86F6E8-5506-49A8-9181-3FE3CBBFF6F9}" presName="parTxOnly" presStyleLbl="node1" presStyleIdx="3" presStyleCnt="6" custLinFactNeighborX="0">
        <dgm:presLayoutVars>
          <dgm:chMax val="0"/>
          <dgm:chPref val="0"/>
          <dgm:bulletEnabled val="1"/>
        </dgm:presLayoutVars>
      </dgm:prSet>
      <dgm:spPr/>
    </dgm:pt>
    <dgm:pt modelId="{4AF3C37F-9DA3-444B-8842-A0F420A53F19}" type="pres">
      <dgm:prSet presAssocID="{27DEF8EB-2086-437C-A827-ED29A7771272}" presName="parTxOnlySpace" presStyleCnt="0"/>
      <dgm:spPr/>
    </dgm:pt>
    <dgm:pt modelId="{4CC1F742-9078-41E9-8212-563F0A4F9224}" type="pres">
      <dgm:prSet presAssocID="{57F30081-057F-4DD4-8D50-326E19F3216F}" presName="parTxOnly" presStyleLbl="node1" presStyleIdx="4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A112874E-577E-47AC-AC14-0FE6C658CB2C}" type="pres">
      <dgm:prSet presAssocID="{7AB37207-FEC2-4AA6-9201-8DBE006E084B}" presName="parTxOnlySpace" presStyleCnt="0"/>
      <dgm:spPr/>
    </dgm:pt>
    <dgm:pt modelId="{55E81C86-E2D3-4A6B-A03F-5D2255EE14E5}" type="pres">
      <dgm:prSet presAssocID="{DC140E84-7C34-4AB4-85A5-8510380FCB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8D5715-5216-4DC8-97ED-95A63E4BA7A8}" srcId="{1CEB594D-2A3E-48D7-B242-9A6918522459}" destId="{7363FFAF-A412-47C8-AA4E-8040569D2CDD}" srcOrd="2" destOrd="0" parTransId="{56AEA6BF-7729-45AA-95F0-C7ABBC2D289C}" sibTransId="{E8B513F5-3524-4CCE-80E2-BF3EAC04D7E9}"/>
    <dgm:cxn modelId="{3E454622-60D4-4F3C-83DC-E44A4407F6D7}" type="presOf" srcId="{57F30081-057F-4DD4-8D50-326E19F3216F}" destId="{4CC1F742-9078-41E9-8212-563F0A4F9224}" srcOrd="0" destOrd="0" presId="urn:microsoft.com/office/officeart/2005/8/layout/chevron1"/>
    <dgm:cxn modelId="{F04D2933-03B5-4EAE-B4F2-48A200081DED}" srcId="{1CEB594D-2A3E-48D7-B242-9A6918522459}" destId="{CE86F6E8-5506-49A8-9181-3FE3CBBFF6F9}" srcOrd="3" destOrd="0" parTransId="{B076D251-2CC0-4915-BEAA-36DC85D70D57}" sibTransId="{27DEF8EB-2086-437C-A827-ED29A7771272}"/>
    <dgm:cxn modelId="{4238D25C-CF1F-4210-B23B-5D3F70AE1677}" type="presOf" srcId="{7363FFAF-A412-47C8-AA4E-8040569D2CDD}" destId="{B0412006-C3E9-427A-BAA3-2F1D832CBE78}" srcOrd="0" destOrd="0" presId="urn:microsoft.com/office/officeart/2005/8/layout/chevron1"/>
    <dgm:cxn modelId="{2AA4B846-C70E-4B64-9261-CDF0929746C0}" srcId="{1CEB594D-2A3E-48D7-B242-9A6918522459}" destId="{DC140E84-7C34-4AB4-85A5-8510380FCB12}" srcOrd="5" destOrd="0" parTransId="{23AFB89E-82E7-43E7-BA6F-6A3254426A57}" sibTransId="{4793AFB7-9339-4721-87A9-C7051BCCFA1B}"/>
    <dgm:cxn modelId="{5553B54A-D145-432E-BDB1-A3A59EFAA300}" type="presOf" srcId="{CE86F6E8-5506-49A8-9181-3FE3CBBFF6F9}" destId="{E52DCF45-80FB-42FB-B820-F9EE7833EBED}" srcOrd="0" destOrd="0" presId="urn:microsoft.com/office/officeart/2005/8/layout/chevron1"/>
    <dgm:cxn modelId="{0126E752-3BDF-46EF-9722-03C7A4783E84}" srcId="{1CEB594D-2A3E-48D7-B242-9A6918522459}" destId="{9F69FB1E-A70C-454F-A5FB-6D6ADCBF317F}" srcOrd="0" destOrd="0" parTransId="{7A21ED59-DF1C-49C7-B559-B66D9A1D7EC9}" sibTransId="{DBC76CC1-16A8-4A44-80F4-838D0117F938}"/>
    <dgm:cxn modelId="{F783A27A-6ED0-4B74-A2E7-F6C143459688}" type="presOf" srcId="{9F69FB1E-A70C-454F-A5FB-6D6ADCBF317F}" destId="{125A0659-D6C9-425A-8BF2-1F901AEA6517}" srcOrd="0" destOrd="0" presId="urn:microsoft.com/office/officeart/2005/8/layout/chevron1"/>
    <dgm:cxn modelId="{E7A89485-6142-45F6-BD8C-EA923338ADE1}" srcId="{1CEB594D-2A3E-48D7-B242-9A6918522459}" destId="{57F30081-057F-4DD4-8D50-326E19F3216F}" srcOrd="4" destOrd="0" parTransId="{B980C485-2AA6-4758-893C-C6F8E39A9D54}" sibTransId="{7AB37207-FEC2-4AA6-9201-8DBE006E084B}"/>
    <dgm:cxn modelId="{6C62B292-50BE-4335-932C-5A87D0E7BBEC}" type="presOf" srcId="{FC25F27C-3AA6-4161-92BE-41BE39D901FB}" destId="{BC2CCBA4-E3E6-4B34-8539-448AA372667A}" srcOrd="0" destOrd="0" presId="urn:microsoft.com/office/officeart/2005/8/layout/chevron1"/>
    <dgm:cxn modelId="{64CC5ABA-5263-4788-92F2-EB3333A32F7E}" type="presOf" srcId="{1CEB594D-2A3E-48D7-B242-9A6918522459}" destId="{D32D1479-182D-4615-B264-8B63EA39715F}" srcOrd="0" destOrd="0" presId="urn:microsoft.com/office/officeart/2005/8/layout/chevron1"/>
    <dgm:cxn modelId="{B6605ABF-E507-4C69-B4BC-11F51D79EC35}" srcId="{1CEB594D-2A3E-48D7-B242-9A6918522459}" destId="{FC25F27C-3AA6-4161-92BE-41BE39D901FB}" srcOrd="1" destOrd="0" parTransId="{D2B0A8B8-4D6F-4949-AAAC-B7F99EF4F45A}" sibTransId="{496FAD81-553F-4090-8C7D-0CCC556B9580}"/>
    <dgm:cxn modelId="{88389BF6-F16C-4B9F-AAA8-5D127A179279}" type="presOf" srcId="{DC140E84-7C34-4AB4-85A5-8510380FCB12}" destId="{55E81C86-E2D3-4A6B-A03F-5D2255EE14E5}" srcOrd="0" destOrd="0" presId="urn:microsoft.com/office/officeart/2005/8/layout/chevron1"/>
    <dgm:cxn modelId="{49604D96-4CD4-4071-B29A-25E2B1561B54}" type="presParOf" srcId="{D32D1479-182D-4615-B264-8B63EA39715F}" destId="{125A0659-D6C9-425A-8BF2-1F901AEA6517}" srcOrd="0" destOrd="0" presId="urn:microsoft.com/office/officeart/2005/8/layout/chevron1"/>
    <dgm:cxn modelId="{14C3AFD1-08FD-4611-B3BB-DC558D2C7451}" type="presParOf" srcId="{D32D1479-182D-4615-B264-8B63EA39715F}" destId="{D9339AEC-E139-40F1-B89F-F180198F658F}" srcOrd="1" destOrd="0" presId="urn:microsoft.com/office/officeart/2005/8/layout/chevron1"/>
    <dgm:cxn modelId="{3E47C9A8-2DC7-4DDF-800D-823F002E250A}" type="presParOf" srcId="{D32D1479-182D-4615-B264-8B63EA39715F}" destId="{BC2CCBA4-E3E6-4B34-8539-448AA372667A}" srcOrd="2" destOrd="0" presId="urn:microsoft.com/office/officeart/2005/8/layout/chevron1"/>
    <dgm:cxn modelId="{8FF4CA7B-6F5C-4D3B-A159-403BC860F748}" type="presParOf" srcId="{D32D1479-182D-4615-B264-8B63EA39715F}" destId="{9426F692-BD13-4AA3-97E4-85C7D7DF87A8}" srcOrd="3" destOrd="0" presId="urn:microsoft.com/office/officeart/2005/8/layout/chevron1"/>
    <dgm:cxn modelId="{6910708F-2FD8-475F-A440-3E4F042EED0E}" type="presParOf" srcId="{D32D1479-182D-4615-B264-8B63EA39715F}" destId="{B0412006-C3E9-427A-BAA3-2F1D832CBE78}" srcOrd="4" destOrd="0" presId="urn:microsoft.com/office/officeart/2005/8/layout/chevron1"/>
    <dgm:cxn modelId="{B9D27114-D72D-4FB3-ABAA-7E0E5E8694F1}" type="presParOf" srcId="{D32D1479-182D-4615-B264-8B63EA39715F}" destId="{9E4E42FA-AA24-44CA-9F43-689ED0A6BFA1}" srcOrd="5" destOrd="0" presId="urn:microsoft.com/office/officeart/2005/8/layout/chevron1"/>
    <dgm:cxn modelId="{DB232E9C-F0E6-41C1-85A7-FC759312E5A9}" type="presParOf" srcId="{D32D1479-182D-4615-B264-8B63EA39715F}" destId="{E52DCF45-80FB-42FB-B820-F9EE7833EBED}" srcOrd="6" destOrd="0" presId="urn:microsoft.com/office/officeart/2005/8/layout/chevron1"/>
    <dgm:cxn modelId="{5C47DE3C-9F53-4CBF-AA75-354F81C85A64}" type="presParOf" srcId="{D32D1479-182D-4615-B264-8B63EA39715F}" destId="{4AF3C37F-9DA3-444B-8842-A0F420A53F19}" srcOrd="7" destOrd="0" presId="urn:microsoft.com/office/officeart/2005/8/layout/chevron1"/>
    <dgm:cxn modelId="{DFD74D1D-A972-4688-A9F3-6A463C2A7822}" type="presParOf" srcId="{D32D1479-182D-4615-B264-8B63EA39715F}" destId="{4CC1F742-9078-41E9-8212-563F0A4F9224}" srcOrd="8" destOrd="0" presId="urn:microsoft.com/office/officeart/2005/8/layout/chevron1"/>
    <dgm:cxn modelId="{53207B07-03EE-4EB6-AA17-8D8151622EAD}" type="presParOf" srcId="{D32D1479-182D-4615-B264-8B63EA39715F}" destId="{A112874E-577E-47AC-AC14-0FE6C658CB2C}" srcOrd="9" destOrd="0" presId="urn:microsoft.com/office/officeart/2005/8/layout/chevron1"/>
    <dgm:cxn modelId="{BCE0B015-1110-404B-9FA9-C1371BAC0B6D}" type="presParOf" srcId="{D32D1479-182D-4615-B264-8B63EA39715F}" destId="{55E81C86-E2D3-4A6B-A03F-5D2255EE14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EB594D-2A3E-48D7-B242-9A69185224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69FB1E-A70C-454F-A5FB-6D6ADCBF317F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金利データの補間</a:t>
          </a:r>
        </a:p>
      </dgm:t>
    </dgm:pt>
    <dgm:pt modelId="{7A21ED59-DF1C-49C7-B559-B66D9A1D7EC9}" type="par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BC76CC1-16A8-4A44-80F4-838D0117F938}" type="sib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FC25F27C-3AA6-4161-92BE-41BE39D901FB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en-US" altLang="ja-JP" sz="1200" b="1" dirty="0"/>
            <a:t>Smith-Wilson</a:t>
          </a:r>
          <a:r>
            <a:rPr kumimoji="1" lang="ja-JP" altLang="en-US" sz="1200" b="1" dirty="0"/>
            <a:t>法</a:t>
          </a:r>
        </a:p>
      </dgm:t>
    </dgm:pt>
    <dgm:pt modelId="{D2B0A8B8-4D6F-4949-AAAC-B7F99EF4F45A}" type="par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96FAD81-553F-4090-8C7D-0CCC556B9580}" type="sib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CE86F6E8-5506-49A8-9181-3FE3CBBFF6F9}">
      <dgm:prSet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金利モデル</a:t>
          </a:r>
        </a:p>
      </dgm:t>
    </dgm:pt>
    <dgm:pt modelId="{B076D251-2CC0-4915-BEAA-36DC85D70D57}" type="par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27DEF8EB-2086-437C-A827-ED29A7771272}" type="sib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57F30081-057F-4DD4-8D50-326E19F3216F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リスク性資産モデル</a:t>
          </a:r>
        </a:p>
      </dgm:t>
    </dgm:pt>
    <dgm:pt modelId="{B980C485-2AA6-4758-893C-C6F8E39A9D54}" type="par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AB37207-FEC2-4AA6-9201-8DBE006E084B}" type="sib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C140E84-7C34-4AB4-85A5-8510380FCB12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確率論的シナリオ</a:t>
          </a:r>
        </a:p>
      </dgm:t>
    </dgm:pt>
    <dgm:pt modelId="{23AFB89E-82E7-43E7-BA6F-6A3254426A57}" type="par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793AFB7-9339-4721-87A9-C7051BCCFA1B}" type="sib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363FFAF-A412-47C8-AA4E-8040569D2CDD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kumimoji="1" lang="en-US" altLang="ja-JP" sz="1200" b="1" dirty="0"/>
            <a:t>CE</a:t>
          </a:r>
          <a:r>
            <a:rPr kumimoji="1" lang="ja-JP" altLang="en-US" sz="1200" b="1" dirty="0"/>
            <a:t>シナリオ</a:t>
          </a:r>
        </a:p>
      </dgm:t>
    </dgm:pt>
    <dgm:pt modelId="{56AEA6BF-7729-45AA-95F0-C7ABBC2D289C}" type="par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E8B513F5-3524-4CCE-80E2-BF3EAC04D7E9}" type="sib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D32D1479-182D-4615-B264-8B63EA39715F}" type="pres">
      <dgm:prSet presAssocID="{1CEB594D-2A3E-48D7-B242-9A6918522459}" presName="Name0" presStyleCnt="0">
        <dgm:presLayoutVars>
          <dgm:dir/>
          <dgm:animLvl val="lvl"/>
          <dgm:resizeHandles val="exact"/>
        </dgm:presLayoutVars>
      </dgm:prSet>
      <dgm:spPr/>
    </dgm:pt>
    <dgm:pt modelId="{125A0659-D6C9-425A-8BF2-1F901AEA6517}" type="pres">
      <dgm:prSet presAssocID="{9F69FB1E-A70C-454F-A5FB-6D6ADCBF31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9339AEC-E139-40F1-B89F-F180198F658F}" type="pres">
      <dgm:prSet presAssocID="{DBC76CC1-16A8-4A44-80F4-838D0117F938}" presName="parTxOnlySpace" presStyleCnt="0"/>
      <dgm:spPr/>
    </dgm:pt>
    <dgm:pt modelId="{BC2CCBA4-E3E6-4B34-8539-448AA372667A}" type="pres">
      <dgm:prSet presAssocID="{FC25F27C-3AA6-4161-92BE-41BE39D901FB}" presName="parTxOnly" presStyleLbl="node1" presStyleIdx="1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9426F692-BD13-4AA3-97E4-85C7D7DF87A8}" type="pres">
      <dgm:prSet presAssocID="{496FAD81-553F-4090-8C7D-0CCC556B9580}" presName="parTxOnlySpace" presStyleCnt="0"/>
      <dgm:spPr/>
    </dgm:pt>
    <dgm:pt modelId="{B0412006-C3E9-427A-BAA3-2F1D832CBE78}" type="pres">
      <dgm:prSet presAssocID="{7363FFAF-A412-47C8-AA4E-8040569D2CD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4E42FA-AA24-44CA-9F43-689ED0A6BFA1}" type="pres">
      <dgm:prSet presAssocID="{E8B513F5-3524-4CCE-80E2-BF3EAC04D7E9}" presName="parTxOnlySpace" presStyleCnt="0"/>
      <dgm:spPr/>
    </dgm:pt>
    <dgm:pt modelId="{E52DCF45-80FB-42FB-B820-F9EE7833EBED}" type="pres">
      <dgm:prSet presAssocID="{CE86F6E8-5506-49A8-9181-3FE3CBBFF6F9}" presName="parTxOnly" presStyleLbl="node1" presStyleIdx="3" presStyleCnt="6" custLinFactNeighborX="0">
        <dgm:presLayoutVars>
          <dgm:chMax val="0"/>
          <dgm:chPref val="0"/>
          <dgm:bulletEnabled val="1"/>
        </dgm:presLayoutVars>
      </dgm:prSet>
      <dgm:spPr/>
    </dgm:pt>
    <dgm:pt modelId="{4AF3C37F-9DA3-444B-8842-A0F420A53F19}" type="pres">
      <dgm:prSet presAssocID="{27DEF8EB-2086-437C-A827-ED29A7771272}" presName="parTxOnlySpace" presStyleCnt="0"/>
      <dgm:spPr/>
    </dgm:pt>
    <dgm:pt modelId="{4CC1F742-9078-41E9-8212-563F0A4F9224}" type="pres">
      <dgm:prSet presAssocID="{57F30081-057F-4DD4-8D50-326E19F3216F}" presName="parTxOnly" presStyleLbl="node1" presStyleIdx="4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A112874E-577E-47AC-AC14-0FE6C658CB2C}" type="pres">
      <dgm:prSet presAssocID="{7AB37207-FEC2-4AA6-9201-8DBE006E084B}" presName="parTxOnlySpace" presStyleCnt="0"/>
      <dgm:spPr/>
    </dgm:pt>
    <dgm:pt modelId="{55E81C86-E2D3-4A6B-A03F-5D2255EE14E5}" type="pres">
      <dgm:prSet presAssocID="{DC140E84-7C34-4AB4-85A5-8510380FCB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8D5715-5216-4DC8-97ED-95A63E4BA7A8}" srcId="{1CEB594D-2A3E-48D7-B242-9A6918522459}" destId="{7363FFAF-A412-47C8-AA4E-8040569D2CDD}" srcOrd="2" destOrd="0" parTransId="{56AEA6BF-7729-45AA-95F0-C7ABBC2D289C}" sibTransId="{E8B513F5-3524-4CCE-80E2-BF3EAC04D7E9}"/>
    <dgm:cxn modelId="{3E454622-60D4-4F3C-83DC-E44A4407F6D7}" type="presOf" srcId="{57F30081-057F-4DD4-8D50-326E19F3216F}" destId="{4CC1F742-9078-41E9-8212-563F0A4F9224}" srcOrd="0" destOrd="0" presId="urn:microsoft.com/office/officeart/2005/8/layout/chevron1"/>
    <dgm:cxn modelId="{F04D2933-03B5-4EAE-B4F2-48A200081DED}" srcId="{1CEB594D-2A3E-48D7-B242-9A6918522459}" destId="{CE86F6E8-5506-49A8-9181-3FE3CBBFF6F9}" srcOrd="3" destOrd="0" parTransId="{B076D251-2CC0-4915-BEAA-36DC85D70D57}" sibTransId="{27DEF8EB-2086-437C-A827-ED29A7771272}"/>
    <dgm:cxn modelId="{4238D25C-CF1F-4210-B23B-5D3F70AE1677}" type="presOf" srcId="{7363FFAF-A412-47C8-AA4E-8040569D2CDD}" destId="{B0412006-C3E9-427A-BAA3-2F1D832CBE78}" srcOrd="0" destOrd="0" presId="urn:microsoft.com/office/officeart/2005/8/layout/chevron1"/>
    <dgm:cxn modelId="{2AA4B846-C70E-4B64-9261-CDF0929746C0}" srcId="{1CEB594D-2A3E-48D7-B242-9A6918522459}" destId="{DC140E84-7C34-4AB4-85A5-8510380FCB12}" srcOrd="5" destOrd="0" parTransId="{23AFB89E-82E7-43E7-BA6F-6A3254426A57}" sibTransId="{4793AFB7-9339-4721-87A9-C7051BCCFA1B}"/>
    <dgm:cxn modelId="{5553B54A-D145-432E-BDB1-A3A59EFAA300}" type="presOf" srcId="{CE86F6E8-5506-49A8-9181-3FE3CBBFF6F9}" destId="{E52DCF45-80FB-42FB-B820-F9EE7833EBED}" srcOrd="0" destOrd="0" presId="urn:microsoft.com/office/officeart/2005/8/layout/chevron1"/>
    <dgm:cxn modelId="{0126E752-3BDF-46EF-9722-03C7A4783E84}" srcId="{1CEB594D-2A3E-48D7-B242-9A6918522459}" destId="{9F69FB1E-A70C-454F-A5FB-6D6ADCBF317F}" srcOrd="0" destOrd="0" parTransId="{7A21ED59-DF1C-49C7-B559-B66D9A1D7EC9}" sibTransId="{DBC76CC1-16A8-4A44-80F4-838D0117F938}"/>
    <dgm:cxn modelId="{F783A27A-6ED0-4B74-A2E7-F6C143459688}" type="presOf" srcId="{9F69FB1E-A70C-454F-A5FB-6D6ADCBF317F}" destId="{125A0659-D6C9-425A-8BF2-1F901AEA6517}" srcOrd="0" destOrd="0" presId="urn:microsoft.com/office/officeart/2005/8/layout/chevron1"/>
    <dgm:cxn modelId="{E7A89485-6142-45F6-BD8C-EA923338ADE1}" srcId="{1CEB594D-2A3E-48D7-B242-9A6918522459}" destId="{57F30081-057F-4DD4-8D50-326E19F3216F}" srcOrd="4" destOrd="0" parTransId="{B980C485-2AA6-4758-893C-C6F8E39A9D54}" sibTransId="{7AB37207-FEC2-4AA6-9201-8DBE006E084B}"/>
    <dgm:cxn modelId="{6C62B292-50BE-4335-932C-5A87D0E7BBEC}" type="presOf" srcId="{FC25F27C-3AA6-4161-92BE-41BE39D901FB}" destId="{BC2CCBA4-E3E6-4B34-8539-448AA372667A}" srcOrd="0" destOrd="0" presId="urn:microsoft.com/office/officeart/2005/8/layout/chevron1"/>
    <dgm:cxn modelId="{64CC5ABA-5263-4788-92F2-EB3333A32F7E}" type="presOf" srcId="{1CEB594D-2A3E-48D7-B242-9A6918522459}" destId="{D32D1479-182D-4615-B264-8B63EA39715F}" srcOrd="0" destOrd="0" presId="urn:microsoft.com/office/officeart/2005/8/layout/chevron1"/>
    <dgm:cxn modelId="{B6605ABF-E507-4C69-B4BC-11F51D79EC35}" srcId="{1CEB594D-2A3E-48D7-B242-9A6918522459}" destId="{FC25F27C-3AA6-4161-92BE-41BE39D901FB}" srcOrd="1" destOrd="0" parTransId="{D2B0A8B8-4D6F-4949-AAAC-B7F99EF4F45A}" sibTransId="{496FAD81-553F-4090-8C7D-0CCC556B9580}"/>
    <dgm:cxn modelId="{88389BF6-F16C-4B9F-AAA8-5D127A179279}" type="presOf" srcId="{DC140E84-7C34-4AB4-85A5-8510380FCB12}" destId="{55E81C86-E2D3-4A6B-A03F-5D2255EE14E5}" srcOrd="0" destOrd="0" presId="urn:microsoft.com/office/officeart/2005/8/layout/chevron1"/>
    <dgm:cxn modelId="{49604D96-4CD4-4071-B29A-25E2B1561B54}" type="presParOf" srcId="{D32D1479-182D-4615-B264-8B63EA39715F}" destId="{125A0659-D6C9-425A-8BF2-1F901AEA6517}" srcOrd="0" destOrd="0" presId="urn:microsoft.com/office/officeart/2005/8/layout/chevron1"/>
    <dgm:cxn modelId="{14C3AFD1-08FD-4611-B3BB-DC558D2C7451}" type="presParOf" srcId="{D32D1479-182D-4615-B264-8B63EA39715F}" destId="{D9339AEC-E139-40F1-B89F-F180198F658F}" srcOrd="1" destOrd="0" presId="urn:microsoft.com/office/officeart/2005/8/layout/chevron1"/>
    <dgm:cxn modelId="{3E47C9A8-2DC7-4DDF-800D-823F002E250A}" type="presParOf" srcId="{D32D1479-182D-4615-B264-8B63EA39715F}" destId="{BC2CCBA4-E3E6-4B34-8539-448AA372667A}" srcOrd="2" destOrd="0" presId="urn:microsoft.com/office/officeart/2005/8/layout/chevron1"/>
    <dgm:cxn modelId="{8FF4CA7B-6F5C-4D3B-A159-403BC860F748}" type="presParOf" srcId="{D32D1479-182D-4615-B264-8B63EA39715F}" destId="{9426F692-BD13-4AA3-97E4-85C7D7DF87A8}" srcOrd="3" destOrd="0" presId="urn:microsoft.com/office/officeart/2005/8/layout/chevron1"/>
    <dgm:cxn modelId="{6910708F-2FD8-475F-A440-3E4F042EED0E}" type="presParOf" srcId="{D32D1479-182D-4615-B264-8B63EA39715F}" destId="{B0412006-C3E9-427A-BAA3-2F1D832CBE78}" srcOrd="4" destOrd="0" presId="urn:microsoft.com/office/officeart/2005/8/layout/chevron1"/>
    <dgm:cxn modelId="{B9D27114-D72D-4FB3-ABAA-7E0E5E8694F1}" type="presParOf" srcId="{D32D1479-182D-4615-B264-8B63EA39715F}" destId="{9E4E42FA-AA24-44CA-9F43-689ED0A6BFA1}" srcOrd="5" destOrd="0" presId="urn:microsoft.com/office/officeart/2005/8/layout/chevron1"/>
    <dgm:cxn modelId="{DB232E9C-F0E6-41C1-85A7-FC759312E5A9}" type="presParOf" srcId="{D32D1479-182D-4615-B264-8B63EA39715F}" destId="{E52DCF45-80FB-42FB-B820-F9EE7833EBED}" srcOrd="6" destOrd="0" presId="urn:microsoft.com/office/officeart/2005/8/layout/chevron1"/>
    <dgm:cxn modelId="{5C47DE3C-9F53-4CBF-AA75-354F81C85A64}" type="presParOf" srcId="{D32D1479-182D-4615-B264-8B63EA39715F}" destId="{4AF3C37F-9DA3-444B-8842-A0F420A53F19}" srcOrd="7" destOrd="0" presId="urn:microsoft.com/office/officeart/2005/8/layout/chevron1"/>
    <dgm:cxn modelId="{DFD74D1D-A972-4688-A9F3-6A463C2A7822}" type="presParOf" srcId="{D32D1479-182D-4615-B264-8B63EA39715F}" destId="{4CC1F742-9078-41E9-8212-563F0A4F9224}" srcOrd="8" destOrd="0" presId="urn:microsoft.com/office/officeart/2005/8/layout/chevron1"/>
    <dgm:cxn modelId="{53207B07-03EE-4EB6-AA17-8D8151622EAD}" type="presParOf" srcId="{D32D1479-182D-4615-B264-8B63EA39715F}" destId="{A112874E-577E-47AC-AC14-0FE6C658CB2C}" srcOrd="9" destOrd="0" presId="urn:microsoft.com/office/officeart/2005/8/layout/chevron1"/>
    <dgm:cxn modelId="{BCE0B015-1110-404B-9FA9-C1371BAC0B6D}" type="presParOf" srcId="{D32D1479-182D-4615-B264-8B63EA39715F}" destId="{55E81C86-E2D3-4A6B-A03F-5D2255EE14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EB594D-2A3E-48D7-B242-9A69185224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69FB1E-A70C-454F-A5FB-6D6ADCBF317F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金利データの補間</a:t>
          </a:r>
        </a:p>
      </dgm:t>
    </dgm:pt>
    <dgm:pt modelId="{7A21ED59-DF1C-49C7-B559-B66D9A1D7EC9}" type="par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BC76CC1-16A8-4A44-80F4-838D0117F938}" type="sib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FC25F27C-3AA6-4161-92BE-41BE39D901FB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en-US" altLang="ja-JP" sz="1200" b="1" dirty="0"/>
            <a:t>Smith-Wilson</a:t>
          </a:r>
          <a:r>
            <a:rPr kumimoji="1" lang="ja-JP" altLang="en-US" sz="1200" b="1" dirty="0"/>
            <a:t>法</a:t>
          </a:r>
        </a:p>
      </dgm:t>
    </dgm:pt>
    <dgm:pt modelId="{D2B0A8B8-4D6F-4949-AAAC-B7F99EF4F45A}" type="par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96FAD81-553F-4090-8C7D-0CCC556B9580}" type="sib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CE86F6E8-5506-49A8-9181-3FE3CBBFF6F9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スワップション</a:t>
          </a:r>
        </a:p>
      </dgm:t>
    </dgm:pt>
    <dgm:pt modelId="{B076D251-2CC0-4915-BEAA-36DC85D70D57}" type="par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27DEF8EB-2086-437C-A827-ED29A7771272}" type="sib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57F30081-057F-4DD4-8D50-326E19F3216F}">
      <dgm:prSet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リスク性資産モデル</a:t>
          </a:r>
        </a:p>
      </dgm:t>
    </dgm:pt>
    <dgm:pt modelId="{B980C485-2AA6-4758-893C-C6F8E39A9D54}" type="par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AB37207-FEC2-4AA6-9201-8DBE006E084B}" type="sib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C140E84-7C34-4AB4-85A5-8510380FCB12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確率論的シナリオ</a:t>
          </a:r>
        </a:p>
      </dgm:t>
    </dgm:pt>
    <dgm:pt modelId="{23AFB89E-82E7-43E7-BA6F-6A3254426A57}" type="par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793AFB7-9339-4721-87A9-C7051BCCFA1B}" type="sib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363FFAF-A412-47C8-AA4E-8040569D2CDD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kumimoji="1" lang="en-US" altLang="ja-JP" sz="1200" b="1" dirty="0"/>
            <a:t>CE</a:t>
          </a:r>
          <a:r>
            <a:rPr kumimoji="1" lang="ja-JP" altLang="en-US" sz="1200" b="1" dirty="0"/>
            <a:t>シナリオ</a:t>
          </a:r>
        </a:p>
      </dgm:t>
    </dgm:pt>
    <dgm:pt modelId="{56AEA6BF-7729-45AA-95F0-C7ABBC2D289C}" type="par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E8B513F5-3524-4CCE-80E2-BF3EAC04D7E9}" type="sib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D32D1479-182D-4615-B264-8B63EA39715F}" type="pres">
      <dgm:prSet presAssocID="{1CEB594D-2A3E-48D7-B242-9A6918522459}" presName="Name0" presStyleCnt="0">
        <dgm:presLayoutVars>
          <dgm:dir/>
          <dgm:animLvl val="lvl"/>
          <dgm:resizeHandles val="exact"/>
        </dgm:presLayoutVars>
      </dgm:prSet>
      <dgm:spPr/>
    </dgm:pt>
    <dgm:pt modelId="{125A0659-D6C9-425A-8BF2-1F901AEA6517}" type="pres">
      <dgm:prSet presAssocID="{9F69FB1E-A70C-454F-A5FB-6D6ADCBF31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9339AEC-E139-40F1-B89F-F180198F658F}" type="pres">
      <dgm:prSet presAssocID="{DBC76CC1-16A8-4A44-80F4-838D0117F938}" presName="parTxOnlySpace" presStyleCnt="0"/>
      <dgm:spPr/>
    </dgm:pt>
    <dgm:pt modelId="{BC2CCBA4-E3E6-4B34-8539-448AA372667A}" type="pres">
      <dgm:prSet presAssocID="{FC25F27C-3AA6-4161-92BE-41BE39D901FB}" presName="parTxOnly" presStyleLbl="node1" presStyleIdx="1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9426F692-BD13-4AA3-97E4-85C7D7DF87A8}" type="pres">
      <dgm:prSet presAssocID="{496FAD81-553F-4090-8C7D-0CCC556B9580}" presName="parTxOnlySpace" presStyleCnt="0"/>
      <dgm:spPr/>
    </dgm:pt>
    <dgm:pt modelId="{B0412006-C3E9-427A-BAA3-2F1D832CBE78}" type="pres">
      <dgm:prSet presAssocID="{7363FFAF-A412-47C8-AA4E-8040569D2CD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4E42FA-AA24-44CA-9F43-689ED0A6BFA1}" type="pres">
      <dgm:prSet presAssocID="{E8B513F5-3524-4CCE-80E2-BF3EAC04D7E9}" presName="parTxOnlySpace" presStyleCnt="0"/>
      <dgm:spPr/>
    </dgm:pt>
    <dgm:pt modelId="{E52DCF45-80FB-42FB-B820-F9EE7833EBED}" type="pres">
      <dgm:prSet presAssocID="{CE86F6E8-5506-49A8-9181-3FE3CBBFF6F9}" presName="parTxOnly" presStyleLbl="node1" presStyleIdx="3" presStyleCnt="6" custLinFactNeighborX="0">
        <dgm:presLayoutVars>
          <dgm:chMax val="0"/>
          <dgm:chPref val="0"/>
          <dgm:bulletEnabled val="1"/>
        </dgm:presLayoutVars>
      </dgm:prSet>
      <dgm:spPr/>
    </dgm:pt>
    <dgm:pt modelId="{4AF3C37F-9DA3-444B-8842-A0F420A53F19}" type="pres">
      <dgm:prSet presAssocID="{27DEF8EB-2086-437C-A827-ED29A7771272}" presName="parTxOnlySpace" presStyleCnt="0"/>
      <dgm:spPr/>
    </dgm:pt>
    <dgm:pt modelId="{4CC1F742-9078-41E9-8212-563F0A4F9224}" type="pres">
      <dgm:prSet presAssocID="{57F30081-057F-4DD4-8D50-326E19F3216F}" presName="parTxOnly" presStyleLbl="node1" presStyleIdx="4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A112874E-577E-47AC-AC14-0FE6C658CB2C}" type="pres">
      <dgm:prSet presAssocID="{7AB37207-FEC2-4AA6-9201-8DBE006E084B}" presName="parTxOnlySpace" presStyleCnt="0"/>
      <dgm:spPr/>
    </dgm:pt>
    <dgm:pt modelId="{55E81C86-E2D3-4A6B-A03F-5D2255EE14E5}" type="pres">
      <dgm:prSet presAssocID="{DC140E84-7C34-4AB4-85A5-8510380FCB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8D5715-5216-4DC8-97ED-95A63E4BA7A8}" srcId="{1CEB594D-2A3E-48D7-B242-9A6918522459}" destId="{7363FFAF-A412-47C8-AA4E-8040569D2CDD}" srcOrd="2" destOrd="0" parTransId="{56AEA6BF-7729-45AA-95F0-C7ABBC2D289C}" sibTransId="{E8B513F5-3524-4CCE-80E2-BF3EAC04D7E9}"/>
    <dgm:cxn modelId="{3E454622-60D4-4F3C-83DC-E44A4407F6D7}" type="presOf" srcId="{57F30081-057F-4DD4-8D50-326E19F3216F}" destId="{4CC1F742-9078-41E9-8212-563F0A4F9224}" srcOrd="0" destOrd="0" presId="urn:microsoft.com/office/officeart/2005/8/layout/chevron1"/>
    <dgm:cxn modelId="{F04D2933-03B5-4EAE-B4F2-48A200081DED}" srcId="{1CEB594D-2A3E-48D7-B242-9A6918522459}" destId="{CE86F6E8-5506-49A8-9181-3FE3CBBFF6F9}" srcOrd="3" destOrd="0" parTransId="{B076D251-2CC0-4915-BEAA-36DC85D70D57}" sibTransId="{27DEF8EB-2086-437C-A827-ED29A7771272}"/>
    <dgm:cxn modelId="{4238D25C-CF1F-4210-B23B-5D3F70AE1677}" type="presOf" srcId="{7363FFAF-A412-47C8-AA4E-8040569D2CDD}" destId="{B0412006-C3E9-427A-BAA3-2F1D832CBE78}" srcOrd="0" destOrd="0" presId="urn:microsoft.com/office/officeart/2005/8/layout/chevron1"/>
    <dgm:cxn modelId="{2AA4B846-C70E-4B64-9261-CDF0929746C0}" srcId="{1CEB594D-2A3E-48D7-B242-9A6918522459}" destId="{DC140E84-7C34-4AB4-85A5-8510380FCB12}" srcOrd="5" destOrd="0" parTransId="{23AFB89E-82E7-43E7-BA6F-6A3254426A57}" sibTransId="{4793AFB7-9339-4721-87A9-C7051BCCFA1B}"/>
    <dgm:cxn modelId="{5553B54A-D145-432E-BDB1-A3A59EFAA300}" type="presOf" srcId="{CE86F6E8-5506-49A8-9181-3FE3CBBFF6F9}" destId="{E52DCF45-80FB-42FB-B820-F9EE7833EBED}" srcOrd="0" destOrd="0" presId="urn:microsoft.com/office/officeart/2005/8/layout/chevron1"/>
    <dgm:cxn modelId="{0126E752-3BDF-46EF-9722-03C7A4783E84}" srcId="{1CEB594D-2A3E-48D7-B242-9A6918522459}" destId="{9F69FB1E-A70C-454F-A5FB-6D6ADCBF317F}" srcOrd="0" destOrd="0" parTransId="{7A21ED59-DF1C-49C7-B559-B66D9A1D7EC9}" sibTransId="{DBC76CC1-16A8-4A44-80F4-838D0117F938}"/>
    <dgm:cxn modelId="{F783A27A-6ED0-4B74-A2E7-F6C143459688}" type="presOf" srcId="{9F69FB1E-A70C-454F-A5FB-6D6ADCBF317F}" destId="{125A0659-D6C9-425A-8BF2-1F901AEA6517}" srcOrd="0" destOrd="0" presId="urn:microsoft.com/office/officeart/2005/8/layout/chevron1"/>
    <dgm:cxn modelId="{E7A89485-6142-45F6-BD8C-EA923338ADE1}" srcId="{1CEB594D-2A3E-48D7-B242-9A6918522459}" destId="{57F30081-057F-4DD4-8D50-326E19F3216F}" srcOrd="4" destOrd="0" parTransId="{B980C485-2AA6-4758-893C-C6F8E39A9D54}" sibTransId="{7AB37207-FEC2-4AA6-9201-8DBE006E084B}"/>
    <dgm:cxn modelId="{6C62B292-50BE-4335-932C-5A87D0E7BBEC}" type="presOf" srcId="{FC25F27C-3AA6-4161-92BE-41BE39D901FB}" destId="{BC2CCBA4-E3E6-4B34-8539-448AA372667A}" srcOrd="0" destOrd="0" presId="urn:microsoft.com/office/officeart/2005/8/layout/chevron1"/>
    <dgm:cxn modelId="{64CC5ABA-5263-4788-92F2-EB3333A32F7E}" type="presOf" srcId="{1CEB594D-2A3E-48D7-B242-9A6918522459}" destId="{D32D1479-182D-4615-B264-8B63EA39715F}" srcOrd="0" destOrd="0" presId="urn:microsoft.com/office/officeart/2005/8/layout/chevron1"/>
    <dgm:cxn modelId="{B6605ABF-E507-4C69-B4BC-11F51D79EC35}" srcId="{1CEB594D-2A3E-48D7-B242-9A6918522459}" destId="{FC25F27C-3AA6-4161-92BE-41BE39D901FB}" srcOrd="1" destOrd="0" parTransId="{D2B0A8B8-4D6F-4949-AAAC-B7F99EF4F45A}" sibTransId="{496FAD81-553F-4090-8C7D-0CCC556B9580}"/>
    <dgm:cxn modelId="{88389BF6-F16C-4B9F-AAA8-5D127A179279}" type="presOf" srcId="{DC140E84-7C34-4AB4-85A5-8510380FCB12}" destId="{55E81C86-E2D3-4A6B-A03F-5D2255EE14E5}" srcOrd="0" destOrd="0" presId="urn:microsoft.com/office/officeart/2005/8/layout/chevron1"/>
    <dgm:cxn modelId="{49604D96-4CD4-4071-B29A-25E2B1561B54}" type="presParOf" srcId="{D32D1479-182D-4615-B264-8B63EA39715F}" destId="{125A0659-D6C9-425A-8BF2-1F901AEA6517}" srcOrd="0" destOrd="0" presId="urn:microsoft.com/office/officeart/2005/8/layout/chevron1"/>
    <dgm:cxn modelId="{14C3AFD1-08FD-4611-B3BB-DC558D2C7451}" type="presParOf" srcId="{D32D1479-182D-4615-B264-8B63EA39715F}" destId="{D9339AEC-E139-40F1-B89F-F180198F658F}" srcOrd="1" destOrd="0" presId="urn:microsoft.com/office/officeart/2005/8/layout/chevron1"/>
    <dgm:cxn modelId="{3E47C9A8-2DC7-4DDF-800D-823F002E250A}" type="presParOf" srcId="{D32D1479-182D-4615-B264-8B63EA39715F}" destId="{BC2CCBA4-E3E6-4B34-8539-448AA372667A}" srcOrd="2" destOrd="0" presId="urn:microsoft.com/office/officeart/2005/8/layout/chevron1"/>
    <dgm:cxn modelId="{8FF4CA7B-6F5C-4D3B-A159-403BC860F748}" type="presParOf" srcId="{D32D1479-182D-4615-B264-8B63EA39715F}" destId="{9426F692-BD13-4AA3-97E4-85C7D7DF87A8}" srcOrd="3" destOrd="0" presId="urn:microsoft.com/office/officeart/2005/8/layout/chevron1"/>
    <dgm:cxn modelId="{6910708F-2FD8-475F-A440-3E4F042EED0E}" type="presParOf" srcId="{D32D1479-182D-4615-B264-8B63EA39715F}" destId="{B0412006-C3E9-427A-BAA3-2F1D832CBE78}" srcOrd="4" destOrd="0" presId="urn:microsoft.com/office/officeart/2005/8/layout/chevron1"/>
    <dgm:cxn modelId="{B9D27114-D72D-4FB3-ABAA-7E0E5E8694F1}" type="presParOf" srcId="{D32D1479-182D-4615-B264-8B63EA39715F}" destId="{9E4E42FA-AA24-44CA-9F43-689ED0A6BFA1}" srcOrd="5" destOrd="0" presId="urn:microsoft.com/office/officeart/2005/8/layout/chevron1"/>
    <dgm:cxn modelId="{DB232E9C-F0E6-41C1-85A7-FC759312E5A9}" type="presParOf" srcId="{D32D1479-182D-4615-B264-8B63EA39715F}" destId="{E52DCF45-80FB-42FB-B820-F9EE7833EBED}" srcOrd="6" destOrd="0" presId="urn:microsoft.com/office/officeart/2005/8/layout/chevron1"/>
    <dgm:cxn modelId="{5C47DE3C-9F53-4CBF-AA75-354F81C85A64}" type="presParOf" srcId="{D32D1479-182D-4615-B264-8B63EA39715F}" destId="{4AF3C37F-9DA3-444B-8842-A0F420A53F19}" srcOrd="7" destOrd="0" presId="urn:microsoft.com/office/officeart/2005/8/layout/chevron1"/>
    <dgm:cxn modelId="{DFD74D1D-A972-4688-A9F3-6A463C2A7822}" type="presParOf" srcId="{D32D1479-182D-4615-B264-8B63EA39715F}" destId="{4CC1F742-9078-41E9-8212-563F0A4F9224}" srcOrd="8" destOrd="0" presId="urn:microsoft.com/office/officeart/2005/8/layout/chevron1"/>
    <dgm:cxn modelId="{53207B07-03EE-4EB6-AA17-8D8151622EAD}" type="presParOf" srcId="{D32D1479-182D-4615-B264-8B63EA39715F}" destId="{A112874E-577E-47AC-AC14-0FE6C658CB2C}" srcOrd="9" destOrd="0" presId="urn:microsoft.com/office/officeart/2005/8/layout/chevron1"/>
    <dgm:cxn modelId="{BCE0B015-1110-404B-9FA9-C1371BAC0B6D}" type="presParOf" srcId="{D32D1479-182D-4615-B264-8B63EA39715F}" destId="{55E81C86-E2D3-4A6B-A03F-5D2255EE14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EB594D-2A3E-48D7-B242-9A69185224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69FB1E-A70C-454F-A5FB-6D6ADCBF317F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金利データの補間</a:t>
          </a:r>
        </a:p>
      </dgm:t>
    </dgm:pt>
    <dgm:pt modelId="{7A21ED59-DF1C-49C7-B559-B66D9A1D7EC9}" type="par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BC76CC1-16A8-4A44-80F4-838D0117F938}" type="sib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FC25F27C-3AA6-4161-92BE-41BE39D901FB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en-US" altLang="ja-JP" sz="1200" b="1" dirty="0"/>
            <a:t>Smith-Wilson</a:t>
          </a:r>
          <a:r>
            <a:rPr kumimoji="1" lang="ja-JP" altLang="en-US" sz="1200" b="1" dirty="0"/>
            <a:t>法</a:t>
          </a:r>
        </a:p>
      </dgm:t>
    </dgm:pt>
    <dgm:pt modelId="{D2B0A8B8-4D6F-4949-AAAC-B7F99EF4F45A}" type="par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96FAD81-553F-4090-8C7D-0CCC556B9580}" type="sib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CE86F6E8-5506-49A8-9181-3FE3CBBFF6F9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スワップション</a:t>
          </a:r>
        </a:p>
      </dgm:t>
    </dgm:pt>
    <dgm:pt modelId="{B076D251-2CC0-4915-BEAA-36DC85D70D57}" type="par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27DEF8EB-2086-437C-A827-ED29A7771272}" type="sib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57F30081-057F-4DD4-8D50-326E19F3216F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リスク性資産モデル</a:t>
          </a:r>
        </a:p>
      </dgm:t>
    </dgm:pt>
    <dgm:pt modelId="{B980C485-2AA6-4758-893C-C6F8E39A9D54}" type="par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AB37207-FEC2-4AA6-9201-8DBE006E084B}" type="sib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C140E84-7C34-4AB4-85A5-8510380FCB12}">
      <dgm:prSet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確率論的シナリオ</a:t>
          </a:r>
        </a:p>
      </dgm:t>
    </dgm:pt>
    <dgm:pt modelId="{23AFB89E-82E7-43E7-BA6F-6A3254426A57}" type="par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793AFB7-9339-4721-87A9-C7051BCCFA1B}" type="sib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363FFAF-A412-47C8-AA4E-8040569D2CDD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kumimoji="1" lang="en-US" altLang="ja-JP" sz="1200" b="1" dirty="0"/>
            <a:t>CE</a:t>
          </a:r>
          <a:r>
            <a:rPr kumimoji="1" lang="ja-JP" altLang="en-US" sz="1200" b="1" dirty="0"/>
            <a:t>シナリオ</a:t>
          </a:r>
        </a:p>
      </dgm:t>
    </dgm:pt>
    <dgm:pt modelId="{56AEA6BF-7729-45AA-95F0-C7ABBC2D289C}" type="par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E8B513F5-3524-4CCE-80E2-BF3EAC04D7E9}" type="sib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D32D1479-182D-4615-B264-8B63EA39715F}" type="pres">
      <dgm:prSet presAssocID="{1CEB594D-2A3E-48D7-B242-9A6918522459}" presName="Name0" presStyleCnt="0">
        <dgm:presLayoutVars>
          <dgm:dir/>
          <dgm:animLvl val="lvl"/>
          <dgm:resizeHandles val="exact"/>
        </dgm:presLayoutVars>
      </dgm:prSet>
      <dgm:spPr/>
    </dgm:pt>
    <dgm:pt modelId="{125A0659-D6C9-425A-8BF2-1F901AEA6517}" type="pres">
      <dgm:prSet presAssocID="{9F69FB1E-A70C-454F-A5FB-6D6ADCBF31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9339AEC-E139-40F1-B89F-F180198F658F}" type="pres">
      <dgm:prSet presAssocID="{DBC76CC1-16A8-4A44-80F4-838D0117F938}" presName="parTxOnlySpace" presStyleCnt="0"/>
      <dgm:spPr/>
    </dgm:pt>
    <dgm:pt modelId="{BC2CCBA4-E3E6-4B34-8539-448AA372667A}" type="pres">
      <dgm:prSet presAssocID="{FC25F27C-3AA6-4161-92BE-41BE39D901FB}" presName="parTxOnly" presStyleLbl="node1" presStyleIdx="1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9426F692-BD13-4AA3-97E4-85C7D7DF87A8}" type="pres">
      <dgm:prSet presAssocID="{496FAD81-553F-4090-8C7D-0CCC556B9580}" presName="parTxOnlySpace" presStyleCnt="0"/>
      <dgm:spPr/>
    </dgm:pt>
    <dgm:pt modelId="{B0412006-C3E9-427A-BAA3-2F1D832CBE78}" type="pres">
      <dgm:prSet presAssocID="{7363FFAF-A412-47C8-AA4E-8040569D2CD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4E42FA-AA24-44CA-9F43-689ED0A6BFA1}" type="pres">
      <dgm:prSet presAssocID="{E8B513F5-3524-4CCE-80E2-BF3EAC04D7E9}" presName="parTxOnlySpace" presStyleCnt="0"/>
      <dgm:spPr/>
    </dgm:pt>
    <dgm:pt modelId="{E52DCF45-80FB-42FB-B820-F9EE7833EBED}" type="pres">
      <dgm:prSet presAssocID="{CE86F6E8-5506-49A8-9181-3FE3CBBFF6F9}" presName="parTxOnly" presStyleLbl="node1" presStyleIdx="3" presStyleCnt="6" custLinFactNeighborX="0">
        <dgm:presLayoutVars>
          <dgm:chMax val="0"/>
          <dgm:chPref val="0"/>
          <dgm:bulletEnabled val="1"/>
        </dgm:presLayoutVars>
      </dgm:prSet>
      <dgm:spPr/>
    </dgm:pt>
    <dgm:pt modelId="{4AF3C37F-9DA3-444B-8842-A0F420A53F19}" type="pres">
      <dgm:prSet presAssocID="{27DEF8EB-2086-437C-A827-ED29A7771272}" presName="parTxOnlySpace" presStyleCnt="0"/>
      <dgm:spPr/>
    </dgm:pt>
    <dgm:pt modelId="{4CC1F742-9078-41E9-8212-563F0A4F9224}" type="pres">
      <dgm:prSet presAssocID="{57F30081-057F-4DD4-8D50-326E19F3216F}" presName="parTxOnly" presStyleLbl="node1" presStyleIdx="4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A112874E-577E-47AC-AC14-0FE6C658CB2C}" type="pres">
      <dgm:prSet presAssocID="{7AB37207-FEC2-4AA6-9201-8DBE006E084B}" presName="parTxOnlySpace" presStyleCnt="0"/>
      <dgm:spPr/>
    </dgm:pt>
    <dgm:pt modelId="{55E81C86-E2D3-4A6B-A03F-5D2255EE14E5}" type="pres">
      <dgm:prSet presAssocID="{DC140E84-7C34-4AB4-85A5-8510380FCB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8D5715-5216-4DC8-97ED-95A63E4BA7A8}" srcId="{1CEB594D-2A3E-48D7-B242-9A6918522459}" destId="{7363FFAF-A412-47C8-AA4E-8040569D2CDD}" srcOrd="2" destOrd="0" parTransId="{56AEA6BF-7729-45AA-95F0-C7ABBC2D289C}" sibTransId="{E8B513F5-3524-4CCE-80E2-BF3EAC04D7E9}"/>
    <dgm:cxn modelId="{3E454622-60D4-4F3C-83DC-E44A4407F6D7}" type="presOf" srcId="{57F30081-057F-4DD4-8D50-326E19F3216F}" destId="{4CC1F742-9078-41E9-8212-563F0A4F9224}" srcOrd="0" destOrd="0" presId="urn:microsoft.com/office/officeart/2005/8/layout/chevron1"/>
    <dgm:cxn modelId="{F04D2933-03B5-4EAE-B4F2-48A200081DED}" srcId="{1CEB594D-2A3E-48D7-B242-9A6918522459}" destId="{CE86F6E8-5506-49A8-9181-3FE3CBBFF6F9}" srcOrd="3" destOrd="0" parTransId="{B076D251-2CC0-4915-BEAA-36DC85D70D57}" sibTransId="{27DEF8EB-2086-437C-A827-ED29A7771272}"/>
    <dgm:cxn modelId="{4238D25C-CF1F-4210-B23B-5D3F70AE1677}" type="presOf" srcId="{7363FFAF-A412-47C8-AA4E-8040569D2CDD}" destId="{B0412006-C3E9-427A-BAA3-2F1D832CBE78}" srcOrd="0" destOrd="0" presId="urn:microsoft.com/office/officeart/2005/8/layout/chevron1"/>
    <dgm:cxn modelId="{2AA4B846-C70E-4B64-9261-CDF0929746C0}" srcId="{1CEB594D-2A3E-48D7-B242-9A6918522459}" destId="{DC140E84-7C34-4AB4-85A5-8510380FCB12}" srcOrd="5" destOrd="0" parTransId="{23AFB89E-82E7-43E7-BA6F-6A3254426A57}" sibTransId="{4793AFB7-9339-4721-87A9-C7051BCCFA1B}"/>
    <dgm:cxn modelId="{5553B54A-D145-432E-BDB1-A3A59EFAA300}" type="presOf" srcId="{CE86F6E8-5506-49A8-9181-3FE3CBBFF6F9}" destId="{E52DCF45-80FB-42FB-B820-F9EE7833EBED}" srcOrd="0" destOrd="0" presId="urn:microsoft.com/office/officeart/2005/8/layout/chevron1"/>
    <dgm:cxn modelId="{0126E752-3BDF-46EF-9722-03C7A4783E84}" srcId="{1CEB594D-2A3E-48D7-B242-9A6918522459}" destId="{9F69FB1E-A70C-454F-A5FB-6D6ADCBF317F}" srcOrd="0" destOrd="0" parTransId="{7A21ED59-DF1C-49C7-B559-B66D9A1D7EC9}" sibTransId="{DBC76CC1-16A8-4A44-80F4-838D0117F938}"/>
    <dgm:cxn modelId="{F783A27A-6ED0-4B74-A2E7-F6C143459688}" type="presOf" srcId="{9F69FB1E-A70C-454F-A5FB-6D6ADCBF317F}" destId="{125A0659-D6C9-425A-8BF2-1F901AEA6517}" srcOrd="0" destOrd="0" presId="urn:microsoft.com/office/officeart/2005/8/layout/chevron1"/>
    <dgm:cxn modelId="{E7A89485-6142-45F6-BD8C-EA923338ADE1}" srcId="{1CEB594D-2A3E-48D7-B242-9A6918522459}" destId="{57F30081-057F-4DD4-8D50-326E19F3216F}" srcOrd="4" destOrd="0" parTransId="{B980C485-2AA6-4758-893C-C6F8E39A9D54}" sibTransId="{7AB37207-FEC2-4AA6-9201-8DBE006E084B}"/>
    <dgm:cxn modelId="{6C62B292-50BE-4335-932C-5A87D0E7BBEC}" type="presOf" srcId="{FC25F27C-3AA6-4161-92BE-41BE39D901FB}" destId="{BC2CCBA4-E3E6-4B34-8539-448AA372667A}" srcOrd="0" destOrd="0" presId="urn:microsoft.com/office/officeart/2005/8/layout/chevron1"/>
    <dgm:cxn modelId="{64CC5ABA-5263-4788-92F2-EB3333A32F7E}" type="presOf" srcId="{1CEB594D-2A3E-48D7-B242-9A6918522459}" destId="{D32D1479-182D-4615-B264-8B63EA39715F}" srcOrd="0" destOrd="0" presId="urn:microsoft.com/office/officeart/2005/8/layout/chevron1"/>
    <dgm:cxn modelId="{B6605ABF-E507-4C69-B4BC-11F51D79EC35}" srcId="{1CEB594D-2A3E-48D7-B242-9A6918522459}" destId="{FC25F27C-3AA6-4161-92BE-41BE39D901FB}" srcOrd="1" destOrd="0" parTransId="{D2B0A8B8-4D6F-4949-AAAC-B7F99EF4F45A}" sibTransId="{496FAD81-553F-4090-8C7D-0CCC556B9580}"/>
    <dgm:cxn modelId="{88389BF6-F16C-4B9F-AAA8-5D127A179279}" type="presOf" srcId="{DC140E84-7C34-4AB4-85A5-8510380FCB12}" destId="{55E81C86-E2D3-4A6B-A03F-5D2255EE14E5}" srcOrd="0" destOrd="0" presId="urn:microsoft.com/office/officeart/2005/8/layout/chevron1"/>
    <dgm:cxn modelId="{49604D96-4CD4-4071-B29A-25E2B1561B54}" type="presParOf" srcId="{D32D1479-182D-4615-B264-8B63EA39715F}" destId="{125A0659-D6C9-425A-8BF2-1F901AEA6517}" srcOrd="0" destOrd="0" presId="urn:microsoft.com/office/officeart/2005/8/layout/chevron1"/>
    <dgm:cxn modelId="{14C3AFD1-08FD-4611-B3BB-DC558D2C7451}" type="presParOf" srcId="{D32D1479-182D-4615-B264-8B63EA39715F}" destId="{D9339AEC-E139-40F1-B89F-F180198F658F}" srcOrd="1" destOrd="0" presId="urn:microsoft.com/office/officeart/2005/8/layout/chevron1"/>
    <dgm:cxn modelId="{3E47C9A8-2DC7-4DDF-800D-823F002E250A}" type="presParOf" srcId="{D32D1479-182D-4615-B264-8B63EA39715F}" destId="{BC2CCBA4-E3E6-4B34-8539-448AA372667A}" srcOrd="2" destOrd="0" presId="urn:microsoft.com/office/officeart/2005/8/layout/chevron1"/>
    <dgm:cxn modelId="{8FF4CA7B-6F5C-4D3B-A159-403BC860F748}" type="presParOf" srcId="{D32D1479-182D-4615-B264-8B63EA39715F}" destId="{9426F692-BD13-4AA3-97E4-85C7D7DF87A8}" srcOrd="3" destOrd="0" presId="urn:microsoft.com/office/officeart/2005/8/layout/chevron1"/>
    <dgm:cxn modelId="{6910708F-2FD8-475F-A440-3E4F042EED0E}" type="presParOf" srcId="{D32D1479-182D-4615-B264-8B63EA39715F}" destId="{B0412006-C3E9-427A-BAA3-2F1D832CBE78}" srcOrd="4" destOrd="0" presId="urn:microsoft.com/office/officeart/2005/8/layout/chevron1"/>
    <dgm:cxn modelId="{B9D27114-D72D-4FB3-ABAA-7E0E5E8694F1}" type="presParOf" srcId="{D32D1479-182D-4615-B264-8B63EA39715F}" destId="{9E4E42FA-AA24-44CA-9F43-689ED0A6BFA1}" srcOrd="5" destOrd="0" presId="urn:microsoft.com/office/officeart/2005/8/layout/chevron1"/>
    <dgm:cxn modelId="{DB232E9C-F0E6-41C1-85A7-FC759312E5A9}" type="presParOf" srcId="{D32D1479-182D-4615-B264-8B63EA39715F}" destId="{E52DCF45-80FB-42FB-B820-F9EE7833EBED}" srcOrd="6" destOrd="0" presId="urn:microsoft.com/office/officeart/2005/8/layout/chevron1"/>
    <dgm:cxn modelId="{5C47DE3C-9F53-4CBF-AA75-354F81C85A64}" type="presParOf" srcId="{D32D1479-182D-4615-B264-8B63EA39715F}" destId="{4AF3C37F-9DA3-444B-8842-A0F420A53F19}" srcOrd="7" destOrd="0" presId="urn:microsoft.com/office/officeart/2005/8/layout/chevron1"/>
    <dgm:cxn modelId="{DFD74D1D-A972-4688-A9F3-6A463C2A7822}" type="presParOf" srcId="{D32D1479-182D-4615-B264-8B63EA39715F}" destId="{4CC1F742-9078-41E9-8212-563F0A4F9224}" srcOrd="8" destOrd="0" presId="urn:microsoft.com/office/officeart/2005/8/layout/chevron1"/>
    <dgm:cxn modelId="{53207B07-03EE-4EB6-AA17-8D8151622EAD}" type="presParOf" srcId="{D32D1479-182D-4615-B264-8B63EA39715F}" destId="{A112874E-577E-47AC-AC14-0FE6C658CB2C}" srcOrd="9" destOrd="0" presId="urn:microsoft.com/office/officeart/2005/8/layout/chevron1"/>
    <dgm:cxn modelId="{BCE0B015-1110-404B-9FA9-C1371BAC0B6D}" type="presParOf" srcId="{D32D1479-182D-4615-B264-8B63EA39715F}" destId="{55E81C86-E2D3-4A6B-A03F-5D2255EE14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EB594D-2A3E-48D7-B242-9A69185224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69FB1E-A70C-454F-A5FB-6D6ADCBF317F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金利データの補間</a:t>
          </a:r>
        </a:p>
      </dgm:t>
    </dgm:pt>
    <dgm:pt modelId="{7A21ED59-DF1C-49C7-B559-B66D9A1D7EC9}" type="par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BC76CC1-16A8-4A44-80F4-838D0117F938}" type="sibTrans" cxnId="{0126E752-3BDF-46EF-9722-03C7A4783E84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FC25F27C-3AA6-4161-92BE-41BE39D901FB}">
      <dgm:prSet phldrT="[テキスト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en-US" altLang="ja-JP" sz="1200" b="1" dirty="0"/>
            <a:t>Smith-Wilson</a:t>
          </a:r>
          <a:r>
            <a:rPr kumimoji="1" lang="ja-JP" altLang="en-US" sz="1200" b="1" dirty="0"/>
            <a:t>法</a:t>
          </a:r>
        </a:p>
      </dgm:t>
    </dgm:pt>
    <dgm:pt modelId="{D2B0A8B8-4D6F-4949-AAAC-B7F99EF4F45A}" type="par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96FAD81-553F-4090-8C7D-0CCC556B9580}" type="sibTrans" cxnId="{B6605ABF-E507-4C69-B4BC-11F51D79EC35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CE86F6E8-5506-49A8-9181-3FE3CBBFF6F9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スワップション</a:t>
          </a:r>
        </a:p>
      </dgm:t>
    </dgm:pt>
    <dgm:pt modelId="{B076D251-2CC0-4915-BEAA-36DC85D70D57}" type="par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27DEF8EB-2086-437C-A827-ED29A7771272}" type="sibTrans" cxnId="{F04D2933-03B5-4EAE-B4F2-48A200081DED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57F30081-057F-4DD4-8D50-326E19F3216F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リスク性資産モデル</a:t>
          </a:r>
        </a:p>
      </dgm:t>
    </dgm:pt>
    <dgm:pt modelId="{B980C485-2AA6-4758-893C-C6F8E39A9D54}" type="par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AB37207-FEC2-4AA6-9201-8DBE006E084B}" type="sibTrans" cxnId="{E7A89485-6142-45F6-BD8C-EA923338ADE1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DC140E84-7C34-4AB4-85A5-8510380FCB12}">
      <dgm:prSet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algn="ctr"/>
          <a:r>
            <a:rPr kumimoji="1" lang="ja-JP" altLang="en-US" sz="1200" b="1" dirty="0"/>
            <a:t>確率論的シナリオ</a:t>
          </a:r>
        </a:p>
      </dgm:t>
    </dgm:pt>
    <dgm:pt modelId="{23AFB89E-82E7-43E7-BA6F-6A3254426A57}" type="par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4793AFB7-9339-4721-87A9-C7051BCCFA1B}" type="sibTrans" cxnId="{2AA4B846-C70E-4B64-9261-CDF0929746C0}">
      <dgm:prSet/>
      <dgm:spPr/>
      <dgm:t>
        <a:bodyPr/>
        <a:lstStyle/>
        <a:p>
          <a:pPr algn="ctr"/>
          <a:endParaRPr kumimoji="1" lang="ja-JP" altLang="en-US" sz="1200" b="1"/>
        </a:p>
      </dgm:t>
    </dgm:pt>
    <dgm:pt modelId="{7363FFAF-A412-47C8-AA4E-8040569D2CDD}">
      <dgm:prSet custT="1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kumimoji="1" lang="en-US" altLang="ja-JP" sz="1200" b="1" dirty="0"/>
            <a:t>CE</a:t>
          </a:r>
          <a:r>
            <a:rPr kumimoji="1" lang="ja-JP" altLang="en-US" sz="1200" b="1" dirty="0"/>
            <a:t>シナリオ</a:t>
          </a:r>
        </a:p>
      </dgm:t>
    </dgm:pt>
    <dgm:pt modelId="{56AEA6BF-7729-45AA-95F0-C7ABBC2D289C}" type="par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E8B513F5-3524-4CCE-80E2-BF3EAC04D7E9}" type="sibTrans" cxnId="{F28D5715-5216-4DC8-97ED-95A63E4BA7A8}">
      <dgm:prSet/>
      <dgm:spPr/>
      <dgm:t>
        <a:bodyPr/>
        <a:lstStyle/>
        <a:p>
          <a:endParaRPr kumimoji="1" lang="ja-JP" altLang="en-US"/>
        </a:p>
      </dgm:t>
    </dgm:pt>
    <dgm:pt modelId="{D32D1479-182D-4615-B264-8B63EA39715F}" type="pres">
      <dgm:prSet presAssocID="{1CEB594D-2A3E-48D7-B242-9A6918522459}" presName="Name0" presStyleCnt="0">
        <dgm:presLayoutVars>
          <dgm:dir/>
          <dgm:animLvl val="lvl"/>
          <dgm:resizeHandles val="exact"/>
        </dgm:presLayoutVars>
      </dgm:prSet>
      <dgm:spPr/>
    </dgm:pt>
    <dgm:pt modelId="{125A0659-D6C9-425A-8BF2-1F901AEA6517}" type="pres">
      <dgm:prSet presAssocID="{9F69FB1E-A70C-454F-A5FB-6D6ADCBF31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9339AEC-E139-40F1-B89F-F180198F658F}" type="pres">
      <dgm:prSet presAssocID="{DBC76CC1-16A8-4A44-80F4-838D0117F938}" presName="parTxOnlySpace" presStyleCnt="0"/>
      <dgm:spPr/>
    </dgm:pt>
    <dgm:pt modelId="{BC2CCBA4-E3E6-4B34-8539-448AA372667A}" type="pres">
      <dgm:prSet presAssocID="{FC25F27C-3AA6-4161-92BE-41BE39D901FB}" presName="parTxOnly" presStyleLbl="node1" presStyleIdx="1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9426F692-BD13-4AA3-97E4-85C7D7DF87A8}" type="pres">
      <dgm:prSet presAssocID="{496FAD81-553F-4090-8C7D-0CCC556B9580}" presName="parTxOnlySpace" presStyleCnt="0"/>
      <dgm:spPr/>
    </dgm:pt>
    <dgm:pt modelId="{B0412006-C3E9-427A-BAA3-2F1D832CBE78}" type="pres">
      <dgm:prSet presAssocID="{7363FFAF-A412-47C8-AA4E-8040569D2CD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E4E42FA-AA24-44CA-9F43-689ED0A6BFA1}" type="pres">
      <dgm:prSet presAssocID="{E8B513F5-3524-4CCE-80E2-BF3EAC04D7E9}" presName="parTxOnlySpace" presStyleCnt="0"/>
      <dgm:spPr/>
    </dgm:pt>
    <dgm:pt modelId="{E52DCF45-80FB-42FB-B820-F9EE7833EBED}" type="pres">
      <dgm:prSet presAssocID="{CE86F6E8-5506-49A8-9181-3FE3CBBFF6F9}" presName="parTxOnly" presStyleLbl="node1" presStyleIdx="3" presStyleCnt="6" custLinFactNeighborX="0">
        <dgm:presLayoutVars>
          <dgm:chMax val="0"/>
          <dgm:chPref val="0"/>
          <dgm:bulletEnabled val="1"/>
        </dgm:presLayoutVars>
      </dgm:prSet>
      <dgm:spPr/>
    </dgm:pt>
    <dgm:pt modelId="{4AF3C37F-9DA3-444B-8842-A0F420A53F19}" type="pres">
      <dgm:prSet presAssocID="{27DEF8EB-2086-437C-A827-ED29A7771272}" presName="parTxOnlySpace" presStyleCnt="0"/>
      <dgm:spPr/>
    </dgm:pt>
    <dgm:pt modelId="{4CC1F742-9078-41E9-8212-563F0A4F9224}" type="pres">
      <dgm:prSet presAssocID="{57F30081-057F-4DD4-8D50-326E19F3216F}" presName="parTxOnly" presStyleLbl="node1" presStyleIdx="4" presStyleCnt="6" custLinFactNeighborX="440">
        <dgm:presLayoutVars>
          <dgm:chMax val="0"/>
          <dgm:chPref val="0"/>
          <dgm:bulletEnabled val="1"/>
        </dgm:presLayoutVars>
      </dgm:prSet>
      <dgm:spPr/>
    </dgm:pt>
    <dgm:pt modelId="{A112874E-577E-47AC-AC14-0FE6C658CB2C}" type="pres">
      <dgm:prSet presAssocID="{7AB37207-FEC2-4AA6-9201-8DBE006E084B}" presName="parTxOnlySpace" presStyleCnt="0"/>
      <dgm:spPr/>
    </dgm:pt>
    <dgm:pt modelId="{55E81C86-E2D3-4A6B-A03F-5D2255EE14E5}" type="pres">
      <dgm:prSet presAssocID="{DC140E84-7C34-4AB4-85A5-8510380FCB1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8D5715-5216-4DC8-97ED-95A63E4BA7A8}" srcId="{1CEB594D-2A3E-48D7-B242-9A6918522459}" destId="{7363FFAF-A412-47C8-AA4E-8040569D2CDD}" srcOrd="2" destOrd="0" parTransId="{56AEA6BF-7729-45AA-95F0-C7ABBC2D289C}" sibTransId="{E8B513F5-3524-4CCE-80E2-BF3EAC04D7E9}"/>
    <dgm:cxn modelId="{3E454622-60D4-4F3C-83DC-E44A4407F6D7}" type="presOf" srcId="{57F30081-057F-4DD4-8D50-326E19F3216F}" destId="{4CC1F742-9078-41E9-8212-563F0A4F9224}" srcOrd="0" destOrd="0" presId="urn:microsoft.com/office/officeart/2005/8/layout/chevron1"/>
    <dgm:cxn modelId="{F04D2933-03B5-4EAE-B4F2-48A200081DED}" srcId="{1CEB594D-2A3E-48D7-B242-9A6918522459}" destId="{CE86F6E8-5506-49A8-9181-3FE3CBBFF6F9}" srcOrd="3" destOrd="0" parTransId="{B076D251-2CC0-4915-BEAA-36DC85D70D57}" sibTransId="{27DEF8EB-2086-437C-A827-ED29A7771272}"/>
    <dgm:cxn modelId="{4238D25C-CF1F-4210-B23B-5D3F70AE1677}" type="presOf" srcId="{7363FFAF-A412-47C8-AA4E-8040569D2CDD}" destId="{B0412006-C3E9-427A-BAA3-2F1D832CBE78}" srcOrd="0" destOrd="0" presId="urn:microsoft.com/office/officeart/2005/8/layout/chevron1"/>
    <dgm:cxn modelId="{2AA4B846-C70E-4B64-9261-CDF0929746C0}" srcId="{1CEB594D-2A3E-48D7-B242-9A6918522459}" destId="{DC140E84-7C34-4AB4-85A5-8510380FCB12}" srcOrd="5" destOrd="0" parTransId="{23AFB89E-82E7-43E7-BA6F-6A3254426A57}" sibTransId="{4793AFB7-9339-4721-87A9-C7051BCCFA1B}"/>
    <dgm:cxn modelId="{5553B54A-D145-432E-BDB1-A3A59EFAA300}" type="presOf" srcId="{CE86F6E8-5506-49A8-9181-3FE3CBBFF6F9}" destId="{E52DCF45-80FB-42FB-B820-F9EE7833EBED}" srcOrd="0" destOrd="0" presId="urn:microsoft.com/office/officeart/2005/8/layout/chevron1"/>
    <dgm:cxn modelId="{0126E752-3BDF-46EF-9722-03C7A4783E84}" srcId="{1CEB594D-2A3E-48D7-B242-9A6918522459}" destId="{9F69FB1E-A70C-454F-A5FB-6D6ADCBF317F}" srcOrd="0" destOrd="0" parTransId="{7A21ED59-DF1C-49C7-B559-B66D9A1D7EC9}" sibTransId="{DBC76CC1-16A8-4A44-80F4-838D0117F938}"/>
    <dgm:cxn modelId="{F783A27A-6ED0-4B74-A2E7-F6C143459688}" type="presOf" srcId="{9F69FB1E-A70C-454F-A5FB-6D6ADCBF317F}" destId="{125A0659-D6C9-425A-8BF2-1F901AEA6517}" srcOrd="0" destOrd="0" presId="urn:microsoft.com/office/officeart/2005/8/layout/chevron1"/>
    <dgm:cxn modelId="{E7A89485-6142-45F6-BD8C-EA923338ADE1}" srcId="{1CEB594D-2A3E-48D7-B242-9A6918522459}" destId="{57F30081-057F-4DD4-8D50-326E19F3216F}" srcOrd="4" destOrd="0" parTransId="{B980C485-2AA6-4758-893C-C6F8E39A9D54}" sibTransId="{7AB37207-FEC2-4AA6-9201-8DBE006E084B}"/>
    <dgm:cxn modelId="{6C62B292-50BE-4335-932C-5A87D0E7BBEC}" type="presOf" srcId="{FC25F27C-3AA6-4161-92BE-41BE39D901FB}" destId="{BC2CCBA4-E3E6-4B34-8539-448AA372667A}" srcOrd="0" destOrd="0" presId="urn:microsoft.com/office/officeart/2005/8/layout/chevron1"/>
    <dgm:cxn modelId="{64CC5ABA-5263-4788-92F2-EB3333A32F7E}" type="presOf" srcId="{1CEB594D-2A3E-48D7-B242-9A6918522459}" destId="{D32D1479-182D-4615-B264-8B63EA39715F}" srcOrd="0" destOrd="0" presId="urn:microsoft.com/office/officeart/2005/8/layout/chevron1"/>
    <dgm:cxn modelId="{B6605ABF-E507-4C69-B4BC-11F51D79EC35}" srcId="{1CEB594D-2A3E-48D7-B242-9A6918522459}" destId="{FC25F27C-3AA6-4161-92BE-41BE39D901FB}" srcOrd="1" destOrd="0" parTransId="{D2B0A8B8-4D6F-4949-AAAC-B7F99EF4F45A}" sibTransId="{496FAD81-553F-4090-8C7D-0CCC556B9580}"/>
    <dgm:cxn modelId="{88389BF6-F16C-4B9F-AAA8-5D127A179279}" type="presOf" srcId="{DC140E84-7C34-4AB4-85A5-8510380FCB12}" destId="{55E81C86-E2D3-4A6B-A03F-5D2255EE14E5}" srcOrd="0" destOrd="0" presId="urn:microsoft.com/office/officeart/2005/8/layout/chevron1"/>
    <dgm:cxn modelId="{49604D96-4CD4-4071-B29A-25E2B1561B54}" type="presParOf" srcId="{D32D1479-182D-4615-B264-8B63EA39715F}" destId="{125A0659-D6C9-425A-8BF2-1F901AEA6517}" srcOrd="0" destOrd="0" presId="urn:microsoft.com/office/officeart/2005/8/layout/chevron1"/>
    <dgm:cxn modelId="{14C3AFD1-08FD-4611-B3BB-DC558D2C7451}" type="presParOf" srcId="{D32D1479-182D-4615-B264-8B63EA39715F}" destId="{D9339AEC-E139-40F1-B89F-F180198F658F}" srcOrd="1" destOrd="0" presId="urn:microsoft.com/office/officeart/2005/8/layout/chevron1"/>
    <dgm:cxn modelId="{3E47C9A8-2DC7-4DDF-800D-823F002E250A}" type="presParOf" srcId="{D32D1479-182D-4615-B264-8B63EA39715F}" destId="{BC2CCBA4-E3E6-4B34-8539-448AA372667A}" srcOrd="2" destOrd="0" presId="urn:microsoft.com/office/officeart/2005/8/layout/chevron1"/>
    <dgm:cxn modelId="{8FF4CA7B-6F5C-4D3B-A159-403BC860F748}" type="presParOf" srcId="{D32D1479-182D-4615-B264-8B63EA39715F}" destId="{9426F692-BD13-4AA3-97E4-85C7D7DF87A8}" srcOrd="3" destOrd="0" presId="urn:microsoft.com/office/officeart/2005/8/layout/chevron1"/>
    <dgm:cxn modelId="{6910708F-2FD8-475F-A440-3E4F042EED0E}" type="presParOf" srcId="{D32D1479-182D-4615-B264-8B63EA39715F}" destId="{B0412006-C3E9-427A-BAA3-2F1D832CBE78}" srcOrd="4" destOrd="0" presId="urn:microsoft.com/office/officeart/2005/8/layout/chevron1"/>
    <dgm:cxn modelId="{B9D27114-D72D-4FB3-ABAA-7E0E5E8694F1}" type="presParOf" srcId="{D32D1479-182D-4615-B264-8B63EA39715F}" destId="{9E4E42FA-AA24-44CA-9F43-689ED0A6BFA1}" srcOrd="5" destOrd="0" presId="urn:microsoft.com/office/officeart/2005/8/layout/chevron1"/>
    <dgm:cxn modelId="{DB232E9C-F0E6-41C1-85A7-FC759312E5A9}" type="presParOf" srcId="{D32D1479-182D-4615-B264-8B63EA39715F}" destId="{E52DCF45-80FB-42FB-B820-F9EE7833EBED}" srcOrd="6" destOrd="0" presId="urn:microsoft.com/office/officeart/2005/8/layout/chevron1"/>
    <dgm:cxn modelId="{5C47DE3C-9F53-4CBF-AA75-354F81C85A64}" type="presParOf" srcId="{D32D1479-182D-4615-B264-8B63EA39715F}" destId="{4AF3C37F-9DA3-444B-8842-A0F420A53F19}" srcOrd="7" destOrd="0" presId="urn:microsoft.com/office/officeart/2005/8/layout/chevron1"/>
    <dgm:cxn modelId="{DFD74D1D-A972-4688-A9F3-6A463C2A7822}" type="presParOf" srcId="{D32D1479-182D-4615-B264-8B63EA39715F}" destId="{4CC1F742-9078-41E9-8212-563F0A4F9224}" srcOrd="8" destOrd="0" presId="urn:microsoft.com/office/officeart/2005/8/layout/chevron1"/>
    <dgm:cxn modelId="{53207B07-03EE-4EB6-AA17-8D8151622EAD}" type="presParOf" srcId="{D32D1479-182D-4615-B264-8B63EA39715F}" destId="{A112874E-577E-47AC-AC14-0FE6C658CB2C}" srcOrd="9" destOrd="0" presId="urn:microsoft.com/office/officeart/2005/8/layout/chevron1"/>
    <dgm:cxn modelId="{BCE0B015-1110-404B-9FA9-C1371BAC0B6D}" type="presParOf" srcId="{D32D1479-182D-4615-B264-8B63EA39715F}" destId="{55E81C86-E2D3-4A6B-A03F-5D2255EE14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0659-D6C9-425A-8BF2-1F901AEA6517}">
      <dsp:nvSpPr>
        <dsp:cNvPr id="0" name=""/>
        <dsp:cNvSpPr/>
      </dsp:nvSpPr>
      <dsp:spPr>
        <a:xfrm>
          <a:off x="5134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金利データの補間</a:t>
          </a:r>
        </a:p>
      </dsp:txBody>
      <dsp:txXfrm>
        <a:off x="209514" y="0"/>
        <a:ext cx="1501301" cy="408759"/>
      </dsp:txXfrm>
    </dsp:sp>
    <dsp:sp modelId="{BC2CCBA4-E3E6-4B34-8539-448AA372667A}">
      <dsp:nvSpPr>
        <dsp:cNvPr id="0" name=""/>
        <dsp:cNvSpPr/>
      </dsp:nvSpPr>
      <dsp:spPr>
        <a:xfrm>
          <a:off x="1725029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Smith-Wilson</a:t>
          </a:r>
          <a:r>
            <a:rPr kumimoji="1" lang="ja-JP" altLang="en-US" sz="1200" b="1" kern="1200" dirty="0"/>
            <a:t>法</a:t>
          </a:r>
        </a:p>
      </dsp:txBody>
      <dsp:txXfrm>
        <a:off x="1929409" y="0"/>
        <a:ext cx="1501301" cy="408759"/>
      </dsp:txXfrm>
    </dsp:sp>
    <dsp:sp modelId="{B0412006-C3E9-427A-BAA3-2F1D832CBE78}">
      <dsp:nvSpPr>
        <dsp:cNvPr id="0" name=""/>
        <dsp:cNvSpPr/>
      </dsp:nvSpPr>
      <dsp:spPr>
        <a:xfrm>
          <a:off x="3443242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CE</a:t>
          </a:r>
          <a:r>
            <a:rPr kumimoji="1" lang="ja-JP" altLang="en-US" sz="1200" b="1" kern="1200" dirty="0"/>
            <a:t>シナリオ</a:t>
          </a:r>
        </a:p>
      </dsp:txBody>
      <dsp:txXfrm>
        <a:off x="3647622" y="0"/>
        <a:ext cx="1501301" cy="408759"/>
      </dsp:txXfrm>
    </dsp:sp>
    <dsp:sp modelId="{E52DCF45-80FB-42FB-B820-F9EE7833EBED}">
      <dsp:nvSpPr>
        <dsp:cNvPr id="0" name=""/>
        <dsp:cNvSpPr/>
      </dsp:nvSpPr>
      <dsp:spPr>
        <a:xfrm>
          <a:off x="5162296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スワップション</a:t>
          </a:r>
        </a:p>
      </dsp:txBody>
      <dsp:txXfrm>
        <a:off x="5366676" y="0"/>
        <a:ext cx="1501301" cy="408759"/>
      </dsp:txXfrm>
    </dsp:sp>
    <dsp:sp modelId="{4CC1F742-9078-41E9-8212-563F0A4F9224}">
      <dsp:nvSpPr>
        <dsp:cNvPr id="0" name=""/>
        <dsp:cNvSpPr/>
      </dsp:nvSpPr>
      <dsp:spPr>
        <a:xfrm>
          <a:off x="6882191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リスク性資産モデル</a:t>
          </a:r>
        </a:p>
      </dsp:txBody>
      <dsp:txXfrm>
        <a:off x="7086571" y="0"/>
        <a:ext cx="1501301" cy="408759"/>
      </dsp:txXfrm>
    </dsp:sp>
    <dsp:sp modelId="{55E81C86-E2D3-4A6B-A03F-5D2255EE14E5}">
      <dsp:nvSpPr>
        <dsp:cNvPr id="0" name=""/>
        <dsp:cNvSpPr/>
      </dsp:nvSpPr>
      <dsp:spPr>
        <a:xfrm>
          <a:off x="8600405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確率論的シナリオ</a:t>
          </a:r>
        </a:p>
      </dsp:txBody>
      <dsp:txXfrm>
        <a:off x="8804785" y="0"/>
        <a:ext cx="1501301" cy="408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0659-D6C9-425A-8BF2-1F901AEA6517}">
      <dsp:nvSpPr>
        <dsp:cNvPr id="0" name=""/>
        <dsp:cNvSpPr/>
      </dsp:nvSpPr>
      <dsp:spPr>
        <a:xfrm>
          <a:off x="5134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金利データの補間</a:t>
          </a:r>
        </a:p>
      </dsp:txBody>
      <dsp:txXfrm>
        <a:off x="209514" y="0"/>
        <a:ext cx="1501301" cy="408759"/>
      </dsp:txXfrm>
    </dsp:sp>
    <dsp:sp modelId="{BC2CCBA4-E3E6-4B34-8539-448AA372667A}">
      <dsp:nvSpPr>
        <dsp:cNvPr id="0" name=""/>
        <dsp:cNvSpPr/>
      </dsp:nvSpPr>
      <dsp:spPr>
        <a:xfrm>
          <a:off x="1725029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Smith-Wilson</a:t>
          </a:r>
          <a:r>
            <a:rPr kumimoji="1" lang="ja-JP" altLang="en-US" sz="1200" b="1" kern="1200" dirty="0"/>
            <a:t>法</a:t>
          </a:r>
        </a:p>
      </dsp:txBody>
      <dsp:txXfrm>
        <a:off x="1929409" y="0"/>
        <a:ext cx="1501301" cy="408759"/>
      </dsp:txXfrm>
    </dsp:sp>
    <dsp:sp modelId="{B0412006-C3E9-427A-BAA3-2F1D832CBE78}">
      <dsp:nvSpPr>
        <dsp:cNvPr id="0" name=""/>
        <dsp:cNvSpPr/>
      </dsp:nvSpPr>
      <dsp:spPr>
        <a:xfrm>
          <a:off x="3443242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CE</a:t>
          </a:r>
          <a:r>
            <a:rPr kumimoji="1" lang="ja-JP" altLang="en-US" sz="1200" b="1" kern="1200" dirty="0"/>
            <a:t>シナリオ</a:t>
          </a:r>
        </a:p>
      </dsp:txBody>
      <dsp:txXfrm>
        <a:off x="3647622" y="0"/>
        <a:ext cx="1501301" cy="408759"/>
      </dsp:txXfrm>
    </dsp:sp>
    <dsp:sp modelId="{E52DCF45-80FB-42FB-B820-F9EE7833EBED}">
      <dsp:nvSpPr>
        <dsp:cNvPr id="0" name=""/>
        <dsp:cNvSpPr/>
      </dsp:nvSpPr>
      <dsp:spPr>
        <a:xfrm>
          <a:off x="5162296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スワップション</a:t>
          </a:r>
        </a:p>
      </dsp:txBody>
      <dsp:txXfrm>
        <a:off x="5366676" y="0"/>
        <a:ext cx="1501301" cy="408759"/>
      </dsp:txXfrm>
    </dsp:sp>
    <dsp:sp modelId="{4CC1F742-9078-41E9-8212-563F0A4F9224}">
      <dsp:nvSpPr>
        <dsp:cNvPr id="0" name=""/>
        <dsp:cNvSpPr/>
      </dsp:nvSpPr>
      <dsp:spPr>
        <a:xfrm>
          <a:off x="6882191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リスク性資産モデル</a:t>
          </a:r>
        </a:p>
      </dsp:txBody>
      <dsp:txXfrm>
        <a:off x="7086571" y="0"/>
        <a:ext cx="1501301" cy="408759"/>
      </dsp:txXfrm>
    </dsp:sp>
    <dsp:sp modelId="{55E81C86-E2D3-4A6B-A03F-5D2255EE14E5}">
      <dsp:nvSpPr>
        <dsp:cNvPr id="0" name=""/>
        <dsp:cNvSpPr/>
      </dsp:nvSpPr>
      <dsp:spPr>
        <a:xfrm>
          <a:off x="8600405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確率論的シナリオ</a:t>
          </a:r>
        </a:p>
      </dsp:txBody>
      <dsp:txXfrm>
        <a:off x="8804785" y="0"/>
        <a:ext cx="1501301" cy="408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0659-D6C9-425A-8BF2-1F901AEA6517}">
      <dsp:nvSpPr>
        <dsp:cNvPr id="0" name=""/>
        <dsp:cNvSpPr/>
      </dsp:nvSpPr>
      <dsp:spPr>
        <a:xfrm>
          <a:off x="5134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金利データの補間</a:t>
          </a:r>
        </a:p>
      </dsp:txBody>
      <dsp:txXfrm>
        <a:off x="209514" y="0"/>
        <a:ext cx="1501301" cy="408759"/>
      </dsp:txXfrm>
    </dsp:sp>
    <dsp:sp modelId="{BC2CCBA4-E3E6-4B34-8539-448AA372667A}">
      <dsp:nvSpPr>
        <dsp:cNvPr id="0" name=""/>
        <dsp:cNvSpPr/>
      </dsp:nvSpPr>
      <dsp:spPr>
        <a:xfrm>
          <a:off x="1725029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Smith-Wilson</a:t>
          </a:r>
          <a:r>
            <a:rPr kumimoji="1" lang="ja-JP" altLang="en-US" sz="1200" b="1" kern="1200" dirty="0"/>
            <a:t>法</a:t>
          </a:r>
        </a:p>
      </dsp:txBody>
      <dsp:txXfrm>
        <a:off x="1929409" y="0"/>
        <a:ext cx="1501301" cy="408759"/>
      </dsp:txXfrm>
    </dsp:sp>
    <dsp:sp modelId="{B0412006-C3E9-427A-BAA3-2F1D832CBE78}">
      <dsp:nvSpPr>
        <dsp:cNvPr id="0" name=""/>
        <dsp:cNvSpPr/>
      </dsp:nvSpPr>
      <dsp:spPr>
        <a:xfrm>
          <a:off x="3443242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CE</a:t>
          </a:r>
          <a:r>
            <a:rPr kumimoji="1" lang="ja-JP" altLang="en-US" sz="1200" b="1" kern="1200" dirty="0"/>
            <a:t>シナリオ</a:t>
          </a:r>
        </a:p>
      </dsp:txBody>
      <dsp:txXfrm>
        <a:off x="3647622" y="0"/>
        <a:ext cx="1501301" cy="408759"/>
      </dsp:txXfrm>
    </dsp:sp>
    <dsp:sp modelId="{E52DCF45-80FB-42FB-B820-F9EE7833EBED}">
      <dsp:nvSpPr>
        <dsp:cNvPr id="0" name=""/>
        <dsp:cNvSpPr/>
      </dsp:nvSpPr>
      <dsp:spPr>
        <a:xfrm>
          <a:off x="5162296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スワップション</a:t>
          </a:r>
        </a:p>
      </dsp:txBody>
      <dsp:txXfrm>
        <a:off x="5366676" y="0"/>
        <a:ext cx="1501301" cy="408759"/>
      </dsp:txXfrm>
    </dsp:sp>
    <dsp:sp modelId="{4CC1F742-9078-41E9-8212-563F0A4F9224}">
      <dsp:nvSpPr>
        <dsp:cNvPr id="0" name=""/>
        <dsp:cNvSpPr/>
      </dsp:nvSpPr>
      <dsp:spPr>
        <a:xfrm>
          <a:off x="6882191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リスク性資産モデル</a:t>
          </a:r>
        </a:p>
      </dsp:txBody>
      <dsp:txXfrm>
        <a:off x="7086571" y="0"/>
        <a:ext cx="1501301" cy="408759"/>
      </dsp:txXfrm>
    </dsp:sp>
    <dsp:sp modelId="{55E81C86-E2D3-4A6B-A03F-5D2255EE14E5}">
      <dsp:nvSpPr>
        <dsp:cNvPr id="0" name=""/>
        <dsp:cNvSpPr/>
      </dsp:nvSpPr>
      <dsp:spPr>
        <a:xfrm>
          <a:off x="8600405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確率論的シナリオ</a:t>
          </a:r>
        </a:p>
      </dsp:txBody>
      <dsp:txXfrm>
        <a:off x="8804785" y="0"/>
        <a:ext cx="1501301" cy="408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0659-D6C9-425A-8BF2-1F901AEA6517}">
      <dsp:nvSpPr>
        <dsp:cNvPr id="0" name=""/>
        <dsp:cNvSpPr/>
      </dsp:nvSpPr>
      <dsp:spPr>
        <a:xfrm>
          <a:off x="5134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金利データの補間</a:t>
          </a:r>
        </a:p>
      </dsp:txBody>
      <dsp:txXfrm>
        <a:off x="209514" y="0"/>
        <a:ext cx="1501301" cy="408759"/>
      </dsp:txXfrm>
    </dsp:sp>
    <dsp:sp modelId="{BC2CCBA4-E3E6-4B34-8539-448AA372667A}">
      <dsp:nvSpPr>
        <dsp:cNvPr id="0" name=""/>
        <dsp:cNvSpPr/>
      </dsp:nvSpPr>
      <dsp:spPr>
        <a:xfrm>
          <a:off x="1725029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Smith-Wilson</a:t>
          </a:r>
          <a:r>
            <a:rPr kumimoji="1" lang="ja-JP" altLang="en-US" sz="1200" b="1" kern="1200" dirty="0"/>
            <a:t>法</a:t>
          </a:r>
        </a:p>
      </dsp:txBody>
      <dsp:txXfrm>
        <a:off x="1929409" y="0"/>
        <a:ext cx="1501301" cy="408759"/>
      </dsp:txXfrm>
    </dsp:sp>
    <dsp:sp modelId="{B0412006-C3E9-427A-BAA3-2F1D832CBE78}">
      <dsp:nvSpPr>
        <dsp:cNvPr id="0" name=""/>
        <dsp:cNvSpPr/>
      </dsp:nvSpPr>
      <dsp:spPr>
        <a:xfrm>
          <a:off x="3443242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CE</a:t>
          </a:r>
          <a:r>
            <a:rPr kumimoji="1" lang="ja-JP" altLang="en-US" sz="1200" b="1" kern="1200" dirty="0"/>
            <a:t>シナリオ</a:t>
          </a:r>
        </a:p>
      </dsp:txBody>
      <dsp:txXfrm>
        <a:off x="3647622" y="0"/>
        <a:ext cx="1501301" cy="408759"/>
      </dsp:txXfrm>
    </dsp:sp>
    <dsp:sp modelId="{E52DCF45-80FB-42FB-B820-F9EE7833EBED}">
      <dsp:nvSpPr>
        <dsp:cNvPr id="0" name=""/>
        <dsp:cNvSpPr/>
      </dsp:nvSpPr>
      <dsp:spPr>
        <a:xfrm>
          <a:off x="5162296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金利モデル</a:t>
          </a:r>
        </a:p>
      </dsp:txBody>
      <dsp:txXfrm>
        <a:off x="5366676" y="0"/>
        <a:ext cx="1501301" cy="408759"/>
      </dsp:txXfrm>
    </dsp:sp>
    <dsp:sp modelId="{4CC1F742-9078-41E9-8212-563F0A4F9224}">
      <dsp:nvSpPr>
        <dsp:cNvPr id="0" name=""/>
        <dsp:cNvSpPr/>
      </dsp:nvSpPr>
      <dsp:spPr>
        <a:xfrm>
          <a:off x="6882191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リスク性資産モデル</a:t>
          </a:r>
        </a:p>
      </dsp:txBody>
      <dsp:txXfrm>
        <a:off x="7086571" y="0"/>
        <a:ext cx="1501301" cy="408759"/>
      </dsp:txXfrm>
    </dsp:sp>
    <dsp:sp modelId="{55E81C86-E2D3-4A6B-A03F-5D2255EE14E5}">
      <dsp:nvSpPr>
        <dsp:cNvPr id="0" name=""/>
        <dsp:cNvSpPr/>
      </dsp:nvSpPr>
      <dsp:spPr>
        <a:xfrm>
          <a:off x="8600405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確率論的シナリオ</a:t>
          </a:r>
        </a:p>
      </dsp:txBody>
      <dsp:txXfrm>
        <a:off x="8804785" y="0"/>
        <a:ext cx="1501301" cy="408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0659-D6C9-425A-8BF2-1F901AEA6517}">
      <dsp:nvSpPr>
        <dsp:cNvPr id="0" name=""/>
        <dsp:cNvSpPr/>
      </dsp:nvSpPr>
      <dsp:spPr>
        <a:xfrm>
          <a:off x="5134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金利データの補間</a:t>
          </a:r>
        </a:p>
      </dsp:txBody>
      <dsp:txXfrm>
        <a:off x="209514" y="0"/>
        <a:ext cx="1501301" cy="408759"/>
      </dsp:txXfrm>
    </dsp:sp>
    <dsp:sp modelId="{BC2CCBA4-E3E6-4B34-8539-448AA372667A}">
      <dsp:nvSpPr>
        <dsp:cNvPr id="0" name=""/>
        <dsp:cNvSpPr/>
      </dsp:nvSpPr>
      <dsp:spPr>
        <a:xfrm>
          <a:off x="1725029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Smith-Wilson</a:t>
          </a:r>
          <a:r>
            <a:rPr kumimoji="1" lang="ja-JP" altLang="en-US" sz="1200" b="1" kern="1200" dirty="0"/>
            <a:t>法</a:t>
          </a:r>
        </a:p>
      </dsp:txBody>
      <dsp:txXfrm>
        <a:off x="1929409" y="0"/>
        <a:ext cx="1501301" cy="408759"/>
      </dsp:txXfrm>
    </dsp:sp>
    <dsp:sp modelId="{B0412006-C3E9-427A-BAA3-2F1D832CBE78}">
      <dsp:nvSpPr>
        <dsp:cNvPr id="0" name=""/>
        <dsp:cNvSpPr/>
      </dsp:nvSpPr>
      <dsp:spPr>
        <a:xfrm>
          <a:off x="3443242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CE</a:t>
          </a:r>
          <a:r>
            <a:rPr kumimoji="1" lang="ja-JP" altLang="en-US" sz="1200" b="1" kern="1200" dirty="0"/>
            <a:t>シナリオ</a:t>
          </a:r>
        </a:p>
      </dsp:txBody>
      <dsp:txXfrm>
        <a:off x="3647622" y="0"/>
        <a:ext cx="1501301" cy="408759"/>
      </dsp:txXfrm>
    </dsp:sp>
    <dsp:sp modelId="{E52DCF45-80FB-42FB-B820-F9EE7833EBED}">
      <dsp:nvSpPr>
        <dsp:cNvPr id="0" name=""/>
        <dsp:cNvSpPr/>
      </dsp:nvSpPr>
      <dsp:spPr>
        <a:xfrm>
          <a:off x="5162296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スワップション</a:t>
          </a:r>
        </a:p>
      </dsp:txBody>
      <dsp:txXfrm>
        <a:off x="5366676" y="0"/>
        <a:ext cx="1501301" cy="408759"/>
      </dsp:txXfrm>
    </dsp:sp>
    <dsp:sp modelId="{4CC1F742-9078-41E9-8212-563F0A4F9224}">
      <dsp:nvSpPr>
        <dsp:cNvPr id="0" name=""/>
        <dsp:cNvSpPr/>
      </dsp:nvSpPr>
      <dsp:spPr>
        <a:xfrm>
          <a:off x="6882191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リスク性資産モデル</a:t>
          </a:r>
        </a:p>
      </dsp:txBody>
      <dsp:txXfrm>
        <a:off x="7086571" y="0"/>
        <a:ext cx="1501301" cy="408759"/>
      </dsp:txXfrm>
    </dsp:sp>
    <dsp:sp modelId="{55E81C86-E2D3-4A6B-A03F-5D2255EE14E5}">
      <dsp:nvSpPr>
        <dsp:cNvPr id="0" name=""/>
        <dsp:cNvSpPr/>
      </dsp:nvSpPr>
      <dsp:spPr>
        <a:xfrm>
          <a:off x="8600405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確率論的シナリオ</a:t>
          </a:r>
        </a:p>
      </dsp:txBody>
      <dsp:txXfrm>
        <a:off x="8804785" y="0"/>
        <a:ext cx="1501301" cy="4087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0659-D6C9-425A-8BF2-1F901AEA6517}">
      <dsp:nvSpPr>
        <dsp:cNvPr id="0" name=""/>
        <dsp:cNvSpPr/>
      </dsp:nvSpPr>
      <dsp:spPr>
        <a:xfrm>
          <a:off x="5134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金利データの補間</a:t>
          </a:r>
        </a:p>
      </dsp:txBody>
      <dsp:txXfrm>
        <a:off x="209514" y="0"/>
        <a:ext cx="1501301" cy="408759"/>
      </dsp:txXfrm>
    </dsp:sp>
    <dsp:sp modelId="{BC2CCBA4-E3E6-4B34-8539-448AA372667A}">
      <dsp:nvSpPr>
        <dsp:cNvPr id="0" name=""/>
        <dsp:cNvSpPr/>
      </dsp:nvSpPr>
      <dsp:spPr>
        <a:xfrm>
          <a:off x="1725029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Smith-Wilson</a:t>
          </a:r>
          <a:r>
            <a:rPr kumimoji="1" lang="ja-JP" altLang="en-US" sz="1200" b="1" kern="1200" dirty="0"/>
            <a:t>法</a:t>
          </a:r>
        </a:p>
      </dsp:txBody>
      <dsp:txXfrm>
        <a:off x="1929409" y="0"/>
        <a:ext cx="1501301" cy="408759"/>
      </dsp:txXfrm>
    </dsp:sp>
    <dsp:sp modelId="{B0412006-C3E9-427A-BAA3-2F1D832CBE78}">
      <dsp:nvSpPr>
        <dsp:cNvPr id="0" name=""/>
        <dsp:cNvSpPr/>
      </dsp:nvSpPr>
      <dsp:spPr>
        <a:xfrm>
          <a:off x="3443242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CE</a:t>
          </a:r>
          <a:r>
            <a:rPr kumimoji="1" lang="ja-JP" altLang="en-US" sz="1200" b="1" kern="1200" dirty="0"/>
            <a:t>シナリオ</a:t>
          </a:r>
        </a:p>
      </dsp:txBody>
      <dsp:txXfrm>
        <a:off x="3647622" y="0"/>
        <a:ext cx="1501301" cy="408759"/>
      </dsp:txXfrm>
    </dsp:sp>
    <dsp:sp modelId="{E52DCF45-80FB-42FB-B820-F9EE7833EBED}">
      <dsp:nvSpPr>
        <dsp:cNvPr id="0" name=""/>
        <dsp:cNvSpPr/>
      </dsp:nvSpPr>
      <dsp:spPr>
        <a:xfrm>
          <a:off x="5162296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スワップション</a:t>
          </a:r>
        </a:p>
      </dsp:txBody>
      <dsp:txXfrm>
        <a:off x="5366676" y="0"/>
        <a:ext cx="1501301" cy="408759"/>
      </dsp:txXfrm>
    </dsp:sp>
    <dsp:sp modelId="{4CC1F742-9078-41E9-8212-563F0A4F9224}">
      <dsp:nvSpPr>
        <dsp:cNvPr id="0" name=""/>
        <dsp:cNvSpPr/>
      </dsp:nvSpPr>
      <dsp:spPr>
        <a:xfrm>
          <a:off x="6882191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リスク性資産モデル</a:t>
          </a:r>
        </a:p>
      </dsp:txBody>
      <dsp:txXfrm>
        <a:off x="7086571" y="0"/>
        <a:ext cx="1501301" cy="408759"/>
      </dsp:txXfrm>
    </dsp:sp>
    <dsp:sp modelId="{55E81C86-E2D3-4A6B-A03F-5D2255EE14E5}">
      <dsp:nvSpPr>
        <dsp:cNvPr id="0" name=""/>
        <dsp:cNvSpPr/>
      </dsp:nvSpPr>
      <dsp:spPr>
        <a:xfrm>
          <a:off x="8600405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確率論的シナリオ</a:t>
          </a:r>
        </a:p>
      </dsp:txBody>
      <dsp:txXfrm>
        <a:off x="8804785" y="0"/>
        <a:ext cx="1501301" cy="4087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0659-D6C9-425A-8BF2-1F901AEA6517}">
      <dsp:nvSpPr>
        <dsp:cNvPr id="0" name=""/>
        <dsp:cNvSpPr/>
      </dsp:nvSpPr>
      <dsp:spPr>
        <a:xfrm>
          <a:off x="5134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金利データの補間</a:t>
          </a:r>
        </a:p>
      </dsp:txBody>
      <dsp:txXfrm>
        <a:off x="209514" y="0"/>
        <a:ext cx="1501301" cy="408759"/>
      </dsp:txXfrm>
    </dsp:sp>
    <dsp:sp modelId="{BC2CCBA4-E3E6-4B34-8539-448AA372667A}">
      <dsp:nvSpPr>
        <dsp:cNvPr id="0" name=""/>
        <dsp:cNvSpPr/>
      </dsp:nvSpPr>
      <dsp:spPr>
        <a:xfrm>
          <a:off x="1725029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Smith-Wilson</a:t>
          </a:r>
          <a:r>
            <a:rPr kumimoji="1" lang="ja-JP" altLang="en-US" sz="1200" b="1" kern="1200" dirty="0"/>
            <a:t>法</a:t>
          </a:r>
        </a:p>
      </dsp:txBody>
      <dsp:txXfrm>
        <a:off x="1929409" y="0"/>
        <a:ext cx="1501301" cy="408759"/>
      </dsp:txXfrm>
    </dsp:sp>
    <dsp:sp modelId="{B0412006-C3E9-427A-BAA3-2F1D832CBE78}">
      <dsp:nvSpPr>
        <dsp:cNvPr id="0" name=""/>
        <dsp:cNvSpPr/>
      </dsp:nvSpPr>
      <dsp:spPr>
        <a:xfrm>
          <a:off x="3443242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/>
            <a:t>CE</a:t>
          </a:r>
          <a:r>
            <a:rPr kumimoji="1" lang="ja-JP" altLang="en-US" sz="1200" b="1" kern="1200" dirty="0"/>
            <a:t>シナリオ</a:t>
          </a:r>
        </a:p>
      </dsp:txBody>
      <dsp:txXfrm>
        <a:off x="3647622" y="0"/>
        <a:ext cx="1501301" cy="408759"/>
      </dsp:txXfrm>
    </dsp:sp>
    <dsp:sp modelId="{E52DCF45-80FB-42FB-B820-F9EE7833EBED}">
      <dsp:nvSpPr>
        <dsp:cNvPr id="0" name=""/>
        <dsp:cNvSpPr/>
      </dsp:nvSpPr>
      <dsp:spPr>
        <a:xfrm>
          <a:off x="5162296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スワップション</a:t>
          </a:r>
        </a:p>
      </dsp:txBody>
      <dsp:txXfrm>
        <a:off x="5366676" y="0"/>
        <a:ext cx="1501301" cy="408759"/>
      </dsp:txXfrm>
    </dsp:sp>
    <dsp:sp modelId="{4CC1F742-9078-41E9-8212-563F0A4F9224}">
      <dsp:nvSpPr>
        <dsp:cNvPr id="0" name=""/>
        <dsp:cNvSpPr/>
      </dsp:nvSpPr>
      <dsp:spPr>
        <a:xfrm>
          <a:off x="6882191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リスク性資産モデル</a:t>
          </a:r>
        </a:p>
      </dsp:txBody>
      <dsp:txXfrm>
        <a:off x="7086571" y="0"/>
        <a:ext cx="1501301" cy="408759"/>
      </dsp:txXfrm>
    </dsp:sp>
    <dsp:sp modelId="{55E81C86-E2D3-4A6B-A03F-5D2255EE14E5}">
      <dsp:nvSpPr>
        <dsp:cNvPr id="0" name=""/>
        <dsp:cNvSpPr/>
      </dsp:nvSpPr>
      <dsp:spPr>
        <a:xfrm>
          <a:off x="8600405" y="0"/>
          <a:ext cx="1910060" cy="40875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 dirty="0"/>
            <a:t>確率論的シナリオ</a:t>
          </a:r>
        </a:p>
      </dsp:txBody>
      <dsp:txXfrm>
        <a:off x="8804785" y="0"/>
        <a:ext cx="1501301" cy="408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2CDDC-79F3-43B0-8071-D1B9EE556BA1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9792B-02B6-4743-AB62-747454BE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B7D57AB2-6A05-4939-9A43-84E116FB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BEEB5E01-0BC1-44C9-A2ED-1CC8DCEB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E87407D6-8D9D-4042-9D4B-42B48DEBBAEF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C101B5F8-E332-4D35-A7A2-6B5EB91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6EE80C60-03AE-49C7-99C1-28E45006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F557DCD8-FF2F-44B4-8306-A8CF059F625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47935203-FBDD-4DAF-9592-0C6680B1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351"/>
            <a:ext cx="10515600" cy="1325563"/>
          </a:xfrm>
        </p:spPr>
        <p:txBody>
          <a:bodyPr>
            <a:normAutofit/>
          </a:bodyPr>
          <a:lstStyle>
            <a:lvl1pPr algn="ctr">
              <a:defRPr sz="4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912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28D46-67FC-46D6-A8C3-9E7DE7BF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395"/>
            <a:ext cx="10515600" cy="632402"/>
          </a:xfrm>
        </p:spPr>
        <p:txBody>
          <a:bodyPr>
            <a:noAutofit/>
          </a:bodyPr>
          <a:lstStyle>
            <a:lvl1pPr>
              <a:defRPr sz="2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43EE8-F9DC-4820-8BAC-F96FB380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656"/>
            <a:ext cx="10515600" cy="478330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n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l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5CEA2-5E7E-4C4D-B595-6850A50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7212E6F3-84F1-4832-AC01-AAD35D5DAEBE}" type="datetime1">
              <a:rPr lang="ja-JP" altLang="en-US" smtClean="0"/>
              <a:t>2022/3/22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8A432B-B634-4E67-93C6-A030655C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A1FB-3EC3-4A2E-8458-6A428C8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F557DCD8-FF2F-44B4-8306-A8CF059F625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7B36F12-A87B-482D-96C7-A79559DF82CA}"/>
              </a:ext>
            </a:extLst>
          </p:cNvPr>
          <p:cNvCxnSpPr>
            <a:cxnSpLocks/>
          </p:cNvCxnSpPr>
          <p:nvPr userDrawn="1"/>
        </p:nvCxnSpPr>
        <p:spPr>
          <a:xfrm>
            <a:off x="0" y="1127762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8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28D46-67FC-46D6-A8C3-9E7DE7BF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395"/>
            <a:ext cx="10515600" cy="632402"/>
          </a:xfrm>
        </p:spPr>
        <p:txBody>
          <a:bodyPr>
            <a:noAutofit/>
          </a:bodyPr>
          <a:lstStyle>
            <a:lvl1pPr>
              <a:defRPr sz="2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5CEA2-5E7E-4C4D-B595-6850A50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445336C5-8E10-48FE-8F62-15C053A9FE82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8A432B-B634-4E67-93C6-A030655C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A1FB-3EC3-4A2E-8458-6A428C8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F557DCD8-FF2F-44B4-8306-A8CF059F625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C701A10-10CD-4609-A375-2E252A2D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5973"/>
            <a:ext cx="5181600" cy="479099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075CC249-2228-4621-B4B2-F96138537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5973"/>
            <a:ext cx="5181600" cy="479099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C130C5C-8C63-43C0-B5F0-F8E26B520414}"/>
              </a:ext>
            </a:extLst>
          </p:cNvPr>
          <p:cNvCxnSpPr>
            <a:cxnSpLocks/>
          </p:cNvCxnSpPr>
          <p:nvPr userDrawn="1"/>
        </p:nvCxnSpPr>
        <p:spPr>
          <a:xfrm>
            <a:off x="0" y="1127762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D86D1D-6AE5-4A80-A553-C215B057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17DF8-E450-4539-9D90-609F719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EC2A17-4CEE-4766-B571-EEB4FEBB1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E373-320A-494F-B634-C101E4F8012E}" type="datetime1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49420-ACF4-4221-8274-0E5328CCE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EEV</a:t>
            </a:r>
            <a:r>
              <a:rPr kumimoji="1"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189CA-D734-4FB3-A5BF-2EC8B8842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DCD8-FF2F-44B4-8306-A8CF059F6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0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3B5C-059D-4DF4-94FC-8AFD62C8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取得金利データの補間（イールドカーブ補間ツール）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C20F9-2F8E-45A0-A5BA-CC9A099B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スワップ金利（または無リスク金利）</a:t>
            </a:r>
            <a:endParaRPr lang="en-US" altLang="ja-JP" dirty="0"/>
          </a:p>
          <a:p>
            <a:pPr lvl="1"/>
            <a:r>
              <a:rPr kumimoji="1" lang="ja-JP" altLang="en-US" dirty="0"/>
              <a:t>日本 ➡</a:t>
            </a:r>
            <a:r>
              <a:rPr lang="en-US" altLang="ja-JP" dirty="0"/>
              <a:t> JGB</a:t>
            </a:r>
            <a:r>
              <a:rPr lang="ja-JP" altLang="en-US" dirty="0"/>
              <a:t>（日本国債）</a:t>
            </a:r>
            <a:endParaRPr lang="en-US" altLang="ja-JP" dirty="0"/>
          </a:p>
          <a:p>
            <a:pPr lvl="1"/>
            <a:r>
              <a:rPr kumimoji="1" lang="ja-JP" altLang="en-US" dirty="0"/>
              <a:t>その他諸外国（米，英，豪，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新</a:t>
            </a:r>
            <a:r>
              <a:rPr kumimoji="1" lang="ja-JP" altLang="en-US" dirty="0"/>
              <a:t>） ➡ スワップ金利</a:t>
            </a:r>
            <a:endParaRPr lang="en-US" altLang="ja-JP" dirty="0"/>
          </a:p>
          <a:p>
            <a:r>
              <a:rPr lang="ja-JP" altLang="en-US" dirty="0"/>
              <a:t>理論時価評価，ディスカウントファクター（</a:t>
            </a:r>
            <a:r>
              <a:rPr lang="en-US" altLang="ja-JP" dirty="0"/>
              <a:t>DF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ブートストラップ法による</a:t>
            </a:r>
            <a:r>
              <a:rPr kumimoji="1" lang="en-US" altLang="ja-JP" dirty="0"/>
              <a:t>DF</a:t>
            </a:r>
            <a:r>
              <a:rPr kumimoji="1" lang="ja-JP" altLang="en-US" dirty="0"/>
              <a:t>の算出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将来時点の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の割引（日本における無リスク金利評価）</a:t>
            </a:r>
            <a:endParaRPr kumimoji="1" lang="en-US" altLang="ja-JP" dirty="0"/>
          </a:p>
          <a:p>
            <a:r>
              <a:rPr kumimoji="1" lang="ja-JP" altLang="en-US" dirty="0"/>
              <a:t>フォワードレート</a:t>
            </a:r>
            <a:endParaRPr kumimoji="1" lang="en-US" altLang="ja-JP" dirty="0"/>
          </a:p>
          <a:p>
            <a:pPr lvl="1"/>
            <a:r>
              <a:rPr lang="ja-JP" altLang="en-US" dirty="0"/>
              <a:t>イールドの補間では，フォワードの二乗誤差を目的関数に設定</a:t>
            </a:r>
            <a:endParaRPr lang="en-US" altLang="ja-JP" dirty="0"/>
          </a:p>
          <a:p>
            <a:r>
              <a:rPr lang="ja-JP" altLang="en-US" dirty="0"/>
              <a:t>市場慣習</a:t>
            </a:r>
            <a:endParaRPr lang="en-US" altLang="ja-JP" dirty="0"/>
          </a:p>
          <a:p>
            <a:pPr lvl="1"/>
            <a:r>
              <a:rPr lang="ja-JP" altLang="en-US" dirty="0"/>
              <a:t>補害する際の期間（例えば，</a:t>
            </a:r>
            <a:r>
              <a:rPr lang="en-US" altLang="ja-JP" dirty="0"/>
              <a:t>EUR</a:t>
            </a:r>
            <a:r>
              <a:rPr lang="ja-JP" altLang="en-US" dirty="0"/>
              <a:t>なら</a:t>
            </a:r>
            <a:r>
              <a:rPr lang="en-US" altLang="ja-JP" dirty="0"/>
              <a:t>1</a:t>
            </a:r>
            <a:r>
              <a:rPr lang="ja-JP" altLang="en-US" dirty="0"/>
              <a:t>年）</a:t>
            </a:r>
            <a:endParaRPr lang="en-US" altLang="ja-JP" dirty="0"/>
          </a:p>
          <a:p>
            <a:r>
              <a:rPr lang="ja-JP" altLang="en-US" dirty="0"/>
              <a:t>最適化問題，目的変数，スムージングパラメータ（ウェイト）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回目の最適化時では，目的変数の各項にウェイトを付けたものを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最小化するように設定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E70-C188-43AD-B7E3-64995E2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D68-977C-4CB2-A6F7-CCFB8681F872}" type="datetime1">
              <a:rPr lang="ja-JP" altLang="en-US" smtClean="0"/>
              <a:t>2022/3/22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0AD2-3B8C-4FFB-A9C1-140DCB1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FA8B-30A4-4B17-A772-C2F6980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DCD8-FF2F-44B4-8306-A8CF059F6258}" type="slidenum">
              <a:rPr lang="ja-JP" altLang="en-US" smtClean="0"/>
              <a:pPr/>
              <a:t>1</a:t>
            </a:fld>
            <a:endParaRPr lang="ja-JP" altLang="en-US"/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EF886DE2-5672-4DD8-A5C7-8D9737D1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575383"/>
              </p:ext>
            </p:extLst>
          </p:nvPr>
        </p:nvGraphicFramePr>
        <p:xfrm>
          <a:off x="838200" y="136525"/>
          <a:ext cx="10515600" cy="40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1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3B5C-059D-4DF4-94FC-8AFD62C8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取得金利データの補間（イールドカーブ補間ツール）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C20F9-2F8E-45A0-A5BA-CC9A099B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Smith-Wilson</a:t>
            </a:r>
            <a:r>
              <a:rPr kumimoji="1" lang="ja-JP" altLang="en-US" dirty="0"/>
              <a:t>法</a:t>
            </a:r>
            <a:endParaRPr lang="en-US" altLang="ja-JP" dirty="0"/>
          </a:p>
          <a:p>
            <a:pPr lvl="1"/>
            <a:r>
              <a:rPr lang="ja-JP" altLang="en-US" dirty="0"/>
              <a:t>イールドカーブの補外に使用するロジック</a:t>
            </a:r>
            <a:endParaRPr lang="en-US" altLang="ja-JP" dirty="0"/>
          </a:p>
          <a:p>
            <a:pPr lvl="1"/>
            <a:r>
              <a:rPr kumimoji="1" lang="ja-JP" altLang="en-US" dirty="0"/>
              <a:t>ブートストラップ法による</a:t>
            </a:r>
            <a:r>
              <a:rPr kumimoji="1" lang="en-US" altLang="ja-JP" dirty="0"/>
              <a:t>DF</a:t>
            </a:r>
            <a:r>
              <a:rPr kumimoji="1" lang="ja-JP" altLang="en-US" dirty="0"/>
              <a:t>の算出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将来時点の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の割引（日本における無リスク金利評価）</a:t>
            </a:r>
            <a:endParaRPr kumimoji="1" lang="en-US" altLang="ja-JP" dirty="0"/>
          </a:p>
          <a:p>
            <a:r>
              <a:rPr kumimoji="1" lang="ja-JP" altLang="en-US" dirty="0"/>
              <a:t>終局フォワードレート（</a:t>
            </a:r>
            <a:r>
              <a:rPr kumimoji="1" lang="en-US" altLang="ja-JP" dirty="0"/>
              <a:t>Ultimate Forward Rate : UFR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超長期金利の補外手法の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つとして，フォワードレート</a:t>
            </a:r>
            <a:r>
              <a:rPr lang="ja-JP" altLang="en-US" dirty="0"/>
              <a:t>を終局的にある一定の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水準に向けて</a:t>
            </a:r>
            <a:r>
              <a:rPr kumimoji="1" lang="ja-JP" altLang="en-US" dirty="0"/>
              <a:t>収束させる前提の下，超長期金利の補外を実施．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　その際の，終局のフォワードレート水準を</a:t>
            </a:r>
            <a:r>
              <a:rPr lang="en-US" altLang="ja-JP" dirty="0"/>
              <a:t>UFR</a:t>
            </a:r>
            <a:r>
              <a:rPr lang="ja-JP" altLang="en-US" dirty="0"/>
              <a:t>と呼ぶ．</a:t>
            </a:r>
            <a:endParaRPr lang="en-US" altLang="ja-JP" dirty="0"/>
          </a:p>
          <a:p>
            <a:r>
              <a:rPr lang="ja-JP" altLang="en-US" dirty="0"/>
              <a:t>最終流動点（</a:t>
            </a:r>
            <a:r>
              <a:rPr lang="en-US" altLang="ja-JP" dirty="0"/>
              <a:t>Last Liquid Point : LLP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市場金利をそのまま使用する最終点（日本国債なら</a:t>
            </a:r>
            <a:r>
              <a:rPr lang="en-US" altLang="ja-JP" dirty="0"/>
              <a:t>40</a:t>
            </a:r>
            <a:r>
              <a:rPr lang="ja-JP" altLang="en-US" dirty="0"/>
              <a:t>年，</a:t>
            </a:r>
            <a:r>
              <a:rPr lang="en-US" altLang="ja-JP" dirty="0"/>
              <a:t>EUR</a:t>
            </a:r>
            <a:r>
              <a:rPr lang="ja-JP" altLang="en-US" dirty="0"/>
              <a:t>なら</a:t>
            </a:r>
            <a:r>
              <a:rPr lang="en-US" altLang="ja-JP" dirty="0"/>
              <a:t>60</a:t>
            </a:r>
            <a:r>
              <a:rPr lang="ja-JP" altLang="en-US" dirty="0"/>
              <a:t>年）</a:t>
            </a:r>
            <a:endParaRPr lang="en-US" altLang="ja-JP" dirty="0"/>
          </a:p>
          <a:p>
            <a:r>
              <a:rPr lang="ja-JP" altLang="en-US" dirty="0"/>
              <a:t>収束期間（</a:t>
            </a:r>
            <a:r>
              <a:rPr lang="en-US" altLang="ja-JP" dirty="0"/>
              <a:t>Convergence Period</a:t>
            </a:r>
            <a:r>
              <a:rPr lang="ja-JP" altLang="en-US" dirty="0"/>
              <a:t> 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CP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最終流動点から終局金利への収束期間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E70-C188-43AD-B7E3-64995E2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BB-2FC5-4EEE-8934-994F751B3B79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0AD2-3B8C-4FFB-A9C1-140DCB1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FA8B-30A4-4B17-A772-C2F6980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DCD8-FF2F-44B4-8306-A8CF059F6258}" type="slidenum">
              <a:rPr lang="ja-JP" altLang="en-US" smtClean="0"/>
              <a:pPr/>
              <a:t>2</a:t>
            </a:fld>
            <a:endParaRPr lang="ja-JP" altLang="en-US"/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EF886DE2-5672-4DD8-A5C7-8D9737D1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847848"/>
              </p:ext>
            </p:extLst>
          </p:nvPr>
        </p:nvGraphicFramePr>
        <p:xfrm>
          <a:off x="838200" y="136525"/>
          <a:ext cx="10515600" cy="40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10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3B5C-059D-4DF4-94FC-8AFD62C8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確実性等価シナリオ（</a:t>
            </a:r>
            <a:r>
              <a:rPr lang="en-US" altLang="ja-JP" dirty="0"/>
              <a:t>CE</a:t>
            </a:r>
            <a:r>
              <a:rPr lang="ja-JP" altLang="en-US" dirty="0"/>
              <a:t>シナリオ）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C20F9-2F8E-45A0-A5BA-CC9A099B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確実性等価（</a:t>
            </a:r>
            <a:r>
              <a:rPr kumimoji="1" lang="en-US" altLang="ja-JP" dirty="0"/>
              <a:t>Certainty Equivalent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リスク評価にて確実性等価とは「期待</a:t>
            </a:r>
            <a:r>
              <a:rPr lang="en-US" altLang="ja-JP" dirty="0"/>
              <a:t>CF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リスク額</a:t>
            </a:r>
            <a:r>
              <a:rPr lang="ja-JP" altLang="en-US" dirty="0"/>
              <a:t>を控除した額」</a:t>
            </a:r>
            <a:endParaRPr lang="en-US" altLang="ja-JP" dirty="0"/>
          </a:p>
          <a:p>
            <a:pPr lvl="1"/>
            <a:r>
              <a:rPr lang="ja-JP" altLang="en-US" dirty="0"/>
              <a:t>リスク性資産から期待されるリスクプレミアムは考慮しない（上記の通り）</a:t>
            </a:r>
            <a:endParaRPr lang="en-US" altLang="ja-JP" dirty="0"/>
          </a:p>
          <a:p>
            <a:pPr lvl="1"/>
            <a:r>
              <a:rPr lang="ja-JP" altLang="en-US" dirty="0"/>
              <a:t>確実性等価（</a:t>
            </a:r>
            <a:r>
              <a:rPr lang="en-US" altLang="ja-JP" dirty="0"/>
              <a:t>CE</a:t>
            </a:r>
            <a:r>
              <a:rPr lang="ja-JP" altLang="en-US" dirty="0"/>
              <a:t>）は期待</a:t>
            </a:r>
            <a:r>
              <a:rPr lang="en-US" altLang="ja-JP" dirty="0"/>
              <a:t>CF</a:t>
            </a:r>
            <a:r>
              <a:rPr lang="ja-JP" altLang="en-US" dirty="0"/>
              <a:t>を</a:t>
            </a:r>
            <a:r>
              <a:rPr kumimoji="1" lang="ja-JP" altLang="en-US" dirty="0"/>
              <a:t>リスクフリーレートで割り引いて現価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ヒストリカルデータから求まる</a:t>
            </a:r>
            <a:r>
              <a:rPr kumimoji="1" lang="en-US" altLang="ja-JP" dirty="0"/>
              <a:t>1</a:t>
            </a:r>
            <a:r>
              <a:rPr kumimoji="1" lang="ja-JP" altLang="en-US" dirty="0"/>
              <a:t>本のシナリオを</a:t>
            </a:r>
            <a:r>
              <a:rPr kumimoji="1" lang="en-US" altLang="ja-JP" dirty="0"/>
              <a:t>CE</a:t>
            </a:r>
            <a:r>
              <a:rPr kumimoji="1" lang="ja-JP" altLang="en-US" dirty="0"/>
              <a:t>シナリオという</a:t>
            </a:r>
            <a:endParaRPr kumimoji="1" lang="en-US" altLang="ja-JP" dirty="0"/>
          </a:p>
          <a:p>
            <a:r>
              <a:rPr lang="ja-JP" altLang="en-US" dirty="0"/>
              <a:t>リスクフリーレート</a:t>
            </a:r>
            <a:endParaRPr lang="en-US" altLang="ja-JP" dirty="0"/>
          </a:p>
          <a:p>
            <a:pPr lvl="1"/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銀行の信用リスク等を反映しないリスク・フリーに近い金利</a:t>
            </a:r>
            <a:endParaRPr lang="en-US" altLang="ja-JP" b="0" i="0" dirty="0">
              <a:solidFill>
                <a:srgbClr val="333333"/>
              </a:solidFill>
              <a:effectLst/>
              <a:latin typeface="Noto Sans JP"/>
            </a:endParaRPr>
          </a:p>
          <a:p>
            <a:pPr marL="457200" lvl="1" indent="0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（野村証券サイト参考）</a:t>
            </a:r>
            <a:endParaRPr kumimoji="1" lang="en-US" altLang="ja-JP" dirty="0"/>
          </a:p>
          <a:p>
            <a:pPr lvl="1"/>
            <a:r>
              <a:rPr lang="en-US" altLang="ja-JP" dirty="0"/>
              <a:t>EEV</a:t>
            </a:r>
            <a:r>
              <a:rPr lang="ja-JP" altLang="en-US" dirty="0"/>
              <a:t>原則・</a:t>
            </a:r>
            <a:r>
              <a:rPr lang="en-US" altLang="ja-JP" dirty="0"/>
              <a:t>MCEV</a:t>
            </a:r>
            <a:r>
              <a:rPr lang="ja-JP" altLang="en-US" dirty="0"/>
              <a:t>原則では，リスクフリーレートとしてスワップ・レートを参照する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　旨を記載（国債金利も可）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E70-C188-43AD-B7E3-64995E2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01BA-0503-433D-9FB8-B557928B2BD0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0AD2-3B8C-4FFB-A9C1-140DCB1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FA8B-30A4-4B17-A772-C2F6980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DCD8-FF2F-44B4-8306-A8CF059F6258}" type="slidenum">
              <a:rPr lang="ja-JP" altLang="en-US" smtClean="0"/>
              <a:pPr/>
              <a:t>3</a:t>
            </a:fld>
            <a:endParaRPr lang="ja-JP" altLang="en-US"/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EF886DE2-5672-4DD8-A5C7-8D9737D1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53577"/>
              </p:ext>
            </p:extLst>
          </p:nvPr>
        </p:nvGraphicFramePr>
        <p:xfrm>
          <a:off x="838200" y="136525"/>
          <a:ext cx="10515600" cy="40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53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3B5C-059D-4DF4-94FC-8AFD62C8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金利モデル（スワップション）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8C20F9-2F8E-45A0-A5BA-CC9A099BA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スワップション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スワップを原資産としたオプション取引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インプライド・ボラティリティ（</a:t>
                </a:r>
                <a:r>
                  <a:rPr kumimoji="1" lang="en-US" altLang="ja-JP" dirty="0"/>
                  <a:t>Implied Volatility : IV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スワップションの市場取引価格を算出するために使用</a:t>
                </a:r>
                <a:endParaRPr kumimoji="1" lang="en-US" altLang="ja-JP" dirty="0"/>
              </a:p>
              <a:p>
                <a:pPr lvl="1"/>
                <a:r>
                  <a:rPr lang="ja-JP" altLang="en-US" b="0" i="0" dirty="0">
                    <a:solidFill>
                      <a:srgbClr val="333333"/>
                    </a:solidFill>
                    <a:effectLst/>
                  </a:rPr>
                  <a:t>原資産価格の将来の変動率（</a:t>
                </a:r>
                <a:r>
                  <a:rPr lang="ja-JP" altLang="en-US" dirty="0"/>
                  <a:t>ボラティリティ</a:t>
                </a:r>
                <a:r>
                  <a:rPr lang="ja-JP" altLang="en-US" b="0" i="0" dirty="0">
                    <a:solidFill>
                      <a:srgbClr val="333333"/>
                    </a:solidFill>
                    <a:effectLst/>
                  </a:rPr>
                  <a:t>）を予測したもの</a:t>
                </a:r>
                <a:endParaRPr lang="en-US" altLang="ja-JP" b="0" i="0" dirty="0">
                  <a:solidFill>
                    <a:srgbClr val="333333"/>
                  </a:solidFill>
                  <a:effectLst/>
                </a:endParaRPr>
              </a:p>
              <a:p>
                <a:pPr lvl="1"/>
                <a:r>
                  <a:rPr lang="en-US" altLang="ja-JP" dirty="0">
                    <a:solidFill>
                      <a:srgbClr val="333333"/>
                    </a:solidFill>
                  </a:rPr>
                  <a:t>USD</a:t>
                </a:r>
                <a:r>
                  <a:rPr lang="ja-JP" altLang="en-US" dirty="0">
                    <a:solidFill>
                      <a:srgbClr val="333333"/>
                    </a:solidFill>
                  </a:rPr>
                  <a:t>・</a:t>
                </a:r>
                <a:r>
                  <a:rPr lang="en-US" altLang="ja-JP" dirty="0">
                    <a:solidFill>
                      <a:srgbClr val="333333"/>
                    </a:solidFill>
                  </a:rPr>
                  <a:t>AUD</a:t>
                </a:r>
                <a:r>
                  <a:rPr lang="ja-JP" altLang="en-US" dirty="0">
                    <a:solidFill>
                      <a:srgbClr val="333333"/>
                    </a:solidFill>
                  </a:rPr>
                  <a:t>は</a:t>
                </a:r>
                <a:r>
                  <a:rPr lang="en-US" altLang="ja-JP" dirty="0">
                    <a:solidFill>
                      <a:srgbClr val="333333"/>
                    </a:solidFill>
                  </a:rPr>
                  <a:t>Black</a:t>
                </a:r>
                <a:r>
                  <a:rPr lang="ja-JP" altLang="en-US" dirty="0">
                    <a:solidFill>
                      <a:srgbClr val="333333"/>
                    </a:solidFill>
                  </a:rPr>
                  <a:t>モデル，</a:t>
                </a:r>
                <a:r>
                  <a:rPr lang="en-US" altLang="ja-JP" dirty="0">
                    <a:solidFill>
                      <a:srgbClr val="333333"/>
                    </a:solidFill>
                  </a:rPr>
                  <a:t>JPY</a:t>
                </a:r>
                <a:r>
                  <a:rPr lang="ja-JP" altLang="en-US" dirty="0">
                    <a:solidFill>
                      <a:srgbClr val="333333"/>
                    </a:solidFill>
                  </a:rPr>
                  <a:t>・</a:t>
                </a:r>
                <a:r>
                  <a:rPr lang="en-US" altLang="ja-JP" dirty="0">
                    <a:solidFill>
                      <a:srgbClr val="333333"/>
                    </a:solidFill>
                  </a:rPr>
                  <a:t>EUR</a:t>
                </a:r>
                <a:r>
                  <a:rPr lang="ja-JP" altLang="en-US" dirty="0">
                    <a:solidFill>
                      <a:srgbClr val="333333"/>
                    </a:solidFill>
                  </a:rPr>
                  <a:t>は</a:t>
                </a:r>
                <a:r>
                  <a:rPr lang="en-US" altLang="ja-JP" dirty="0">
                    <a:solidFill>
                      <a:srgbClr val="333333"/>
                    </a:solidFill>
                  </a:rPr>
                  <a:t>Normal</a:t>
                </a:r>
                <a:r>
                  <a:rPr lang="ja-JP" altLang="en-US" dirty="0">
                    <a:solidFill>
                      <a:srgbClr val="333333"/>
                    </a:solidFill>
                  </a:rPr>
                  <a:t>モデルを採用（マイナス金利対応）</a:t>
                </a:r>
                <a:endParaRPr lang="en-US" altLang="ja-JP" b="0" i="0" dirty="0">
                  <a:solidFill>
                    <a:srgbClr val="333333"/>
                  </a:solidFill>
                  <a:effectLst/>
                </a:endParaRPr>
              </a:p>
              <a:p>
                <a:r>
                  <a:rPr kumimoji="1" lang="en-US" altLang="ja-JP" dirty="0"/>
                  <a:t>Hull-White</a:t>
                </a:r>
                <a:r>
                  <a:rPr kumimoji="1" lang="ja-JP" altLang="en-US" dirty="0"/>
                  <a:t>モデル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金利モデルとして使用されるモデル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平均回帰性を持つモデルで，</a:t>
                </a:r>
                <a:r>
                  <a:rPr kumimoji="1" lang="en-US" altLang="ja-JP" dirty="0"/>
                  <a:t>EV</a:t>
                </a:r>
                <a:r>
                  <a:rPr kumimoji="1" lang="ja-JP" altLang="en-US" dirty="0"/>
                  <a:t>では</a:t>
                </a:r>
                <a:r>
                  <a:rPr kumimoji="1" lang="en-US" altLang="ja-JP" dirty="0"/>
                  <a:t>1-factor</a:t>
                </a:r>
                <a:r>
                  <a:rPr kumimoji="1" lang="ja-JP" altLang="en-US" dirty="0"/>
                  <a:t>モデルを使用</a:t>
                </a:r>
                <a:endParaRPr kumimoji="1" lang="en-US" altLang="ja-JP" dirty="0"/>
              </a:p>
              <a:p>
                <a:r>
                  <a:rPr lang="ja-JP" altLang="en-US" dirty="0"/>
                  <a:t>カリブレーション</a:t>
                </a:r>
                <a:endParaRPr lang="en-US" altLang="ja-JP" dirty="0"/>
              </a:p>
              <a:p>
                <a:pPr lvl="1"/>
                <a:r>
                  <a:rPr lang="ja-JP" altLang="en-US" b="0" i="0" dirty="0">
                    <a:solidFill>
                      <a:srgbClr val="4D5156"/>
                    </a:solidFill>
                    <a:effectLst/>
                  </a:rPr>
                  <a:t>観測される市場データに合うようにモデルのパラメーターを調整すること</a:t>
                </a:r>
                <a:endParaRPr lang="en-US" altLang="ja-JP" b="0" i="0" dirty="0">
                  <a:solidFill>
                    <a:srgbClr val="4D5156"/>
                  </a:solidFill>
                  <a:effectLst/>
                </a:endParaRPr>
              </a:p>
              <a:p>
                <a:pPr lvl="1"/>
                <a:r>
                  <a:rPr lang="ja-JP" altLang="en-US" dirty="0"/>
                  <a:t>ここでは，</a:t>
                </a:r>
                <a:r>
                  <a:rPr lang="en-US" altLang="ja-JP" dirty="0"/>
                  <a:t>Hull-White</a:t>
                </a:r>
                <a:r>
                  <a:rPr lang="ja-JP" altLang="en-US" dirty="0"/>
                  <a:t>モデルのパラメータ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を推計する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8C20F9-2F8E-45A0-A5BA-CC9A099BA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E70-C188-43AD-B7E3-64995E2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01BA-0503-433D-9FB8-B557928B2BD0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0AD2-3B8C-4FFB-A9C1-140DCB1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FA8B-30A4-4B17-A772-C2F6980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DCD8-FF2F-44B4-8306-A8CF059F6258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EF886DE2-5672-4DD8-A5C7-8D9737D1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959683"/>
              </p:ext>
            </p:extLst>
          </p:nvPr>
        </p:nvGraphicFramePr>
        <p:xfrm>
          <a:off x="838200" y="136525"/>
          <a:ext cx="10515600" cy="40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254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3B5C-059D-4DF4-94FC-8AFD62C8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株式・リスク性資産モデル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C20F9-2F8E-45A0-A5BA-CC9A099B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Black-Scholes</a:t>
            </a:r>
            <a:r>
              <a:rPr kumimoji="1" lang="ja-JP" altLang="en-US" dirty="0"/>
              <a:t>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市場で取引される株式価格（市場価格）の導出に使用</a:t>
            </a:r>
            <a:endParaRPr kumimoji="1" lang="en-US" altLang="ja-JP" dirty="0"/>
          </a:p>
          <a:p>
            <a:r>
              <a:rPr kumimoji="1" lang="ja-JP" altLang="en-US" dirty="0"/>
              <a:t>インプライド・ボラティリティ（</a:t>
            </a:r>
            <a:r>
              <a:rPr kumimoji="1" lang="en-US" altLang="ja-JP" dirty="0" err="1"/>
              <a:t>Inplied</a:t>
            </a:r>
            <a:r>
              <a:rPr kumimoji="1" lang="en-US" altLang="ja-JP" dirty="0"/>
              <a:t> Volatility : IV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b="0" i="0" dirty="0">
                <a:solidFill>
                  <a:srgbClr val="333333"/>
                </a:solidFill>
                <a:effectLst/>
                <a:latin typeface="HiraKakuProN-W3"/>
              </a:rPr>
              <a:t>原資産価格の将来の変動率（</a:t>
            </a:r>
            <a:r>
              <a:rPr lang="ja-JP" altLang="en-US" dirty="0">
                <a:latin typeface="HiraKakuProN-W3"/>
              </a:rPr>
              <a:t>ボラティリティ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iraKakuProN-W3"/>
              </a:rPr>
              <a:t>）を予測したもの</a:t>
            </a:r>
            <a:endParaRPr lang="en-US" altLang="ja-JP" b="0" i="0" dirty="0">
              <a:solidFill>
                <a:srgbClr val="333333"/>
              </a:solidFill>
              <a:effectLst/>
              <a:latin typeface="HiraKakuProN-W3"/>
            </a:endParaRPr>
          </a:p>
          <a:p>
            <a:pPr lvl="1"/>
            <a:r>
              <a:rPr kumimoji="1" lang="ja-JP" altLang="en-US" dirty="0"/>
              <a:t>市場価格の算出に使用</a:t>
            </a:r>
            <a:endParaRPr kumimoji="1" lang="en-US" altLang="ja-JP" dirty="0"/>
          </a:p>
          <a:p>
            <a:r>
              <a:rPr lang="ja-JP" altLang="en-US" dirty="0"/>
              <a:t>リスク性資産モデル</a:t>
            </a:r>
            <a:endParaRPr lang="en-US" altLang="ja-JP" dirty="0"/>
          </a:p>
          <a:p>
            <a:pPr lvl="1"/>
            <a:r>
              <a:rPr lang="en-US" altLang="ja-JP" dirty="0"/>
              <a:t>Hull-White</a:t>
            </a:r>
            <a:r>
              <a:rPr lang="ja-JP" altLang="en-US" dirty="0"/>
              <a:t>モデルにより導出される価格モデルを使用</a:t>
            </a:r>
            <a:endParaRPr lang="en-US" altLang="ja-JP" dirty="0"/>
          </a:p>
          <a:p>
            <a:r>
              <a:rPr kumimoji="1" lang="ja-JP" altLang="en-US" dirty="0"/>
              <a:t>カリブレーション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リスク性資産のモデルパラメータの推計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E70-C188-43AD-B7E3-64995E2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01BA-0503-433D-9FB8-B557928B2BD0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0AD2-3B8C-4FFB-A9C1-140DCB1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FA8B-30A4-4B17-A772-C2F6980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DCD8-FF2F-44B4-8306-A8CF059F6258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EF886DE2-5672-4DD8-A5C7-8D9737D1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434512"/>
              </p:ext>
            </p:extLst>
          </p:nvPr>
        </p:nvGraphicFramePr>
        <p:xfrm>
          <a:off x="838200" y="136525"/>
          <a:ext cx="10515600" cy="40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53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3B5C-059D-4DF4-94FC-8AFD62C8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確率論的シナリオ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C20F9-2F8E-45A0-A5BA-CC9A099B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Black-Scholes</a:t>
            </a:r>
            <a:r>
              <a:rPr kumimoji="1" lang="ja-JP" altLang="en-US" dirty="0"/>
              <a:t>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市場で取引される株式価格（市場価格）の導出に使用</a:t>
            </a:r>
            <a:endParaRPr kumimoji="1" lang="en-US" altLang="ja-JP" dirty="0"/>
          </a:p>
          <a:p>
            <a:r>
              <a:rPr kumimoji="1" lang="ja-JP" altLang="en-US" dirty="0"/>
              <a:t>インプライド・ボラティリティ（</a:t>
            </a:r>
            <a:r>
              <a:rPr kumimoji="1" lang="en-US" altLang="ja-JP" dirty="0" err="1"/>
              <a:t>Inplied</a:t>
            </a:r>
            <a:r>
              <a:rPr kumimoji="1" lang="en-US" altLang="ja-JP" dirty="0"/>
              <a:t> Volatility : IV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b="0" i="0" dirty="0">
                <a:solidFill>
                  <a:srgbClr val="333333"/>
                </a:solidFill>
                <a:effectLst/>
                <a:latin typeface="HiraKakuProN-W3"/>
              </a:rPr>
              <a:t>原資産価格の将来の変動率（</a:t>
            </a:r>
            <a:r>
              <a:rPr lang="ja-JP" altLang="en-US" dirty="0">
                <a:latin typeface="HiraKakuProN-W3"/>
              </a:rPr>
              <a:t>ボラティリティ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iraKakuProN-W3"/>
              </a:rPr>
              <a:t>）を予測したもの</a:t>
            </a:r>
            <a:endParaRPr lang="en-US" altLang="ja-JP" b="0" i="0" dirty="0">
              <a:solidFill>
                <a:srgbClr val="333333"/>
              </a:solidFill>
              <a:effectLst/>
              <a:latin typeface="HiraKakuProN-W3"/>
            </a:endParaRPr>
          </a:p>
          <a:p>
            <a:pPr lvl="1"/>
            <a:r>
              <a:rPr kumimoji="1" lang="ja-JP" altLang="en-US" dirty="0"/>
              <a:t>市場価格の算出に使用</a:t>
            </a:r>
            <a:endParaRPr kumimoji="1" lang="en-US" altLang="ja-JP" dirty="0"/>
          </a:p>
          <a:p>
            <a:r>
              <a:rPr lang="ja-JP" altLang="en-US" dirty="0"/>
              <a:t>リスク性資産モデル</a:t>
            </a:r>
            <a:endParaRPr lang="en-US" altLang="ja-JP" dirty="0"/>
          </a:p>
          <a:p>
            <a:pPr lvl="1"/>
            <a:r>
              <a:rPr lang="en-US" altLang="ja-JP" dirty="0"/>
              <a:t>Hull-White</a:t>
            </a:r>
            <a:r>
              <a:rPr lang="ja-JP" altLang="en-US" dirty="0"/>
              <a:t>モデルにより導出される価格モデルを使用</a:t>
            </a:r>
            <a:endParaRPr lang="en-US" altLang="ja-JP" dirty="0"/>
          </a:p>
          <a:p>
            <a:r>
              <a:rPr kumimoji="1" lang="ja-JP" altLang="en-US" dirty="0"/>
              <a:t>カリブレーション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リスク性資産のモデルパラメータの推計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E70-C188-43AD-B7E3-64995E2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01BA-0503-433D-9FB8-B557928B2BD0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0AD2-3B8C-4FFB-A9C1-140DCB1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FA8B-30A4-4B17-A772-C2F6980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DCD8-FF2F-44B4-8306-A8CF059F6258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EF886DE2-5672-4DD8-A5C7-8D9737D1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36517"/>
              </p:ext>
            </p:extLst>
          </p:nvPr>
        </p:nvGraphicFramePr>
        <p:xfrm>
          <a:off x="838200" y="136525"/>
          <a:ext cx="10515600" cy="40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3B5C-059D-4DF4-94FC-8AFD62C8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E70-C188-43AD-B7E3-64995E2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01BA-0503-433D-9FB8-B557928B2BD0}" type="datetime1">
              <a:rPr lang="ja-JP" altLang="en-US" smtClean="0"/>
              <a:t>2022/3/22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90AD2-3B8C-4FFB-A9C1-140DCB1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EEV</a:t>
            </a:r>
            <a:r>
              <a:rPr lang="ja-JP" altLang="en-US"/>
              <a:t>計測サポート案件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1FA8B-30A4-4B17-A772-C2F6980C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DCD8-FF2F-44B4-8306-A8CF059F6258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EF886DE2-5672-4DD8-A5C7-8D9737D152D9}"/>
              </a:ext>
            </a:extLst>
          </p:cNvPr>
          <p:cNvGraphicFramePr/>
          <p:nvPr/>
        </p:nvGraphicFramePr>
        <p:xfrm>
          <a:off x="838200" y="136525"/>
          <a:ext cx="10515600" cy="40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9703D0B7-F9EB-4E51-A918-291E6FF2E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23486"/>
              </p:ext>
            </p:extLst>
          </p:nvPr>
        </p:nvGraphicFramePr>
        <p:xfrm>
          <a:off x="588818" y="1578033"/>
          <a:ext cx="11014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3">
                  <a:extLst>
                    <a:ext uri="{9D8B030D-6E8A-4147-A177-3AD203B41FA5}">
                      <a16:colId xmlns:a16="http://schemas.microsoft.com/office/drawing/2014/main" val="35919662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3049821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41319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実施事項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2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新入社員の研修終了予定日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0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日～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28</a:t>
                      </a:r>
                      <a:r>
                        <a:rPr kumimoji="1" lang="ja-JP" altLang="en-US" dirty="0">
                          <a:latin typeface="Times New Roman" panose="020206030504050203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1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3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0869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BA303D-AE8F-40D2-8349-C03BDF6036D9}"/>
              </a:ext>
            </a:extLst>
          </p:cNvPr>
          <p:cNvSpPr txBox="1"/>
          <p:nvPr/>
        </p:nvSpPr>
        <p:spPr>
          <a:xfrm>
            <a:off x="725054" y="5279967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スケジ</a:t>
            </a:r>
            <a:endParaRPr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02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8693</TotalTime>
  <Words>812</Words>
  <Application>Microsoft Office PowerPoint</Application>
  <PresentationFormat>ワイド画面</PresentationFormat>
  <Paragraphs>142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HiraKakuProN-W3</vt:lpstr>
      <vt:lpstr>Noto Sans JP</vt:lpstr>
      <vt:lpstr>游ゴシック</vt:lpstr>
      <vt:lpstr>游ゴシック Light</vt:lpstr>
      <vt:lpstr>游明朝</vt:lpstr>
      <vt:lpstr>Arial</vt:lpstr>
      <vt:lpstr>Cambria Math</vt:lpstr>
      <vt:lpstr>Helvetica</vt:lpstr>
      <vt:lpstr>Times New Roman</vt:lpstr>
      <vt:lpstr>Wingdings</vt:lpstr>
      <vt:lpstr>Office テーマ</vt:lpstr>
      <vt:lpstr>取得金利データの補間（イールドカーブ補間ツール）</vt:lpstr>
      <vt:lpstr>取得金利データの補間（イールドカーブ補間ツール）</vt:lpstr>
      <vt:lpstr>確実性等価シナリオ（CEシナリオ）</vt:lpstr>
      <vt:lpstr>金利モデル（スワップション）</vt:lpstr>
      <vt:lpstr>株式・リスク性資産モデル</vt:lpstr>
      <vt:lpstr>確率論的シナリオ</vt:lpstr>
      <vt:lpstr>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3</cp:revision>
  <dcterms:created xsi:type="dcterms:W3CDTF">2022-03-16T13:46:58Z</dcterms:created>
  <dcterms:modified xsi:type="dcterms:W3CDTF">2022-03-22T14:40:09Z</dcterms:modified>
</cp:coreProperties>
</file>