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村 翼" initials="西村" lastIdx="1" clrIdx="0">
    <p:extLst>
      <p:ext uri="{19B8F6BF-5375-455C-9EA6-DF929625EA0E}">
        <p15:presenceInfo xmlns:p15="http://schemas.microsoft.com/office/powerpoint/2012/main" userId="5a6fcaf58e4460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F79E3-ACC1-4E69-B46D-ABC0EC4E855E}" v="736" dt="2024-02-06T23:05:52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6" autoAdjust="0"/>
  </p:normalViewPr>
  <p:slideViewPr>
    <p:cSldViewPr snapToGrid="0">
      <p:cViewPr varScale="1">
        <p:scale>
          <a:sx n="81" d="100"/>
          <a:sy n="81" d="100"/>
        </p:scale>
        <p:origin x="108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E04F79E3-ACC1-4E69-B46D-ABC0EC4E855E}"/>
    <pc:docChg chg="undo custSel addSld modSld">
      <pc:chgData name="西村 翼" userId="5a6fcaf58e44607b" providerId="LiveId" clId="{E04F79E3-ACC1-4E69-B46D-ABC0EC4E855E}" dt="2024-02-06T23:06:23.718" v="3201" actId="20577"/>
      <pc:docMkLst>
        <pc:docMk/>
      </pc:docMkLst>
      <pc:sldChg chg="modSp mod">
        <pc:chgData name="西村 翼" userId="5a6fcaf58e44607b" providerId="LiveId" clId="{E04F79E3-ACC1-4E69-B46D-ABC0EC4E855E}" dt="2024-02-06T11:22:53.896" v="183" actId="27636"/>
        <pc:sldMkLst>
          <pc:docMk/>
          <pc:sldMk cId="2251144725" sldId="256"/>
        </pc:sldMkLst>
        <pc:spChg chg="mod">
          <ac:chgData name="西村 翼" userId="5a6fcaf58e44607b" providerId="LiveId" clId="{E04F79E3-ACC1-4E69-B46D-ABC0EC4E855E}" dt="2024-02-06T11:21:34.794" v="54" actId="20577"/>
          <ac:spMkLst>
            <pc:docMk/>
            <pc:sldMk cId="2251144725" sldId="256"/>
            <ac:spMk id="2" creationId="{8EC6A997-715C-E7FC-80F0-D3874824E0A2}"/>
          </ac:spMkLst>
        </pc:spChg>
        <pc:spChg chg="mod">
          <ac:chgData name="西村 翼" userId="5a6fcaf58e44607b" providerId="LiveId" clId="{E04F79E3-ACC1-4E69-B46D-ABC0EC4E855E}" dt="2024-02-06T11:22:53.896" v="183" actId="27636"/>
          <ac:spMkLst>
            <pc:docMk/>
            <pc:sldMk cId="2251144725" sldId="256"/>
            <ac:spMk id="3" creationId="{AF282B57-C888-E1EB-53C9-53344616B040}"/>
          </ac:spMkLst>
        </pc:spChg>
      </pc:sldChg>
      <pc:sldChg chg="addSp delSp modSp mod">
        <pc:chgData name="西村 翼" userId="5a6fcaf58e44607b" providerId="LiveId" clId="{E04F79E3-ACC1-4E69-B46D-ABC0EC4E855E}" dt="2024-02-06T12:07:36.372" v="1485" actId="1076"/>
        <pc:sldMkLst>
          <pc:docMk/>
          <pc:sldMk cId="4280358251" sldId="257"/>
        </pc:sldMkLst>
        <pc:spChg chg="mod">
          <ac:chgData name="西村 翼" userId="5a6fcaf58e44607b" providerId="LiveId" clId="{E04F79E3-ACC1-4E69-B46D-ABC0EC4E855E}" dt="2024-02-06T11:26:12.075" v="271" actId="404"/>
          <ac:spMkLst>
            <pc:docMk/>
            <pc:sldMk cId="4280358251" sldId="257"/>
            <ac:spMk id="2" creationId="{B2C4E0F5-8189-0FA8-E0AC-19909C6A028A}"/>
          </ac:spMkLst>
        </pc:spChg>
        <pc:spChg chg="mod">
          <ac:chgData name="西村 翼" userId="5a6fcaf58e44607b" providerId="LiveId" clId="{E04F79E3-ACC1-4E69-B46D-ABC0EC4E855E}" dt="2024-02-06T11:46:24.630" v="1201" actId="1076"/>
          <ac:spMkLst>
            <pc:docMk/>
            <pc:sldMk cId="4280358251" sldId="257"/>
            <ac:spMk id="3" creationId="{3515FBC2-7D3E-DB6A-7294-089F3416286A}"/>
          </ac:spMkLst>
        </pc:spChg>
        <pc:spChg chg="add del mod">
          <ac:chgData name="西村 翼" userId="5a6fcaf58e44607b" providerId="LiveId" clId="{E04F79E3-ACC1-4E69-B46D-ABC0EC4E855E}" dt="2024-02-06T09:56:53.444" v="1" actId="478"/>
          <ac:spMkLst>
            <pc:docMk/>
            <pc:sldMk cId="4280358251" sldId="257"/>
            <ac:spMk id="7" creationId="{7F83FFF4-699E-DECE-AD81-8AF1D8E903DE}"/>
          </ac:spMkLst>
        </pc:spChg>
        <pc:spChg chg="add del mod">
          <ac:chgData name="西村 翼" userId="5a6fcaf58e44607b" providerId="LiveId" clId="{E04F79E3-ACC1-4E69-B46D-ABC0EC4E855E}" dt="2024-02-06T09:56:53.444" v="1" actId="478"/>
          <ac:spMkLst>
            <pc:docMk/>
            <pc:sldMk cId="4280358251" sldId="257"/>
            <ac:spMk id="8" creationId="{00195EDE-01CB-25DE-2C3F-03877C477768}"/>
          </ac:spMkLst>
        </pc:spChg>
        <pc:spChg chg="del">
          <ac:chgData name="西村 翼" userId="5a6fcaf58e44607b" providerId="LiveId" clId="{E04F79E3-ACC1-4E69-B46D-ABC0EC4E855E}" dt="2024-02-06T09:56:56.783" v="2" actId="478"/>
          <ac:spMkLst>
            <pc:docMk/>
            <pc:sldMk cId="4280358251" sldId="257"/>
            <ac:spMk id="10" creationId="{0F401BC0-7A3D-6B3C-E435-FD5B8D5A67F1}"/>
          </ac:spMkLst>
        </pc:spChg>
        <pc:spChg chg="del">
          <ac:chgData name="西村 翼" userId="5a6fcaf58e44607b" providerId="LiveId" clId="{E04F79E3-ACC1-4E69-B46D-ABC0EC4E855E}" dt="2024-02-06T09:56:56.783" v="2" actId="478"/>
          <ac:spMkLst>
            <pc:docMk/>
            <pc:sldMk cId="4280358251" sldId="257"/>
            <ac:spMk id="12" creationId="{257EF943-65FB-B51F-B2F2-65C9B6E6DDDC}"/>
          </ac:spMkLst>
        </pc:spChg>
        <pc:spChg chg="add del mod topLvl">
          <ac:chgData name="西村 翼" userId="5a6fcaf58e44607b" providerId="LiveId" clId="{E04F79E3-ACC1-4E69-B46D-ABC0EC4E855E}" dt="2024-02-06T11:58:29.962" v="1383" actId="478"/>
          <ac:spMkLst>
            <pc:docMk/>
            <pc:sldMk cId="4280358251" sldId="257"/>
            <ac:spMk id="16" creationId="{B4F2DD23-581A-8BB9-30B6-3FD184579B5A}"/>
          </ac:spMkLst>
        </pc:spChg>
        <pc:spChg chg="add del mod topLvl">
          <ac:chgData name="西村 翼" userId="5a6fcaf58e44607b" providerId="LiveId" clId="{E04F79E3-ACC1-4E69-B46D-ABC0EC4E855E}" dt="2024-02-06T11:58:29.962" v="1383" actId="478"/>
          <ac:spMkLst>
            <pc:docMk/>
            <pc:sldMk cId="4280358251" sldId="257"/>
            <ac:spMk id="17" creationId="{552D7649-AD14-74DE-D37C-4113D759C2B0}"/>
          </ac:spMkLst>
        </pc:spChg>
        <pc:spChg chg="add mod topLvl">
          <ac:chgData name="西村 翼" userId="5a6fcaf58e44607b" providerId="LiveId" clId="{E04F79E3-ACC1-4E69-B46D-ABC0EC4E855E}" dt="2024-02-06T12:04:56.911" v="1469" actId="14100"/>
          <ac:spMkLst>
            <pc:docMk/>
            <pc:sldMk cId="4280358251" sldId="257"/>
            <ac:spMk id="18" creationId="{DCDA2895-7B89-2979-BF04-ABB1F9983CB1}"/>
          </ac:spMkLst>
        </pc:spChg>
        <pc:spChg chg="add mod topLvl">
          <ac:chgData name="西村 翼" userId="5a6fcaf58e44607b" providerId="LiveId" clId="{E04F79E3-ACC1-4E69-B46D-ABC0EC4E855E}" dt="2024-02-06T11:58:04.808" v="1380" actId="165"/>
          <ac:spMkLst>
            <pc:docMk/>
            <pc:sldMk cId="4280358251" sldId="257"/>
            <ac:spMk id="19" creationId="{0336E01F-0019-76B0-3C28-B3F78425846B}"/>
          </ac:spMkLst>
        </pc:spChg>
        <pc:spChg chg="add mod topLvl">
          <ac:chgData name="西村 翼" userId="5a6fcaf58e44607b" providerId="LiveId" clId="{E04F79E3-ACC1-4E69-B46D-ABC0EC4E855E}" dt="2024-02-06T12:01:22.738" v="1426" actId="1076"/>
          <ac:spMkLst>
            <pc:docMk/>
            <pc:sldMk cId="4280358251" sldId="257"/>
            <ac:spMk id="20" creationId="{F90A44AF-2864-6916-5FE9-5229DC4B3F47}"/>
          </ac:spMkLst>
        </pc:spChg>
        <pc:spChg chg="add mod topLvl">
          <ac:chgData name="西村 翼" userId="5a6fcaf58e44607b" providerId="LiveId" clId="{E04F79E3-ACC1-4E69-B46D-ABC0EC4E855E}" dt="2024-02-06T12:03:22.812" v="1452" actId="1076"/>
          <ac:spMkLst>
            <pc:docMk/>
            <pc:sldMk cId="4280358251" sldId="257"/>
            <ac:spMk id="21" creationId="{73A6385A-633A-D53E-6EBE-71774369B33E}"/>
          </ac:spMkLst>
        </pc:spChg>
        <pc:spChg chg="add mod topLvl">
          <ac:chgData name="西村 翼" userId="5a6fcaf58e44607b" providerId="LiveId" clId="{E04F79E3-ACC1-4E69-B46D-ABC0EC4E855E}" dt="2024-02-06T12:03:19.273" v="1451" actId="1076"/>
          <ac:spMkLst>
            <pc:docMk/>
            <pc:sldMk cId="4280358251" sldId="257"/>
            <ac:spMk id="22" creationId="{B39615BB-C329-8495-22C2-37982594DE55}"/>
          </ac:spMkLst>
        </pc:spChg>
        <pc:spChg chg="add mod topLvl">
          <ac:chgData name="西村 翼" userId="5a6fcaf58e44607b" providerId="LiveId" clId="{E04F79E3-ACC1-4E69-B46D-ABC0EC4E855E}" dt="2024-02-06T12:04:14.520" v="1466" actId="1076"/>
          <ac:spMkLst>
            <pc:docMk/>
            <pc:sldMk cId="4280358251" sldId="257"/>
            <ac:spMk id="23" creationId="{B81D7C66-5D2C-FA59-6AF6-43E2F394614C}"/>
          </ac:spMkLst>
        </pc:spChg>
        <pc:spChg chg="add mod topLvl">
          <ac:chgData name="西村 翼" userId="5a6fcaf58e44607b" providerId="LiveId" clId="{E04F79E3-ACC1-4E69-B46D-ABC0EC4E855E}" dt="2024-02-06T12:05:22.590" v="1474" actId="1076"/>
          <ac:spMkLst>
            <pc:docMk/>
            <pc:sldMk cId="4280358251" sldId="257"/>
            <ac:spMk id="25" creationId="{EE21CAD8-AF4A-A445-4CC9-F593A3272057}"/>
          </ac:spMkLst>
        </pc:spChg>
        <pc:spChg chg="add mod topLvl">
          <ac:chgData name="西村 翼" userId="5a6fcaf58e44607b" providerId="LiveId" clId="{E04F79E3-ACC1-4E69-B46D-ABC0EC4E855E}" dt="2024-02-06T12:03:08.671" v="1447" actId="1076"/>
          <ac:spMkLst>
            <pc:docMk/>
            <pc:sldMk cId="4280358251" sldId="257"/>
            <ac:spMk id="26" creationId="{4DDA30E9-7451-0CBD-CAFF-E7C0D8FC93C0}"/>
          </ac:spMkLst>
        </pc:spChg>
        <pc:spChg chg="add mod topLvl">
          <ac:chgData name="西村 翼" userId="5a6fcaf58e44607b" providerId="LiveId" clId="{E04F79E3-ACC1-4E69-B46D-ABC0EC4E855E}" dt="2024-02-06T12:03:29.203" v="1453" actId="1076"/>
          <ac:spMkLst>
            <pc:docMk/>
            <pc:sldMk cId="4280358251" sldId="257"/>
            <ac:spMk id="27" creationId="{F6C96FD3-0608-B34E-F080-677CD0648AB1}"/>
          </ac:spMkLst>
        </pc:spChg>
        <pc:spChg chg="add mod">
          <ac:chgData name="西村 翼" userId="5a6fcaf58e44607b" providerId="LiveId" clId="{E04F79E3-ACC1-4E69-B46D-ABC0EC4E855E}" dt="2024-02-06T11:48:23.917" v="1254"/>
          <ac:spMkLst>
            <pc:docMk/>
            <pc:sldMk cId="4280358251" sldId="257"/>
            <ac:spMk id="28" creationId="{7C136769-B335-093D-0BA9-76545864508F}"/>
          </ac:spMkLst>
        </pc:spChg>
        <pc:spChg chg="add mod topLvl">
          <ac:chgData name="西村 翼" userId="5a6fcaf58e44607b" providerId="LiveId" clId="{E04F79E3-ACC1-4E69-B46D-ABC0EC4E855E}" dt="2024-02-06T12:03:56.971" v="1461" actId="1076"/>
          <ac:spMkLst>
            <pc:docMk/>
            <pc:sldMk cId="4280358251" sldId="257"/>
            <ac:spMk id="29" creationId="{86F39C9B-66EC-1CAA-B4CD-3F34CCD3F95B}"/>
          </ac:spMkLst>
        </pc:spChg>
        <pc:spChg chg="add mod topLvl">
          <ac:chgData name="西村 翼" userId="5a6fcaf58e44607b" providerId="LiveId" clId="{E04F79E3-ACC1-4E69-B46D-ABC0EC4E855E}" dt="2024-02-06T12:04:45.131" v="1468" actId="1076"/>
          <ac:spMkLst>
            <pc:docMk/>
            <pc:sldMk cId="4280358251" sldId="257"/>
            <ac:spMk id="30" creationId="{2C30EA98-9F62-1EB3-6446-9561371E292A}"/>
          </ac:spMkLst>
        </pc:spChg>
        <pc:spChg chg="add del mod">
          <ac:chgData name="西村 翼" userId="5a6fcaf58e44607b" providerId="LiveId" clId="{E04F79E3-ACC1-4E69-B46D-ABC0EC4E855E}" dt="2024-02-06T11:50:23.828" v="1309" actId="478"/>
          <ac:spMkLst>
            <pc:docMk/>
            <pc:sldMk cId="4280358251" sldId="257"/>
            <ac:spMk id="31" creationId="{54FCBA40-785E-2720-4E6A-9DD12F870702}"/>
          </ac:spMkLst>
        </pc:spChg>
        <pc:grpChg chg="add del mod">
          <ac:chgData name="西村 翼" userId="5a6fcaf58e44607b" providerId="LiveId" clId="{E04F79E3-ACC1-4E69-B46D-ABC0EC4E855E}" dt="2024-02-06T11:58:04.808" v="1380" actId="165"/>
          <ac:grpSpMkLst>
            <pc:docMk/>
            <pc:sldMk cId="4280358251" sldId="257"/>
            <ac:grpSpMk id="24" creationId="{7BACE776-6F04-902C-AEC1-9A5FDEC7A92F}"/>
          </ac:grpSpMkLst>
        </pc:grpChg>
        <pc:grpChg chg="add del mod">
          <ac:chgData name="西村 翼" userId="5a6fcaf58e44607b" providerId="LiveId" clId="{E04F79E3-ACC1-4E69-B46D-ABC0EC4E855E}" dt="2024-02-06T11:58:04.808" v="1380" actId="165"/>
          <ac:grpSpMkLst>
            <pc:docMk/>
            <pc:sldMk cId="4280358251" sldId="257"/>
            <ac:grpSpMk id="32" creationId="{1E5B58A6-6C1F-BDA6-B2EA-A1628478EFDB}"/>
          </ac:grpSpMkLst>
        </pc:grpChg>
        <pc:picChg chg="add del mod">
          <ac:chgData name="西村 翼" userId="5a6fcaf58e44607b" providerId="LiveId" clId="{E04F79E3-ACC1-4E69-B46D-ABC0EC4E855E}" dt="2024-02-06T09:56:53.444" v="1" actId="478"/>
          <ac:picMkLst>
            <pc:docMk/>
            <pc:sldMk cId="4280358251" sldId="257"/>
            <ac:picMk id="9" creationId="{912EEDDB-AA4E-FA79-AF9F-6FAD0477C2B1}"/>
          </ac:picMkLst>
        </pc:picChg>
        <pc:picChg chg="del">
          <ac:chgData name="西村 翼" userId="5a6fcaf58e44607b" providerId="LiveId" clId="{E04F79E3-ACC1-4E69-B46D-ABC0EC4E855E}" dt="2024-02-06T09:56:56.783" v="2" actId="478"/>
          <ac:picMkLst>
            <pc:docMk/>
            <pc:sldMk cId="4280358251" sldId="257"/>
            <ac:picMk id="13" creationId="{DD1345CA-8473-CCF1-ACD2-53E237957EA7}"/>
          </ac:picMkLst>
        </pc:picChg>
        <pc:picChg chg="add del mod">
          <ac:chgData name="西村 翼" userId="5a6fcaf58e44607b" providerId="LiveId" clId="{E04F79E3-ACC1-4E69-B46D-ABC0EC4E855E}" dt="2024-02-06T11:49:17.196" v="1284" actId="21"/>
          <ac:picMkLst>
            <pc:docMk/>
            <pc:sldMk cId="4280358251" sldId="257"/>
            <ac:picMk id="14" creationId="{20E314D2-E03A-4646-C3BC-7CBFD7E4EED7}"/>
          </ac:picMkLst>
        </pc:picChg>
        <pc:picChg chg="add mod">
          <ac:chgData name="西村 翼" userId="5a6fcaf58e44607b" providerId="LiveId" clId="{E04F79E3-ACC1-4E69-B46D-ABC0EC4E855E}" dt="2024-02-06T12:07:36.372" v="1485" actId="1076"/>
          <ac:picMkLst>
            <pc:docMk/>
            <pc:sldMk cId="4280358251" sldId="257"/>
            <ac:picMk id="15" creationId="{B27AFBA1-9839-F3AA-210D-E6E32F050A20}"/>
          </ac:picMkLst>
        </pc:picChg>
        <pc:picChg chg="add mod">
          <ac:chgData name="西村 翼" userId="5a6fcaf58e44607b" providerId="LiveId" clId="{E04F79E3-ACC1-4E69-B46D-ABC0EC4E855E}" dt="2024-02-06T12:07:11.257" v="1484" actId="1076"/>
          <ac:picMkLst>
            <pc:docMk/>
            <pc:sldMk cId="4280358251" sldId="257"/>
            <ac:picMk id="182" creationId="{74373D9E-28F2-4432-B566-EF2BA92A01F2}"/>
          </ac:picMkLst>
        </pc:picChg>
        <pc:cxnChg chg="add mod">
          <ac:chgData name="西村 翼" userId="5a6fcaf58e44607b" providerId="LiveId" clId="{E04F79E3-ACC1-4E69-B46D-ABC0EC4E855E}" dt="2024-02-06T12:05:22.590" v="1474" actId="1076"/>
          <ac:cxnSpMkLst>
            <pc:docMk/>
            <pc:sldMk cId="4280358251" sldId="257"/>
            <ac:cxnSpMk id="34" creationId="{2E64E168-5265-BCAA-1007-A30CC711BF0C}"/>
          </ac:cxnSpMkLst>
        </pc:cxnChg>
        <pc:cxnChg chg="add mod">
          <ac:chgData name="西村 翼" userId="5a6fcaf58e44607b" providerId="LiveId" clId="{E04F79E3-ACC1-4E69-B46D-ABC0EC4E855E}" dt="2024-02-06T12:03:29.203" v="1453" actId="1076"/>
          <ac:cxnSpMkLst>
            <pc:docMk/>
            <pc:sldMk cId="4280358251" sldId="257"/>
            <ac:cxnSpMk id="35" creationId="{41C67F93-D781-68B2-B697-798C34EE4EC2}"/>
          </ac:cxnSpMkLst>
        </pc:cxnChg>
        <pc:cxnChg chg="add mod">
          <ac:chgData name="西村 翼" userId="5a6fcaf58e44607b" providerId="LiveId" clId="{E04F79E3-ACC1-4E69-B46D-ABC0EC4E855E}" dt="2024-02-06T12:03:19.273" v="1451" actId="1076"/>
          <ac:cxnSpMkLst>
            <pc:docMk/>
            <pc:sldMk cId="4280358251" sldId="257"/>
            <ac:cxnSpMk id="38" creationId="{C8EDF788-2E52-520F-F09C-B9246376BB04}"/>
          </ac:cxnSpMkLst>
        </pc:cxnChg>
        <pc:cxnChg chg="add mod">
          <ac:chgData name="西村 翼" userId="5a6fcaf58e44607b" providerId="LiveId" clId="{E04F79E3-ACC1-4E69-B46D-ABC0EC4E855E}" dt="2024-02-06T12:04:45.131" v="1468" actId="1076"/>
          <ac:cxnSpMkLst>
            <pc:docMk/>
            <pc:sldMk cId="4280358251" sldId="257"/>
            <ac:cxnSpMk id="48" creationId="{763DE835-E7E0-2705-EDBE-12450BF4B564}"/>
          </ac:cxnSpMkLst>
        </pc:cxnChg>
        <pc:cxnChg chg="add mod">
          <ac:chgData name="西村 翼" userId="5a6fcaf58e44607b" providerId="LiveId" clId="{E04F79E3-ACC1-4E69-B46D-ABC0EC4E855E}" dt="2024-02-06T12:05:22.590" v="1474" actId="1076"/>
          <ac:cxnSpMkLst>
            <pc:docMk/>
            <pc:sldMk cId="4280358251" sldId="257"/>
            <ac:cxnSpMk id="60" creationId="{FD414F78-4570-15A4-38F7-C2F0C9D55030}"/>
          </ac:cxnSpMkLst>
        </pc:cxnChg>
        <pc:cxnChg chg="add mod">
          <ac:chgData name="西村 翼" userId="5a6fcaf58e44607b" providerId="LiveId" clId="{E04F79E3-ACC1-4E69-B46D-ABC0EC4E855E}" dt="2024-02-06T12:05:22.590" v="1474" actId="1076"/>
          <ac:cxnSpMkLst>
            <pc:docMk/>
            <pc:sldMk cId="4280358251" sldId="257"/>
            <ac:cxnSpMk id="94" creationId="{647BD056-2734-19A4-13FD-2E3FCD32F432}"/>
          </ac:cxnSpMkLst>
        </pc:cxnChg>
        <pc:cxnChg chg="add mod">
          <ac:chgData name="西村 翼" userId="5a6fcaf58e44607b" providerId="LiveId" clId="{E04F79E3-ACC1-4E69-B46D-ABC0EC4E855E}" dt="2024-02-06T12:03:37.692" v="1456" actId="14100"/>
          <ac:cxnSpMkLst>
            <pc:docMk/>
            <pc:sldMk cId="4280358251" sldId="257"/>
            <ac:cxnSpMk id="97" creationId="{E73ABD21-8960-46D6-93AE-D62CCAC6BADC}"/>
          </ac:cxnSpMkLst>
        </pc:cxnChg>
        <pc:cxnChg chg="add mod">
          <ac:chgData name="西村 翼" userId="5a6fcaf58e44607b" providerId="LiveId" clId="{E04F79E3-ACC1-4E69-B46D-ABC0EC4E855E}" dt="2024-02-06T12:05:22.590" v="1474" actId="1076"/>
          <ac:cxnSpMkLst>
            <pc:docMk/>
            <pc:sldMk cId="4280358251" sldId="257"/>
            <ac:cxnSpMk id="132" creationId="{9FD03713-1485-69BA-F1C5-91D927BDCC94}"/>
          </ac:cxnSpMkLst>
        </pc:cxnChg>
        <pc:cxnChg chg="add mod">
          <ac:chgData name="西村 翼" userId="5a6fcaf58e44607b" providerId="LiveId" clId="{E04F79E3-ACC1-4E69-B46D-ABC0EC4E855E}" dt="2024-02-06T12:05:22.590" v="1474" actId="1076"/>
          <ac:cxnSpMkLst>
            <pc:docMk/>
            <pc:sldMk cId="4280358251" sldId="257"/>
            <ac:cxnSpMk id="135" creationId="{AB5BFC97-0558-E72A-9D11-0FD59487A01E}"/>
          </ac:cxnSpMkLst>
        </pc:cxnChg>
        <pc:cxnChg chg="add mod">
          <ac:chgData name="西村 翼" userId="5a6fcaf58e44607b" providerId="LiveId" clId="{E04F79E3-ACC1-4E69-B46D-ABC0EC4E855E}" dt="2024-02-06T12:05:25.635" v="1475" actId="14100"/>
          <ac:cxnSpMkLst>
            <pc:docMk/>
            <pc:sldMk cId="4280358251" sldId="257"/>
            <ac:cxnSpMk id="161" creationId="{555802A4-41F8-9766-F27C-EDB61EBCD43A}"/>
          </ac:cxnSpMkLst>
        </pc:cxnChg>
        <pc:cxnChg chg="add mod">
          <ac:chgData name="西村 翼" userId="5a6fcaf58e44607b" providerId="LiveId" clId="{E04F79E3-ACC1-4E69-B46D-ABC0EC4E855E}" dt="2024-02-06T12:05:51.592" v="1478" actId="14100"/>
          <ac:cxnSpMkLst>
            <pc:docMk/>
            <pc:sldMk cId="4280358251" sldId="257"/>
            <ac:cxnSpMk id="178" creationId="{AFE2C099-A302-ED07-182D-593C54CDBC39}"/>
          </ac:cxnSpMkLst>
        </pc:cxnChg>
      </pc:sldChg>
      <pc:sldChg chg="addSp delSp modSp new mod">
        <pc:chgData name="西村 翼" userId="5a6fcaf58e44607b" providerId="LiveId" clId="{E04F79E3-ACC1-4E69-B46D-ABC0EC4E855E}" dt="2024-02-06T23:06:23.718" v="3201" actId="20577"/>
        <pc:sldMkLst>
          <pc:docMk/>
          <pc:sldMk cId="3158289941" sldId="258"/>
        </pc:sldMkLst>
        <pc:spChg chg="mod">
          <ac:chgData name="西村 翼" userId="5a6fcaf58e44607b" providerId="LiveId" clId="{E04F79E3-ACC1-4E69-B46D-ABC0EC4E855E}" dt="2024-02-06T11:26:32.379" v="295" actId="20577"/>
          <ac:spMkLst>
            <pc:docMk/>
            <pc:sldMk cId="3158289941" sldId="258"/>
            <ac:spMk id="2" creationId="{C2AF4000-2ECE-3FB5-0BD8-6E4528488A1B}"/>
          </ac:spMkLst>
        </pc:spChg>
        <pc:spChg chg="del">
          <ac:chgData name="西村 翼" userId="5a6fcaf58e44607b" providerId="LiveId" clId="{E04F79E3-ACC1-4E69-B46D-ABC0EC4E855E}" dt="2024-02-06T09:58:01.521" v="9" actId="22"/>
          <ac:spMkLst>
            <pc:docMk/>
            <pc:sldMk cId="3158289941" sldId="258"/>
            <ac:spMk id="3" creationId="{884DFA76-197E-3368-047E-BC55DE4AA965}"/>
          </ac:spMkLst>
        </pc:spChg>
        <pc:spChg chg="mod">
          <ac:chgData name="西村 翼" userId="5a6fcaf58e44607b" providerId="LiveId" clId="{E04F79E3-ACC1-4E69-B46D-ABC0EC4E855E}" dt="2024-02-06T11:26:25.449" v="272"/>
          <ac:spMkLst>
            <pc:docMk/>
            <pc:sldMk cId="3158289941" sldId="258"/>
            <ac:spMk id="5" creationId="{318C18D1-36F6-4CA3-BAAC-E385131C58BE}"/>
          </ac:spMkLst>
        </pc:spChg>
        <pc:spChg chg="add mod">
          <ac:chgData name="西村 翼" userId="5a6fcaf58e44607b" providerId="LiveId" clId="{E04F79E3-ACC1-4E69-B46D-ABC0EC4E855E}" dt="2024-02-06T22:43:32.782" v="2407" actId="20577"/>
          <ac:spMkLst>
            <pc:docMk/>
            <pc:sldMk cId="3158289941" sldId="258"/>
            <ac:spMk id="10" creationId="{28746401-BE2A-28B7-017F-174929DD5446}"/>
          </ac:spMkLst>
        </pc:spChg>
        <pc:spChg chg="add mod">
          <ac:chgData name="西村 翼" userId="5a6fcaf58e44607b" providerId="LiveId" clId="{E04F79E3-ACC1-4E69-B46D-ABC0EC4E855E}" dt="2024-02-06T22:29:47.998" v="1958" actId="1076"/>
          <ac:spMkLst>
            <pc:docMk/>
            <pc:sldMk cId="3158289941" sldId="258"/>
            <ac:spMk id="11" creationId="{3D1B6E7E-4C81-012E-0A6A-84C0C72ECB8A}"/>
          </ac:spMkLst>
        </pc:spChg>
        <pc:spChg chg="add mod">
          <ac:chgData name="西村 翼" userId="5a6fcaf58e44607b" providerId="LiveId" clId="{E04F79E3-ACC1-4E69-B46D-ABC0EC4E855E}" dt="2024-02-06T22:53:37.454" v="2939" actId="1076"/>
          <ac:spMkLst>
            <pc:docMk/>
            <pc:sldMk cId="3158289941" sldId="258"/>
            <ac:spMk id="12" creationId="{10789415-4F42-5709-9846-6E90CA552365}"/>
          </ac:spMkLst>
        </pc:spChg>
        <pc:spChg chg="add mod ord">
          <ac:chgData name="西村 翼" userId="5a6fcaf58e44607b" providerId="LiveId" clId="{E04F79E3-ACC1-4E69-B46D-ABC0EC4E855E}" dt="2024-02-06T12:31:41.070" v="1894" actId="1037"/>
          <ac:spMkLst>
            <pc:docMk/>
            <pc:sldMk cId="3158289941" sldId="258"/>
            <ac:spMk id="13" creationId="{D45C9319-2100-A993-D767-0C248D99A762}"/>
          </ac:spMkLst>
        </pc:spChg>
        <pc:spChg chg="add mod">
          <ac:chgData name="西村 翼" userId="5a6fcaf58e44607b" providerId="LiveId" clId="{E04F79E3-ACC1-4E69-B46D-ABC0EC4E855E}" dt="2024-02-06T22:28:03.865" v="1912" actId="20577"/>
          <ac:spMkLst>
            <pc:docMk/>
            <pc:sldMk cId="3158289941" sldId="258"/>
            <ac:spMk id="14" creationId="{C2F35082-BB4F-F9E4-6163-05AE2CA5FD8A}"/>
          </ac:spMkLst>
        </pc:spChg>
        <pc:spChg chg="add mod ord">
          <ac:chgData name="西村 翼" userId="5a6fcaf58e44607b" providerId="LiveId" clId="{E04F79E3-ACC1-4E69-B46D-ABC0EC4E855E}" dt="2024-02-06T22:28:42.868" v="1919" actId="167"/>
          <ac:spMkLst>
            <pc:docMk/>
            <pc:sldMk cId="3158289941" sldId="258"/>
            <ac:spMk id="17" creationId="{FBF2FAA8-0B38-950C-459B-1F33472E7575}"/>
          </ac:spMkLst>
        </pc:spChg>
        <pc:spChg chg="add mod">
          <ac:chgData name="西村 翼" userId="5a6fcaf58e44607b" providerId="LiveId" clId="{E04F79E3-ACC1-4E69-B46D-ABC0EC4E855E}" dt="2024-02-06T22:52:35.641" v="2822" actId="1076"/>
          <ac:spMkLst>
            <pc:docMk/>
            <pc:sldMk cId="3158289941" sldId="258"/>
            <ac:spMk id="18" creationId="{4A0EDCCD-6500-0D61-2A8F-466ADAFC186C}"/>
          </ac:spMkLst>
        </pc:spChg>
        <pc:spChg chg="add mod">
          <ac:chgData name="西村 翼" userId="5a6fcaf58e44607b" providerId="LiveId" clId="{E04F79E3-ACC1-4E69-B46D-ABC0EC4E855E}" dt="2024-02-06T22:53:37.454" v="2939" actId="1076"/>
          <ac:spMkLst>
            <pc:docMk/>
            <pc:sldMk cId="3158289941" sldId="258"/>
            <ac:spMk id="19" creationId="{104D78B1-70FC-B07D-0FC7-73AECDCE3629}"/>
          </ac:spMkLst>
        </pc:spChg>
        <pc:spChg chg="add mod">
          <ac:chgData name="西村 翼" userId="5a6fcaf58e44607b" providerId="LiveId" clId="{E04F79E3-ACC1-4E69-B46D-ABC0EC4E855E}" dt="2024-02-06T22:30:04.166" v="1962" actId="207"/>
          <ac:spMkLst>
            <pc:docMk/>
            <pc:sldMk cId="3158289941" sldId="258"/>
            <ac:spMk id="20" creationId="{B2F1A9D2-B411-6B80-CDED-A3979AEDD284}"/>
          </ac:spMkLst>
        </pc:spChg>
        <pc:spChg chg="add mod">
          <ac:chgData name="西村 翼" userId="5a6fcaf58e44607b" providerId="LiveId" clId="{E04F79E3-ACC1-4E69-B46D-ABC0EC4E855E}" dt="2024-02-06T22:30:19.458" v="1973" actId="1035"/>
          <ac:spMkLst>
            <pc:docMk/>
            <pc:sldMk cId="3158289941" sldId="258"/>
            <ac:spMk id="21" creationId="{BEDEA1C1-6B0F-04F6-76BE-5F09BC3E2CC0}"/>
          </ac:spMkLst>
        </pc:spChg>
        <pc:spChg chg="add mod">
          <ac:chgData name="西村 翼" userId="5a6fcaf58e44607b" providerId="LiveId" clId="{E04F79E3-ACC1-4E69-B46D-ABC0EC4E855E}" dt="2024-02-06T22:35:54.713" v="1999" actId="207"/>
          <ac:spMkLst>
            <pc:docMk/>
            <pc:sldMk cId="3158289941" sldId="258"/>
            <ac:spMk id="22" creationId="{B3BE5FE6-125B-D995-0631-8128F1542B72}"/>
          </ac:spMkLst>
        </pc:spChg>
        <pc:spChg chg="add del mod">
          <ac:chgData name="西村 翼" userId="5a6fcaf58e44607b" providerId="LiveId" clId="{E04F79E3-ACC1-4E69-B46D-ABC0EC4E855E}" dt="2024-02-06T22:42:15.649" v="2342" actId="478"/>
          <ac:spMkLst>
            <pc:docMk/>
            <pc:sldMk cId="3158289941" sldId="258"/>
            <ac:spMk id="24" creationId="{5FCCE918-465E-7CBE-AF93-BD6CB0966BD3}"/>
          </ac:spMkLst>
        </pc:spChg>
        <pc:spChg chg="add del mod">
          <ac:chgData name="西村 翼" userId="5a6fcaf58e44607b" providerId="LiveId" clId="{E04F79E3-ACC1-4E69-B46D-ABC0EC4E855E}" dt="2024-02-06T22:42:37.612" v="2348" actId="478"/>
          <ac:spMkLst>
            <pc:docMk/>
            <pc:sldMk cId="3158289941" sldId="258"/>
            <ac:spMk id="25" creationId="{2C9D4B35-6EC7-C0EA-6BEA-BDC0005BF8DC}"/>
          </ac:spMkLst>
        </pc:spChg>
        <pc:spChg chg="add mod">
          <ac:chgData name="西村 翼" userId="5a6fcaf58e44607b" providerId="LiveId" clId="{E04F79E3-ACC1-4E69-B46D-ABC0EC4E855E}" dt="2024-02-06T22:53:37.454" v="2939" actId="1076"/>
          <ac:spMkLst>
            <pc:docMk/>
            <pc:sldMk cId="3158289941" sldId="258"/>
            <ac:spMk id="26" creationId="{0A15D430-ACED-5BBD-583D-32BD9CA6E561}"/>
          </ac:spMkLst>
        </pc:spChg>
        <pc:spChg chg="add mod">
          <ac:chgData name="西村 翼" userId="5a6fcaf58e44607b" providerId="LiveId" clId="{E04F79E3-ACC1-4E69-B46D-ABC0EC4E855E}" dt="2024-02-06T22:53:37.454" v="2939" actId="1076"/>
          <ac:spMkLst>
            <pc:docMk/>
            <pc:sldMk cId="3158289941" sldId="258"/>
            <ac:spMk id="27" creationId="{759B6B4F-F8B3-0259-3C93-931FCBC57F05}"/>
          </ac:spMkLst>
        </pc:spChg>
        <pc:spChg chg="add mod">
          <ac:chgData name="西村 翼" userId="5a6fcaf58e44607b" providerId="LiveId" clId="{E04F79E3-ACC1-4E69-B46D-ABC0EC4E855E}" dt="2024-02-06T22:53:37.454" v="2939" actId="1076"/>
          <ac:spMkLst>
            <pc:docMk/>
            <pc:sldMk cId="3158289941" sldId="258"/>
            <ac:spMk id="29" creationId="{9AE977D4-0649-7BEF-43F4-4E2C1D0D1916}"/>
          </ac:spMkLst>
        </pc:spChg>
        <pc:spChg chg="add mod">
          <ac:chgData name="西村 翼" userId="5a6fcaf58e44607b" providerId="LiveId" clId="{E04F79E3-ACC1-4E69-B46D-ABC0EC4E855E}" dt="2024-02-06T22:53:44.286" v="2941" actId="1076"/>
          <ac:spMkLst>
            <pc:docMk/>
            <pc:sldMk cId="3158289941" sldId="258"/>
            <ac:spMk id="30" creationId="{90DE13A0-71BE-EA63-6C5B-C87F9ECA69A6}"/>
          </ac:spMkLst>
        </pc:spChg>
        <pc:spChg chg="add mod">
          <ac:chgData name="西村 翼" userId="5a6fcaf58e44607b" providerId="LiveId" clId="{E04F79E3-ACC1-4E69-B46D-ABC0EC4E855E}" dt="2024-02-06T23:06:23.718" v="3201" actId="20577"/>
          <ac:spMkLst>
            <pc:docMk/>
            <pc:sldMk cId="3158289941" sldId="258"/>
            <ac:spMk id="31" creationId="{810A2465-94BC-E9D7-2896-DD739BD90F61}"/>
          </ac:spMkLst>
        </pc:spChg>
        <pc:spChg chg="add mod">
          <ac:chgData name="西村 翼" userId="5a6fcaf58e44607b" providerId="LiveId" clId="{E04F79E3-ACC1-4E69-B46D-ABC0EC4E855E}" dt="2024-02-06T22:55:15.990" v="3071" actId="20577"/>
          <ac:spMkLst>
            <pc:docMk/>
            <pc:sldMk cId="3158289941" sldId="258"/>
            <ac:spMk id="33" creationId="{C5F094DB-CC9F-16C4-FC11-1910CDFA53E1}"/>
          </ac:spMkLst>
        </pc:spChg>
        <pc:picChg chg="add del mod ord">
          <ac:chgData name="西村 翼" userId="5a6fcaf58e44607b" providerId="LiveId" clId="{E04F79E3-ACC1-4E69-B46D-ABC0EC4E855E}" dt="2024-02-06T22:42:11.494" v="2341" actId="478"/>
          <ac:picMkLst>
            <pc:docMk/>
            <pc:sldMk cId="3158289941" sldId="258"/>
            <ac:picMk id="8" creationId="{EACCD332-3C88-7D94-4BC2-DBB3D65F2CC9}"/>
          </ac:picMkLst>
        </pc:picChg>
        <pc:picChg chg="add del mod">
          <ac:chgData name="西村 翼" userId="5a6fcaf58e44607b" providerId="LiveId" clId="{E04F79E3-ACC1-4E69-B46D-ABC0EC4E855E}" dt="2024-02-06T22:36:11.634" v="2001" actId="478"/>
          <ac:picMkLst>
            <pc:docMk/>
            <pc:sldMk cId="3158289941" sldId="258"/>
            <ac:picMk id="9" creationId="{3332BEED-390B-54AF-32EF-EF59109878D9}"/>
          </ac:picMkLst>
        </pc:picChg>
        <pc:picChg chg="add mod">
          <ac:chgData name="西村 翼" userId="5a6fcaf58e44607b" providerId="LiveId" clId="{E04F79E3-ACC1-4E69-B46D-ABC0EC4E855E}" dt="2024-02-06T22:53:37.454" v="2939" actId="1076"/>
          <ac:picMkLst>
            <pc:docMk/>
            <pc:sldMk cId="3158289941" sldId="258"/>
            <ac:picMk id="16" creationId="{2B9B3ACC-C6AC-A2B0-A5DB-57DE02267048}"/>
          </ac:picMkLst>
        </pc:picChg>
      </pc:sldChg>
      <pc:sldChg chg="addSp delSp modSp add mod">
        <pc:chgData name="西村 翼" userId="5a6fcaf58e44607b" providerId="LiveId" clId="{E04F79E3-ACC1-4E69-B46D-ABC0EC4E855E}" dt="2024-02-06T22:42:07.961" v="2340"/>
        <pc:sldMkLst>
          <pc:docMk/>
          <pc:sldMk cId="802858923" sldId="259"/>
        </pc:sldMkLst>
        <pc:spChg chg="add mod">
          <ac:chgData name="西村 翼" userId="5a6fcaf58e44607b" providerId="LiveId" clId="{E04F79E3-ACC1-4E69-B46D-ABC0EC4E855E}" dt="2024-02-06T11:35:11.617" v="568" actId="478"/>
          <ac:spMkLst>
            <pc:docMk/>
            <pc:sldMk cId="802858923" sldId="259"/>
            <ac:spMk id="7" creationId="{E2E26FE2-8174-10CE-1484-B8B56CD85355}"/>
          </ac:spMkLst>
        </pc:spChg>
        <pc:picChg chg="del">
          <ac:chgData name="西村 翼" userId="5a6fcaf58e44607b" providerId="LiveId" clId="{E04F79E3-ACC1-4E69-B46D-ABC0EC4E855E}" dt="2024-02-06T11:35:11.617" v="568" actId="478"/>
          <ac:picMkLst>
            <pc:docMk/>
            <pc:sldMk cId="802858923" sldId="259"/>
            <ac:picMk id="8" creationId="{EACCD332-3C88-7D94-4BC2-DBB3D65F2CC9}"/>
          </ac:picMkLst>
        </pc:picChg>
        <pc:picChg chg="add">
          <ac:chgData name="西村 翼" userId="5a6fcaf58e44607b" providerId="LiveId" clId="{E04F79E3-ACC1-4E69-B46D-ABC0EC4E855E}" dt="2024-02-06T11:35:11.892" v="569" actId="22"/>
          <ac:picMkLst>
            <pc:docMk/>
            <pc:sldMk cId="802858923" sldId="259"/>
            <ac:picMk id="10" creationId="{21437A83-4760-2350-6AF5-F7A8F8B69641}"/>
          </ac:picMkLst>
        </pc:picChg>
        <pc:picChg chg="add mod">
          <ac:chgData name="西村 翼" userId="5a6fcaf58e44607b" providerId="LiveId" clId="{E04F79E3-ACC1-4E69-B46D-ABC0EC4E855E}" dt="2024-02-06T22:42:07.961" v="2340"/>
          <ac:picMkLst>
            <pc:docMk/>
            <pc:sldMk cId="802858923" sldId="259"/>
            <ac:picMk id="11" creationId="{8CE74279-E989-EA37-DB47-F3127942F7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F422-09E2-4C4A-AB4D-363175EB1D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24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AA4D151F-864F-A9D3-BB3D-CC1E399070DD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539712 w 12192001"/>
              <a:gd name="connsiteY2" fmla="*/ 1569563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539712" y="156956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A05E30-C5A4-9EFF-7BE8-7A16932451E8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539712 w 12192001"/>
              <a:gd name="connsiteY2" fmla="*/ 1569563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539712" y="156956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363" y="1578395"/>
            <a:ext cx="10124388" cy="1655763"/>
          </a:xfrm>
          <a:ln>
            <a:noFill/>
          </a:ln>
        </p:spPr>
        <p:txBody>
          <a:bodyPr anchor="b">
            <a:normAutofit/>
          </a:bodyPr>
          <a:lstStyle>
            <a:lvl1pPr algn="l">
              <a:defRPr sz="3600" b="1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363" y="3746402"/>
            <a:ext cx="10124388" cy="901016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B58270E5-7849-4F9C-94E9-54546E58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10845171-3766-4686-BF4F-827DD8A3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F2AEF5-22D1-1BFC-91F1-62D2F730213C}"/>
              </a:ext>
            </a:extLst>
          </p:cNvPr>
          <p:cNvSpPr/>
          <p:nvPr userDrawn="1"/>
        </p:nvSpPr>
        <p:spPr>
          <a:xfrm>
            <a:off x="-2" y="6317163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B6F3E-8789-5FF1-1D39-1D32E9B32776}"/>
              </a:ext>
            </a:extLst>
          </p:cNvPr>
          <p:cNvSpPr/>
          <p:nvPr userDrawn="1"/>
        </p:nvSpPr>
        <p:spPr>
          <a:xfrm>
            <a:off x="-1" y="0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96837"/>
            <a:ext cx="11585196" cy="460825"/>
          </a:xfrm>
          <a:ln>
            <a:noFill/>
          </a:ln>
        </p:spPr>
        <p:txBody>
          <a:bodyPr>
            <a:noAutofit/>
          </a:bodyPr>
          <a:lstStyle>
            <a:lvl1pPr>
              <a:defRPr sz="2800" b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1" y="632805"/>
            <a:ext cx="11763234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lnSpc>
                <a:spcPct val="110000"/>
              </a:lnSpc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lnSpc>
                <a:spcPct val="110000"/>
              </a:lnSpc>
              <a:buFont typeface="Wingdings" panose="05000000000000000000" pitchFamily="2" charset="2"/>
              <a:buChar char="u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lnSpc>
                <a:spcPct val="110000"/>
              </a:lnSpc>
              <a:buFont typeface="Wingdings" panose="05000000000000000000" pitchFamily="2" charset="2"/>
              <a:buChar char="p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lnSpc>
                <a:spcPct val="110000"/>
              </a:lnSpc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lnSpc>
                <a:spcPct val="110000"/>
              </a:lnSpc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439426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5867A3E6-471E-47E6-955F-9856BA57961E}" type="datetime1">
              <a:rPr lang="ja-JP" altLang="en-US" smtClean="0"/>
              <a:pPr/>
              <a:t>2024/2/6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557662"/>
            <a:ext cx="1219200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B6F3E-8789-5FF1-1D39-1D32E9B32776}"/>
              </a:ext>
            </a:extLst>
          </p:cNvPr>
          <p:cNvSpPr/>
          <p:nvPr userDrawn="1"/>
        </p:nvSpPr>
        <p:spPr>
          <a:xfrm>
            <a:off x="-1" y="0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CF2AEF5-22D1-1BFC-91F1-62D2F730213C}"/>
              </a:ext>
            </a:extLst>
          </p:cNvPr>
          <p:cNvSpPr/>
          <p:nvPr userDrawn="1"/>
        </p:nvSpPr>
        <p:spPr>
          <a:xfrm>
            <a:off x="-2" y="6317163"/>
            <a:ext cx="12192001" cy="55766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96837"/>
            <a:ext cx="11585196" cy="460823"/>
          </a:xfrm>
          <a:ln>
            <a:noFill/>
          </a:ln>
        </p:spPr>
        <p:txBody>
          <a:bodyPr>
            <a:noAutofit/>
          </a:bodyPr>
          <a:lstStyle>
            <a:lvl1pPr>
              <a:defRPr sz="2800" b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3" y="654499"/>
            <a:ext cx="5857848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lnSpc>
                <a:spcPct val="110000"/>
              </a:lnSpc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lnSpc>
                <a:spcPct val="110000"/>
              </a:lnSpc>
              <a:buFont typeface="Wingdings" panose="05000000000000000000" pitchFamily="2" charset="2"/>
              <a:buChar char="u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lnSpc>
                <a:spcPct val="110000"/>
              </a:lnSpc>
              <a:buFont typeface="Wingdings" panose="05000000000000000000" pitchFamily="2" charset="2"/>
              <a:buChar char="p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lnSpc>
                <a:spcPct val="110000"/>
              </a:lnSpc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lnSpc>
                <a:spcPct val="110000"/>
              </a:lnSpc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439426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5867A3E6-471E-47E6-955F-9856BA57961E}" type="datetime1">
              <a:rPr lang="ja-JP" altLang="en-US" smtClean="0"/>
              <a:pPr/>
              <a:t>2024/2/6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610"/>
            <a:ext cx="41148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439427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A0957F1-F85A-DF26-EB84-CC1F7156D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29196" y="654499"/>
            <a:ext cx="5857848" cy="559239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355600" indent="-355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>
              <a:buFont typeface="Wingdings" panose="05000000000000000000" pitchFamily="2" charset="2"/>
              <a:buChar char="u"/>
              <a:defRPr sz="16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>
              <a:buFont typeface="Wingdings" panose="05000000000000000000" pitchFamily="2" charset="2"/>
              <a:buChar char="p"/>
              <a:defRPr sz="14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>
              <a:buFont typeface="Wingdings" panose="05000000000000000000" pitchFamily="2" charset="2"/>
              <a:buChar char="ü"/>
              <a:defRPr sz="120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14E5AE4-95E3-0453-5788-7D7144C74E8F}"/>
              </a:ext>
            </a:extLst>
          </p:cNvPr>
          <p:cNvCxnSpPr>
            <a:cxnSpLocks/>
          </p:cNvCxnSpPr>
          <p:nvPr userDrawn="1"/>
        </p:nvCxnSpPr>
        <p:spPr>
          <a:xfrm flipH="1">
            <a:off x="-1" y="557662"/>
            <a:ext cx="1219200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4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95A59B05-D563-44B1-B489-0212807ADAD0}" type="datetime1">
              <a:rPr lang="ja-JP" altLang="en-US" smtClean="0"/>
              <a:t>2024/2/6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lang="ja-JP" altLang="en-US"/>
              <a:t>タイトル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</a:lstStyle>
          <a:p>
            <a:fld id="{6A08F1E3-4537-4A28-BBC1-BB8FB24599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 Roman" panose="02020603050405020304" pitchFamily="18" charset="0"/>
          <a:ea typeface="游明朝" panose="020204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www.mizuho-rt.co.jp/publication/report/research/express/2023/express-mk2308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6A997-715C-E7FC-80F0-D3874824E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ESG</a:t>
            </a:r>
            <a:r>
              <a:rPr kumimoji="1" lang="ja-JP" altLang="en-US" dirty="0"/>
              <a:t>勉強会（為替モデルの紹介）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282B57-C888-E1EB-53C9-53344616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363" y="3746401"/>
            <a:ext cx="10124388" cy="153320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kumimoji="1" lang="ja-JP" altLang="en-US" dirty="0"/>
              <a:t>はじめに</a:t>
            </a:r>
            <a:r>
              <a:rPr lang="ja-JP" altLang="en-US" dirty="0"/>
              <a:t>（モデルの概要）</a:t>
            </a:r>
            <a:endParaRPr lang="en-US" altLang="ja-JP" dirty="0"/>
          </a:p>
          <a:p>
            <a:pPr marL="457200" indent="-457200">
              <a:buAutoNum type="arabicPeriod"/>
            </a:pPr>
            <a:r>
              <a:rPr kumimoji="1" lang="ja-JP" altLang="en-US" dirty="0"/>
              <a:t>各パラメータの役割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 dirty="0"/>
              <a:t>ボラティリティについて</a:t>
            </a:r>
            <a:endParaRPr kumimoji="1" lang="en-US" altLang="ja-JP" dirty="0"/>
          </a:p>
          <a:p>
            <a:pPr marL="457200" indent="-457200">
              <a:buAutoNum type="arabicPeriod"/>
            </a:pPr>
            <a:r>
              <a:rPr kumimoji="1" lang="ja-JP" altLang="en-US" dirty="0"/>
              <a:t>推計ロジック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14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4E0F5-8189-0FA8-E0AC-19909C6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/>
              <a:t>1.</a:t>
            </a:r>
            <a:r>
              <a:rPr lang="ja-JP" altLang="en-US" sz="2800" dirty="0"/>
              <a:t> </a:t>
            </a:r>
            <a:r>
              <a:rPr lang="ja-JP" altLang="en-US" sz="2400" dirty="0"/>
              <a:t>はじめに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5FBC2-7D3E-DB6A-7294-089F3416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1" y="632805"/>
            <a:ext cx="11763234" cy="1075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/>
              <a:t>エコノミックシナリオジェネレータ（</a:t>
            </a:r>
            <a:r>
              <a:rPr kumimoji="1" lang="en-US" altLang="ja-JP" sz="1600" dirty="0"/>
              <a:t>ESG</a:t>
            </a:r>
            <a:r>
              <a:rPr kumimoji="1" lang="ja-JP" altLang="en-US" sz="1600" dirty="0"/>
              <a:t>）には，マクロ経済モデルが実装されているが，マクロ経済モデルにより推計された各マクロ指標（</a:t>
            </a:r>
            <a:r>
              <a:rPr kumimoji="1" lang="en-US" altLang="ja-JP" sz="1600" dirty="0"/>
              <a:t>GDP</a:t>
            </a:r>
            <a:r>
              <a:rPr lang="ja-JP" altLang="en-US" sz="1600" dirty="0"/>
              <a:t>・</a:t>
            </a:r>
            <a:r>
              <a:rPr kumimoji="1" lang="en-US" altLang="ja-JP" sz="1600" dirty="0"/>
              <a:t>CPI</a:t>
            </a:r>
            <a:r>
              <a:rPr kumimoji="1" lang="ja-JP" altLang="en-US" sz="1600" dirty="0"/>
              <a:t>など）をもとに様々な資産がモデリングされる．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ここで紹介するドル円為替モデルは，簡単には以下のフローで推計される．</a:t>
            </a: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27723-7549-D3D0-3611-E348FD09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3E6-471E-47E6-955F-9856BA57961E}" type="datetime1">
              <a:rPr lang="ja-JP" altLang="en-US" smtClean="0"/>
              <a:pPr/>
              <a:t>2024/2/6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AB0B8-9A57-5EAD-709F-7BB8C426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9882D-E6B6-8836-0654-249437EA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27AFBA1-9839-F3AA-210D-E6E32F0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77" y="3528994"/>
            <a:ext cx="7486650" cy="5095875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90A44AF-2864-6916-5FE9-5229DC4B3F47}"/>
              </a:ext>
            </a:extLst>
          </p:cNvPr>
          <p:cNvSpPr/>
          <p:nvPr/>
        </p:nvSpPr>
        <p:spPr>
          <a:xfrm>
            <a:off x="2342794" y="2417737"/>
            <a:ext cx="2020186" cy="4997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均衡</a:t>
            </a:r>
            <a:r>
              <a:rPr kumimoji="1" lang="en-US" altLang="ja-JP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GDP GAP</a:t>
            </a:r>
            <a:endParaRPr kumimoji="1" lang="ja-JP" altLang="en-US" dirty="0">
              <a:solidFill>
                <a:schemeClr val="accent1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3A6385A-633A-D53E-6EBE-71774369B33E}"/>
              </a:ext>
            </a:extLst>
          </p:cNvPr>
          <p:cNvSpPr/>
          <p:nvPr/>
        </p:nvSpPr>
        <p:spPr>
          <a:xfrm>
            <a:off x="4722778" y="2566809"/>
            <a:ext cx="2020186" cy="4997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均衡政策金利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39615BB-C329-8495-22C2-37982594DE55}"/>
              </a:ext>
            </a:extLst>
          </p:cNvPr>
          <p:cNvSpPr/>
          <p:nvPr/>
        </p:nvSpPr>
        <p:spPr>
          <a:xfrm>
            <a:off x="197391" y="2950250"/>
            <a:ext cx="2020186" cy="4997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均衡インフレ率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81D7C66-5D2C-FA59-6AF6-43E2F394614C}"/>
              </a:ext>
            </a:extLst>
          </p:cNvPr>
          <p:cNvSpPr/>
          <p:nvPr/>
        </p:nvSpPr>
        <p:spPr>
          <a:xfrm>
            <a:off x="221989" y="4770074"/>
            <a:ext cx="2020186" cy="4997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潜在</a:t>
            </a:r>
            <a:r>
              <a:rPr kumimoji="1" lang="en-US" altLang="ja-JP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GDP</a:t>
            </a:r>
            <a:r>
              <a:rPr kumimoji="1" lang="ja-JP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成長率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DA2895-7B89-2979-BF04-ABB1F9983CB1}"/>
              </a:ext>
            </a:extLst>
          </p:cNvPr>
          <p:cNvSpPr/>
          <p:nvPr/>
        </p:nvSpPr>
        <p:spPr>
          <a:xfrm>
            <a:off x="146886" y="2071970"/>
            <a:ext cx="6998193" cy="351012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336E01F-0019-76B0-3C28-B3F78425846B}"/>
              </a:ext>
            </a:extLst>
          </p:cNvPr>
          <p:cNvSpPr/>
          <p:nvPr/>
        </p:nvSpPr>
        <p:spPr>
          <a:xfrm>
            <a:off x="2299727" y="1783819"/>
            <a:ext cx="2210533" cy="36730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マクロ経済モデル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E21CAD8-AF4A-A445-4CC9-F593A3272057}"/>
              </a:ext>
            </a:extLst>
          </p:cNvPr>
          <p:cNvSpPr/>
          <p:nvPr/>
        </p:nvSpPr>
        <p:spPr>
          <a:xfrm>
            <a:off x="2397815" y="3125618"/>
            <a:ext cx="2020186" cy="499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GDP GAP</a:t>
            </a:r>
            <a:endParaRPr kumimoji="1" lang="ja-JP" altLang="en-US" dirty="0">
              <a:solidFill>
                <a:srgbClr val="00B050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DA30E9-7451-0CBD-CAFF-E7C0D8FC93C0}"/>
              </a:ext>
            </a:extLst>
          </p:cNvPr>
          <p:cNvSpPr/>
          <p:nvPr/>
        </p:nvSpPr>
        <p:spPr>
          <a:xfrm>
            <a:off x="197391" y="3753780"/>
            <a:ext cx="2020186" cy="499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CPI</a:t>
            </a:r>
            <a:endParaRPr kumimoji="1" lang="ja-JP" altLang="en-US" dirty="0">
              <a:solidFill>
                <a:srgbClr val="00B050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6C96FD3-0608-B34E-F080-677CD0648AB1}"/>
              </a:ext>
            </a:extLst>
          </p:cNvPr>
          <p:cNvSpPr/>
          <p:nvPr/>
        </p:nvSpPr>
        <p:spPr>
          <a:xfrm>
            <a:off x="4771447" y="3525796"/>
            <a:ext cx="2020186" cy="499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政策金利</a:t>
            </a:r>
            <a:endParaRPr kumimoji="1" lang="ja-JP" altLang="en-US" dirty="0">
              <a:solidFill>
                <a:srgbClr val="00B050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6F39C9B-66EC-1CAA-B4CD-3F34CCD3F95B}"/>
              </a:ext>
            </a:extLst>
          </p:cNvPr>
          <p:cNvSpPr/>
          <p:nvPr/>
        </p:nvSpPr>
        <p:spPr>
          <a:xfrm>
            <a:off x="4865028" y="4469507"/>
            <a:ext cx="2146178" cy="499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長期期待インフレ率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C30EA98-9F62-1EB3-6446-9561371E292A}"/>
              </a:ext>
            </a:extLst>
          </p:cNvPr>
          <p:cNvSpPr/>
          <p:nvPr/>
        </p:nvSpPr>
        <p:spPr>
          <a:xfrm>
            <a:off x="2513249" y="4791196"/>
            <a:ext cx="2020186" cy="499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名目</a:t>
            </a:r>
            <a:r>
              <a:rPr kumimoji="1" lang="en-US" altLang="ja-JP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GDP</a:t>
            </a:r>
            <a:endParaRPr kumimoji="1" lang="ja-JP" altLang="en-US" dirty="0">
              <a:solidFill>
                <a:srgbClr val="00B050"/>
              </a:solidFill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E64E168-5265-BCAA-1007-A30CC711BF0C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3352887" y="2917526"/>
            <a:ext cx="55021" cy="20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1C67F93-D781-68B2-B697-798C34EE4EC2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5732871" y="3066598"/>
            <a:ext cx="48669" cy="459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8EDF788-2E52-520F-F09C-B9246376BB04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207484" y="3450039"/>
            <a:ext cx="0" cy="3037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63DE835-E7E0-2705-EDBE-12450BF4B564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2242175" y="5019969"/>
            <a:ext cx="271074" cy="21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D414F78-4570-15A4-38F7-C2F0C9D55030}"/>
              </a:ext>
            </a:extLst>
          </p:cNvPr>
          <p:cNvCxnSpPr>
            <a:cxnSpLocks/>
            <a:stCxn id="25" idx="2"/>
            <a:endCxn id="26" idx="3"/>
          </p:cNvCxnSpPr>
          <p:nvPr/>
        </p:nvCxnSpPr>
        <p:spPr>
          <a:xfrm flipH="1">
            <a:off x="2217577" y="3625407"/>
            <a:ext cx="1190331" cy="378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647BD056-2734-19A4-13FD-2E3FCD32F432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>
            <a:off x="3407908" y="3625407"/>
            <a:ext cx="1363539" cy="1502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73ABD21-8960-46D6-93AE-D62CCAC6BAD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217577" y="3775691"/>
            <a:ext cx="2553870" cy="2279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9FD03713-1485-69BA-F1C5-91D927BDCC94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3407908" y="3625407"/>
            <a:ext cx="2530209" cy="84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AB5BFC97-0558-E72A-9D11-0FD59487A01E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407908" y="3625407"/>
            <a:ext cx="115434" cy="1165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555802A4-41F8-9766-F27C-EDB61EBCD43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2217577" y="4003675"/>
            <a:ext cx="2647451" cy="715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AFE2C099-A302-ED07-182D-593C54CDBC39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>
            <a:off x="2217577" y="4003675"/>
            <a:ext cx="1305765" cy="787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図 181">
            <a:extLst>
              <a:ext uri="{FF2B5EF4-FFF2-40B4-BE49-F238E27FC236}">
                <a16:creationId xmlns:a16="http://schemas.microsoft.com/office/drawing/2014/main" id="{74373D9E-28F2-4432-B566-EF2BA92A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002" y="1557833"/>
            <a:ext cx="3885856" cy="27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5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F2FAA8-0B38-950C-459B-1F33472E7575}"/>
              </a:ext>
            </a:extLst>
          </p:cNvPr>
          <p:cNvSpPr/>
          <p:nvPr/>
        </p:nvSpPr>
        <p:spPr>
          <a:xfrm>
            <a:off x="5557115" y="1060413"/>
            <a:ext cx="2005736" cy="4037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5C9319-2100-A993-D767-0C248D99A762}"/>
              </a:ext>
            </a:extLst>
          </p:cNvPr>
          <p:cNvSpPr/>
          <p:nvPr/>
        </p:nvSpPr>
        <p:spPr>
          <a:xfrm>
            <a:off x="2944524" y="1060413"/>
            <a:ext cx="2311977" cy="403718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AF4000-2ECE-3FB5-0BD8-6E45284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sz="2800" dirty="0"/>
              <a:t>.</a:t>
            </a:r>
            <a:r>
              <a:rPr lang="ja-JP" altLang="en-US" sz="2800" dirty="0"/>
              <a:t> </a:t>
            </a:r>
            <a:r>
              <a:rPr lang="ja-JP" altLang="en-US" sz="2400" dirty="0"/>
              <a:t>各パラメータの役割について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BFA0F-7496-C65B-4BD0-6E78FA12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3E6-471E-47E6-955F-9856BA57961E}" type="datetime1">
              <a:rPr lang="ja-JP" altLang="en-US" smtClean="0"/>
              <a:pPr/>
              <a:t>2024/2/7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C18D1-36F6-4CA3-BAAC-E385131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各パラメータについて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1972C-8AF6-15E9-F14B-9CA0937D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8746401-BE2A-28B7-017F-174929DD5446}"/>
              </a:ext>
            </a:extLst>
          </p:cNvPr>
          <p:cNvSpPr txBox="1">
            <a:spLocks/>
          </p:cNvSpPr>
          <p:nvPr/>
        </p:nvSpPr>
        <p:spPr>
          <a:xfrm>
            <a:off x="214381" y="632805"/>
            <a:ext cx="11763234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1600" dirty="0"/>
              <a:t>ドル円為替四半期変化率に関するモデルは以下で定義される．</a:t>
            </a:r>
            <a:endParaRPr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3D1B6E7E-4C81-012E-0A6A-84C0C72ECB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171" y="736762"/>
                <a:ext cx="11763234" cy="88540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kumimoji="1"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1pPr>
                <a:lvl2pPr marL="808038" indent="-35083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u"/>
                  <a:defRPr kumimoji="1"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2pPr>
                <a:lvl3pPr marL="1250950" indent="-33655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p"/>
                  <a:defRPr kumimoji="1"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3pPr>
                <a:lvl4pPr marL="1703388" indent="-33178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4pPr>
                <a:lvl5pPr marL="2155825" indent="-327025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𝐹𝑋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𝑄𝑜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−0.25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𝐽𝑃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−0.25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𝑈𝑆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−0.25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sub>
                          </m:sSub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3D1B6E7E-4C81-012E-0A6A-84C0C72E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736762"/>
                <a:ext cx="11763234" cy="885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10789415-4F42-5709-9846-6E90CA552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6968" y="2962799"/>
                <a:ext cx="6750523" cy="9324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kumimoji="1"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1pPr>
                <a:lvl2pPr marL="808038" indent="-35083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u"/>
                  <a:defRPr kumimoji="1"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2pPr>
                <a:lvl3pPr marL="1250950" indent="-33655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p"/>
                  <a:defRPr kumimoji="1"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3pPr>
                <a:lvl4pPr marL="1703388" indent="-33178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4pPr>
                <a:lvl5pPr marL="2155825" indent="-327025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ja-JP" altLang="en-US" sz="1600" dirty="0"/>
                  <a:t>為替レート 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1600" dirty="0"/>
                  <a:t> は，内外金利差にほぼ連動することが知られている．</a:t>
                </a:r>
                <a:br>
                  <a:rPr lang="en-US" altLang="ja-JP" sz="1600" dirty="0"/>
                </a:br>
                <a:r>
                  <a:rPr lang="ja-JP" altLang="en-US" sz="1600" dirty="0"/>
                  <a:t>そのため，為替を</a:t>
                </a:r>
                <a:r>
                  <a:rPr lang="en-US" altLang="ja-JP" sz="1600" dirty="0"/>
                  <a:t>SDE</a:t>
                </a:r>
                <a:r>
                  <a:rPr lang="ja-JP" altLang="en-US" sz="1600" dirty="0"/>
                  <a:t>で表現する際には，米国と日本の短期金利を</a:t>
                </a:r>
                <a:br>
                  <a:rPr lang="en-US" altLang="ja-JP" sz="1600" dirty="0"/>
                </a:br>
                <a:r>
                  <a:rPr lang="ja-JP" altLang="en-US" sz="1600" dirty="0"/>
                  <a:t>ドリフト項に組み込むことが多い（と思っている）．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10789415-4F42-5709-9846-6E90CA55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68" y="2962799"/>
                <a:ext cx="6750523" cy="932401"/>
              </a:xfrm>
              <a:prstGeom prst="rect">
                <a:avLst/>
              </a:prstGeom>
              <a:blipFill>
                <a:blip r:embed="rId4"/>
                <a:stretch>
                  <a:fillRect l="-361" b="-258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C2F35082-BB4F-F9E4-6163-05AE2CA5FD8A}"/>
              </a:ext>
            </a:extLst>
          </p:cNvPr>
          <p:cNvSpPr/>
          <p:nvPr/>
        </p:nvSpPr>
        <p:spPr>
          <a:xfrm>
            <a:off x="3167062" y="1502765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① </a:t>
            </a:r>
            <a:r>
              <a:rPr kumimoji="1"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内外金利差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9B3ACC-C6AC-A2B0-A5DB-57DE02267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449" y="2714297"/>
            <a:ext cx="3057681" cy="2049296"/>
          </a:xfrm>
          <a:prstGeom prst="rect">
            <a:avLst/>
          </a:prstGeom>
        </p:spPr>
      </p:pic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A0EDCCD-6500-0D61-2A8F-466ADAFC186C}"/>
              </a:ext>
            </a:extLst>
          </p:cNvPr>
          <p:cNvSpPr/>
          <p:nvPr/>
        </p:nvSpPr>
        <p:spPr>
          <a:xfrm>
            <a:off x="5634040" y="1512192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② 平均回帰性</a:t>
            </a:r>
            <a:endParaRPr kumimoji="1" lang="ja-JP" altLang="en-US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104D78B1-70FC-B07D-0FC7-73AECDCE3629}"/>
              </a:ext>
            </a:extLst>
          </p:cNvPr>
          <p:cNvSpPr/>
          <p:nvPr/>
        </p:nvSpPr>
        <p:spPr>
          <a:xfrm>
            <a:off x="214381" y="2979029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① </a:t>
            </a:r>
            <a:r>
              <a:rPr kumimoji="1"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内外金利差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F1A9D2-B411-6B80-CDED-A3979AEDD284}"/>
              </a:ext>
            </a:extLst>
          </p:cNvPr>
          <p:cNvSpPr/>
          <p:nvPr/>
        </p:nvSpPr>
        <p:spPr>
          <a:xfrm>
            <a:off x="7985990" y="1060413"/>
            <a:ext cx="643660" cy="40371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DEA1C1-6B0F-04F6-76BE-5F09BC3E2CC0}"/>
              </a:ext>
            </a:extLst>
          </p:cNvPr>
          <p:cNvSpPr/>
          <p:nvPr/>
        </p:nvSpPr>
        <p:spPr>
          <a:xfrm>
            <a:off x="9366645" y="1052067"/>
            <a:ext cx="585145" cy="40371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B3BE5FE6-125B-D995-0631-8128F1542B72}"/>
              </a:ext>
            </a:extLst>
          </p:cNvPr>
          <p:cNvSpPr/>
          <p:nvPr/>
        </p:nvSpPr>
        <p:spPr>
          <a:xfrm>
            <a:off x="8101018" y="1512192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③ ボラティリティ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0A15D430-ACED-5BBD-583D-32BD9CA6E561}"/>
              </a:ext>
            </a:extLst>
          </p:cNvPr>
          <p:cNvSpPr/>
          <p:nvPr/>
        </p:nvSpPr>
        <p:spPr>
          <a:xfrm>
            <a:off x="214381" y="4104251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② 回帰水準</a:t>
            </a:r>
            <a:endParaRPr kumimoji="1" lang="ja-JP" altLang="en-US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コンテンツ プレースホルダー 2">
                <a:extLst>
                  <a:ext uri="{FF2B5EF4-FFF2-40B4-BE49-F238E27FC236}">
                    <a16:creationId xmlns:a16="http://schemas.microsoft.com/office/drawing/2014/main" id="{759B6B4F-F8B3-0259-3C93-931FCBC57F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6983" y="4085300"/>
                <a:ext cx="6750523" cy="11765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kumimoji="1"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1pPr>
                <a:lvl2pPr marL="808038" indent="-35083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u"/>
                  <a:defRPr kumimoji="1" sz="16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2pPr>
                <a:lvl3pPr marL="1250950" indent="-33655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p"/>
                  <a:defRPr kumimoji="1" sz="1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3pPr>
                <a:lvl4pPr marL="1703388" indent="-331788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4pPr>
                <a:lvl5pPr marL="2155825" indent="-327025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kumimoji="1" sz="1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600" dirty="0"/>
                  <a:t>為替レート 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ja-JP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1600" dirty="0"/>
                  <a:t> の持つ性質「</a:t>
                </a:r>
                <a:r>
                  <a:rPr lang="ja-JP" altLang="en-US" sz="1600" u="sng" dirty="0">
                    <a:solidFill>
                      <a:srgbClr val="FF0000"/>
                    </a:solidFill>
                  </a:rPr>
                  <a:t>平均回帰性</a:t>
                </a:r>
                <a:r>
                  <a:rPr lang="ja-JP" altLang="en-US" sz="1600" dirty="0"/>
                  <a:t>」を表現するための項．</a:t>
                </a:r>
                <a:br>
                  <a:rPr lang="en-US" altLang="ja-JP" sz="1600" dirty="0"/>
                </a:b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は平均回帰測度，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は平均回帰水準と呼ばれる．</a:t>
                </a:r>
                <a:br>
                  <a:rPr lang="en-US" altLang="ja-JP" sz="1600" dirty="0"/>
                </a:br>
                <a:r>
                  <a:rPr lang="ja-JP" altLang="en-US" sz="1600" dirty="0"/>
                  <a:t>この項を持つことで，為替レートは発散することがなく，</a:t>
                </a:r>
                <a:r>
                  <a:rPr lang="en-US" altLang="ja-JP" sz="1600" dirty="0"/>
                  <a:t> </a:t>
                </a:r>
                <a:br>
                  <a:rPr lang="en-US" altLang="ja-JP" sz="1600" dirty="0"/>
                </a:b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の周りを推移することになる．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27" name="コンテンツ プレースホルダー 2">
                <a:extLst>
                  <a:ext uri="{FF2B5EF4-FFF2-40B4-BE49-F238E27FC236}">
                    <a16:creationId xmlns:a16="http://schemas.microsoft.com/office/drawing/2014/main" id="{759B6B4F-F8B3-0259-3C93-931FCBC5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83" y="4085300"/>
                <a:ext cx="6750523" cy="1176560"/>
              </a:xfrm>
              <a:prstGeom prst="rect">
                <a:avLst/>
              </a:prstGeom>
              <a:blipFill>
                <a:blip r:embed="rId6"/>
                <a:stretch>
                  <a:fillRect l="-360" b="-41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E977D4-0649-7BEF-43F4-4E2C1D0D1916}"/>
              </a:ext>
            </a:extLst>
          </p:cNvPr>
          <p:cNvSpPr txBox="1"/>
          <p:nvPr/>
        </p:nvSpPr>
        <p:spPr>
          <a:xfrm>
            <a:off x="9068794" y="4758201"/>
            <a:ext cx="2517032" cy="27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7"/>
              </a:rPr>
              <a:t>みずほリサーチ</a:t>
            </a:r>
            <a:r>
              <a:rPr lang="en-US" altLang="ja-JP" sz="1200" dirty="0">
                <a:hlinkClick r:id="rId7"/>
              </a:rPr>
              <a:t>&amp;</a:t>
            </a:r>
            <a:r>
              <a:rPr lang="ja-JP" altLang="en-US" sz="1200" dirty="0">
                <a:hlinkClick r:id="rId7"/>
              </a:rPr>
              <a:t>テクノロジーズ</a:t>
            </a:r>
            <a:endParaRPr lang="ja-JP" altLang="en-US" sz="1200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0DE13A0-71BE-EA63-6C5B-C87F9ECA69A6}"/>
              </a:ext>
            </a:extLst>
          </p:cNvPr>
          <p:cNvSpPr/>
          <p:nvPr/>
        </p:nvSpPr>
        <p:spPr>
          <a:xfrm>
            <a:off x="214381" y="5442723"/>
            <a:ext cx="1695450" cy="372468"/>
          </a:xfrm>
          <a:prstGeom prst="wedgeRoundRectCallout">
            <a:avLst>
              <a:gd name="adj1" fmla="val 16009"/>
              <a:gd name="adj2" fmla="val -37935"/>
              <a:gd name="adj3" fmla="val 16667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③ ボラティリティ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810A2465-94BC-E9D7-2896-DD739BD90F61}"/>
              </a:ext>
            </a:extLst>
          </p:cNvPr>
          <p:cNvSpPr txBox="1">
            <a:spLocks/>
          </p:cNvSpPr>
          <p:nvPr/>
        </p:nvSpPr>
        <p:spPr>
          <a:xfrm>
            <a:off x="2066967" y="5451960"/>
            <a:ext cx="10023437" cy="7254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1pPr>
            <a:lvl2pPr marL="808038" indent="-35083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2pPr>
            <a:lvl3pPr marL="1250950" indent="-33655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3pPr>
            <a:lvl4pPr marL="1703388" indent="-331788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4pPr>
            <a:lvl5pPr marL="2155825" indent="-327025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600" dirty="0"/>
              <a:t>ボラティリティを時点に依存するように設定している．</a:t>
            </a:r>
            <a:br>
              <a:rPr lang="en-US" altLang="ja-JP" sz="1600" dirty="0"/>
            </a:br>
            <a:r>
              <a:rPr lang="ja-JP" altLang="en-US" sz="1600" dirty="0"/>
              <a:t>このモチベーションとして，</a:t>
            </a:r>
            <a:r>
              <a:rPr lang="en-US" altLang="ja-JP" sz="1600" dirty="0"/>
              <a:t>HV</a:t>
            </a:r>
            <a:r>
              <a:rPr lang="ja-JP" altLang="en-US" sz="1600" dirty="0"/>
              <a:t>の「</a:t>
            </a:r>
            <a:r>
              <a:rPr lang="en-US" altLang="ja-JP" sz="1600" dirty="0"/>
              <a:t>Volatility Clustering</a:t>
            </a:r>
            <a:r>
              <a:rPr lang="ja-JP" altLang="en-US" sz="1600" dirty="0"/>
              <a:t>，レバレッジ効果」がある（と思っている）</a:t>
            </a:r>
            <a:endParaRPr lang="en-US" altLang="ja-JP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5F094DB-CC9F-16C4-FC11-1910CDFA53E1}"/>
                  </a:ext>
                </a:extLst>
              </p:cNvPr>
              <p:cNvSpPr txBox="1"/>
              <p:nvPr/>
            </p:nvSpPr>
            <p:spPr>
              <a:xfrm>
                <a:off x="432751" y="2137237"/>
                <a:ext cx="3248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=</a:t>
                </a:r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5F094DB-CC9F-16C4-FC11-1910CDFA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51" y="2137237"/>
                <a:ext cx="3248464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2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F4000-2ECE-3FB5-0BD8-6E45284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sz="2800" dirty="0"/>
              <a:t>.</a:t>
            </a:r>
            <a:r>
              <a:rPr lang="ja-JP" altLang="en-US" sz="2800" dirty="0"/>
              <a:t> </a:t>
            </a:r>
            <a:r>
              <a:rPr lang="ja-JP" altLang="en-US" sz="2400" dirty="0"/>
              <a:t>各パラメータの役割について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BFA0F-7496-C65B-4BD0-6E78FA12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3E6-471E-47E6-955F-9856BA57961E}" type="datetime1">
              <a:rPr lang="ja-JP" altLang="en-US" smtClean="0"/>
              <a:pPr/>
              <a:t>2024/2/7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C18D1-36F6-4CA3-BAAC-E385131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各パラメータについて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1972C-8AF6-15E9-F14B-9CA0937D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E26FE2-8174-10CE-1484-B8B56CD8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1437A83-4760-2350-6AF5-F7A8F8B6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881062"/>
            <a:ext cx="7486650" cy="5095875"/>
          </a:xfrm>
          <a:prstGeom prst="rect">
            <a:avLst/>
          </a:prstGeom>
        </p:spPr>
      </p:pic>
      <p:pic>
        <p:nvPicPr>
          <p:cNvPr id="11" name="コンテンツ プレースホルダー 7">
            <a:extLst>
              <a:ext uri="{FF2B5EF4-FFF2-40B4-BE49-F238E27FC236}">
                <a16:creationId xmlns:a16="http://schemas.microsoft.com/office/drawing/2014/main" id="{8CE74279-E989-EA37-DB47-F3127942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65" y="4226228"/>
            <a:ext cx="6257925" cy="20383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285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8795</TotalTime>
  <Words>337</Words>
  <Application>Microsoft Office PowerPoint</Application>
  <PresentationFormat>ワイド画面</PresentationFormat>
  <Paragraphs>43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游明朝</vt:lpstr>
      <vt:lpstr>Arial</vt:lpstr>
      <vt:lpstr>Cambria Math</vt:lpstr>
      <vt:lpstr>Times New Roman</vt:lpstr>
      <vt:lpstr>Wingdings</vt:lpstr>
      <vt:lpstr>Office テーマ</vt:lpstr>
      <vt:lpstr>ESG勉強会（為替モデルの紹介）</vt:lpstr>
      <vt:lpstr>1. はじめに</vt:lpstr>
      <vt:lpstr>2. 各パラメータの役割について</vt:lpstr>
      <vt:lpstr>2. 各パラメータの役割について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9</cp:revision>
  <dcterms:created xsi:type="dcterms:W3CDTF">2021-11-16T14:21:45Z</dcterms:created>
  <dcterms:modified xsi:type="dcterms:W3CDTF">2024-02-06T23:06:26Z</dcterms:modified>
</cp:coreProperties>
</file>