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38" y="16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8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6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46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9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5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48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3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12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FE9B-1697-49DD-B1EA-32AD4A56ED83}" type="datetimeFigureOut">
              <a:rPr kumimoji="1" lang="ja-JP" altLang="en-US" smtClean="0"/>
              <a:t>2020/11/10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B55B-0071-490D-B7A9-EB47AAAFA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7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7972"/>
          <a:stretch/>
        </p:blipFill>
        <p:spPr>
          <a:xfrm>
            <a:off x="9525" y="47625"/>
            <a:ext cx="10186263" cy="6598902"/>
          </a:xfrm>
          <a:prstGeom prst="rect">
            <a:avLst/>
          </a:prstGeom>
        </p:spPr>
      </p:pic>
      <p:grpSp>
        <p:nvGrpSpPr>
          <p:cNvPr id="65" name="グループ化 64"/>
          <p:cNvGrpSpPr/>
          <p:nvPr/>
        </p:nvGrpSpPr>
        <p:grpSpPr>
          <a:xfrm>
            <a:off x="-21262" y="0"/>
            <a:ext cx="12213262" cy="6857998"/>
            <a:chOff x="-21262" y="75295"/>
            <a:chExt cx="12213262" cy="6782707"/>
          </a:xfrm>
          <a:solidFill>
            <a:srgbClr val="00B0F0"/>
          </a:solidFill>
        </p:grpSpPr>
        <p:grpSp>
          <p:nvGrpSpPr>
            <p:cNvPr id="61" name="グループ化 60"/>
            <p:cNvGrpSpPr/>
            <p:nvPr/>
          </p:nvGrpSpPr>
          <p:grpSpPr>
            <a:xfrm>
              <a:off x="-21262" y="75295"/>
              <a:ext cx="12213262" cy="6782707"/>
              <a:chOff x="-21262" y="75295"/>
              <a:chExt cx="12213262" cy="6782707"/>
            </a:xfrm>
            <a:grpFill/>
          </p:grpSpPr>
          <p:sp>
            <p:nvSpPr>
              <p:cNvPr id="4" name="正方形/長方形 3"/>
              <p:cNvSpPr/>
              <p:nvPr/>
            </p:nvSpPr>
            <p:spPr>
              <a:xfrm>
                <a:off x="-21261" y="75295"/>
                <a:ext cx="7999012" cy="7339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7674334" y="75295"/>
                <a:ext cx="4517666" cy="67827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0" y="5170075"/>
                <a:ext cx="7999012" cy="1687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 rot="5400000">
                <a:off x="-3224450" y="3473535"/>
                <a:ext cx="6587655" cy="1812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-4636" y="678498"/>
              <a:ext cx="7822754" cy="4617406"/>
              <a:chOff x="-4636" y="678498"/>
              <a:chExt cx="7822754" cy="4617406"/>
            </a:xfrm>
            <a:grpFill/>
          </p:grpSpPr>
          <p:sp>
            <p:nvSpPr>
              <p:cNvPr id="24" name="月 23"/>
              <p:cNvSpPr/>
              <p:nvPr/>
            </p:nvSpPr>
            <p:spPr>
              <a:xfrm rot="2700000">
                <a:off x="88233" y="688024"/>
                <a:ext cx="185738" cy="371476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月 24"/>
              <p:cNvSpPr/>
              <p:nvPr/>
            </p:nvSpPr>
            <p:spPr>
              <a:xfrm rot="13500000">
                <a:off x="7539511" y="4917192"/>
                <a:ext cx="185738" cy="371476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月 25"/>
              <p:cNvSpPr/>
              <p:nvPr/>
            </p:nvSpPr>
            <p:spPr>
              <a:xfrm rot="18900000">
                <a:off x="111914" y="4924428"/>
                <a:ext cx="185738" cy="371476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月 26"/>
              <p:cNvSpPr/>
              <p:nvPr/>
            </p:nvSpPr>
            <p:spPr>
              <a:xfrm rot="8100000">
                <a:off x="7539511" y="678498"/>
                <a:ext cx="185738" cy="371476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9" name="正方形/長方形 28"/>
          <p:cNvSpPr/>
          <p:nvPr/>
        </p:nvSpPr>
        <p:spPr>
          <a:xfrm>
            <a:off x="8068344" y="839715"/>
            <a:ext cx="3715805" cy="7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989334" y="378049"/>
            <a:ext cx="141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操作説明</a:t>
            </a:r>
            <a:endParaRPr kumimoji="1" lang="ja-JP" altLang="en-US" sz="240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88" y="471429"/>
            <a:ext cx="513661" cy="368285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8075264" y="1115241"/>
            <a:ext cx="3715805" cy="102788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068342" y="2549221"/>
            <a:ext cx="3715805" cy="102788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8068343" y="3983201"/>
            <a:ext cx="3715805" cy="1027884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: 代替処理 38"/>
          <p:cNvSpPr/>
          <p:nvPr/>
        </p:nvSpPr>
        <p:spPr>
          <a:xfrm>
            <a:off x="8045011" y="5208090"/>
            <a:ext cx="3746058" cy="504825"/>
          </a:xfrm>
          <a:prstGeom prst="flowChartAlternate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18671" y="5282776"/>
            <a:ext cx="141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準備</a:t>
            </a:r>
            <a:r>
              <a:rPr lang="en-US" altLang="ja-JP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OK ?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0183037" y="1173880"/>
            <a:ext cx="1521284" cy="918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0165203" y="2602052"/>
            <a:ext cx="1521284" cy="918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183037" y="4037949"/>
            <a:ext cx="1521284" cy="918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平行四辺形 47"/>
          <p:cNvSpPr/>
          <p:nvPr/>
        </p:nvSpPr>
        <p:spPr>
          <a:xfrm>
            <a:off x="7763508" y="5946673"/>
            <a:ext cx="860286" cy="73141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平行四辺形 48"/>
          <p:cNvSpPr/>
          <p:nvPr/>
        </p:nvSpPr>
        <p:spPr>
          <a:xfrm>
            <a:off x="10038008" y="5946672"/>
            <a:ext cx="860286" cy="73141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/>
        </p:nvSpPr>
        <p:spPr>
          <a:xfrm>
            <a:off x="8902486" y="5946671"/>
            <a:ext cx="860286" cy="73141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/>
        </p:nvSpPr>
        <p:spPr>
          <a:xfrm>
            <a:off x="11059935" y="5957513"/>
            <a:ext cx="860286" cy="731413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95" y="5699924"/>
            <a:ext cx="1236966" cy="962491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56" y="5705661"/>
            <a:ext cx="1240625" cy="962491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02" y="5702148"/>
            <a:ext cx="1236966" cy="962491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40" y="5704303"/>
            <a:ext cx="1236966" cy="962491"/>
          </a:xfrm>
          <a:prstGeom prst="rect">
            <a:avLst/>
          </a:prstGeom>
        </p:spPr>
      </p:pic>
      <p:sp>
        <p:nvSpPr>
          <p:cNvPr id="52" name="平行四辺形 51"/>
          <p:cNvSpPr/>
          <p:nvPr/>
        </p:nvSpPr>
        <p:spPr>
          <a:xfrm>
            <a:off x="11059934" y="6403180"/>
            <a:ext cx="750271" cy="285745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平行四辺形 52"/>
          <p:cNvSpPr/>
          <p:nvPr/>
        </p:nvSpPr>
        <p:spPr>
          <a:xfrm>
            <a:off x="10038007" y="6392339"/>
            <a:ext cx="750271" cy="285745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平行四辺形 53"/>
          <p:cNvSpPr/>
          <p:nvPr/>
        </p:nvSpPr>
        <p:spPr>
          <a:xfrm>
            <a:off x="8901091" y="6392068"/>
            <a:ext cx="750271" cy="285745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平行四辺形 54"/>
          <p:cNvSpPr/>
          <p:nvPr/>
        </p:nvSpPr>
        <p:spPr>
          <a:xfrm>
            <a:off x="7761816" y="6388893"/>
            <a:ext cx="750271" cy="285745"/>
          </a:xfrm>
          <a:prstGeom prst="parallelogram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983564" y="6361386"/>
            <a:ext cx="6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OK!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121313" y="6353834"/>
            <a:ext cx="6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OK!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280016" y="6354612"/>
            <a:ext cx="6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OK!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290660" y="6364391"/>
            <a:ext cx="6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OK!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89745" y="5145001"/>
            <a:ext cx="7372073" cy="1712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6262" y="-1"/>
            <a:ext cx="7372073" cy="72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270926" y="114123"/>
            <a:ext cx="357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チュートリアル</a:t>
            </a:r>
            <a:endParaRPr kumimoji="1" lang="ja-JP" altLang="en-US" sz="3200" dirty="0">
              <a:solidFill>
                <a:schemeClr val="bg2">
                  <a:lumMod val="50000"/>
                </a:schemeClr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8138835" y="5282693"/>
            <a:ext cx="404856" cy="404856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90802" y="749928"/>
            <a:ext cx="7500949" cy="439507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-21262" y="-1"/>
            <a:ext cx="12213262" cy="6857999"/>
            <a:chOff x="-21262" y="-1"/>
            <a:chExt cx="12213262" cy="6857999"/>
          </a:xfrm>
        </p:grpSpPr>
        <p:grpSp>
          <p:nvGrpSpPr>
            <p:cNvPr id="65" name="グループ化 64"/>
            <p:cNvGrpSpPr/>
            <p:nvPr/>
          </p:nvGrpSpPr>
          <p:grpSpPr>
            <a:xfrm>
              <a:off x="-21262" y="0"/>
              <a:ext cx="12213262" cy="6857998"/>
              <a:chOff x="-21262" y="75295"/>
              <a:chExt cx="12213262" cy="6782707"/>
            </a:xfrm>
            <a:solidFill>
              <a:srgbClr val="00B0F0"/>
            </a:solidFill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-21262" y="75295"/>
                <a:ext cx="12213262" cy="6782707"/>
                <a:chOff x="-21262" y="75295"/>
                <a:chExt cx="12213262" cy="6782707"/>
              </a:xfrm>
              <a:grpFill/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-21261" y="75295"/>
                  <a:ext cx="7999012" cy="7339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7674334" y="75295"/>
                  <a:ext cx="4517666" cy="678270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0" y="5170075"/>
                  <a:ext cx="7999012" cy="1687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 rot="5400000">
                  <a:off x="-3224450" y="3473535"/>
                  <a:ext cx="6587655" cy="1812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3" name="グループ化 62"/>
              <p:cNvGrpSpPr/>
              <p:nvPr/>
            </p:nvGrpSpPr>
            <p:grpSpPr>
              <a:xfrm>
                <a:off x="-4636" y="678498"/>
                <a:ext cx="7822754" cy="4617406"/>
                <a:chOff x="-4636" y="678498"/>
                <a:chExt cx="7822754" cy="4617406"/>
              </a:xfrm>
              <a:grpFill/>
            </p:grpSpPr>
            <p:sp>
              <p:nvSpPr>
                <p:cNvPr id="24" name="月 23"/>
                <p:cNvSpPr/>
                <p:nvPr/>
              </p:nvSpPr>
              <p:spPr>
                <a:xfrm rot="2700000">
                  <a:off x="88233" y="688024"/>
                  <a:ext cx="185738" cy="371476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月 24"/>
                <p:cNvSpPr/>
                <p:nvPr/>
              </p:nvSpPr>
              <p:spPr>
                <a:xfrm rot="13500000">
                  <a:off x="7539511" y="4917192"/>
                  <a:ext cx="185738" cy="371476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月 25"/>
                <p:cNvSpPr/>
                <p:nvPr/>
              </p:nvSpPr>
              <p:spPr>
                <a:xfrm rot="18900000">
                  <a:off x="111914" y="4924428"/>
                  <a:ext cx="185738" cy="371476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月 26"/>
                <p:cNvSpPr/>
                <p:nvPr/>
              </p:nvSpPr>
              <p:spPr>
                <a:xfrm rot="8100000">
                  <a:off x="7539511" y="678498"/>
                  <a:ext cx="185738" cy="371476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正方形/長方形 28"/>
            <p:cNvSpPr/>
            <p:nvPr/>
          </p:nvSpPr>
          <p:spPr>
            <a:xfrm>
              <a:off x="8068344" y="839715"/>
              <a:ext cx="3715805" cy="74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7989334" y="378049"/>
              <a:ext cx="1414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操作説明</a:t>
              </a:r>
              <a:endParaRPr kumimoji="1" lang="ja-JP" altLang="en-US" sz="24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488" y="471429"/>
              <a:ext cx="513661" cy="368285"/>
            </a:xfrm>
            <a:prstGeom prst="rect">
              <a:avLst/>
            </a:prstGeom>
          </p:spPr>
        </p:pic>
        <p:sp>
          <p:nvSpPr>
            <p:cNvPr id="32" name="正方形/長方形 31"/>
            <p:cNvSpPr/>
            <p:nvPr/>
          </p:nvSpPr>
          <p:spPr>
            <a:xfrm>
              <a:off x="8075264" y="1115241"/>
              <a:ext cx="3715805" cy="1027884"/>
            </a:xfrm>
            <a:prstGeom prst="rect">
              <a:avLst/>
            </a:pr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8068342" y="2549221"/>
              <a:ext cx="3715805" cy="1027884"/>
            </a:xfrm>
            <a:prstGeom prst="rect">
              <a:avLst/>
            </a:pr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8068343" y="3983201"/>
              <a:ext cx="3715805" cy="1027884"/>
            </a:xfrm>
            <a:prstGeom prst="rect">
              <a:avLst/>
            </a:pr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代替処理 38"/>
            <p:cNvSpPr/>
            <p:nvPr/>
          </p:nvSpPr>
          <p:spPr>
            <a:xfrm>
              <a:off x="8045011" y="5208090"/>
              <a:ext cx="3746058" cy="504825"/>
            </a:xfrm>
            <a:prstGeom prst="flowChartAlternateProcess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8518671" y="5282776"/>
              <a:ext cx="1414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準備</a:t>
              </a:r>
              <a:r>
                <a:rPr lang="en-US" altLang="ja-JP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OK ?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0183037" y="1173880"/>
              <a:ext cx="1521284" cy="918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0165203" y="2602052"/>
              <a:ext cx="1521284" cy="918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0183037" y="4037949"/>
              <a:ext cx="1521284" cy="918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平行四辺形 47"/>
            <p:cNvSpPr/>
            <p:nvPr/>
          </p:nvSpPr>
          <p:spPr>
            <a:xfrm>
              <a:off x="7763508" y="5946673"/>
              <a:ext cx="860286" cy="73141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平行四辺形 48"/>
            <p:cNvSpPr/>
            <p:nvPr/>
          </p:nvSpPr>
          <p:spPr>
            <a:xfrm>
              <a:off x="10038008" y="5946672"/>
              <a:ext cx="860286" cy="73141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平行四辺形 49"/>
            <p:cNvSpPr/>
            <p:nvPr/>
          </p:nvSpPr>
          <p:spPr>
            <a:xfrm>
              <a:off x="8902486" y="5946671"/>
              <a:ext cx="860286" cy="73141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>
            <a:xfrm>
              <a:off x="11059935" y="5957513"/>
              <a:ext cx="860286" cy="73141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795" y="5699924"/>
              <a:ext cx="1236966" cy="962491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56" y="5705661"/>
              <a:ext cx="1240625" cy="962491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002" y="5702148"/>
              <a:ext cx="1236966" cy="962491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840" y="5704303"/>
              <a:ext cx="1236966" cy="962491"/>
            </a:xfrm>
            <a:prstGeom prst="rect">
              <a:avLst/>
            </a:prstGeom>
          </p:spPr>
        </p:pic>
        <p:sp>
          <p:nvSpPr>
            <p:cNvPr id="52" name="平行四辺形 51"/>
            <p:cNvSpPr/>
            <p:nvPr/>
          </p:nvSpPr>
          <p:spPr>
            <a:xfrm>
              <a:off x="11059934" y="6403180"/>
              <a:ext cx="750271" cy="285745"/>
            </a:xfrm>
            <a:prstGeom prst="parallelogram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平行四辺形 52"/>
            <p:cNvSpPr/>
            <p:nvPr/>
          </p:nvSpPr>
          <p:spPr>
            <a:xfrm>
              <a:off x="10038007" y="6392339"/>
              <a:ext cx="750271" cy="285745"/>
            </a:xfrm>
            <a:prstGeom prst="parallelogram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平行四辺形 53"/>
            <p:cNvSpPr/>
            <p:nvPr/>
          </p:nvSpPr>
          <p:spPr>
            <a:xfrm>
              <a:off x="8901091" y="6392068"/>
              <a:ext cx="750271" cy="285745"/>
            </a:xfrm>
            <a:prstGeom prst="parallelogram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平行四辺形 54"/>
            <p:cNvSpPr/>
            <p:nvPr/>
          </p:nvSpPr>
          <p:spPr>
            <a:xfrm>
              <a:off x="7761816" y="6388893"/>
              <a:ext cx="750271" cy="285745"/>
            </a:xfrm>
            <a:prstGeom prst="parallelogram">
              <a:avLst/>
            </a:prstGeom>
            <a:solidFill>
              <a:schemeClr val="tx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7983564" y="6361386"/>
              <a:ext cx="62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OK!</a:t>
              </a: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9121313" y="6353834"/>
              <a:ext cx="62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OK!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0280016" y="6354612"/>
              <a:ext cx="62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OK!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11290660" y="6364391"/>
              <a:ext cx="62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solidFill>
                    <a:schemeClr val="bg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OK!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89745" y="5145001"/>
              <a:ext cx="7372073" cy="1712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56262" y="-1"/>
              <a:ext cx="7372073" cy="728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270926" y="114123"/>
              <a:ext cx="3577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>
                  <a:solidFill>
                    <a:schemeClr val="bg2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チュートリアル</a:t>
              </a:r>
              <a:endPara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67" name="楕円 66"/>
            <p:cNvSpPr/>
            <p:nvPr/>
          </p:nvSpPr>
          <p:spPr>
            <a:xfrm>
              <a:off x="8138835" y="5282693"/>
              <a:ext cx="404856" cy="4048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90802" y="749928"/>
              <a:ext cx="7500949" cy="4395073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28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game308</dc:creator>
  <cp:lastModifiedBy>game308</cp:lastModifiedBy>
  <cp:revision>16</cp:revision>
  <dcterms:created xsi:type="dcterms:W3CDTF">2020-11-06T02:08:42Z</dcterms:created>
  <dcterms:modified xsi:type="dcterms:W3CDTF">2020-11-13T04:02:43Z</dcterms:modified>
</cp:coreProperties>
</file>