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E45ED-3299-40AF-8A6A-EC89F7A3C943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2" y="131445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5CD8-A7A3-4F8D-A8B1-63AAE56A0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6351" y="-24459"/>
            <a:ext cx="6565901" cy="9318978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7784" y="6420556"/>
            <a:ext cx="6348521" cy="247839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148" y="1"/>
            <a:ext cx="4358426" cy="46455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28076" y="307700"/>
            <a:ext cx="6360401" cy="8299789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338562" y="965377"/>
            <a:ext cx="5650143" cy="3996096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415847" y="4978755"/>
            <a:ext cx="5634045" cy="79492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2751803" y="6809461"/>
            <a:ext cx="3455805" cy="1361181"/>
          </a:xfrm>
        </p:spPr>
        <p:txBody>
          <a:bodyPr/>
          <a:lstStyle>
            <a:lvl1pPr algn="ctr">
              <a:defRPr sz="31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00" y="7156696"/>
            <a:ext cx="2240302" cy="1326521"/>
          </a:xfrm>
        </p:spPr>
        <p:txBody>
          <a:bodyPr vert="horz" lIns="91440" tIns="45720" rIns="91440" bIns="45720" rtlCol="0" anchor="ctr"/>
          <a:lstStyle>
            <a:lvl1pPr algn="r">
              <a:defRPr lang="en-US" sz="315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5551138" y="5517703"/>
            <a:ext cx="510293" cy="720012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2341463" y="7304820"/>
            <a:ext cx="386540" cy="74444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11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5931370"/>
            <a:ext cx="5847023" cy="8505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64" y="990601"/>
            <a:ext cx="5845789" cy="461486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1" y="6793111"/>
            <a:ext cx="5847035" cy="985793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4" y="990602"/>
            <a:ext cx="5848258" cy="461486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52" y="5931370"/>
            <a:ext cx="5847035" cy="18396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98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75" y="990600"/>
            <a:ext cx="5357824" cy="421301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72024" y="5214491"/>
            <a:ext cx="4875725" cy="545665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5931371"/>
            <a:ext cx="5848247" cy="1831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3210" y="1282450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22860" y="4198252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17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490014"/>
            <a:ext cx="5847023" cy="362820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3" y="6135231"/>
            <a:ext cx="5847023" cy="164759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0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7023" cy="1663949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5764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5764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1975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81975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839" y="2980460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70839" y="3812839"/>
            <a:ext cx="1861947" cy="395045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37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8247" cy="1663949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89160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85751" y="2980462"/>
            <a:ext cx="1861947" cy="22197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89160" y="6340083"/>
            <a:ext cx="1861947" cy="142321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3544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382749" y="2980461"/>
            <a:ext cx="1861947" cy="221756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382749" y="6340080"/>
            <a:ext cx="1862741" cy="142321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70031" y="5507703"/>
            <a:ext cx="1861947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69961" y="2980458"/>
            <a:ext cx="1861947" cy="222039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69961" y="6340077"/>
            <a:ext cx="1861947" cy="142321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7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3" y="2980461"/>
            <a:ext cx="5847023" cy="478283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8922" y="990602"/>
            <a:ext cx="1273864" cy="67726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385764" y="990602"/>
            <a:ext cx="4446242" cy="6772689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52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3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2980461"/>
            <a:ext cx="5847023" cy="47828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7023" cy="46128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5405497"/>
            <a:ext cx="5847023" cy="236833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5848247" cy="16728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385763" y="2980461"/>
            <a:ext cx="2862402" cy="478282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3371609" y="2980461"/>
            <a:ext cx="2861178" cy="478282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5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5847023" cy="167286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7" y="2980461"/>
            <a:ext cx="2693488" cy="9822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385764" y="4133614"/>
            <a:ext cx="2862401" cy="3629675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6506" y="2980461"/>
            <a:ext cx="2697503" cy="9822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3371608" y="4133614"/>
            <a:ext cx="2862401" cy="3629675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5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1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74" y="990600"/>
            <a:ext cx="2321359" cy="292247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838450" y="990602"/>
            <a:ext cx="3394336" cy="67726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174" y="3913077"/>
            <a:ext cx="2321360" cy="3850214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990600"/>
            <a:ext cx="3306129" cy="292247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60805" y="2"/>
            <a:ext cx="2371981" cy="7325548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764" y="3913077"/>
            <a:ext cx="3306128" cy="3412473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14646" y="0"/>
            <a:ext cx="6908279" cy="9906000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763" y="990602"/>
            <a:ext cx="5848247" cy="1663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763" y="2980461"/>
            <a:ext cx="5848247" cy="478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05171" y="8316149"/>
            <a:ext cx="2128838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48351B-0572-467E-B206-0F6FAECCCC37}" type="datetimeFigureOut">
              <a:rPr kumimoji="1" lang="ja-JP" altLang="en-US" smtClean="0"/>
              <a:t>2021/1/20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764" y="8316149"/>
            <a:ext cx="3093592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6506" y="8316149"/>
            <a:ext cx="510293" cy="720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7F004E-583C-4228-974A-B9D900C127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9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Climb Guys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088032" y="3258636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タイトルの画面を張り付ける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26865" y="5114576"/>
            <a:ext cx="4697261" cy="2062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月～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制作人数：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lang="en-US" altLang="ja-JP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期間：</a:t>
            </a:r>
            <a:r>
              <a:rPr lang="en-US" altLang="ja-JP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カ月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と感想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88033" y="4360927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のページ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5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6614" y="12526"/>
            <a:ext cx="4344771" cy="826718"/>
          </a:xfrm>
        </p:spPr>
        <p:txBody>
          <a:bodyPr/>
          <a:lstStyle/>
          <a:p>
            <a:pPr algn="ctr"/>
            <a:r>
              <a:rPr lang="ja-JP" altLang="en-US" dirty="0" smtClean="0"/>
              <a:t>みんなからの</a:t>
            </a:r>
            <a:r>
              <a:rPr lang="ja-JP" altLang="en-US" dirty="0"/>
              <a:t>一言</a:t>
            </a:r>
            <a:endParaRPr kumimoji="1" lang="ja-JP" altLang="en-US" dirty="0"/>
          </a:p>
        </p:txBody>
      </p:sp>
      <p:sp>
        <p:nvSpPr>
          <p:cNvPr id="4" name="1 つの角を切り取った四角形 3"/>
          <p:cNvSpPr/>
          <p:nvPr/>
        </p:nvSpPr>
        <p:spPr>
          <a:xfrm>
            <a:off x="2144039" y="2610115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メインプログラマーを担当しましたが、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頼れるリーダーに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支えられながらゲームを作ることができました。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今回学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んだことを次に生かしたいです！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1 つの角を切り取った四角形 4"/>
          <p:cNvSpPr/>
          <p:nvPr/>
        </p:nvSpPr>
        <p:spPr>
          <a:xfrm>
            <a:off x="2144039" y="4056874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仕事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をうまく割り振れなかったり、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書き出しが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甘い所があり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迷惑をかけてしまいましたが、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無事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完成できたので良かったです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</a:p>
        </p:txBody>
      </p:sp>
      <p:sp>
        <p:nvSpPr>
          <p:cNvPr id="6" name="1 つの角を切り取った四角形 5"/>
          <p:cNvSpPr/>
          <p:nvPr/>
        </p:nvSpPr>
        <p:spPr>
          <a:xfrm>
            <a:off x="2144039" y="5503633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マップエディターを作って、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レベルデザイン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をしやすくしたり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サポートできたので良かった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です！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1 つの角を切り取った四角形 6"/>
          <p:cNvSpPr/>
          <p:nvPr/>
        </p:nvSpPr>
        <p:spPr>
          <a:xfrm>
            <a:off x="2144039" y="6960306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余</a:t>
            </a:r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り余裕を持って制作する事ができなかったが、チーム全員の力を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合わせいいゲームを完成させる事が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できて良かったです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2144038" y="8416979"/>
            <a:ext cx="4419599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</a:t>
            </a:r>
            <a:r>
              <a:rPr lang="ja-JP" altLang="en-US" b="1" dirty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とモーションとゲームの背景を担当しました。モデルはポリゴン数を少なくしたり、モーションでは</a:t>
            </a:r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できるだけ動きを</a:t>
            </a:r>
            <a:endParaRPr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再現して製作できました</a:t>
            </a:r>
            <a:r>
              <a:rPr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  <a:endParaRPr kumimoji="1" lang="ja-JP" altLang="en-US" b="1" dirty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2144039" y="1152394"/>
            <a:ext cx="4419598" cy="1339238"/>
          </a:xfrm>
          <a:prstGeom prst="snip1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今回の制作は非常に作業量が多い中、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皆で協力して、作業を分担して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ゲームを作り上げることができて</a:t>
            </a:r>
            <a:endParaRPr kumimoji="1" lang="en-US" altLang="ja-JP" b="1" dirty="0" smtClean="0">
              <a:ln w="0"/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よかったです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!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9"/>
          <a:stretch/>
        </p:blipFill>
        <p:spPr>
          <a:xfrm>
            <a:off x="273572" y="8416978"/>
            <a:ext cx="1411093" cy="1339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2695" r="7656" b="45593"/>
          <a:stretch/>
        </p:blipFill>
        <p:spPr>
          <a:xfrm>
            <a:off x="288099" y="7015373"/>
            <a:ext cx="1352812" cy="1284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t="13943" r="21125" b="39882"/>
          <a:stretch/>
        </p:blipFill>
        <p:spPr>
          <a:xfrm>
            <a:off x="290654" y="5502491"/>
            <a:ext cx="1313174" cy="1332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4327" r="38557" b="43038"/>
          <a:stretch/>
        </p:blipFill>
        <p:spPr>
          <a:xfrm>
            <a:off x="405471" y="1127111"/>
            <a:ext cx="1153644" cy="1362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2" t="30323" r="27565" b="26852"/>
          <a:stretch/>
        </p:blipFill>
        <p:spPr>
          <a:xfrm>
            <a:off x="317083" y="4071896"/>
            <a:ext cx="1260315" cy="131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7"/>
          <a:stretch/>
        </p:blipFill>
        <p:spPr>
          <a:xfrm>
            <a:off x="405471" y="2670291"/>
            <a:ext cx="1045548" cy="1262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1"/>
          <p:cNvSpPr txBox="1">
            <a:spLocks/>
          </p:cNvSpPr>
          <p:nvPr/>
        </p:nvSpPr>
        <p:spPr>
          <a:xfrm>
            <a:off x="1075507" y="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075507" y="716071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月～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タイトル 1"/>
          <p:cNvSpPr txBox="1">
            <a:spLocks/>
          </p:cNvSpPr>
          <p:nvPr/>
        </p:nvSpPr>
        <p:spPr>
          <a:xfrm>
            <a:off x="-1273124" y="1432142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0394" y="2217953"/>
            <a:ext cx="271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・企画書の作成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・プロジェクトの基盤作成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・プロトタイプ版</a:t>
            </a:r>
            <a:r>
              <a:rPr kumimoji="1" lang="en-US" altLang="ja-JP" dirty="0" smtClean="0"/>
              <a:t>(10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-1273124" y="3413342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394" y="41991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α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>
          <a:xfrm>
            <a:off x="-1273124" y="5356453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12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0394" y="614226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β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-1273124" y="737161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0394" y="8157421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・マスター版</a:t>
            </a:r>
            <a:r>
              <a:rPr kumimoji="1" lang="en-US" altLang="ja-JP" dirty="0" smtClean="0"/>
              <a:t>(12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・ブース制作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・報告書作り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1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テーマ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6070" y="1077716"/>
            <a:ext cx="1975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・パズルゲーム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・バトルロワイヤル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703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ブースの企画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989912" y="966373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今作成している奴の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89911" y="2083277"/>
            <a:ext cx="4697261" cy="1712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いらなく</a:t>
            </a:r>
            <a:r>
              <a:rPr lang="ja-JP" altLang="en-US" sz="2400" dirty="0" err="1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ね</a:t>
            </a:r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？</a:t>
            </a:r>
            <a:endParaRPr lang="en-US" altLang="ja-JP" sz="2400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ブースの創ってるところと実際の現場を見せるだけでいいかも</a:t>
            </a:r>
            <a:endParaRPr lang="ja-JP" altLang="en-US" sz="2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1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説明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5091" y="101758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企画書を参考に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5091" y="2259749"/>
            <a:ext cx="57615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人プレイで最後の一人になったら勝利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・ブロックを押し出し、敵を吹っ飛ばすことができる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・ブロック同士で挟まったり、マグマに落ちてしまうと死ぬよ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・特殊ブロックもたくさんあります。それぞれの説明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・ばねブロック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・ボムブロック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・混乱ブロック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・鋼鉄ブロック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ja-JP" altLang="en-US" dirty="0" smtClean="0"/>
              <a:t>・電気ブロック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528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実際のブース写真と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費用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21964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制作中の写真を撮る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費用：折り紙</a:t>
            </a:r>
            <a:r>
              <a:rPr kumimoji="1" lang="en-US" altLang="ja-JP" dirty="0" smtClean="0"/>
              <a:t>220</a:t>
            </a:r>
            <a:r>
              <a:rPr kumimoji="1" lang="ja-JP" altLang="en-US" dirty="0" smtClean="0"/>
              <a:t>円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素材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・段ボール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・発泡スチロール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・折り紙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8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苦戦したところなど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西　当たり判定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84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後輩のために</a:t>
            </a:r>
            <a:r>
              <a:rPr lang="en-US" altLang="ja-JP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TIPS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先輩の参考にする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79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タイトル 1"/>
          <p:cNvSpPr txBox="1">
            <a:spLocks/>
          </p:cNvSpPr>
          <p:nvPr/>
        </p:nvSpPr>
        <p:spPr>
          <a:xfrm>
            <a:off x="1088033" y="-25270"/>
            <a:ext cx="4697261" cy="551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当日</a:t>
            </a:r>
            <a:r>
              <a:rPr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感想</a:t>
            </a:r>
            <a:endParaRPr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2669" y="101758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未だ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42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26445</TotalTime>
  <Words>386</Words>
  <Application>Microsoft Office PowerPoint</Application>
  <PresentationFormat>A4 210 x 297 mm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BIZ UDPゴシック</vt:lpstr>
      <vt:lpstr>ＭＳ Ｐゴシック</vt:lpstr>
      <vt:lpstr>游ゴシック</vt:lpstr>
      <vt:lpstr>Arial</vt:lpstr>
      <vt:lpstr>Impact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みんなからの一言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game309</dc:creator>
  <cp:lastModifiedBy>user</cp:lastModifiedBy>
  <cp:revision>83</cp:revision>
  <cp:lastPrinted>2020-09-25T09:04:12Z</cp:lastPrinted>
  <dcterms:created xsi:type="dcterms:W3CDTF">2020-09-04T00:55:07Z</dcterms:created>
  <dcterms:modified xsi:type="dcterms:W3CDTF">2021-01-20T01:00:25Z</dcterms:modified>
</cp:coreProperties>
</file>