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7" r:id="rId2"/>
    <p:sldId id="258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253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E45ED-3299-40AF-8A6A-EC89F7A3C943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2" y="131445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15CD8-A7A3-4F8D-A8B1-63AAE56A08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5716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906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6351" y="-24459"/>
            <a:ext cx="6565901" cy="9318978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7784" y="6420556"/>
            <a:ext cx="6348521" cy="2478394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148" y="1"/>
            <a:ext cx="4358426" cy="46455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28076" y="307700"/>
            <a:ext cx="6360401" cy="8299789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338562" y="965377"/>
            <a:ext cx="5650143" cy="3996096"/>
          </a:xfrm>
        </p:spPr>
        <p:txBody>
          <a:bodyPr anchor="b">
            <a:normAutofit/>
          </a:bodyPr>
          <a:lstStyle>
            <a:lvl1pPr algn="r"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415847" y="4978755"/>
            <a:ext cx="5634045" cy="79492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2751803" y="6809461"/>
            <a:ext cx="3455805" cy="1361181"/>
          </a:xfrm>
        </p:spPr>
        <p:txBody>
          <a:bodyPr/>
          <a:lstStyle>
            <a:lvl1pPr algn="ctr">
              <a:defRPr sz="3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248351B-0572-467E-B206-0F6FAECCCC37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00" y="7156696"/>
            <a:ext cx="2240302" cy="1326521"/>
          </a:xfrm>
        </p:spPr>
        <p:txBody>
          <a:bodyPr vert="horz" lIns="91440" tIns="45720" rIns="91440" bIns="45720" rtlCol="0" anchor="ctr"/>
          <a:lstStyle>
            <a:lvl1pPr algn="r">
              <a:defRPr lang="en-US" sz="3150" dirty="0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5551138" y="5517703"/>
            <a:ext cx="510293" cy="720012"/>
          </a:xfrm>
        </p:spPr>
        <p:txBody>
          <a:bodyPr/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87F004E-583C-4228-974A-B9D900C1277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3" name="5-Point Star 32"/>
          <p:cNvSpPr/>
          <p:nvPr/>
        </p:nvSpPr>
        <p:spPr>
          <a:xfrm rot="21420000">
            <a:off x="2341463" y="7304820"/>
            <a:ext cx="386540" cy="74444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1110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763" y="5931370"/>
            <a:ext cx="5847023" cy="8505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5764" y="990601"/>
            <a:ext cx="5845789" cy="4614860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5751" y="6793111"/>
            <a:ext cx="5847035" cy="985793"/>
          </a:xfrm>
        </p:spPr>
        <p:txBody>
          <a:bodyPr anchor="t"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8351B-0572-467E-B206-0F6FAECCCC37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004E-583C-4228-974A-B9D900C127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28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764" y="990602"/>
            <a:ext cx="5848258" cy="4614860"/>
          </a:xfr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5752" y="5931370"/>
            <a:ext cx="5847035" cy="18396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8351B-0572-467E-B206-0F6FAECCCC37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004E-583C-4228-974A-B9D900C127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3498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75" y="990600"/>
            <a:ext cx="5357824" cy="4213017"/>
          </a:xfr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72024" y="5214491"/>
            <a:ext cx="4875725" cy="545665"/>
          </a:xfrm>
        </p:spPr>
        <p:txBody>
          <a:bodyPr anchor="t">
            <a:normAutofit/>
          </a:bodyPr>
          <a:lstStyle>
            <a:lvl1pPr marL="0" indent="0" algn="r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5763" y="5931371"/>
            <a:ext cx="5848247" cy="18319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8351B-0572-467E-B206-0F6FAECCCC37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004E-583C-4228-974A-B9D900C1277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03210" y="1282450"/>
            <a:ext cx="342900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22860" y="4198252"/>
            <a:ext cx="342900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0179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763" y="2490014"/>
            <a:ext cx="5847023" cy="3628206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5763" y="6135231"/>
            <a:ext cx="5847023" cy="164759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8351B-0572-467E-B206-0F6FAECCCC37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004E-583C-4228-974A-B9D900C127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0306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85763" y="990602"/>
            <a:ext cx="5847023" cy="1663949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5764" y="2980460"/>
            <a:ext cx="1861947" cy="832378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385764" y="3812839"/>
            <a:ext cx="1861947" cy="395045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81975" y="2980460"/>
            <a:ext cx="1861947" cy="832378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381975" y="3812839"/>
            <a:ext cx="1861947" cy="395045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70839" y="2980460"/>
            <a:ext cx="1861947" cy="832378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370839" y="3812839"/>
            <a:ext cx="1861947" cy="395045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8351B-0572-467E-B206-0F6FAECCCC37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004E-583C-4228-974A-B9D900C127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7374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385763" y="990602"/>
            <a:ext cx="5848247" cy="1663949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389160" y="5507703"/>
            <a:ext cx="1861947" cy="832378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6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385751" y="2980462"/>
            <a:ext cx="1861947" cy="2219714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389160" y="6340083"/>
            <a:ext cx="1861947" cy="1423210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83544" y="5507703"/>
            <a:ext cx="1861947" cy="832378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6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382749" y="2980461"/>
            <a:ext cx="1861947" cy="221756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382749" y="6340080"/>
            <a:ext cx="1862741" cy="1423211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70031" y="5507703"/>
            <a:ext cx="1861947" cy="832378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6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369961" y="2980458"/>
            <a:ext cx="1861947" cy="2220394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369961" y="6340077"/>
            <a:ext cx="1861947" cy="142321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8351B-0572-467E-B206-0F6FAECCCC37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004E-583C-4228-974A-B9D900C127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3475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385763" y="2980461"/>
            <a:ext cx="5847023" cy="478283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8351B-0572-467E-B206-0F6FAECCCC37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004E-583C-4228-974A-B9D900C127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4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58922" y="990602"/>
            <a:ext cx="1273864" cy="67726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385764" y="990602"/>
            <a:ext cx="4446242" cy="6772689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8351B-0572-467E-B206-0F6FAECCCC37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004E-583C-4228-974A-B9D900C127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522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8351B-0572-467E-B206-0F6FAECCCC37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004E-583C-4228-974A-B9D900C127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39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385763" y="2980461"/>
            <a:ext cx="5847023" cy="478282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8351B-0572-467E-B206-0F6FAECCCC37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004E-583C-4228-974A-B9D900C127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92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763" y="990602"/>
            <a:ext cx="5847023" cy="4612815"/>
          </a:xfrm>
        </p:spPr>
        <p:txBody>
          <a:bodyPr anchor="b">
            <a:normAutofit/>
          </a:bodyPr>
          <a:lstStyle>
            <a:lvl1pPr algn="l">
              <a:defRPr sz="405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763" y="5405497"/>
            <a:ext cx="5847023" cy="2368331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8351B-0572-467E-B206-0F6FAECCCC37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004E-583C-4228-974A-B9D900C127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49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85763" y="990600"/>
            <a:ext cx="5848247" cy="167286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385763" y="2980461"/>
            <a:ext cx="2862402" cy="4782829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3371609" y="2980461"/>
            <a:ext cx="2861178" cy="4782829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8351B-0572-467E-B206-0F6FAECCCC37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004E-583C-4228-974A-B9D900C127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456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85763" y="990600"/>
            <a:ext cx="5847023" cy="167286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677" y="2980461"/>
            <a:ext cx="2693488" cy="98221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385764" y="4133614"/>
            <a:ext cx="2862401" cy="3629675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36506" y="2980461"/>
            <a:ext cx="2697503" cy="98221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3371608" y="4133614"/>
            <a:ext cx="2862401" cy="3629675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8351B-0572-467E-B206-0F6FAECCCC37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004E-583C-4228-974A-B9D900C127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369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8351B-0572-467E-B206-0F6FAECCCC37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004E-583C-4228-974A-B9D900C127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54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8351B-0572-467E-B206-0F6FAECCCC37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004E-583C-4228-974A-B9D900C127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114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74" y="990600"/>
            <a:ext cx="2321359" cy="2922475"/>
          </a:xfrm>
        </p:spPr>
        <p:txBody>
          <a:bodyPr anchor="b">
            <a:normAutofit/>
          </a:bodyPr>
          <a:lstStyle>
            <a:lvl1pPr algn="ctr">
              <a:defRPr sz="27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2838450" y="990602"/>
            <a:ext cx="3394336" cy="677268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0174" y="3913077"/>
            <a:ext cx="2321360" cy="3850214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8351B-0572-467E-B206-0F6FAECCCC37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004E-583C-4228-974A-B9D900C127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996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763" y="990600"/>
            <a:ext cx="3306129" cy="2922475"/>
          </a:xfrm>
        </p:spPr>
        <p:txBody>
          <a:bodyPr anchor="b">
            <a:normAutofit/>
          </a:bodyPr>
          <a:lstStyle>
            <a:lvl1pPr algn="ctr">
              <a:defRPr sz="27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60805" y="2"/>
            <a:ext cx="2371981" cy="7325548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5764" y="3913077"/>
            <a:ext cx="3306128" cy="3412473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8351B-0572-467E-B206-0F6FAECCCC37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004E-583C-4228-974A-B9D900C127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552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/>
        </p:nvSpPr>
        <p:spPr>
          <a:xfrm>
            <a:off x="14646" y="0"/>
            <a:ext cx="6908279" cy="9906000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5763" y="990602"/>
            <a:ext cx="5848247" cy="16639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763" y="2980461"/>
            <a:ext cx="5848247" cy="4782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05171" y="8316149"/>
            <a:ext cx="2128838" cy="720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248351B-0572-467E-B206-0F6FAECCCC37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5764" y="8316149"/>
            <a:ext cx="3093592" cy="720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36506" y="8316149"/>
            <a:ext cx="510293" cy="720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7F004E-583C-4228-974A-B9D900C127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91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5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3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"/>
          <p:cNvSpPr txBox="1">
            <a:spLocks/>
          </p:cNvSpPr>
          <p:nvPr/>
        </p:nvSpPr>
        <p:spPr>
          <a:xfrm>
            <a:off x="1088033" y="-25270"/>
            <a:ext cx="4697261" cy="551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Climb Guys</a:t>
            </a:r>
            <a:endParaRPr lang="ja-JP" altLang="en-US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1088032" y="3258636"/>
            <a:ext cx="4697261" cy="551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タイトルの画面を張り付ける</a:t>
            </a:r>
            <a:endParaRPr lang="ja-JP" altLang="en-US" sz="24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726865" y="5114576"/>
            <a:ext cx="4697261" cy="2062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期間：</a:t>
            </a:r>
            <a:r>
              <a:rPr lang="en-US" altLang="ja-JP" sz="2400" dirty="0" smtClean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</a:t>
            </a:r>
            <a:r>
              <a:rPr lang="ja-JP" altLang="en-US" sz="2400" dirty="0" smtClean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月～</a:t>
            </a:r>
            <a:r>
              <a:rPr lang="en-US" altLang="ja-JP" sz="2400" dirty="0" smtClean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lang="ja-JP" altLang="en-US" sz="2400" dirty="0" smtClean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月</a:t>
            </a:r>
            <a:endParaRPr lang="en-US" altLang="ja-JP" sz="2400" dirty="0" smtClean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制作人数：</a:t>
            </a:r>
            <a:r>
              <a:rPr lang="en-US" altLang="ja-JP" sz="2400" dirty="0" smtClean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</a:t>
            </a:r>
            <a:r>
              <a:rPr lang="ja-JP" altLang="en-US" sz="2400" dirty="0" smtClean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人</a:t>
            </a:r>
            <a:endParaRPr lang="en-US" altLang="ja-JP" sz="2400" dirty="0" smtClean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lang="en-US" altLang="ja-JP" sz="24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言語：</a:t>
            </a:r>
            <a:r>
              <a:rPr lang="en-US" altLang="ja-JP" sz="2400" dirty="0" smtClean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C++</a:t>
            </a: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期間：</a:t>
            </a:r>
            <a:r>
              <a:rPr lang="en-US" altLang="ja-JP" sz="2400" dirty="0" smtClean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</a:t>
            </a:r>
            <a:r>
              <a:rPr lang="ja-JP" altLang="en-US" sz="2400" dirty="0" smtClean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カ月</a:t>
            </a:r>
            <a:endParaRPr lang="ja-JP" altLang="en-US" sz="24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830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タイトル 1"/>
          <p:cNvSpPr txBox="1">
            <a:spLocks/>
          </p:cNvSpPr>
          <p:nvPr/>
        </p:nvSpPr>
        <p:spPr>
          <a:xfrm>
            <a:off x="1088033" y="-25270"/>
            <a:ext cx="4697261" cy="551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個人</a:t>
            </a:r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個人</a:t>
            </a:r>
            <a:r>
              <a:rPr lang="ja-JP" altLang="en-US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</a:t>
            </a:r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</a:t>
            </a:r>
            <a:r>
              <a:rPr lang="ja-JP" altLang="en-US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と感想</a:t>
            </a:r>
            <a:endParaRPr lang="ja-JP" altLang="en-US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1088033" y="4360927"/>
            <a:ext cx="4697261" cy="551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次</a:t>
            </a:r>
            <a:r>
              <a:rPr lang="ja-JP" altLang="en-US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のページ参考</a:t>
            </a:r>
            <a:endParaRPr lang="ja-JP" altLang="en-US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950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56614" y="12526"/>
            <a:ext cx="4344771" cy="826718"/>
          </a:xfrm>
        </p:spPr>
        <p:txBody>
          <a:bodyPr/>
          <a:lstStyle/>
          <a:p>
            <a:pPr algn="ctr"/>
            <a:r>
              <a:rPr lang="ja-JP" altLang="en-US" dirty="0" smtClean="0"/>
              <a:t>みんなからの</a:t>
            </a:r>
            <a:r>
              <a:rPr lang="ja-JP" altLang="en-US" dirty="0"/>
              <a:t>一言</a:t>
            </a:r>
            <a:endParaRPr kumimoji="1" lang="ja-JP" altLang="en-US" dirty="0"/>
          </a:p>
        </p:txBody>
      </p:sp>
      <p:sp>
        <p:nvSpPr>
          <p:cNvPr id="4" name="1 つの角を切り取った四角形 3"/>
          <p:cNvSpPr/>
          <p:nvPr/>
        </p:nvSpPr>
        <p:spPr>
          <a:xfrm>
            <a:off x="2144039" y="2610115"/>
            <a:ext cx="4419598" cy="1339238"/>
          </a:xfrm>
          <a:prstGeom prst="snip1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メインプログラマーを担当しましたが、</a:t>
            </a:r>
            <a:endParaRPr kumimoji="1" lang="en-US" altLang="ja-JP" b="1" dirty="0" smtClean="0">
              <a:ln w="0"/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kumimoji="1" lang="ja-JP" altLang="en-US" b="1" dirty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頼れるリーダーに</a:t>
            </a:r>
            <a:r>
              <a:rPr kumimoji="1" lang="ja-JP" altLang="en-US" b="1" dirty="0" smtClean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支えられながらゲームを作ることができました。</a:t>
            </a:r>
            <a:endParaRPr kumimoji="1" lang="en-US" altLang="ja-JP" b="1" dirty="0" smtClean="0">
              <a:ln w="0"/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kumimoji="1" lang="ja-JP" altLang="en-US" b="1" dirty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今回学</a:t>
            </a:r>
            <a:r>
              <a:rPr kumimoji="1" lang="ja-JP" altLang="en-US" b="1" dirty="0" smtClean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んだことを次に生かしたいです！</a:t>
            </a:r>
            <a:endParaRPr kumimoji="1" lang="ja-JP" altLang="en-US" b="1" dirty="0">
              <a:ln w="0"/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1 つの角を切り取った四角形 4"/>
          <p:cNvSpPr/>
          <p:nvPr/>
        </p:nvSpPr>
        <p:spPr>
          <a:xfrm>
            <a:off x="2144039" y="4056874"/>
            <a:ext cx="4419598" cy="1339238"/>
          </a:xfrm>
          <a:prstGeom prst="snip1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仕事</a:t>
            </a:r>
            <a:r>
              <a:rPr kumimoji="1" lang="ja-JP" altLang="en-US" b="1" dirty="0" smtClean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をうまく割り振れなかったり、</a:t>
            </a:r>
            <a:endParaRPr kumimoji="1" lang="en-US" altLang="ja-JP" b="1" dirty="0" smtClean="0">
              <a:ln w="0"/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kumimoji="1" lang="ja-JP" altLang="en-US" b="1" dirty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仕様</a:t>
            </a:r>
            <a:r>
              <a:rPr kumimoji="1" lang="ja-JP" altLang="en-US" b="1" dirty="0" smtClean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</a:t>
            </a:r>
            <a:r>
              <a:rPr kumimoji="1" lang="ja-JP" altLang="en-US" b="1" dirty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書き出しが</a:t>
            </a:r>
            <a:r>
              <a:rPr kumimoji="1" lang="ja-JP" altLang="en-US" b="1" dirty="0" smtClean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甘い所があり</a:t>
            </a:r>
            <a:endParaRPr kumimoji="1" lang="en-US" altLang="ja-JP" b="1" dirty="0" smtClean="0">
              <a:ln w="0"/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迷惑をかけてしまいましたが、</a:t>
            </a:r>
            <a:endParaRPr kumimoji="1" lang="en-US" altLang="ja-JP" b="1" dirty="0" smtClean="0">
              <a:ln w="0"/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kumimoji="1" lang="ja-JP" altLang="en-US" b="1" dirty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無事</a:t>
            </a:r>
            <a:r>
              <a:rPr kumimoji="1" lang="ja-JP" altLang="en-US" b="1" dirty="0" smtClean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完成できたので良かったです</a:t>
            </a:r>
            <a:r>
              <a:rPr kumimoji="1" lang="en-US" altLang="ja-JP" b="1" dirty="0" smtClean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!</a:t>
            </a:r>
          </a:p>
        </p:txBody>
      </p:sp>
      <p:sp>
        <p:nvSpPr>
          <p:cNvPr id="6" name="1 つの角を切り取った四角形 5"/>
          <p:cNvSpPr/>
          <p:nvPr/>
        </p:nvSpPr>
        <p:spPr>
          <a:xfrm>
            <a:off x="2144039" y="5503633"/>
            <a:ext cx="4419598" cy="1339238"/>
          </a:xfrm>
          <a:prstGeom prst="snip1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マップエディターを作って、</a:t>
            </a:r>
            <a:endParaRPr lang="en-US" altLang="ja-JP" b="1" dirty="0" smtClean="0">
              <a:ln w="0"/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b="1" dirty="0" smtClean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レベルデザイン</a:t>
            </a:r>
            <a:r>
              <a:rPr lang="ja-JP" altLang="en-US" b="1" dirty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をしやすくしたり</a:t>
            </a:r>
            <a:r>
              <a:rPr lang="ja-JP" altLang="en-US" b="1" dirty="0" smtClean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</a:t>
            </a:r>
            <a:endParaRPr lang="en-US" altLang="ja-JP" b="1" dirty="0" smtClean="0">
              <a:ln w="0"/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b="1" dirty="0" smtClean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lang="ja-JP" altLang="en-US" b="1" dirty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サポートできたので良かった</a:t>
            </a:r>
            <a:r>
              <a:rPr lang="ja-JP" altLang="en-US" b="1" dirty="0" smtClean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です！</a:t>
            </a:r>
            <a:endParaRPr kumimoji="1" lang="ja-JP" altLang="en-US" b="1" dirty="0">
              <a:ln w="0"/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1 つの角を切り取った四角形 6"/>
          <p:cNvSpPr/>
          <p:nvPr/>
        </p:nvSpPr>
        <p:spPr>
          <a:xfrm>
            <a:off x="2144039" y="6960306"/>
            <a:ext cx="4419598" cy="1339238"/>
          </a:xfrm>
          <a:prstGeom prst="snip1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余</a:t>
            </a:r>
            <a:r>
              <a:rPr kumimoji="1" lang="ja-JP" altLang="en-US" b="1" dirty="0" smtClean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り余裕を持って制作する事ができなかったが、チーム全員の力を</a:t>
            </a:r>
            <a:endParaRPr kumimoji="1" lang="en-US" altLang="ja-JP" b="1" dirty="0" smtClean="0">
              <a:ln w="0"/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合わせいいゲームを完成させる事が</a:t>
            </a:r>
            <a:endParaRPr kumimoji="1" lang="en-US" altLang="ja-JP" b="1" dirty="0" smtClean="0">
              <a:ln w="0"/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できて良かったです</a:t>
            </a:r>
            <a:r>
              <a:rPr kumimoji="1" lang="en-US" altLang="ja-JP" b="1" dirty="0" smtClean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!</a:t>
            </a:r>
            <a:endParaRPr kumimoji="1" lang="ja-JP" altLang="en-US" b="1" dirty="0">
              <a:ln w="0"/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1 つの角を切り取った四角形 7"/>
          <p:cNvSpPr/>
          <p:nvPr/>
        </p:nvSpPr>
        <p:spPr>
          <a:xfrm>
            <a:off x="2144038" y="8416979"/>
            <a:ext cx="4419599" cy="1339238"/>
          </a:xfrm>
          <a:prstGeom prst="snip1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モデル</a:t>
            </a:r>
            <a:r>
              <a:rPr lang="ja-JP" altLang="en-US" b="1" dirty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とモーションとゲームの背景を担当しました。モデルはポリゴン数を少なくしたり、モーションでは</a:t>
            </a:r>
            <a:r>
              <a:rPr lang="ja-JP" altLang="en-US" b="1" dirty="0" smtClean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できるだけ動きを</a:t>
            </a:r>
            <a:endParaRPr lang="en-US" altLang="ja-JP" b="1" dirty="0" smtClean="0">
              <a:ln w="0"/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b="1" dirty="0" smtClean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再現して製作できました</a:t>
            </a:r>
            <a:r>
              <a:rPr lang="en-US" altLang="ja-JP" b="1" dirty="0" smtClean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!</a:t>
            </a:r>
            <a:endParaRPr kumimoji="1" lang="ja-JP" altLang="en-US" b="1" dirty="0">
              <a:ln w="0"/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" name="1 つの角を切り取った四角形 8"/>
          <p:cNvSpPr/>
          <p:nvPr/>
        </p:nvSpPr>
        <p:spPr>
          <a:xfrm>
            <a:off x="2144039" y="1152394"/>
            <a:ext cx="4419598" cy="1339238"/>
          </a:xfrm>
          <a:prstGeom prst="snip1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今回の制作は非常に作業量が多い中、</a:t>
            </a:r>
            <a:endParaRPr kumimoji="1" lang="en-US" altLang="ja-JP" b="1" dirty="0" smtClean="0">
              <a:ln w="0"/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皆で協力して、作業を分担して</a:t>
            </a:r>
            <a:endParaRPr kumimoji="1" lang="en-US" altLang="ja-JP" b="1" dirty="0" smtClean="0">
              <a:ln w="0"/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ゲームを作り上げることができて</a:t>
            </a:r>
            <a:endParaRPr kumimoji="1" lang="en-US" altLang="ja-JP" b="1" dirty="0" smtClean="0">
              <a:ln w="0"/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よかったです</a:t>
            </a:r>
            <a:r>
              <a:rPr kumimoji="1" lang="en-US" altLang="ja-JP" b="1" dirty="0" smtClean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!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19"/>
          <a:stretch/>
        </p:blipFill>
        <p:spPr>
          <a:xfrm>
            <a:off x="273572" y="8416978"/>
            <a:ext cx="1411093" cy="13392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9" t="2695" r="7656" b="45593"/>
          <a:stretch/>
        </p:blipFill>
        <p:spPr>
          <a:xfrm>
            <a:off x="288099" y="7015373"/>
            <a:ext cx="1352812" cy="12841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8" t="13943" r="21125" b="39882"/>
          <a:stretch/>
        </p:blipFill>
        <p:spPr>
          <a:xfrm>
            <a:off x="290654" y="5502491"/>
            <a:ext cx="1313174" cy="13322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2" t="14327" r="38557" b="43038"/>
          <a:stretch/>
        </p:blipFill>
        <p:spPr>
          <a:xfrm>
            <a:off x="405471" y="1127111"/>
            <a:ext cx="1153644" cy="13625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2" t="30323" r="27565" b="26852"/>
          <a:stretch/>
        </p:blipFill>
        <p:spPr>
          <a:xfrm>
            <a:off x="317083" y="4071896"/>
            <a:ext cx="1260315" cy="1318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7"/>
          <a:stretch/>
        </p:blipFill>
        <p:spPr>
          <a:xfrm>
            <a:off x="405471" y="2670291"/>
            <a:ext cx="1045548" cy="12620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615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タイトル 1"/>
          <p:cNvSpPr txBox="1">
            <a:spLocks/>
          </p:cNvSpPr>
          <p:nvPr/>
        </p:nvSpPr>
        <p:spPr>
          <a:xfrm>
            <a:off x="1075507" y="0"/>
            <a:ext cx="4697261" cy="551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スケジュール</a:t>
            </a:r>
            <a:endParaRPr lang="ja-JP" altLang="en-US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0" name="タイトル 1"/>
          <p:cNvSpPr txBox="1">
            <a:spLocks/>
          </p:cNvSpPr>
          <p:nvPr/>
        </p:nvSpPr>
        <p:spPr>
          <a:xfrm>
            <a:off x="1075507" y="716071"/>
            <a:ext cx="4697261" cy="551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</a:t>
            </a:r>
            <a:r>
              <a:rPr lang="ja-JP" altLang="en-US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月～</a:t>
            </a:r>
            <a:r>
              <a:rPr lang="en-US" altLang="ja-JP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lang="ja-JP" altLang="en-US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月</a:t>
            </a:r>
            <a:endParaRPr lang="ja-JP" altLang="en-US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4" name="タイトル 1"/>
          <p:cNvSpPr txBox="1">
            <a:spLocks/>
          </p:cNvSpPr>
          <p:nvPr/>
        </p:nvSpPr>
        <p:spPr>
          <a:xfrm>
            <a:off x="-1273124" y="1432142"/>
            <a:ext cx="4697261" cy="551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</a:t>
            </a:r>
            <a:r>
              <a:rPr lang="ja-JP" altLang="en-US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月</a:t>
            </a:r>
            <a:endParaRPr lang="ja-JP" altLang="en-US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20394" y="2217953"/>
            <a:ext cx="2715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・企画書の作成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・プロジェクトの基盤作成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・プロトタイプ版</a:t>
            </a:r>
            <a:r>
              <a:rPr kumimoji="1" lang="en-US" altLang="ja-JP" dirty="0" smtClean="0"/>
              <a:t>(10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30</a:t>
            </a:r>
            <a:r>
              <a:rPr kumimoji="1" lang="ja-JP" altLang="en-US" dirty="0" smtClean="0"/>
              <a:t>日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6" name="タイトル 1"/>
          <p:cNvSpPr txBox="1">
            <a:spLocks/>
          </p:cNvSpPr>
          <p:nvPr/>
        </p:nvSpPr>
        <p:spPr>
          <a:xfrm>
            <a:off x="-1273124" y="3413342"/>
            <a:ext cx="4697261" cy="551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11</a:t>
            </a:r>
            <a:r>
              <a:rPr lang="ja-JP" altLang="en-US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月</a:t>
            </a:r>
            <a:endParaRPr lang="ja-JP" altLang="en-US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20394" y="419915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α</a:t>
            </a:r>
            <a:r>
              <a:rPr kumimoji="1" lang="ja-JP" altLang="en-US" dirty="0" smtClean="0"/>
              <a:t>版</a:t>
            </a:r>
            <a:r>
              <a:rPr kumimoji="1" lang="en-US" altLang="ja-JP" dirty="0" smtClean="0"/>
              <a:t>(11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20</a:t>
            </a:r>
            <a:r>
              <a:rPr kumimoji="1" lang="ja-JP" altLang="en-US" dirty="0" smtClean="0"/>
              <a:t>日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8" name="タイトル 1"/>
          <p:cNvSpPr txBox="1">
            <a:spLocks/>
          </p:cNvSpPr>
          <p:nvPr/>
        </p:nvSpPr>
        <p:spPr>
          <a:xfrm>
            <a:off x="-1273124" y="5356453"/>
            <a:ext cx="4697261" cy="551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12</a:t>
            </a:r>
            <a:r>
              <a:rPr lang="ja-JP" altLang="en-US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月</a:t>
            </a:r>
            <a:endParaRPr lang="ja-JP" altLang="en-US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20394" y="6142264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β</a:t>
            </a:r>
            <a:r>
              <a:rPr kumimoji="1" lang="ja-JP" altLang="en-US" dirty="0" smtClean="0"/>
              <a:t>版</a:t>
            </a:r>
            <a:r>
              <a:rPr kumimoji="1" lang="en-US" altLang="ja-JP" dirty="0" smtClean="0"/>
              <a:t>(12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17</a:t>
            </a:r>
            <a:r>
              <a:rPr kumimoji="1" lang="ja-JP" altLang="en-US" dirty="0" smtClean="0"/>
              <a:t>日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0" name="タイトル 1"/>
          <p:cNvSpPr txBox="1">
            <a:spLocks/>
          </p:cNvSpPr>
          <p:nvPr/>
        </p:nvSpPr>
        <p:spPr>
          <a:xfrm>
            <a:off x="-1273124" y="7371610"/>
            <a:ext cx="4697261" cy="551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lang="ja-JP" altLang="en-US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月</a:t>
            </a:r>
            <a:endParaRPr lang="ja-JP" altLang="en-US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20394" y="8157421"/>
            <a:ext cx="2358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・マスター版</a:t>
            </a:r>
            <a:r>
              <a:rPr kumimoji="1" lang="en-US" altLang="ja-JP" dirty="0" smtClean="0"/>
              <a:t>(12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14</a:t>
            </a:r>
            <a:r>
              <a:rPr kumimoji="1" lang="ja-JP" altLang="en-US" dirty="0" smtClean="0"/>
              <a:t>日</a:t>
            </a:r>
            <a:r>
              <a:rPr kumimoji="1" lang="en-US" altLang="ja-JP" dirty="0" smtClean="0"/>
              <a:t>)</a:t>
            </a:r>
          </a:p>
          <a:p>
            <a:r>
              <a:rPr kumimoji="1" lang="ja-JP" altLang="en-US" dirty="0" smtClean="0"/>
              <a:t>・ブース制作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・報告書作り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511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タイトル 1"/>
          <p:cNvSpPr txBox="1">
            <a:spLocks/>
          </p:cNvSpPr>
          <p:nvPr/>
        </p:nvSpPr>
        <p:spPr>
          <a:xfrm>
            <a:off x="1088033" y="-25270"/>
            <a:ext cx="4697261" cy="551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テーマ</a:t>
            </a:r>
            <a:endParaRPr lang="ja-JP" altLang="en-US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46070" y="1077716"/>
            <a:ext cx="19752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・パズルゲーム</a:t>
            </a:r>
            <a:endParaRPr kumimoji="1" lang="en-US" altLang="ja-JP" dirty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・バトルロワイヤル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7035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タイトル 1"/>
          <p:cNvSpPr txBox="1">
            <a:spLocks/>
          </p:cNvSpPr>
          <p:nvPr/>
        </p:nvSpPr>
        <p:spPr>
          <a:xfrm>
            <a:off x="1088033" y="-25270"/>
            <a:ext cx="4697261" cy="551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ブースの企画</a:t>
            </a:r>
            <a:endParaRPr lang="ja-JP" altLang="en-US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989912" y="966373"/>
            <a:ext cx="4697261" cy="551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今作成している奴の</a:t>
            </a:r>
            <a:endParaRPr lang="ja-JP" altLang="en-US" sz="24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989911" y="2083277"/>
            <a:ext cx="4697261" cy="17121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いらなく</a:t>
            </a:r>
            <a:r>
              <a:rPr lang="ja-JP" altLang="en-US" sz="2400" dirty="0" err="1" smtClean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ね</a:t>
            </a:r>
            <a:r>
              <a:rPr lang="ja-JP" altLang="en-US" sz="2400" dirty="0" smtClean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？</a:t>
            </a:r>
            <a:endParaRPr lang="en-US" altLang="ja-JP" sz="2400" dirty="0" smtClean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ブースの創ってるところと実際の現場を見せるだけでいいかも</a:t>
            </a:r>
            <a:endParaRPr lang="ja-JP" altLang="en-US" sz="24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118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タイトル 1"/>
          <p:cNvSpPr txBox="1">
            <a:spLocks/>
          </p:cNvSpPr>
          <p:nvPr/>
        </p:nvSpPr>
        <p:spPr>
          <a:xfrm>
            <a:off x="1088033" y="-25270"/>
            <a:ext cx="4697261" cy="551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ゲーム</a:t>
            </a:r>
            <a:r>
              <a:rPr lang="ja-JP" altLang="en-US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説明</a:t>
            </a:r>
            <a:endParaRPr lang="ja-JP" altLang="en-US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75091" y="1017585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企画書を参考に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5091" y="2259749"/>
            <a:ext cx="576151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人プレイで最後の一人になったら勝利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・ブロックを押し出し、敵を吹っ飛ばすことができる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・ブロック同士で挟まったり、マグマに落ちてしまうと死ぬよ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・特殊ブロックもたくさんあります。それぞれの説明</a:t>
            </a:r>
            <a:endParaRPr kumimoji="1" lang="en-US" altLang="ja-JP" dirty="0" smtClean="0"/>
          </a:p>
          <a:p>
            <a:r>
              <a:rPr kumimoji="1" lang="en-US" altLang="ja-JP" dirty="0"/>
              <a:t>	</a:t>
            </a:r>
            <a:r>
              <a:rPr kumimoji="1" lang="ja-JP" altLang="en-US" dirty="0" smtClean="0"/>
              <a:t>・ばねブロック</a:t>
            </a:r>
            <a:endParaRPr kumimoji="1" lang="en-US" altLang="ja-JP" dirty="0" smtClean="0"/>
          </a:p>
          <a:p>
            <a:r>
              <a:rPr kumimoji="1" lang="en-US" altLang="ja-JP" dirty="0"/>
              <a:t>	</a:t>
            </a:r>
            <a:r>
              <a:rPr kumimoji="1" lang="ja-JP" altLang="en-US" dirty="0" smtClean="0"/>
              <a:t>・ボムブロック</a:t>
            </a:r>
            <a:endParaRPr kumimoji="1" lang="en-US" altLang="ja-JP" dirty="0" smtClean="0"/>
          </a:p>
          <a:p>
            <a:r>
              <a:rPr kumimoji="1" lang="en-US" altLang="ja-JP" dirty="0"/>
              <a:t>	</a:t>
            </a:r>
            <a:r>
              <a:rPr kumimoji="1" lang="ja-JP" altLang="en-US" dirty="0" smtClean="0"/>
              <a:t>・混乱ブロック</a:t>
            </a:r>
            <a:endParaRPr kumimoji="1" lang="en-US" altLang="ja-JP" dirty="0" smtClean="0"/>
          </a:p>
          <a:p>
            <a:r>
              <a:rPr kumimoji="1" lang="en-US" altLang="ja-JP" dirty="0"/>
              <a:t>	</a:t>
            </a:r>
            <a:r>
              <a:rPr kumimoji="1" lang="ja-JP" altLang="en-US" dirty="0" smtClean="0"/>
              <a:t>・鋼鉄ブロック</a:t>
            </a:r>
            <a:endParaRPr kumimoji="1" lang="en-US" altLang="ja-JP" dirty="0" smtClean="0"/>
          </a:p>
          <a:p>
            <a:r>
              <a:rPr kumimoji="1" lang="en-US" altLang="ja-JP" dirty="0"/>
              <a:t>	</a:t>
            </a:r>
            <a:r>
              <a:rPr kumimoji="1" lang="ja-JP" altLang="en-US" dirty="0" smtClean="0"/>
              <a:t>・電気ブロック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5282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タイトル 1"/>
          <p:cNvSpPr txBox="1">
            <a:spLocks/>
          </p:cNvSpPr>
          <p:nvPr/>
        </p:nvSpPr>
        <p:spPr>
          <a:xfrm>
            <a:off x="1088033" y="-25270"/>
            <a:ext cx="4697261" cy="551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実際のブース写真と</a:t>
            </a:r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費用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12669" y="1017585"/>
            <a:ext cx="219643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制作中の写真を撮る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費用：折り紙</a:t>
            </a:r>
            <a:r>
              <a:rPr kumimoji="1" lang="en-US" altLang="ja-JP" dirty="0" smtClean="0"/>
              <a:t>220</a:t>
            </a:r>
            <a:r>
              <a:rPr kumimoji="1" lang="ja-JP" altLang="en-US" dirty="0" smtClean="0"/>
              <a:t>円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素材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・段ボール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・発泡スチロール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・折り紙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08891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タイトル 1"/>
          <p:cNvSpPr txBox="1">
            <a:spLocks/>
          </p:cNvSpPr>
          <p:nvPr/>
        </p:nvSpPr>
        <p:spPr>
          <a:xfrm>
            <a:off x="1088033" y="-25270"/>
            <a:ext cx="4697261" cy="551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苦戦したところなど</a:t>
            </a:r>
            <a:endParaRPr lang="ja-JP" altLang="en-US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86993" y="1080215"/>
            <a:ext cx="611257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&lt;</a:t>
            </a:r>
            <a:r>
              <a:rPr kumimoji="1" lang="ja-JP" altLang="en-US" dirty="0" smtClean="0"/>
              <a:t>西山</a:t>
            </a:r>
            <a:r>
              <a:rPr kumimoji="1" lang="en-US" altLang="ja-JP" dirty="0" smtClean="0"/>
              <a:t>&gt;</a:t>
            </a:r>
            <a:r>
              <a:rPr kumimoji="1" lang="ja-JP" altLang="en-US" dirty="0" smtClean="0"/>
              <a:t>　</a:t>
            </a:r>
            <a:endParaRPr kumimoji="1" lang="en-US" altLang="ja-JP" dirty="0" smtClean="0"/>
          </a:p>
          <a:p>
            <a:r>
              <a:rPr kumimoji="1" lang="ja-JP" altLang="en-US" dirty="0"/>
              <a:t>・</a:t>
            </a:r>
            <a:r>
              <a:rPr kumimoji="1" lang="ja-JP" altLang="en-US" dirty="0" smtClean="0"/>
              <a:t>当たり判定</a:t>
            </a:r>
            <a:endParaRPr kumimoji="1" lang="en-US" altLang="ja-JP" dirty="0" smtClean="0"/>
          </a:p>
          <a:p>
            <a:r>
              <a:rPr kumimoji="1" lang="ja-JP" altLang="en-US" dirty="0" smtClean="0"/>
              <a:t>ブロックの位置をセルで決めていたので</a:t>
            </a:r>
            <a:endParaRPr kumimoji="1" lang="en-US" altLang="ja-JP" dirty="0" smtClean="0"/>
          </a:p>
          <a:p>
            <a:r>
              <a:rPr kumimoji="1" lang="ja-JP" altLang="en-US" dirty="0" smtClean="0"/>
              <a:t>ブロック同士で当たった後の位置を</a:t>
            </a:r>
            <a:endParaRPr kumimoji="1" lang="en-US" altLang="ja-JP" dirty="0"/>
          </a:p>
          <a:p>
            <a:r>
              <a:rPr kumimoji="1" lang="ja-JP" altLang="en-US" dirty="0" smtClean="0"/>
              <a:t>定めるのが困難でした。</a:t>
            </a:r>
            <a:endParaRPr kumimoji="1" lang="en-US" altLang="ja-JP" dirty="0"/>
          </a:p>
          <a:p>
            <a:r>
              <a:rPr kumimoji="1" lang="ja-JP" altLang="en-US" dirty="0" smtClean="0"/>
              <a:t>・影</a:t>
            </a:r>
            <a:endParaRPr kumimoji="1" lang="en-US" altLang="ja-JP" dirty="0" smtClean="0"/>
          </a:p>
          <a:p>
            <a:r>
              <a:rPr kumimoji="1" lang="ja-JP" altLang="en-US" dirty="0" smtClean="0"/>
              <a:t>最初はステンシルシャドウですべて作ろうと思ったのですが、</a:t>
            </a:r>
            <a:endParaRPr kumimoji="1" lang="en-US" altLang="ja-JP" dirty="0" smtClean="0"/>
          </a:p>
          <a:p>
            <a:r>
              <a:rPr kumimoji="1" lang="ja-JP" altLang="en-US" dirty="0"/>
              <a:t>重</a:t>
            </a:r>
            <a:r>
              <a:rPr kumimoji="1" lang="ja-JP" altLang="en-US" dirty="0" smtClean="0"/>
              <a:t>なっているブロック</a:t>
            </a:r>
            <a:r>
              <a:rPr kumimoji="1" lang="ja-JP" altLang="en-US" dirty="0" smtClean="0"/>
              <a:t>の影で下のブロックが真っ黒になったり、</a:t>
            </a:r>
            <a:endParaRPr kumimoji="1" lang="en-US" altLang="ja-JP" dirty="0"/>
          </a:p>
          <a:p>
            <a:r>
              <a:rPr kumimoji="1" lang="ja-JP" altLang="en-US" dirty="0" smtClean="0"/>
              <a:t>透明度を設定するのが困難なため、</a:t>
            </a:r>
            <a:endParaRPr kumimoji="1" lang="en-US" altLang="ja-JP" dirty="0" smtClean="0"/>
          </a:p>
          <a:p>
            <a:r>
              <a:rPr kumimoji="1" lang="en-US" altLang="ja-JP" dirty="0" smtClean="0"/>
              <a:t>3D</a:t>
            </a:r>
            <a:r>
              <a:rPr kumimoji="1" lang="ja-JP" altLang="en-US" dirty="0" smtClean="0"/>
              <a:t>ポリゴンを利用して、処理を簡単にしました。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61841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タイトル 1"/>
          <p:cNvSpPr txBox="1">
            <a:spLocks/>
          </p:cNvSpPr>
          <p:nvPr/>
        </p:nvSpPr>
        <p:spPr>
          <a:xfrm>
            <a:off x="1088033" y="-25270"/>
            <a:ext cx="4697261" cy="551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後輩のために</a:t>
            </a:r>
            <a:r>
              <a:rPr lang="en-US" altLang="ja-JP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TIPS</a:t>
            </a:r>
            <a:endParaRPr lang="ja-JP" altLang="en-US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12669" y="10175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先輩の参考にする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6795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タイトル 1"/>
          <p:cNvSpPr txBox="1">
            <a:spLocks/>
          </p:cNvSpPr>
          <p:nvPr/>
        </p:nvSpPr>
        <p:spPr>
          <a:xfrm>
            <a:off x="1088033" y="-25270"/>
            <a:ext cx="4697261" cy="551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当日</a:t>
            </a:r>
            <a:r>
              <a:rPr lang="ja-JP" altLang="en-US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</a:t>
            </a:r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感想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12669" y="1017585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未だ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54290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メイン イベント">
  <a:themeElements>
    <a:clrScheme name="メイン イベント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メイン イベント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メイン イベント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26462</TotalTime>
  <Words>388</Words>
  <Application>Microsoft Office PowerPoint</Application>
  <PresentationFormat>A4 210 x 297 mm</PresentationFormat>
  <Paragraphs>88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BIZ UDPゴシック</vt:lpstr>
      <vt:lpstr>ＭＳ Ｐゴシック</vt:lpstr>
      <vt:lpstr>游ゴシック</vt:lpstr>
      <vt:lpstr>Arial</vt:lpstr>
      <vt:lpstr>Impact</vt:lpstr>
      <vt:lpstr>メイン イベント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みんなからの一言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game309</dc:creator>
  <cp:lastModifiedBy>user</cp:lastModifiedBy>
  <cp:revision>86</cp:revision>
  <cp:lastPrinted>2020-09-25T09:04:12Z</cp:lastPrinted>
  <dcterms:created xsi:type="dcterms:W3CDTF">2020-09-04T00:55:07Z</dcterms:created>
  <dcterms:modified xsi:type="dcterms:W3CDTF">2021-01-20T01:23:08Z</dcterms:modified>
</cp:coreProperties>
</file>