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6" r:id="rId6"/>
    <p:sldId id="270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99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66" d="100"/>
          <a:sy n="66" d="100"/>
        </p:scale>
        <p:origin x="5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55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1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55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55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9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5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2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8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3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55781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337F-C021-44BB-961A-E5D301A815D2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microsoft.com/office/2007/relationships/hdphoto" Target="../media/hdphoto7.wdp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microsoft.com/office/2007/relationships/hdphoto" Target="../media/hdphoto5.wdp"/><Relationship Id="rId9" Type="http://schemas.openxmlformats.org/officeDocument/2006/relationships/image" Target="../media/image15.png"/><Relationship Id="rId1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03809" y="305160"/>
            <a:ext cx="6419075" cy="3477918"/>
          </a:xfrm>
        </p:spPr>
        <p:txBody>
          <a:bodyPr>
            <a:noAutofit/>
          </a:bodyPr>
          <a:lstStyle/>
          <a:p>
            <a:r>
              <a:rPr lang="en-US" altLang="ja-JP" sz="13800" dirty="0" smtClean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>Climb</a:t>
            </a:r>
            <a:r>
              <a:rPr lang="en-US" altLang="ja-JP" sz="13800" dirty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/>
            </a:r>
            <a:br>
              <a:rPr lang="en-US" altLang="ja-JP" sz="13800" dirty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</a:br>
            <a:r>
              <a:rPr lang="en-US" altLang="ja-JP" sz="13800" dirty="0" smtClean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>guys</a:t>
            </a:r>
            <a:endParaRPr kumimoji="1" lang="ja-JP" altLang="en-US" sz="13800" dirty="0">
              <a:ln w="38100">
                <a:solidFill>
                  <a:schemeClr val="tx1"/>
                </a:solidFill>
              </a:ln>
              <a:solidFill>
                <a:srgbClr val="E6E6E6"/>
              </a:solidFill>
              <a:latin typeface="Square Stone-7" panose="02000000000000000000" pitchFamily="2" charset="0"/>
              <a:cs typeface="Triggering Fanfares" panose="00000400000000000000" pitchFamily="2" charset="-79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023975" y="-305768"/>
            <a:ext cx="1643235" cy="1999647"/>
            <a:chOff x="1664245" y="142283"/>
            <a:chExt cx="1643235" cy="1999647"/>
          </a:xfrm>
        </p:grpSpPr>
        <p:cxnSp>
          <p:nvCxnSpPr>
            <p:cNvPr id="40" name="直線コネクタ 39"/>
            <p:cNvCxnSpPr/>
            <p:nvPr/>
          </p:nvCxnSpPr>
          <p:spPr>
            <a:xfrm flipH="1">
              <a:off x="3289090" y="562980"/>
              <a:ext cx="18390" cy="4165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/>
            <p:cNvGrpSpPr/>
            <p:nvPr/>
          </p:nvGrpSpPr>
          <p:grpSpPr>
            <a:xfrm rot="1233758">
              <a:off x="1664245" y="730151"/>
              <a:ext cx="1396072" cy="1411779"/>
              <a:chOff x="853367" y="948364"/>
              <a:chExt cx="1396072" cy="1411779"/>
            </a:xfrm>
          </p:grpSpPr>
          <p:sp>
            <p:nvSpPr>
              <p:cNvPr id="16" name="直方体 15"/>
              <p:cNvSpPr/>
              <p:nvPr/>
            </p:nvSpPr>
            <p:spPr>
              <a:xfrm>
                <a:off x="853367" y="154236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直方体 19"/>
              <p:cNvSpPr/>
              <p:nvPr/>
            </p:nvSpPr>
            <p:spPr>
              <a:xfrm>
                <a:off x="1444018" y="1552245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直方体 20"/>
              <p:cNvSpPr/>
              <p:nvPr/>
            </p:nvSpPr>
            <p:spPr>
              <a:xfrm>
                <a:off x="853367" y="94836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直方体 21"/>
              <p:cNvSpPr/>
              <p:nvPr/>
            </p:nvSpPr>
            <p:spPr>
              <a:xfrm>
                <a:off x="1444018" y="95293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2" name="直線コネクタ 41"/>
            <p:cNvCxnSpPr/>
            <p:nvPr/>
          </p:nvCxnSpPr>
          <p:spPr>
            <a:xfrm flipH="1">
              <a:off x="2143569" y="435731"/>
              <a:ext cx="34367" cy="1272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1868026" y="142283"/>
              <a:ext cx="74570" cy="5286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>
            <a:off x="2142300" y="1576760"/>
            <a:ext cx="1009058" cy="1756902"/>
            <a:chOff x="1004041" y="2666688"/>
            <a:chExt cx="1009058" cy="1756902"/>
          </a:xfrm>
        </p:grpSpPr>
        <p:sp>
          <p:nvSpPr>
            <p:cNvPr id="6" name="直方体 5"/>
            <p:cNvSpPr/>
            <p:nvPr/>
          </p:nvSpPr>
          <p:spPr>
            <a:xfrm rot="20097402">
              <a:off x="1004041" y="3615692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/>
            <p:nvPr/>
          </p:nvCxnSpPr>
          <p:spPr>
            <a:xfrm flipH="1">
              <a:off x="1670695" y="2666688"/>
              <a:ext cx="80684" cy="71460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1195464" y="2887315"/>
              <a:ext cx="80684" cy="71460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1932415" y="3152852"/>
              <a:ext cx="80684" cy="71460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 rot="2808961">
            <a:off x="-188872" y="2921171"/>
            <a:ext cx="3040457" cy="984768"/>
            <a:chOff x="-29279" y="3924877"/>
            <a:chExt cx="3040457" cy="984768"/>
          </a:xfrm>
        </p:grpSpPr>
        <p:grpSp>
          <p:nvGrpSpPr>
            <p:cNvPr id="29" name="グループ化 28"/>
            <p:cNvGrpSpPr/>
            <p:nvPr/>
          </p:nvGrpSpPr>
          <p:grpSpPr>
            <a:xfrm rot="15931925">
              <a:off x="1296561" y="3195028"/>
              <a:ext cx="805423" cy="2623811"/>
              <a:chOff x="2809244" y="1664013"/>
              <a:chExt cx="805423" cy="2623811"/>
            </a:xfrm>
          </p:grpSpPr>
          <p:sp>
            <p:nvSpPr>
              <p:cNvPr id="19" name="直方体 18"/>
              <p:cNvSpPr/>
              <p:nvPr/>
            </p:nvSpPr>
            <p:spPr>
              <a:xfrm>
                <a:off x="2809244" y="3479926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直方体 25"/>
              <p:cNvSpPr/>
              <p:nvPr/>
            </p:nvSpPr>
            <p:spPr>
              <a:xfrm>
                <a:off x="2809244" y="2875328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方体 26"/>
              <p:cNvSpPr/>
              <p:nvPr/>
            </p:nvSpPr>
            <p:spPr>
              <a:xfrm>
                <a:off x="2809246" y="2263809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直方体 27"/>
              <p:cNvSpPr/>
              <p:nvPr/>
            </p:nvSpPr>
            <p:spPr>
              <a:xfrm>
                <a:off x="2809244" y="166401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6" name="直線コネクタ 55"/>
            <p:cNvCxnSpPr/>
            <p:nvPr/>
          </p:nvCxnSpPr>
          <p:spPr>
            <a:xfrm rot="18791039" flipH="1">
              <a:off x="194807" y="3772469"/>
              <a:ext cx="13866" cy="4620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rot="18791039">
              <a:off x="441841" y="3975773"/>
              <a:ext cx="1530" cy="33766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rot="18791039">
              <a:off x="2741291" y="3673724"/>
              <a:ext cx="4820" cy="5071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10135846" y="-360385"/>
            <a:ext cx="1331118" cy="1907885"/>
            <a:chOff x="10163450" y="264107"/>
            <a:chExt cx="1331118" cy="1907885"/>
          </a:xfrm>
        </p:grpSpPr>
        <p:sp>
          <p:nvSpPr>
            <p:cNvPr id="5" name="直方体 4"/>
            <p:cNvSpPr/>
            <p:nvPr/>
          </p:nvSpPr>
          <p:spPr>
            <a:xfrm rot="17075672">
              <a:off x="10166625" y="916847"/>
              <a:ext cx="467568" cy="47391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方体 17"/>
            <p:cNvSpPr/>
            <p:nvPr/>
          </p:nvSpPr>
          <p:spPr>
            <a:xfrm rot="19660467">
              <a:off x="11087061" y="1751382"/>
              <a:ext cx="407507" cy="42061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/>
            <p:nvPr/>
          </p:nvCxnSpPr>
          <p:spPr>
            <a:xfrm flipH="1">
              <a:off x="10490475" y="264107"/>
              <a:ext cx="80737" cy="4775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>
              <a:off x="10214933" y="320985"/>
              <a:ext cx="74570" cy="5286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 flipV="1">
              <a:off x="11321093" y="1195349"/>
              <a:ext cx="41369" cy="3739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 flipV="1">
              <a:off x="11006182" y="1148570"/>
              <a:ext cx="74570" cy="5286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10261899" y="2722469"/>
            <a:ext cx="1841457" cy="2685891"/>
            <a:chOff x="10276573" y="2553783"/>
            <a:chExt cx="1841457" cy="2685891"/>
          </a:xfrm>
        </p:grpSpPr>
        <p:grpSp>
          <p:nvGrpSpPr>
            <p:cNvPr id="30" name="グループ化 29"/>
            <p:cNvGrpSpPr/>
            <p:nvPr/>
          </p:nvGrpSpPr>
          <p:grpSpPr>
            <a:xfrm rot="8046017">
              <a:off x="10399161" y="3520805"/>
              <a:ext cx="2012293" cy="1425445"/>
              <a:chOff x="1524000" y="5114080"/>
              <a:chExt cx="2012293" cy="1425445"/>
            </a:xfrm>
          </p:grpSpPr>
          <p:sp>
            <p:nvSpPr>
              <p:cNvPr id="31" name="直方体 30"/>
              <p:cNvSpPr/>
              <p:nvPr/>
            </p:nvSpPr>
            <p:spPr>
              <a:xfrm>
                <a:off x="1524000" y="5731627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直方体 31"/>
              <p:cNvSpPr/>
              <p:nvPr/>
            </p:nvSpPr>
            <p:spPr>
              <a:xfrm>
                <a:off x="2121000" y="572667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/>
              <p:cNvSpPr/>
              <p:nvPr/>
            </p:nvSpPr>
            <p:spPr>
              <a:xfrm>
                <a:off x="2730872" y="573109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直方体 34"/>
              <p:cNvSpPr/>
              <p:nvPr/>
            </p:nvSpPr>
            <p:spPr>
              <a:xfrm>
                <a:off x="2113773" y="511408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4" name="直線コネクタ 63"/>
            <p:cNvCxnSpPr/>
            <p:nvPr/>
          </p:nvCxnSpPr>
          <p:spPr>
            <a:xfrm>
              <a:off x="10276573" y="4064685"/>
              <a:ext cx="36568" cy="2587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2045462" y="2901880"/>
              <a:ext cx="3266" cy="47843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11588997" y="2553783"/>
              <a:ext cx="14514" cy="3441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8538477" y="752923"/>
            <a:ext cx="2079923" cy="3334604"/>
            <a:chOff x="8431027" y="638056"/>
            <a:chExt cx="2079923" cy="3334604"/>
          </a:xfrm>
        </p:grpSpPr>
        <p:cxnSp>
          <p:nvCxnSpPr>
            <p:cNvPr id="85" name="直線コネクタ 84"/>
            <p:cNvCxnSpPr/>
            <p:nvPr/>
          </p:nvCxnSpPr>
          <p:spPr>
            <a:xfrm flipH="1" flipV="1">
              <a:off x="9505896" y="693540"/>
              <a:ext cx="35054" cy="3775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 flipV="1">
              <a:off x="8431027" y="2946270"/>
              <a:ext cx="74570" cy="5286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V="1">
              <a:off x="9994684" y="638056"/>
              <a:ext cx="0" cy="3618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9048508" y="2452739"/>
              <a:ext cx="49076" cy="38166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8515079" y="1144139"/>
              <a:ext cx="1995871" cy="2828521"/>
              <a:chOff x="8515079" y="1144139"/>
              <a:chExt cx="1995871" cy="2828521"/>
            </a:xfrm>
          </p:grpSpPr>
          <p:sp>
            <p:nvSpPr>
              <p:cNvPr id="9" name="直方体 8"/>
              <p:cNvSpPr/>
              <p:nvPr/>
            </p:nvSpPr>
            <p:spPr>
              <a:xfrm rot="21033762">
                <a:off x="8515079" y="3164762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直方体 6"/>
              <p:cNvSpPr/>
              <p:nvPr/>
            </p:nvSpPr>
            <p:spPr>
              <a:xfrm rot="21033762">
                <a:off x="9103186" y="306198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直方体 9"/>
              <p:cNvSpPr/>
              <p:nvPr/>
            </p:nvSpPr>
            <p:spPr>
              <a:xfrm rot="21033762">
                <a:off x="9705529" y="296634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直方体 7"/>
              <p:cNvSpPr/>
              <p:nvPr/>
            </p:nvSpPr>
            <p:spPr>
              <a:xfrm rot="21033762">
                <a:off x="9604827" y="2355075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直方体 16"/>
              <p:cNvSpPr/>
              <p:nvPr/>
            </p:nvSpPr>
            <p:spPr>
              <a:xfrm rot="21033762">
                <a:off x="9509453" y="1742921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直方体 72"/>
              <p:cNvSpPr/>
              <p:nvPr/>
            </p:nvSpPr>
            <p:spPr>
              <a:xfrm rot="21033762">
                <a:off x="9410368" y="1144139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2" name="正方形/長方形 91"/>
          <p:cNvSpPr/>
          <p:nvPr/>
        </p:nvSpPr>
        <p:spPr>
          <a:xfrm>
            <a:off x="3462762" y="3466155"/>
            <a:ext cx="5228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卒業</a:t>
            </a:r>
            <a:r>
              <a:rPr lang="ja-JP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制作企画書</a:t>
            </a:r>
            <a:endParaRPr lang="en-US" altLang="ja-JP" sz="28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</a:t>
            </a:r>
            <a:r>
              <a:rPr lang="en-US" altLang="ja-JP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</a:p>
          <a:p>
            <a:pPr algn="ctr"/>
            <a:r>
              <a:rPr lang="ja-JP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ジャンル：バトルロワイヤル</a:t>
            </a:r>
            <a:endParaRPr lang="en-US" altLang="ja-JP" sz="28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9728" y="5285142"/>
            <a:ext cx="6084000" cy="1554425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Apex</a:t>
            </a:r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Legends</a:t>
            </a:r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」や「フォールガイズ」</a:t>
            </a:r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などのバトルロワイヤルが</a:t>
            </a:r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好き</a:t>
            </a:r>
            <a:r>
              <a:rPr lang="ja-JP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な学生に向けて</a:t>
            </a:r>
            <a:endParaRPr lang="en-US" altLang="ja-JP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9184" y="5030908"/>
            <a:ext cx="3902151" cy="517773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ターゲット</a:t>
            </a:r>
            <a:endParaRPr lang="ja-JP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6117578" y="5286277"/>
            <a:ext cx="6068326" cy="1555200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吉田学園情報ビジネス専門学校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ゲームスペシャリスト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学科</a:t>
            </a:r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企画書制作者：鈴木悠也</a:t>
            </a:r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１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2442946" y="3544515"/>
            <a:ext cx="4820" cy="3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157737" y="613761"/>
            <a:ext cx="9883302" cy="1248172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落下してくるブロックをよけて最後の一人になるまで生き残れ！</a:t>
            </a:r>
            <a:endParaRPr lang="ja-JP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57737" y="109544"/>
            <a:ext cx="5282118" cy="739301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コンセプト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157737" y="2366150"/>
            <a:ext cx="9883302" cy="419029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人プレイで最後の一人になったら勝利です。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ブロックを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登って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いくほど落下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スピードが上がります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157737" y="2099998"/>
            <a:ext cx="5282118" cy="820778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ゲームシステム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2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798796" y="3158841"/>
            <a:ext cx="4774221" cy="2319699"/>
            <a:chOff x="3798796" y="3158841"/>
            <a:chExt cx="4774221" cy="231969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798796" y="3158841"/>
              <a:ext cx="4774221" cy="2319699"/>
              <a:chOff x="2104135" y="1267320"/>
              <a:chExt cx="7810067" cy="3745656"/>
            </a:xfrm>
          </p:grpSpPr>
          <p:sp>
            <p:nvSpPr>
              <p:cNvPr id="16" name="直方体 15"/>
              <p:cNvSpPr/>
              <p:nvPr/>
            </p:nvSpPr>
            <p:spPr>
              <a:xfrm rot="16200000">
                <a:off x="2105373" y="3864306"/>
                <a:ext cx="805421" cy="80789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2287926" y="1267320"/>
                <a:ext cx="7626276" cy="3745656"/>
                <a:chOff x="2364128" y="1345142"/>
                <a:chExt cx="7626276" cy="3745661"/>
              </a:xfrm>
            </p:grpSpPr>
            <p:grpSp>
              <p:nvGrpSpPr>
                <p:cNvPr id="19" name="グループ化 18"/>
                <p:cNvGrpSpPr/>
                <p:nvPr/>
              </p:nvGrpSpPr>
              <p:grpSpPr>
                <a:xfrm>
                  <a:off x="2364128" y="1345142"/>
                  <a:ext cx="7473879" cy="3593256"/>
                  <a:chOff x="2364127" y="1345141"/>
                  <a:chExt cx="7473876" cy="3593256"/>
                </a:xfrm>
              </p:grpSpPr>
              <p:grpSp>
                <p:nvGrpSpPr>
                  <p:cNvPr id="32" name="グループ化 31"/>
                  <p:cNvGrpSpPr/>
                  <p:nvPr/>
                </p:nvGrpSpPr>
                <p:grpSpPr>
                  <a:xfrm>
                    <a:off x="2364127" y="1345141"/>
                    <a:ext cx="7473876" cy="3593256"/>
                    <a:chOff x="2186381" y="1627599"/>
                    <a:chExt cx="7473876" cy="3593256"/>
                  </a:xfrm>
                </p:grpSpPr>
                <p:grpSp>
                  <p:nvGrpSpPr>
                    <p:cNvPr id="34" name="グループ化 33"/>
                    <p:cNvGrpSpPr/>
                    <p:nvPr/>
                  </p:nvGrpSpPr>
                  <p:grpSpPr>
                    <a:xfrm>
                      <a:off x="2186381" y="2014696"/>
                      <a:ext cx="7473876" cy="3206159"/>
                      <a:chOff x="2195173" y="1995887"/>
                      <a:chExt cx="7473876" cy="3206159"/>
                    </a:xfrm>
                  </p:grpSpPr>
                  <p:grpSp>
                    <p:nvGrpSpPr>
                      <p:cNvPr id="42" name="グループ化 41"/>
                      <p:cNvGrpSpPr/>
                      <p:nvPr/>
                    </p:nvGrpSpPr>
                    <p:grpSpPr>
                      <a:xfrm rot="16200000">
                        <a:off x="7779497" y="3288886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84" name="直方体 83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直方体 84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6" name="直方体 85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7" name="直方体 86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grpSp>
                    <p:nvGrpSpPr>
                      <p:cNvPr id="43" name="グループ化 42"/>
                      <p:cNvGrpSpPr/>
                      <p:nvPr/>
                    </p:nvGrpSpPr>
                    <p:grpSpPr>
                      <a:xfrm rot="16200000">
                        <a:off x="5350099" y="3280592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80" name="直方体 79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1" name="直方体 80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2" name="直方体 81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3" name="直方体 82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grpSp>
                    <p:nvGrpSpPr>
                      <p:cNvPr id="44" name="グループ化 43"/>
                      <p:cNvGrpSpPr/>
                      <p:nvPr/>
                    </p:nvGrpSpPr>
                    <p:grpSpPr>
                      <a:xfrm rot="16200000">
                        <a:off x="7954431" y="3486165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76" name="直方体 75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7" name="直方体 76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8" name="直方体 77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9" name="直方体 78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grpSp>
                    <p:nvGrpSpPr>
                      <p:cNvPr id="45" name="グループ化 44"/>
                      <p:cNvGrpSpPr/>
                      <p:nvPr/>
                    </p:nvGrpSpPr>
                    <p:grpSpPr>
                      <a:xfrm rot="16200000">
                        <a:off x="3491112" y="3274933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72" name="直方体 71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3" name="直方体 72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4" name="直方体 73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5" name="直方体 74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grpSp>
                    <p:nvGrpSpPr>
                      <p:cNvPr id="46" name="グループ化 45"/>
                      <p:cNvGrpSpPr/>
                      <p:nvPr/>
                    </p:nvGrpSpPr>
                    <p:grpSpPr>
                      <a:xfrm rot="16200000">
                        <a:off x="5531801" y="3486165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68" name="直方体 67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9" name="直方体 68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0" name="直方体 69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1" name="直方体 70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grpSp>
                    <p:nvGrpSpPr>
                      <p:cNvPr id="47" name="グループ化 46"/>
                      <p:cNvGrpSpPr/>
                      <p:nvPr/>
                    </p:nvGrpSpPr>
                    <p:grpSpPr>
                      <a:xfrm rot="16200000">
                        <a:off x="3104368" y="3487430"/>
                        <a:ext cx="805421" cy="2623811"/>
                        <a:chOff x="2809244" y="1664013"/>
                        <a:chExt cx="805421" cy="2623811"/>
                      </a:xfrm>
                    </p:grpSpPr>
                    <p:sp>
                      <p:nvSpPr>
                        <p:cNvPr id="64" name="直方体 63"/>
                        <p:cNvSpPr/>
                        <p:nvPr/>
                      </p:nvSpPr>
                      <p:spPr>
                        <a:xfrm>
                          <a:off x="2809244" y="347992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5" name="直方体 64"/>
                        <p:cNvSpPr/>
                        <p:nvPr/>
                      </p:nvSpPr>
                      <p:spPr>
                        <a:xfrm>
                          <a:off x="2809244" y="2875328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6" name="直方体 65"/>
                        <p:cNvSpPr/>
                        <p:nvPr/>
                      </p:nvSpPr>
                      <p:spPr>
                        <a:xfrm>
                          <a:off x="2809244" y="2263809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7" name="直方体 66"/>
                        <p:cNvSpPr/>
                        <p:nvPr/>
                      </p:nvSpPr>
                      <p:spPr>
                        <a:xfrm>
                          <a:off x="2809244" y="1664013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48" name="直方体 47"/>
                      <p:cNvSpPr/>
                      <p:nvPr/>
                    </p:nvSpPr>
                    <p:spPr>
                      <a:xfrm rot="16200000">
                        <a:off x="8862389" y="3797347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" name="直方体 48"/>
                      <p:cNvSpPr/>
                      <p:nvPr/>
                    </p:nvSpPr>
                    <p:spPr>
                      <a:xfrm rot="16200000">
                        <a:off x="8263401" y="3802697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" name="直方体 49"/>
                      <p:cNvSpPr/>
                      <p:nvPr/>
                    </p:nvSpPr>
                    <p:spPr>
                      <a:xfrm rot="16200000">
                        <a:off x="8862389" y="319178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1" name="直方体 50"/>
                      <p:cNvSpPr/>
                      <p:nvPr/>
                    </p:nvSpPr>
                    <p:spPr>
                      <a:xfrm rot="16200000">
                        <a:off x="8257791" y="319178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pic>
                    <p:nvPicPr>
                      <p:cNvPr id="52" name="図 5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duotone>
                          <a:schemeClr val="bg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backgroundRemoval t="10000" b="98889" l="7222" r="62778">
                                    <a14:foregroundMark x1="15000" y1="29444" x2="15556" y2="47778"/>
                                  </a14:backgroundRemoval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5734"/>
                      <a:stretch/>
                    </p:blipFill>
                    <p:spPr>
                      <a:xfrm>
                        <a:off x="7613955" y="2956142"/>
                        <a:ext cx="932168" cy="145049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4" name="直方体 53"/>
                      <p:cNvSpPr/>
                      <p:nvPr/>
                    </p:nvSpPr>
                    <p:spPr>
                      <a:xfrm rot="16200000">
                        <a:off x="4635924" y="378849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" name="直方体 55"/>
                      <p:cNvSpPr/>
                      <p:nvPr/>
                    </p:nvSpPr>
                    <p:spPr>
                      <a:xfrm rot="16200000">
                        <a:off x="4032668" y="3800458"/>
                        <a:ext cx="805421" cy="807899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7" name="直方体 56"/>
                      <p:cNvSpPr/>
                      <p:nvPr/>
                    </p:nvSpPr>
                    <p:spPr>
                      <a:xfrm rot="16200000">
                        <a:off x="3099974" y="2352471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58" name="グループ化 57"/>
                      <p:cNvGrpSpPr/>
                      <p:nvPr/>
                    </p:nvGrpSpPr>
                    <p:grpSpPr>
                      <a:xfrm>
                        <a:off x="5527041" y="1995887"/>
                        <a:ext cx="2024015" cy="816297"/>
                        <a:chOff x="5222404" y="1941403"/>
                        <a:chExt cx="2024015" cy="816297"/>
                      </a:xfrm>
                    </p:grpSpPr>
                    <p:sp>
                      <p:nvSpPr>
                        <p:cNvPr id="61" name="直方体 60"/>
                        <p:cNvSpPr/>
                        <p:nvPr/>
                      </p:nvSpPr>
                      <p:spPr>
                        <a:xfrm rot="16200000">
                          <a:off x="6439759" y="1951040"/>
                          <a:ext cx="805422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2" name="直方体 61"/>
                        <p:cNvSpPr/>
                        <p:nvPr/>
                      </p:nvSpPr>
                      <p:spPr>
                        <a:xfrm rot="16200000">
                          <a:off x="5833494" y="1940165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3" name="直方体 62"/>
                        <p:cNvSpPr/>
                        <p:nvPr/>
                      </p:nvSpPr>
                      <p:spPr>
                        <a:xfrm rot="16200000">
                          <a:off x="5223642" y="1940166"/>
                          <a:ext cx="805421" cy="807898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59" name="図 58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duotone>
                          <a:schemeClr val="bg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221071" y="3587456"/>
                        <a:ext cx="822326" cy="86707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" name="図 59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duotone>
                          <a:schemeClr val="bg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37308" y="3653608"/>
                        <a:ext cx="867079" cy="867079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35" name="直線コネクタ 34"/>
                    <p:cNvCxnSpPr/>
                    <p:nvPr/>
                  </p:nvCxnSpPr>
                  <p:spPr>
                    <a:xfrm flipH="1">
                      <a:off x="3723029" y="2224842"/>
                      <a:ext cx="4909" cy="339699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コネクタ 35"/>
                    <p:cNvCxnSpPr/>
                    <p:nvPr/>
                  </p:nvCxnSpPr>
                  <p:spPr>
                    <a:xfrm>
                      <a:off x="3164146" y="1627599"/>
                      <a:ext cx="0" cy="630504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線コネクタ 36"/>
                    <p:cNvCxnSpPr/>
                    <p:nvPr/>
                  </p:nvCxnSpPr>
                  <p:spPr>
                    <a:xfrm flipH="1">
                      <a:off x="3374902" y="2072303"/>
                      <a:ext cx="8254" cy="510411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線コネクタ 37"/>
                    <p:cNvCxnSpPr/>
                    <p:nvPr/>
                  </p:nvCxnSpPr>
                  <p:spPr>
                    <a:xfrm flipH="1">
                      <a:off x="7117187" y="1835532"/>
                      <a:ext cx="8254" cy="510411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線コネクタ 38"/>
                    <p:cNvCxnSpPr/>
                    <p:nvPr/>
                  </p:nvCxnSpPr>
                  <p:spPr>
                    <a:xfrm flipH="1">
                      <a:off x="6197670" y="1969419"/>
                      <a:ext cx="4908" cy="339699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線コネクタ 39"/>
                    <p:cNvCxnSpPr/>
                    <p:nvPr/>
                  </p:nvCxnSpPr>
                  <p:spPr>
                    <a:xfrm flipH="1">
                      <a:off x="5626610" y="1781397"/>
                      <a:ext cx="7801" cy="376044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線コネクタ 40"/>
                    <p:cNvCxnSpPr/>
                    <p:nvPr/>
                  </p:nvCxnSpPr>
                  <p:spPr>
                    <a:xfrm flipH="1">
                      <a:off x="7465314" y="1988071"/>
                      <a:ext cx="4909" cy="339699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33" name="図 3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50" b="9775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96521" y="1901657"/>
                    <a:ext cx="1184030" cy="118403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" name="直方体 19"/>
                <p:cNvSpPr/>
                <p:nvPr/>
              </p:nvSpPr>
              <p:spPr>
                <a:xfrm rot="16200000">
                  <a:off x="9183744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直方体 20"/>
                <p:cNvSpPr/>
                <p:nvPr/>
              </p:nvSpPr>
              <p:spPr>
                <a:xfrm rot="16200000">
                  <a:off x="8579147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直方体 21"/>
                <p:cNvSpPr/>
                <p:nvPr/>
              </p:nvSpPr>
              <p:spPr>
                <a:xfrm rot="16200000">
                  <a:off x="7967628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直方体 22"/>
                <p:cNvSpPr/>
                <p:nvPr/>
              </p:nvSpPr>
              <p:spPr>
                <a:xfrm rot="16200000">
                  <a:off x="7367832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直方体 23"/>
                <p:cNvSpPr/>
                <p:nvPr/>
              </p:nvSpPr>
              <p:spPr>
                <a:xfrm rot="16200000">
                  <a:off x="6761116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直方体 24"/>
                <p:cNvSpPr/>
                <p:nvPr/>
              </p:nvSpPr>
              <p:spPr>
                <a:xfrm rot="16200000">
                  <a:off x="6156518" y="4282870"/>
                  <a:ext cx="805420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直方体 25"/>
                <p:cNvSpPr/>
                <p:nvPr/>
              </p:nvSpPr>
              <p:spPr>
                <a:xfrm rot="16200000">
                  <a:off x="5544999" y="4282873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直方体 26"/>
                <p:cNvSpPr/>
                <p:nvPr/>
              </p:nvSpPr>
              <p:spPr>
                <a:xfrm rot="16200000">
                  <a:off x="4945201" y="4282874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直方体 27"/>
                <p:cNvSpPr/>
                <p:nvPr/>
              </p:nvSpPr>
              <p:spPr>
                <a:xfrm rot="16200000">
                  <a:off x="4333681" y="4284142"/>
                  <a:ext cx="805422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直方体 28"/>
                <p:cNvSpPr/>
                <p:nvPr/>
              </p:nvSpPr>
              <p:spPr>
                <a:xfrm rot="16200000">
                  <a:off x="3729083" y="4284142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直方体 29"/>
                <p:cNvSpPr/>
                <p:nvPr/>
              </p:nvSpPr>
              <p:spPr>
                <a:xfrm rot="16200000">
                  <a:off x="3117563" y="4284140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直方体 30"/>
                <p:cNvSpPr/>
                <p:nvPr/>
              </p:nvSpPr>
              <p:spPr>
                <a:xfrm rot="16200000">
                  <a:off x="2517766" y="4284138"/>
                  <a:ext cx="805421" cy="807899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" name="直方体 88"/>
            <p:cNvSpPr/>
            <p:nvPr/>
          </p:nvSpPr>
          <p:spPr>
            <a:xfrm rot="16200000">
              <a:off x="3923123" y="4510739"/>
              <a:ext cx="498800" cy="49386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直方体 89"/>
            <p:cNvSpPr/>
            <p:nvPr/>
          </p:nvSpPr>
          <p:spPr>
            <a:xfrm rot="16200000">
              <a:off x="3923123" y="4135711"/>
              <a:ext cx="498800" cy="49386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1708355" y="1885318"/>
            <a:ext cx="805421" cy="2623811"/>
            <a:chOff x="2809244" y="1664013"/>
            <a:chExt cx="805421" cy="2623811"/>
          </a:xfrm>
        </p:grpSpPr>
        <p:sp>
          <p:nvSpPr>
            <p:cNvPr id="36" name="直方体 35"/>
            <p:cNvSpPr/>
            <p:nvPr/>
          </p:nvSpPr>
          <p:spPr>
            <a:xfrm>
              <a:off x="2809244" y="3479926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/>
            <p:cNvSpPr/>
            <p:nvPr/>
          </p:nvSpPr>
          <p:spPr>
            <a:xfrm>
              <a:off x="2809244" y="287532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/>
            <p:cNvSpPr/>
            <p:nvPr/>
          </p:nvSpPr>
          <p:spPr>
            <a:xfrm>
              <a:off x="2809244" y="2263809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方体 38"/>
            <p:cNvSpPr/>
            <p:nvPr/>
          </p:nvSpPr>
          <p:spPr>
            <a:xfrm>
              <a:off x="2809244" y="1664013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3349911" y="3093412"/>
            <a:ext cx="2012293" cy="1424908"/>
            <a:chOff x="1533728" y="5123808"/>
            <a:chExt cx="2012293" cy="1424908"/>
          </a:xfrm>
        </p:grpSpPr>
        <p:sp>
          <p:nvSpPr>
            <p:cNvPr id="41" name="直方体 40"/>
            <p:cNvSpPr/>
            <p:nvPr/>
          </p:nvSpPr>
          <p:spPr>
            <a:xfrm>
              <a:off x="1533728" y="5731627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方体 41"/>
            <p:cNvSpPr/>
            <p:nvPr/>
          </p:nvSpPr>
          <p:spPr>
            <a:xfrm>
              <a:off x="2130728" y="573639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直方体 42"/>
            <p:cNvSpPr/>
            <p:nvPr/>
          </p:nvSpPr>
          <p:spPr>
            <a:xfrm>
              <a:off x="2740600" y="574081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直方体 43"/>
            <p:cNvSpPr/>
            <p:nvPr/>
          </p:nvSpPr>
          <p:spPr>
            <a:xfrm>
              <a:off x="2123501" y="512380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9348545" y="2875218"/>
            <a:ext cx="1606651" cy="1626510"/>
            <a:chOff x="9145094" y="3092476"/>
            <a:chExt cx="1606651" cy="1626510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9344354" y="3092476"/>
              <a:ext cx="1407391" cy="1421966"/>
              <a:chOff x="9344354" y="3092476"/>
              <a:chExt cx="1407391" cy="1421966"/>
            </a:xfrm>
          </p:grpSpPr>
          <p:sp>
            <p:nvSpPr>
              <p:cNvPr id="47" name="直方体 46"/>
              <p:cNvSpPr/>
              <p:nvPr/>
            </p:nvSpPr>
            <p:spPr>
              <a:xfrm>
                <a:off x="9344354" y="370212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直方体 47"/>
              <p:cNvSpPr/>
              <p:nvPr/>
            </p:nvSpPr>
            <p:spPr>
              <a:xfrm>
                <a:off x="9945434" y="370654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直方体 45"/>
              <p:cNvSpPr/>
              <p:nvPr/>
            </p:nvSpPr>
            <p:spPr>
              <a:xfrm>
                <a:off x="9344354" y="3092476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直方体 48"/>
              <p:cNvSpPr/>
              <p:nvPr/>
            </p:nvSpPr>
            <p:spPr>
              <a:xfrm>
                <a:off x="9946324" y="3095829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9145094" y="3291581"/>
              <a:ext cx="1407391" cy="1427405"/>
              <a:chOff x="9344354" y="3087037"/>
              <a:chExt cx="1407391" cy="1427405"/>
            </a:xfrm>
          </p:grpSpPr>
          <p:sp>
            <p:nvSpPr>
              <p:cNvPr id="53" name="直方体 52"/>
              <p:cNvSpPr/>
              <p:nvPr/>
            </p:nvSpPr>
            <p:spPr>
              <a:xfrm>
                <a:off x="9344354" y="370212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直方体 53"/>
              <p:cNvSpPr/>
              <p:nvPr/>
            </p:nvSpPr>
            <p:spPr>
              <a:xfrm>
                <a:off x="9945434" y="370654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直方体 54"/>
              <p:cNvSpPr/>
              <p:nvPr/>
            </p:nvSpPr>
            <p:spPr>
              <a:xfrm>
                <a:off x="9344354" y="3092476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直方体 55"/>
              <p:cNvSpPr/>
              <p:nvPr/>
            </p:nvSpPr>
            <p:spPr>
              <a:xfrm>
                <a:off x="9946324" y="3087037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/>
        </p:nvGrpSpPr>
        <p:grpSpPr>
          <a:xfrm flipH="1">
            <a:off x="6282870" y="1871266"/>
            <a:ext cx="2243845" cy="2634379"/>
            <a:chOff x="6095998" y="1856485"/>
            <a:chExt cx="2017162" cy="2634379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6095998" y="2460063"/>
              <a:ext cx="2013183" cy="2030801"/>
              <a:chOff x="1524000" y="4509660"/>
              <a:chExt cx="2013183" cy="2030801"/>
            </a:xfrm>
          </p:grpSpPr>
          <p:sp>
            <p:nvSpPr>
              <p:cNvPr id="30" name="直方体 29"/>
              <p:cNvSpPr/>
              <p:nvPr/>
            </p:nvSpPr>
            <p:spPr>
              <a:xfrm>
                <a:off x="1524000" y="573256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方体 30"/>
              <p:cNvSpPr/>
              <p:nvPr/>
            </p:nvSpPr>
            <p:spPr>
              <a:xfrm>
                <a:off x="2121000" y="572667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直方体 31"/>
              <p:cNvSpPr/>
              <p:nvPr/>
            </p:nvSpPr>
            <p:spPr>
              <a:xfrm>
                <a:off x="2730872" y="573109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/>
              <p:cNvSpPr/>
              <p:nvPr/>
            </p:nvSpPr>
            <p:spPr>
              <a:xfrm>
                <a:off x="2731762" y="5120375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直方体 33"/>
              <p:cNvSpPr/>
              <p:nvPr/>
            </p:nvSpPr>
            <p:spPr>
              <a:xfrm>
                <a:off x="2730101" y="450966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直方体 57"/>
            <p:cNvSpPr/>
            <p:nvPr/>
          </p:nvSpPr>
          <p:spPr>
            <a:xfrm>
              <a:off x="7307739" y="1856485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3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ゲーム仕様①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154347" y="5232810"/>
            <a:ext cx="9883302" cy="145591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落ちてくるブロックは昇っていく高さで変わります。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高くなるごとにテトリスの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字などのブロックを落とします。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/>
          <p:cNvGrpSpPr/>
          <p:nvPr/>
        </p:nvGrpSpPr>
        <p:grpSpPr>
          <a:xfrm>
            <a:off x="4496870" y="2011121"/>
            <a:ext cx="3200577" cy="2664332"/>
            <a:chOff x="4496569" y="2280246"/>
            <a:chExt cx="3200577" cy="2664332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4496569" y="2901050"/>
              <a:ext cx="3200577" cy="2043528"/>
              <a:chOff x="4584492" y="2751581"/>
              <a:chExt cx="3200577" cy="2043528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981285" y="2751581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23" name="グループ化 22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29" name="直方体 2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直方体 2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直方体 3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" name="グループ化 23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25" name="直方体 24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直方体 25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直方体 26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直方体 27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4584492" y="3168599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45" name="グループ化 44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51" name="直方体 50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" name="グループ化 45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47" name="直方体 4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直方体 4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1" name="グループ化 10"/>
              <p:cNvGrpSpPr/>
              <p:nvPr/>
            </p:nvGrpSpPr>
            <p:grpSpPr>
              <a:xfrm>
                <a:off x="6178418" y="2763390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8" name="直方体 1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直方体 1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直方体 1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直方体 2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4" name="直方体 1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直方体 1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直方体 1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直方体 1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3" name="グループ化 32"/>
              <p:cNvGrpSpPr/>
              <p:nvPr/>
            </p:nvGrpSpPr>
            <p:grpSpPr>
              <a:xfrm>
                <a:off x="5791891" y="3163768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34" name="グループ化 33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5" name="グループ化 34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36" name="直方体 35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56" name="グループ化 55"/>
            <p:cNvGrpSpPr/>
            <p:nvPr/>
          </p:nvGrpSpPr>
          <p:grpSpPr>
            <a:xfrm>
              <a:off x="4497013" y="2280246"/>
              <a:ext cx="3199687" cy="1431784"/>
              <a:chOff x="4584492" y="3365649"/>
              <a:chExt cx="3199687" cy="1431784"/>
            </a:xfrm>
          </p:grpSpPr>
          <p:grpSp>
            <p:nvGrpSpPr>
              <p:cNvPr id="57" name="グループ化 56"/>
              <p:cNvGrpSpPr/>
              <p:nvPr/>
            </p:nvGrpSpPr>
            <p:grpSpPr>
              <a:xfrm>
                <a:off x="4981285" y="3365649"/>
                <a:ext cx="1605761" cy="1024017"/>
                <a:chOff x="9145094" y="3706544"/>
                <a:chExt cx="1605761" cy="1024017"/>
              </a:xfrm>
            </p:grpSpPr>
            <p:grpSp>
              <p:nvGrpSpPr>
                <p:cNvPr id="91" name="グループ化 90"/>
                <p:cNvGrpSpPr/>
                <p:nvPr/>
              </p:nvGrpSpPr>
              <p:grpSpPr>
                <a:xfrm>
                  <a:off x="9344354" y="3706544"/>
                  <a:ext cx="1406501" cy="815053"/>
                  <a:chOff x="9344354" y="3706544"/>
                  <a:chExt cx="1406501" cy="815053"/>
                </a:xfrm>
              </p:grpSpPr>
              <p:sp>
                <p:nvSpPr>
                  <p:cNvPr id="97" name="直方体 96"/>
                  <p:cNvSpPr/>
                  <p:nvPr/>
                </p:nvSpPr>
                <p:spPr>
                  <a:xfrm>
                    <a:off x="9344354" y="371369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8" name="直方体 9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9145094" y="3915460"/>
                  <a:ext cx="1406501" cy="815101"/>
                  <a:chOff x="9344354" y="3710916"/>
                  <a:chExt cx="1406501" cy="815101"/>
                </a:xfrm>
              </p:grpSpPr>
              <p:sp>
                <p:nvSpPr>
                  <p:cNvPr id="93" name="直方体 92"/>
                  <p:cNvSpPr/>
                  <p:nvPr/>
                </p:nvSpPr>
                <p:spPr>
                  <a:xfrm>
                    <a:off x="9344354" y="371091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9945434" y="371811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8" name="グループ化 57"/>
              <p:cNvGrpSpPr/>
              <p:nvPr/>
            </p:nvGrpSpPr>
            <p:grpSpPr>
              <a:xfrm>
                <a:off x="4584492" y="3778247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81" name="グループ化 8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87" name="直方体 8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直方体 8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2" name="グループ化 8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83" name="直方体 8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9" name="グループ化 58"/>
              <p:cNvGrpSpPr/>
              <p:nvPr/>
            </p:nvGrpSpPr>
            <p:grpSpPr>
              <a:xfrm>
                <a:off x="6178418" y="3373038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77" name="直方体 7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73" name="直方体 7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5791891" y="3773416"/>
                <a:ext cx="1605761" cy="1024017"/>
                <a:chOff x="9145094" y="3702124"/>
                <a:chExt cx="1605761" cy="1024017"/>
              </a:xfrm>
            </p:grpSpPr>
            <p:grpSp>
              <p:nvGrpSpPr>
                <p:cNvPr id="61" name="グループ化 6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67" name="直方体 6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9145094" y="3911088"/>
                  <a:ext cx="1406501" cy="815053"/>
                  <a:chOff x="9344354" y="3706544"/>
                  <a:chExt cx="1406501" cy="815053"/>
                </a:xfrm>
              </p:grpSpPr>
              <p:sp>
                <p:nvSpPr>
                  <p:cNvPr id="63" name="直方体 62"/>
                  <p:cNvSpPr/>
                  <p:nvPr/>
                </p:nvSpPr>
                <p:spPr>
                  <a:xfrm>
                    <a:off x="9344354" y="371369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直方体 6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sp>
        <p:nvSpPr>
          <p:cNvPr id="102" name="小波 101"/>
          <p:cNvSpPr/>
          <p:nvPr/>
        </p:nvSpPr>
        <p:spPr>
          <a:xfrm>
            <a:off x="4496425" y="3748675"/>
            <a:ext cx="3200132" cy="1344139"/>
          </a:xfrm>
          <a:prstGeom prst="doubleWav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573783" y="1427037"/>
            <a:ext cx="980500" cy="1172082"/>
            <a:chOff x="5609448" y="1438588"/>
            <a:chExt cx="980500" cy="1172082"/>
          </a:xfrm>
        </p:grpSpPr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448" y="1615239"/>
              <a:ext cx="980500" cy="995431"/>
            </a:xfrm>
            <a:prstGeom prst="rect">
              <a:avLst/>
            </a:prstGeom>
          </p:spPr>
        </p:pic>
        <p:pic>
          <p:nvPicPr>
            <p:cNvPr id="104" name="図 10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8889" l="7222" r="62778">
                          <a14:foregroundMark x1="12778" y1="30556" x2="12778" y2="30556"/>
                          <a14:foregroundMark x1="12778" y1="45000" x2="12778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9" t="22476" r="79947" b="46004"/>
            <a:stretch/>
          </p:blipFill>
          <p:spPr>
            <a:xfrm rot="5400000">
              <a:off x="5929618" y="1329766"/>
              <a:ext cx="322355" cy="540000"/>
            </a:xfrm>
            <a:prstGeom prst="rect">
              <a:avLst/>
            </a:prstGeom>
          </p:spPr>
        </p:pic>
      </p:grpSp>
      <p:sp>
        <p:nvSpPr>
          <p:cNvPr id="85" name="テキスト ボックス 84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4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154347" y="5232810"/>
            <a:ext cx="9883302" cy="145591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積まれるブロックに取り残されたプレイヤーが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死ねないなどのことがないように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確実に死ぬ</a:t>
            </a:r>
            <a:r>
              <a:rPr lang="ja-JP" altLang="en-US" sz="24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ダメージゾーン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を付けます。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ゲーム仕様②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3228779" y="3711032"/>
            <a:ext cx="805343" cy="16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3631450" y="3445688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607516" y="3980096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4606575" y="2678423"/>
            <a:ext cx="2522212" cy="1880956"/>
            <a:chOff x="4744673" y="2737423"/>
            <a:chExt cx="2171693" cy="1468877"/>
          </a:xfrm>
        </p:grpSpPr>
        <p:sp>
          <p:nvSpPr>
            <p:cNvPr id="18" name="星 12 17"/>
            <p:cNvSpPr/>
            <p:nvPr/>
          </p:nvSpPr>
          <p:spPr>
            <a:xfrm>
              <a:off x="4744673" y="2737423"/>
              <a:ext cx="1429966" cy="1468877"/>
            </a:xfrm>
            <a:prstGeom prst="star1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9"/>
            <p:cNvSpPr/>
            <p:nvPr/>
          </p:nvSpPr>
          <p:spPr>
            <a:xfrm>
              <a:off x="5364819" y="2737423"/>
              <a:ext cx="1551547" cy="139342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29" b="94571" l="3750" r="97625">
                        <a14:foregroundMark x1="28750" y1="15587" x2="24250" y2="26620"/>
                        <a14:foregroundMark x1="21500" y1="34326" x2="27500" y2="61471"/>
                        <a14:foregroundMark x1="30750" y1="38529" x2="18875" y2="61121"/>
                        <a14:foregroundMark x1="16875" y1="65849" x2="12125" y2="77933"/>
                        <a14:foregroundMark x1="28500" y1="66550" x2="36500" y2="82487"/>
                        <a14:foregroundMark x1="39125" y1="35727" x2="41750" y2="46235"/>
                        <a14:foregroundMark x1="18000" y1="35727" x2="9625" y2="2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745"/>
          <a:stretch/>
        </p:blipFill>
        <p:spPr>
          <a:xfrm>
            <a:off x="4005387" y="2890015"/>
            <a:ext cx="1119272" cy="1655528"/>
          </a:xfrm>
          <a:prstGeom prst="rect">
            <a:avLst/>
          </a:prstGeom>
        </p:spPr>
      </p:pic>
      <p:cxnSp>
        <p:nvCxnSpPr>
          <p:cNvPr id="19" name="直線コネクタ 18"/>
          <p:cNvCxnSpPr/>
          <p:nvPr/>
        </p:nvCxnSpPr>
        <p:spPr>
          <a:xfrm flipH="1" flipV="1">
            <a:off x="7330943" y="3092825"/>
            <a:ext cx="454327" cy="546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7330943" y="3605651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71710" y="3980097"/>
            <a:ext cx="460263" cy="969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241" b="91092" l="6140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85" t="11995"/>
          <a:stretch/>
        </p:blipFill>
        <p:spPr>
          <a:xfrm>
            <a:off x="7849027" y="2747965"/>
            <a:ext cx="1123733" cy="174187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5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54347" y="5232810"/>
            <a:ext cx="9883302" cy="145591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ブロックはプレイヤーと同じ高さのブロックだけ</a:t>
            </a:r>
            <a:r>
              <a:rPr lang="ja-JP" altLang="en-US" sz="24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タックル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そして、タックルしたブロックが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敵にぶつかると、ふっ飛ばす事ができます。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ゲーム仕様③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9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6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ゲーム仕様④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7" name="角丸四角形 206"/>
          <p:cNvSpPr/>
          <p:nvPr/>
        </p:nvSpPr>
        <p:spPr>
          <a:xfrm>
            <a:off x="5327508" y="1721797"/>
            <a:ext cx="6559691" cy="5038926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一定の高さに到達した場合、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天候による</a:t>
            </a:r>
            <a:r>
              <a:rPr lang="ja-JP" altLang="en-US" sz="2400" dirty="0" smtClean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お邪魔</a:t>
            </a:r>
            <a:endParaRPr lang="en-US" altLang="ja-JP" sz="2400" dirty="0" smtClean="0">
              <a:solidFill>
                <a:srgbClr val="00009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氷で床が滑る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、雷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が落ちてきて痺れる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などのお邪魔要素もあります。</a:t>
            </a:r>
            <a:endParaRPr lang="ja-JP" altLang="en-US" sz="2400" dirty="0"/>
          </a:p>
        </p:txBody>
      </p:sp>
      <p:sp>
        <p:nvSpPr>
          <p:cNvPr id="210" name="角丸四角形 209"/>
          <p:cNvSpPr/>
          <p:nvPr/>
        </p:nvSpPr>
        <p:spPr>
          <a:xfrm>
            <a:off x="6933735" y="1367352"/>
            <a:ext cx="3347236" cy="709386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天候ブロック</a:t>
            </a:r>
            <a:endParaRPr lang="ja-JP" altLang="en-US" sz="32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角丸四角形 183"/>
          <p:cNvSpPr/>
          <p:nvPr/>
        </p:nvSpPr>
        <p:spPr>
          <a:xfrm>
            <a:off x="243192" y="1721797"/>
            <a:ext cx="4663184" cy="5038926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には</a:t>
            </a:r>
            <a:r>
              <a:rPr lang="ja-JP" altLang="en-US" sz="24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特殊効果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があるものがあります。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高く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飛ばされたり、</a:t>
            </a:r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がおかしく</a:t>
            </a:r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なったり、</a:t>
            </a:r>
            <a:endParaRPr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壊れるブロックがあります。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25" name="グループ化 224"/>
          <p:cNvGrpSpPr/>
          <p:nvPr/>
        </p:nvGrpSpPr>
        <p:grpSpPr>
          <a:xfrm>
            <a:off x="1030167" y="2200788"/>
            <a:ext cx="3023260" cy="2384369"/>
            <a:chOff x="1030167" y="2200788"/>
            <a:chExt cx="3023260" cy="238436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054175" y="2200788"/>
              <a:ext cx="1171115" cy="1134251"/>
              <a:chOff x="5195012" y="3007790"/>
              <a:chExt cx="1801972" cy="1784341"/>
            </a:xfrm>
          </p:grpSpPr>
          <p:sp>
            <p:nvSpPr>
              <p:cNvPr id="9" name="直方体 8"/>
              <p:cNvSpPr/>
              <p:nvPr/>
            </p:nvSpPr>
            <p:spPr>
              <a:xfrm>
                <a:off x="5195012" y="3007790"/>
                <a:ext cx="1801972" cy="178434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226" y="3573172"/>
                <a:ext cx="871598" cy="1089498"/>
              </a:xfrm>
              <a:prstGeom prst="rect">
                <a:avLst/>
              </a:prstGeom>
            </p:spPr>
          </p:pic>
        </p:grpSp>
        <p:grpSp>
          <p:nvGrpSpPr>
            <p:cNvPr id="2" name="グループ化 1"/>
            <p:cNvGrpSpPr/>
            <p:nvPr/>
          </p:nvGrpSpPr>
          <p:grpSpPr>
            <a:xfrm>
              <a:off x="1030167" y="3447932"/>
              <a:ext cx="1150687" cy="1126875"/>
              <a:chOff x="1729019" y="3007790"/>
              <a:chExt cx="1801972" cy="1784341"/>
            </a:xfrm>
          </p:grpSpPr>
          <p:sp>
            <p:nvSpPr>
              <p:cNvPr id="8" name="直方体 7"/>
              <p:cNvSpPr/>
              <p:nvPr/>
            </p:nvSpPr>
            <p:spPr>
              <a:xfrm>
                <a:off x="1729019" y="3007790"/>
                <a:ext cx="1801972" cy="178434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5" name="図 1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4" b="89224" l="35345" r="784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71" r="24671"/>
              <a:stretch/>
            </p:blipFill>
            <p:spPr>
              <a:xfrm>
                <a:off x="2175972" y="3573172"/>
                <a:ext cx="445498" cy="1176772"/>
              </a:xfrm>
              <a:prstGeom prst="rect">
                <a:avLst/>
              </a:prstGeom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2884763" y="3418231"/>
              <a:ext cx="1168664" cy="1166926"/>
              <a:chOff x="8661005" y="2991959"/>
              <a:chExt cx="1866974" cy="1800172"/>
            </a:xfrm>
          </p:grpSpPr>
          <p:sp>
            <p:nvSpPr>
              <p:cNvPr id="10" name="直方体 9"/>
              <p:cNvSpPr/>
              <p:nvPr/>
            </p:nvSpPr>
            <p:spPr>
              <a:xfrm>
                <a:off x="8693508" y="3007790"/>
                <a:ext cx="1801972" cy="1784341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172" b="94828" l="1293" r="965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73036">
                <a:off x="9413459" y="2444103"/>
                <a:ext cx="544516" cy="1640227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1005" y="3543796"/>
                <a:ext cx="1394842" cy="1248335"/>
              </a:xfrm>
              <a:prstGeom prst="rect">
                <a:avLst/>
              </a:prstGeom>
            </p:spPr>
          </p:pic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8897" y="3398575"/>
                <a:ext cx="579082" cy="1248335"/>
              </a:xfrm>
              <a:prstGeom prst="rect">
                <a:avLst/>
              </a:prstGeom>
            </p:spPr>
          </p:pic>
        </p:grpSp>
      </p:grpSp>
      <p:sp>
        <p:nvSpPr>
          <p:cNvPr id="211" name="角丸四角形 210"/>
          <p:cNvSpPr/>
          <p:nvPr/>
        </p:nvSpPr>
        <p:spPr>
          <a:xfrm>
            <a:off x="931070" y="1367104"/>
            <a:ext cx="3302622" cy="709386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特殊ブロック</a:t>
            </a:r>
            <a:endParaRPr lang="ja-JP" altLang="en-US" sz="32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27" name="グループ化 226"/>
          <p:cNvGrpSpPr/>
          <p:nvPr/>
        </p:nvGrpSpPr>
        <p:grpSpPr>
          <a:xfrm>
            <a:off x="8999968" y="2044496"/>
            <a:ext cx="2555020" cy="2775846"/>
            <a:chOff x="8999968" y="2044496"/>
            <a:chExt cx="2555020" cy="2775846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8999968" y="2970063"/>
              <a:ext cx="1985581" cy="1850279"/>
              <a:chOff x="4496569" y="2275826"/>
              <a:chExt cx="3200577" cy="2578837"/>
            </a:xfrm>
          </p:grpSpPr>
          <p:grpSp>
            <p:nvGrpSpPr>
              <p:cNvPr id="25" name="グループ化 24"/>
              <p:cNvGrpSpPr/>
              <p:nvPr/>
            </p:nvGrpSpPr>
            <p:grpSpPr>
              <a:xfrm>
                <a:off x="4496569" y="2901050"/>
                <a:ext cx="3200577" cy="1953613"/>
                <a:chOff x="4584492" y="2751581"/>
                <a:chExt cx="3200577" cy="1953613"/>
              </a:xfrm>
            </p:grpSpPr>
            <p:grpSp>
              <p:nvGrpSpPr>
                <p:cNvPr id="55" name="グループ化 54"/>
                <p:cNvGrpSpPr/>
                <p:nvPr/>
              </p:nvGrpSpPr>
              <p:grpSpPr>
                <a:xfrm>
                  <a:off x="4981285" y="2751581"/>
                  <a:ext cx="1606651" cy="1626510"/>
                  <a:chOff x="9145094" y="3092476"/>
                  <a:chExt cx="1606651" cy="1626510"/>
                </a:xfrm>
              </p:grpSpPr>
              <p:grpSp>
                <p:nvGrpSpPr>
                  <p:cNvPr id="89" name="グループ化 88"/>
                  <p:cNvGrpSpPr/>
                  <p:nvPr/>
                </p:nvGrpSpPr>
                <p:grpSpPr>
                  <a:xfrm>
                    <a:off x="9344354" y="3092476"/>
                    <a:ext cx="1407391" cy="1421966"/>
                    <a:chOff x="9344354" y="3092476"/>
                    <a:chExt cx="1407391" cy="1421966"/>
                  </a:xfrm>
                </p:grpSpPr>
                <p:sp>
                  <p:nvSpPr>
                    <p:cNvPr id="95" name="直方体 94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6" name="直方体 95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7" name="直方体 96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8" name="直方体 97"/>
                    <p:cNvSpPr/>
                    <p:nvPr/>
                  </p:nvSpPr>
                  <p:spPr>
                    <a:xfrm>
                      <a:off x="9946324" y="309582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90" name="グループ化 89"/>
                  <p:cNvGrpSpPr/>
                  <p:nvPr/>
                </p:nvGrpSpPr>
                <p:grpSpPr>
                  <a:xfrm>
                    <a:off x="9145094" y="3297020"/>
                    <a:ext cx="1407391" cy="1421966"/>
                    <a:chOff x="9344354" y="3092476"/>
                    <a:chExt cx="1407391" cy="1421966"/>
                  </a:xfrm>
                </p:grpSpPr>
                <p:sp>
                  <p:nvSpPr>
                    <p:cNvPr id="91" name="直方体 90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2" name="直方体 91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3" name="直方体 92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4" name="直方体 93"/>
                    <p:cNvSpPr/>
                    <p:nvPr/>
                  </p:nvSpPr>
                  <p:spPr>
                    <a:xfrm>
                      <a:off x="9946324" y="309582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56" name="グループ化 55"/>
                <p:cNvGrpSpPr/>
                <p:nvPr/>
              </p:nvGrpSpPr>
              <p:grpSpPr>
                <a:xfrm>
                  <a:off x="4584492" y="3168599"/>
                  <a:ext cx="1606651" cy="1529715"/>
                  <a:chOff x="9145094" y="3092476"/>
                  <a:chExt cx="1606651" cy="1529715"/>
                </a:xfrm>
              </p:grpSpPr>
              <p:grpSp>
                <p:nvGrpSpPr>
                  <p:cNvPr id="79" name="グループ化 78"/>
                  <p:cNvGrpSpPr/>
                  <p:nvPr/>
                </p:nvGrpSpPr>
                <p:grpSpPr>
                  <a:xfrm>
                    <a:off x="9344354" y="3092476"/>
                    <a:ext cx="1407391" cy="1421966"/>
                    <a:chOff x="9344354" y="3092476"/>
                    <a:chExt cx="1407391" cy="1421966"/>
                  </a:xfrm>
                </p:grpSpPr>
                <p:sp>
                  <p:nvSpPr>
                    <p:cNvPr id="85" name="直方体 84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6" name="直方体 85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7" name="直方体 86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8" name="直方体 87"/>
                    <p:cNvSpPr/>
                    <p:nvPr/>
                  </p:nvSpPr>
                  <p:spPr>
                    <a:xfrm>
                      <a:off x="9946324" y="309582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80" name="グループ化 79"/>
                  <p:cNvGrpSpPr/>
                  <p:nvPr/>
                </p:nvGrpSpPr>
                <p:grpSpPr>
                  <a:xfrm>
                    <a:off x="9145094" y="3200228"/>
                    <a:ext cx="1407391" cy="1421963"/>
                    <a:chOff x="9344354" y="2995684"/>
                    <a:chExt cx="1407391" cy="1421963"/>
                  </a:xfrm>
                </p:grpSpPr>
                <p:sp>
                  <p:nvSpPr>
                    <p:cNvPr id="81" name="直方体 80"/>
                    <p:cNvSpPr/>
                    <p:nvPr/>
                  </p:nvSpPr>
                  <p:spPr>
                    <a:xfrm>
                      <a:off x="9344354" y="3605327"/>
                      <a:ext cx="805421" cy="80790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2" name="直方体 81"/>
                    <p:cNvSpPr/>
                    <p:nvPr/>
                  </p:nvSpPr>
                  <p:spPr>
                    <a:xfrm>
                      <a:off x="9945435" y="360974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3" name="直方体 82"/>
                    <p:cNvSpPr/>
                    <p:nvPr/>
                  </p:nvSpPr>
                  <p:spPr>
                    <a:xfrm>
                      <a:off x="9344354" y="2995684"/>
                      <a:ext cx="805421" cy="807899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4" name="直方体 83"/>
                    <p:cNvSpPr/>
                    <p:nvPr/>
                  </p:nvSpPr>
                  <p:spPr>
                    <a:xfrm>
                      <a:off x="9946324" y="299903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57" name="グループ化 56"/>
                <p:cNvGrpSpPr/>
                <p:nvPr/>
              </p:nvGrpSpPr>
              <p:grpSpPr>
                <a:xfrm>
                  <a:off x="6178418" y="2763390"/>
                  <a:ext cx="1606651" cy="1626510"/>
                  <a:chOff x="9145094" y="3092476"/>
                  <a:chExt cx="1606651" cy="1626510"/>
                </a:xfrm>
              </p:grpSpPr>
              <p:grpSp>
                <p:nvGrpSpPr>
                  <p:cNvPr id="69" name="グループ化 68"/>
                  <p:cNvGrpSpPr/>
                  <p:nvPr/>
                </p:nvGrpSpPr>
                <p:grpSpPr>
                  <a:xfrm>
                    <a:off x="9344354" y="3092476"/>
                    <a:ext cx="1407391" cy="1421966"/>
                    <a:chOff x="9344354" y="3092476"/>
                    <a:chExt cx="1407391" cy="1421966"/>
                  </a:xfrm>
                </p:grpSpPr>
                <p:sp>
                  <p:nvSpPr>
                    <p:cNvPr id="75" name="直方体 74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6" name="直方体 75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7" name="直方体 76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8" name="直方体 77"/>
                    <p:cNvSpPr/>
                    <p:nvPr/>
                  </p:nvSpPr>
                  <p:spPr>
                    <a:xfrm>
                      <a:off x="9946324" y="309582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0" name="グループ化 69"/>
                  <p:cNvGrpSpPr/>
                  <p:nvPr/>
                </p:nvGrpSpPr>
                <p:grpSpPr>
                  <a:xfrm>
                    <a:off x="9145094" y="3297020"/>
                    <a:ext cx="1407391" cy="1421966"/>
                    <a:chOff x="9344354" y="3092476"/>
                    <a:chExt cx="1407391" cy="1421966"/>
                  </a:xfrm>
                </p:grpSpPr>
                <p:sp>
                  <p:nvSpPr>
                    <p:cNvPr id="71" name="直方体 70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2" name="直方体 71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3" name="直方体 72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4" name="直方体 73"/>
                    <p:cNvSpPr/>
                    <p:nvPr/>
                  </p:nvSpPr>
                  <p:spPr>
                    <a:xfrm>
                      <a:off x="9946324" y="309582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58" name="グループ化 57"/>
                <p:cNvGrpSpPr/>
                <p:nvPr/>
              </p:nvGrpSpPr>
              <p:grpSpPr>
                <a:xfrm>
                  <a:off x="5791891" y="3150989"/>
                  <a:ext cx="1606651" cy="1554205"/>
                  <a:chOff x="9145094" y="3079697"/>
                  <a:chExt cx="1606651" cy="1554205"/>
                </a:xfrm>
              </p:grpSpPr>
              <p:grpSp>
                <p:nvGrpSpPr>
                  <p:cNvPr id="59" name="グループ化 58"/>
                  <p:cNvGrpSpPr/>
                  <p:nvPr/>
                </p:nvGrpSpPr>
                <p:grpSpPr>
                  <a:xfrm>
                    <a:off x="9344354" y="3079697"/>
                    <a:ext cx="1407391" cy="1430325"/>
                    <a:chOff x="9344354" y="3079697"/>
                    <a:chExt cx="1407391" cy="1430325"/>
                  </a:xfrm>
                </p:grpSpPr>
                <p:sp>
                  <p:nvSpPr>
                    <p:cNvPr id="65" name="直方体 64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6" name="直方体 65"/>
                    <p:cNvSpPr/>
                    <p:nvPr/>
                  </p:nvSpPr>
                  <p:spPr>
                    <a:xfrm>
                      <a:off x="9945435" y="3690412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7" name="直方体 66"/>
                    <p:cNvSpPr/>
                    <p:nvPr/>
                  </p:nvSpPr>
                  <p:spPr>
                    <a:xfrm>
                      <a:off x="9344354" y="3092476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8" name="直方体 67"/>
                    <p:cNvSpPr/>
                    <p:nvPr/>
                  </p:nvSpPr>
                  <p:spPr>
                    <a:xfrm>
                      <a:off x="9946324" y="307969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60" name="グループ化 59"/>
                  <p:cNvGrpSpPr/>
                  <p:nvPr/>
                </p:nvGrpSpPr>
                <p:grpSpPr>
                  <a:xfrm>
                    <a:off x="9145094" y="3200228"/>
                    <a:ext cx="1407391" cy="1433674"/>
                    <a:chOff x="9344354" y="2995684"/>
                    <a:chExt cx="1407391" cy="1433674"/>
                  </a:xfrm>
                </p:grpSpPr>
                <p:sp>
                  <p:nvSpPr>
                    <p:cNvPr id="61" name="直方体 60"/>
                    <p:cNvSpPr/>
                    <p:nvPr/>
                  </p:nvSpPr>
                  <p:spPr>
                    <a:xfrm>
                      <a:off x="9344354" y="3621462"/>
                      <a:ext cx="805421" cy="807896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直方体 61"/>
                    <p:cNvSpPr/>
                    <p:nvPr/>
                  </p:nvSpPr>
                  <p:spPr>
                    <a:xfrm>
                      <a:off x="9945435" y="360974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直方体 62"/>
                    <p:cNvSpPr/>
                    <p:nvPr/>
                  </p:nvSpPr>
                  <p:spPr>
                    <a:xfrm>
                      <a:off x="9344354" y="2995684"/>
                      <a:ext cx="805421" cy="80790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4" name="直方体 63"/>
                    <p:cNvSpPr/>
                    <p:nvPr/>
                  </p:nvSpPr>
                  <p:spPr>
                    <a:xfrm>
                      <a:off x="9946324" y="299903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4497013" y="2275826"/>
                <a:ext cx="3199687" cy="1337082"/>
                <a:chOff x="4584492" y="3361229"/>
                <a:chExt cx="3199687" cy="1337082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4981285" y="3361229"/>
                  <a:ext cx="1605761" cy="984596"/>
                  <a:chOff x="9145094" y="3702124"/>
                  <a:chExt cx="1605761" cy="984596"/>
                </a:xfrm>
              </p:grpSpPr>
              <p:grpSp>
                <p:nvGrpSpPr>
                  <p:cNvPr id="49" name="グループ化 48"/>
                  <p:cNvGrpSpPr/>
                  <p:nvPr/>
                </p:nvGrpSpPr>
                <p:grpSpPr>
                  <a:xfrm>
                    <a:off x="9344354" y="3702124"/>
                    <a:ext cx="1406501" cy="812318"/>
                    <a:chOff x="9344354" y="3702124"/>
                    <a:chExt cx="1406501" cy="812318"/>
                  </a:xfrm>
                </p:grpSpPr>
                <p:sp>
                  <p:nvSpPr>
                    <p:cNvPr id="53" name="直方体 52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4" name="直方体 53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0" name="グループ化 49"/>
                  <p:cNvGrpSpPr/>
                  <p:nvPr/>
                </p:nvGrpSpPr>
                <p:grpSpPr>
                  <a:xfrm>
                    <a:off x="9145094" y="3874402"/>
                    <a:ext cx="1406501" cy="812318"/>
                    <a:chOff x="9344354" y="3669858"/>
                    <a:chExt cx="1406501" cy="812318"/>
                  </a:xfrm>
                </p:grpSpPr>
                <p:sp>
                  <p:nvSpPr>
                    <p:cNvPr id="51" name="直方体 50"/>
                    <p:cNvSpPr/>
                    <p:nvPr/>
                  </p:nvSpPr>
                  <p:spPr>
                    <a:xfrm>
                      <a:off x="9344354" y="3669858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直方体 51"/>
                    <p:cNvSpPr/>
                    <p:nvPr/>
                  </p:nvSpPr>
                  <p:spPr>
                    <a:xfrm>
                      <a:off x="9945435" y="3674279"/>
                      <a:ext cx="805420" cy="807897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28" name="グループ化 27"/>
                <p:cNvGrpSpPr/>
                <p:nvPr/>
              </p:nvGrpSpPr>
              <p:grpSpPr>
                <a:xfrm>
                  <a:off x="4584492" y="3702002"/>
                  <a:ext cx="1605761" cy="996309"/>
                  <a:chOff x="9145094" y="3625879"/>
                  <a:chExt cx="1605761" cy="996309"/>
                </a:xfrm>
              </p:grpSpPr>
              <p:grpSp>
                <p:nvGrpSpPr>
                  <p:cNvPr id="43" name="グループ化 42"/>
                  <p:cNvGrpSpPr/>
                  <p:nvPr/>
                </p:nvGrpSpPr>
                <p:grpSpPr>
                  <a:xfrm>
                    <a:off x="9344354" y="3625879"/>
                    <a:ext cx="1406501" cy="819611"/>
                    <a:chOff x="9344354" y="3625879"/>
                    <a:chExt cx="1406501" cy="819611"/>
                  </a:xfrm>
                </p:grpSpPr>
                <p:sp>
                  <p:nvSpPr>
                    <p:cNvPr id="47" name="直方体 46"/>
                    <p:cNvSpPr/>
                    <p:nvPr/>
                  </p:nvSpPr>
                  <p:spPr>
                    <a:xfrm>
                      <a:off x="9344354" y="3637592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8" name="直方体 47"/>
                    <p:cNvSpPr/>
                    <p:nvPr/>
                  </p:nvSpPr>
                  <p:spPr>
                    <a:xfrm>
                      <a:off x="9945435" y="3625879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4" name="グループ化 43"/>
                  <p:cNvGrpSpPr/>
                  <p:nvPr/>
                </p:nvGrpSpPr>
                <p:grpSpPr>
                  <a:xfrm>
                    <a:off x="9145094" y="3809870"/>
                    <a:ext cx="1406501" cy="812318"/>
                    <a:chOff x="9344354" y="3605326"/>
                    <a:chExt cx="1406501" cy="812318"/>
                  </a:xfrm>
                </p:grpSpPr>
                <p:sp>
                  <p:nvSpPr>
                    <p:cNvPr id="45" name="直方体 44"/>
                    <p:cNvSpPr/>
                    <p:nvPr/>
                  </p:nvSpPr>
                  <p:spPr>
                    <a:xfrm>
                      <a:off x="9344354" y="3605326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6" name="直方体 45"/>
                    <p:cNvSpPr/>
                    <p:nvPr/>
                  </p:nvSpPr>
                  <p:spPr>
                    <a:xfrm>
                      <a:off x="9945435" y="3609747"/>
                      <a:ext cx="805420" cy="807897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29" name="グループ化 28"/>
                <p:cNvGrpSpPr/>
                <p:nvPr/>
              </p:nvGrpSpPr>
              <p:grpSpPr>
                <a:xfrm>
                  <a:off x="6178418" y="3373038"/>
                  <a:ext cx="1605761" cy="984596"/>
                  <a:chOff x="9145094" y="3702124"/>
                  <a:chExt cx="1605761" cy="984596"/>
                </a:xfrm>
              </p:grpSpPr>
              <p:grpSp>
                <p:nvGrpSpPr>
                  <p:cNvPr id="37" name="グループ化 36"/>
                  <p:cNvGrpSpPr/>
                  <p:nvPr/>
                </p:nvGrpSpPr>
                <p:grpSpPr>
                  <a:xfrm>
                    <a:off x="9344354" y="3702124"/>
                    <a:ext cx="1406501" cy="812318"/>
                    <a:chOff x="9344354" y="3702124"/>
                    <a:chExt cx="1406501" cy="812318"/>
                  </a:xfrm>
                </p:grpSpPr>
                <p:sp>
                  <p:nvSpPr>
                    <p:cNvPr id="41" name="直方体 40"/>
                    <p:cNvSpPr/>
                    <p:nvPr/>
                  </p:nvSpPr>
                  <p:spPr>
                    <a:xfrm>
                      <a:off x="9344354" y="370212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2" name="直方体 41"/>
                    <p:cNvSpPr/>
                    <p:nvPr/>
                  </p:nvSpPr>
                  <p:spPr>
                    <a:xfrm>
                      <a:off x="9945434" y="370654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38" name="グループ化 37"/>
                  <p:cNvGrpSpPr/>
                  <p:nvPr/>
                </p:nvGrpSpPr>
                <p:grpSpPr>
                  <a:xfrm>
                    <a:off x="9145094" y="3874402"/>
                    <a:ext cx="1406501" cy="812318"/>
                    <a:chOff x="9344354" y="3669858"/>
                    <a:chExt cx="1406501" cy="812318"/>
                  </a:xfrm>
                </p:grpSpPr>
                <p:sp>
                  <p:nvSpPr>
                    <p:cNvPr id="39" name="直方体 38"/>
                    <p:cNvSpPr/>
                    <p:nvPr/>
                  </p:nvSpPr>
                  <p:spPr>
                    <a:xfrm>
                      <a:off x="9344354" y="3669858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0" name="直方体 39"/>
                    <p:cNvSpPr/>
                    <p:nvPr/>
                  </p:nvSpPr>
                  <p:spPr>
                    <a:xfrm>
                      <a:off x="9945435" y="3674279"/>
                      <a:ext cx="805420" cy="807897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0" name="グループ化 29"/>
                <p:cNvGrpSpPr/>
                <p:nvPr/>
              </p:nvGrpSpPr>
              <p:grpSpPr>
                <a:xfrm>
                  <a:off x="5791891" y="3708884"/>
                  <a:ext cx="1605761" cy="984596"/>
                  <a:chOff x="9145094" y="3637592"/>
                  <a:chExt cx="1605761" cy="984596"/>
                </a:xfrm>
              </p:grpSpPr>
              <p:grpSp>
                <p:nvGrpSpPr>
                  <p:cNvPr id="31" name="グループ化 30"/>
                  <p:cNvGrpSpPr/>
                  <p:nvPr/>
                </p:nvGrpSpPr>
                <p:grpSpPr>
                  <a:xfrm>
                    <a:off x="9344354" y="3637592"/>
                    <a:ext cx="1406501" cy="812318"/>
                    <a:chOff x="9344354" y="3637592"/>
                    <a:chExt cx="1406501" cy="812318"/>
                  </a:xfrm>
                </p:grpSpPr>
                <p:sp>
                  <p:nvSpPr>
                    <p:cNvPr id="35" name="直方体 34"/>
                    <p:cNvSpPr/>
                    <p:nvPr/>
                  </p:nvSpPr>
                  <p:spPr>
                    <a:xfrm>
                      <a:off x="9344354" y="3637592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" name="直方体 35"/>
                    <p:cNvSpPr/>
                    <p:nvPr/>
                  </p:nvSpPr>
                  <p:spPr>
                    <a:xfrm>
                      <a:off x="9945435" y="3642012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32" name="グループ化 31"/>
                  <p:cNvGrpSpPr/>
                  <p:nvPr/>
                </p:nvGrpSpPr>
                <p:grpSpPr>
                  <a:xfrm>
                    <a:off x="9145094" y="3809870"/>
                    <a:ext cx="1406501" cy="812318"/>
                    <a:chOff x="9344354" y="3605326"/>
                    <a:chExt cx="1406501" cy="812318"/>
                  </a:xfrm>
                </p:grpSpPr>
                <p:sp>
                  <p:nvSpPr>
                    <p:cNvPr id="33" name="直方体 32"/>
                    <p:cNvSpPr/>
                    <p:nvPr/>
                  </p:nvSpPr>
                  <p:spPr>
                    <a:xfrm>
                      <a:off x="9344354" y="3605326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" name="直方体 33"/>
                    <p:cNvSpPr/>
                    <p:nvPr/>
                  </p:nvSpPr>
                  <p:spPr>
                    <a:xfrm>
                      <a:off x="9945435" y="3609746"/>
                      <a:ext cx="805420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669" flipH="1">
              <a:off x="10302315" y="2044496"/>
              <a:ext cx="1252673" cy="1032361"/>
            </a:xfrm>
            <a:prstGeom prst="rect">
              <a:avLst/>
            </a:prstGeom>
          </p:spPr>
        </p:pic>
        <p:grpSp>
          <p:nvGrpSpPr>
            <p:cNvPr id="226" name="グループ化 225"/>
            <p:cNvGrpSpPr/>
            <p:nvPr/>
          </p:nvGrpSpPr>
          <p:grpSpPr>
            <a:xfrm>
              <a:off x="9119458" y="2978536"/>
              <a:ext cx="1871785" cy="1803936"/>
              <a:chOff x="8973872" y="3012758"/>
              <a:chExt cx="1871785" cy="1803936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>
                            <a14:foregroundMark x1="2297" y1="17838" x2="8108" y2="25135"/>
                            <a14:foregroundMark x1="34797" y1="24685" x2="41081" y2="19550"/>
                            <a14:foregroundMark x1="41419" y1="31171" x2="41419" y2="31171"/>
                            <a14:foregroundMark x1="41554" y1="32883" x2="42500" y2="34054"/>
                            <a14:foregroundMark x1="9595" y1="34324" x2="7027" y2="38559"/>
                            <a14:foregroundMark x1="12162" y1="56577" x2="10811" y2="58018"/>
                            <a14:foregroundMark x1="43108" y1="70180" x2="43108" y2="72613"/>
                            <a14:foregroundMark x1="55676" y1="66486" x2="56824" y2="71622"/>
                            <a14:foregroundMark x1="53649" y1="44955" x2="54797" y2="47117"/>
                            <a14:foregroundMark x1="46419" y1="46126" x2="46419" y2="46126"/>
                            <a14:foregroundMark x1="47703" y1="46486" x2="47703" y2="46486"/>
                            <a14:foregroundMark x1="60338" y1="77297" x2="61757" y2="80811"/>
                            <a14:foregroundMark x1="43311" y1="82703" x2="44189" y2="88108"/>
                            <a14:foregroundMark x1="80270" y1="15495" x2="83041" y2="12342"/>
                            <a14:foregroundMark x1="83514" y1="7838" x2="82365" y2="7207"/>
                            <a14:foregroundMark x1="77905" y1="18288" x2="77365" y2="19009"/>
                            <a14:foregroundMark x1="89189" y1="69820" x2="82703" y2="97297"/>
                            <a14:foregroundMark x1="84392" y1="66847" x2="79527" y2="62162"/>
                            <a14:backgroundMark x1="17365" y1="70360" x2="18446" y2="75315"/>
                            <a14:backgroundMark x1="24324" y1="69459" x2="25541" y2="88829"/>
                            <a14:backgroundMark x1="28041" y1="8649" x2="28243" y2="19820"/>
                            <a14:backgroundMark x1="59527" y1="18829" x2="66284" y2="50180"/>
                            <a14:backgroundMark x1="50338" y1="83694" x2="50811" y2="95045"/>
                            <a14:backgroundMark x1="49054" y1="54324" x2="47770" y2="60270"/>
                            <a14:backgroundMark x1="19932" y1="10811" x2="25676" y2="23153"/>
                            <a14:backgroundMark x1="46419" y1="8198" x2="67905" y2="1802"/>
                            <a14:backgroundMark x1="1216" y1="31351" x2="9932" y2="30360"/>
                            <a14:backgroundMark x1="2500" y1="96126" x2="4054" y2="97568"/>
                            <a14:backgroundMark x1="45541" y1="50901" x2="49189" y2="50631"/>
                            <a14:backgroundMark x1="85878" y1="3423" x2="68784" y2="14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3872" y="3325206"/>
                <a:ext cx="1522918" cy="1491488"/>
              </a:xfrm>
              <a:prstGeom prst="rect">
                <a:avLst/>
              </a:prstGeom>
            </p:spPr>
          </p:pic>
          <p:pic>
            <p:nvPicPr>
              <p:cNvPr id="219" name="図 2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>
                            <a14:foregroundMark x1="2297" y1="17838" x2="8108" y2="25135"/>
                            <a14:foregroundMark x1="34797" y1="24685" x2="41081" y2="19550"/>
                            <a14:foregroundMark x1="41419" y1="31171" x2="41419" y2="31171"/>
                            <a14:foregroundMark x1="41554" y1="32883" x2="42500" y2="34054"/>
                            <a14:foregroundMark x1="9595" y1="34324" x2="7027" y2="38559"/>
                            <a14:foregroundMark x1="12162" y1="56577" x2="10811" y2="58018"/>
                            <a14:foregroundMark x1="43108" y1="70180" x2="43108" y2="72613"/>
                            <a14:foregroundMark x1="55676" y1="66486" x2="56824" y2="71622"/>
                            <a14:foregroundMark x1="53649" y1="44955" x2="54797" y2="47117"/>
                            <a14:foregroundMark x1="46419" y1="46126" x2="46419" y2="46126"/>
                            <a14:foregroundMark x1="47703" y1="46486" x2="47703" y2="46486"/>
                            <a14:foregroundMark x1="60338" y1="77297" x2="61757" y2="80811"/>
                            <a14:foregroundMark x1="43311" y1="82703" x2="44189" y2="88108"/>
                            <a14:foregroundMark x1="80270" y1="15495" x2="83041" y2="12342"/>
                            <a14:foregroundMark x1="83514" y1="7838" x2="82365" y2="7207"/>
                            <a14:foregroundMark x1="77905" y1="18288" x2="77365" y2="19009"/>
                            <a14:foregroundMark x1="89189" y1="69820" x2="82703" y2="97297"/>
                            <a14:foregroundMark x1="84392" y1="66847" x2="79527" y2="62162"/>
                            <a14:backgroundMark x1="17365" y1="70360" x2="18446" y2="75315"/>
                            <a14:backgroundMark x1="24324" y1="69459" x2="25541" y2="88829"/>
                            <a14:backgroundMark x1="28041" y1="8649" x2="28243" y2="19820"/>
                            <a14:backgroundMark x1="59527" y1="18829" x2="66284" y2="50180"/>
                            <a14:backgroundMark x1="50338" y1="83694" x2="50811" y2="95045"/>
                            <a14:backgroundMark x1="49054" y1="54324" x2="47770" y2="60270"/>
                            <a14:backgroundMark x1="19932" y1="10811" x2="25676" y2="23153"/>
                            <a14:backgroundMark x1="46419" y1="8198" x2="67905" y2="1802"/>
                            <a14:backgroundMark x1="1216" y1="31351" x2="9932" y2="30360"/>
                            <a14:backgroundMark x1="2500" y1="96126" x2="4054" y2="97568"/>
                            <a14:backgroundMark x1="45541" y1="50901" x2="49189" y2="50631"/>
                            <a14:backgroundMark x1="85878" y1="3423" x2="68784" y2="14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24736">
                <a:off x="9236267" y="3002576"/>
                <a:ext cx="1599208" cy="1619572"/>
              </a:xfrm>
              <a:prstGeom prst="rect">
                <a:avLst/>
              </a:prstGeom>
            </p:spPr>
          </p:pic>
        </p:grpSp>
      </p:grpSp>
      <p:grpSp>
        <p:nvGrpSpPr>
          <p:cNvPr id="223" name="グループ化 222"/>
          <p:cNvGrpSpPr/>
          <p:nvPr/>
        </p:nvGrpSpPr>
        <p:grpSpPr>
          <a:xfrm>
            <a:off x="6044675" y="2687597"/>
            <a:ext cx="2367706" cy="2202760"/>
            <a:chOff x="6044675" y="2687597"/>
            <a:chExt cx="2367706" cy="2202760"/>
          </a:xfrm>
        </p:grpSpPr>
        <p:grpSp>
          <p:nvGrpSpPr>
            <p:cNvPr id="99" name="グループ化 98"/>
            <p:cNvGrpSpPr/>
            <p:nvPr/>
          </p:nvGrpSpPr>
          <p:grpSpPr>
            <a:xfrm>
              <a:off x="6044675" y="2687597"/>
              <a:ext cx="2367706" cy="2202760"/>
              <a:chOff x="1605979" y="1964811"/>
              <a:chExt cx="3688736" cy="2887971"/>
            </a:xfrm>
          </p:grpSpPr>
          <p:grpSp>
            <p:nvGrpSpPr>
              <p:cNvPr id="100" name="グループ化 99"/>
              <p:cNvGrpSpPr/>
              <p:nvPr/>
            </p:nvGrpSpPr>
            <p:grpSpPr>
              <a:xfrm>
                <a:off x="2094138" y="2184030"/>
                <a:ext cx="3200577" cy="2668752"/>
                <a:chOff x="4496569" y="2275826"/>
                <a:chExt cx="3200577" cy="2668752"/>
              </a:xfrm>
            </p:grpSpPr>
            <p:grpSp>
              <p:nvGrpSpPr>
                <p:cNvPr id="110" name="グループ化 109"/>
                <p:cNvGrpSpPr/>
                <p:nvPr/>
              </p:nvGrpSpPr>
              <p:grpSpPr>
                <a:xfrm>
                  <a:off x="4496569" y="2901050"/>
                  <a:ext cx="3200577" cy="2043528"/>
                  <a:chOff x="4584492" y="2751581"/>
                  <a:chExt cx="3200577" cy="2043528"/>
                </a:xfrm>
              </p:grpSpPr>
              <p:grpSp>
                <p:nvGrpSpPr>
                  <p:cNvPr id="140" name="グループ化 139"/>
                  <p:cNvGrpSpPr/>
                  <p:nvPr/>
                </p:nvGrpSpPr>
                <p:grpSpPr>
                  <a:xfrm>
                    <a:off x="4981285" y="2751581"/>
                    <a:ext cx="1606651" cy="1626510"/>
                    <a:chOff x="9145094" y="3092476"/>
                    <a:chExt cx="1606651" cy="1626510"/>
                  </a:xfrm>
                </p:grpSpPr>
                <p:grpSp>
                  <p:nvGrpSpPr>
                    <p:cNvPr id="174" name="グループ化 173"/>
                    <p:cNvGrpSpPr/>
                    <p:nvPr/>
                  </p:nvGrpSpPr>
                  <p:grpSpPr>
                    <a:xfrm>
                      <a:off x="9344354" y="3092476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80" name="直方体 17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1" name="直方体 18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2" name="直方体 181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3" name="直方体 182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75" name="グループ化 174"/>
                    <p:cNvGrpSpPr/>
                    <p:nvPr/>
                  </p:nvGrpSpPr>
                  <p:grpSpPr>
                    <a:xfrm>
                      <a:off x="9145094" y="3297020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76" name="直方体 17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7" name="直方体 17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8" name="直方体 177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9" name="直方体 178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41" name="グループ化 140"/>
                  <p:cNvGrpSpPr/>
                  <p:nvPr/>
                </p:nvGrpSpPr>
                <p:grpSpPr>
                  <a:xfrm>
                    <a:off x="4584492" y="3168599"/>
                    <a:ext cx="1606651" cy="1626510"/>
                    <a:chOff x="9145094" y="3092476"/>
                    <a:chExt cx="1606651" cy="1626510"/>
                  </a:xfrm>
                </p:grpSpPr>
                <p:grpSp>
                  <p:nvGrpSpPr>
                    <p:cNvPr id="164" name="グループ化 163"/>
                    <p:cNvGrpSpPr/>
                    <p:nvPr/>
                  </p:nvGrpSpPr>
                  <p:grpSpPr>
                    <a:xfrm>
                      <a:off x="9344354" y="3092476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70" name="直方体 16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1" name="直方体 17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2" name="直方体 171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3" name="直方体 172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65" name="グループ化 164"/>
                    <p:cNvGrpSpPr/>
                    <p:nvPr/>
                  </p:nvGrpSpPr>
                  <p:grpSpPr>
                    <a:xfrm>
                      <a:off x="9145094" y="3297020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66" name="直方体 16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7" name="直方体 16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8" name="直方体 167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9" name="直方体 168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42" name="グループ化 141"/>
                  <p:cNvGrpSpPr/>
                  <p:nvPr/>
                </p:nvGrpSpPr>
                <p:grpSpPr>
                  <a:xfrm>
                    <a:off x="6178418" y="2763390"/>
                    <a:ext cx="1606651" cy="1626510"/>
                    <a:chOff x="9145094" y="3092476"/>
                    <a:chExt cx="1606651" cy="1626510"/>
                  </a:xfrm>
                </p:grpSpPr>
                <p:grpSp>
                  <p:nvGrpSpPr>
                    <p:cNvPr id="154" name="グループ化 153"/>
                    <p:cNvGrpSpPr/>
                    <p:nvPr/>
                  </p:nvGrpSpPr>
                  <p:grpSpPr>
                    <a:xfrm>
                      <a:off x="9344354" y="3092476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60" name="直方体 15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1" name="直方体 16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2" name="直方体 161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3" name="直方体 162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55" name="グループ化 154"/>
                    <p:cNvGrpSpPr/>
                    <p:nvPr/>
                  </p:nvGrpSpPr>
                  <p:grpSpPr>
                    <a:xfrm>
                      <a:off x="9145094" y="3297020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56" name="直方体 15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7" name="直方体 15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8" name="直方体 157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9" name="直方体 158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43" name="グループ化 142"/>
                  <p:cNvGrpSpPr/>
                  <p:nvPr/>
                </p:nvGrpSpPr>
                <p:grpSpPr>
                  <a:xfrm>
                    <a:off x="5791891" y="3163768"/>
                    <a:ext cx="1606651" cy="1626510"/>
                    <a:chOff x="9145094" y="3092476"/>
                    <a:chExt cx="1606651" cy="1626510"/>
                  </a:xfrm>
                </p:grpSpPr>
                <p:grpSp>
                  <p:nvGrpSpPr>
                    <p:cNvPr id="144" name="グループ化 143"/>
                    <p:cNvGrpSpPr/>
                    <p:nvPr/>
                  </p:nvGrpSpPr>
                  <p:grpSpPr>
                    <a:xfrm>
                      <a:off x="9344354" y="3092476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50" name="直方体 14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1" name="直方体 15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2" name="直方体 151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3" name="直方体 152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45" name="グループ化 144"/>
                    <p:cNvGrpSpPr/>
                    <p:nvPr/>
                  </p:nvGrpSpPr>
                  <p:grpSpPr>
                    <a:xfrm>
                      <a:off x="9145094" y="3297020"/>
                      <a:ext cx="1407391" cy="1421966"/>
                      <a:chOff x="9344354" y="3092476"/>
                      <a:chExt cx="1407391" cy="1421966"/>
                    </a:xfrm>
                  </p:grpSpPr>
                  <p:sp>
                    <p:nvSpPr>
                      <p:cNvPr id="146" name="直方体 14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直方体 14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8" name="直方体 147"/>
                      <p:cNvSpPr/>
                      <p:nvPr/>
                    </p:nvSpPr>
                    <p:spPr>
                      <a:xfrm>
                        <a:off x="9344354" y="309247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直方体 148"/>
                      <p:cNvSpPr/>
                      <p:nvPr/>
                    </p:nvSpPr>
                    <p:spPr>
                      <a:xfrm>
                        <a:off x="9946324" y="309582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111" name="グループ化 110"/>
                <p:cNvGrpSpPr/>
                <p:nvPr/>
              </p:nvGrpSpPr>
              <p:grpSpPr>
                <a:xfrm>
                  <a:off x="4497013" y="2275826"/>
                  <a:ext cx="3199687" cy="1433880"/>
                  <a:chOff x="4584492" y="3361229"/>
                  <a:chExt cx="3199687" cy="1433880"/>
                </a:xfrm>
              </p:grpSpPr>
              <p:grpSp>
                <p:nvGrpSpPr>
                  <p:cNvPr id="112" name="グループ化 111"/>
                  <p:cNvGrpSpPr/>
                  <p:nvPr/>
                </p:nvGrpSpPr>
                <p:grpSpPr>
                  <a:xfrm>
                    <a:off x="4981285" y="3361229"/>
                    <a:ext cx="1605761" cy="1016862"/>
                    <a:chOff x="9145094" y="3702124"/>
                    <a:chExt cx="1605761" cy="1016862"/>
                  </a:xfrm>
                </p:grpSpPr>
                <p:grpSp>
                  <p:nvGrpSpPr>
                    <p:cNvPr id="134" name="グループ化 133"/>
                    <p:cNvGrpSpPr/>
                    <p:nvPr/>
                  </p:nvGrpSpPr>
                  <p:grpSpPr>
                    <a:xfrm>
                      <a:off x="9344354" y="3702124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38" name="直方体 137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9" name="直方体 138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35" name="グループ化 134"/>
                    <p:cNvGrpSpPr/>
                    <p:nvPr/>
                  </p:nvGrpSpPr>
                  <p:grpSpPr>
                    <a:xfrm>
                      <a:off x="9145094" y="3906668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36" name="直方体 13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7" name="直方体 13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13" name="グループ化 112"/>
                  <p:cNvGrpSpPr/>
                  <p:nvPr/>
                </p:nvGrpSpPr>
                <p:grpSpPr>
                  <a:xfrm>
                    <a:off x="4584492" y="3778247"/>
                    <a:ext cx="1605761" cy="1016862"/>
                    <a:chOff x="9145094" y="3702124"/>
                    <a:chExt cx="1605761" cy="1016862"/>
                  </a:xfrm>
                </p:grpSpPr>
                <p:grpSp>
                  <p:nvGrpSpPr>
                    <p:cNvPr id="128" name="グループ化 127"/>
                    <p:cNvGrpSpPr/>
                    <p:nvPr/>
                  </p:nvGrpSpPr>
                  <p:grpSpPr>
                    <a:xfrm>
                      <a:off x="9344354" y="3702124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32" name="直方体 131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3" name="直方体 132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29" name="グループ化 128"/>
                    <p:cNvGrpSpPr/>
                    <p:nvPr/>
                  </p:nvGrpSpPr>
                  <p:grpSpPr>
                    <a:xfrm>
                      <a:off x="9145094" y="3906668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30" name="直方体 12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1" name="直方体 13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14" name="グループ化 113"/>
                  <p:cNvGrpSpPr/>
                  <p:nvPr/>
                </p:nvGrpSpPr>
                <p:grpSpPr>
                  <a:xfrm>
                    <a:off x="6178418" y="3373038"/>
                    <a:ext cx="1605761" cy="1016862"/>
                    <a:chOff x="9145094" y="3702124"/>
                    <a:chExt cx="1605761" cy="1016862"/>
                  </a:xfrm>
                </p:grpSpPr>
                <p:grpSp>
                  <p:nvGrpSpPr>
                    <p:cNvPr id="122" name="グループ化 121"/>
                    <p:cNvGrpSpPr/>
                    <p:nvPr/>
                  </p:nvGrpSpPr>
                  <p:grpSpPr>
                    <a:xfrm>
                      <a:off x="9344354" y="3702124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26" name="直方体 125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7" name="直方体 126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23" name="グループ化 122"/>
                    <p:cNvGrpSpPr/>
                    <p:nvPr/>
                  </p:nvGrpSpPr>
                  <p:grpSpPr>
                    <a:xfrm>
                      <a:off x="9145094" y="3906668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24" name="直方体 123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5" name="直方体 124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15" name="グループ化 114"/>
                  <p:cNvGrpSpPr/>
                  <p:nvPr/>
                </p:nvGrpSpPr>
                <p:grpSpPr>
                  <a:xfrm>
                    <a:off x="5791891" y="3773416"/>
                    <a:ext cx="1605761" cy="1016862"/>
                    <a:chOff x="9145094" y="3702124"/>
                    <a:chExt cx="1605761" cy="1016862"/>
                  </a:xfrm>
                </p:grpSpPr>
                <p:grpSp>
                  <p:nvGrpSpPr>
                    <p:cNvPr id="116" name="グループ化 115"/>
                    <p:cNvGrpSpPr/>
                    <p:nvPr/>
                  </p:nvGrpSpPr>
                  <p:grpSpPr>
                    <a:xfrm>
                      <a:off x="9344354" y="3702124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20" name="直方体 119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直方体 120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17" name="グループ化 116"/>
                    <p:cNvGrpSpPr/>
                    <p:nvPr/>
                  </p:nvGrpSpPr>
                  <p:grpSpPr>
                    <a:xfrm>
                      <a:off x="9145094" y="3906668"/>
                      <a:ext cx="1406501" cy="812318"/>
                      <a:chOff x="9344354" y="3702124"/>
                      <a:chExt cx="1406501" cy="812318"/>
                    </a:xfrm>
                  </p:grpSpPr>
                  <p:sp>
                    <p:nvSpPr>
                      <p:cNvPr id="118" name="直方体 117"/>
                      <p:cNvSpPr/>
                      <p:nvPr/>
                    </p:nvSpPr>
                    <p:spPr>
                      <a:xfrm>
                        <a:off x="9344354" y="370212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9" name="直方体 118"/>
                      <p:cNvSpPr/>
                      <p:nvPr/>
                    </p:nvSpPr>
                    <p:spPr>
                      <a:xfrm>
                        <a:off x="9945434" y="3706544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  <p:pic>
            <p:nvPicPr>
              <p:cNvPr id="101" name="図 10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1778" b="64000" l="6250" r="8928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856" b="36263"/>
              <a:stretch/>
            </p:blipFill>
            <p:spPr>
              <a:xfrm>
                <a:off x="1605979" y="2873151"/>
                <a:ext cx="3370584" cy="836579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28" t="62450" r="87899" b="-2357"/>
              <a:stretch/>
            </p:blipFill>
            <p:spPr>
              <a:xfrm rot="2689832">
                <a:off x="2494301" y="2069607"/>
                <a:ext cx="196241" cy="1094266"/>
              </a:xfrm>
              <a:prstGeom prst="rect">
                <a:avLst/>
              </a:prstGeom>
            </p:spPr>
          </p:pic>
          <p:pic>
            <p:nvPicPr>
              <p:cNvPr id="103" name="図 102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5" t="71613" r="7758"/>
              <a:stretch/>
            </p:blipFill>
            <p:spPr>
              <a:xfrm rot="185047">
                <a:off x="2360342" y="2758658"/>
                <a:ext cx="2130436" cy="290208"/>
              </a:xfrm>
              <a:prstGeom prst="rect">
                <a:avLst/>
              </a:prstGeom>
            </p:spPr>
          </p:pic>
          <p:pic>
            <p:nvPicPr>
              <p:cNvPr id="104" name="図 103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28" t="62450" r="87899" b="-2357"/>
              <a:stretch/>
            </p:blipFill>
            <p:spPr>
              <a:xfrm rot="5400000">
                <a:off x="3815893" y="1117131"/>
                <a:ext cx="222176" cy="2335168"/>
              </a:xfrm>
              <a:prstGeom prst="rect">
                <a:avLst/>
              </a:prstGeom>
            </p:spPr>
          </p:pic>
          <p:pic>
            <p:nvPicPr>
              <p:cNvPr id="105" name="図 104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28" t="62450" r="87899" b="-2357"/>
              <a:stretch/>
            </p:blipFill>
            <p:spPr>
              <a:xfrm rot="2689832" flipH="1" flipV="1">
                <a:off x="4528896" y="2092116"/>
                <a:ext cx="319639" cy="1057224"/>
              </a:xfrm>
              <a:prstGeom prst="rect">
                <a:avLst/>
              </a:prstGeom>
            </p:spPr>
          </p:pic>
          <p:pic>
            <p:nvPicPr>
              <p:cNvPr id="106" name="図 105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5" t="71613" r="7758"/>
              <a:stretch/>
            </p:blipFill>
            <p:spPr>
              <a:xfrm rot="185047">
                <a:off x="2586502" y="2498731"/>
                <a:ext cx="1972690" cy="268720"/>
              </a:xfrm>
              <a:prstGeom prst="rect">
                <a:avLst/>
              </a:prstGeom>
            </p:spPr>
          </p:pic>
          <p:pic>
            <p:nvPicPr>
              <p:cNvPr id="107" name="図 106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5" t="71613" r="7758"/>
              <a:stretch/>
            </p:blipFill>
            <p:spPr>
              <a:xfrm rot="185047">
                <a:off x="2791751" y="2340497"/>
                <a:ext cx="1972690" cy="268720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28" t="62450" r="87899" b="-2357"/>
              <a:stretch/>
            </p:blipFill>
            <p:spPr>
              <a:xfrm rot="300603" flipH="1" flipV="1">
                <a:off x="4911907" y="2183907"/>
                <a:ext cx="321296" cy="264149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1778" b="64000" l="6250" r="8928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856" b="36263"/>
              <a:stretch/>
            </p:blipFill>
            <p:spPr>
              <a:xfrm rot="18813721" flipH="1">
                <a:off x="4031621" y="2538128"/>
                <a:ext cx="1780375" cy="633741"/>
              </a:xfrm>
              <a:prstGeom prst="rect">
                <a:avLst/>
              </a:prstGeom>
            </p:spPr>
          </p:pic>
        </p:grpSp>
        <p:pic>
          <p:nvPicPr>
            <p:cNvPr id="222" name="図 221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8" t="62450" r="87899" b="-2357"/>
            <a:stretch/>
          </p:blipFill>
          <p:spPr>
            <a:xfrm rot="7944165" flipV="1">
              <a:off x="6578548" y="2980251"/>
              <a:ext cx="376495" cy="122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グループ化 538"/>
          <p:cNvGrpSpPr/>
          <p:nvPr/>
        </p:nvGrpSpPr>
        <p:grpSpPr>
          <a:xfrm>
            <a:off x="1748406" y="4481905"/>
            <a:ext cx="8695186" cy="2056699"/>
            <a:chOff x="2282862" y="4335990"/>
            <a:chExt cx="8695186" cy="2056699"/>
          </a:xfrm>
        </p:grpSpPr>
        <p:grpSp>
          <p:nvGrpSpPr>
            <p:cNvPr id="483" name="グループ化 482"/>
            <p:cNvGrpSpPr/>
            <p:nvPr/>
          </p:nvGrpSpPr>
          <p:grpSpPr>
            <a:xfrm>
              <a:off x="2282862" y="4335990"/>
              <a:ext cx="7979049" cy="1325685"/>
              <a:chOff x="2282862" y="4335990"/>
              <a:chExt cx="7979049" cy="1325685"/>
            </a:xfrm>
          </p:grpSpPr>
          <p:grpSp>
            <p:nvGrpSpPr>
              <p:cNvPr id="455" name="グループ化 454"/>
              <p:cNvGrpSpPr/>
              <p:nvPr/>
            </p:nvGrpSpPr>
            <p:grpSpPr>
              <a:xfrm>
                <a:off x="2282862" y="4335990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308" name="グループ化 307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296" name="直方体 295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3" name="直方体 302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直方体 303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42" name="グループ化 441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43" name="直方体 442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直方体 446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直方体 447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56" name="グループ化 455"/>
              <p:cNvGrpSpPr/>
              <p:nvPr/>
            </p:nvGrpSpPr>
            <p:grpSpPr>
              <a:xfrm>
                <a:off x="2635637" y="4702588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457" name="グループ化 456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71" name="直方体 470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直方体 471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477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直方体 478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直方体 479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480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481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457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59" name="直方体 458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0" name="直方体 459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1" name="直方体 460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2" name="直方体 461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3" name="直方体 462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直方体 463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484" name="グループ化 483"/>
            <p:cNvGrpSpPr/>
            <p:nvPr/>
          </p:nvGrpSpPr>
          <p:grpSpPr>
            <a:xfrm>
              <a:off x="2998999" y="5067004"/>
              <a:ext cx="7979049" cy="1325685"/>
              <a:chOff x="2282862" y="4335990"/>
              <a:chExt cx="7979049" cy="1325685"/>
            </a:xfrm>
          </p:grpSpPr>
          <p:grpSp>
            <p:nvGrpSpPr>
              <p:cNvPr id="485" name="グループ化 484"/>
              <p:cNvGrpSpPr/>
              <p:nvPr/>
            </p:nvGrpSpPr>
            <p:grpSpPr>
              <a:xfrm>
                <a:off x="2282862" y="4335990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513" name="グループ化 512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27" name="直方体 526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8" name="直方体 527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9" name="直方体 528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0" name="直方体 529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1" name="直方体 530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2" name="直方体 531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3" name="直方体 532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4" name="直方体 533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5" name="直方体 534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直方体 535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14" name="グループ化 513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15" name="直方体 514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9" name="直方体 518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0" name="直方体 519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86" name="グループ化 485"/>
              <p:cNvGrpSpPr/>
              <p:nvPr/>
            </p:nvGrpSpPr>
            <p:grpSpPr>
              <a:xfrm>
                <a:off x="2635637" y="4702588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487" name="グループ化 486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01" name="直方体 500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3" name="直方体 502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4" name="直方体 503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1" name="直方体 510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2" name="直方体 511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88" name="グループ化 487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89" name="直方体 488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5" name="直方体 494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直方体 495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pic>
        <p:nvPicPr>
          <p:cNvPr id="540" name="図 5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8" y="5114156"/>
            <a:ext cx="743255" cy="743255"/>
          </a:xfrm>
          <a:prstGeom prst="rect">
            <a:avLst/>
          </a:prstGeom>
        </p:spPr>
      </p:pic>
      <p:pic>
        <p:nvPicPr>
          <p:cNvPr id="541" name="図 5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0" y="3891050"/>
            <a:ext cx="743255" cy="743255"/>
          </a:xfrm>
          <a:prstGeom prst="rect">
            <a:avLst/>
          </a:prstGeom>
        </p:spPr>
      </p:pic>
      <p:pic>
        <p:nvPicPr>
          <p:cNvPr id="542" name="図 5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9752" y="3847024"/>
            <a:ext cx="634807" cy="743255"/>
          </a:xfrm>
          <a:prstGeom prst="rect">
            <a:avLst/>
          </a:prstGeom>
        </p:spPr>
      </p:pic>
      <p:pic>
        <p:nvPicPr>
          <p:cNvPr id="543" name="図 5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0276" y="5178025"/>
            <a:ext cx="634807" cy="743255"/>
          </a:xfrm>
          <a:prstGeom prst="rect">
            <a:avLst/>
          </a:prstGeom>
        </p:spPr>
      </p:pic>
      <p:grpSp>
        <p:nvGrpSpPr>
          <p:cNvPr id="553" name="グループ化 552"/>
          <p:cNvGrpSpPr/>
          <p:nvPr/>
        </p:nvGrpSpPr>
        <p:grpSpPr>
          <a:xfrm>
            <a:off x="6620118" y="4556225"/>
            <a:ext cx="1975869" cy="1389977"/>
            <a:chOff x="2956328" y="3865319"/>
            <a:chExt cx="1975869" cy="1389977"/>
          </a:xfrm>
        </p:grpSpPr>
        <p:sp>
          <p:nvSpPr>
            <p:cNvPr id="555" name="直方体 554"/>
            <p:cNvSpPr/>
            <p:nvPr/>
          </p:nvSpPr>
          <p:spPr>
            <a:xfrm flipH="1">
              <a:off x="2956328" y="386531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直方体 555"/>
            <p:cNvSpPr/>
            <p:nvPr/>
          </p:nvSpPr>
          <p:spPr>
            <a:xfrm flipH="1">
              <a:off x="3747069" y="405976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直方体 558"/>
            <p:cNvSpPr/>
            <p:nvPr/>
          </p:nvSpPr>
          <p:spPr>
            <a:xfrm flipH="1">
              <a:off x="3361647" y="425294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直方体 559"/>
            <p:cNvSpPr/>
            <p:nvPr/>
          </p:nvSpPr>
          <p:spPr>
            <a:xfrm flipH="1">
              <a:off x="4152388" y="444739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2" name="グループ化 551"/>
          <p:cNvGrpSpPr/>
          <p:nvPr/>
        </p:nvGrpSpPr>
        <p:grpSpPr>
          <a:xfrm>
            <a:off x="2956328" y="3865319"/>
            <a:ext cx="1975869" cy="1389977"/>
            <a:chOff x="2956328" y="3865319"/>
            <a:chExt cx="1975869" cy="1389977"/>
          </a:xfrm>
        </p:grpSpPr>
        <p:sp>
          <p:nvSpPr>
            <p:cNvPr id="545" name="直方体 544"/>
            <p:cNvSpPr/>
            <p:nvPr/>
          </p:nvSpPr>
          <p:spPr>
            <a:xfrm flipH="1">
              <a:off x="3546029" y="3868456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4" name="直方体 543"/>
            <p:cNvSpPr/>
            <p:nvPr/>
          </p:nvSpPr>
          <p:spPr>
            <a:xfrm flipH="1">
              <a:off x="2956328" y="386531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直方体 546"/>
            <p:cNvSpPr/>
            <p:nvPr/>
          </p:nvSpPr>
          <p:spPr>
            <a:xfrm flipH="1">
              <a:off x="3157368" y="4056631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直方体 548"/>
            <p:cNvSpPr/>
            <p:nvPr/>
          </p:nvSpPr>
          <p:spPr>
            <a:xfrm flipH="1">
              <a:off x="3361647" y="425294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0" name="直方体 549"/>
            <p:cNvSpPr/>
            <p:nvPr/>
          </p:nvSpPr>
          <p:spPr>
            <a:xfrm flipH="1">
              <a:off x="4152388" y="444739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1" name="直方体 550"/>
            <p:cNvSpPr/>
            <p:nvPr/>
          </p:nvSpPr>
          <p:spPr>
            <a:xfrm flipH="1">
              <a:off x="3562687" y="4444261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2" name="直方体 561"/>
          <p:cNvSpPr/>
          <p:nvPr/>
        </p:nvSpPr>
        <p:spPr>
          <a:xfrm flipH="1">
            <a:off x="5430536" y="4542491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直方体 562"/>
          <p:cNvSpPr/>
          <p:nvPr/>
        </p:nvSpPr>
        <p:spPr>
          <a:xfrm flipH="1">
            <a:off x="6221277" y="4736940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直方体 564"/>
          <p:cNvSpPr/>
          <p:nvPr/>
        </p:nvSpPr>
        <p:spPr>
          <a:xfrm flipH="1">
            <a:off x="5064737" y="3447933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6" name="グループ化 575"/>
          <p:cNvGrpSpPr/>
          <p:nvPr/>
        </p:nvGrpSpPr>
        <p:grpSpPr>
          <a:xfrm>
            <a:off x="6911189" y="2310702"/>
            <a:ext cx="1336364" cy="760189"/>
            <a:chOff x="4215466" y="4950480"/>
            <a:chExt cx="1969423" cy="977275"/>
          </a:xfrm>
        </p:grpSpPr>
        <p:sp>
          <p:nvSpPr>
            <p:cNvPr id="572" name="直方体 571"/>
            <p:cNvSpPr/>
            <p:nvPr/>
          </p:nvSpPr>
          <p:spPr>
            <a:xfrm flipH="1">
              <a:off x="4592004" y="4950480"/>
              <a:ext cx="779809" cy="807897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直方体 572"/>
            <p:cNvSpPr/>
            <p:nvPr/>
          </p:nvSpPr>
          <p:spPr>
            <a:xfrm flipH="1">
              <a:off x="5405080" y="511653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直方体 573"/>
            <p:cNvSpPr/>
            <p:nvPr/>
          </p:nvSpPr>
          <p:spPr>
            <a:xfrm flipH="1">
              <a:off x="4811866" y="5119857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直方体 574"/>
            <p:cNvSpPr/>
            <p:nvPr/>
          </p:nvSpPr>
          <p:spPr>
            <a:xfrm flipH="1">
              <a:off x="4215466" y="5105674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7" name="直線コネクタ 576"/>
          <p:cNvCxnSpPr/>
          <p:nvPr/>
        </p:nvCxnSpPr>
        <p:spPr>
          <a:xfrm>
            <a:off x="7078602" y="1909783"/>
            <a:ext cx="50080" cy="436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/>
          <p:cNvCxnSpPr/>
          <p:nvPr/>
        </p:nvCxnSpPr>
        <p:spPr>
          <a:xfrm flipH="1" flipV="1">
            <a:off x="7645563" y="1678034"/>
            <a:ext cx="43631" cy="438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/>
          <p:cNvCxnSpPr/>
          <p:nvPr/>
        </p:nvCxnSpPr>
        <p:spPr>
          <a:xfrm>
            <a:off x="7911541" y="1935000"/>
            <a:ext cx="40587" cy="3502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/>
          <p:cNvCxnSpPr/>
          <p:nvPr/>
        </p:nvCxnSpPr>
        <p:spPr>
          <a:xfrm>
            <a:off x="5154543" y="3059858"/>
            <a:ext cx="50080" cy="436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/>
          <p:cNvCxnSpPr/>
          <p:nvPr/>
        </p:nvCxnSpPr>
        <p:spPr>
          <a:xfrm flipH="1" flipV="1">
            <a:off x="5668333" y="3118901"/>
            <a:ext cx="43632" cy="3532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コネクタ 588"/>
          <p:cNvCxnSpPr/>
          <p:nvPr/>
        </p:nvCxnSpPr>
        <p:spPr>
          <a:xfrm flipH="1" flipV="1">
            <a:off x="5488912" y="3384872"/>
            <a:ext cx="46591" cy="2598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角丸四角形 617"/>
          <p:cNvSpPr/>
          <p:nvPr/>
        </p:nvSpPr>
        <p:spPr>
          <a:xfrm>
            <a:off x="759967" y="1790401"/>
            <a:ext cx="3391026" cy="5264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カメラの位置はもっと上です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2" name="角丸四角形 621"/>
          <p:cNvSpPr/>
          <p:nvPr/>
        </p:nvSpPr>
        <p:spPr>
          <a:xfrm>
            <a:off x="9686594" y="2109398"/>
            <a:ext cx="2237402" cy="526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23" name="直線コネクタ 622"/>
          <p:cNvCxnSpPr>
            <a:stCxn id="622" idx="1"/>
          </p:cNvCxnSpPr>
          <p:nvPr/>
        </p:nvCxnSpPr>
        <p:spPr>
          <a:xfrm flipH="1">
            <a:off x="8380353" y="2372641"/>
            <a:ext cx="1306241" cy="30679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7" name="直線コネクタ 626"/>
          <p:cNvCxnSpPr>
            <a:stCxn id="626" idx="1"/>
          </p:cNvCxnSpPr>
          <p:nvPr/>
        </p:nvCxnSpPr>
        <p:spPr>
          <a:xfrm flipH="1" flipV="1">
            <a:off x="8919556" y="3659479"/>
            <a:ext cx="767038" cy="7430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0" name="正方形/長方形 629"/>
          <p:cNvSpPr/>
          <p:nvPr/>
        </p:nvSpPr>
        <p:spPr>
          <a:xfrm>
            <a:off x="9692627" y="4788152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0066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1" name="正方形/長方形 630"/>
          <p:cNvSpPr/>
          <p:nvPr/>
        </p:nvSpPr>
        <p:spPr>
          <a:xfrm>
            <a:off x="3255469" y="4736397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2" name="正方形/長方形 631"/>
          <p:cNvSpPr/>
          <p:nvPr/>
        </p:nvSpPr>
        <p:spPr>
          <a:xfrm>
            <a:off x="8405078" y="3399699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FF99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3" name="正方形/長方形 632"/>
          <p:cNvSpPr/>
          <p:nvPr/>
        </p:nvSpPr>
        <p:spPr>
          <a:xfrm>
            <a:off x="1991233" y="3545353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00009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35" name="直線コネクタ 634"/>
          <p:cNvCxnSpPr>
            <a:stCxn id="626" idx="1"/>
            <a:endCxn id="630" idx="0"/>
          </p:cNvCxnSpPr>
          <p:nvPr/>
        </p:nvCxnSpPr>
        <p:spPr>
          <a:xfrm>
            <a:off x="9686594" y="3733783"/>
            <a:ext cx="273094" cy="10543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6" name="角丸四角形 625"/>
          <p:cNvSpPr/>
          <p:nvPr/>
        </p:nvSpPr>
        <p:spPr>
          <a:xfrm>
            <a:off x="9686594" y="3470540"/>
            <a:ext cx="2237402" cy="526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UI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38" name="直線コネクタ 637"/>
          <p:cNvCxnSpPr>
            <a:stCxn id="626" idx="1"/>
          </p:cNvCxnSpPr>
          <p:nvPr/>
        </p:nvCxnSpPr>
        <p:spPr>
          <a:xfrm flipH="1">
            <a:off x="3716391" y="3733783"/>
            <a:ext cx="5970203" cy="10702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2" name="直線コネクタ 641"/>
          <p:cNvCxnSpPr>
            <a:stCxn id="626" idx="1"/>
          </p:cNvCxnSpPr>
          <p:nvPr/>
        </p:nvCxnSpPr>
        <p:spPr>
          <a:xfrm flipH="1" flipV="1">
            <a:off x="2476402" y="3731934"/>
            <a:ext cx="7210192" cy="18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7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ゲーム画面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7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85403" cy="478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11644009" y="6488668"/>
            <a:ext cx="5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8</a:t>
            </a:r>
            <a:endParaRPr kumimoji="1" lang="ja-JP" altLang="en-US" sz="2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54939" y="166989"/>
            <a:ext cx="5282118" cy="978212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操作説明</a:t>
            </a:r>
            <a:endParaRPr lang="ja-JP" altLang="en-US" sz="4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225702" y="2566988"/>
            <a:ext cx="5609615" cy="3032801"/>
          </a:xfrm>
          <a:prstGeom prst="roundRect">
            <a:avLst/>
          </a:prstGeom>
          <a:solidFill>
            <a:schemeClr val="bg1">
              <a:alpha val="65000"/>
            </a:schemeClr>
          </a:solidFill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</a:rPr>
              <a:t>B</a:t>
            </a:r>
            <a:r>
              <a:rPr lang="ja-JP" altLang="en-US" sz="4400" dirty="0"/>
              <a:t>：</a:t>
            </a:r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タックル</a:t>
            </a:r>
            <a:endParaRPr lang="en-US" altLang="ja-JP" sz="4400" dirty="0">
              <a:ln>
                <a:solidFill>
                  <a:schemeClr val="tx1"/>
                </a:solidFill>
              </a:ln>
              <a:solidFill>
                <a:srgbClr val="92D05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+mn-ea"/>
              </a:rPr>
              <a:t>A</a:t>
            </a:r>
            <a:r>
              <a:rPr lang="ja-JP" altLang="en-US" sz="4400" dirty="0"/>
              <a:t>：</a:t>
            </a:r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ジャンプ</a:t>
            </a:r>
            <a:endParaRPr lang="en-US" altLang="ja-JP" sz="4400" dirty="0">
              <a:ln>
                <a:solidFill>
                  <a:schemeClr val="tx1"/>
                </a:solidFill>
              </a:ln>
              <a:solidFill>
                <a:srgbClr val="7030A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44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左スティック</a:t>
            </a:r>
            <a:r>
              <a:rPr lang="ja-JP" altLang="en-US" sz="4400" dirty="0"/>
              <a:t>：</a:t>
            </a:r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移動</a:t>
            </a:r>
            <a:endParaRPr lang="ja-JP" altLang="en-US" sz="4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4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265</Words>
  <Application>Microsoft Office PowerPoint</Application>
  <PresentationFormat>ワイド画面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BIZ UDPゴシック</vt:lpstr>
      <vt:lpstr>コーポレート・ロゴＢ</vt:lpstr>
      <vt:lpstr>游ゴシック</vt:lpstr>
      <vt:lpstr>游ゴシック Light</vt:lpstr>
      <vt:lpstr>Arial</vt:lpstr>
      <vt:lpstr>Square Stone-7</vt:lpstr>
      <vt:lpstr>Triggering Fanfares</vt:lpstr>
      <vt:lpstr>Office テーマ</vt:lpstr>
      <vt:lpstr>Climb guys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game309</dc:creator>
  <cp:lastModifiedBy>game309</cp:lastModifiedBy>
  <cp:revision>79</cp:revision>
  <dcterms:created xsi:type="dcterms:W3CDTF">2020-10-12T02:46:32Z</dcterms:created>
  <dcterms:modified xsi:type="dcterms:W3CDTF">2020-10-16T00:09:21Z</dcterms:modified>
</cp:coreProperties>
</file>