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66" r:id="rId7"/>
    <p:sldId id="270" r:id="rId8"/>
    <p:sldId id="269" r:id="rId9"/>
    <p:sldId id="263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99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1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5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89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9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5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8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24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08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3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337F-C021-44BB-961A-E5D301A815D2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51FB-EF6A-49BC-83F2-5453153B0B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9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6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5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8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65186" y="1439755"/>
            <a:ext cx="4914981" cy="2916786"/>
          </a:xfrm>
        </p:spPr>
        <p:txBody>
          <a:bodyPr>
            <a:noAutofit/>
          </a:bodyPr>
          <a:lstStyle/>
          <a:p>
            <a:r>
              <a:rPr lang="en-US" altLang="ja-JP" sz="11500" dirty="0" smtClean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  <a:t>Climb</a:t>
            </a:r>
            <a:r>
              <a:rPr lang="en-US" altLang="ja-JP" sz="11500" dirty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  <a:t/>
            </a:r>
            <a:br>
              <a:rPr lang="en-US" altLang="ja-JP" sz="11500" dirty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</a:br>
            <a:r>
              <a:rPr lang="en-US" altLang="ja-JP" sz="11500" dirty="0" smtClean="0">
                <a:ln w="38100">
                  <a:solidFill>
                    <a:schemeClr val="tx1"/>
                  </a:solidFill>
                </a:ln>
                <a:solidFill>
                  <a:srgbClr val="E6E6E6"/>
                </a:solidFill>
                <a:latin typeface="Square Stone-7" panose="02000000000000000000" pitchFamily="2" charset="0"/>
                <a:cs typeface="Triggering Fanfares" panose="00000400000000000000" pitchFamily="2" charset="-79"/>
              </a:rPr>
              <a:t>guys</a:t>
            </a:r>
            <a:endParaRPr kumimoji="1" lang="ja-JP" altLang="en-US" sz="11500" dirty="0">
              <a:ln w="38100">
                <a:solidFill>
                  <a:schemeClr val="tx1"/>
                </a:solidFill>
              </a:ln>
              <a:solidFill>
                <a:srgbClr val="E6E6E6"/>
              </a:solidFill>
              <a:latin typeface="Square Stone-7" panose="02000000000000000000" pitchFamily="2" charset="0"/>
              <a:cs typeface="Triggering Fanfares" panose="00000400000000000000" pitchFamily="2" charset="-79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3289089" y="358905"/>
            <a:ext cx="183581" cy="620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方体 4"/>
          <p:cNvSpPr/>
          <p:nvPr/>
        </p:nvSpPr>
        <p:spPr>
          <a:xfrm rot="17075672">
            <a:off x="10166625" y="916847"/>
            <a:ext cx="467568" cy="47391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/>
          <p:cNvSpPr/>
          <p:nvPr/>
        </p:nvSpPr>
        <p:spPr>
          <a:xfrm rot="20097402">
            <a:off x="1004041" y="3615692"/>
            <a:ext cx="805421" cy="80789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 rot="21033762">
            <a:off x="9392042" y="3762543"/>
            <a:ext cx="2019473" cy="2047449"/>
            <a:chOff x="1524000" y="4492076"/>
            <a:chExt cx="2019473" cy="2047449"/>
          </a:xfrm>
        </p:grpSpPr>
        <p:sp>
          <p:nvSpPr>
            <p:cNvPr id="9" name="直方体 8"/>
            <p:cNvSpPr/>
            <p:nvPr/>
          </p:nvSpPr>
          <p:spPr>
            <a:xfrm>
              <a:off x="1524000" y="5731627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方体 6"/>
            <p:cNvSpPr/>
            <p:nvPr/>
          </p:nvSpPr>
          <p:spPr>
            <a:xfrm>
              <a:off x="2121000" y="5726670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方体 9"/>
            <p:cNvSpPr/>
            <p:nvPr/>
          </p:nvSpPr>
          <p:spPr>
            <a:xfrm>
              <a:off x="2730872" y="5731090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方体 7"/>
            <p:cNvSpPr/>
            <p:nvPr/>
          </p:nvSpPr>
          <p:spPr>
            <a:xfrm>
              <a:off x="2731762" y="5111583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/>
            <p:cNvSpPr/>
            <p:nvPr/>
          </p:nvSpPr>
          <p:spPr>
            <a:xfrm>
              <a:off x="2738052" y="4492076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直方体 17"/>
          <p:cNvSpPr/>
          <p:nvPr/>
        </p:nvSpPr>
        <p:spPr>
          <a:xfrm rot="19660467">
            <a:off x="11087061" y="1751382"/>
            <a:ext cx="407507" cy="42061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 rot="1233758">
            <a:off x="1664245" y="730151"/>
            <a:ext cx="1396072" cy="1411779"/>
            <a:chOff x="853367" y="948364"/>
            <a:chExt cx="1396072" cy="1411779"/>
          </a:xfrm>
        </p:grpSpPr>
        <p:sp>
          <p:nvSpPr>
            <p:cNvPr id="16" name="直方体 15"/>
            <p:cNvSpPr/>
            <p:nvPr/>
          </p:nvSpPr>
          <p:spPr>
            <a:xfrm>
              <a:off x="853367" y="1542364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直方体 19"/>
            <p:cNvSpPr/>
            <p:nvPr/>
          </p:nvSpPr>
          <p:spPr>
            <a:xfrm>
              <a:off x="1444018" y="1552245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直方体 20"/>
            <p:cNvSpPr/>
            <p:nvPr/>
          </p:nvSpPr>
          <p:spPr>
            <a:xfrm>
              <a:off x="853367" y="948364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方体 21"/>
            <p:cNvSpPr/>
            <p:nvPr/>
          </p:nvSpPr>
          <p:spPr>
            <a:xfrm>
              <a:off x="1444018" y="952930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 rot="15931925">
            <a:off x="1657134" y="4644588"/>
            <a:ext cx="805421" cy="2623811"/>
            <a:chOff x="2809244" y="1664013"/>
            <a:chExt cx="805421" cy="2623811"/>
          </a:xfrm>
        </p:grpSpPr>
        <p:sp>
          <p:nvSpPr>
            <p:cNvPr id="19" name="直方体 18"/>
            <p:cNvSpPr/>
            <p:nvPr/>
          </p:nvSpPr>
          <p:spPr>
            <a:xfrm>
              <a:off x="2809244" y="3479926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直方体 25"/>
            <p:cNvSpPr/>
            <p:nvPr/>
          </p:nvSpPr>
          <p:spPr>
            <a:xfrm>
              <a:off x="2809244" y="287532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直方体 26"/>
            <p:cNvSpPr/>
            <p:nvPr/>
          </p:nvSpPr>
          <p:spPr>
            <a:xfrm>
              <a:off x="2809244" y="2263809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方体 27"/>
            <p:cNvSpPr/>
            <p:nvPr/>
          </p:nvSpPr>
          <p:spPr>
            <a:xfrm>
              <a:off x="2809244" y="1664013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 rot="9245717">
            <a:off x="5089853" y="5304918"/>
            <a:ext cx="2012293" cy="1425445"/>
            <a:chOff x="1524000" y="5114080"/>
            <a:chExt cx="2012293" cy="1425445"/>
          </a:xfrm>
        </p:grpSpPr>
        <p:sp>
          <p:nvSpPr>
            <p:cNvPr id="31" name="直方体 30"/>
            <p:cNvSpPr/>
            <p:nvPr/>
          </p:nvSpPr>
          <p:spPr>
            <a:xfrm>
              <a:off x="1524000" y="5731627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直方体 31"/>
            <p:cNvSpPr/>
            <p:nvPr/>
          </p:nvSpPr>
          <p:spPr>
            <a:xfrm>
              <a:off x="2121000" y="5726670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方体 32"/>
            <p:cNvSpPr/>
            <p:nvPr/>
          </p:nvSpPr>
          <p:spPr>
            <a:xfrm>
              <a:off x="2730872" y="5731090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方体 34"/>
            <p:cNvSpPr/>
            <p:nvPr/>
          </p:nvSpPr>
          <p:spPr>
            <a:xfrm>
              <a:off x="2113773" y="5114080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2" name="直線コネクタ 41"/>
          <p:cNvCxnSpPr/>
          <p:nvPr/>
        </p:nvCxnSpPr>
        <p:spPr>
          <a:xfrm flipH="1">
            <a:off x="2143568" y="85405"/>
            <a:ext cx="80737" cy="47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1868026" y="142283"/>
            <a:ext cx="74570" cy="5286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1670695" y="2666688"/>
            <a:ext cx="80684" cy="7146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1195464" y="2887315"/>
            <a:ext cx="80684" cy="7146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>
            <a:off x="1932415" y="3152852"/>
            <a:ext cx="80684" cy="7146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688873" y="4989944"/>
            <a:ext cx="72356" cy="6176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3065198" y="4847057"/>
            <a:ext cx="72356" cy="6176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96700" y="5238719"/>
            <a:ext cx="72356" cy="6176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3261838" y="5010212"/>
            <a:ext cx="72356" cy="6176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4985560" y="5094549"/>
            <a:ext cx="72356" cy="6176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5708949" y="4687501"/>
            <a:ext cx="41690" cy="4696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7042630" y="4641959"/>
            <a:ext cx="0" cy="4101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10490475" y="264107"/>
            <a:ext cx="80737" cy="47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10214933" y="320985"/>
            <a:ext cx="74570" cy="52862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 flipV="1">
            <a:off x="11321093" y="1195349"/>
            <a:ext cx="41369" cy="373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 flipV="1">
            <a:off x="11006182" y="1148570"/>
            <a:ext cx="74570" cy="5286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 flipV="1">
            <a:off x="10435470" y="3146227"/>
            <a:ext cx="55005" cy="593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 flipV="1">
            <a:off x="9417829" y="4874747"/>
            <a:ext cx="74570" cy="5286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H="1" flipV="1">
            <a:off x="11142373" y="2846401"/>
            <a:ext cx="48388" cy="5996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 flipV="1">
            <a:off x="10035310" y="4381216"/>
            <a:ext cx="49076" cy="3816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85403" cy="478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角丸四角形 6"/>
          <p:cNvSpPr/>
          <p:nvPr/>
        </p:nvSpPr>
        <p:spPr>
          <a:xfrm>
            <a:off x="3530991" y="196439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操作説明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095999" y="2548647"/>
            <a:ext cx="5797178" cy="28988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</a:rPr>
              <a:t>B</a:t>
            </a:r>
            <a:r>
              <a:rPr lang="ja-JP" altLang="en-US" sz="4800" dirty="0" smtClean="0"/>
              <a:t>：</a:t>
            </a:r>
            <a:r>
              <a:rPr lang="ja-JP" altLang="en-US" sz="4800" dirty="0"/>
              <a:t>タックル</a:t>
            </a:r>
            <a:endParaRPr lang="en-US" altLang="ja-JP" sz="4800" dirty="0" smtClean="0">
              <a:ln>
                <a:solidFill>
                  <a:schemeClr val="tx1"/>
                </a:solidFill>
              </a:ln>
              <a:solidFill>
                <a:srgbClr val="92D050"/>
              </a:solidFill>
              <a:latin typeface="+mn-ea"/>
            </a:endParaRPr>
          </a:p>
          <a:p>
            <a:pPr algn="ctr"/>
            <a:r>
              <a:rPr lang="en-US" altLang="ja-JP" sz="4800" dirty="0" smtClean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+mn-ea"/>
              </a:rPr>
              <a:t>A</a:t>
            </a:r>
            <a:r>
              <a:rPr lang="ja-JP" altLang="en-US" sz="4800" dirty="0" smtClean="0"/>
              <a:t>：ジャンプ</a:t>
            </a:r>
            <a:endParaRPr lang="en-US" altLang="ja-JP" sz="4800" dirty="0" smtClean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  <a:p>
            <a:pPr algn="ctr"/>
            <a:r>
              <a:rPr lang="ja-JP" altLang="en-US" sz="48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スティック</a:t>
            </a:r>
            <a:r>
              <a:rPr lang="ja-JP" altLang="en-US" sz="4800" dirty="0" smtClean="0"/>
              <a:t>：移動</a:t>
            </a: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884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216103" y="5199803"/>
            <a:ext cx="9759791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Apex</a:t>
            </a:r>
            <a:r>
              <a:rPr lang="ja-JP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やフォールガイズなどの</a:t>
            </a:r>
            <a:endParaRPr lang="en-US" altLang="ja-JP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バトルロワイヤルが好き</a:t>
            </a:r>
            <a:r>
              <a:rPr lang="ja-JP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な専門学生に</a:t>
            </a:r>
            <a:r>
              <a:rPr lang="ja-JP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向けて</a:t>
            </a:r>
            <a:endParaRPr lang="en-US" altLang="ja-JP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530990" y="3788166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ターゲット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216103" y="1554423"/>
            <a:ext cx="9759791" cy="15444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上から落ちてくるブロック</a:t>
            </a:r>
            <a:r>
              <a:rPr lang="ja-JP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をよけて</a:t>
            </a:r>
            <a:r>
              <a:rPr lang="ja-JP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登る</a:t>
            </a:r>
            <a:endParaRPr lang="en-US" altLang="ja-JP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バトルロワイアルアクションパズルゲーム</a:t>
            </a:r>
            <a:endParaRPr lang="ja-JP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530991" y="194671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コンセプト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0" name="グループ化 119"/>
          <p:cNvGrpSpPr/>
          <p:nvPr/>
        </p:nvGrpSpPr>
        <p:grpSpPr>
          <a:xfrm>
            <a:off x="2086936" y="1267320"/>
            <a:ext cx="7827266" cy="3745656"/>
            <a:chOff x="2086936" y="1267320"/>
            <a:chExt cx="7827266" cy="3745656"/>
          </a:xfrm>
        </p:grpSpPr>
        <p:sp>
          <p:nvSpPr>
            <p:cNvPr id="119" name="直方体 118"/>
            <p:cNvSpPr/>
            <p:nvPr/>
          </p:nvSpPr>
          <p:spPr>
            <a:xfrm rot="16200000">
              <a:off x="2088174" y="3863937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8" name="グループ化 117"/>
            <p:cNvGrpSpPr/>
            <p:nvPr/>
          </p:nvGrpSpPr>
          <p:grpSpPr>
            <a:xfrm>
              <a:off x="2283402" y="1267320"/>
              <a:ext cx="7630800" cy="3745656"/>
              <a:chOff x="2359602" y="1345141"/>
              <a:chExt cx="7630800" cy="3745656"/>
            </a:xfrm>
          </p:grpSpPr>
          <p:grpSp>
            <p:nvGrpSpPr>
              <p:cNvPr id="104" name="グループ化 103"/>
              <p:cNvGrpSpPr/>
              <p:nvPr/>
            </p:nvGrpSpPr>
            <p:grpSpPr>
              <a:xfrm>
                <a:off x="2359602" y="1345141"/>
                <a:ext cx="7478401" cy="3593256"/>
                <a:chOff x="2359602" y="1345141"/>
                <a:chExt cx="7478401" cy="3593256"/>
              </a:xfrm>
            </p:grpSpPr>
            <p:grpSp>
              <p:nvGrpSpPr>
                <p:cNvPr id="100" name="グループ化 99"/>
                <p:cNvGrpSpPr/>
                <p:nvPr/>
              </p:nvGrpSpPr>
              <p:grpSpPr>
                <a:xfrm>
                  <a:off x="2359602" y="1345141"/>
                  <a:ext cx="7478401" cy="3593256"/>
                  <a:chOff x="2181856" y="1627599"/>
                  <a:chExt cx="7478401" cy="3593256"/>
                </a:xfrm>
              </p:grpSpPr>
              <p:grpSp>
                <p:nvGrpSpPr>
                  <p:cNvPr id="98" name="グループ化 97"/>
                  <p:cNvGrpSpPr/>
                  <p:nvPr/>
                </p:nvGrpSpPr>
                <p:grpSpPr>
                  <a:xfrm>
                    <a:off x="2181856" y="2006881"/>
                    <a:ext cx="7478401" cy="3213974"/>
                    <a:chOff x="2190648" y="1988072"/>
                    <a:chExt cx="7478401" cy="3213974"/>
                  </a:xfrm>
                </p:grpSpPr>
                <p:grpSp>
                  <p:nvGrpSpPr>
                    <p:cNvPr id="58" name="グループ化 57"/>
                    <p:cNvGrpSpPr/>
                    <p:nvPr/>
                  </p:nvGrpSpPr>
                  <p:grpSpPr>
                    <a:xfrm rot="16200000">
                      <a:off x="7779497" y="3288886"/>
                      <a:ext cx="805421" cy="2623811"/>
                      <a:chOff x="2809244" y="1664013"/>
                      <a:chExt cx="805421" cy="2623811"/>
                    </a:xfrm>
                  </p:grpSpPr>
                  <p:sp>
                    <p:nvSpPr>
                      <p:cNvPr id="59" name="直方体 58"/>
                      <p:cNvSpPr/>
                      <p:nvPr/>
                    </p:nvSpPr>
                    <p:spPr>
                      <a:xfrm>
                        <a:off x="2809244" y="347992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0" name="直方体 59"/>
                      <p:cNvSpPr/>
                      <p:nvPr/>
                    </p:nvSpPr>
                    <p:spPr>
                      <a:xfrm>
                        <a:off x="2809244" y="2875328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1" name="直方体 60"/>
                      <p:cNvSpPr/>
                      <p:nvPr/>
                    </p:nvSpPr>
                    <p:spPr>
                      <a:xfrm>
                        <a:off x="2809244" y="226380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2" name="直方体 61"/>
                      <p:cNvSpPr/>
                      <p:nvPr/>
                    </p:nvSpPr>
                    <p:spPr>
                      <a:xfrm>
                        <a:off x="2809244" y="1664013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53" name="グループ化 52"/>
                    <p:cNvGrpSpPr/>
                    <p:nvPr/>
                  </p:nvGrpSpPr>
                  <p:grpSpPr>
                    <a:xfrm rot="16200000">
                      <a:off x="5350099" y="3280592"/>
                      <a:ext cx="805421" cy="2623811"/>
                      <a:chOff x="2809244" y="1664013"/>
                      <a:chExt cx="805421" cy="2623811"/>
                    </a:xfrm>
                  </p:grpSpPr>
                  <p:sp>
                    <p:nvSpPr>
                      <p:cNvPr id="54" name="直方体 53"/>
                      <p:cNvSpPr/>
                      <p:nvPr/>
                    </p:nvSpPr>
                    <p:spPr>
                      <a:xfrm>
                        <a:off x="2809244" y="347992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5" name="直方体 54"/>
                      <p:cNvSpPr/>
                      <p:nvPr/>
                    </p:nvSpPr>
                    <p:spPr>
                      <a:xfrm>
                        <a:off x="2809244" y="2875328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" name="直方体 55"/>
                      <p:cNvSpPr/>
                      <p:nvPr/>
                    </p:nvSpPr>
                    <p:spPr>
                      <a:xfrm>
                        <a:off x="2809244" y="226380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7" name="直方体 56"/>
                      <p:cNvSpPr/>
                      <p:nvPr/>
                    </p:nvSpPr>
                    <p:spPr>
                      <a:xfrm>
                        <a:off x="2809244" y="1664013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23" name="グループ化 22"/>
                    <p:cNvGrpSpPr/>
                    <p:nvPr/>
                  </p:nvGrpSpPr>
                  <p:grpSpPr>
                    <a:xfrm rot="16200000">
                      <a:off x="7954431" y="3486165"/>
                      <a:ext cx="805421" cy="2623811"/>
                      <a:chOff x="2809244" y="1664013"/>
                      <a:chExt cx="805421" cy="2623811"/>
                    </a:xfrm>
                  </p:grpSpPr>
                  <p:sp>
                    <p:nvSpPr>
                      <p:cNvPr id="24" name="直方体 23"/>
                      <p:cNvSpPr/>
                      <p:nvPr/>
                    </p:nvSpPr>
                    <p:spPr>
                      <a:xfrm>
                        <a:off x="2809244" y="347992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5" name="直方体 24"/>
                      <p:cNvSpPr/>
                      <p:nvPr/>
                    </p:nvSpPr>
                    <p:spPr>
                      <a:xfrm>
                        <a:off x="2809244" y="2875328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6" name="直方体 25"/>
                      <p:cNvSpPr/>
                      <p:nvPr/>
                    </p:nvSpPr>
                    <p:spPr>
                      <a:xfrm>
                        <a:off x="2809244" y="226380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7" name="直方体 26"/>
                      <p:cNvSpPr/>
                      <p:nvPr/>
                    </p:nvSpPr>
                    <p:spPr>
                      <a:xfrm>
                        <a:off x="2809244" y="1664013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63" name="グループ化 62"/>
                    <p:cNvGrpSpPr/>
                    <p:nvPr/>
                  </p:nvGrpSpPr>
                  <p:grpSpPr>
                    <a:xfrm rot="16200000">
                      <a:off x="3491112" y="3274933"/>
                      <a:ext cx="805421" cy="2623811"/>
                      <a:chOff x="2809244" y="1664013"/>
                      <a:chExt cx="805421" cy="2623811"/>
                    </a:xfrm>
                  </p:grpSpPr>
                  <p:sp>
                    <p:nvSpPr>
                      <p:cNvPr id="64" name="直方体 63"/>
                      <p:cNvSpPr/>
                      <p:nvPr/>
                    </p:nvSpPr>
                    <p:spPr>
                      <a:xfrm>
                        <a:off x="2809244" y="347992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5" name="直方体 64"/>
                      <p:cNvSpPr/>
                      <p:nvPr/>
                    </p:nvSpPr>
                    <p:spPr>
                      <a:xfrm>
                        <a:off x="2809244" y="2875328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6" name="直方体 65"/>
                      <p:cNvSpPr/>
                      <p:nvPr/>
                    </p:nvSpPr>
                    <p:spPr>
                      <a:xfrm>
                        <a:off x="2809244" y="226380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67" name="直方体 66"/>
                      <p:cNvSpPr/>
                      <p:nvPr/>
                    </p:nvSpPr>
                    <p:spPr>
                      <a:xfrm>
                        <a:off x="2809244" y="1664013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8" name="グループ化 17"/>
                    <p:cNvGrpSpPr/>
                    <p:nvPr/>
                  </p:nvGrpSpPr>
                  <p:grpSpPr>
                    <a:xfrm rot="16200000">
                      <a:off x="5531801" y="3486165"/>
                      <a:ext cx="805421" cy="2623811"/>
                      <a:chOff x="2809244" y="1664013"/>
                      <a:chExt cx="805421" cy="2623811"/>
                    </a:xfrm>
                  </p:grpSpPr>
                  <p:sp>
                    <p:nvSpPr>
                      <p:cNvPr id="19" name="直方体 18"/>
                      <p:cNvSpPr/>
                      <p:nvPr/>
                    </p:nvSpPr>
                    <p:spPr>
                      <a:xfrm>
                        <a:off x="2809244" y="347992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0" name="直方体 19"/>
                      <p:cNvSpPr/>
                      <p:nvPr/>
                    </p:nvSpPr>
                    <p:spPr>
                      <a:xfrm>
                        <a:off x="2809244" y="2875328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1" name="直方体 20"/>
                      <p:cNvSpPr/>
                      <p:nvPr/>
                    </p:nvSpPr>
                    <p:spPr>
                      <a:xfrm>
                        <a:off x="2809244" y="226380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2" name="直方体 21"/>
                      <p:cNvSpPr/>
                      <p:nvPr/>
                    </p:nvSpPr>
                    <p:spPr>
                      <a:xfrm>
                        <a:off x="2809244" y="1664013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13" name="グループ化 12"/>
                    <p:cNvGrpSpPr/>
                    <p:nvPr/>
                  </p:nvGrpSpPr>
                  <p:grpSpPr>
                    <a:xfrm rot="16200000">
                      <a:off x="3104368" y="3487430"/>
                      <a:ext cx="805421" cy="2623811"/>
                      <a:chOff x="2809244" y="1664013"/>
                      <a:chExt cx="805421" cy="2623811"/>
                    </a:xfrm>
                  </p:grpSpPr>
                  <p:sp>
                    <p:nvSpPr>
                      <p:cNvPr id="14" name="直方体 13"/>
                      <p:cNvSpPr/>
                      <p:nvPr/>
                    </p:nvSpPr>
                    <p:spPr>
                      <a:xfrm>
                        <a:off x="2809244" y="347992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5" name="直方体 14"/>
                      <p:cNvSpPr/>
                      <p:nvPr/>
                    </p:nvSpPr>
                    <p:spPr>
                      <a:xfrm>
                        <a:off x="2809244" y="2875328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6" name="直方体 15"/>
                      <p:cNvSpPr/>
                      <p:nvPr/>
                    </p:nvSpPr>
                    <p:spPr>
                      <a:xfrm>
                        <a:off x="2809244" y="2263809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7" name="直方体 16"/>
                      <p:cNvSpPr/>
                      <p:nvPr/>
                    </p:nvSpPr>
                    <p:spPr>
                      <a:xfrm>
                        <a:off x="2809244" y="1664013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0" name="直方体 29"/>
                    <p:cNvSpPr/>
                    <p:nvPr/>
                  </p:nvSpPr>
                  <p:spPr>
                    <a:xfrm rot="16200000">
                      <a:off x="8862389" y="3797347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" name="直方体 30"/>
                    <p:cNvSpPr/>
                    <p:nvPr/>
                  </p:nvSpPr>
                  <p:spPr>
                    <a:xfrm rot="16200000">
                      <a:off x="8263401" y="3802697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2" name="直方体 31"/>
                    <p:cNvSpPr/>
                    <p:nvPr/>
                  </p:nvSpPr>
                  <p:spPr>
                    <a:xfrm rot="16200000">
                      <a:off x="8862389" y="3191783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" name="直方体 32"/>
                    <p:cNvSpPr/>
                    <p:nvPr/>
                  </p:nvSpPr>
                  <p:spPr>
                    <a:xfrm rot="16200000">
                      <a:off x="8257791" y="3191784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12" name="図 11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duotone>
                        <a:schemeClr val="bg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10000" b="98889" l="7222" r="62778">
                                  <a14:foregroundMark x1="15000" y1="29444" x2="15556" y2="47778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35734"/>
                    <a:stretch/>
                  </p:blipFill>
                  <p:spPr>
                    <a:xfrm>
                      <a:off x="7613955" y="2956142"/>
                      <a:ext cx="932168" cy="145049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" name="直方体 33"/>
                    <p:cNvSpPr/>
                    <p:nvPr/>
                  </p:nvSpPr>
                  <p:spPr>
                    <a:xfrm rot="16200000">
                      <a:off x="2191886" y="378775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" name="直方体 34"/>
                    <p:cNvSpPr/>
                    <p:nvPr/>
                  </p:nvSpPr>
                  <p:spPr>
                    <a:xfrm rot="16200000">
                      <a:off x="4635924" y="3788499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" name="直方体 35"/>
                    <p:cNvSpPr/>
                    <p:nvPr/>
                  </p:nvSpPr>
                  <p:spPr>
                    <a:xfrm rot="16200000">
                      <a:off x="2196005" y="3183507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直方体 36"/>
                    <p:cNvSpPr/>
                    <p:nvPr/>
                  </p:nvSpPr>
                  <p:spPr>
                    <a:xfrm rot="16200000">
                      <a:off x="4032668" y="3781768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直方体 37"/>
                    <p:cNvSpPr/>
                    <p:nvPr/>
                  </p:nvSpPr>
                  <p:spPr>
                    <a:xfrm rot="16200000">
                      <a:off x="3099974" y="2352471"/>
                      <a:ext cx="805421" cy="807898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68" name="グループ化 67"/>
                    <p:cNvGrpSpPr/>
                    <p:nvPr/>
                  </p:nvGrpSpPr>
                  <p:grpSpPr>
                    <a:xfrm>
                      <a:off x="5527041" y="1988072"/>
                      <a:ext cx="2024015" cy="813237"/>
                      <a:chOff x="5222404" y="1933588"/>
                      <a:chExt cx="2024015" cy="813237"/>
                    </a:xfrm>
                  </p:grpSpPr>
                  <p:sp>
                    <p:nvSpPr>
                      <p:cNvPr id="51" name="直方体 50"/>
                      <p:cNvSpPr/>
                      <p:nvPr/>
                    </p:nvSpPr>
                    <p:spPr>
                      <a:xfrm rot="16200000">
                        <a:off x="6439759" y="1932350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9" name="直方体 48"/>
                      <p:cNvSpPr/>
                      <p:nvPr/>
                    </p:nvSpPr>
                    <p:spPr>
                      <a:xfrm rot="16200000">
                        <a:off x="5833494" y="1940165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0" name="直方体 49"/>
                      <p:cNvSpPr/>
                      <p:nvPr/>
                    </p:nvSpPr>
                    <p:spPr>
                      <a:xfrm rot="16200000">
                        <a:off x="5223642" y="1940166"/>
                        <a:ext cx="805421" cy="807898"/>
                      </a:xfrm>
                      <a:prstGeom prst="cube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1" name="図 90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bg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6221071" y="3587456"/>
                      <a:ext cx="822326" cy="8670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図 46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duotone>
                        <a:schemeClr val="bg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37308" y="3653608"/>
                      <a:ext cx="867079" cy="867079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39" name="直線コネクタ 38"/>
                  <p:cNvCxnSpPr/>
                  <p:nvPr/>
                </p:nvCxnSpPr>
                <p:spPr>
                  <a:xfrm flipH="1">
                    <a:off x="3723029" y="2224842"/>
                    <a:ext cx="4909" cy="339699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コネクタ 39"/>
                  <p:cNvCxnSpPr/>
                  <p:nvPr/>
                </p:nvCxnSpPr>
                <p:spPr>
                  <a:xfrm>
                    <a:off x="3164146" y="1627599"/>
                    <a:ext cx="0" cy="630504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コネクタ 40"/>
                  <p:cNvCxnSpPr/>
                  <p:nvPr/>
                </p:nvCxnSpPr>
                <p:spPr>
                  <a:xfrm flipH="1">
                    <a:off x="3374902" y="2072303"/>
                    <a:ext cx="8254" cy="510411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コネクタ 77"/>
                  <p:cNvCxnSpPr/>
                  <p:nvPr/>
                </p:nvCxnSpPr>
                <p:spPr>
                  <a:xfrm flipH="1">
                    <a:off x="7117187" y="1835532"/>
                    <a:ext cx="8254" cy="510411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コネクタ 78"/>
                  <p:cNvCxnSpPr/>
                  <p:nvPr/>
                </p:nvCxnSpPr>
                <p:spPr>
                  <a:xfrm flipH="1">
                    <a:off x="6197670" y="1969419"/>
                    <a:ext cx="4908" cy="339699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コネクタ 80"/>
                  <p:cNvCxnSpPr/>
                  <p:nvPr/>
                </p:nvCxnSpPr>
                <p:spPr>
                  <a:xfrm flipH="1">
                    <a:off x="5626610" y="1781397"/>
                    <a:ext cx="7801" cy="376044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/>
                  <p:cNvCxnSpPr/>
                  <p:nvPr/>
                </p:nvCxnSpPr>
                <p:spPr>
                  <a:xfrm flipH="1">
                    <a:off x="7465314" y="1988071"/>
                    <a:ext cx="4909" cy="339699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3" name="図 1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50" b="9775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96521" y="1901657"/>
                  <a:ext cx="1184030" cy="1184030"/>
                </a:xfrm>
                <a:prstGeom prst="rect">
                  <a:avLst/>
                </a:prstGeom>
              </p:spPr>
            </p:pic>
          </p:grpSp>
          <p:sp>
            <p:nvSpPr>
              <p:cNvPr id="106" name="直方体 105"/>
              <p:cNvSpPr/>
              <p:nvPr/>
            </p:nvSpPr>
            <p:spPr>
              <a:xfrm rot="16200000">
                <a:off x="9183742" y="4282872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直方体 106"/>
              <p:cNvSpPr/>
              <p:nvPr/>
            </p:nvSpPr>
            <p:spPr>
              <a:xfrm rot="16200000">
                <a:off x="8579144" y="428287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直方体 107"/>
              <p:cNvSpPr/>
              <p:nvPr/>
            </p:nvSpPr>
            <p:spPr>
              <a:xfrm rot="16200000">
                <a:off x="7967625" y="428287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直方体 108"/>
              <p:cNvSpPr/>
              <p:nvPr/>
            </p:nvSpPr>
            <p:spPr>
              <a:xfrm rot="16200000">
                <a:off x="7367828" y="428287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直方体 109"/>
              <p:cNvSpPr/>
              <p:nvPr/>
            </p:nvSpPr>
            <p:spPr>
              <a:xfrm rot="16200000">
                <a:off x="6761112" y="4282872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直方体 110"/>
              <p:cNvSpPr/>
              <p:nvPr/>
            </p:nvSpPr>
            <p:spPr>
              <a:xfrm rot="16200000">
                <a:off x="6156514" y="428287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直方体 111"/>
              <p:cNvSpPr/>
              <p:nvPr/>
            </p:nvSpPr>
            <p:spPr>
              <a:xfrm rot="16200000">
                <a:off x="5544995" y="428287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直方体 112"/>
              <p:cNvSpPr/>
              <p:nvPr/>
            </p:nvSpPr>
            <p:spPr>
              <a:xfrm rot="16200000">
                <a:off x="4945199" y="428287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直方体 113"/>
              <p:cNvSpPr/>
              <p:nvPr/>
            </p:nvSpPr>
            <p:spPr>
              <a:xfrm rot="16200000">
                <a:off x="4333679" y="4284137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直方体 114"/>
              <p:cNvSpPr/>
              <p:nvPr/>
            </p:nvSpPr>
            <p:spPr>
              <a:xfrm rot="16200000">
                <a:off x="3729081" y="4284138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直方体 115"/>
              <p:cNvSpPr/>
              <p:nvPr/>
            </p:nvSpPr>
            <p:spPr>
              <a:xfrm rot="16200000">
                <a:off x="3117562" y="4284138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直方体 116"/>
              <p:cNvSpPr/>
              <p:nvPr/>
            </p:nvSpPr>
            <p:spPr>
              <a:xfrm rot="16200000">
                <a:off x="2517766" y="4284138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21" name="角丸四角形 120"/>
          <p:cNvSpPr/>
          <p:nvPr/>
        </p:nvSpPr>
        <p:spPr>
          <a:xfrm>
            <a:off x="3530991" y="194671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ゲームシステム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1216103" y="5190189"/>
            <a:ext cx="9759791" cy="15444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基本</a:t>
            </a:r>
            <a:r>
              <a:rPr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人プレイで最後の一人になったら勝利です。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ブロックは塔を登っていくと落下スピードが上がります。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2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3530991" y="196439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ゲーム仕様①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216103" y="5092908"/>
            <a:ext cx="9759791" cy="16699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落ちてくるブロック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は昇っていく高さで変わります。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高くなるごとにテトリス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字など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のブロックを落とします。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1708355" y="1885318"/>
            <a:ext cx="805421" cy="2623811"/>
            <a:chOff x="2809244" y="1664013"/>
            <a:chExt cx="805421" cy="2623811"/>
          </a:xfrm>
        </p:grpSpPr>
        <p:sp>
          <p:nvSpPr>
            <p:cNvPr id="36" name="直方体 35"/>
            <p:cNvSpPr/>
            <p:nvPr/>
          </p:nvSpPr>
          <p:spPr>
            <a:xfrm>
              <a:off x="2809244" y="3479926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直方体 36"/>
            <p:cNvSpPr/>
            <p:nvPr/>
          </p:nvSpPr>
          <p:spPr>
            <a:xfrm>
              <a:off x="2809244" y="287532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方体 37"/>
            <p:cNvSpPr/>
            <p:nvPr/>
          </p:nvSpPr>
          <p:spPr>
            <a:xfrm>
              <a:off x="2809244" y="2263809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方体 38"/>
            <p:cNvSpPr/>
            <p:nvPr/>
          </p:nvSpPr>
          <p:spPr>
            <a:xfrm>
              <a:off x="2809244" y="1664013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3349911" y="3093412"/>
            <a:ext cx="2012293" cy="1424908"/>
            <a:chOff x="1533728" y="5123808"/>
            <a:chExt cx="2012293" cy="1424908"/>
          </a:xfrm>
        </p:grpSpPr>
        <p:sp>
          <p:nvSpPr>
            <p:cNvPr id="41" name="直方体 40"/>
            <p:cNvSpPr/>
            <p:nvPr/>
          </p:nvSpPr>
          <p:spPr>
            <a:xfrm>
              <a:off x="1533728" y="5731627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方体 41"/>
            <p:cNvSpPr/>
            <p:nvPr/>
          </p:nvSpPr>
          <p:spPr>
            <a:xfrm>
              <a:off x="2130728" y="573639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直方体 42"/>
            <p:cNvSpPr/>
            <p:nvPr/>
          </p:nvSpPr>
          <p:spPr>
            <a:xfrm>
              <a:off x="2740600" y="574081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直方体 43"/>
            <p:cNvSpPr/>
            <p:nvPr/>
          </p:nvSpPr>
          <p:spPr>
            <a:xfrm>
              <a:off x="2123501" y="5123808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9348545" y="2875218"/>
            <a:ext cx="1606651" cy="1626510"/>
            <a:chOff x="9145094" y="3092476"/>
            <a:chExt cx="1606651" cy="1626510"/>
          </a:xfrm>
        </p:grpSpPr>
        <p:grpSp>
          <p:nvGrpSpPr>
            <p:cNvPr id="51" name="グループ化 50"/>
            <p:cNvGrpSpPr/>
            <p:nvPr/>
          </p:nvGrpSpPr>
          <p:grpSpPr>
            <a:xfrm>
              <a:off x="9344354" y="3092476"/>
              <a:ext cx="1407391" cy="1421966"/>
              <a:chOff x="9344354" y="3092476"/>
              <a:chExt cx="1407391" cy="1421966"/>
            </a:xfrm>
          </p:grpSpPr>
          <p:sp>
            <p:nvSpPr>
              <p:cNvPr id="47" name="直方体 46"/>
              <p:cNvSpPr/>
              <p:nvPr/>
            </p:nvSpPr>
            <p:spPr>
              <a:xfrm>
                <a:off x="9344354" y="370212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直方体 47"/>
              <p:cNvSpPr/>
              <p:nvPr/>
            </p:nvSpPr>
            <p:spPr>
              <a:xfrm>
                <a:off x="9945434" y="370654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直方体 45"/>
              <p:cNvSpPr/>
              <p:nvPr/>
            </p:nvSpPr>
            <p:spPr>
              <a:xfrm>
                <a:off x="9344354" y="3092476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直方体 48"/>
              <p:cNvSpPr/>
              <p:nvPr/>
            </p:nvSpPr>
            <p:spPr>
              <a:xfrm>
                <a:off x="9946324" y="3095829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9145094" y="3297020"/>
              <a:ext cx="1407391" cy="1421966"/>
              <a:chOff x="9344354" y="3092476"/>
              <a:chExt cx="1407391" cy="1421966"/>
            </a:xfrm>
          </p:grpSpPr>
          <p:sp>
            <p:nvSpPr>
              <p:cNvPr id="53" name="直方体 52"/>
              <p:cNvSpPr/>
              <p:nvPr/>
            </p:nvSpPr>
            <p:spPr>
              <a:xfrm>
                <a:off x="9344354" y="370212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直方体 53"/>
              <p:cNvSpPr/>
              <p:nvPr/>
            </p:nvSpPr>
            <p:spPr>
              <a:xfrm>
                <a:off x="9945434" y="3706544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直方体 54"/>
              <p:cNvSpPr/>
              <p:nvPr/>
            </p:nvSpPr>
            <p:spPr>
              <a:xfrm>
                <a:off x="9344354" y="3092476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直方体 55"/>
              <p:cNvSpPr/>
              <p:nvPr/>
            </p:nvSpPr>
            <p:spPr>
              <a:xfrm>
                <a:off x="9946324" y="3095829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/>
        </p:nvGrpSpPr>
        <p:grpSpPr>
          <a:xfrm flipH="1">
            <a:off x="6280353" y="1859691"/>
            <a:ext cx="2246363" cy="2645954"/>
            <a:chOff x="6095998" y="1844910"/>
            <a:chExt cx="2019426" cy="2645954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6095998" y="2451271"/>
              <a:ext cx="2019426" cy="2039593"/>
              <a:chOff x="1524000" y="4500868"/>
              <a:chExt cx="2019426" cy="2039593"/>
            </a:xfrm>
          </p:grpSpPr>
          <p:sp>
            <p:nvSpPr>
              <p:cNvPr id="30" name="直方体 29"/>
              <p:cNvSpPr/>
              <p:nvPr/>
            </p:nvSpPr>
            <p:spPr>
              <a:xfrm>
                <a:off x="1524000" y="5732563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方体 30"/>
              <p:cNvSpPr/>
              <p:nvPr/>
            </p:nvSpPr>
            <p:spPr>
              <a:xfrm>
                <a:off x="2121000" y="572667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直方体 31"/>
              <p:cNvSpPr/>
              <p:nvPr/>
            </p:nvSpPr>
            <p:spPr>
              <a:xfrm>
                <a:off x="2730872" y="5731090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/>
              <p:cNvSpPr/>
              <p:nvPr/>
            </p:nvSpPr>
            <p:spPr>
              <a:xfrm>
                <a:off x="2731762" y="5120375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直方体 33"/>
              <p:cNvSpPr/>
              <p:nvPr/>
            </p:nvSpPr>
            <p:spPr>
              <a:xfrm>
                <a:off x="2738005" y="4500868"/>
                <a:ext cx="805421" cy="807898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直方体 57"/>
            <p:cNvSpPr/>
            <p:nvPr/>
          </p:nvSpPr>
          <p:spPr>
            <a:xfrm>
              <a:off x="7307739" y="1844910"/>
              <a:ext cx="805421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530991" y="196439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</a:t>
            </a:r>
            <a:r>
              <a:rPr lang="ja-JP" altLang="en-US" sz="4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仕様②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216103" y="5190189"/>
            <a:ext cx="9759791" cy="15444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積まれるブロック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に取り残されたプレイヤーが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死ねないなどのことがないよう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確実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死ぬ</a:t>
            </a:r>
            <a:r>
              <a:rPr lang="ja-JP" altLang="en-US" sz="2800" dirty="0" smtClean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ダメージゾーン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付けます。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>
            <a:off x="4496870" y="2006701"/>
            <a:ext cx="3200577" cy="2668752"/>
            <a:chOff x="4496569" y="2275826"/>
            <a:chExt cx="3200577" cy="2668752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4496569" y="2901050"/>
              <a:ext cx="3200577" cy="2043528"/>
              <a:chOff x="4584492" y="2751581"/>
              <a:chExt cx="3200577" cy="2043528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981285" y="2751581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23" name="グループ化 22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29" name="直方体 2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" name="直方体 2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直方体 30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直方体 31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" name="グループ化 23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25" name="直方体 24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直方体 25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直方体 26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直方体 27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4584492" y="3168599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45" name="グループ化 44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51" name="直方体 50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" name="グループ化 45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47" name="直方体 4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直方体 4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1" name="グループ化 10"/>
              <p:cNvGrpSpPr/>
              <p:nvPr/>
            </p:nvGrpSpPr>
            <p:grpSpPr>
              <a:xfrm>
                <a:off x="6178418" y="2763390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8" name="直方体 1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" name="直方体 1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直方体 19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直方体 20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4" name="直方体 1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直方体 1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直方体 15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" name="直方体 16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33" name="グループ化 32"/>
              <p:cNvGrpSpPr/>
              <p:nvPr/>
            </p:nvGrpSpPr>
            <p:grpSpPr>
              <a:xfrm>
                <a:off x="5791891" y="3163768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34" name="グループ化 33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40" name="直方体 39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5" name="グループ化 34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36" name="直方体 35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直方体 38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56" name="グループ化 55"/>
            <p:cNvGrpSpPr/>
            <p:nvPr/>
          </p:nvGrpSpPr>
          <p:grpSpPr>
            <a:xfrm>
              <a:off x="4497013" y="2275826"/>
              <a:ext cx="3199687" cy="1433880"/>
              <a:chOff x="4584492" y="3361229"/>
              <a:chExt cx="3199687" cy="1433880"/>
            </a:xfrm>
          </p:grpSpPr>
          <p:grpSp>
            <p:nvGrpSpPr>
              <p:cNvPr id="57" name="グループ化 56"/>
              <p:cNvGrpSpPr/>
              <p:nvPr/>
            </p:nvGrpSpPr>
            <p:grpSpPr>
              <a:xfrm>
                <a:off x="4981285" y="3361229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91" name="グループ化 9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97" name="直方体 9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8" name="直方体 9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93" name="直方体 9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58" name="グループ化 57"/>
              <p:cNvGrpSpPr/>
              <p:nvPr/>
            </p:nvGrpSpPr>
            <p:grpSpPr>
              <a:xfrm>
                <a:off x="4584492" y="3778247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81" name="グループ化 8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87" name="直方体 8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直方体 8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2" name="グループ化 81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83" name="直方体 8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59" name="グループ化 58"/>
              <p:cNvGrpSpPr/>
              <p:nvPr/>
            </p:nvGrpSpPr>
            <p:grpSpPr>
              <a:xfrm>
                <a:off x="6178418" y="3373038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71" name="グループ化 7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77" name="直方体 7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72" name="グループ化 71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73" name="直方体 7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5791891" y="3773416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61" name="グループ化 6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67" name="直方体 6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62" name="グループ化 61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63" name="直方体 6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直方体 6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sp>
        <p:nvSpPr>
          <p:cNvPr id="102" name="小波 101"/>
          <p:cNvSpPr/>
          <p:nvPr/>
        </p:nvSpPr>
        <p:spPr>
          <a:xfrm>
            <a:off x="4496425" y="3748675"/>
            <a:ext cx="3200132" cy="1344139"/>
          </a:xfrm>
          <a:prstGeom prst="doubleWav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48" y="1615239"/>
            <a:ext cx="980500" cy="995431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8889" l="7222" r="62778">
                        <a14:foregroundMark x1="12778" y1="30556" x2="12778" y2="30556"/>
                        <a14:foregroundMark x1="12778" y1="45000" x2="12778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9" t="22476" r="79947" b="46004"/>
          <a:stretch/>
        </p:blipFill>
        <p:spPr>
          <a:xfrm rot="5400000">
            <a:off x="5929618" y="1329766"/>
            <a:ext cx="32235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530991" y="196439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</a:t>
            </a:r>
            <a:r>
              <a:rPr lang="ja-JP" altLang="en-US" sz="4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仕様➂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6637" y="5131821"/>
            <a:ext cx="10398723" cy="16191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はプレイヤーと同じ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高さのブロックだけ</a:t>
            </a:r>
            <a:r>
              <a:rPr lang="ja-JP" altLang="en-US" sz="2800" dirty="0" smtClean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タックル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できます。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そして、タックルしたブロックが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敵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ぶつかると、ふっ飛ばす事ができます。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3228779" y="3711032"/>
            <a:ext cx="805343" cy="16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3631450" y="3445688"/>
            <a:ext cx="430074" cy="13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3607516" y="3980096"/>
            <a:ext cx="430074" cy="13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4606575" y="2678423"/>
            <a:ext cx="2522212" cy="1880956"/>
            <a:chOff x="4744673" y="2737423"/>
            <a:chExt cx="2171693" cy="1468877"/>
          </a:xfrm>
        </p:grpSpPr>
        <p:sp>
          <p:nvSpPr>
            <p:cNvPr id="18" name="星 12 17"/>
            <p:cNvSpPr/>
            <p:nvPr/>
          </p:nvSpPr>
          <p:spPr>
            <a:xfrm>
              <a:off x="4744673" y="2737423"/>
              <a:ext cx="1429966" cy="1468877"/>
            </a:xfrm>
            <a:prstGeom prst="star12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方体 9"/>
            <p:cNvSpPr/>
            <p:nvPr/>
          </p:nvSpPr>
          <p:spPr>
            <a:xfrm>
              <a:off x="5364819" y="2737423"/>
              <a:ext cx="1551547" cy="139342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9" b="94571" l="3750" r="97625">
                        <a14:foregroundMark x1="28750" y1="15587" x2="24250" y2="26620"/>
                        <a14:foregroundMark x1="21500" y1="34326" x2="27500" y2="61471"/>
                        <a14:foregroundMark x1="30750" y1="38529" x2="18875" y2="61121"/>
                        <a14:foregroundMark x1="16875" y1="65849" x2="12125" y2="77933"/>
                        <a14:foregroundMark x1="28500" y1="66550" x2="36500" y2="82487"/>
                        <a14:foregroundMark x1="39125" y1="35727" x2="41750" y2="46235"/>
                        <a14:foregroundMark x1="18000" y1="35727" x2="9625" y2="2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745"/>
          <a:stretch/>
        </p:blipFill>
        <p:spPr>
          <a:xfrm>
            <a:off x="4005387" y="2890015"/>
            <a:ext cx="1119272" cy="1655528"/>
          </a:xfrm>
          <a:prstGeom prst="rect">
            <a:avLst/>
          </a:prstGeom>
        </p:spPr>
      </p:pic>
      <p:cxnSp>
        <p:nvCxnSpPr>
          <p:cNvPr id="19" name="直線コネクタ 18"/>
          <p:cNvCxnSpPr/>
          <p:nvPr/>
        </p:nvCxnSpPr>
        <p:spPr>
          <a:xfrm flipH="1" flipV="1">
            <a:off x="7330943" y="3092825"/>
            <a:ext cx="454327" cy="546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 flipV="1">
            <a:off x="7330943" y="3605651"/>
            <a:ext cx="430074" cy="13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71710" y="3980097"/>
            <a:ext cx="460263" cy="9699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241" b="91092" l="6140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85" t="11995"/>
          <a:stretch/>
        </p:blipFill>
        <p:spPr>
          <a:xfrm>
            <a:off x="7849027" y="2747965"/>
            <a:ext cx="1123733" cy="174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530991" y="196439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</a:t>
            </a:r>
            <a:r>
              <a:rPr lang="ja-JP" altLang="en-US" sz="4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仕様④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48607" y="5183290"/>
            <a:ext cx="11494781" cy="15444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ブロックには</a:t>
            </a:r>
            <a:r>
              <a:rPr lang="ja-JP" altLang="en-US" sz="2800" dirty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特殊効果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があるものが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あります。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高く飛ばされたり操作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がおかしく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なったり壊れる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ブロックを追加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します。登る時や敵を倒すときに使って貰います。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直方体 7"/>
          <p:cNvSpPr/>
          <p:nvPr/>
        </p:nvSpPr>
        <p:spPr>
          <a:xfrm>
            <a:off x="1729019" y="3007790"/>
            <a:ext cx="1801972" cy="1784341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5195012" y="3007790"/>
            <a:ext cx="1801972" cy="178434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8693506" y="3007790"/>
            <a:ext cx="1801972" cy="1784341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72" b="94828" l="1293" r="965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3036">
            <a:off x="9413459" y="2444103"/>
            <a:ext cx="544516" cy="164022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26" y="3573172"/>
            <a:ext cx="871598" cy="108949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4" b="89224" l="35345" r="784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471" r="24671"/>
          <a:stretch/>
        </p:blipFill>
        <p:spPr>
          <a:xfrm>
            <a:off x="2175972" y="3573172"/>
            <a:ext cx="445498" cy="117677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5" y="3543796"/>
            <a:ext cx="1394842" cy="124833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897" y="3398575"/>
            <a:ext cx="579082" cy="1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530991" y="196439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</a:t>
            </a:r>
            <a:r>
              <a:rPr lang="ja-JP" altLang="en-US" sz="4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仕様⑤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11229" y="5180459"/>
            <a:ext cx="10369540" cy="15444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塔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が一定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の高さ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に到達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した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場合、</a:t>
            </a:r>
            <a:endParaRPr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800" dirty="0" smtClean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天候</a:t>
            </a:r>
            <a:r>
              <a:rPr lang="ja-JP" altLang="en-US" sz="2800" dirty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lang="ja-JP" altLang="en-US" sz="2800" dirty="0" smtClean="0"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よるお邪魔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（氷で床が滑る、雷が落ちてきて痺れる）などを追加</a:t>
            </a:r>
            <a:r>
              <a:rPr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します。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2094138" y="2184030"/>
            <a:ext cx="3200577" cy="2668752"/>
            <a:chOff x="4496569" y="2275826"/>
            <a:chExt cx="3200577" cy="2668752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4496569" y="2901050"/>
              <a:ext cx="3200577" cy="2043528"/>
              <a:chOff x="4584492" y="2751581"/>
              <a:chExt cx="3200577" cy="2043528"/>
            </a:xfrm>
          </p:grpSpPr>
          <p:grpSp>
            <p:nvGrpSpPr>
              <p:cNvPr id="48" name="グループ化 47"/>
              <p:cNvGrpSpPr/>
              <p:nvPr/>
            </p:nvGrpSpPr>
            <p:grpSpPr>
              <a:xfrm>
                <a:off x="4981285" y="2751581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82" name="グループ化 81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88" name="直方体 8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直方体 8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直方体 89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直方体 90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3" name="グループ化 82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84" name="直方体 8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直方体 8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直方体 85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直方体 86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9" name="グループ化 48"/>
              <p:cNvGrpSpPr/>
              <p:nvPr/>
            </p:nvGrpSpPr>
            <p:grpSpPr>
              <a:xfrm>
                <a:off x="4584492" y="3168599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72" name="グループ化 71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78" name="直方体 7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直方体 7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" name="直方体 79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直方体 80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73" name="グループ化 72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74" name="直方体 7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5" name="直方体 7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直方体 75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直方体 76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50" name="グループ化 49"/>
              <p:cNvGrpSpPr/>
              <p:nvPr/>
            </p:nvGrpSpPr>
            <p:grpSpPr>
              <a:xfrm>
                <a:off x="6178418" y="2763390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62" name="グループ化 61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68" name="直方体 6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直方体 6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直方体 69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1" name="直方体 70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63" name="グループ化 62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64" name="直方体 6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直方体 6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直方体 65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直方体 66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5791891" y="3163768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52" name="グループ化 51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58" name="直方体 5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直方体 5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直方体 59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直方体 60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" name="グループ化 52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54" name="直方体 5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直方体 5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" name="直方体 55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直方体 56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19" name="グループ化 18"/>
            <p:cNvGrpSpPr/>
            <p:nvPr/>
          </p:nvGrpSpPr>
          <p:grpSpPr>
            <a:xfrm>
              <a:off x="4497013" y="2275826"/>
              <a:ext cx="3199687" cy="1433880"/>
              <a:chOff x="4584492" y="3361229"/>
              <a:chExt cx="3199687" cy="1433880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4981285" y="3361229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42" name="グループ化 41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46" name="直方体 45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" name="直方体 46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3" name="グループ化 42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44" name="直方体 4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直方体 4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4584492" y="3778247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36" name="グループ化 35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40" name="直方体 39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7" name="グループ化 36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38" name="直方体 3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直方体 3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21"/>
              <p:cNvGrpSpPr/>
              <p:nvPr/>
            </p:nvGrpSpPr>
            <p:grpSpPr>
              <a:xfrm>
                <a:off x="6178418" y="3373038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30" name="グループ化 29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34" name="直方体 33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直方体 34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" name="グループ化 30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32" name="直方体 31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直方体 32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3" name="グループ化 22"/>
              <p:cNvGrpSpPr/>
              <p:nvPr/>
            </p:nvGrpSpPr>
            <p:grpSpPr>
              <a:xfrm>
                <a:off x="5791891" y="3773416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28" name="直方体 27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直方体 28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5" name="グループ化 24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26" name="直方体 25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直方体 26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pic>
        <p:nvPicPr>
          <p:cNvPr id="92" name="図 9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778" b="64000" l="6250" r="89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856" b="36263"/>
          <a:stretch/>
        </p:blipFill>
        <p:spPr>
          <a:xfrm>
            <a:off x="1605979" y="2873151"/>
            <a:ext cx="3370584" cy="836579"/>
          </a:xfrm>
          <a:prstGeom prst="rect">
            <a:avLst/>
          </a:prstGeom>
        </p:spPr>
      </p:pic>
      <p:pic>
        <p:nvPicPr>
          <p:cNvPr id="96" name="図 9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" t="62450" r="87899" b="-2357"/>
          <a:stretch/>
        </p:blipFill>
        <p:spPr>
          <a:xfrm rot="2689832">
            <a:off x="2494301" y="2069607"/>
            <a:ext cx="196241" cy="1094266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71613" r="7758"/>
          <a:stretch/>
        </p:blipFill>
        <p:spPr>
          <a:xfrm rot="185047">
            <a:off x="2360342" y="2758658"/>
            <a:ext cx="2130436" cy="290208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" t="62450" r="87899" b="-2357"/>
          <a:stretch/>
        </p:blipFill>
        <p:spPr>
          <a:xfrm rot="5400000">
            <a:off x="3815893" y="1117131"/>
            <a:ext cx="222176" cy="2335168"/>
          </a:xfrm>
          <a:prstGeom prst="rect">
            <a:avLst/>
          </a:prstGeom>
        </p:spPr>
      </p:pic>
      <p:pic>
        <p:nvPicPr>
          <p:cNvPr id="99" name="図 9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" t="62450" r="87899" b="-2357"/>
          <a:stretch/>
        </p:blipFill>
        <p:spPr>
          <a:xfrm rot="2689832" flipH="1" flipV="1">
            <a:off x="4708758" y="1950200"/>
            <a:ext cx="216609" cy="1207840"/>
          </a:xfrm>
          <a:prstGeom prst="rect">
            <a:avLst/>
          </a:prstGeom>
        </p:spPr>
      </p:pic>
      <p:pic>
        <p:nvPicPr>
          <p:cNvPr id="100" name="図 9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71613" r="7758"/>
          <a:stretch/>
        </p:blipFill>
        <p:spPr>
          <a:xfrm rot="185047">
            <a:off x="2586502" y="2498731"/>
            <a:ext cx="1972690" cy="268720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71613" r="7758"/>
          <a:stretch/>
        </p:blipFill>
        <p:spPr>
          <a:xfrm rot="185047">
            <a:off x="2791751" y="2340497"/>
            <a:ext cx="1972690" cy="268720"/>
          </a:xfrm>
          <a:prstGeom prst="rect">
            <a:avLst/>
          </a:prstGeom>
        </p:spPr>
      </p:pic>
      <p:grpSp>
        <p:nvGrpSpPr>
          <p:cNvPr id="102" name="グループ化 101"/>
          <p:cNvGrpSpPr/>
          <p:nvPr/>
        </p:nvGrpSpPr>
        <p:grpSpPr>
          <a:xfrm>
            <a:off x="6656467" y="2140891"/>
            <a:ext cx="3200577" cy="2668752"/>
            <a:chOff x="4496569" y="2275826"/>
            <a:chExt cx="3200577" cy="2668752"/>
          </a:xfrm>
        </p:grpSpPr>
        <p:grpSp>
          <p:nvGrpSpPr>
            <p:cNvPr id="103" name="グループ化 102"/>
            <p:cNvGrpSpPr/>
            <p:nvPr/>
          </p:nvGrpSpPr>
          <p:grpSpPr>
            <a:xfrm>
              <a:off x="4496569" y="2901050"/>
              <a:ext cx="3200577" cy="2043528"/>
              <a:chOff x="4584492" y="2751581"/>
              <a:chExt cx="3200577" cy="2043528"/>
            </a:xfrm>
          </p:grpSpPr>
          <p:grpSp>
            <p:nvGrpSpPr>
              <p:cNvPr id="133" name="グループ化 132"/>
              <p:cNvGrpSpPr/>
              <p:nvPr/>
            </p:nvGrpSpPr>
            <p:grpSpPr>
              <a:xfrm>
                <a:off x="4981285" y="2751581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167" name="グループ化 166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73" name="直方体 17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4" name="直方体 17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5" name="直方体 174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6" name="直方体 175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8" name="グループ化 167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69" name="直方体 16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0" name="直方体 16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1" name="直方体 170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2" name="直方体 171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34" name="グループ化 133"/>
              <p:cNvGrpSpPr/>
              <p:nvPr/>
            </p:nvGrpSpPr>
            <p:grpSpPr>
              <a:xfrm>
                <a:off x="4584492" y="3168599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157" name="グループ化 156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63" name="直方体 16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直方体 16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直方体 164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直方体 165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58" name="グループ化 157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59" name="直方体 15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0" name="直方体 15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直方体 160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直方体 161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35" name="グループ化 134"/>
              <p:cNvGrpSpPr/>
              <p:nvPr/>
            </p:nvGrpSpPr>
            <p:grpSpPr>
              <a:xfrm>
                <a:off x="6178418" y="2763390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147" name="グループ化 146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53" name="直方体 15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直方体 15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直方体 154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直方体 155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48" name="グループ化 147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49" name="直方体 14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直方体 14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直方体 150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直方体 151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36" name="グループ化 135"/>
              <p:cNvGrpSpPr/>
              <p:nvPr/>
            </p:nvGrpSpPr>
            <p:grpSpPr>
              <a:xfrm>
                <a:off x="5791891" y="3163768"/>
                <a:ext cx="1606651" cy="1626510"/>
                <a:chOff x="9145094" y="3092476"/>
                <a:chExt cx="1606651" cy="1626510"/>
              </a:xfrm>
            </p:grpSpPr>
            <p:grpSp>
              <p:nvGrpSpPr>
                <p:cNvPr id="137" name="グループ化 136"/>
                <p:cNvGrpSpPr/>
                <p:nvPr/>
              </p:nvGrpSpPr>
              <p:grpSpPr>
                <a:xfrm>
                  <a:off x="9344354" y="3092476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43" name="直方体 14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4" name="直方体 14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5" name="直方体 144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直方体 145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38" name="グループ化 137"/>
                <p:cNvGrpSpPr/>
                <p:nvPr/>
              </p:nvGrpSpPr>
              <p:grpSpPr>
                <a:xfrm>
                  <a:off x="9145094" y="3297020"/>
                  <a:ext cx="1407391" cy="1421966"/>
                  <a:chOff x="9344354" y="3092476"/>
                  <a:chExt cx="1407391" cy="1421966"/>
                </a:xfrm>
              </p:grpSpPr>
              <p:sp>
                <p:nvSpPr>
                  <p:cNvPr id="139" name="直方体 13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直方体 13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直方体 140"/>
                  <p:cNvSpPr/>
                  <p:nvPr/>
                </p:nvSpPr>
                <p:spPr>
                  <a:xfrm>
                    <a:off x="9344354" y="3092476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" name="直方体 141"/>
                  <p:cNvSpPr/>
                  <p:nvPr/>
                </p:nvSpPr>
                <p:spPr>
                  <a:xfrm>
                    <a:off x="9946324" y="3095829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104" name="グループ化 103"/>
            <p:cNvGrpSpPr/>
            <p:nvPr/>
          </p:nvGrpSpPr>
          <p:grpSpPr>
            <a:xfrm>
              <a:off x="4497013" y="2275826"/>
              <a:ext cx="3199687" cy="1433880"/>
              <a:chOff x="4584492" y="3361229"/>
              <a:chExt cx="3199687" cy="1433880"/>
            </a:xfrm>
          </p:grpSpPr>
          <p:grpSp>
            <p:nvGrpSpPr>
              <p:cNvPr id="105" name="グループ化 104"/>
              <p:cNvGrpSpPr/>
              <p:nvPr/>
            </p:nvGrpSpPr>
            <p:grpSpPr>
              <a:xfrm>
                <a:off x="4981285" y="3361229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127" name="グループ化 126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31" name="直方体 130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直方体 131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28" name="グループ化 127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29" name="直方体 12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直方体 12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06" name="グループ化 105"/>
              <p:cNvGrpSpPr/>
              <p:nvPr/>
            </p:nvGrpSpPr>
            <p:grpSpPr>
              <a:xfrm>
                <a:off x="4584492" y="3778247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121" name="グループ化 120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25" name="直方体 124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直方体 125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23" name="直方体 12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4" name="直方体 12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07" name="グループ化 106"/>
              <p:cNvGrpSpPr/>
              <p:nvPr/>
            </p:nvGrpSpPr>
            <p:grpSpPr>
              <a:xfrm>
                <a:off x="6178418" y="3373038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115" name="グループ化 114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19" name="直方体 118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直方体 119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16" name="グループ化 115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17" name="直方体 116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8" name="直方体 117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08" name="グループ化 107"/>
              <p:cNvGrpSpPr/>
              <p:nvPr/>
            </p:nvGrpSpPr>
            <p:grpSpPr>
              <a:xfrm>
                <a:off x="5791891" y="3773416"/>
                <a:ext cx="1605761" cy="1016862"/>
                <a:chOff x="9145094" y="3702124"/>
                <a:chExt cx="1605761" cy="1016862"/>
              </a:xfrm>
            </p:grpSpPr>
            <p:grpSp>
              <p:nvGrpSpPr>
                <p:cNvPr id="109" name="グループ化 108"/>
                <p:cNvGrpSpPr/>
                <p:nvPr/>
              </p:nvGrpSpPr>
              <p:grpSpPr>
                <a:xfrm>
                  <a:off x="9344354" y="3702124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13" name="直方体 112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直方体 113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10" name="グループ化 109"/>
                <p:cNvGrpSpPr/>
                <p:nvPr/>
              </p:nvGrpSpPr>
              <p:grpSpPr>
                <a:xfrm>
                  <a:off x="9145094" y="3906668"/>
                  <a:ext cx="1406501" cy="812318"/>
                  <a:chOff x="9344354" y="3702124"/>
                  <a:chExt cx="1406501" cy="812318"/>
                </a:xfrm>
              </p:grpSpPr>
              <p:sp>
                <p:nvSpPr>
                  <p:cNvPr id="111" name="直方体 110"/>
                  <p:cNvSpPr/>
                  <p:nvPr/>
                </p:nvSpPr>
                <p:spPr>
                  <a:xfrm>
                    <a:off x="9344354" y="370212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2" name="直方体 111"/>
                  <p:cNvSpPr/>
                  <p:nvPr/>
                </p:nvSpPr>
                <p:spPr>
                  <a:xfrm>
                    <a:off x="9945434" y="3706544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pic>
        <p:nvPicPr>
          <p:cNvPr id="177" name="図 17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297" y1="17838" x2="8108" y2="25135"/>
                        <a14:foregroundMark x1="34797" y1="24685" x2="41081" y2="19550"/>
                        <a14:foregroundMark x1="41419" y1="31171" x2="41419" y2="31171"/>
                        <a14:foregroundMark x1="41554" y1="32883" x2="42500" y2="34054"/>
                        <a14:foregroundMark x1="9595" y1="34324" x2="7027" y2="38559"/>
                        <a14:foregroundMark x1="12162" y1="56577" x2="10811" y2="58018"/>
                        <a14:foregroundMark x1="43108" y1="70180" x2="43108" y2="72613"/>
                        <a14:foregroundMark x1="55676" y1="66486" x2="56824" y2="71622"/>
                        <a14:foregroundMark x1="53649" y1="44955" x2="54797" y2="47117"/>
                        <a14:foregroundMark x1="46419" y1="46126" x2="46419" y2="46126"/>
                        <a14:foregroundMark x1="47703" y1="46486" x2="47703" y2="46486"/>
                        <a14:foregroundMark x1="60338" y1="77297" x2="61757" y2="80811"/>
                        <a14:foregroundMark x1="43311" y1="82703" x2="44189" y2="88108"/>
                        <a14:foregroundMark x1="80270" y1="15495" x2="83041" y2="12342"/>
                        <a14:foregroundMark x1="83514" y1="7838" x2="82365" y2="7207"/>
                        <a14:foregroundMark x1="77905" y1="18288" x2="77365" y2="19009"/>
                        <a14:foregroundMark x1="89189" y1="69820" x2="82703" y2="97297"/>
                        <a14:foregroundMark x1="84392" y1="66847" x2="79527" y2="62162"/>
                        <a14:backgroundMark x1="17365" y1="70360" x2="18446" y2="75315"/>
                        <a14:backgroundMark x1="24324" y1="69459" x2="25541" y2="88829"/>
                        <a14:backgroundMark x1="28041" y1="8649" x2="28243" y2="19820"/>
                        <a14:backgroundMark x1="59527" y1="18829" x2="66284" y2="50180"/>
                        <a14:backgroundMark x1="50338" y1="83694" x2="50811" y2="95045"/>
                        <a14:backgroundMark x1="49054" y1="54324" x2="47770" y2="60270"/>
                        <a14:backgroundMark x1="19932" y1="10811" x2="25676" y2="23153"/>
                        <a14:backgroundMark x1="46419" y1="8198" x2="67905" y2="1802"/>
                        <a14:backgroundMark x1="1216" y1="31351" x2="9932" y2="30360"/>
                        <a14:backgroundMark x1="2500" y1="96126" x2="4054" y2="97568"/>
                        <a14:backgroundMark x1="45541" y1="50901" x2="49189" y2="50631"/>
                        <a14:backgroundMark x1="85878" y1="3423" x2="68784" y2="1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56" y="2184029"/>
            <a:ext cx="2548341" cy="2289399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3669" flipH="1">
            <a:off x="8755732" y="850878"/>
            <a:ext cx="2019196" cy="1438857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778" b="64000" l="6250" r="892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856" b="36263"/>
          <a:stretch/>
        </p:blipFill>
        <p:spPr>
          <a:xfrm rot="18813721" flipH="1">
            <a:off x="4070412" y="2554408"/>
            <a:ext cx="1780375" cy="6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530991" y="196439"/>
            <a:ext cx="5130017" cy="1148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ゲーム画面</a:t>
            </a:r>
            <a:endParaRPr lang="ja-JP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39" name="グループ化 538"/>
          <p:cNvGrpSpPr/>
          <p:nvPr/>
        </p:nvGrpSpPr>
        <p:grpSpPr>
          <a:xfrm>
            <a:off x="1748406" y="4481905"/>
            <a:ext cx="8695186" cy="2056699"/>
            <a:chOff x="2282862" y="4335990"/>
            <a:chExt cx="8695186" cy="2056699"/>
          </a:xfrm>
        </p:grpSpPr>
        <p:grpSp>
          <p:nvGrpSpPr>
            <p:cNvPr id="483" name="グループ化 482"/>
            <p:cNvGrpSpPr/>
            <p:nvPr/>
          </p:nvGrpSpPr>
          <p:grpSpPr>
            <a:xfrm>
              <a:off x="2282862" y="4335990"/>
              <a:ext cx="7979049" cy="1325685"/>
              <a:chOff x="2282862" y="4335990"/>
              <a:chExt cx="7979049" cy="1325685"/>
            </a:xfrm>
          </p:grpSpPr>
          <p:grpSp>
            <p:nvGrpSpPr>
              <p:cNvPr id="455" name="グループ化 454"/>
              <p:cNvGrpSpPr/>
              <p:nvPr/>
            </p:nvGrpSpPr>
            <p:grpSpPr>
              <a:xfrm>
                <a:off x="2282862" y="4335990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308" name="グループ化 307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296" name="直方体 295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3" name="直方体 302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4" name="直方体 303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42" name="グループ化 441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43" name="直方体 442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7" name="直方体 446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8" name="直方体 447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56" name="グループ化 455"/>
              <p:cNvGrpSpPr/>
              <p:nvPr/>
            </p:nvGrpSpPr>
            <p:grpSpPr>
              <a:xfrm>
                <a:off x="2635637" y="4702588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457" name="グループ化 456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71" name="直方体 470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2" name="直方体 471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477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9" name="直方体 478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0" name="直方体 479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480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481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457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59" name="直方体 458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0" name="直方体 459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1" name="直方体 460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2" name="直方体 461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3" name="直方体 462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4" name="直方体 463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484" name="グループ化 483"/>
            <p:cNvGrpSpPr/>
            <p:nvPr/>
          </p:nvGrpSpPr>
          <p:grpSpPr>
            <a:xfrm>
              <a:off x="2998999" y="5067004"/>
              <a:ext cx="7979049" cy="1325685"/>
              <a:chOff x="2282862" y="4335990"/>
              <a:chExt cx="7979049" cy="1325685"/>
            </a:xfrm>
          </p:grpSpPr>
          <p:grpSp>
            <p:nvGrpSpPr>
              <p:cNvPr id="485" name="グループ化 484"/>
              <p:cNvGrpSpPr/>
              <p:nvPr/>
            </p:nvGrpSpPr>
            <p:grpSpPr>
              <a:xfrm>
                <a:off x="2282862" y="4335990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513" name="グループ化 512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527" name="直方体 526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8" name="直方体 527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9" name="直方体 528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0" name="直方体 529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1" name="直方体 530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2" name="直方体 531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3" name="直方体 532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4" name="直方体 533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5" name="直方体 534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6" name="直方体 535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14" name="グループ化 513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515" name="直方体 514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9" name="直方体 518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0" name="直方体 519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486" name="グループ化 485"/>
              <p:cNvGrpSpPr/>
              <p:nvPr/>
            </p:nvGrpSpPr>
            <p:grpSpPr>
              <a:xfrm>
                <a:off x="2635637" y="4702588"/>
                <a:ext cx="7626274" cy="959087"/>
                <a:chOff x="2364128" y="4131710"/>
                <a:chExt cx="7626274" cy="959087"/>
              </a:xfrm>
            </p:grpSpPr>
            <p:grpSp>
              <p:nvGrpSpPr>
                <p:cNvPr id="487" name="グループ化 486"/>
                <p:cNvGrpSpPr/>
                <p:nvPr/>
              </p:nvGrpSpPr>
              <p:grpSpPr>
                <a:xfrm>
                  <a:off x="2364128" y="41317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501" name="直方体 500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3" name="直方体 502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4" name="直方体 503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1" name="直方体 510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2" name="直方体 511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88" name="グループ化 487"/>
                <p:cNvGrpSpPr/>
                <p:nvPr/>
              </p:nvGrpSpPr>
              <p:grpSpPr>
                <a:xfrm>
                  <a:off x="2516528" y="4284110"/>
                  <a:ext cx="7473874" cy="806687"/>
                  <a:chOff x="2364128" y="4131710"/>
                  <a:chExt cx="7473874" cy="806687"/>
                </a:xfrm>
              </p:grpSpPr>
              <p:sp>
                <p:nvSpPr>
                  <p:cNvPr id="489" name="直方体 488"/>
                  <p:cNvSpPr/>
                  <p:nvPr/>
                </p:nvSpPr>
                <p:spPr>
                  <a:xfrm rot="16200000">
                    <a:off x="903134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 rot="16200000">
                    <a:off x="842674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 rot="16200000">
                    <a:off x="781522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 rot="16200000">
                    <a:off x="7215428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 rot="16200000">
                    <a:off x="6608712" y="4130472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 rot="16200000">
                    <a:off x="6004114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5" name="直方体 494"/>
                  <p:cNvSpPr/>
                  <p:nvPr/>
                </p:nvSpPr>
                <p:spPr>
                  <a:xfrm rot="16200000">
                    <a:off x="5392595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6" name="直方体 495"/>
                  <p:cNvSpPr/>
                  <p:nvPr/>
                </p:nvSpPr>
                <p:spPr>
                  <a:xfrm rot="16200000">
                    <a:off x="4792799" y="4130473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 rot="16200000">
                    <a:off x="4181279" y="4131737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 rot="16200000">
                    <a:off x="3576681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 rot="16200000">
                    <a:off x="2965162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 rot="16200000">
                    <a:off x="2365366" y="4131738"/>
                    <a:ext cx="805421" cy="807898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pic>
        <p:nvPicPr>
          <p:cNvPr id="540" name="図 539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28" y="5114156"/>
            <a:ext cx="743255" cy="743255"/>
          </a:xfrm>
          <a:prstGeom prst="rect">
            <a:avLst/>
          </a:prstGeom>
        </p:spPr>
      </p:pic>
      <p:pic>
        <p:nvPicPr>
          <p:cNvPr id="541" name="図 54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00" y="3891050"/>
            <a:ext cx="743255" cy="743255"/>
          </a:xfrm>
          <a:prstGeom prst="rect">
            <a:avLst/>
          </a:prstGeom>
        </p:spPr>
      </p:pic>
      <p:pic>
        <p:nvPicPr>
          <p:cNvPr id="542" name="図 54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9752" y="3847024"/>
            <a:ext cx="634807" cy="743255"/>
          </a:xfrm>
          <a:prstGeom prst="rect">
            <a:avLst/>
          </a:prstGeom>
        </p:spPr>
      </p:pic>
      <p:pic>
        <p:nvPicPr>
          <p:cNvPr id="543" name="図 54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0276" y="5178025"/>
            <a:ext cx="634807" cy="743255"/>
          </a:xfrm>
          <a:prstGeom prst="rect">
            <a:avLst/>
          </a:prstGeom>
        </p:spPr>
      </p:pic>
      <p:grpSp>
        <p:nvGrpSpPr>
          <p:cNvPr id="553" name="グループ化 552"/>
          <p:cNvGrpSpPr/>
          <p:nvPr/>
        </p:nvGrpSpPr>
        <p:grpSpPr>
          <a:xfrm>
            <a:off x="6620118" y="4556225"/>
            <a:ext cx="1975869" cy="1389977"/>
            <a:chOff x="2956328" y="3865319"/>
            <a:chExt cx="1975869" cy="1389977"/>
          </a:xfrm>
        </p:grpSpPr>
        <p:sp>
          <p:nvSpPr>
            <p:cNvPr id="555" name="直方体 554"/>
            <p:cNvSpPr/>
            <p:nvPr/>
          </p:nvSpPr>
          <p:spPr>
            <a:xfrm flipH="1">
              <a:off x="2956328" y="386531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6" name="直方体 555"/>
            <p:cNvSpPr/>
            <p:nvPr/>
          </p:nvSpPr>
          <p:spPr>
            <a:xfrm flipH="1">
              <a:off x="3747069" y="4059768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9" name="直方体 558"/>
            <p:cNvSpPr/>
            <p:nvPr/>
          </p:nvSpPr>
          <p:spPr>
            <a:xfrm flipH="1">
              <a:off x="3361647" y="425294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0" name="直方体 559"/>
            <p:cNvSpPr/>
            <p:nvPr/>
          </p:nvSpPr>
          <p:spPr>
            <a:xfrm flipH="1">
              <a:off x="4152388" y="4447398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2" name="グループ化 551"/>
          <p:cNvGrpSpPr/>
          <p:nvPr/>
        </p:nvGrpSpPr>
        <p:grpSpPr>
          <a:xfrm>
            <a:off x="2956328" y="3865319"/>
            <a:ext cx="1975869" cy="1389977"/>
            <a:chOff x="2956328" y="3865319"/>
            <a:chExt cx="1975869" cy="1389977"/>
          </a:xfrm>
        </p:grpSpPr>
        <p:sp>
          <p:nvSpPr>
            <p:cNvPr id="545" name="直方体 544"/>
            <p:cNvSpPr/>
            <p:nvPr/>
          </p:nvSpPr>
          <p:spPr>
            <a:xfrm flipH="1">
              <a:off x="3546029" y="3868456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4" name="直方体 543"/>
            <p:cNvSpPr/>
            <p:nvPr/>
          </p:nvSpPr>
          <p:spPr>
            <a:xfrm flipH="1">
              <a:off x="2956328" y="386531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7" name="直方体 546"/>
            <p:cNvSpPr/>
            <p:nvPr/>
          </p:nvSpPr>
          <p:spPr>
            <a:xfrm flipH="1">
              <a:off x="3157368" y="4056631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9" name="直方体 548"/>
            <p:cNvSpPr/>
            <p:nvPr/>
          </p:nvSpPr>
          <p:spPr>
            <a:xfrm flipH="1">
              <a:off x="3361647" y="425294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0" name="直方体 549"/>
            <p:cNvSpPr/>
            <p:nvPr/>
          </p:nvSpPr>
          <p:spPr>
            <a:xfrm flipH="1">
              <a:off x="4152388" y="4447398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1" name="直方体 550"/>
            <p:cNvSpPr/>
            <p:nvPr/>
          </p:nvSpPr>
          <p:spPr>
            <a:xfrm flipH="1">
              <a:off x="3562687" y="4444261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2" name="直方体 561"/>
          <p:cNvSpPr/>
          <p:nvPr/>
        </p:nvSpPr>
        <p:spPr>
          <a:xfrm flipH="1">
            <a:off x="5430536" y="4542491"/>
            <a:ext cx="779809" cy="80789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3" name="直方体 562"/>
          <p:cNvSpPr/>
          <p:nvPr/>
        </p:nvSpPr>
        <p:spPr>
          <a:xfrm flipH="1">
            <a:off x="6221277" y="4736940"/>
            <a:ext cx="779809" cy="80789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5" name="直方体 564"/>
          <p:cNvSpPr/>
          <p:nvPr/>
        </p:nvSpPr>
        <p:spPr>
          <a:xfrm flipH="1">
            <a:off x="5064737" y="3447933"/>
            <a:ext cx="779809" cy="80789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6" name="グループ化 575"/>
          <p:cNvGrpSpPr/>
          <p:nvPr/>
        </p:nvGrpSpPr>
        <p:grpSpPr>
          <a:xfrm>
            <a:off x="6911189" y="2310702"/>
            <a:ext cx="1336364" cy="760189"/>
            <a:chOff x="4215466" y="4950480"/>
            <a:chExt cx="1969423" cy="977275"/>
          </a:xfrm>
        </p:grpSpPr>
        <p:sp>
          <p:nvSpPr>
            <p:cNvPr id="572" name="直方体 571"/>
            <p:cNvSpPr/>
            <p:nvPr/>
          </p:nvSpPr>
          <p:spPr>
            <a:xfrm flipH="1">
              <a:off x="4592004" y="4950480"/>
              <a:ext cx="779809" cy="807897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直方体 572"/>
            <p:cNvSpPr/>
            <p:nvPr/>
          </p:nvSpPr>
          <p:spPr>
            <a:xfrm flipH="1">
              <a:off x="5405080" y="5116539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直方体 573"/>
            <p:cNvSpPr/>
            <p:nvPr/>
          </p:nvSpPr>
          <p:spPr>
            <a:xfrm flipH="1">
              <a:off x="4811866" y="5119857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直方体 574"/>
            <p:cNvSpPr/>
            <p:nvPr/>
          </p:nvSpPr>
          <p:spPr>
            <a:xfrm flipH="1">
              <a:off x="4215466" y="5105674"/>
              <a:ext cx="779809" cy="807898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77" name="直線コネクタ 576"/>
          <p:cNvCxnSpPr/>
          <p:nvPr/>
        </p:nvCxnSpPr>
        <p:spPr>
          <a:xfrm>
            <a:off x="7078602" y="1909783"/>
            <a:ext cx="50080" cy="436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/>
          <p:cNvCxnSpPr/>
          <p:nvPr/>
        </p:nvCxnSpPr>
        <p:spPr>
          <a:xfrm flipH="1" flipV="1">
            <a:off x="7645563" y="1678034"/>
            <a:ext cx="43631" cy="4382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/>
          <p:cNvCxnSpPr/>
          <p:nvPr/>
        </p:nvCxnSpPr>
        <p:spPr>
          <a:xfrm>
            <a:off x="7911541" y="1935000"/>
            <a:ext cx="40587" cy="3502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/>
          <p:cNvCxnSpPr/>
          <p:nvPr/>
        </p:nvCxnSpPr>
        <p:spPr>
          <a:xfrm>
            <a:off x="5154543" y="3059858"/>
            <a:ext cx="50080" cy="436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/>
          <p:cNvCxnSpPr/>
          <p:nvPr/>
        </p:nvCxnSpPr>
        <p:spPr>
          <a:xfrm flipH="1" flipV="1">
            <a:off x="5668333" y="3118901"/>
            <a:ext cx="43632" cy="3532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コネクタ 588"/>
          <p:cNvCxnSpPr/>
          <p:nvPr/>
        </p:nvCxnSpPr>
        <p:spPr>
          <a:xfrm flipH="1" flipV="1">
            <a:off x="5488912" y="3384872"/>
            <a:ext cx="46591" cy="2598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角丸四角形 617"/>
          <p:cNvSpPr/>
          <p:nvPr/>
        </p:nvSpPr>
        <p:spPr>
          <a:xfrm>
            <a:off x="759967" y="1790401"/>
            <a:ext cx="3391026" cy="5264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</a:t>
            </a: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カメラの位置はもっと上です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2" name="角丸四角形 621"/>
          <p:cNvSpPr/>
          <p:nvPr/>
        </p:nvSpPr>
        <p:spPr>
          <a:xfrm>
            <a:off x="9686594" y="2109398"/>
            <a:ext cx="2237402" cy="526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ブロック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23" name="直線コネクタ 622"/>
          <p:cNvCxnSpPr>
            <a:stCxn id="622" idx="1"/>
          </p:cNvCxnSpPr>
          <p:nvPr/>
        </p:nvCxnSpPr>
        <p:spPr>
          <a:xfrm flipH="1">
            <a:off x="8380353" y="2372641"/>
            <a:ext cx="1306241" cy="30679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7" name="直線コネクタ 626"/>
          <p:cNvCxnSpPr>
            <a:stCxn id="626" idx="1"/>
          </p:cNvCxnSpPr>
          <p:nvPr/>
        </p:nvCxnSpPr>
        <p:spPr>
          <a:xfrm flipH="1" flipV="1">
            <a:off x="8919556" y="3659479"/>
            <a:ext cx="767038" cy="7430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0" name="正方形/長方形 629"/>
          <p:cNvSpPr/>
          <p:nvPr/>
        </p:nvSpPr>
        <p:spPr>
          <a:xfrm>
            <a:off x="9692627" y="4788152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0066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0066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1" name="正方形/長方形 630"/>
          <p:cNvSpPr/>
          <p:nvPr/>
        </p:nvSpPr>
        <p:spPr>
          <a:xfrm>
            <a:off x="3255469" y="4736397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2" name="正方形/長方形 631"/>
          <p:cNvSpPr/>
          <p:nvPr/>
        </p:nvSpPr>
        <p:spPr>
          <a:xfrm>
            <a:off x="8405078" y="3399699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FF99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FF99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33" name="正方形/長方形 632"/>
          <p:cNvSpPr/>
          <p:nvPr/>
        </p:nvSpPr>
        <p:spPr>
          <a:xfrm>
            <a:off x="1991233" y="3545353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en-US" altLang="ja-JP" b="1" dirty="0" smtClean="0">
                <a:ln>
                  <a:solidFill>
                    <a:schemeClr val="bg1"/>
                  </a:solidFill>
                </a:ln>
                <a:solidFill>
                  <a:srgbClr val="00009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</a:t>
            </a:r>
            <a:endParaRPr lang="ja-JP" altLang="en-US" b="1" dirty="0">
              <a:ln>
                <a:solidFill>
                  <a:schemeClr val="bg1"/>
                </a:solidFill>
              </a:ln>
              <a:solidFill>
                <a:srgbClr val="000099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35" name="直線コネクタ 634"/>
          <p:cNvCxnSpPr>
            <a:stCxn id="626" idx="1"/>
            <a:endCxn id="630" idx="0"/>
          </p:cNvCxnSpPr>
          <p:nvPr/>
        </p:nvCxnSpPr>
        <p:spPr>
          <a:xfrm>
            <a:off x="9686594" y="3733783"/>
            <a:ext cx="273094" cy="10543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6" name="角丸四角形 625"/>
          <p:cNvSpPr/>
          <p:nvPr/>
        </p:nvSpPr>
        <p:spPr>
          <a:xfrm>
            <a:off x="9686594" y="3470540"/>
            <a:ext cx="2237402" cy="526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UI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38" name="直線コネクタ 637"/>
          <p:cNvCxnSpPr>
            <a:stCxn id="626" idx="1"/>
          </p:cNvCxnSpPr>
          <p:nvPr/>
        </p:nvCxnSpPr>
        <p:spPr>
          <a:xfrm flipH="1">
            <a:off x="3716391" y="3733783"/>
            <a:ext cx="5970203" cy="107025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2" name="直線コネクタ 641"/>
          <p:cNvCxnSpPr>
            <a:stCxn id="626" idx="1"/>
          </p:cNvCxnSpPr>
          <p:nvPr/>
        </p:nvCxnSpPr>
        <p:spPr>
          <a:xfrm flipH="1" flipV="1">
            <a:off x="2476402" y="3731934"/>
            <a:ext cx="7210192" cy="184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235</Words>
  <Application>Microsoft Office PowerPoint</Application>
  <PresentationFormat>ワイド画面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UDPゴシック</vt:lpstr>
      <vt:lpstr>游ゴシック</vt:lpstr>
      <vt:lpstr>游ゴシック Light</vt:lpstr>
      <vt:lpstr>Arial</vt:lpstr>
      <vt:lpstr>Square Stone-7</vt:lpstr>
      <vt:lpstr>Triggering Fanfares</vt:lpstr>
      <vt:lpstr>Office テーマ</vt:lpstr>
      <vt:lpstr>Climb guys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game309</dc:creator>
  <cp:lastModifiedBy>game309</cp:lastModifiedBy>
  <cp:revision>57</cp:revision>
  <dcterms:created xsi:type="dcterms:W3CDTF">2020-10-12T02:46:32Z</dcterms:created>
  <dcterms:modified xsi:type="dcterms:W3CDTF">2020-10-14T07:58:57Z</dcterms:modified>
</cp:coreProperties>
</file>