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-Sales-Analysis-Tableau-Dashboard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17B4589-D7F7-468F-B146-FD822EFB28F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Superstore-Sales-Analysis-Tableau-Dashboard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DD08848-18EC-4252-8E7E-9EC0551F6A7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9/22/2025 3:22:08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C1E5BC0-4AF5-40DD-89F5-26E76FAD2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5499"/>
            <a:ext cx="12192000" cy="514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2025-09-22T15:22:09Z</dcterms:created>
  <dcterms:modified xsi:type="dcterms:W3CDTF">2025-09-22T15:22:09Z</dcterms:modified>
</cp:coreProperties>
</file>