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7" r:id="rId10"/>
    <p:sldId id="268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A788D-64D3-437A-9B32-E38F706E2C78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0438D-7D3E-4AA4-8320-2FE3B245A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119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2FF468-6A63-49BF-B1F4-32B0D65B0493}" type="slidenum">
              <a:rPr lang="en-US"/>
              <a:pPr/>
              <a:t>5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3269AB-5EE1-4616-807A-CBBAC83094F1}" type="slidenum">
              <a:rPr lang="en-US"/>
              <a:pPr/>
              <a:t>7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EE03FF-4744-4B4E-975F-323D272D8C8B}" type="slidenum">
              <a:rPr lang="en-US"/>
              <a:pPr/>
              <a:t>9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832E47-B7BF-4306-839A-0DBF5D4580DD}" type="slidenum">
              <a:rPr lang="en-US"/>
              <a:pPr/>
              <a:t>11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F766-10E1-4020-8F35-C640ECD1D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F93BD-44C6-4C04-A74C-4E2768314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7D2FD-47C2-48DD-80B5-4211A7E3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91E8-32B3-4823-82EC-C41DD9B5B2AB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EB32A-F134-4C11-A9F9-9F89293D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72011-852E-433E-9B2C-94EE5C23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5A18-E1CB-41F2-9EBC-2F3EAC71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35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7680-072D-4ED8-A4C7-0A2395F5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DBD17-6D5D-4B37-A136-65CBA7F4A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3248D-896F-40A6-9519-73787D62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91E8-32B3-4823-82EC-C41DD9B5B2AB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568AB-7330-41C9-9E5E-5CAAEDDD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83457-DD2A-4E9A-93D1-B92CBC48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5A18-E1CB-41F2-9EBC-2F3EAC71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76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D1588-2231-4D83-BD1B-5F27F81C8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B7A7C-D16F-428B-912B-9FBECDC8D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29001-61B7-4ED2-9304-2C0A48C5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91E8-32B3-4823-82EC-C41DD9B5B2AB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46207-6147-4E9F-AADE-AED10BBB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09859-7A80-43B4-BE7E-0AE3C538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5A18-E1CB-41F2-9EBC-2F3EAC71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67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7A5B-C785-4FE3-9B4E-CCB76CD7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DCA7-70C9-4C67-9666-93A2AFED1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B9F0-4DD8-4413-B17D-5E4B64C2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91E8-32B3-4823-82EC-C41DD9B5B2AB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58134-B71A-4704-8FEA-82E1B537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E334E-4AC8-4ECB-AF2E-E732E82C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5A18-E1CB-41F2-9EBC-2F3EAC71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54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3061-642F-477B-98A9-168F131D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5BF77-FFBE-447A-9B0A-A8DE8B43F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E9BF2-FA80-421D-9E47-E85AB43C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91E8-32B3-4823-82EC-C41DD9B5B2AB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0252-7BAC-46D9-B881-492D0F28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7A5C8-3DCB-4E9F-A42B-13CA98AE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5A18-E1CB-41F2-9EBC-2F3EAC71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32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437F-42DE-4DA0-8BB9-277D36E5A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02969-B611-4AEB-847D-028F3BCB7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DA706-0A1B-46F2-9690-F7AC940C4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2B36E-3615-4E26-9AAD-87BBEC81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91E8-32B3-4823-82EC-C41DD9B5B2AB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E78EE-F649-477F-8DFB-E679E751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9A735-EC38-46A6-AC9C-ECB86128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5A18-E1CB-41F2-9EBC-2F3EAC71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1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B142-CBD6-4B55-9E58-1DB331B2F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7490A-D4F4-4CEF-BAA1-6BD128134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4F475-77FC-4E79-831A-5B039730F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DE9E7-0B4E-40F2-B662-916AC1B69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023C7-D2C1-414D-A432-A58B6DA68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D00569-DED6-4599-BDCF-8BC7253B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91E8-32B3-4823-82EC-C41DD9B5B2AB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ED865-F575-40E5-AC44-8EF224FA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37A6D7-8C90-4CA0-B8E3-96847EAA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5A18-E1CB-41F2-9EBC-2F3EAC71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8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B6C1-E8E0-4B83-BC52-5C04E3C6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C9CFE-E582-4237-B2D6-261B6684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91E8-32B3-4823-82EC-C41DD9B5B2AB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43171-9C6E-4345-A78E-5C7517B3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B842A-277F-49DF-8FB1-5C61C9CE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5A18-E1CB-41F2-9EBC-2F3EAC71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09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A1612-E8C9-424F-9297-E116BF99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91E8-32B3-4823-82EC-C41DD9B5B2AB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CB2A0-17FA-4EAD-BE81-E6504DFC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02A69-BF8C-4FAB-874A-C7CAA146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5A18-E1CB-41F2-9EBC-2F3EAC71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48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D3C5-6576-421A-B1A6-A53DC1E2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9C462-0878-4DCC-BB9A-702EA94D9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41806-95DA-46ED-8384-EFD1AAF8A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CABFD-33C0-4E43-8C96-6108BAF7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91E8-32B3-4823-82EC-C41DD9B5B2AB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B47A7-F5EF-4591-B26F-B6D23768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CE2E5-11E5-4746-BC3F-4D4427B2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5A18-E1CB-41F2-9EBC-2F3EAC71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0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61B4-E712-43A8-B4CE-C53386B61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9BB03-B7CB-4337-934A-C1B109D91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F4B86-294D-4D8E-B888-E65DA9867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138E9-D5ED-4441-AEB2-D34DA6F1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91E8-32B3-4823-82EC-C41DD9B5B2AB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D7CAD-CC2B-4C05-B560-88E95120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8779B-1F13-4F7D-ACD5-D0BCCD6F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5A18-E1CB-41F2-9EBC-2F3EAC71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25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1D8E67-8A6D-40BE-8CA3-57BA73B5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78F98-39E2-4E62-A5F1-16640640A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D4D3A-5017-494B-A981-DA28A2B69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091E8-32B3-4823-82EC-C41DD9B5B2AB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63405-D031-4367-B23F-7413A4D6F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878B7-362E-4B6D-B0CA-5CB9A72EC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5A18-E1CB-41F2-9EBC-2F3EAC711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78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A6806-4ECC-4593-82DA-C8DC8ADAF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Directory Structure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3F5FE-92BE-4105-9523-093477B57F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Ms. Manya Gidwani </a:t>
            </a:r>
          </a:p>
        </p:txBody>
      </p:sp>
    </p:spTree>
    <p:extLst>
      <p:ext uri="{BB962C8B-B14F-4D97-AF65-F5344CB8AC3E}">
        <p14:creationId xmlns:p14="http://schemas.microsoft.com/office/powerpoint/2010/main" val="426644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77E0-8EB5-4B17-A4AA-B993C0F8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07A09-8BC5-4F08-A72A-CA338A6DD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/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Advantages: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Very general, since full pathname can be given.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Very scalable, the probability of name collision is less.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Searching becomes very easy, we can use both absolute paths as well as relative.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Disadvantages: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Every file does not fit into the hierarchical model, files may be saved into multiple directories.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We can not share files.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It is inefficient, because accessing a file may go under multiple directories. </a:t>
            </a:r>
          </a:p>
          <a:p>
            <a:pPr algn="l" fontAlgn="base"/>
            <a:endParaRPr lang="en-US" b="0" i="0" dirty="0">
              <a:solidFill>
                <a:srgbClr val="40424E"/>
              </a:solidFill>
              <a:effectLst/>
              <a:latin typeface="urw-din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77787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635000"/>
          </a:xfrm>
        </p:spPr>
        <p:txBody>
          <a:bodyPr>
            <a:normAutofit fontScale="90000"/>
          </a:bodyPr>
          <a:lstStyle/>
          <a:p>
            <a:r>
              <a:rPr lang="en-US" dirty="0"/>
              <a:t>Acyclic-Graph Directories</a:t>
            </a:r>
            <a:endParaRPr lang="en-US" sz="2400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262064"/>
            <a:ext cx="5502275" cy="1557336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An acyclic graph is a graph with no cycle and allows us to share subdirectories and files.</a:t>
            </a:r>
          </a:p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It is used in the situation like when two programmers are working on a joint project and they need to access files </a:t>
            </a:r>
          </a:p>
          <a:p>
            <a:endParaRPr lang="en-US" dirty="0"/>
          </a:p>
        </p:txBody>
      </p:sp>
      <p:pic>
        <p:nvPicPr>
          <p:cNvPr id="73735" name="Picture 7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5888" y="1784351"/>
            <a:ext cx="5351462" cy="4324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BD579-5B30-4DA7-A36A-07B5FBA22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/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Advantages: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We can share files.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Searching is easy due to different-different paths. </a:t>
            </a:r>
          </a:p>
          <a:p>
            <a:pPr algn="l" fontAlgn="base"/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Disadvantages:</a:t>
            </a:r>
            <a:endParaRPr lang="en-US" b="0" i="0" dirty="0">
              <a:solidFill>
                <a:srgbClr val="40424E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We share the files via linking, in case deleting it may create the problem,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If the link is a soft link then after deleting the file we left with a dangling pointer.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In the case of a hard link, to delete a file we have to delete all the references associated with it. </a:t>
            </a:r>
            <a:br>
              <a:rPr lang="en-US" b="0" i="0" dirty="0">
                <a:solidFill>
                  <a:srgbClr val="40424E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1135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B357-B56F-429C-B980-504FBA9E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22255-1BDC-4BC2-8629-5646A67E7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91610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003A-D6FB-46AB-A02B-7C062734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76B4D-3AE6-4BBF-8303-FCB66D5D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A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directory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is a container that is used to contain folders and files. It organizes files and folders in a hierarchical manner. </a:t>
            </a:r>
          </a:p>
          <a:p>
            <a:r>
              <a:rPr lang="en-US" dirty="0"/>
              <a:t>Operations Performed on Directory</a:t>
            </a:r>
            <a:endParaRPr lang="en-US" dirty="0">
              <a:solidFill>
                <a:srgbClr val="40424E"/>
              </a:solidFill>
              <a:latin typeface="urw-din"/>
            </a:endParaRPr>
          </a:p>
          <a:p>
            <a:pPr lvl="1"/>
            <a:r>
              <a:rPr lang="en-US" dirty="0"/>
              <a:t>Search for a file</a:t>
            </a:r>
          </a:p>
          <a:p>
            <a:pPr lvl="1"/>
            <a:endParaRPr lang="en-US" sz="300" dirty="0"/>
          </a:p>
          <a:p>
            <a:pPr lvl="1"/>
            <a:r>
              <a:rPr lang="en-US" dirty="0"/>
              <a:t>Create a file</a:t>
            </a:r>
          </a:p>
          <a:p>
            <a:pPr lvl="1"/>
            <a:endParaRPr lang="en-US" sz="300" dirty="0"/>
          </a:p>
          <a:p>
            <a:pPr lvl="1"/>
            <a:r>
              <a:rPr lang="en-US" dirty="0"/>
              <a:t>Delete a file</a:t>
            </a:r>
          </a:p>
          <a:p>
            <a:pPr lvl="1"/>
            <a:endParaRPr lang="en-US" sz="300" dirty="0"/>
          </a:p>
          <a:p>
            <a:pPr lvl="1"/>
            <a:r>
              <a:rPr lang="en-US" dirty="0"/>
              <a:t>List a directory</a:t>
            </a:r>
          </a:p>
          <a:p>
            <a:pPr lvl="1"/>
            <a:endParaRPr lang="en-US" sz="300" dirty="0"/>
          </a:p>
          <a:p>
            <a:pPr lvl="1"/>
            <a:r>
              <a:rPr lang="en-US" dirty="0"/>
              <a:t>Rename a file</a:t>
            </a:r>
          </a:p>
          <a:p>
            <a:pPr lvl="1"/>
            <a:endParaRPr lang="en-US" sz="300" dirty="0"/>
          </a:p>
          <a:p>
            <a:pPr lvl="1"/>
            <a:r>
              <a:rPr lang="en-US" dirty="0"/>
              <a:t>Traverse the file system</a:t>
            </a:r>
          </a:p>
          <a:p>
            <a:endParaRPr lang="en-US" b="0" i="0" dirty="0">
              <a:solidFill>
                <a:srgbClr val="40424E"/>
              </a:solidFill>
              <a:effectLst/>
              <a:latin typeface="urw-di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705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945D-F9BF-481E-A110-0336FC54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Organize the Directory </a:t>
            </a:r>
            <a:br>
              <a:rPr lang="en-US" sz="4400" dirty="0"/>
            </a:br>
            <a:r>
              <a:rPr lang="en-US" sz="4400" dirty="0"/>
              <a:t>(Logically) to Obtain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1D29-C803-4195-ACC7-48C148963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Efficiency – locating a file quickly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Naming – convenient to users</a:t>
            </a:r>
          </a:p>
          <a:p>
            <a:pPr lvl="1"/>
            <a:r>
              <a:rPr lang="en-US" dirty="0"/>
              <a:t>Two users can have same name for different files</a:t>
            </a:r>
          </a:p>
          <a:p>
            <a:pPr lvl="1"/>
            <a:r>
              <a:rPr lang="en-US" dirty="0"/>
              <a:t>The same file can have several different names</a:t>
            </a:r>
          </a:p>
          <a:p>
            <a:pPr lvl="1"/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Grouping – logical grouping of files by properties, (e.g., all Java programs, all games, …)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79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2CCB-1F02-40EA-8FBC-260F57CE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4BF49-B1AF-4A82-9042-7F5760B7B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There are several logical structures of a directory, these are given below. 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493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Single-Level Directory</a:t>
            </a:r>
            <a:endParaRPr lang="en-US" sz="240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5525" y="1482726"/>
            <a:ext cx="7029450" cy="5619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 single directory for all users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060451" y="4133850"/>
            <a:ext cx="9969499" cy="2076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24E"/>
                </a:solidFill>
                <a:effectLst/>
                <a:latin typeface="urw-din"/>
              </a:rPr>
              <a:t>The single-level directory is the simplest directory structure.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24E"/>
                </a:solidFill>
                <a:effectLst/>
                <a:latin typeface="urw-din"/>
              </a:rPr>
              <a:t> In it, all files are contained in the same directory which makes it easy to support and understand.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Helvetica" pitchFamily="34" charset="0"/>
            </a:endParaRPr>
          </a:p>
        </p:txBody>
      </p:sp>
      <p:pic>
        <p:nvPicPr>
          <p:cNvPr id="6861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1" y="2100264"/>
            <a:ext cx="7077075" cy="1722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4206A-C97F-4B9F-BA9F-C5CC7791A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4676"/>
            <a:ext cx="10515600" cy="1462088"/>
          </a:xfrm>
        </p:spPr>
        <p:txBody>
          <a:bodyPr/>
          <a:lstStyle/>
          <a:p>
            <a:r>
              <a:rPr lang="en-IN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447F2-095F-43ED-81D7-521B623A1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8625"/>
          </a:xfrm>
        </p:spPr>
        <p:txBody>
          <a:bodyPr>
            <a:normAutofit fontScale="92500"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Since it is a single directory, so its implementation is very easy.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If the files are smaller in size, searching will become faster.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The operations like file creation, searching, deletion, updating are very easy in such a directory structure. 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2AE4F0-1B54-4F14-AABA-B968CC5EBA97}"/>
              </a:ext>
            </a:extLst>
          </p:cNvPr>
          <p:cNvSpPr txBox="1">
            <a:spLocks/>
          </p:cNvSpPr>
          <p:nvPr/>
        </p:nvSpPr>
        <p:spPr>
          <a:xfrm>
            <a:off x="990600" y="381001"/>
            <a:ext cx="10515600" cy="146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Advantages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C1B067-35A9-44B0-9221-BEA0CABA26EB}"/>
              </a:ext>
            </a:extLst>
          </p:cNvPr>
          <p:cNvSpPr txBox="1">
            <a:spLocks/>
          </p:cNvSpPr>
          <p:nvPr/>
        </p:nvSpPr>
        <p:spPr>
          <a:xfrm>
            <a:off x="781050" y="4124325"/>
            <a:ext cx="10515600" cy="1933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There may chance of name collision because two files can not have the same name.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Searching will become time taking if the directory is large.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This can not group the same type of files together.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793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Two-Level Directory</a:t>
            </a:r>
            <a:endParaRPr lang="en-US" sz="240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0450" y="1233489"/>
            <a:ext cx="7869238" cy="5556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Separate directory for each user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2322513" y="4575175"/>
            <a:ext cx="7002462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Path name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Can have the same file name for different user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Efficient searching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No grouping capability</a:t>
            </a:r>
          </a:p>
        </p:txBody>
      </p:sp>
      <p:pic>
        <p:nvPicPr>
          <p:cNvPr id="6964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6689" y="1887539"/>
            <a:ext cx="7102475" cy="2422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BCE0D-996D-4B1B-B515-A32895431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5975"/>
            <a:ext cx="10515600" cy="5175250"/>
          </a:xfrm>
        </p:spPr>
        <p:txBody>
          <a:bodyPr/>
          <a:lstStyle/>
          <a:p>
            <a:pPr algn="l" fontAlgn="base"/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Advantages: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We can give full path like /User-name/directory-name/.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Different users can have the same directory as well as the file name.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Searching of files becomes easier due to pathname and user-grouping. </a:t>
            </a:r>
          </a:p>
          <a:p>
            <a:pPr algn="l" fontAlgn="base"/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Disadvantages:</a:t>
            </a:r>
            <a:endParaRPr lang="en-US" b="0" i="0" dirty="0">
              <a:solidFill>
                <a:srgbClr val="40424E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A user is not allowed to share files with other users.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Still, it not very scalable, two files of the same type cannot be grouped together in the same user.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309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Tree-Structured Directories</a:t>
            </a:r>
          </a:p>
        </p:txBody>
      </p:sp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4001" y="1385889"/>
            <a:ext cx="7305675" cy="4651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7EAEADBDBFB4488F5727786BF90DA5" ma:contentTypeVersion="4" ma:contentTypeDescription="Create a new document." ma:contentTypeScope="" ma:versionID="c3004fac3ff542c2dd4883252a077bb9">
  <xsd:schema xmlns:xsd="http://www.w3.org/2001/XMLSchema" xmlns:xs="http://www.w3.org/2001/XMLSchema" xmlns:p="http://schemas.microsoft.com/office/2006/metadata/properties" xmlns:ns2="143918c3-be4e-453f-adca-d5d81031ed2d" targetNamespace="http://schemas.microsoft.com/office/2006/metadata/properties" ma:root="true" ma:fieldsID="91acd451f6c2007a7d242776ea887898" ns2:_="">
    <xsd:import namespace="143918c3-be4e-453f-adca-d5d81031ed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3918c3-be4e-453f-adca-d5d81031ed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82B656-21CB-446C-8F54-DC5F62A1FBA9}"/>
</file>

<file path=customXml/itemProps2.xml><?xml version="1.0" encoding="utf-8"?>
<ds:datastoreItem xmlns:ds="http://schemas.openxmlformats.org/officeDocument/2006/customXml" ds:itemID="{B3BDF06C-4FF9-401A-8721-1DE641E15932}"/>
</file>

<file path=customXml/itemProps3.xml><?xml version="1.0" encoding="utf-8"?>
<ds:datastoreItem xmlns:ds="http://schemas.openxmlformats.org/officeDocument/2006/customXml" ds:itemID="{AD0B0B3E-E5FB-4393-B7FF-7BE84587BCEE}"/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556</Words>
  <Application>Microsoft Office PowerPoint</Application>
  <PresentationFormat>Widescreen</PresentationFormat>
  <Paragraphs>74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Monotype Sorts</vt:lpstr>
      <vt:lpstr>urw-din</vt:lpstr>
      <vt:lpstr>Wingdings</vt:lpstr>
      <vt:lpstr>Office Theme</vt:lpstr>
      <vt:lpstr>Directory Structure</vt:lpstr>
      <vt:lpstr>Directory Structure</vt:lpstr>
      <vt:lpstr>Organize the Directory  (Logically) to Obtain</vt:lpstr>
      <vt:lpstr>PowerPoint Presentation</vt:lpstr>
      <vt:lpstr>Single-Level Directory</vt:lpstr>
      <vt:lpstr>Disadvantages</vt:lpstr>
      <vt:lpstr>Two-Level Directory</vt:lpstr>
      <vt:lpstr>PowerPoint Presentation</vt:lpstr>
      <vt:lpstr>Tree-Structured Directories</vt:lpstr>
      <vt:lpstr>PowerPoint Presentation</vt:lpstr>
      <vt:lpstr>Acyclic-Graph Directories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Manya Gidwani</dc:creator>
  <cp:lastModifiedBy>Manya Gidwani</cp:lastModifiedBy>
  <cp:revision>3</cp:revision>
  <dcterms:created xsi:type="dcterms:W3CDTF">2021-03-30T17:00:02Z</dcterms:created>
  <dcterms:modified xsi:type="dcterms:W3CDTF">2021-03-30T17:12:41Z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0x010100E07EAEADBDBFB4488F5727786BF90DA5</vt:lpwstr>
  </property>
</Properties>
</file>