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AI7CMtc34PAJ0Q73MNyhu1YH0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154654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15465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Lecture 11</a:t>
            </a:r>
            <a:br>
              <a:rPr lang="en-US"/>
            </a:br>
            <a:br>
              <a:rPr lang="en-US"/>
            </a:br>
            <a:r>
              <a:rPr lang="en-US"/>
              <a:t>Disk Scheduling 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Manya Gidwani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SCAN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The disk </a:t>
            </a:r>
            <a:r>
              <a:rPr b="1" lang="en-US"/>
              <a:t>arm starts at one end of the disk, and moves toward the other end,</a:t>
            </a:r>
            <a:r>
              <a:rPr lang="en-US"/>
              <a:t> servicing requests until it gets to the other end of the disk, where the head movement is reversed and servicing continues.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Sometimes called the </a:t>
            </a:r>
            <a:r>
              <a:rPr b="1" i="1" lang="en-US"/>
              <a:t>elevator algorithm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Illustration shows total head movement of </a:t>
            </a:r>
            <a:r>
              <a:rPr b="1" lang="en-US"/>
              <a:t>208</a:t>
            </a:r>
            <a:r>
              <a:rPr lang="en-US"/>
              <a:t> cylinders.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SCAN (Cont.)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5751" l="1125" r="1875" t="5000"/>
          <a:stretch/>
        </p:blipFill>
        <p:spPr>
          <a:xfrm>
            <a:off x="1565275" y="1344613"/>
            <a:ext cx="6354763" cy="438626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C-SCAN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Provides a more uniform wait time than SCAN.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The head moves from </a:t>
            </a:r>
            <a:r>
              <a:rPr b="1" lang="en-US"/>
              <a:t>one end of the disk to the other.</a:t>
            </a:r>
            <a:r>
              <a:rPr lang="en-US"/>
              <a:t> servicing requests as it goes.  When it reaches the other end, however, it immediately </a:t>
            </a:r>
            <a:r>
              <a:rPr b="1" lang="en-US"/>
              <a:t>returns to the beginning of the disk,</a:t>
            </a:r>
            <a:r>
              <a:rPr lang="en-US"/>
              <a:t> without servicing any requests on the return trip.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Treats the </a:t>
            </a:r>
            <a:r>
              <a:rPr b="1" lang="en-US"/>
              <a:t>cylinders as a circular list </a:t>
            </a:r>
            <a:r>
              <a:rPr lang="en-US"/>
              <a:t>that wraps around from the last cylinder to the first one.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C-SCAN (Cont.)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7501" l="673" r="749" t="7782"/>
          <a:stretch/>
        </p:blipFill>
        <p:spPr>
          <a:xfrm>
            <a:off x="1797050" y="1549400"/>
            <a:ext cx="6086475" cy="418147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C-LOOK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838200" y="1557338"/>
            <a:ext cx="779145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Version of C-SCAN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1" lang="en-US"/>
              <a:t>Arm only goes as far as the last request in each direction</a:t>
            </a:r>
            <a:r>
              <a:rPr lang="en-US"/>
              <a:t>, then reverses direction immediately, without first going all the way to the end of the disk.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C-LOOK (Cont.)</a:t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7688" l="900" r="449" t="7689"/>
          <a:stretch/>
        </p:blipFill>
        <p:spPr>
          <a:xfrm>
            <a:off x="1914525" y="1512888"/>
            <a:ext cx="6143625" cy="4217987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Selecting a Disk-Scheduling Algorithm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SSTF is common and has a natural appeal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SCAN and C-SCAN perform better for systems that place a heavy load on the disk.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Performance depends on the number and types of requests.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Requests for disk service can be influenced by the file-allocation method.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disk-scheduling algorithm should be written as a separate module of the operating system, allowing it to be replaced with a different algorithm if necessary.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Either SSTF or LOOK is a reasonable choice for the default algorithm.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6096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C00000"/>
                </a:solidFill>
              </a:rPr>
              <a:t>Thank 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 Structure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Disk drives are addressed as large 1-dimensional arrays of </a:t>
            </a:r>
            <a:r>
              <a:rPr i="1" lang="en-US"/>
              <a:t>logical blocks</a:t>
            </a:r>
            <a:r>
              <a:rPr lang="en-US"/>
              <a:t>, where the logical block is the smallest unit of transfer.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The 1-dimensional array of logical blocks is mapped into the sectors of the disk sequentially.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Sector 0 is the first sector of the first track on the outermost cylinder.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Mapping proceeds in order through that track, then the rest of the tracks in that cylinder, and then through the rest of the cylinders from outermost to innermost.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 Scheduling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operating system is responsible for using hardware efficiently — for the disk drives, this means having a </a:t>
            </a:r>
            <a:r>
              <a:rPr b="1" lang="en-US">
                <a:solidFill>
                  <a:srgbClr val="FF0000"/>
                </a:solidFill>
              </a:rPr>
              <a:t>fast access time and disk bandwidth.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Access time has two major components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i="1" lang="en-US"/>
              <a:t>Seek time</a:t>
            </a:r>
            <a:r>
              <a:rPr b="1" lang="en-US"/>
              <a:t> </a:t>
            </a:r>
            <a:r>
              <a:rPr lang="en-US"/>
              <a:t>is the time for the disk are to move the heads to the cylinder containing the desired sector.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i="1" lang="en-US"/>
              <a:t>Rotational latency</a:t>
            </a:r>
            <a:r>
              <a:rPr b="1" lang="en-US"/>
              <a:t> </a:t>
            </a:r>
            <a:r>
              <a:rPr lang="en-US"/>
              <a:t>is the additional time waiting for the disk to rotate the desired sector to the disk head.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/>
              <a:t>Disk bandwidth </a:t>
            </a:r>
            <a:r>
              <a:rPr lang="en-US"/>
              <a:t>is the total number of bytes transferred, divided by the total time between the first request for service and the completion of the last transfer.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1546542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6c1546542d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 Scheduling Algorithm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FCFS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SSTF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SCAN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CSCAN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CLOOK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 Scheduling (Cont.)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Several algorithms exist to schedule the servicing of disk I/O requests.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We illustrate them with a request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</a:t>
            </a:r>
            <a:br>
              <a:rPr lang="en-US"/>
            </a:br>
            <a:r>
              <a:rPr lang="en-US"/>
              <a:t>	98, 183, 37, 122, 14, 124, 65, 67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Head pointer 53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685800" y="228600"/>
            <a:ext cx="73374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FCFS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9469" l="975" r="525" t="9752"/>
          <a:stretch/>
        </p:blipFill>
        <p:spPr>
          <a:xfrm>
            <a:off x="1681163" y="1781175"/>
            <a:ext cx="6042025" cy="39624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2" name="Google Shape;122;p6"/>
          <p:cNvSpPr txBox="1"/>
          <p:nvPr/>
        </p:nvSpPr>
        <p:spPr>
          <a:xfrm>
            <a:off x="1447800" y="1143000"/>
            <a:ext cx="6093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 shows total head movement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cylinders.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SSTF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Selects the request with the </a:t>
            </a:r>
            <a:r>
              <a:rPr b="1" lang="en-US"/>
              <a:t>minimum seek time from the current head position.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SSTF scheduling is a form of SJF scheduling; may </a:t>
            </a:r>
            <a:r>
              <a:rPr b="1" lang="en-US"/>
              <a:t>cause starvation </a:t>
            </a:r>
            <a:r>
              <a:rPr lang="en-US"/>
              <a:t>of some requests.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Illustration shows total head movement of </a:t>
            </a:r>
            <a:r>
              <a:rPr b="1" lang="en-US"/>
              <a:t>236</a:t>
            </a:r>
            <a:r>
              <a:rPr lang="en-US"/>
              <a:t> cylinders.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SSTF 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9376" l="674" r="673" t="9938"/>
          <a:stretch/>
        </p:blipFill>
        <p:spPr>
          <a:xfrm>
            <a:off x="1187450" y="1196975"/>
            <a:ext cx="6672263" cy="4367213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Shivaprasad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0x010100E07EAEADBDBFB4488F5727786BF90DA5</vt:lpwstr>
  </property>
</Properties>
</file>