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Helvetica Neue"/>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1" roundtripDataSignature="AMtx7mg85A6O+fNGxTJ/j8ctGDOVUs3m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HelveticaNeue-bold.fntdata"/><Relationship Id="rId27" Type="http://schemas.openxmlformats.org/officeDocument/2006/relationships/font" Target="fonts/HelveticaNeue-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HelveticaNeue-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7" name="Google Shape;19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With </a:t>
            </a:r>
            <a:r>
              <a:rPr b="1" lang="en-US"/>
              <a:t>contiguous allocation , a single contiguous set of blocks is allocated to a</a:t>
            </a:r>
            <a:endParaRPr/>
          </a:p>
          <a:p>
            <a:pPr indent="0" lvl="0" marL="0" rtl="0" algn="l">
              <a:lnSpc>
                <a:spcPct val="100000"/>
              </a:lnSpc>
              <a:spcBef>
                <a:spcPts val="0"/>
              </a:spcBef>
              <a:spcAft>
                <a:spcPts val="0"/>
              </a:spcAft>
              <a:buSzPts val="1400"/>
              <a:buNone/>
            </a:pPr>
            <a:r>
              <a:rPr lang="en-US"/>
              <a:t>file at the time of file creation ( Figure 12.9 ). Thus, this is a preallocation strategy,</a:t>
            </a:r>
            <a:endParaRPr/>
          </a:p>
          <a:p>
            <a:pPr indent="0" lvl="0" marL="0" rtl="0" algn="l">
              <a:lnSpc>
                <a:spcPct val="100000"/>
              </a:lnSpc>
              <a:spcBef>
                <a:spcPts val="0"/>
              </a:spcBef>
              <a:spcAft>
                <a:spcPts val="0"/>
              </a:spcAft>
              <a:buSzPts val="1400"/>
              <a:buNone/>
            </a:pPr>
            <a:r>
              <a:rPr lang="en-US"/>
              <a:t>using variable-size portions. The file allocation table needs just a single entry for</a:t>
            </a:r>
            <a:endParaRPr/>
          </a:p>
          <a:p>
            <a:pPr indent="0" lvl="0" marL="0" rtl="0" algn="l">
              <a:lnSpc>
                <a:spcPct val="100000"/>
              </a:lnSpc>
              <a:spcBef>
                <a:spcPts val="0"/>
              </a:spcBef>
              <a:spcAft>
                <a:spcPts val="0"/>
              </a:spcAft>
              <a:buSzPts val="1400"/>
              <a:buNone/>
            </a:pPr>
            <a:r>
              <a:rPr lang="en-US"/>
              <a:t>each file, showing the starting block and the length of the file. Contiguous allocation</a:t>
            </a:r>
            <a:endParaRPr/>
          </a:p>
          <a:p>
            <a:pPr indent="0" lvl="0" marL="0" rtl="0" algn="l">
              <a:lnSpc>
                <a:spcPct val="100000"/>
              </a:lnSpc>
              <a:spcBef>
                <a:spcPts val="0"/>
              </a:spcBef>
              <a:spcAft>
                <a:spcPts val="0"/>
              </a:spcAft>
              <a:buSzPts val="1400"/>
              <a:buNone/>
            </a:pPr>
            <a:r>
              <a:rPr lang="en-US"/>
              <a:t>is the best from the point of view of the individual sequential file. Multiple blocks</a:t>
            </a:r>
            <a:endParaRPr/>
          </a:p>
          <a:p>
            <a:pPr indent="0" lvl="0" marL="0" rtl="0" algn="l">
              <a:lnSpc>
                <a:spcPct val="100000"/>
              </a:lnSpc>
              <a:spcBef>
                <a:spcPts val="0"/>
              </a:spcBef>
              <a:spcAft>
                <a:spcPts val="0"/>
              </a:spcAft>
              <a:buSzPts val="1400"/>
              <a:buNone/>
            </a:pPr>
            <a:r>
              <a:rPr lang="en-US"/>
              <a:t>can be read in at a time to improve I/O performance for sequential processing. It is</a:t>
            </a:r>
            <a:endParaRPr/>
          </a:p>
          <a:p>
            <a:pPr indent="0" lvl="0" marL="0" rtl="0" algn="l">
              <a:lnSpc>
                <a:spcPct val="100000"/>
              </a:lnSpc>
              <a:spcBef>
                <a:spcPts val="0"/>
              </a:spcBef>
              <a:spcAft>
                <a:spcPts val="0"/>
              </a:spcAft>
              <a:buSzPts val="1400"/>
              <a:buNone/>
            </a:pPr>
            <a:r>
              <a:rPr lang="en-US"/>
              <a:t>also easy to retrieve a single block. For example, if a file starts at block </a:t>
            </a:r>
            <a:r>
              <a:rPr i="1" lang="en-US"/>
              <a:t>b , and the</a:t>
            </a:r>
            <a:endParaRPr/>
          </a:p>
          <a:p>
            <a:pPr indent="0" lvl="0" marL="0" rtl="0" algn="l">
              <a:lnSpc>
                <a:spcPct val="100000"/>
              </a:lnSpc>
              <a:spcBef>
                <a:spcPts val="0"/>
              </a:spcBef>
              <a:spcAft>
                <a:spcPts val="0"/>
              </a:spcAft>
              <a:buSzPts val="1400"/>
              <a:buNone/>
            </a:pPr>
            <a:r>
              <a:rPr i="1" lang="en-US"/>
              <a:t>i th block of the file is wanted, its location on secondary storage is simply b + i – 1.</a:t>
            </a:r>
            <a:endParaRPr/>
          </a:p>
          <a:p>
            <a:pPr indent="0" lvl="0" marL="0" rtl="0" algn="l">
              <a:lnSpc>
                <a:spcPct val="100000"/>
              </a:lnSpc>
              <a:spcBef>
                <a:spcPts val="0"/>
              </a:spcBef>
              <a:spcAft>
                <a:spcPts val="0"/>
              </a:spcAft>
              <a:buSzPts val="1400"/>
              <a:buNone/>
            </a:pPr>
            <a:r>
              <a:rPr lang="en-US"/>
              <a:t>Contiguous allocation presents some problems. External fragmentation will occur,</a:t>
            </a:r>
            <a:endParaRPr/>
          </a:p>
          <a:p>
            <a:pPr indent="0" lvl="0" marL="0" rtl="0" algn="l">
              <a:lnSpc>
                <a:spcPct val="100000"/>
              </a:lnSpc>
              <a:spcBef>
                <a:spcPts val="0"/>
              </a:spcBef>
              <a:spcAft>
                <a:spcPts val="0"/>
              </a:spcAft>
              <a:buSzPts val="1400"/>
              <a:buNone/>
            </a:pPr>
            <a:r>
              <a:rPr lang="en-US"/>
              <a:t>making it difficult to find contiguous blocks of space of sufficient length.</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198" name="Google Shape;19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13" name="Google Shape;21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4" name="Google Shape;21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6" name="Google Shape;22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Figure 12.14  Indexed allocation with Variable-Length Portions</a:t>
            </a:r>
            <a:endParaRPr/>
          </a:p>
        </p:txBody>
      </p:sp>
      <p:sp>
        <p:nvSpPr>
          <p:cNvPr id="227" name="Google Shape;227;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1d9bd6addb_0_86:notes"/>
          <p:cNvSpPr txBox="1"/>
          <p:nvPr>
            <p:ph idx="12" type="sldNum"/>
          </p:nvPr>
        </p:nvSpPr>
        <p:spPr>
          <a:xfrm>
            <a:off x="3884852" y="8685862"/>
            <a:ext cx="2971500" cy="456600"/>
          </a:xfrm>
          <a:prstGeom prst="rect">
            <a:avLst/>
          </a:prstGeom>
          <a:noFill/>
          <a:ln>
            <a:noFill/>
          </a:ln>
        </p:spPr>
        <p:txBody>
          <a:bodyPr anchorCtr="0" anchor="b" bIns="45650" lIns="91325" spcFirstLastPara="1" rIns="91325" wrap="square" tIns="4565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41" name="Google Shape;241;g11d9bd6addb_0_86:notes"/>
          <p:cNvSpPr/>
          <p:nvPr>
            <p:ph idx="2" type="sldImg"/>
          </p:nvPr>
        </p:nvSpPr>
        <p:spPr>
          <a:xfrm>
            <a:off x="397595" y="686426"/>
            <a:ext cx="60627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2" name="Google Shape;242;g11d9bd6addb_0_86:notes"/>
          <p:cNvSpPr txBox="1"/>
          <p:nvPr>
            <p:ph idx="1" type="body"/>
          </p:nvPr>
        </p:nvSpPr>
        <p:spPr>
          <a:xfrm>
            <a:off x="686112" y="4343713"/>
            <a:ext cx="5485800" cy="4113900"/>
          </a:xfrm>
          <a:prstGeom prst="rect">
            <a:avLst/>
          </a:prstGeom>
          <a:noFill/>
          <a:ln>
            <a:noFill/>
          </a:ln>
        </p:spPr>
        <p:txBody>
          <a:bodyPr anchorCtr="0" anchor="t" bIns="45650" lIns="91325" spcFirstLastPara="1" rIns="91325" wrap="square" tIns="456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1d9bd6addb_0_1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g11d9bd6addb_0_1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g11d9bd6addb_0_16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1d9bd6addb_0_180:notes"/>
          <p:cNvSpPr txBox="1"/>
          <p:nvPr>
            <p:ph idx="12" type="sldNum"/>
          </p:nvPr>
        </p:nvSpPr>
        <p:spPr>
          <a:xfrm>
            <a:off x="3884852" y="8685862"/>
            <a:ext cx="2971500" cy="456600"/>
          </a:xfrm>
          <a:prstGeom prst="rect">
            <a:avLst/>
          </a:prstGeom>
          <a:noFill/>
          <a:ln>
            <a:noFill/>
          </a:ln>
        </p:spPr>
        <p:txBody>
          <a:bodyPr anchorCtr="0" anchor="b" bIns="45650" lIns="91325" spcFirstLastPara="1" rIns="91325" wrap="square" tIns="4565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74" name="Google Shape;274;g11d9bd6addb_0_180:notes"/>
          <p:cNvSpPr/>
          <p:nvPr>
            <p:ph idx="2" type="sldImg"/>
          </p:nvPr>
        </p:nvSpPr>
        <p:spPr>
          <a:xfrm>
            <a:off x="397595" y="686426"/>
            <a:ext cx="60627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5" name="Google Shape;275;g11d9bd6addb_0_180:notes"/>
          <p:cNvSpPr txBox="1"/>
          <p:nvPr>
            <p:ph idx="1" type="body"/>
          </p:nvPr>
        </p:nvSpPr>
        <p:spPr>
          <a:xfrm>
            <a:off x="686112" y="4343713"/>
            <a:ext cx="5485800" cy="4113900"/>
          </a:xfrm>
          <a:prstGeom prst="rect">
            <a:avLst/>
          </a:prstGeom>
          <a:noFill/>
          <a:ln>
            <a:noFill/>
          </a:ln>
        </p:spPr>
        <p:txBody>
          <a:bodyPr anchorCtr="0" anchor="t" bIns="45650" lIns="91325" spcFirstLastPara="1" rIns="91325" wrap="square" tIns="456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1d9bd6addb_0_241:notes"/>
          <p:cNvSpPr txBox="1"/>
          <p:nvPr>
            <p:ph idx="12" type="sldNum"/>
          </p:nvPr>
        </p:nvSpPr>
        <p:spPr>
          <a:xfrm>
            <a:off x="3884852" y="8685862"/>
            <a:ext cx="2971500" cy="456600"/>
          </a:xfrm>
          <a:prstGeom prst="rect">
            <a:avLst/>
          </a:prstGeom>
          <a:noFill/>
          <a:ln>
            <a:noFill/>
          </a:ln>
        </p:spPr>
        <p:txBody>
          <a:bodyPr anchorCtr="0" anchor="b" bIns="45650" lIns="91325" spcFirstLastPara="1" rIns="91325" wrap="square" tIns="4565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81" name="Google Shape;281;g11d9bd6addb_0_241:notes"/>
          <p:cNvSpPr/>
          <p:nvPr>
            <p:ph idx="2" type="sldImg"/>
          </p:nvPr>
        </p:nvSpPr>
        <p:spPr>
          <a:xfrm>
            <a:off x="397595" y="686426"/>
            <a:ext cx="60627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2" name="Google Shape;282;g11d9bd6addb_0_241:notes"/>
          <p:cNvSpPr txBox="1"/>
          <p:nvPr>
            <p:ph idx="1" type="body"/>
          </p:nvPr>
        </p:nvSpPr>
        <p:spPr>
          <a:xfrm>
            <a:off x="686112" y="4343713"/>
            <a:ext cx="5485800" cy="4113900"/>
          </a:xfrm>
          <a:prstGeom prst="rect">
            <a:avLst/>
          </a:prstGeom>
          <a:noFill/>
          <a:ln>
            <a:noFill/>
          </a:ln>
        </p:spPr>
        <p:txBody>
          <a:bodyPr anchorCtr="0" anchor="t" bIns="45650" lIns="91325" spcFirstLastPara="1" rIns="91325" wrap="square" tIns="456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1d9bd6addb_0_3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g11d9bd6addb_0_3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9" name="Google Shape;289;g11d9bd6addb_0_30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53" name="Google Shape;15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4" name="Google Shape;15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d9bd6add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g11d9bd6addb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g11d9bd6addb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7" name="Google Shape;17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On secondary storage, a file consists of a collection of blocks. The operating system</a:t>
            </a:r>
            <a:endParaRPr/>
          </a:p>
          <a:p>
            <a:pPr indent="0" lvl="0" marL="0" rtl="0" algn="l">
              <a:lnSpc>
                <a:spcPct val="100000"/>
              </a:lnSpc>
              <a:spcBef>
                <a:spcPts val="0"/>
              </a:spcBef>
              <a:spcAft>
                <a:spcPts val="0"/>
              </a:spcAft>
              <a:buSzPts val="1400"/>
              <a:buNone/>
            </a:pPr>
            <a:r>
              <a:rPr lang="en-US"/>
              <a:t>or file management system is responsible for allocating blocks to files. This raises</a:t>
            </a:r>
            <a:endParaRPr/>
          </a:p>
          <a:p>
            <a:pPr indent="0" lvl="0" marL="0" rtl="0" algn="l">
              <a:lnSpc>
                <a:spcPct val="100000"/>
              </a:lnSpc>
              <a:spcBef>
                <a:spcPts val="0"/>
              </a:spcBef>
              <a:spcAft>
                <a:spcPts val="0"/>
              </a:spcAft>
              <a:buSzPts val="1400"/>
              <a:buNone/>
            </a:pPr>
            <a:r>
              <a:rPr lang="en-US"/>
              <a:t>two management issues. First, space on secondary storage must be allocated to files,</a:t>
            </a:r>
            <a:endParaRPr/>
          </a:p>
          <a:p>
            <a:pPr indent="0" lvl="0" marL="0" rtl="0" algn="l">
              <a:lnSpc>
                <a:spcPct val="100000"/>
              </a:lnSpc>
              <a:spcBef>
                <a:spcPts val="0"/>
              </a:spcBef>
              <a:spcAft>
                <a:spcPts val="0"/>
              </a:spcAft>
              <a:buSzPts val="1400"/>
              <a:buNone/>
            </a:pPr>
            <a:r>
              <a:rPr lang="en-US"/>
              <a:t>and second, it is necessary to keep track of the space available for allocation. We</a:t>
            </a:r>
            <a:endParaRPr/>
          </a:p>
          <a:p>
            <a:pPr indent="0" lvl="0" marL="0" rtl="0" algn="l">
              <a:lnSpc>
                <a:spcPct val="100000"/>
              </a:lnSpc>
              <a:spcBef>
                <a:spcPts val="0"/>
              </a:spcBef>
              <a:spcAft>
                <a:spcPts val="0"/>
              </a:spcAft>
              <a:buSzPts val="1400"/>
              <a:buNone/>
            </a:pPr>
            <a:r>
              <a:rPr lang="en-US"/>
              <a:t>will see that these two tasks are related; that is, the approach taken for file allocation</a:t>
            </a:r>
            <a:endParaRPr/>
          </a:p>
          <a:p>
            <a:pPr indent="0" lvl="0" marL="0" rtl="0" algn="l">
              <a:lnSpc>
                <a:spcPct val="100000"/>
              </a:lnSpc>
              <a:spcBef>
                <a:spcPts val="0"/>
              </a:spcBef>
              <a:spcAft>
                <a:spcPts val="0"/>
              </a:spcAft>
              <a:buSzPts val="1400"/>
              <a:buNone/>
            </a:pPr>
            <a:r>
              <a:rPr lang="en-US"/>
              <a:t>may influence the approach taken for free space management. Further, we will</a:t>
            </a:r>
            <a:endParaRPr/>
          </a:p>
          <a:p>
            <a:pPr indent="0" lvl="0" marL="0" rtl="0" algn="l">
              <a:lnSpc>
                <a:spcPct val="100000"/>
              </a:lnSpc>
              <a:spcBef>
                <a:spcPts val="0"/>
              </a:spcBef>
              <a:spcAft>
                <a:spcPts val="0"/>
              </a:spcAft>
              <a:buSzPts val="1400"/>
              <a:buNone/>
            </a:pPr>
            <a:r>
              <a:rPr lang="en-US"/>
              <a:t>see that there is an interaction between file structure and allocation policy.</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We begin this section by looking at alternatives for file allocation on a single</a:t>
            </a:r>
            <a:endParaRPr/>
          </a:p>
          <a:p>
            <a:pPr indent="0" lvl="0" marL="0" rtl="0" algn="l">
              <a:lnSpc>
                <a:spcPct val="100000"/>
              </a:lnSpc>
              <a:spcBef>
                <a:spcPts val="0"/>
              </a:spcBef>
              <a:spcAft>
                <a:spcPts val="0"/>
              </a:spcAft>
              <a:buSzPts val="1400"/>
              <a:buNone/>
            </a:pPr>
            <a:r>
              <a:rPr lang="en-US"/>
              <a:t>disk. Then we look at the issue of free space management, and finally we discuss</a:t>
            </a:r>
            <a:endParaRPr/>
          </a:p>
          <a:p>
            <a:pPr indent="0" lvl="0" marL="0" rtl="0" algn="l">
              <a:lnSpc>
                <a:spcPct val="100000"/>
              </a:lnSpc>
              <a:spcBef>
                <a:spcPts val="0"/>
              </a:spcBef>
              <a:spcAft>
                <a:spcPts val="0"/>
              </a:spcAft>
              <a:buSzPts val="1400"/>
              <a:buNone/>
            </a:pPr>
            <a:r>
              <a:rPr lang="en-US"/>
              <a:t>reliability.</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US"/>
              <a:t>File Allocation</a:t>
            </a:r>
            <a:endParaRPr/>
          </a:p>
          <a:p>
            <a:pPr indent="0" lvl="0" marL="0" rtl="0" algn="l">
              <a:lnSpc>
                <a:spcPct val="100000"/>
              </a:lnSpc>
              <a:spcBef>
                <a:spcPts val="0"/>
              </a:spcBef>
              <a:spcAft>
                <a:spcPts val="0"/>
              </a:spcAft>
              <a:buSzPts val="1400"/>
              <a:buNone/>
            </a:pPr>
            <a:r>
              <a:rPr lang="en-US"/>
              <a:t>Several issues are involved in file allocation:</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US"/>
              <a:t>1. When a new file is created, is the maximum space required for the file allocated</a:t>
            </a:r>
            <a:endParaRPr/>
          </a:p>
          <a:p>
            <a:pPr indent="0" lvl="0" marL="0" rtl="0" algn="l">
              <a:lnSpc>
                <a:spcPct val="100000"/>
              </a:lnSpc>
              <a:spcBef>
                <a:spcPts val="0"/>
              </a:spcBef>
              <a:spcAft>
                <a:spcPts val="0"/>
              </a:spcAft>
              <a:buSzPts val="1400"/>
              <a:buNone/>
            </a:pPr>
            <a:r>
              <a:rPr lang="en-US"/>
              <a:t>at once?</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US"/>
              <a:t>2. Space is allocated to a file as one or more contiguous units, which we shall</a:t>
            </a:r>
            <a:endParaRPr/>
          </a:p>
          <a:p>
            <a:pPr indent="0" lvl="0" marL="0" rtl="0" algn="l">
              <a:lnSpc>
                <a:spcPct val="100000"/>
              </a:lnSpc>
              <a:spcBef>
                <a:spcPts val="0"/>
              </a:spcBef>
              <a:spcAft>
                <a:spcPts val="0"/>
              </a:spcAft>
              <a:buSzPts val="1400"/>
              <a:buNone/>
            </a:pPr>
            <a:r>
              <a:rPr lang="en-US"/>
              <a:t>refer to as portions. That is, a </a:t>
            </a:r>
            <a:r>
              <a:rPr b="1" lang="en-US"/>
              <a:t>portion is a contiguous set of allocated blocks.</a:t>
            </a:r>
            <a:endParaRPr/>
          </a:p>
          <a:p>
            <a:pPr indent="0" lvl="0" marL="0" rtl="0" algn="l">
              <a:lnSpc>
                <a:spcPct val="100000"/>
              </a:lnSpc>
              <a:spcBef>
                <a:spcPts val="0"/>
              </a:spcBef>
              <a:spcAft>
                <a:spcPts val="0"/>
              </a:spcAft>
              <a:buSzPts val="1400"/>
              <a:buNone/>
            </a:pPr>
            <a:r>
              <a:rPr lang="en-US"/>
              <a:t>The size of a portion can range from a single block to the entire file. What size</a:t>
            </a:r>
            <a:endParaRPr/>
          </a:p>
          <a:p>
            <a:pPr indent="0" lvl="0" marL="0" rtl="0" algn="l">
              <a:lnSpc>
                <a:spcPct val="100000"/>
              </a:lnSpc>
              <a:spcBef>
                <a:spcPts val="0"/>
              </a:spcBef>
              <a:spcAft>
                <a:spcPts val="0"/>
              </a:spcAft>
              <a:buSzPts val="1400"/>
              <a:buNone/>
            </a:pPr>
            <a:r>
              <a:rPr lang="en-US"/>
              <a:t>of portion should be used for file allocation?</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US"/>
              <a:t>3. What sort of data structure or table is used to keep track of the portions</a:t>
            </a:r>
            <a:endParaRPr/>
          </a:p>
          <a:p>
            <a:pPr indent="0" lvl="0" marL="0" rtl="0" algn="l">
              <a:lnSpc>
                <a:spcPct val="100000"/>
              </a:lnSpc>
              <a:spcBef>
                <a:spcPts val="0"/>
              </a:spcBef>
              <a:spcAft>
                <a:spcPts val="0"/>
              </a:spcAft>
              <a:buSzPts val="1400"/>
              <a:buNone/>
            </a:pPr>
            <a:r>
              <a:rPr lang="en-US"/>
              <a:t>assigned to a file? An example of such a structure is a </a:t>
            </a:r>
            <a:r>
              <a:rPr b="1" lang="en-US"/>
              <a:t>file allocation table</a:t>
            </a:r>
            <a:endParaRPr/>
          </a:p>
          <a:p>
            <a:pPr indent="0" lvl="0" marL="0" rtl="0" algn="l">
              <a:lnSpc>
                <a:spcPct val="100000"/>
              </a:lnSpc>
              <a:spcBef>
                <a:spcPts val="0"/>
              </a:spcBef>
              <a:spcAft>
                <a:spcPts val="0"/>
              </a:spcAft>
              <a:buSzPts val="1400"/>
              <a:buNone/>
            </a:pPr>
            <a:r>
              <a:rPr b="1" lang="en-US"/>
              <a:t>(FAT) , found on DOS and some other systems.</a:t>
            </a:r>
            <a:endParaRPr/>
          </a:p>
        </p:txBody>
      </p:sp>
      <p:sp>
        <p:nvSpPr>
          <p:cNvPr id="178" name="Google Shape;17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4" name="Google Shape;18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 preallocation policy requires</a:t>
            </a:r>
            <a:endParaRPr/>
          </a:p>
          <a:p>
            <a:pPr indent="0" lvl="0" marL="0" rtl="0" algn="l">
              <a:lnSpc>
                <a:spcPct val="100000"/>
              </a:lnSpc>
              <a:spcBef>
                <a:spcPts val="0"/>
              </a:spcBef>
              <a:spcAft>
                <a:spcPts val="0"/>
              </a:spcAft>
              <a:buSzPts val="1400"/>
              <a:buNone/>
            </a:pPr>
            <a:r>
              <a:rPr lang="en-US"/>
              <a:t>that the maximum size of a file be declared at the time of the file creation request.</a:t>
            </a:r>
            <a:endParaRPr/>
          </a:p>
          <a:p>
            <a:pPr indent="0" lvl="0" marL="0" rtl="0" algn="l">
              <a:lnSpc>
                <a:spcPct val="100000"/>
              </a:lnSpc>
              <a:spcBef>
                <a:spcPts val="0"/>
              </a:spcBef>
              <a:spcAft>
                <a:spcPts val="0"/>
              </a:spcAft>
              <a:buSzPts val="1400"/>
              <a:buNone/>
            </a:pPr>
            <a:r>
              <a:rPr lang="en-US"/>
              <a:t>In a number of cases, such as program compilations, the production of summary</a:t>
            </a:r>
            <a:endParaRPr/>
          </a:p>
          <a:p>
            <a:pPr indent="0" lvl="0" marL="0" rtl="0" algn="l">
              <a:lnSpc>
                <a:spcPct val="100000"/>
              </a:lnSpc>
              <a:spcBef>
                <a:spcPts val="0"/>
              </a:spcBef>
              <a:spcAft>
                <a:spcPts val="0"/>
              </a:spcAft>
              <a:buSzPts val="1400"/>
              <a:buNone/>
            </a:pPr>
            <a:r>
              <a:rPr lang="en-US"/>
              <a:t>data files, or the transfer of a file from another system over a communications</a:t>
            </a:r>
            <a:endParaRPr/>
          </a:p>
          <a:p>
            <a:pPr indent="0" lvl="0" marL="0" rtl="0" algn="l">
              <a:lnSpc>
                <a:spcPct val="100000"/>
              </a:lnSpc>
              <a:spcBef>
                <a:spcPts val="0"/>
              </a:spcBef>
              <a:spcAft>
                <a:spcPts val="0"/>
              </a:spcAft>
              <a:buSzPts val="1400"/>
              <a:buNone/>
            </a:pPr>
            <a:r>
              <a:rPr lang="en-US"/>
              <a:t>network, this value can be reliably estimated. However, for many applications, it</a:t>
            </a:r>
            <a:endParaRPr/>
          </a:p>
          <a:p>
            <a:pPr indent="0" lvl="0" marL="0" rtl="0" algn="l">
              <a:lnSpc>
                <a:spcPct val="100000"/>
              </a:lnSpc>
              <a:spcBef>
                <a:spcPts val="0"/>
              </a:spcBef>
              <a:spcAft>
                <a:spcPts val="0"/>
              </a:spcAft>
              <a:buSzPts val="1400"/>
              <a:buNone/>
            </a:pPr>
            <a:r>
              <a:rPr lang="en-US"/>
              <a:t>is difficult if not impossible to estimate reliably the maximum potential size of the</a:t>
            </a:r>
            <a:endParaRPr/>
          </a:p>
          <a:p>
            <a:pPr indent="0" lvl="0" marL="0" rtl="0" algn="l">
              <a:lnSpc>
                <a:spcPct val="100000"/>
              </a:lnSpc>
              <a:spcBef>
                <a:spcPts val="0"/>
              </a:spcBef>
              <a:spcAft>
                <a:spcPts val="0"/>
              </a:spcAft>
              <a:buSzPts val="1400"/>
              <a:buNone/>
            </a:pPr>
            <a:r>
              <a:rPr lang="en-US"/>
              <a:t>file. In those cases, users and application programmers would tend to overestimate</a:t>
            </a:r>
            <a:endParaRPr/>
          </a:p>
          <a:p>
            <a:pPr indent="0" lvl="0" marL="0" rtl="0" algn="l">
              <a:lnSpc>
                <a:spcPct val="100000"/>
              </a:lnSpc>
              <a:spcBef>
                <a:spcPts val="0"/>
              </a:spcBef>
              <a:spcAft>
                <a:spcPts val="0"/>
              </a:spcAft>
              <a:buSzPts val="1400"/>
              <a:buNone/>
            </a:pPr>
            <a:r>
              <a:rPr lang="en-US"/>
              <a:t>file size so as not to run out of space. This clearly is wasteful from the point of view</a:t>
            </a:r>
            <a:endParaRPr/>
          </a:p>
          <a:p>
            <a:pPr indent="0" lvl="0" marL="0" rtl="0" algn="l">
              <a:lnSpc>
                <a:spcPct val="100000"/>
              </a:lnSpc>
              <a:spcBef>
                <a:spcPts val="0"/>
              </a:spcBef>
              <a:spcAft>
                <a:spcPts val="0"/>
              </a:spcAft>
              <a:buSzPts val="1400"/>
              <a:buNone/>
            </a:pPr>
            <a:r>
              <a:rPr lang="en-US"/>
              <a:t>of secondary storage allocation. Thus, there are advantages to the use of dynamic</a:t>
            </a:r>
            <a:endParaRPr/>
          </a:p>
          <a:p>
            <a:pPr indent="0" lvl="0" marL="0" rtl="0" algn="l">
              <a:lnSpc>
                <a:spcPct val="100000"/>
              </a:lnSpc>
              <a:spcBef>
                <a:spcPts val="0"/>
              </a:spcBef>
              <a:spcAft>
                <a:spcPts val="0"/>
              </a:spcAft>
              <a:buSzPts val="1400"/>
              <a:buNone/>
            </a:pPr>
            <a:r>
              <a:rPr lang="en-US"/>
              <a:t>allocation, which allocates space to a file in portions as needed.</a:t>
            </a:r>
            <a:endParaRPr/>
          </a:p>
        </p:txBody>
      </p:sp>
      <p:sp>
        <p:nvSpPr>
          <p:cNvPr id="185" name="Google Shape;18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6" name="Shape 96"/>
        <p:cNvGrpSpPr/>
        <p:nvPr/>
      </p:nvGrpSpPr>
      <p:grpSpPr>
        <a:xfrm>
          <a:off x="0" y="0"/>
          <a:ext cx="0" cy="0"/>
          <a:chOff x="0" y="0"/>
          <a:chExt cx="0" cy="0"/>
        </a:xfrm>
      </p:grpSpPr>
      <p:sp>
        <p:nvSpPr>
          <p:cNvPr id="97" name="Google Shape;97;g11d9bd6addb_0_132"/>
          <p:cNvSpPr txBox="1"/>
          <p:nvPr>
            <p:ph type="title"/>
          </p:nvPr>
        </p:nvSpPr>
        <p:spPr>
          <a:xfrm>
            <a:off x="609600" y="277416"/>
            <a:ext cx="10972800" cy="576300"/>
          </a:xfrm>
          <a:prstGeom prst="rect">
            <a:avLst/>
          </a:prstGeom>
          <a:noFill/>
          <a:ln>
            <a:noFill/>
          </a:ln>
        </p:spPr>
        <p:txBody>
          <a:bodyPr anchorCtr="0" anchor="b" bIns="55025" lIns="110050" spcFirstLastPara="1" rIns="110050" wrap="square" tIns="550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8" name="Google Shape;98;g11d9bd6addb_0_132"/>
          <p:cNvSpPr txBox="1"/>
          <p:nvPr>
            <p:ph idx="1" type="body"/>
          </p:nvPr>
        </p:nvSpPr>
        <p:spPr>
          <a:xfrm>
            <a:off x="1075267" y="1233488"/>
            <a:ext cx="10972800" cy="4530300"/>
          </a:xfrm>
          <a:prstGeom prst="rect">
            <a:avLst/>
          </a:prstGeom>
          <a:noFill/>
          <a:ln>
            <a:noFill/>
          </a:ln>
        </p:spPr>
        <p:txBody>
          <a:bodyPr anchorCtr="0" anchor="t" bIns="55025" lIns="110050" spcFirstLastPara="1" rIns="110050" wrap="square" tIns="55025">
            <a:noAutofit/>
          </a:bodyPr>
          <a:lstStyle>
            <a:lvl1pPr indent="-317500" lvl="0" marL="457200" algn="l">
              <a:lnSpc>
                <a:spcPct val="100000"/>
              </a:lnSpc>
              <a:spcBef>
                <a:spcPts val="500"/>
              </a:spcBef>
              <a:spcAft>
                <a:spcPts val="0"/>
              </a:spcAft>
              <a:buSzPts val="1400"/>
              <a:buChar char="●"/>
              <a:defRPr/>
            </a:lvl1pPr>
            <a:lvl2pPr indent="-304800" lvl="1" marL="914400" algn="l">
              <a:lnSpc>
                <a:spcPct val="100000"/>
              </a:lnSpc>
              <a:spcBef>
                <a:spcPts val="500"/>
              </a:spcBef>
              <a:spcAft>
                <a:spcPts val="0"/>
              </a:spcAft>
              <a:buSzPts val="1200"/>
              <a:buChar char="●"/>
              <a:defRPr/>
            </a:lvl2pPr>
            <a:lvl3pPr indent="-298450" lvl="2" marL="1371600" algn="l">
              <a:lnSpc>
                <a:spcPct val="100000"/>
              </a:lnSpc>
              <a:spcBef>
                <a:spcPts val="500"/>
              </a:spcBef>
              <a:spcAft>
                <a:spcPts val="0"/>
              </a:spcAft>
              <a:buSzPts val="1100"/>
              <a:buChar char="4"/>
              <a:defRPr/>
            </a:lvl3pPr>
            <a:lvl4pPr indent="-298450" lvl="3" marL="1828800" algn="l">
              <a:lnSpc>
                <a:spcPct val="100000"/>
              </a:lnSpc>
              <a:spcBef>
                <a:spcPts val="500"/>
              </a:spcBef>
              <a:spcAft>
                <a:spcPts val="0"/>
              </a:spcAft>
              <a:buSzPts val="1100"/>
              <a:buChar char="–"/>
              <a:defRPr/>
            </a:lvl4pPr>
            <a:lvl5pPr indent="-298450" lvl="4" marL="2286000" algn="l">
              <a:lnSpc>
                <a:spcPct val="100000"/>
              </a:lnSpc>
              <a:spcBef>
                <a:spcPts val="500"/>
              </a:spcBef>
              <a:spcAft>
                <a:spcPts val="0"/>
              </a:spcAft>
              <a:buSzPts val="1100"/>
              <a:buChar char="»"/>
              <a:defRPr/>
            </a:lvl5pPr>
            <a:lvl6pPr indent="-298450" lvl="5" marL="2743200" algn="l">
              <a:lnSpc>
                <a:spcPct val="100000"/>
              </a:lnSpc>
              <a:spcBef>
                <a:spcPts val="500"/>
              </a:spcBef>
              <a:spcAft>
                <a:spcPts val="0"/>
              </a:spcAft>
              <a:buSzPts val="1100"/>
              <a:buChar char="»"/>
              <a:defRPr/>
            </a:lvl6pPr>
            <a:lvl7pPr indent="-298450" lvl="6" marL="3200400" algn="l">
              <a:lnSpc>
                <a:spcPct val="100000"/>
              </a:lnSpc>
              <a:spcBef>
                <a:spcPts val="500"/>
              </a:spcBef>
              <a:spcAft>
                <a:spcPts val="0"/>
              </a:spcAft>
              <a:buSzPts val="1100"/>
              <a:buChar char="»"/>
              <a:defRPr/>
            </a:lvl7pPr>
            <a:lvl8pPr indent="-298450" lvl="7" marL="3657600" algn="l">
              <a:lnSpc>
                <a:spcPct val="100000"/>
              </a:lnSpc>
              <a:spcBef>
                <a:spcPts val="500"/>
              </a:spcBef>
              <a:spcAft>
                <a:spcPts val="0"/>
              </a:spcAft>
              <a:buSzPts val="1100"/>
              <a:buChar char="»"/>
              <a:defRPr/>
            </a:lvl8pPr>
            <a:lvl9pPr indent="-298450" lvl="8" marL="4114800" algn="l">
              <a:lnSpc>
                <a:spcPct val="100000"/>
              </a:lnSpc>
              <a:spcBef>
                <a:spcPts val="500"/>
              </a:spcBef>
              <a:spcAft>
                <a:spcPts val="0"/>
              </a:spcAft>
              <a:buSzPts val="11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sp>
        <p:nvSpPr>
          <p:cNvPr id="100" name="Google Shape;100;g11d9bd6addb_0_135"/>
          <p:cNvSpPr txBox="1"/>
          <p:nvPr>
            <p:ph type="title"/>
          </p:nvPr>
        </p:nvSpPr>
        <p:spPr>
          <a:xfrm>
            <a:off x="609600" y="277416"/>
            <a:ext cx="10972800" cy="576300"/>
          </a:xfrm>
          <a:prstGeom prst="rect">
            <a:avLst/>
          </a:prstGeom>
          <a:noFill/>
          <a:ln>
            <a:noFill/>
          </a:ln>
        </p:spPr>
        <p:txBody>
          <a:bodyPr anchorCtr="0" anchor="b" bIns="55025" lIns="110050" spcFirstLastPara="1" rIns="110050" wrap="square" tIns="550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01" name="Shape 101"/>
        <p:cNvGrpSpPr/>
        <p:nvPr/>
      </p:nvGrpSpPr>
      <p:grpSpPr>
        <a:xfrm>
          <a:off x="0" y="0"/>
          <a:ext cx="0" cy="0"/>
          <a:chOff x="0" y="0"/>
          <a:chExt cx="0" cy="0"/>
        </a:xfrm>
      </p:grpSpPr>
      <p:grpSp>
        <p:nvGrpSpPr>
          <p:cNvPr id="102" name="Google Shape;102;g11d9bd6addb_0_122"/>
          <p:cNvGrpSpPr/>
          <p:nvPr/>
        </p:nvGrpSpPr>
        <p:grpSpPr>
          <a:xfrm>
            <a:off x="265289" y="2961085"/>
            <a:ext cx="11463867" cy="0"/>
            <a:chOff x="125" y="1865"/>
            <a:chExt cx="5416" cy="0"/>
          </a:xfrm>
        </p:grpSpPr>
        <p:sp>
          <p:nvSpPr>
            <p:cNvPr id="103" name="Google Shape;103;g11d9bd6addb_0_122"/>
            <p:cNvSpPr/>
            <p:nvPr/>
          </p:nvSpPr>
          <p:spPr>
            <a:xfrm>
              <a:off x="125" y="1865"/>
              <a:ext cx="1800" cy="0"/>
            </a:xfrm>
            <a:prstGeom prst="rect">
              <a:avLst/>
            </a:prstGeom>
            <a:solidFill>
              <a:srgbClr val="336699"/>
            </a:solidFill>
            <a:ln>
              <a:noFill/>
            </a:ln>
          </p:spPr>
          <p:txBody>
            <a:bodyPr anchorCtr="0" anchor="ctr" bIns="38500" lIns="77025" spcFirstLastPara="1" rIns="77025" wrap="square" tIns="38500">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Verdana"/>
                <a:ea typeface="Verdana"/>
                <a:cs typeface="Verdana"/>
                <a:sym typeface="Verdana"/>
              </a:endParaRPr>
            </a:p>
          </p:txBody>
        </p:sp>
        <p:sp>
          <p:nvSpPr>
            <p:cNvPr id="104" name="Google Shape;104;g11d9bd6addb_0_122"/>
            <p:cNvSpPr/>
            <p:nvPr/>
          </p:nvSpPr>
          <p:spPr>
            <a:xfrm>
              <a:off x="1933" y="1865"/>
              <a:ext cx="1800" cy="0"/>
            </a:xfrm>
            <a:prstGeom prst="rect">
              <a:avLst/>
            </a:prstGeom>
            <a:solidFill>
              <a:srgbClr val="99CCFF"/>
            </a:solidFill>
            <a:ln>
              <a:noFill/>
            </a:ln>
          </p:spPr>
          <p:txBody>
            <a:bodyPr anchorCtr="0" anchor="ctr" bIns="38500" lIns="77025" spcFirstLastPara="1" rIns="77025" wrap="square" tIns="38500">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Verdana"/>
                <a:ea typeface="Verdana"/>
                <a:cs typeface="Verdana"/>
                <a:sym typeface="Verdana"/>
              </a:endParaRPr>
            </a:p>
          </p:txBody>
        </p:sp>
        <p:sp>
          <p:nvSpPr>
            <p:cNvPr id="105" name="Google Shape;105;g11d9bd6addb_0_122"/>
            <p:cNvSpPr/>
            <p:nvPr/>
          </p:nvSpPr>
          <p:spPr>
            <a:xfrm>
              <a:off x="3741" y="1865"/>
              <a:ext cx="1800" cy="0"/>
            </a:xfrm>
            <a:prstGeom prst="rect">
              <a:avLst/>
            </a:prstGeom>
            <a:solidFill>
              <a:srgbClr val="336699"/>
            </a:solidFill>
            <a:ln>
              <a:noFill/>
            </a:ln>
          </p:spPr>
          <p:txBody>
            <a:bodyPr anchorCtr="0" anchor="ctr" bIns="38500" lIns="77025" spcFirstLastPara="1" rIns="77025" wrap="square" tIns="38500">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Verdana"/>
                <a:ea typeface="Verdana"/>
                <a:cs typeface="Verdana"/>
                <a:sym typeface="Verdana"/>
              </a:endParaRPr>
            </a:p>
          </p:txBody>
        </p:sp>
      </p:grpSp>
      <p:sp>
        <p:nvSpPr>
          <p:cNvPr id="106" name="Google Shape;106;g11d9bd6addb_0_122"/>
          <p:cNvSpPr txBox="1"/>
          <p:nvPr/>
        </p:nvSpPr>
        <p:spPr>
          <a:xfrm>
            <a:off x="8652933" y="6587729"/>
            <a:ext cx="3618000" cy="295800"/>
          </a:xfrm>
          <a:prstGeom prst="rect">
            <a:avLst/>
          </a:prstGeom>
          <a:noFill/>
          <a:ln>
            <a:noFill/>
          </a:ln>
        </p:spPr>
        <p:txBody>
          <a:bodyPr anchorCtr="0" anchor="t" bIns="55025" lIns="110050" spcFirstLastPara="1" rIns="110050" wrap="square" tIns="55025">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336699"/>
                </a:solidFill>
                <a:latin typeface="Helvetica Neue"/>
                <a:ea typeface="Helvetica Neue"/>
                <a:cs typeface="Helvetica Neue"/>
                <a:sym typeface="Helvetica Neue"/>
              </a:rPr>
              <a:t>Silberschatz, Galvin and Gagne ©2009</a:t>
            </a:r>
            <a:endParaRPr b="0" i="0" sz="1200" u="none" cap="none" strike="noStrike">
              <a:solidFill>
                <a:srgbClr val="000000"/>
              </a:solidFill>
              <a:latin typeface="Arial"/>
              <a:ea typeface="Arial"/>
              <a:cs typeface="Arial"/>
              <a:sym typeface="Arial"/>
            </a:endParaRPr>
          </a:p>
        </p:txBody>
      </p:sp>
      <p:sp>
        <p:nvSpPr>
          <p:cNvPr id="107" name="Google Shape;107;g11d9bd6addb_0_122"/>
          <p:cNvSpPr txBox="1"/>
          <p:nvPr/>
        </p:nvSpPr>
        <p:spPr>
          <a:xfrm>
            <a:off x="36689" y="6613922"/>
            <a:ext cx="3358500" cy="295800"/>
          </a:xfrm>
          <a:prstGeom prst="rect">
            <a:avLst/>
          </a:prstGeom>
          <a:noFill/>
          <a:ln>
            <a:noFill/>
          </a:ln>
        </p:spPr>
        <p:txBody>
          <a:bodyPr anchorCtr="0" anchor="t" bIns="55025" lIns="110050" spcFirstLastPara="1" rIns="110050" wrap="square" tIns="55025">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336699"/>
                </a:solidFill>
                <a:latin typeface="Helvetica Neue"/>
                <a:ea typeface="Helvetica Neue"/>
                <a:cs typeface="Helvetica Neue"/>
                <a:sym typeface="Helvetica Neue"/>
              </a:rPr>
              <a:t>Operating System Concepts– 8</a:t>
            </a:r>
            <a:r>
              <a:rPr b="1" baseline="30000" i="0" lang="en-US" sz="1200" u="none" cap="none" strike="noStrike">
                <a:solidFill>
                  <a:srgbClr val="336699"/>
                </a:solidFill>
                <a:latin typeface="Helvetica Neue"/>
                <a:ea typeface="Helvetica Neue"/>
                <a:cs typeface="Helvetica Neue"/>
                <a:sym typeface="Helvetica Neue"/>
              </a:rPr>
              <a:t>th</a:t>
            </a:r>
            <a:r>
              <a:rPr b="1" i="0" lang="en-US" sz="1200" u="none" cap="none" strike="noStrike">
                <a:solidFill>
                  <a:srgbClr val="336699"/>
                </a:solidFill>
                <a:latin typeface="Helvetica Neue"/>
                <a:ea typeface="Helvetica Neue"/>
                <a:cs typeface="Helvetica Neue"/>
                <a:sym typeface="Helvetica Neue"/>
              </a:rPr>
              <a:t> Edition</a:t>
            </a:r>
            <a:endParaRPr b="0" i="0" sz="1200" u="none" cap="none" strike="noStrike">
              <a:solidFill>
                <a:srgbClr val="000000"/>
              </a:solidFill>
              <a:latin typeface="Arial"/>
              <a:ea typeface="Arial"/>
              <a:cs typeface="Arial"/>
              <a:sym typeface="Arial"/>
            </a:endParaRPr>
          </a:p>
        </p:txBody>
      </p:sp>
      <p:pic>
        <p:nvPicPr>
          <p:cNvPr descr="dino_4" id="108" name="Google Shape;108;g11d9bd6addb_0_122"/>
          <p:cNvPicPr preferRelativeResize="0"/>
          <p:nvPr/>
        </p:nvPicPr>
        <p:blipFill rotWithShape="1">
          <a:blip r:embed="rId2">
            <a:alphaModFix/>
          </a:blip>
          <a:srcRect b="0" l="0" r="0" t="0"/>
          <a:stretch/>
        </p:blipFill>
        <p:spPr>
          <a:xfrm>
            <a:off x="4481689" y="4157663"/>
            <a:ext cx="2748849" cy="1594243"/>
          </a:xfrm>
          <a:prstGeom prst="rect">
            <a:avLst/>
          </a:prstGeom>
          <a:noFill/>
          <a:ln cap="flat" cmpd="sng" w="76200">
            <a:solidFill>
              <a:srgbClr val="336699"/>
            </a:solidFill>
            <a:prstDash val="solid"/>
            <a:miter lim="800000"/>
            <a:headEnd len="sm" w="sm" type="none"/>
            <a:tailEnd len="sm" w="sm" type="none"/>
          </a:ln>
        </p:spPr>
      </p:pic>
      <p:sp>
        <p:nvSpPr>
          <p:cNvPr id="109" name="Google Shape;109;g11d9bd6addb_0_122"/>
          <p:cNvSpPr/>
          <p:nvPr/>
        </p:nvSpPr>
        <p:spPr>
          <a:xfrm>
            <a:off x="4299656" y="4015979"/>
            <a:ext cx="3115800" cy="1888500"/>
          </a:xfrm>
          <a:prstGeom prst="rect">
            <a:avLst/>
          </a:prstGeom>
          <a:noFill/>
          <a:ln cap="flat" cmpd="thinThick" w="57150">
            <a:solidFill>
              <a:srgbClr val="66CCFF"/>
            </a:solidFill>
            <a:prstDash val="solid"/>
            <a:miter lim="800000"/>
            <a:headEnd len="sm" w="sm" type="none"/>
            <a:tailEnd len="sm" w="sm" type="none"/>
          </a:ln>
        </p:spPr>
        <p:txBody>
          <a:bodyPr anchorCtr="0" anchor="ctr" bIns="55025" lIns="110050" spcFirstLastPara="1" rIns="110050" wrap="square" tIns="550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Verdana"/>
              <a:ea typeface="Verdana"/>
              <a:cs typeface="Verdana"/>
              <a:sym typeface="Verdana"/>
            </a:endParaRPr>
          </a:p>
        </p:txBody>
      </p:sp>
      <p:sp>
        <p:nvSpPr>
          <p:cNvPr id="110" name="Google Shape;110;g11d9bd6addb_0_122"/>
          <p:cNvSpPr txBox="1"/>
          <p:nvPr>
            <p:ph type="ctrTitle"/>
          </p:nvPr>
        </p:nvSpPr>
        <p:spPr>
          <a:xfrm>
            <a:off x="914400" y="685800"/>
            <a:ext cx="10363200" cy="2127300"/>
          </a:xfrm>
          <a:prstGeom prst="rect">
            <a:avLst/>
          </a:prstGeom>
          <a:noFill/>
          <a:ln>
            <a:noFill/>
          </a:ln>
        </p:spPr>
        <p:txBody>
          <a:bodyPr anchorCtr="0" anchor="b" bIns="55025" lIns="110050" spcFirstLastPara="1" rIns="110050" wrap="square" tIns="55025">
            <a:noAutofit/>
          </a:bodyPr>
          <a:lstStyle>
            <a:lvl1pPr lvl="0" algn="ctr">
              <a:lnSpc>
                <a:spcPct val="100000"/>
              </a:lnSpc>
              <a:spcBef>
                <a:spcPts val="0"/>
              </a:spcBef>
              <a:spcAft>
                <a:spcPts val="0"/>
              </a:spcAft>
              <a:buSzPts val="1200"/>
              <a:buNone/>
              <a:defRPr sz="51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1" name="Shape 111"/>
        <p:cNvGrpSpPr/>
        <p:nvPr/>
      </p:nvGrpSpPr>
      <p:grpSpPr>
        <a:xfrm>
          <a:off x="0" y="0"/>
          <a:ext cx="0" cy="0"/>
          <a:chOff x="0" y="0"/>
          <a:chExt cx="0" cy="0"/>
        </a:xfrm>
      </p:grpSpPr>
      <p:sp>
        <p:nvSpPr>
          <p:cNvPr id="112" name="Google Shape;112;g11d9bd6addb_0_137"/>
          <p:cNvSpPr txBox="1"/>
          <p:nvPr>
            <p:ph type="title"/>
          </p:nvPr>
        </p:nvSpPr>
        <p:spPr>
          <a:xfrm>
            <a:off x="963084" y="4406900"/>
            <a:ext cx="10363200" cy="1362300"/>
          </a:xfrm>
          <a:prstGeom prst="rect">
            <a:avLst/>
          </a:prstGeom>
          <a:noFill/>
          <a:ln>
            <a:noFill/>
          </a:ln>
        </p:spPr>
        <p:txBody>
          <a:bodyPr anchorCtr="0" anchor="t" bIns="55025" lIns="110050" spcFirstLastPara="1" rIns="110050" wrap="square" tIns="55025">
            <a:noAutofit/>
          </a:bodyPr>
          <a:lstStyle>
            <a:lvl1pPr lvl="0" algn="l">
              <a:lnSpc>
                <a:spcPct val="100000"/>
              </a:lnSpc>
              <a:spcBef>
                <a:spcPts val="0"/>
              </a:spcBef>
              <a:spcAft>
                <a:spcPts val="0"/>
              </a:spcAft>
              <a:buSzPts val="1200"/>
              <a:buNone/>
              <a:defRPr b="1" sz="4800" cap="none"/>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3" name="Google Shape;113;g11d9bd6addb_0_137"/>
          <p:cNvSpPr txBox="1"/>
          <p:nvPr>
            <p:ph idx="1" type="body"/>
          </p:nvPr>
        </p:nvSpPr>
        <p:spPr>
          <a:xfrm>
            <a:off x="963084" y="2906713"/>
            <a:ext cx="10363200" cy="1500000"/>
          </a:xfrm>
          <a:prstGeom prst="rect">
            <a:avLst/>
          </a:prstGeom>
          <a:noFill/>
          <a:ln>
            <a:noFill/>
          </a:ln>
        </p:spPr>
        <p:txBody>
          <a:bodyPr anchorCtr="0" anchor="b" bIns="55025" lIns="110050" spcFirstLastPara="1" rIns="110050" wrap="square" tIns="55025">
            <a:noAutofit/>
          </a:bodyPr>
          <a:lstStyle>
            <a:lvl1pPr indent="-228600" lvl="0" marL="457200" algn="l">
              <a:lnSpc>
                <a:spcPct val="100000"/>
              </a:lnSpc>
              <a:spcBef>
                <a:spcPts val="900"/>
              </a:spcBef>
              <a:spcAft>
                <a:spcPts val="0"/>
              </a:spcAft>
              <a:buSzPts val="2200"/>
              <a:buNone/>
              <a:defRPr sz="2400"/>
            </a:lvl1pPr>
            <a:lvl2pPr indent="-228600" lvl="1" marL="914400" algn="l">
              <a:lnSpc>
                <a:spcPct val="100000"/>
              </a:lnSpc>
              <a:spcBef>
                <a:spcPts val="800"/>
              </a:spcBef>
              <a:spcAft>
                <a:spcPts val="0"/>
              </a:spcAft>
              <a:buSzPts val="1800"/>
              <a:buNone/>
              <a:defRPr sz="2200"/>
            </a:lvl2pPr>
            <a:lvl3pPr indent="-228600" lvl="2" marL="1371600" algn="l">
              <a:lnSpc>
                <a:spcPct val="100000"/>
              </a:lnSpc>
              <a:spcBef>
                <a:spcPts val="700"/>
              </a:spcBef>
              <a:spcAft>
                <a:spcPts val="0"/>
              </a:spcAft>
              <a:buSzPts val="1500"/>
              <a:buNone/>
              <a:defRPr sz="1900"/>
            </a:lvl3pPr>
            <a:lvl4pPr indent="-228600" lvl="3" marL="1828800" algn="l">
              <a:lnSpc>
                <a:spcPct val="100000"/>
              </a:lnSpc>
              <a:spcBef>
                <a:spcPts val="600"/>
              </a:spcBef>
              <a:spcAft>
                <a:spcPts val="0"/>
              </a:spcAft>
              <a:buSzPts val="1300"/>
              <a:buFont typeface="Helvetica Neue"/>
              <a:buNone/>
              <a:defRPr sz="1700"/>
            </a:lvl4pPr>
            <a:lvl5pPr indent="-228600" lvl="4" marL="2286000" algn="l">
              <a:lnSpc>
                <a:spcPct val="100000"/>
              </a:lnSpc>
              <a:spcBef>
                <a:spcPts val="600"/>
              </a:spcBef>
              <a:spcAft>
                <a:spcPts val="0"/>
              </a:spcAft>
              <a:buSzPts val="1300"/>
              <a:buFont typeface="Helvetica Neue"/>
              <a:buNone/>
              <a:defRPr sz="1700"/>
            </a:lvl5pPr>
            <a:lvl6pPr indent="-228600" lvl="5" marL="2743200" algn="l">
              <a:lnSpc>
                <a:spcPct val="100000"/>
              </a:lnSpc>
              <a:spcBef>
                <a:spcPts val="600"/>
              </a:spcBef>
              <a:spcAft>
                <a:spcPts val="0"/>
              </a:spcAft>
              <a:buSzPts val="1300"/>
              <a:buFont typeface="Helvetica Neue"/>
              <a:buNone/>
              <a:defRPr sz="1700"/>
            </a:lvl6pPr>
            <a:lvl7pPr indent="-228600" lvl="6" marL="3200400" algn="l">
              <a:lnSpc>
                <a:spcPct val="100000"/>
              </a:lnSpc>
              <a:spcBef>
                <a:spcPts val="600"/>
              </a:spcBef>
              <a:spcAft>
                <a:spcPts val="0"/>
              </a:spcAft>
              <a:buSzPts val="1300"/>
              <a:buFont typeface="Helvetica Neue"/>
              <a:buNone/>
              <a:defRPr sz="1700"/>
            </a:lvl7pPr>
            <a:lvl8pPr indent="-228600" lvl="7" marL="3657600" algn="l">
              <a:lnSpc>
                <a:spcPct val="100000"/>
              </a:lnSpc>
              <a:spcBef>
                <a:spcPts val="600"/>
              </a:spcBef>
              <a:spcAft>
                <a:spcPts val="0"/>
              </a:spcAft>
              <a:buSzPts val="1300"/>
              <a:buFont typeface="Helvetica Neue"/>
              <a:buNone/>
              <a:defRPr sz="1700"/>
            </a:lvl8pPr>
            <a:lvl9pPr indent="-228600" lvl="8" marL="4114800" algn="l">
              <a:lnSpc>
                <a:spcPct val="100000"/>
              </a:lnSpc>
              <a:spcBef>
                <a:spcPts val="600"/>
              </a:spcBef>
              <a:spcAft>
                <a:spcPts val="0"/>
              </a:spcAft>
              <a:buSzPts val="1300"/>
              <a:buFont typeface="Helvetica Neue"/>
              <a:buNone/>
              <a:defRPr sz="17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4" name="Shape 114"/>
        <p:cNvGrpSpPr/>
        <p:nvPr/>
      </p:nvGrpSpPr>
      <p:grpSpPr>
        <a:xfrm>
          <a:off x="0" y="0"/>
          <a:ext cx="0" cy="0"/>
          <a:chOff x="0" y="0"/>
          <a:chExt cx="0" cy="0"/>
        </a:xfrm>
      </p:grpSpPr>
      <p:sp>
        <p:nvSpPr>
          <p:cNvPr id="115" name="Google Shape;115;g11d9bd6addb_0_140"/>
          <p:cNvSpPr txBox="1"/>
          <p:nvPr>
            <p:ph type="title"/>
          </p:nvPr>
        </p:nvSpPr>
        <p:spPr>
          <a:xfrm>
            <a:off x="609600" y="277416"/>
            <a:ext cx="10972800" cy="576300"/>
          </a:xfrm>
          <a:prstGeom prst="rect">
            <a:avLst/>
          </a:prstGeom>
          <a:noFill/>
          <a:ln>
            <a:noFill/>
          </a:ln>
        </p:spPr>
        <p:txBody>
          <a:bodyPr anchorCtr="0" anchor="b" bIns="55025" lIns="110050" spcFirstLastPara="1" rIns="110050" wrap="square" tIns="550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6" name="Google Shape;116;g11d9bd6addb_0_140"/>
          <p:cNvSpPr txBox="1"/>
          <p:nvPr>
            <p:ph idx="1" type="body"/>
          </p:nvPr>
        </p:nvSpPr>
        <p:spPr>
          <a:xfrm>
            <a:off x="1075267" y="1233488"/>
            <a:ext cx="5384700" cy="4530900"/>
          </a:xfrm>
          <a:prstGeom prst="rect">
            <a:avLst/>
          </a:prstGeom>
          <a:noFill/>
          <a:ln>
            <a:noFill/>
          </a:ln>
        </p:spPr>
        <p:txBody>
          <a:bodyPr anchorCtr="0" anchor="t" bIns="55025" lIns="110050" spcFirstLastPara="1" rIns="110050" wrap="square" tIns="55025">
            <a:noAutofit/>
          </a:bodyPr>
          <a:lstStyle>
            <a:lvl1pPr indent="-419100" lvl="0" marL="457200" algn="l">
              <a:lnSpc>
                <a:spcPct val="100000"/>
              </a:lnSpc>
              <a:spcBef>
                <a:spcPts val="1200"/>
              </a:spcBef>
              <a:spcAft>
                <a:spcPts val="0"/>
              </a:spcAft>
              <a:buSzPts val="3000"/>
              <a:buChar char="●"/>
              <a:defRPr sz="3400"/>
            </a:lvl1pPr>
            <a:lvl2pPr indent="-374650" lvl="1" marL="914400" algn="l">
              <a:lnSpc>
                <a:spcPct val="100000"/>
              </a:lnSpc>
              <a:spcBef>
                <a:spcPts val="1000"/>
              </a:spcBef>
              <a:spcAft>
                <a:spcPts val="0"/>
              </a:spcAft>
              <a:buSzPts val="2300"/>
              <a:buChar char="●"/>
              <a:defRPr sz="2900"/>
            </a:lvl2pPr>
            <a:lvl3pPr indent="-342900" lvl="2" marL="1371600" algn="l">
              <a:lnSpc>
                <a:spcPct val="100000"/>
              </a:lnSpc>
              <a:spcBef>
                <a:spcPts val="900"/>
              </a:spcBef>
              <a:spcAft>
                <a:spcPts val="0"/>
              </a:spcAft>
              <a:buSzPts val="1800"/>
              <a:buChar char="4"/>
              <a:defRPr sz="2400"/>
            </a:lvl3pPr>
            <a:lvl4pPr indent="-330200" lvl="3" marL="1828800" algn="l">
              <a:lnSpc>
                <a:spcPct val="100000"/>
              </a:lnSpc>
              <a:spcBef>
                <a:spcPts val="800"/>
              </a:spcBef>
              <a:spcAft>
                <a:spcPts val="0"/>
              </a:spcAft>
              <a:buSzPts val="1600"/>
              <a:buFont typeface="Helvetica Neue"/>
              <a:buChar char="–"/>
              <a:defRPr sz="2200"/>
            </a:lvl4pPr>
            <a:lvl5pPr indent="-330200" lvl="4" marL="2286000" algn="l">
              <a:lnSpc>
                <a:spcPct val="100000"/>
              </a:lnSpc>
              <a:spcBef>
                <a:spcPts val="800"/>
              </a:spcBef>
              <a:spcAft>
                <a:spcPts val="0"/>
              </a:spcAft>
              <a:buSzPts val="1600"/>
              <a:buFont typeface="Helvetica Neue"/>
              <a:buChar char="»"/>
              <a:defRPr sz="2200"/>
            </a:lvl5pPr>
            <a:lvl6pPr indent="-330200" lvl="5" marL="2743200" algn="l">
              <a:lnSpc>
                <a:spcPct val="100000"/>
              </a:lnSpc>
              <a:spcBef>
                <a:spcPts val="800"/>
              </a:spcBef>
              <a:spcAft>
                <a:spcPts val="0"/>
              </a:spcAft>
              <a:buSzPts val="1600"/>
              <a:buFont typeface="Helvetica Neue"/>
              <a:buChar char="»"/>
              <a:defRPr sz="2200"/>
            </a:lvl6pPr>
            <a:lvl7pPr indent="-330200" lvl="6" marL="3200400" algn="l">
              <a:lnSpc>
                <a:spcPct val="100000"/>
              </a:lnSpc>
              <a:spcBef>
                <a:spcPts val="800"/>
              </a:spcBef>
              <a:spcAft>
                <a:spcPts val="0"/>
              </a:spcAft>
              <a:buSzPts val="1600"/>
              <a:buFont typeface="Helvetica Neue"/>
              <a:buChar char="»"/>
              <a:defRPr sz="2200"/>
            </a:lvl7pPr>
            <a:lvl8pPr indent="-330200" lvl="7" marL="3657600" algn="l">
              <a:lnSpc>
                <a:spcPct val="100000"/>
              </a:lnSpc>
              <a:spcBef>
                <a:spcPts val="800"/>
              </a:spcBef>
              <a:spcAft>
                <a:spcPts val="0"/>
              </a:spcAft>
              <a:buSzPts val="1600"/>
              <a:buFont typeface="Helvetica Neue"/>
              <a:buChar char="»"/>
              <a:defRPr sz="2200"/>
            </a:lvl8pPr>
            <a:lvl9pPr indent="-330200" lvl="8" marL="4114800" algn="l">
              <a:lnSpc>
                <a:spcPct val="100000"/>
              </a:lnSpc>
              <a:spcBef>
                <a:spcPts val="800"/>
              </a:spcBef>
              <a:spcAft>
                <a:spcPts val="0"/>
              </a:spcAft>
              <a:buSzPts val="1600"/>
              <a:buFont typeface="Helvetica Neue"/>
              <a:buChar char="»"/>
              <a:defRPr sz="2200"/>
            </a:lvl9pPr>
          </a:lstStyle>
          <a:p/>
        </p:txBody>
      </p:sp>
      <p:sp>
        <p:nvSpPr>
          <p:cNvPr id="117" name="Google Shape;117;g11d9bd6addb_0_140"/>
          <p:cNvSpPr txBox="1"/>
          <p:nvPr>
            <p:ph idx="2" type="body"/>
          </p:nvPr>
        </p:nvSpPr>
        <p:spPr>
          <a:xfrm>
            <a:off x="6663267" y="1233488"/>
            <a:ext cx="5384700" cy="4530900"/>
          </a:xfrm>
          <a:prstGeom prst="rect">
            <a:avLst/>
          </a:prstGeom>
          <a:noFill/>
          <a:ln>
            <a:noFill/>
          </a:ln>
        </p:spPr>
        <p:txBody>
          <a:bodyPr anchorCtr="0" anchor="t" bIns="55025" lIns="110050" spcFirstLastPara="1" rIns="110050" wrap="square" tIns="55025">
            <a:noAutofit/>
          </a:bodyPr>
          <a:lstStyle>
            <a:lvl1pPr indent="-419100" lvl="0" marL="457200" algn="l">
              <a:lnSpc>
                <a:spcPct val="100000"/>
              </a:lnSpc>
              <a:spcBef>
                <a:spcPts val="1200"/>
              </a:spcBef>
              <a:spcAft>
                <a:spcPts val="0"/>
              </a:spcAft>
              <a:buSzPts val="3000"/>
              <a:buChar char="●"/>
              <a:defRPr sz="3400"/>
            </a:lvl1pPr>
            <a:lvl2pPr indent="-374650" lvl="1" marL="914400" algn="l">
              <a:lnSpc>
                <a:spcPct val="100000"/>
              </a:lnSpc>
              <a:spcBef>
                <a:spcPts val="1000"/>
              </a:spcBef>
              <a:spcAft>
                <a:spcPts val="0"/>
              </a:spcAft>
              <a:buSzPts val="2300"/>
              <a:buChar char="●"/>
              <a:defRPr sz="2900"/>
            </a:lvl2pPr>
            <a:lvl3pPr indent="-342900" lvl="2" marL="1371600" algn="l">
              <a:lnSpc>
                <a:spcPct val="100000"/>
              </a:lnSpc>
              <a:spcBef>
                <a:spcPts val="900"/>
              </a:spcBef>
              <a:spcAft>
                <a:spcPts val="0"/>
              </a:spcAft>
              <a:buSzPts val="1800"/>
              <a:buChar char="4"/>
              <a:defRPr sz="2400"/>
            </a:lvl3pPr>
            <a:lvl4pPr indent="-330200" lvl="3" marL="1828800" algn="l">
              <a:lnSpc>
                <a:spcPct val="100000"/>
              </a:lnSpc>
              <a:spcBef>
                <a:spcPts val="800"/>
              </a:spcBef>
              <a:spcAft>
                <a:spcPts val="0"/>
              </a:spcAft>
              <a:buSzPts val="1600"/>
              <a:buFont typeface="Helvetica Neue"/>
              <a:buChar char="–"/>
              <a:defRPr sz="2200"/>
            </a:lvl4pPr>
            <a:lvl5pPr indent="-330200" lvl="4" marL="2286000" algn="l">
              <a:lnSpc>
                <a:spcPct val="100000"/>
              </a:lnSpc>
              <a:spcBef>
                <a:spcPts val="800"/>
              </a:spcBef>
              <a:spcAft>
                <a:spcPts val="0"/>
              </a:spcAft>
              <a:buSzPts val="1600"/>
              <a:buFont typeface="Helvetica Neue"/>
              <a:buChar char="»"/>
              <a:defRPr sz="2200"/>
            </a:lvl5pPr>
            <a:lvl6pPr indent="-330200" lvl="5" marL="2743200" algn="l">
              <a:lnSpc>
                <a:spcPct val="100000"/>
              </a:lnSpc>
              <a:spcBef>
                <a:spcPts val="800"/>
              </a:spcBef>
              <a:spcAft>
                <a:spcPts val="0"/>
              </a:spcAft>
              <a:buSzPts val="1600"/>
              <a:buFont typeface="Helvetica Neue"/>
              <a:buChar char="»"/>
              <a:defRPr sz="2200"/>
            </a:lvl6pPr>
            <a:lvl7pPr indent="-330200" lvl="6" marL="3200400" algn="l">
              <a:lnSpc>
                <a:spcPct val="100000"/>
              </a:lnSpc>
              <a:spcBef>
                <a:spcPts val="800"/>
              </a:spcBef>
              <a:spcAft>
                <a:spcPts val="0"/>
              </a:spcAft>
              <a:buSzPts val="1600"/>
              <a:buFont typeface="Helvetica Neue"/>
              <a:buChar char="»"/>
              <a:defRPr sz="2200"/>
            </a:lvl7pPr>
            <a:lvl8pPr indent="-330200" lvl="7" marL="3657600" algn="l">
              <a:lnSpc>
                <a:spcPct val="100000"/>
              </a:lnSpc>
              <a:spcBef>
                <a:spcPts val="800"/>
              </a:spcBef>
              <a:spcAft>
                <a:spcPts val="0"/>
              </a:spcAft>
              <a:buSzPts val="1600"/>
              <a:buFont typeface="Helvetica Neue"/>
              <a:buChar char="»"/>
              <a:defRPr sz="2200"/>
            </a:lvl8pPr>
            <a:lvl9pPr indent="-330200" lvl="8" marL="4114800" algn="l">
              <a:lnSpc>
                <a:spcPct val="100000"/>
              </a:lnSpc>
              <a:spcBef>
                <a:spcPts val="800"/>
              </a:spcBef>
              <a:spcAft>
                <a:spcPts val="0"/>
              </a:spcAft>
              <a:buSzPts val="1600"/>
              <a:buFont typeface="Helvetica Neue"/>
              <a:buChar char="»"/>
              <a:defRPr sz="22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8" name="Shape 118"/>
        <p:cNvGrpSpPr/>
        <p:nvPr/>
      </p:nvGrpSpPr>
      <p:grpSpPr>
        <a:xfrm>
          <a:off x="0" y="0"/>
          <a:ext cx="0" cy="0"/>
          <a:chOff x="0" y="0"/>
          <a:chExt cx="0" cy="0"/>
        </a:xfrm>
      </p:grpSpPr>
      <p:sp>
        <p:nvSpPr>
          <p:cNvPr id="119" name="Google Shape;119;g11d9bd6addb_0_144"/>
          <p:cNvSpPr txBox="1"/>
          <p:nvPr>
            <p:ph type="title"/>
          </p:nvPr>
        </p:nvSpPr>
        <p:spPr>
          <a:xfrm>
            <a:off x="609600" y="274638"/>
            <a:ext cx="10972800" cy="1143000"/>
          </a:xfrm>
          <a:prstGeom prst="rect">
            <a:avLst/>
          </a:prstGeom>
          <a:noFill/>
          <a:ln>
            <a:noFill/>
          </a:ln>
        </p:spPr>
        <p:txBody>
          <a:bodyPr anchorCtr="0" anchor="b" bIns="55025" lIns="110050" spcFirstLastPara="1" rIns="110050" wrap="square" tIns="550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0" name="Google Shape;120;g11d9bd6addb_0_144"/>
          <p:cNvSpPr txBox="1"/>
          <p:nvPr>
            <p:ph idx="1" type="body"/>
          </p:nvPr>
        </p:nvSpPr>
        <p:spPr>
          <a:xfrm>
            <a:off x="609600" y="1535113"/>
            <a:ext cx="5386800" cy="639600"/>
          </a:xfrm>
          <a:prstGeom prst="rect">
            <a:avLst/>
          </a:prstGeom>
          <a:noFill/>
          <a:ln>
            <a:noFill/>
          </a:ln>
        </p:spPr>
        <p:txBody>
          <a:bodyPr anchorCtr="0" anchor="b" bIns="55025" lIns="110050" spcFirstLastPara="1" rIns="110050" wrap="square" tIns="55025">
            <a:noAutofit/>
          </a:bodyPr>
          <a:lstStyle>
            <a:lvl1pPr indent="-228600" lvl="0" marL="457200" algn="l">
              <a:lnSpc>
                <a:spcPct val="100000"/>
              </a:lnSpc>
              <a:spcBef>
                <a:spcPts val="1000"/>
              </a:spcBef>
              <a:spcAft>
                <a:spcPts val="0"/>
              </a:spcAft>
              <a:buSzPts val="2600"/>
              <a:buNone/>
              <a:defRPr b="1" sz="2900"/>
            </a:lvl1pPr>
            <a:lvl2pPr indent="-228600" lvl="1" marL="914400" algn="l">
              <a:lnSpc>
                <a:spcPct val="100000"/>
              </a:lnSpc>
              <a:spcBef>
                <a:spcPts val="900"/>
              </a:spcBef>
              <a:spcAft>
                <a:spcPts val="0"/>
              </a:spcAft>
              <a:buSzPts val="2000"/>
              <a:buNone/>
              <a:defRPr b="1" sz="2400"/>
            </a:lvl2pPr>
            <a:lvl3pPr indent="-228600" lvl="2" marL="1371600" algn="l">
              <a:lnSpc>
                <a:spcPct val="100000"/>
              </a:lnSpc>
              <a:spcBef>
                <a:spcPts val="800"/>
              </a:spcBef>
              <a:spcAft>
                <a:spcPts val="0"/>
              </a:spcAft>
              <a:buSzPts val="1600"/>
              <a:buNone/>
              <a:defRPr b="1" sz="2200"/>
            </a:lvl3pPr>
            <a:lvl4pPr indent="-228600" lvl="3" marL="1828800" algn="l">
              <a:lnSpc>
                <a:spcPct val="100000"/>
              </a:lnSpc>
              <a:spcBef>
                <a:spcPts val="700"/>
              </a:spcBef>
              <a:spcAft>
                <a:spcPts val="0"/>
              </a:spcAft>
              <a:buSzPts val="1500"/>
              <a:buFont typeface="Helvetica Neue"/>
              <a:buNone/>
              <a:defRPr b="1" sz="1900"/>
            </a:lvl4pPr>
            <a:lvl5pPr indent="-228600" lvl="4" marL="2286000" algn="l">
              <a:lnSpc>
                <a:spcPct val="100000"/>
              </a:lnSpc>
              <a:spcBef>
                <a:spcPts val="700"/>
              </a:spcBef>
              <a:spcAft>
                <a:spcPts val="0"/>
              </a:spcAft>
              <a:buSzPts val="1500"/>
              <a:buFont typeface="Helvetica Neue"/>
              <a:buNone/>
              <a:defRPr b="1" sz="1900"/>
            </a:lvl5pPr>
            <a:lvl6pPr indent="-228600" lvl="5" marL="2743200" algn="l">
              <a:lnSpc>
                <a:spcPct val="100000"/>
              </a:lnSpc>
              <a:spcBef>
                <a:spcPts val="700"/>
              </a:spcBef>
              <a:spcAft>
                <a:spcPts val="0"/>
              </a:spcAft>
              <a:buSzPts val="1500"/>
              <a:buFont typeface="Helvetica Neue"/>
              <a:buNone/>
              <a:defRPr b="1" sz="1900"/>
            </a:lvl6pPr>
            <a:lvl7pPr indent="-228600" lvl="6" marL="3200400" algn="l">
              <a:lnSpc>
                <a:spcPct val="100000"/>
              </a:lnSpc>
              <a:spcBef>
                <a:spcPts val="700"/>
              </a:spcBef>
              <a:spcAft>
                <a:spcPts val="0"/>
              </a:spcAft>
              <a:buSzPts val="1500"/>
              <a:buFont typeface="Helvetica Neue"/>
              <a:buNone/>
              <a:defRPr b="1" sz="1900"/>
            </a:lvl7pPr>
            <a:lvl8pPr indent="-228600" lvl="7" marL="3657600" algn="l">
              <a:lnSpc>
                <a:spcPct val="100000"/>
              </a:lnSpc>
              <a:spcBef>
                <a:spcPts val="700"/>
              </a:spcBef>
              <a:spcAft>
                <a:spcPts val="0"/>
              </a:spcAft>
              <a:buSzPts val="1500"/>
              <a:buFont typeface="Helvetica Neue"/>
              <a:buNone/>
              <a:defRPr b="1" sz="1900"/>
            </a:lvl8pPr>
            <a:lvl9pPr indent="-228600" lvl="8" marL="4114800" algn="l">
              <a:lnSpc>
                <a:spcPct val="100000"/>
              </a:lnSpc>
              <a:spcBef>
                <a:spcPts val="700"/>
              </a:spcBef>
              <a:spcAft>
                <a:spcPts val="0"/>
              </a:spcAft>
              <a:buSzPts val="1500"/>
              <a:buFont typeface="Helvetica Neue"/>
              <a:buNone/>
              <a:defRPr b="1" sz="1900"/>
            </a:lvl9pPr>
          </a:lstStyle>
          <a:p/>
        </p:txBody>
      </p:sp>
      <p:sp>
        <p:nvSpPr>
          <p:cNvPr id="121" name="Google Shape;121;g11d9bd6addb_0_144"/>
          <p:cNvSpPr txBox="1"/>
          <p:nvPr>
            <p:ph idx="2" type="body"/>
          </p:nvPr>
        </p:nvSpPr>
        <p:spPr>
          <a:xfrm>
            <a:off x="609600" y="2174875"/>
            <a:ext cx="5386800" cy="3951300"/>
          </a:xfrm>
          <a:prstGeom prst="rect">
            <a:avLst/>
          </a:prstGeom>
          <a:noFill/>
          <a:ln>
            <a:noFill/>
          </a:ln>
        </p:spPr>
        <p:txBody>
          <a:bodyPr anchorCtr="0" anchor="t" bIns="55025" lIns="110050" spcFirstLastPara="1" rIns="110050" wrap="square" tIns="55025">
            <a:noAutofit/>
          </a:bodyPr>
          <a:lstStyle>
            <a:lvl1pPr indent="-393700" lvl="0" marL="457200" algn="l">
              <a:lnSpc>
                <a:spcPct val="100000"/>
              </a:lnSpc>
              <a:spcBef>
                <a:spcPts val="1000"/>
              </a:spcBef>
              <a:spcAft>
                <a:spcPts val="0"/>
              </a:spcAft>
              <a:buSzPts val="2600"/>
              <a:buChar char="●"/>
              <a:defRPr sz="2900"/>
            </a:lvl1pPr>
            <a:lvl2pPr indent="-355600" lvl="1" marL="914400" algn="l">
              <a:lnSpc>
                <a:spcPct val="100000"/>
              </a:lnSpc>
              <a:spcBef>
                <a:spcPts val="900"/>
              </a:spcBef>
              <a:spcAft>
                <a:spcPts val="0"/>
              </a:spcAft>
              <a:buSzPts val="2000"/>
              <a:buChar char="●"/>
              <a:defRPr sz="2400"/>
            </a:lvl2pPr>
            <a:lvl3pPr indent="-330200" lvl="2" marL="1371600" algn="l">
              <a:lnSpc>
                <a:spcPct val="100000"/>
              </a:lnSpc>
              <a:spcBef>
                <a:spcPts val="800"/>
              </a:spcBef>
              <a:spcAft>
                <a:spcPts val="0"/>
              </a:spcAft>
              <a:buSzPts val="1600"/>
              <a:buChar char="4"/>
              <a:defRPr sz="2200"/>
            </a:lvl3pPr>
            <a:lvl4pPr indent="-323850" lvl="3" marL="1828800" algn="l">
              <a:lnSpc>
                <a:spcPct val="100000"/>
              </a:lnSpc>
              <a:spcBef>
                <a:spcPts val="700"/>
              </a:spcBef>
              <a:spcAft>
                <a:spcPts val="0"/>
              </a:spcAft>
              <a:buSzPts val="1500"/>
              <a:buFont typeface="Helvetica Neue"/>
              <a:buChar char="–"/>
              <a:defRPr sz="1900"/>
            </a:lvl4pPr>
            <a:lvl5pPr indent="-323850" lvl="4" marL="2286000" algn="l">
              <a:lnSpc>
                <a:spcPct val="100000"/>
              </a:lnSpc>
              <a:spcBef>
                <a:spcPts val="700"/>
              </a:spcBef>
              <a:spcAft>
                <a:spcPts val="0"/>
              </a:spcAft>
              <a:buSzPts val="1500"/>
              <a:buFont typeface="Helvetica Neue"/>
              <a:buChar char="»"/>
              <a:defRPr sz="1900"/>
            </a:lvl5pPr>
            <a:lvl6pPr indent="-323850" lvl="5" marL="2743200" algn="l">
              <a:lnSpc>
                <a:spcPct val="100000"/>
              </a:lnSpc>
              <a:spcBef>
                <a:spcPts val="700"/>
              </a:spcBef>
              <a:spcAft>
                <a:spcPts val="0"/>
              </a:spcAft>
              <a:buSzPts val="1500"/>
              <a:buFont typeface="Helvetica Neue"/>
              <a:buChar char="»"/>
              <a:defRPr sz="1900"/>
            </a:lvl6pPr>
            <a:lvl7pPr indent="-323850" lvl="6" marL="3200400" algn="l">
              <a:lnSpc>
                <a:spcPct val="100000"/>
              </a:lnSpc>
              <a:spcBef>
                <a:spcPts val="700"/>
              </a:spcBef>
              <a:spcAft>
                <a:spcPts val="0"/>
              </a:spcAft>
              <a:buSzPts val="1500"/>
              <a:buFont typeface="Helvetica Neue"/>
              <a:buChar char="»"/>
              <a:defRPr sz="1900"/>
            </a:lvl7pPr>
            <a:lvl8pPr indent="-323850" lvl="7" marL="3657600" algn="l">
              <a:lnSpc>
                <a:spcPct val="100000"/>
              </a:lnSpc>
              <a:spcBef>
                <a:spcPts val="700"/>
              </a:spcBef>
              <a:spcAft>
                <a:spcPts val="0"/>
              </a:spcAft>
              <a:buSzPts val="1500"/>
              <a:buFont typeface="Helvetica Neue"/>
              <a:buChar char="»"/>
              <a:defRPr sz="1900"/>
            </a:lvl8pPr>
            <a:lvl9pPr indent="-323850" lvl="8" marL="4114800" algn="l">
              <a:lnSpc>
                <a:spcPct val="100000"/>
              </a:lnSpc>
              <a:spcBef>
                <a:spcPts val="700"/>
              </a:spcBef>
              <a:spcAft>
                <a:spcPts val="0"/>
              </a:spcAft>
              <a:buSzPts val="1500"/>
              <a:buFont typeface="Helvetica Neue"/>
              <a:buChar char="»"/>
              <a:defRPr sz="1900"/>
            </a:lvl9pPr>
          </a:lstStyle>
          <a:p/>
        </p:txBody>
      </p:sp>
      <p:sp>
        <p:nvSpPr>
          <p:cNvPr id="122" name="Google Shape;122;g11d9bd6addb_0_144"/>
          <p:cNvSpPr txBox="1"/>
          <p:nvPr>
            <p:ph idx="3" type="body"/>
          </p:nvPr>
        </p:nvSpPr>
        <p:spPr>
          <a:xfrm>
            <a:off x="6193367" y="1535113"/>
            <a:ext cx="5389200" cy="639600"/>
          </a:xfrm>
          <a:prstGeom prst="rect">
            <a:avLst/>
          </a:prstGeom>
          <a:noFill/>
          <a:ln>
            <a:noFill/>
          </a:ln>
        </p:spPr>
        <p:txBody>
          <a:bodyPr anchorCtr="0" anchor="b" bIns="55025" lIns="110050" spcFirstLastPara="1" rIns="110050" wrap="square" tIns="55025">
            <a:noAutofit/>
          </a:bodyPr>
          <a:lstStyle>
            <a:lvl1pPr indent="-228600" lvl="0" marL="457200" algn="l">
              <a:lnSpc>
                <a:spcPct val="100000"/>
              </a:lnSpc>
              <a:spcBef>
                <a:spcPts val="1000"/>
              </a:spcBef>
              <a:spcAft>
                <a:spcPts val="0"/>
              </a:spcAft>
              <a:buSzPts val="2600"/>
              <a:buNone/>
              <a:defRPr b="1" sz="2900"/>
            </a:lvl1pPr>
            <a:lvl2pPr indent="-228600" lvl="1" marL="914400" algn="l">
              <a:lnSpc>
                <a:spcPct val="100000"/>
              </a:lnSpc>
              <a:spcBef>
                <a:spcPts val="900"/>
              </a:spcBef>
              <a:spcAft>
                <a:spcPts val="0"/>
              </a:spcAft>
              <a:buSzPts val="2000"/>
              <a:buNone/>
              <a:defRPr b="1" sz="2400"/>
            </a:lvl2pPr>
            <a:lvl3pPr indent="-228600" lvl="2" marL="1371600" algn="l">
              <a:lnSpc>
                <a:spcPct val="100000"/>
              </a:lnSpc>
              <a:spcBef>
                <a:spcPts val="800"/>
              </a:spcBef>
              <a:spcAft>
                <a:spcPts val="0"/>
              </a:spcAft>
              <a:buSzPts val="1600"/>
              <a:buNone/>
              <a:defRPr b="1" sz="2200"/>
            </a:lvl3pPr>
            <a:lvl4pPr indent="-228600" lvl="3" marL="1828800" algn="l">
              <a:lnSpc>
                <a:spcPct val="100000"/>
              </a:lnSpc>
              <a:spcBef>
                <a:spcPts val="700"/>
              </a:spcBef>
              <a:spcAft>
                <a:spcPts val="0"/>
              </a:spcAft>
              <a:buSzPts val="1500"/>
              <a:buFont typeface="Helvetica Neue"/>
              <a:buNone/>
              <a:defRPr b="1" sz="1900"/>
            </a:lvl4pPr>
            <a:lvl5pPr indent="-228600" lvl="4" marL="2286000" algn="l">
              <a:lnSpc>
                <a:spcPct val="100000"/>
              </a:lnSpc>
              <a:spcBef>
                <a:spcPts val="700"/>
              </a:spcBef>
              <a:spcAft>
                <a:spcPts val="0"/>
              </a:spcAft>
              <a:buSzPts val="1500"/>
              <a:buFont typeface="Helvetica Neue"/>
              <a:buNone/>
              <a:defRPr b="1" sz="1900"/>
            </a:lvl5pPr>
            <a:lvl6pPr indent="-228600" lvl="5" marL="2743200" algn="l">
              <a:lnSpc>
                <a:spcPct val="100000"/>
              </a:lnSpc>
              <a:spcBef>
                <a:spcPts val="700"/>
              </a:spcBef>
              <a:spcAft>
                <a:spcPts val="0"/>
              </a:spcAft>
              <a:buSzPts val="1500"/>
              <a:buFont typeface="Helvetica Neue"/>
              <a:buNone/>
              <a:defRPr b="1" sz="1900"/>
            </a:lvl6pPr>
            <a:lvl7pPr indent="-228600" lvl="6" marL="3200400" algn="l">
              <a:lnSpc>
                <a:spcPct val="100000"/>
              </a:lnSpc>
              <a:spcBef>
                <a:spcPts val="700"/>
              </a:spcBef>
              <a:spcAft>
                <a:spcPts val="0"/>
              </a:spcAft>
              <a:buSzPts val="1500"/>
              <a:buFont typeface="Helvetica Neue"/>
              <a:buNone/>
              <a:defRPr b="1" sz="1900"/>
            </a:lvl7pPr>
            <a:lvl8pPr indent="-228600" lvl="7" marL="3657600" algn="l">
              <a:lnSpc>
                <a:spcPct val="100000"/>
              </a:lnSpc>
              <a:spcBef>
                <a:spcPts val="700"/>
              </a:spcBef>
              <a:spcAft>
                <a:spcPts val="0"/>
              </a:spcAft>
              <a:buSzPts val="1500"/>
              <a:buFont typeface="Helvetica Neue"/>
              <a:buNone/>
              <a:defRPr b="1" sz="1900"/>
            </a:lvl8pPr>
            <a:lvl9pPr indent="-228600" lvl="8" marL="4114800" algn="l">
              <a:lnSpc>
                <a:spcPct val="100000"/>
              </a:lnSpc>
              <a:spcBef>
                <a:spcPts val="700"/>
              </a:spcBef>
              <a:spcAft>
                <a:spcPts val="0"/>
              </a:spcAft>
              <a:buSzPts val="1500"/>
              <a:buFont typeface="Helvetica Neue"/>
              <a:buNone/>
              <a:defRPr b="1" sz="1900"/>
            </a:lvl9pPr>
          </a:lstStyle>
          <a:p/>
        </p:txBody>
      </p:sp>
      <p:sp>
        <p:nvSpPr>
          <p:cNvPr id="123" name="Google Shape;123;g11d9bd6addb_0_144"/>
          <p:cNvSpPr txBox="1"/>
          <p:nvPr>
            <p:ph idx="4" type="body"/>
          </p:nvPr>
        </p:nvSpPr>
        <p:spPr>
          <a:xfrm>
            <a:off x="6193367" y="2174875"/>
            <a:ext cx="5389200" cy="3951300"/>
          </a:xfrm>
          <a:prstGeom prst="rect">
            <a:avLst/>
          </a:prstGeom>
          <a:noFill/>
          <a:ln>
            <a:noFill/>
          </a:ln>
        </p:spPr>
        <p:txBody>
          <a:bodyPr anchorCtr="0" anchor="t" bIns="55025" lIns="110050" spcFirstLastPara="1" rIns="110050" wrap="square" tIns="55025">
            <a:noAutofit/>
          </a:bodyPr>
          <a:lstStyle>
            <a:lvl1pPr indent="-393700" lvl="0" marL="457200" algn="l">
              <a:lnSpc>
                <a:spcPct val="100000"/>
              </a:lnSpc>
              <a:spcBef>
                <a:spcPts val="1000"/>
              </a:spcBef>
              <a:spcAft>
                <a:spcPts val="0"/>
              </a:spcAft>
              <a:buSzPts val="2600"/>
              <a:buChar char="●"/>
              <a:defRPr sz="2900"/>
            </a:lvl1pPr>
            <a:lvl2pPr indent="-355600" lvl="1" marL="914400" algn="l">
              <a:lnSpc>
                <a:spcPct val="100000"/>
              </a:lnSpc>
              <a:spcBef>
                <a:spcPts val="900"/>
              </a:spcBef>
              <a:spcAft>
                <a:spcPts val="0"/>
              </a:spcAft>
              <a:buSzPts val="2000"/>
              <a:buChar char="●"/>
              <a:defRPr sz="2400"/>
            </a:lvl2pPr>
            <a:lvl3pPr indent="-330200" lvl="2" marL="1371600" algn="l">
              <a:lnSpc>
                <a:spcPct val="100000"/>
              </a:lnSpc>
              <a:spcBef>
                <a:spcPts val="800"/>
              </a:spcBef>
              <a:spcAft>
                <a:spcPts val="0"/>
              </a:spcAft>
              <a:buSzPts val="1600"/>
              <a:buChar char="4"/>
              <a:defRPr sz="2200"/>
            </a:lvl3pPr>
            <a:lvl4pPr indent="-323850" lvl="3" marL="1828800" algn="l">
              <a:lnSpc>
                <a:spcPct val="100000"/>
              </a:lnSpc>
              <a:spcBef>
                <a:spcPts val="700"/>
              </a:spcBef>
              <a:spcAft>
                <a:spcPts val="0"/>
              </a:spcAft>
              <a:buSzPts val="1500"/>
              <a:buFont typeface="Helvetica Neue"/>
              <a:buChar char="–"/>
              <a:defRPr sz="1900"/>
            </a:lvl4pPr>
            <a:lvl5pPr indent="-323850" lvl="4" marL="2286000" algn="l">
              <a:lnSpc>
                <a:spcPct val="100000"/>
              </a:lnSpc>
              <a:spcBef>
                <a:spcPts val="700"/>
              </a:spcBef>
              <a:spcAft>
                <a:spcPts val="0"/>
              </a:spcAft>
              <a:buSzPts val="1500"/>
              <a:buFont typeface="Helvetica Neue"/>
              <a:buChar char="»"/>
              <a:defRPr sz="1900"/>
            </a:lvl5pPr>
            <a:lvl6pPr indent="-323850" lvl="5" marL="2743200" algn="l">
              <a:lnSpc>
                <a:spcPct val="100000"/>
              </a:lnSpc>
              <a:spcBef>
                <a:spcPts val="700"/>
              </a:spcBef>
              <a:spcAft>
                <a:spcPts val="0"/>
              </a:spcAft>
              <a:buSzPts val="1500"/>
              <a:buFont typeface="Helvetica Neue"/>
              <a:buChar char="»"/>
              <a:defRPr sz="1900"/>
            </a:lvl6pPr>
            <a:lvl7pPr indent="-323850" lvl="6" marL="3200400" algn="l">
              <a:lnSpc>
                <a:spcPct val="100000"/>
              </a:lnSpc>
              <a:spcBef>
                <a:spcPts val="700"/>
              </a:spcBef>
              <a:spcAft>
                <a:spcPts val="0"/>
              </a:spcAft>
              <a:buSzPts val="1500"/>
              <a:buFont typeface="Helvetica Neue"/>
              <a:buChar char="»"/>
              <a:defRPr sz="1900"/>
            </a:lvl7pPr>
            <a:lvl8pPr indent="-323850" lvl="7" marL="3657600" algn="l">
              <a:lnSpc>
                <a:spcPct val="100000"/>
              </a:lnSpc>
              <a:spcBef>
                <a:spcPts val="700"/>
              </a:spcBef>
              <a:spcAft>
                <a:spcPts val="0"/>
              </a:spcAft>
              <a:buSzPts val="1500"/>
              <a:buFont typeface="Helvetica Neue"/>
              <a:buChar char="»"/>
              <a:defRPr sz="1900"/>
            </a:lvl8pPr>
            <a:lvl9pPr indent="-323850" lvl="8" marL="4114800" algn="l">
              <a:lnSpc>
                <a:spcPct val="100000"/>
              </a:lnSpc>
              <a:spcBef>
                <a:spcPts val="700"/>
              </a:spcBef>
              <a:spcAft>
                <a:spcPts val="0"/>
              </a:spcAft>
              <a:buSzPts val="1500"/>
              <a:buFont typeface="Helvetica Neue"/>
              <a:buChar char="»"/>
              <a:defRPr sz="19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5" name="Shape 125"/>
        <p:cNvGrpSpPr/>
        <p:nvPr/>
      </p:nvGrpSpPr>
      <p:grpSpPr>
        <a:xfrm>
          <a:off x="0" y="0"/>
          <a:ext cx="0" cy="0"/>
          <a:chOff x="0" y="0"/>
          <a:chExt cx="0" cy="0"/>
        </a:xfrm>
      </p:grpSpPr>
      <p:sp>
        <p:nvSpPr>
          <p:cNvPr id="126" name="Google Shape;126;g11d9bd6addb_0_151"/>
          <p:cNvSpPr txBox="1"/>
          <p:nvPr>
            <p:ph type="title"/>
          </p:nvPr>
        </p:nvSpPr>
        <p:spPr>
          <a:xfrm>
            <a:off x="609601" y="273050"/>
            <a:ext cx="4011300" cy="1162200"/>
          </a:xfrm>
          <a:prstGeom prst="rect">
            <a:avLst/>
          </a:prstGeom>
          <a:noFill/>
          <a:ln>
            <a:noFill/>
          </a:ln>
        </p:spPr>
        <p:txBody>
          <a:bodyPr anchorCtr="0" anchor="b" bIns="55025" lIns="110050" spcFirstLastPara="1" rIns="110050" wrap="square" tIns="55025">
            <a:noAutofit/>
          </a:bodyPr>
          <a:lstStyle>
            <a:lvl1pPr lvl="0" algn="l">
              <a:lnSpc>
                <a:spcPct val="100000"/>
              </a:lnSpc>
              <a:spcBef>
                <a:spcPts val="0"/>
              </a:spcBef>
              <a:spcAft>
                <a:spcPts val="0"/>
              </a:spcAft>
              <a:buSzPts val="1200"/>
              <a:buNone/>
              <a:defRPr b="1" sz="24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7" name="Google Shape;127;g11d9bd6addb_0_151"/>
          <p:cNvSpPr txBox="1"/>
          <p:nvPr>
            <p:ph idx="1" type="body"/>
          </p:nvPr>
        </p:nvSpPr>
        <p:spPr>
          <a:xfrm>
            <a:off x="4766733" y="273050"/>
            <a:ext cx="6815700" cy="5853300"/>
          </a:xfrm>
          <a:prstGeom prst="rect">
            <a:avLst/>
          </a:prstGeom>
          <a:noFill/>
          <a:ln>
            <a:noFill/>
          </a:ln>
        </p:spPr>
        <p:txBody>
          <a:bodyPr anchorCtr="0" anchor="t" bIns="55025" lIns="110050" spcFirstLastPara="1" rIns="110050" wrap="square" tIns="55025">
            <a:noAutofit/>
          </a:bodyPr>
          <a:lstStyle>
            <a:lvl1pPr indent="-450850" lvl="0" marL="457200" algn="l">
              <a:lnSpc>
                <a:spcPct val="100000"/>
              </a:lnSpc>
              <a:spcBef>
                <a:spcPts val="1400"/>
              </a:spcBef>
              <a:spcAft>
                <a:spcPts val="0"/>
              </a:spcAft>
              <a:buSzPts val="3500"/>
              <a:buChar char="●"/>
              <a:defRPr sz="3900"/>
            </a:lvl1pPr>
            <a:lvl2pPr indent="-400050" lvl="1" marL="914400" algn="l">
              <a:lnSpc>
                <a:spcPct val="100000"/>
              </a:lnSpc>
              <a:spcBef>
                <a:spcPts val="1200"/>
              </a:spcBef>
              <a:spcAft>
                <a:spcPts val="0"/>
              </a:spcAft>
              <a:buSzPts val="2700"/>
              <a:buChar char="●"/>
              <a:defRPr sz="3400"/>
            </a:lvl2pPr>
            <a:lvl3pPr indent="-361950" lvl="2" marL="1371600" algn="l">
              <a:lnSpc>
                <a:spcPct val="100000"/>
              </a:lnSpc>
              <a:spcBef>
                <a:spcPts val="1000"/>
              </a:spcBef>
              <a:spcAft>
                <a:spcPts val="0"/>
              </a:spcAft>
              <a:buSzPts val="2100"/>
              <a:buChar char="4"/>
              <a:defRPr sz="2900"/>
            </a:lvl3pPr>
            <a:lvl4pPr indent="-342900" lvl="3" marL="1828800" algn="l">
              <a:lnSpc>
                <a:spcPct val="100000"/>
              </a:lnSpc>
              <a:spcBef>
                <a:spcPts val="900"/>
              </a:spcBef>
              <a:spcAft>
                <a:spcPts val="0"/>
              </a:spcAft>
              <a:buSzPts val="1800"/>
              <a:buFont typeface="Helvetica Neue"/>
              <a:buChar char="–"/>
              <a:defRPr sz="2400"/>
            </a:lvl4pPr>
            <a:lvl5pPr indent="-342900" lvl="4" marL="2286000" algn="l">
              <a:lnSpc>
                <a:spcPct val="100000"/>
              </a:lnSpc>
              <a:spcBef>
                <a:spcPts val="900"/>
              </a:spcBef>
              <a:spcAft>
                <a:spcPts val="0"/>
              </a:spcAft>
              <a:buSzPts val="1800"/>
              <a:buFont typeface="Helvetica Neue"/>
              <a:buChar char="»"/>
              <a:defRPr sz="2400"/>
            </a:lvl5pPr>
            <a:lvl6pPr indent="-342900" lvl="5" marL="2743200" algn="l">
              <a:lnSpc>
                <a:spcPct val="100000"/>
              </a:lnSpc>
              <a:spcBef>
                <a:spcPts val="900"/>
              </a:spcBef>
              <a:spcAft>
                <a:spcPts val="0"/>
              </a:spcAft>
              <a:buSzPts val="1800"/>
              <a:buFont typeface="Helvetica Neue"/>
              <a:buChar char="»"/>
              <a:defRPr sz="2400"/>
            </a:lvl6pPr>
            <a:lvl7pPr indent="-342900" lvl="6" marL="3200400" algn="l">
              <a:lnSpc>
                <a:spcPct val="100000"/>
              </a:lnSpc>
              <a:spcBef>
                <a:spcPts val="900"/>
              </a:spcBef>
              <a:spcAft>
                <a:spcPts val="0"/>
              </a:spcAft>
              <a:buSzPts val="1800"/>
              <a:buFont typeface="Helvetica Neue"/>
              <a:buChar char="»"/>
              <a:defRPr sz="2400"/>
            </a:lvl7pPr>
            <a:lvl8pPr indent="-342900" lvl="7" marL="3657600" algn="l">
              <a:lnSpc>
                <a:spcPct val="100000"/>
              </a:lnSpc>
              <a:spcBef>
                <a:spcPts val="900"/>
              </a:spcBef>
              <a:spcAft>
                <a:spcPts val="0"/>
              </a:spcAft>
              <a:buSzPts val="1800"/>
              <a:buFont typeface="Helvetica Neue"/>
              <a:buChar char="»"/>
              <a:defRPr sz="2400"/>
            </a:lvl8pPr>
            <a:lvl9pPr indent="-342900" lvl="8" marL="4114800" algn="l">
              <a:lnSpc>
                <a:spcPct val="100000"/>
              </a:lnSpc>
              <a:spcBef>
                <a:spcPts val="900"/>
              </a:spcBef>
              <a:spcAft>
                <a:spcPts val="0"/>
              </a:spcAft>
              <a:buSzPts val="1800"/>
              <a:buFont typeface="Helvetica Neue"/>
              <a:buChar char="»"/>
              <a:defRPr sz="2400"/>
            </a:lvl9pPr>
          </a:lstStyle>
          <a:p/>
        </p:txBody>
      </p:sp>
      <p:sp>
        <p:nvSpPr>
          <p:cNvPr id="128" name="Google Shape;128;g11d9bd6addb_0_151"/>
          <p:cNvSpPr txBox="1"/>
          <p:nvPr>
            <p:ph idx="2" type="body"/>
          </p:nvPr>
        </p:nvSpPr>
        <p:spPr>
          <a:xfrm>
            <a:off x="609601" y="1435100"/>
            <a:ext cx="4011300" cy="4691100"/>
          </a:xfrm>
          <a:prstGeom prst="rect">
            <a:avLst/>
          </a:prstGeom>
          <a:noFill/>
          <a:ln>
            <a:noFill/>
          </a:ln>
        </p:spPr>
        <p:txBody>
          <a:bodyPr anchorCtr="0" anchor="t" bIns="55025" lIns="110050" spcFirstLastPara="1" rIns="110050" wrap="square" tIns="55025">
            <a:noAutofit/>
          </a:bodyPr>
          <a:lstStyle>
            <a:lvl1pPr indent="-228600" lvl="0" marL="457200" algn="l">
              <a:lnSpc>
                <a:spcPct val="100000"/>
              </a:lnSpc>
              <a:spcBef>
                <a:spcPts val="600"/>
              </a:spcBef>
              <a:spcAft>
                <a:spcPts val="0"/>
              </a:spcAft>
              <a:buSzPts val="1500"/>
              <a:buNone/>
              <a:defRPr sz="1700"/>
            </a:lvl1pPr>
            <a:lvl2pPr indent="-228600" lvl="1" marL="914400" algn="l">
              <a:lnSpc>
                <a:spcPct val="100000"/>
              </a:lnSpc>
              <a:spcBef>
                <a:spcPts val="500"/>
              </a:spcBef>
              <a:spcAft>
                <a:spcPts val="0"/>
              </a:spcAft>
              <a:buSzPts val="1100"/>
              <a:buNone/>
              <a:defRPr sz="1400"/>
            </a:lvl2pPr>
            <a:lvl3pPr indent="-228600" lvl="2" marL="1371600" algn="l">
              <a:lnSpc>
                <a:spcPct val="100000"/>
              </a:lnSpc>
              <a:spcBef>
                <a:spcPts val="400"/>
              </a:spcBef>
              <a:spcAft>
                <a:spcPts val="0"/>
              </a:spcAft>
              <a:buSzPts val="900"/>
              <a:buNone/>
              <a:defRPr sz="1200"/>
            </a:lvl3pPr>
            <a:lvl4pPr indent="-228600" lvl="3" marL="1828800" algn="l">
              <a:lnSpc>
                <a:spcPct val="100000"/>
              </a:lnSpc>
              <a:spcBef>
                <a:spcPts val="400"/>
              </a:spcBef>
              <a:spcAft>
                <a:spcPts val="0"/>
              </a:spcAft>
              <a:buSzPts val="800"/>
              <a:buFont typeface="Helvetica Neue"/>
              <a:buNone/>
              <a:defRPr sz="1100"/>
            </a:lvl4pPr>
            <a:lvl5pPr indent="-228600" lvl="4" marL="2286000" algn="l">
              <a:lnSpc>
                <a:spcPct val="100000"/>
              </a:lnSpc>
              <a:spcBef>
                <a:spcPts val="400"/>
              </a:spcBef>
              <a:spcAft>
                <a:spcPts val="0"/>
              </a:spcAft>
              <a:buSzPts val="800"/>
              <a:buFont typeface="Helvetica Neue"/>
              <a:buNone/>
              <a:defRPr sz="1100"/>
            </a:lvl5pPr>
            <a:lvl6pPr indent="-228600" lvl="5" marL="2743200" algn="l">
              <a:lnSpc>
                <a:spcPct val="100000"/>
              </a:lnSpc>
              <a:spcBef>
                <a:spcPts val="400"/>
              </a:spcBef>
              <a:spcAft>
                <a:spcPts val="0"/>
              </a:spcAft>
              <a:buSzPts val="800"/>
              <a:buFont typeface="Helvetica Neue"/>
              <a:buNone/>
              <a:defRPr sz="1100"/>
            </a:lvl6pPr>
            <a:lvl7pPr indent="-228600" lvl="6" marL="3200400" algn="l">
              <a:lnSpc>
                <a:spcPct val="100000"/>
              </a:lnSpc>
              <a:spcBef>
                <a:spcPts val="400"/>
              </a:spcBef>
              <a:spcAft>
                <a:spcPts val="0"/>
              </a:spcAft>
              <a:buSzPts val="800"/>
              <a:buFont typeface="Helvetica Neue"/>
              <a:buNone/>
              <a:defRPr sz="1100"/>
            </a:lvl7pPr>
            <a:lvl8pPr indent="-228600" lvl="7" marL="3657600" algn="l">
              <a:lnSpc>
                <a:spcPct val="100000"/>
              </a:lnSpc>
              <a:spcBef>
                <a:spcPts val="400"/>
              </a:spcBef>
              <a:spcAft>
                <a:spcPts val="0"/>
              </a:spcAft>
              <a:buSzPts val="800"/>
              <a:buFont typeface="Helvetica Neue"/>
              <a:buNone/>
              <a:defRPr sz="1100"/>
            </a:lvl8pPr>
            <a:lvl9pPr indent="-228600" lvl="8" marL="4114800" algn="l">
              <a:lnSpc>
                <a:spcPct val="100000"/>
              </a:lnSpc>
              <a:spcBef>
                <a:spcPts val="400"/>
              </a:spcBef>
              <a:spcAft>
                <a:spcPts val="0"/>
              </a:spcAft>
              <a:buSzPts val="800"/>
              <a:buFont typeface="Helvetica Neue"/>
              <a:buNone/>
              <a:defRPr sz="11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9" name="Shape 129"/>
        <p:cNvGrpSpPr/>
        <p:nvPr/>
      </p:nvGrpSpPr>
      <p:grpSpPr>
        <a:xfrm>
          <a:off x="0" y="0"/>
          <a:ext cx="0" cy="0"/>
          <a:chOff x="0" y="0"/>
          <a:chExt cx="0" cy="0"/>
        </a:xfrm>
      </p:grpSpPr>
      <p:sp>
        <p:nvSpPr>
          <p:cNvPr id="130" name="Google Shape;130;g11d9bd6addb_0_155"/>
          <p:cNvSpPr txBox="1"/>
          <p:nvPr>
            <p:ph type="title"/>
          </p:nvPr>
        </p:nvSpPr>
        <p:spPr>
          <a:xfrm>
            <a:off x="2389717" y="4800600"/>
            <a:ext cx="7315200" cy="566700"/>
          </a:xfrm>
          <a:prstGeom prst="rect">
            <a:avLst/>
          </a:prstGeom>
          <a:noFill/>
          <a:ln>
            <a:noFill/>
          </a:ln>
        </p:spPr>
        <p:txBody>
          <a:bodyPr anchorCtr="0" anchor="b" bIns="55025" lIns="110050" spcFirstLastPara="1" rIns="110050" wrap="square" tIns="55025">
            <a:noAutofit/>
          </a:bodyPr>
          <a:lstStyle>
            <a:lvl1pPr lvl="0" algn="l">
              <a:lnSpc>
                <a:spcPct val="100000"/>
              </a:lnSpc>
              <a:spcBef>
                <a:spcPts val="0"/>
              </a:spcBef>
              <a:spcAft>
                <a:spcPts val="0"/>
              </a:spcAft>
              <a:buSzPts val="1200"/>
              <a:buNone/>
              <a:defRPr b="1" sz="24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1" name="Google Shape;131;g11d9bd6addb_0_155"/>
          <p:cNvSpPr/>
          <p:nvPr>
            <p:ph idx="2" type="pic"/>
          </p:nvPr>
        </p:nvSpPr>
        <p:spPr>
          <a:xfrm>
            <a:off x="2389717" y="612775"/>
            <a:ext cx="7315200" cy="4114800"/>
          </a:xfrm>
          <a:prstGeom prst="rect">
            <a:avLst/>
          </a:prstGeom>
          <a:noFill/>
          <a:ln>
            <a:noFill/>
          </a:ln>
        </p:spPr>
      </p:sp>
      <p:sp>
        <p:nvSpPr>
          <p:cNvPr id="132" name="Google Shape;132;g11d9bd6addb_0_155"/>
          <p:cNvSpPr txBox="1"/>
          <p:nvPr>
            <p:ph idx="1" type="body"/>
          </p:nvPr>
        </p:nvSpPr>
        <p:spPr>
          <a:xfrm>
            <a:off x="2389717" y="5367338"/>
            <a:ext cx="7315200" cy="804900"/>
          </a:xfrm>
          <a:prstGeom prst="rect">
            <a:avLst/>
          </a:prstGeom>
          <a:noFill/>
          <a:ln>
            <a:noFill/>
          </a:ln>
        </p:spPr>
        <p:txBody>
          <a:bodyPr anchorCtr="0" anchor="t" bIns="55025" lIns="110050" spcFirstLastPara="1" rIns="110050" wrap="square" tIns="55025">
            <a:noAutofit/>
          </a:bodyPr>
          <a:lstStyle>
            <a:lvl1pPr indent="-228600" lvl="0" marL="457200" algn="l">
              <a:lnSpc>
                <a:spcPct val="100000"/>
              </a:lnSpc>
              <a:spcBef>
                <a:spcPts val="600"/>
              </a:spcBef>
              <a:spcAft>
                <a:spcPts val="0"/>
              </a:spcAft>
              <a:buSzPts val="1500"/>
              <a:buNone/>
              <a:defRPr sz="1700"/>
            </a:lvl1pPr>
            <a:lvl2pPr indent="-228600" lvl="1" marL="914400" algn="l">
              <a:lnSpc>
                <a:spcPct val="100000"/>
              </a:lnSpc>
              <a:spcBef>
                <a:spcPts val="500"/>
              </a:spcBef>
              <a:spcAft>
                <a:spcPts val="0"/>
              </a:spcAft>
              <a:buSzPts val="1100"/>
              <a:buNone/>
              <a:defRPr sz="1400"/>
            </a:lvl2pPr>
            <a:lvl3pPr indent="-228600" lvl="2" marL="1371600" algn="l">
              <a:lnSpc>
                <a:spcPct val="100000"/>
              </a:lnSpc>
              <a:spcBef>
                <a:spcPts val="400"/>
              </a:spcBef>
              <a:spcAft>
                <a:spcPts val="0"/>
              </a:spcAft>
              <a:buSzPts val="900"/>
              <a:buNone/>
              <a:defRPr sz="1200"/>
            </a:lvl3pPr>
            <a:lvl4pPr indent="-228600" lvl="3" marL="1828800" algn="l">
              <a:lnSpc>
                <a:spcPct val="100000"/>
              </a:lnSpc>
              <a:spcBef>
                <a:spcPts val="400"/>
              </a:spcBef>
              <a:spcAft>
                <a:spcPts val="0"/>
              </a:spcAft>
              <a:buSzPts val="800"/>
              <a:buFont typeface="Helvetica Neue"/>
              <a:buNone/>
              <a:defRPr sz="1100"/>
            </a:lvl4pPr>
            <a:lvl5pPr indent="-228600" lvl="4" marL="2286000" algn="l">
              <a:lnSpc>
                <a:spcPct val="100000"/>
              </a:lnSpc>
              <a:spcBef>
                <a:spcPts val="400"/>
              </a:spcBef>
              <a:spcAft>
                <a:spcPts val="0"/>
              </a:spcAft>
              <a:buSzPts val="800"/>
              <a:buFont typeface="Helvetica Neue"/>
              <a:buNone/>
              <a:defRPr sz="1100"/>
            </a:lvl5pPr>
            <a:lvl6pPr indent="-228600" lvl="5" marL="2743200" algn="l">
              <a:lnSpc>
                <a:spcPct val="100000"/>
              </a:lnSpc>
              <a:spcBef>
                <a:spcPts val="400"/>
              </a:spcBef>
              <a:spcAft>
                <a:spcPts val="0"/>
              </a:spcAft>
              <a:buSzPts val="800"/>
              <a:buFont typeface="Helvetica Neue"/>
              <a:buNone/>
              <a:defRPr sz="1100"/>
            </a:lvl6pPr>
            <a:lvl7pPr indent="-228600" lvl="6" marL="3200400" algn="l">
              <a:lnSpc>
                <a:spcPct val="100000"/>
              </a:lnSpc>
              <a:spcBef>
                <a:spcPts val="400"/>
              </a:spcBef>
              <a:spcAft>
                <a:spcPts val="0"/>
              </a:spcAft>
              <a:buSzPts val="800"/>
              <a:buFont typeface="Helvetica Neue"/>
              <a:buNone/>
              <a:defRPr sz="1100"/>
            </a:lvl7pPr>
            <a:lvl8pPr indent="-228600" lvl="7" marL="3657600" algn="l">
              <a:lnSpc>
                <a:spcPct val="100000"/>
              </a:lnSpc>
              <a:spcBef>
                <a:spcPts val="400"/>
              </a:spcBef>
              <a:spcAft>
                <a:spcPts val="0"/>
              </a:spcAft>
              <a:buSzPts val="800"/>
              <a:buFont typeface="Helvetica Neue"/>
              <a:buNone/>
              <a:defRPr sz="1100"/>
            </a:lvl8pPr>
            <a:lvl9pPr indent="-228600" lvl="8" marL="4114800" algn="l">
              <a:lnSpc>
                <a:spcPct val="100000"/>
              </a:lnSpc>
              <a:spcBef>
                <a:spcPts val="400"/>
              </a:spcBef>
              <a:spcAft>
                <a:spcPts val="0"/>
              </a:spcAft>
              <a:buSzPts val="800"/>
              <a:buFont typeface="Helvetica Neue"/>
              <a:buNone/>
              <a:defRPr sz="11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3" name="Shape 133"/>
        <p:cNvGrpSpPr/>
        <p:nvPr/>
      </p:nvGrpSpPr>
      <p:grpSpPr>
        <a:xfrm>
          <a:off x="0" y="0"/>
          <a:ext cx="0" cy="0"/>
          <a:chOff x="0" y="0"/>
          <a:chExt cx="0" cy="0"/>
        </a:xfrm>
      </p:grpSpPr>
      <p:sp>
        <p:nvSpPr>
          <p:cNvPr id="134" name="Google Shape;134;g11d9bd6addb_0_159"/>
          <p:cNvSpPr txBox="1"/>
          <p:nvPr>
            <p:ph type="title"/>
          </p:nvPr>
        </p:nvSpPr>
        <p:spPr>
          <a:xfrm>
            <a:off x="609600" y="277416"/>
            <a:ext cx="10972800" cy="576300"/>
          </a:xfrm>
          <a:prstGeom prst="rect">
            <a:avLst/>
          </a:prstGeom>
          <a:noFill/>
          <a:ln>
            <a:noFill/>
          </a:ln>
        </p:spPr>
        <p:txBody>
          <a:bodyPr anchorCtr="0" anchor="b" bIns="55025" lIns="110050" spcFirstLastPara="1" rIns="110050" wrap="square" tIns="550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5" name="Google Shape;135;g11d9bd6addb_0_159"/>
          <p:cNvSpPr txBox="1"/>
          <p:nvPr>
            <p:ph idx="1" type="body"/>
          </p:nvPr>
        </p:nvSpPr>
        <p:spPr>
          <a:xfrm rot="5400000">
            <a:off x="4296517" y="-1987762"/>
            <a:ext cx="4530300" cy="10972800"/>
          </a:xfrm>
          <a:prstGeom prst="rect">
            <a:avLst/>
          </a:prstGeom>
          <a:noFill/>
          <a:ln>
            <a:noFill/>
          </a:ln>
        </p:spPr>
        <p:txBody>
          <a:bodyPr anchorCtr="0" anchor="t" bIns="55025" lIns="110050" spcFirstLastPara="1" rIns="110050" wrap="square" tIns="55025">
            <a:noAutofit/>
          </a:bodyPr>
          <a:lstStyle>
            <a:lvl1pPr indent="-317500" lvl="0" marL="457200" algn="l">
              <a:lnSpc>
                <a:spcPct val="100000"/>
              </a:lnSpc>
              <a:spcBef>
                <a:spcPts val="500"/>
              </a:spcBef>
              <a:spcAft>
                <a:spcPts val="0"/>
              </a:spcAft>
              <a:buSzPts val="1400"/>
              <a:buChar char="●"/>
              <a:defRPr/>
            </a:lvl1pPr>
            <a:lvl2pPr indent="-304800" lvl="1" marL="914400" algn="l">
              <a:lnSpc>
                <a:spcPct val="100000"/>
              </a:lnSpc>
              <a:spcBef>
                <a:spcPts val="500"/>
              </a:spcBef>
              <a:spcAft>
                <a:spcPts val="0"/>
              </a:spcAft>
              <a:buSzPts val="1200"/>
              <a:buChar char="●"/>
              <a:defRPr/>
            </a:lvl2pPr>
            <a:lvl3pPr indent="-298450" lvl="2" marL="1371600" algn="l">
              <a:lnSpc>
                <a:spcPct val="100000"/>
              </a:lnSpc>
              <a:spcBef>
                <a:spcPts val="500"/>
              </a:spcBef>
              <a:spcAft>
                <a:spcPts val="0"/>
              </a:spcAft>
              <a:buSzPts val="1100"/>
              <a:buChar char="4"/>
              <a:defRPr/>
            </a:lvl3pPr>
            <a:lvl4pPr indent="-298450" lvl="3" marL="1828800" algn="l">
              <a:lnSpc>
                <a:spcPct val="100000"/>
              </a:lnSpc>
              <a:spcBef>
                <a:spcPts val="500"/>
              </a:spcBef>
              <a:spcAft>
                <a:spcPts val="0"/>
              </a:spcAft>
              <a:buSzPts val="1100"/>
              <a:buChar char="–"/>
              <a:defRPr/>
            </a:lvl4pPr>
            <a:lvl5pPr indent="-298450" lvl="4" marL="2286000" algn="l">
              <a:lnSpc>
                <a:spcPct val="100000"/>
              </a:lnSpc>
              <a:spcBef>
                <a:spcPts val="500"/>
              </a:spcBef>
              <a:spcAft>
                <a:spcPts val="0"/>
              </a:spcAft>
              <a:buSzPts val="1100"/>
              <a:buChar char="»"/>
              <a:defRPr/>
            </a:lvl5pPr>
            <a:lvl6pPr indent="-298450" lvl="5" marL="2743200" algn="l">
              <a:lnSpc>
                <a:spcPct val="100000"/>
              </a:lnSpc>
              <a:spcBef>
                <a:spcPts val="500"/>
              </a:spcBef>
              <a:spcAft>
                <a:spcPts val="0"/>
              </a:spcAft>
              <a:buSzPts val="1100"/>
              <a:buChar char="»"/>
              <a:defRPr/>
            </a:lvl6pPr>
            <a:lvl7pPr indent="-298450" lvl="6" marL="3200400" algn="l">
              <a:lnSpc>
                <a:spcPct val="100000"/>
              </a:lnSpc>
              <a:spcBef>
                <a:spcPts val="500"/>
              </a:spcBef>
              <a:spcAft>
                <a:spcPts val="0"/>
              </a:spcAft>
              <a:buSzPts val="1100"/>
              <a:buChar char="»"/>
              <a:defRPr/>
            </a:lvl7pPr>
            <a:lvl8pPr indent="-298450" lvl="7" marL="3657600" algn="l">
              <a:lnSpc>
                <a:spcPct val="100000"/>
              </a:lnSpc>
              <a:spcBef>
                <a:spcPts val="500"/>
              </a:spcBef>
              <a:spcAft>
                <a:spcPts val="0"/>
              </a:spcAft>
              <a:buSzPts val="1100"/>
              <a:buChar char="»"/>
              <a:defRPr/>
            </a:lvl8pPr>
            <a:lvl9pPr indent="-298450" lvl="8" marL="4114800" algn="l">
              <a:lnSpc>
                <a:spcPct val="100000"/>
              </a:lnSpc>
              <a:spcBef>
                <a:spcPts val="500"/>
              </a:spcBef>
              <a:spcAft>
                <a:spcPts val="0"/>
              </a:spcAft>
              <a:buSzPts val="11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6" name="Shape 136"/>
        <p:cNvGrpSpPr/>
        <p:nvPr/>
      </p:nvGrpSpPr>
      <p:grpSpPr>
        <a:xfrm>
          <a:off x="0" y="0"/>
          <a:ext cx="0" cy="0"/>
          <a:chOff x="0" y="0"/>
          <a:chExt cx="0" cy="0"/>
        </a:xfrm>
      </p:grpSpPr>
      <p:sp>
        <p:nvSpPr>
          <p:cNvPr id="137" name="Google Shape;137;g11d9bd6addb_0_162"/>
          <p:cNvSpPr txBox="1"/>
          <p:nvPr>
            <p:ph type="title"/>
          </p:nvPr>
        </p:nvSpPr>
        <p:spPr>
          <a:xfrm rot="5400000">
            <a:off x="7875067" y="1591213"/>
            <a:ext cx="5486400" cy="2859600"/>
          </a:xfrm>
          <a:prstGeom prst="rect">
            <a:avLst/>
          </a:prstGeom>
          <a:noFill/>
          <a:ln>
            <a:noFill/>
          </a:ln>
        </p:spPr>
        <p:txBody>
          <a:bodyPr anchorCtr="0" anchor="b" bIns="55025" lIns="110050" spcFirstLastPara="1" rIns="110050" wrap="square" tIns="550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8" name="Google Shape;138;g11d9bd6addb_0_162"/>
          <p:cNvSpPr txBox="1"/>
          <p:nvPr>
            <p:ph idx="1" type="body"/>
          </p:nvPr>
        </p:nvSpPr>
        <p:spPr>
          <a:xfrm rot="5400000">
            <a:off x="2054201" y="-1166837"/>
            <a:ext cx="5486400" cy="8375700"/>
          </a:xfrm>
          <a:prstGeom prst="rect">
            <a:avLst/>
          </a:prstGeom>
          <a:noFill/>
          <a:ln>
            <a:noFill/>
          </a:ln>
        </p:spPr>
        <p:txBody>
          <a:bodyPr anchorCtr="0" anchor="t" bIns="55025" lIns="110050" spcFirstLastPara="1" rIns="110050" wrap="square" tIns="55025">
            <a:noAutofit/>
          </a:bodyPr>
          <a:lstStyle>
            <a:lvl1pPr indent="-317500" lvl="0" marL="457200" algn="l">
              <a:lnSpc>
                <a:spcPct val="100000"/>
              </a:lnSpc>
              <a:spcBef>
                <a:spcPts val="500"/>
              </a:spcBef>
              <a:spcAft>
                <a:spcPts val="0"/>
              </a:spcAft>
              <a:buSzPts val="1400"/>
              <a:buChar char="●"/>
              <a:defRPr/>
            </a:lvl1pPr>
            <a:lvl2pPr indent="-304800" lvl="1" marL="914400" algn="l">
              <a:lnSpc>
                <a:spcPct val="100000"/>
              </a:lnSpc>
              <a:spcBef>
                <a:spcPts val="500"/>
              </a:spcBef>
              <a:spcAft>
                <a:spcPts val="0"/>
              </a:spcAft>
              <a:buSzPts val="1200"/>
              <a:buChar char="●"/>
              <a:defRPr/>
            </a:lvl2pPr>
            <a:lvl3pPr indent="-298450" lvl="2" marL="1371600" algn="l">
              <a:lnSpc>
                <a:spcPct val="100000"/>
              </a:lnSpc>
              <a:spcBef>
                <a:spcPts val="500"/>
              </a:spcBef>
              <a:spcAft>
                <a:spcPts val="0"/>
              </a:spcAft>
              <a:buSzPts val="1100"/>
              <a:buChar char="4"/>
              <a:defRPr/>
            </a:lvl3pPr>
            <a:lvl4pPr indent="-298450" lvl="3" marL="1828800" algn="l">
              <a:lnSpc>
                <a:spcPct val="100000"/>
              </a:lnSpc>
              <a:spcBef>
                <a:spcPts val="500"/>
              </a:spcBef>
              <a:spcAft>
                <a:spcPts val="0"/>
              </a:spcAft>
              <a:buSzPts val="1100"/>
              <a:buChar char="–"/>
              <a:defRPr/>
            </a:lvl4pPr>
            <a:lvl5pPr indent="-298450" lvl="4" marL="2286000" algn="l">
              <a:lnSpc>
                <a:spcPct val="100000"/>
              </a:lnSpc>
              <a:spcBef>
                <a:spcPts val="500"/>
              </a:spcBef>
              <a:spcAft>
                <a:spcPts val="0"/>
              </a:spcAft>
              <a:buSzPts val="1100"/>
              <a:buChar char="»"/>
              <a:defRPr/>
            </a:lvl5pPr>
            <a:lvl6pPr indent="-298450" lvl="5" marL="2743200" algn="l">
              <a:lnSpc>
                <a:spcPct val="100000"/>
              </a:lnSpc>
              <a:spcBef>
                <a:spcPts val="500"/>
              </a:spcBef>
              <a:spcAft>
                <a:spcPts val="0"/>
              </a:spcAft>
              <a:buSzPts val="1100"/>
              <a:buChar char="»"/>
              <a:defRPr/>
            </a:lvl6pPr>
            <a:lvl7pPr indent="-298450" lvl="6" marL="3200400" algn="l">
              <a:lnSpc>
                <a:spcPct val="100000"/>
              </a:lnSpc>
              <a:spcBef>
                <a:spcPts val="500"/>
              </a:spcBef>
              <a:spcAft>
                <a:spcPts val="0"/>
              </a:spcAft>
              <a:buSzPts val="1100"/>
              <a:buChar char="»"/>
              <a:defRPr/>
            </a:lvl7pPr>
            <a:lvl8pPr indent="-298450" lvl="7" marL="3657600" algn="l">
              <a:lnSpc>
                <a:spcPct val="100000"/>
              </a:lnSpc>
              <a:spcBef>
                <a:spcPts val="500"/>
              </a:spcBef>
              <a:spcAft>
                <a:spcPts val="0"/>
              </a:spcAft>
              <a:buSzPts val="1100"/>
              <a:buChar char="»"/>
              <a:defRPr/>
            </a:lvl8pPr>
            <a:lvl9pPr indent="-298450" lvl="8" marL="4114800" algn="l">
              <a:lnSpc>
                <a:spcPct val="100000"/>
              </a:lnSpc>
              <a:spcBef>
                <a:spcPts val="500"/>
              </a:spcBef>
              <a:spcAft>
                <a:spcPts val="0"/>
              </a:spcAft>
              <a:buSzPts val="11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2" name="Shape 32"/>
        <p:cNvGrpSpPr/>
        <p:nvPr/>
      </p:nvGrpSpPr>
      <p:grpSpPr>
        <a:xfrm>
          <a:off x="0" y="0"/>
          <a:ext cx="0" cy="0"/>
          <a:chOff x="0" y="0"/>
          <a:chExt cx="0" cy="0"/>
        </a:xfrm>
      </p:grpSpPr>
      <p:sp>
        <p:nvSpPr>
          <p:cNvPr id="33" name="Google Shape;33;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35" name="Google Shape;35;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6" name="Google Shape;3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
        <p:nvSpPr>
          <p:cNvPr id="40" name="Google Shape;40;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2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6" name="Google Shape;46;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2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2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2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1" name="Google Shape;61;p2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7"/>
          <p:cNvSpPr/>
          <p:nvPr>
            <p:ph idx="2" type="pic"/>
          </p:nvPr>
        </p:nvSpPr>
        <p:spPr>
          <a:xfrm>
            <a:off x="5183188" y="987425"/>
            <a:ext cx="6172200" cy="4873625"/>
          </a:xfrm>
          <a:prstGeom prst="rect">
            <a:avLst/>
          </a:prstGeom>
          <a:noFill/>
          <a:ln>
            <a:noFill/>
          </a:ln>
        </p:spPr>
      </p:sp>
      <p:sp>
        <p:nvSpPr>
          <p:cNvPr id="68" name="Google Shape;68;p2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2.jpg"/><Relationship Id="rId2" Type="http://schemas.openxmlformats.org/officeDocument/2006/relationships/image" Target="../media/image1.jp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1.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pic>
        <p:nvPicPr>
          <p:cNvPr descr="dino_3" id="85" name="Google Shape;85;g11d9bd6addb_0_110"/>
          <p:cNvPicPr preferRelativeResize="0"/>
          <p:nvPr/>
        </p:nvPicPr>
        <p:blipFill rotWithShape="1">
          <a:blip r:embed="rId1">
            <a:alphaModFix/>
          </a:blip>
          <a:srcRect b="0" l="0" r="0" t="0"/>
          <a:stretch/>
        </p:blipFill>
        <p:spPr>
          <a:xfrm>
            <a:off x="381000" y="0"/>
            <a:ext cx="1594554" cy="908445"/>
          </a:xfrm>
          <a:prstGeom prst="rect">
            <a:avLst/>
          </a:prstGeom>
          <a:noFill/>
          <a:ln>
            <a:noFill/>
          </a:ln>
        </p:spPr>
      </p:pic>
      <p:sp>
        <p:nvSpPr>
          <p:cNvPr id="86" name="Google Shape;86;g11d9bd6addb_0_110"/>
          <p:cNvSpPr txBox="1"/>
          <p:nvPr>
            <p:ph type="title"/>
          </p:nvPr>
        </p:nvSpPr>
        <p:spPr>
          <a:xfrm>
            <a:off x="609600" y="277416"/>
            <a:ext cx="10972800" cy="576300"/>
          </a:xfrm>
          <a:prstGeom prst="rect">
            <a:avLst/>
          </a:prstGeom>
          <a:noFill/>
          <a:ln>
            <a:noFill/>
          </a:ln>
        </p:spPr>
        <p:txBody>
          <a:bodyPr anchorCtr="0" anchor="b" bIns="55025" lIns="110050" spcFirstLastPara="1" rIns="110050" wrap="square" tIns="55025">
            <a:noAutofit/>
          </a:bodyPr>
          <a:lstStyle>
            <a:lvl1pPr lvl="0" marR="0" rtl="0" algn="ctr">
              <a:lnSpc>
                <a:spcPct val="100000"/>
              </a:lnSpc>
              <a:spcBef>
                <a:spcPts val="0"/>
              </a:spcBef>
              <a:spcAft>
                <a:spcPts val="0"/>
              </a:spcAft>
              <a:buClr>
                <a:srgbClr val="000000"/>
              </a:buClr>
              <a:buSzPts val="1200"/>
              <a:buFont typeface="Arial"/>
              <a:buNone/>
              <a:defRPr b="1" i="0" sz="3900" u="none" cap="none" strike="noStrike">
                <a:solidFill>
                  <a:srgbClr val="006699"/>
                </a:solidFill>
                <a:latin typeface="Arial"/>
                <a:ea typeface="Arial"/>
                <a:cs typeface="Arial"/>
                <a:sym typeface="Arial"/>
              </a:defRPr>
            </a:lvl1pPr>
            <a:lvl2pPr lvl="1" marR="0" rtl="0" algn="ctr">
              <a:lnSpc>
                <a:spcPct val="100000"/>
              </a:lnSpc>
              <a:spcBef>
                <a:spcPts val="0"/>
              </a:spcBef>
              <a:spcAft>
                <a:spcPts val="0"/>
              </a:spcAft>
              <a:buClr>
                <a:srgbClr val="000000"/>
              </a:buClr>
              <a:buSzPts val="1200"/>
              <a:buFont typeface="Arial"/>
              <a:buNone/>
              <a:defRPr b="1" i="0" sz="3900" u="none" cap="none" strike="noStrike">
                <a:solidFill>
                  <a:srgbClr val="006699"/>
                </a:solidFill>
                <a:latin typeface="Arial"/>
                <a:ea typeface="Arial"/>
                <a:cs typeface="Arial"/>
                <a:sym typeface="Arial"/>
              </a:defRPr>
            </a:lvl2pPr>
            <a:lvl3pPr lvl="2" marR="0" rtl="0" algn="ctr">
              <a:lnSpc>
                <a:spcPct val="100000"/>
              </a:lnSpc>
              <a:spcBef>
                <a:spcPts val="0"/>
              </a:spcBef>
              <a:spcAft>
                <a:spcPts val="0"/>
              </a:spcAft>
              <a:buClr>
                <a:srgbClr val="000000"/>
              </a:buClr>
              <a:buSzPts val="1200"/>
              <a:buFont typeface="Arial"/>
              <a:buNone/>
              <a:defRPr b="1" i="0" sz="3900" u="none" cap="none" strike="noStrike">
                <a:solidFill>
                  <a:srgbClr val="006699"/>
                </a:solidFill>
                <a:latin typeface="Arial"/>
                <a:ea typeface="Arial"/>
                <a:cs typeface="Arial"/>
                <a:sym typeface="Arial"/>
              </a:defRPr>
            </a:lvl3pPr>
            <a:lvl4pPr lvl="3" marR="0" rtl="0" algn="ctr">
              <a:lnSpc>
                <a:spcPct val="100000"/>
              </a:lnSpc>
              <a:spcBef>
                <a:spcPts val="0"/>
              </a:spcBef>
              <a:spcAft>
                <a:spcPts val="0"/>
              </a:spcAft>
              <a:buClr>
                <a:srgbClr val="000000"/>
              </a:buClr>
              <a:buSzPts val="1200"/>
              <a:buFont typeface="Arial"/>
              <a:buNone/>
              <a:defRPr b="1" i="0" sz="3900" u="none" cap="none" strike="noStrike">
                <a:solidFill>
                  <a:srgbClr val="006699"/>
                </a:solidFill>
                <a:latin typeface="Arial"/>
                <a:ea typeface="Arial"/>
                <a:cs typeface="Arial"/>
                <a:sym typeface="Arial"/>
              </a:defRPr>
            </a:lvl4pPr>
            <a:lvl5pPr lvl="4" marR="0" rtl="0" algn="ctr">
              <a:lnSpc>
                <a:spcPct val="100000"/>
              </a:lnSpc>
              <a:spcBef>
                <a:spcPts val="0"/>
              </a:spcBef>
              <a:spcAft>
                <a:spcPts val="0"/>
              </a:spcAft>
              <a:buClr>
                <a:srgbClr val="000000"/>
              </a:buClr>
              <a:buSzPts val="1200"/>
              <a:buFont typeface="Arial"/>
              <a:buNone/>
              <a:defRPr b="1" i="0" sz="3900" u="none" cap="none" strike="noStrike">
                <a:solidFill>
                  <a:srgbClr val="006699"/>
                </a:solidFill>
                <a:latin typeface="Arial"/>
                <a:ea typeface="Arial"/>
                <a:cs typeface="Arial"/>
                <a:sym typeface="Arial"/>
              </a:defRPr>
            </a:lvl5pPr>
            <a:lvl6pPr lvl="5" marR="0" rtl="0" algn="ctr">
              <a:lnSpc>
                <a:spcPct val="100000"/>
              </a:lnSpc>
              <a:spcBef>
                <a:spcPts val="0"/>
              </a:spcBef>
              <a:spcAft>
                <a:spcPts val="0"/>
              </a:spcAft>
              <a:buClr>
                <a:srgbClr val="000000"/>
              </a:buClr>
              <a:buSzPts val="1200"/>
              <a:buFont typeface="Arial"/>
              <a:buNone/>
              <a:defRPr b="1" i="0" sz="3900" u="none" cap="none" strike="noStrike">
                <a:solidFill>
                  <a:srgbClr val="006699"/>
                </a:solidFill>
                <a:latin typeface="Arial"/>
                <a:ea typeface="Arial"/>
                <a:cs typeface="Arial"/>
                <a:sym typeface="Arial"/>
              </a:defRPr>
            </a:lvl6pPr>
            <a:lvl7pPr lvl="6" marR="0" rtl="0" algn="ctr">
              <a:lnSpc>
                <a:spcPct val="100000"/>
              </a:lnSpc>
              <a:spcBef>
                <a:spcPts val="0"/>
              </a:spcBef>
              <a:spcAft>
                <a:spcPts val="0"/>
              </a:spcAft>
              <a:buClr>
                <a:srgbClr val="000000"/>
              </a:buClr>
              <a:buSzPts val="1200"/>
              <a:buFont typeface="Arial"/>
              <a:buNone/>
              <a:defRPr b="1" i="0" sz="3900" u="none" cap="none" strike="noStrike">
                <a:solidFill>
                  <a:srgbClr val="006699"/>
                </a:solidFill>
                <a:latin typeface="Arial"/>
                <a:ea typeface="Arial"/>
                <a:cs typeface="Arial"/>
                <a:sym typeface="Arial"/>
              </a:defRPr>
            </a:lvl7pPr>
            <a:lvl8pPr lvl="7" marR="0" rtl="0" algn="ctr">
              <a:lnSpc>
                <a:spcPct val="100000"/>
              </a:lnSpc>
              <a:spcBef>
                <a:spcPts val="0"/>
              </a:spcBef>
              <a:spcAft>
                <a:spcPts val="0"/>
              </a:spcAft>
              <a:buClr>
                <a:srgbClr val="000000"/>
              </a:buClr>
              <a:buSzPts val="1200"/>
              <a:buFont typeface="Arial"/>
              <a:buNone/>
              <a:defRPr b="1" i="0" sz="3900" u="none" cap="none" strike="noStrike">
                <a:solidFill>
                  <a:srgbClr val="006699"/>
                </a:solidFill>
                <a:latin typeface="Arial"/>
                <a:ea typeface="Arial"/>
                <a:cs typeface="Arial"/>
                <a:sym typeface="Arial"/>
              </a:defRPr>
            </a:lvl8pPr>
            <a:lvl9pPr lvl="8" marR="0" rtl="0" algn="ctr">
              <a:lnSpc>
                <a:spcPct val="100000"/>
              </a:lnSpc>
              <a:spcBef>
                <a:spcPts val="0"/>
              </a:spcBef>
              <a:spcAft>
                <a:spcPts val="0"/>
              </a:spcAft>
              <a:buClr>
                <a:srgbClr val="000000"/>
              </a:buClr>
              <a:buSzPts val="1200"/>
              <a:buFont typeface="Arial"/>
              <a:buNone/>
              <a:defRPr b="1" i="0" sz="3900" u="none" cap="none" strike="noStrike">
                <a:solidFill>
                  <a:srgbClr val="006699"/>
                </a:solidFill>
                <a:latin typeface="Arial"/>
                <a:ea typeface="Arial"/>
                <a:cs typeface="Arial"/>
                <a:sym typeface="Arial"/>
              </a:defRPr>
            </a:lvl9pPr>
          </a:lstStyle>
          <a:p/>
        </p:txBody>
      </p:sp>
      <p:sp>
        <p:nvSpPr>
          <p:cNvPr id="87" name="Google Shape;87;g11d9bd6addb_0_110"/>
          <p:cNvSpPr txBox="1"/>
          <p:nvPr>
            <p:ph idx="1" type="body"/>
          </p:nvPr>
        </p:nvSpPr>
        <p:spPr>
          <a:xfrm>
            <a:off x="1075267" y="1233488"/>
            <a:ext cx="10972800" cy="4530300"/>
          </a:xfrm>
          <a:prstGeom prst="rect">
            <a:avLst/>
          </a:prstGeom>
          <a:noFill/>
          <a:ln>
            <a:noFill/>
          </a:ln>
        </p:spPr>
        <p:txBody>
          <a:bodyPr anchorCtr="0" anchor="t" bIns="55025" lIns="110050" spcFirstLastPara="1" rIns="110050" wrap="square" tIns="55025">
            <a:noAutofit/>
          </a:bodyPr>
          <a:lstStyle>
            <a:lvl1pPr indent="-317500" lvl="0" marL="457200" marR="0" rtl="0" algn="l">
              <a:lnSpc>
                <a:spcPct val="100000"/>
              </a:lnSpc>
              <a:spcBef>
                <a:spcPts val="500"/>
              </a:spcBef>
              <a:spcAft>
                <a:spcPts val="0"/>
              </a:spcAft>
              <a:buClr>
                <a:srgbClr val="993300"/>
              </a:buClr>
              <a:buSzPts val="1400"/>
              <a:buFont typeface="Arial"/>
              <a:buChar char="●"/>
              <a:defRPr b="0" i="0" sz="1500" u="none" cap="none" strike="noStrike">
                <a:solidFill>
                  <a:schemeClr val="dk1"/>
                </a:solidFill>
                <a:latin typeface="Helvetica Neue"/>
                <a:ea typeface="Helvetica Neue"/>
                <a:cs typeface="Helvetica Neue"/>
                <a:sym typeface="Helvetica Neue"/>
              </a:defRPr>
            </a:lvl1pPr>
            <a:lvl2pPr indent="-304800" lvl="1" marL="914400" marR="0" rtl="0" algn="l">
              <a:lnSpc>
                <a:spcPct val="100000"/>
              </a:lnSpc>
              <a:spcBef>
                <a:spcPts val="500"/>
              </a:spcBef>
              <a:spcAft>
                <a:spcPts val="0"/>
              </a:spcAft>
              <a:buClr>
                <a:srgbClr val="CC6600"/>
              </a:buClr>
              <a:buSzPts val="1200"/>
              <a:buFont typeface="Arial"/>
              <a:buChar char="●"/>
              <a:defRPr b="0" i="0" sz="1500" u="none" cap="none" strike="noStrike">
                <a:solidFill>
                  <a:schemeClr val="dk1"/>
                </a:solidFill>
                <a:latin typeface="Helvetica Neue"/>
                <a:ea typeface="Helvetica Neue"/>
                <a:cs typeface="Helvetica Neue"/>
                <a:sym typeface="Helvetica Neue"/>
              </a:defRPr>
            </a:lvl2pPr>
            <a:lvl3pPr indent="-298450" lvl="2" marL="1371600" marR="0" rtl="0" algn="l">
              <a:lnSpc>
                <a:spcPct val="100000"/>
              </a:lnSpc>
              <a:spcBef>
                <a:spcPts val="500"/>
              </a:spcBef>
              <a:spcAft>
                <a:spcPts val="0"/>
              </a:spcAft>
              <a:buClr>
                <a:srgbClr val="009900"/>
              </a:buClr>
              <a:buSzPts val="1100"/>
              <a:buFont typeface="Arimo"/>
              <a:buChar char="4"/>
              <a:defRPr b="0" i="0" sz="1500" u="none" cap="none" strike="noStrike">
                <a:solidFill>
                  <a:schemeClr val="dk1"/>
                </a:solidFill>
                <a:latin typeface="Helvetica Neue"/>
                <a:ea typeface="Helvetica Neue"/>
                <a:cs typeface="Helvetica Neue"/>
                <a:sym typeface="Helvetica Neue"/>
              </a:defRPr>
            </a:lvl3pPr>
            <a:lvl4pPr indent="-298450" lvl="3" marL="1828800" marR="0" rtl="0" algn="l">
              <a:lnSpc>
                <a:spcPct val="100000"/>
              </a:lnSpc>
              <a:spcBef>
                <a:spcPts val="500"/>
              </a:spcBef>
              <a:spcAft>
                <a:spcPts val="0"/>
              </a:spcAft>
              <a:buClr>
                <a:schemeClr val="hlink"/>
              </a:buClr>
              <a:buSzPts val="1100"/>
              <a:buFont typeface="Helvetica Neue"/>
              <a:buChar char="–"/>
              <a:defRPr b="0" i="0" sz="1500" u="none" cap="none" strike="noStrike">
                <a:solidFill>
                  <a:schemeClr val="dk1"/>
                </a:solidFill>
                <a:latin typeface="Helvetica Neue"/>
                <a:ea typeface="Helvetica Neue"/>
                <a:cs typeface="Helvetica Neue"/>
                <a:sym typeface="Helvetica Neue"/>
              </a:defRPr>
            </a:lvl4pPr>
            <a:lvl5pPr indent="-298450" lvl="4" marL="2286000" marR="0" rtl="0" algn="l">
              <a:lnSpc>
                <a:spcPct val="100000"/>
              </a:lnSpc>
              <a:spcBef>
                <a:spcPts val="500"/>
              </a:spcBef>
              <a:spcAft>
                <a:spcPts val="0"/>
              </a:spcAft>
              <a:buClr>
                <a:srgbClr val="FF0066"/>
              </a:buClr>
              <a:buSzPts val="1100"/>
              <a:buFont typeface="Helvetica Neue"/>
              <a:buChar char="»"/>
              <a:defRPr b="0" i="0" sz="1500" u="none" cap="none" strike="noStrike">
                <a:solidFill>
                  <a:schemeClr val="dk1"/>
                </a:solidFill>
                <a:latin typeface="Helvetica Neue"/>
                <a:ea typeface="Helvetica Neue"/>
                <a:cs typeface="Helvetica Neue"/>
                <a:sym typeface="Helvetica Neue"/>
              </a:defRPr>
            </a:lvl5pPr>
            <a:lvl6pPr indent="-298450" lvl="5" marL="2743200" marR="0" rtl="0" algn="l">
              <a:lnSpc>
                <a:spcPct val="100000"/>
              </a:lnSpc>
              <a:spcBef>
                <a:spcPts val="500"/>
              </a:spcBef>
              <a:spcAft>
                <a:spcPts val="0"/>
              </a:spcAft>
              <a:buClr>
                <a:srgbClr val="FF0066"/>
              </a:buClr>
              <a:buSzPts val="1100"/>
              <a:buFont typeface="Helvetica Neue"/>
              <a:buChar char="»"/>
              <a:defRPr b="0" i="0" sz="1500" u="none" cap="none" strike="noStrike">
                <a:solidFill>
                  <a:schemeClr val="dk1"/>
                </a:solidFill>
                <a:latin typeface="Helvetica Neue"/>
                <a:ea typeface="Helvetica Neue"/>
                <a:cs typeface="Helvetica Neue"/>
                <a:sym typeface="Helvetica Neue"/>
              </a:defRPr>
            </a:lvl6pPr>
            <a:lvl7pPr indent="-298450" lvl="6" marL="3200400" marR="0" rtl="0" algn="l">
              <a:lnSpc>
                <a:spcPct val="100000"/>
              </a:lnSpc>
              <a:spcBef>
                <a:spcPts val="500"/>
              </a:spcBef>
              <a:spcAft>
                <a:spcPts val="0"/>
              </a:spcAft>
              <a:buClr>
                <a:srgbClr val="FF0066"/>
              </a:buClr>
              <a:buSzPts val="1100"/>
              <a:buFont typeface="Helvetica Neue"/>
              <a:buChar char="»"/>
              <a:defRPr b="0" i="0" sz="1500" u="none" cap="none" strike="noStrike">
                <a:solidFill>
                  <a:schemeClr val="dk1"/>
                </a:solidFill>
                <a:latin typeface="Helvetica Neue"/>
                <a:ea typeface="Helvetica Neue"/>
                <a:cs typeface="Helvetica Neue"/>
                <a:sym typeface="Helvetica Neue"/>
              </a:defRPr>
            </a:lvl7pPr>
            <a:lvl8pPr indent="-298450" lvl="7" marL="3657600" marR="0" rtl="0" algn="l">
              <a:lnSpc>
                <a:spcPct val="100000"/>
              </a:lnSpc>
              <a:spcBef>
                <a:spcPts val="500"/>
              </a:spcBef>
              <a:spcAft>
                <a:spcPts val="0"/>
              </a:spcAft>
              <a:buClr>
                <a:srgbClr val="FF0066"/>
              </a:buClr>
              <a:buSzPts val="1100"/>
              <a:buFont typeface="Helvetica Neue"/>
              <a:buChar char="»"/>
              <a:defRPr b="0" i="0" sz="1500" u="none" cap="none" strike="noStrike">
                <a:solidFill>
                  <a:schemeClr val="dk1"/>
                </a:solidFill>
                <a:latin typeface="Helvetica Neue"/>
                <a:ea typeface="Helvetica Neue"/>
                <a:cs typeface="Helvetica Neue"/>
                <a:sym typeface="Helvetica Neue"/>
              </a:defRPr>
            </a:lvl8pPr>
            <a:lvl9pPr indent="-298450" lvl="8" marL="4114800" marR="0" rtl="0" algn="l">
              <a:lnSpc>
                <a:spcPct val="100000"/>
              </a:lnSpc>
              <a:spcBef>
                <a:spcPts val="500"/>
              </a:spcBef>
              <a:spcAft>
                <a:spcPts val="0"/>
              </a:spcAft>
              <a:buClr>
                <a:srgbClr val="FF0066"/>
              </a:buClr>
              <a:buSzPts val="1100"/>
              <a:buFont typeface="Helvetica Neue"/>
              <a:buChar char="»"/>
              <a:defRPr b="0" i="0" sz="1500" u="none" cap="none" strike="noStrike">
                <a:solidFill>
                  <a:schemeClr val="dk1"/>
                </a:solidFill>
                <a:latin typeface="Helvetica Neue"/>
                <a:ea typeface="Helvetica Neue"/>
                <a:cs typeface="Helvetica Neue"/>
                <a:sym typeface="Helvetica Neue"/>
              </a:defRPr>
            </a:lvl9pPr>
          </a:lstStyle>
          <a:p/>
        </p:txBody>
      </p:sp>
      <p:sp>
        <p:nvSpPr>
          <p:cNvPr id="88" name="Google Shape;88;g11d9bd6addb_0_110"/>
          <p:cNvSpPr/>
          <p:nvPr/>
        </p:nvSpPr>
        <p:spPr>
          <a:xfrm>
            <a:off x="0" y="0"/>
            <a:ext cx="304800" cy="2286000"/>
          </a:xfrm>
          <a:prstGeom prst="rect">
            <a:avLst/>
          </a:prstGeom>
          <a:solidFill>
            <a:srgbClr val="336699"/>
          </a:solidFill>
          <a:ln>
            <a:noFill/>
          </a:ln>
        </p:spPr>
        <p:txBody>
          <a:bodyPr anchorCtr="0" anchor="ctr" bIns="55025" lIns="110050" spcFirstLastPara="1" rIns="110050" wrap="square" tIns="55025">
            <a:noAutofit/>
          </a:bodyPr>
          <a:lstStyle/>
          <a:p>
            <a:pPr indent="0" lvl="0" marL="0" marR="0" rtl="0" algn="ctr">
              <a:lnSpc>
                <a:spcPct val="100000"/>
              </a:lnSpc>
              <a:spcBef>
                <a:spcPts val="0"/>
              </a:spcBef>
              <a:spcAft>
                <a:spcPts val="0"/>
              </a:spcAft>
              <a:buClr>
                <a:srgbClr val="000000"/>
              </a:buClr>
              <a:buSzPts val="2900"/>
              <a:buFont typeface="Arial"/>
              <a:buNone/>
            </a:pPr>
            <a:r>
              <a:t/>
            </a:r>
            <a:endParaRPr b="0" i="0" sz="2900" u="none" cap="none" strike="noStrike">
              <a:solidFill>
                <a:schemeClr val="dk1"/>
              </a:solidFill>
              <a:latin typeface="Times New Roman"/>
              <a:ea typeface="Times New Roman"/>
              <a:cs typeface="Times New Roman"/>
              <a:sym typeface="Times New Roman"/>
            </a:endParaRPr>
          </a:p>
        </p:txBody>
      </p:sp>
      <p:cxnSp>
        <p:nvCxnSpPr>
          <p:cNvPr id="89" name="Google Shape;89;g11d9bd6addb_0_110"/>
          <p:cNvCxnSpPr/>
          <p:nvPr/>
        </p:nvCxnSpPr>
        <p:spPr>
          <a:xfrm>
            <a:off x="609600" y="860822"/>
            <a:ext cx="10769700" cy="0"/>
          </a:xfrm>
          <a:prstGeom prst="straightConnector1">
            <a:avLst/>
          </a:prstGeom>
          <a:noFill/>
          <a:ln cap="flat" cmpd="sng" w="19050">
            <a:solidFill>
              <a:srgbClr val="336699"/>
            </a:solidFill>
            <a:prstDash val="solid"/>
            <a:round/>
            <a:headEnd len="sm" w="sm" type="none"/>
            <a:tailEnd len="sm" w="sm" type="none"/>
          </a:ln>
        </p:spPr>
      </p:cxnSp>
      <p:sp>
        <p:nvSpPr>
          <p:cNvPr id="90" name="Google Shape;90;g11d9bd6addb_0_110"/>
          <p:cNvSpPr/>
          <p:nvPr/>
        </p:nvSpPr>
        <p:spPr>
          <a:xfrm>
            <a:off x="0" y="2286000"/>
            <a:ext cx="304800" cy="2286000"/>
          </a:xfrm>
          <a:prstGeom prst="rect">
            <a:avLst/>
          </a:prstGeom>
          <a:solidFill>
            <a:srgbClr val="99CCFF"/>
          </a:solidFill>
          <a:ln>
            <a:noFill/>
          </a:ln>
        </p:spPr>
        <p:txBody>
          <a:bodyPr anchorCtr="0" anchor="ctr" bIns="55025" lIns="110050" spcFirstLastPara="1" rIns="110050" wrap="square" tIns="55025">
            <a:noAutofit/>
          </a:bodyPr>
          <a:lstStyle/>
          <a:p>
            <a:pPr indent="0" lvl="0" marL="0" marR="0" rtl="0" algn="ctr">
              <a:lnSpc>
                <a:spcPct val="100000"/>
              </a:lnSpc>
              <a:spcBef>
                <a:spcPts val="0"/>
              </a:spcBef>
              <a:spcAft>
                <a:spcPts val="0"/>
              </a:spcAft>
              <a:buClr>
                <a:srgbClr val="000000"/>
              </a:buClr>
              <a:buSzPts val="2900"/>
              <a:buFont typeface="Arial"/>
              <a:buNone/>
            </a:pPr>
            <a:r>
              <a:t/>
            </a:r>
            <a:endParaRPr b="0" i="0" sz="2900" u="none" cap="none" strike="noStrike">
              <a:solidFill>
                <a:schemeClr val="dk1"/>
              </a:solidFill>
              <a:latin typeface="Times New Roman"/>
              <a:ea typeface="Times New Roman"/>
              <a:cs typeface="Times New Roman"/>
              <a:sym typeface="Times New Roman"/>
            </a:endParaRPr>
          </a:p>
        </p:txBody>
      </p:sp>
      <p:sp>
        <p:nvSpPr>
          <p:cNvPr id="91" name="Google Shape;91;g11d9bd6addb_0_110"/>
          <p:cNvSpPr/>
          <p:nvPr/>
        </p:nvSpPr>
        <p:spPr>
          <a:xfrm>
            <a:off x="0" y="4572000"/>
            <a:ext cx="304800" cy="2286000"/>
          </a:xfrm>
          <a:prstGeom prst="rect">
            <a:avLst/>
          </a:prstGeom>
          <a:solidFill>
            <a:srgbClr val="336699"/>
          </a:solidFill>
          <a:ln>
            <a:noFill/>
          </a:ln>
        </p:spPr>
        <p:txBody>
          <a:bodyPr anchorCtr="0" anchor="ctr" bIns="55025" lIns="110050" spcFirstLastPara="1" rIns="110050" wrap="square" tIns="55025">
            <a:noAutofit/>
          </a:bodyPr>
          <a:lstStyle/>
          <a:p>
            <a:pPr indent="0" lvl="0" marL="0" marR="0" rtl="0" algn="ctr">
              <a:lnSpc>
                <a:spcPct val="100000"/>
              </a:lnSpc>
              <a:spcBef>
                <a:spcPts val="0"/>
              </a:spcBef>
              <a:spcAft>
                <a:spcPts val="0"/>
              </a:spcAft>
              <a:buClr>
                <a:srgbClr val="000000"/>
              </a:buClr>
              <a:buSzPts val="2900"/>
              <a:buFont typeface="Arial"/>
              <a:buNone/>
            </a:pPr>
            <a:r>
              <a:t/>
            </a:r>
            <a:endParaRPr b="0" i="0" sz="2900" u="none" cap="none" strike="noStrike">
              <a:solidFill>
                <a:schemeClr val="dk1"/>
              </a:solidFill>
              <a:latin typeface="Times New Roman"/>
              <a:ea typeface="Times New Roman"/>
              <a:cs typeface="Times New Roman"/>
              <a:sym typeface="Times New Roman"/>
            </a:endParaRPr>
          </a:p>
        </p:txBody>
      </p:sp>
      <p:sp>
        <p:nvSpPr>
          <p:cNvPr id="92" name="Google Shape;92;g11d9bd6addb_0_110"/>
          <p:cNvSpPr txBox="1"/>
          <p:nvPr/>
        </p:nvSpPr>
        <p:spPr>
          <a:xfrm>
            <a:off x="5652911" y="6613922"/>
            <a:ext cx="640500" cy="295800"/>
          </a:xfrm>
          <a:prstGeom prst="rect">
            <a:avLst/>
          </a:prstGeom>
          <a:noFill/>
          <a:ln>
            <a:noFill/>
          </a:ln>
        </p:spPr>
        <p:txBody>
          <a:bodyPr anchorCtr="0" anchor="t" bIns="55025" lIns="110050" spcFirstLastPara="1" rIns="110050" wrap="square" tIns="55025">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6699"/>
                </a:solidFill>
                <a:latin typeface="Helvetica Neue"/>
                <a:ea typeface="Helvetica Neue"/>
                <a:cs typeface="Helvetica Neue"/>
                <a:sym typeface="Helvetica Neue"/>
              </a:rPr>
              <a:t>11.</a:t>
            </a:r>
            <a:fld id="{00000000-1234-1234-1234-123412341234}" type="slidenum">
              <a:rPr b="1" i="0" lang="en-US" sz="1200" u="none" cap="none" strike="noStrike">
                <a:solidFill>
                  <a:srgbClr val="006699"/>
                </a:solidFill>
                <a:latin typeface="Helvetica Neue"/>
                <a:ea typeface="Helvetica Neue"/>
                <a:cs typeface="Helvetica Neue"/>
                <a:sym typeface="Helvetica Neue"/>
              </a:rPr>
              <a:t>‹#›</a:t>
            </a:fld>
            <a:endParaRPr b="1" i="0" sz="1200" u="none" cap="none" strike="noStrike">
              <a:solidFill>
                <a:srgbClr val="006699"/>
              </a:solidFill>
              <a:latin typeface="Helvetica Neue"/>
              <a:ea typeface="Helvetica Neue"/>
              <a:cs typeface="Helvetica Neue"/>
              <a:sym typeface="Helvetica Neue"/>
            </a:endParaRPr>
          </a:p>
        </p:txBody>
      </p:sp>
      <p:sp>
        <p:nvSpPr>
          <p:cNvPr id="93" name="Google Shape;93;g11d9bd6addb_0_110"/>
          <p:cNvSpPr txBox="1"/>
          <p:nvPr/>
        </p:nvSpPr>
        <p:spPr>
          <a:xfrm>
            <a:off x="8652933" y="6587729"/>
            <a:ext cx="3618000" cy="295800"/>
          </a:xfrm>
          <a:prstGeom prst="rect">
            <a:avLst/>
          </a:prstGeom>
          <a:noFill/>
          <a:ln>
            <a:noFill/>
          </a:ln>
        </p:spPr>
        <p:txBody>
          <a:bodyPr anchorCtr="0" anchor="t" bIns="55025" lIns="110050" spcFirstLastPara="1" rIns="110050" wrap="square" tIns="55025">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6699"/>
                </a:solidFill>
                <a:latin typeface="Helvetica Neue"/>
                <a:ea typeface="Helvetica Neue"/>
                <a:cs typeface="Helvetica Neue"/>
                <a:sym typeface="Helvetica Neue"/>
              </a:rPr>
              <a:t>Silberschatz, Galvin and Gagne ©2009</a:t>
            </a:r>
            <a:endParaRPr b="0" i="0" sz="1200" u="none" cap="none" strike="noStrike">
              <a:solidFill>
                <a:srgbClr val="000000"/>
              </a:solidFill>
              <a:latin typeface="Arial"/>
              <a:ea typeface="Arial"/>
              <a:cs typeface="Arial"/>
              <a:sym typeface="Arial"/>
            </a:endParaRPr>
          </a:p>
        </p:txBody>
      </p:sp>
      <p:sp>
        <p:nvSpPr>
          <p:cNvPr id="94" name="Google Shape;94;g11d9bd6addb_0_110"/>
          <p:cNvSpPr txBox="1"/>
          <p:nvPr/>
        </p:nvSpPr>
        <p:spPr>
          <a:xfrm>
            <a:off x="248356" y="6621066"/>
            <a:ext cx="3358500" cy="295800"/>
          </a:xfrm>
          <a:prstGeom prst="rect">
            <a:avLst/>
          </a:prstGeom>
          <a:noFill/>
          <a:ln>
            <a:noFill/>
          </a:ln>
        </p:spPr>
        <p:txBody>
          <a:bodyPr anchorCtr="0" anchor="t" bIns="55025" lIns="110050" spcFirstLastPara="1" rIns="110050" wrap="square" tIns="55025">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6699"/>
                </a:solidFill>
                <a:latin typeface="Helvetica Neue"/>
                <a:ea typeface="Helvetica Neue"/>
                <a:cs typeface="Helvetica Neue"/>
                <a:sym typeface="Helvetica Neue"/>
              </a:rPr>
              <a:t>Operating System Concepts  – 8</a:t>
            </a:r>
            <a:r>
              <a:rPr b="1" baseline="30000" i="0" lang="en-US" sz="1200" u="none" cap="none" strike="noStrike">
                <a:solidFill>
                  <a:srgbClr val="006699"/>
                </a:solidFill>
                <a:latin typeface="Helvetica Neue"/>
                <a:ea typeface="Helvetica Neue"/>
                <a:cs typeface="Helvetica Neue"/>
                <a:sym typeface="Helvetica Neue"/>
              </a:rPr>
              <a:t>th</a:t>
            </a:r>
            <a:r>
              <a:rPr b="1" i="0" lang="en-US" sz="1200" u="none" cap="none" strike="noStrike">
                <a:solidFill>
                  <a:srgbClr val="006699"/>
                </a:solidFill>
                <a:latin typeface="Helvetica Neue"/>
                <a:ea typeface="Helvetica Neue"/>
                <a:cs typeface="Helvetica Neue"/>
                <a:sym typeface="Helvetica Neue"/>
              </a:rPr>
              <a:t> Edition</a:t>
            </a:r>
            <a:endParaRPr b="0" i="0" sz="1200" u="none" cap="none" strike="noStrike">
              <a:solidFill>
                <a:srgbClr val="000000"/>
              </a:solidFill>
              <a:latin typeface="Arial"/>
              <a:ea typeface="Arial"/>
              <a:cs typeface="Arial"/>
              <a:sym typeface="Arial"/>
            </a:endParaRPr>
          </a:p>
        </p:txBody>
      </p:sp>
      <p:pic>
        <p:nvPicPr>
          <p:cNvPr descr="dino_6" id="95" name="Google Shape;95;g11d9bd6addb_0_110"/>
          <p:cNvPicPr preferRelativeResize="0"/>
          <p:nvPr/>
        </p:nvPicPr>
        <p:blipFill rotWithShape="1">
          <a:blip r:embed="rId2">
            <a:alphaModFix/>
          </a:blip>
          <a:srcRect b="0" l="0" r="0" t="0"/>
          <a:stretch/>
        </p:blipFill>
        <p:spPr>
          <a:xfrm>
            <a:off x="10366022" y="5849541"/>
            <a:ext cx="1711684" cy="79295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File System Implementation</a:t>
            </a:r>
            <a:endParaRPr/>
          </a:p>
        </p:txBody>
      </p:sp>
      <p:sp>
        <p:nvSpPr>
          <p:cNvPr id="144" name="Google Shape;144;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rPr lang="en-US"/>
              <a:t>Ms. Manya Gidwani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9"/>
          <p:cNvSpPr txBox="1"/>
          <p:nvPr>
            <p:ph type="title"/>
          </p:nvPr>
        </p:nvSpPr>
        <p:spPr>
          <a:xfrm>
            <a:off x="958475" y="685800"/>
            <a:ext cx="3308700" cy="7620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Contiguous File Allocation</a:t>
            </a:r>
            <a:endParaRPr/>
          </a:p>
        </p:txBody>
      </p:sp>
      <p:pic>
        <p:nvPicPr>
          <p:cNvPr descr="Fig12_07.gif" id="201" name="Google Shape;201;p9"/>
          <p:cNvPicPr preferRelativeResize="0"/>
          <p:nvPr>
            <p:ph idx="1" type="body"/>
          </p:nvPr>
        </p:nvPicPr>
        <p:blipFill rotWithShape="1">
          <a:blip r:embed="rId3">
            <a:alphaModFix/>
          </a:blip>
          <a:srcRect b="-43254" l="0" r="0" t="-43254"/>
          <a:stretch/>
        </p:blipFill>
        <p:spPr>
          <a:xfrm>
            <a:off x="4370025" y="-446175"/>
            <a:ext cx="7181700" cy="6683700"/>
          </a:xfrm>
          <a:prstGeom prst="rect">
            <a:avLst/>
          </a:prstGeom>
          <a:noFill/>
          <a:ln>
            <a:noFill/>
          </a:ln>
        </p:spPr>
      </p:pic>
      <p:sp>
        <p:nvSpPr>
          <p:cNvPr id="202" name="Google Shape;202;p9"/>
          <p:cNvSpPr txBox="1"/>
          <p:nvPr>
            <p:ph idx="2" type="body"/>
          </p:nvPr>
        </p:nvSpPr>
        <p:spPr>
          <a:xfrm>
            <a:off x="781050" y="1905000"/>
            <a:ext cx="3486151" cy="4038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62626"/>
              </a:buClr>
              <a:buSzPts val="2000"/>
              <a:buFont typeface="Noto Sans Symbols"/>
              <a:buChar char="▪"/>
            </a:pPr>
            <a:r>
              <a:rPr lang="en-US">
                <a:solidFill>
                  <a:srgbClr val="262626"/>
                </a:solidFill>
              </a:rPr>
              <a:t>A single contiguous set of blocks is allocated to a file at the time of file creation</a:t>
            </a:r>
            <a:endParaRPr/>
          </a:p>
          <a:p>
            <a:pPr indent="0" lvl="0" marL="0" rtl="0" algn="l">
              <a:lnSpc>
                <a:spcPct val="90000"/>
              </a:lnSpc>
              <a:spcBef>
                <a:spcPts val="1000"/>
              </a:spcBef>
              <a:spcAft>
                <a:spcPts val="0"/>
              </a:spcAft>
              <a:buClr>
                <a:srgbClr val="262626"/>
              </a:buClr>
              <a:buSzPts val="2000"/>
              <a:buFont typeface="Noto Sans Symbols"/>
              <a:buChar char="▪"/>
            </a:pPr>
            <a:r>
              <a:rPr lang="en-US">
                <a:solidFill>
                  <a:srgbClr val="262626"/>
                </a:solidFill>
              </a:rPr>
              <a:t>Preallocation strategy using variable-size portions</a:t>
            </a:r>
            <a:endParaRPr/>
          </a:p>
          <a:p>
            <a:pPr indent="0" lvl="0" marL="0" rtl="0" algn="l">
              <a:lnSpc>
                <a:spcPct val="90000"/>
              </a:lnSpc>
              <a:spcBef>
                <a:spcPts val="1000"/>
              </a:spcBef>
              <a:spcAft>
                <a:spcPts val="0"/>
              </a:spcAft>
              <a:buClr>
                <a:srgbClr val="262626"/>
              </a:buClr>
              <a:buSzPts val="2000"/>
              <a:buFont typeface="Noto Sans Symbols"/>
              <a:buChar char="▪"/>
            </a:pPr>
            <a:r>
              <a:rPr lang="en-US">
                <a:solidFill>
                  <a:srgbClr val="262626"/>
                </a:solidFill>
              </a:rPr>
              <a:t>Is the best from the point of view of the individual sequential file</a:t>
            </a:r>
            <a:endParaRPr/>
          </a:p>
        </p:txBody>
      </p:sp>
      <p:sp>
        <p:nvSpPr>
          <p:cNvPr id="203" name="Google Shape;203;p9"/>
          <p:cNvSpPr txBox="1"/>
          <p:nvPr/>
        </p:nvSpPr>
        <p:spPr>
          <a:xfrm>
            <a:off x="6477000" y="5867400"/>
            <a:ext cx="609600" cy="2921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Trebuchet MS"/>
                <a:ea typeface="Trebuchet MS"/>
                <a:cs typeface="Trebuchet MS"/>
                <a:sym typeface="Trebuchet MS"/>
              </a:rPr>
              <a:t>12.9</a:t>
            </a:r>
            <a:endParaRPr b="0" i="0" sz="1400" u="none" cap="none" strike="noStrike">
              <a:solidFill>
                <a:srgbClr val="000000"/>
              </a:solidFill>
              <a:latin typeface="Arial"/>
              <a:ea typeface="Arial"/>
              <a:cs typeface="Arial"/>
              <a:sym typeface="Arial"/>
            </a:endParaRPr>
          </a:p>
        </p:txBody>
      </p:sp>
      <p:sp>
        <p:nvSpPr>
          <p:cNvPr id="204" name="Google Shape;204;p9"/>
          <p:cNvSpPr txBox="1"/>
          <p:nvPr/>
        </p:nvSpPr>
        <p:spPr>
          <a:xfrm>
            <a:off x="5715000" y="5867400"/>
            <a:ext cx="1219200" cy="369888"/>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transition spd="med">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10" name="Google Shape;210;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424E"/>
              </a:buClr>
              <a:buSzPts val="2800"/>
              <a:buChar char="•"/>
            </a:pPr>
            <a:r>
              <a:rPr b="1" i="0" lang="en-US">
                <a:solidFill>
                  <a:srgbClr val="40424E"/>
                </a:solidFill>
                <a:latin typeface="Arial"/>
                <a:ea typeface="Arial"/>
                <a:cs typeface="Arial"/>
                <a:sym typeface="Arial"/>
              </a:rPr>
              <a:t>Disadvantage</a:t>
            </a:r>
            <a:endParaRPr b="0" i="0">
              <a:solidFill>
                <a:srgbClr val="40424E"/>
              </a:solidFill>
              <a:latin typeface="Arial"/>
              <a:ea typeface="Arial"/>
              <a:cs typeface="Arial"/>
              <a:sym typeface="Arial"/>
            </a:endParaRPr>
          </a:p>
          <a:p>
            <a:pPr indent="-228600" lvl="0" marL="228600" rtl="0" algn="l">
              <a:lnSpc>
                <a:spcPct val="90000"/>
              </a:lnSpc>
              <a:spcBef>
                <a:spcPts val="1000"/>
              </a:spcBef>
              <a:spcAft>
                <a:spcPts val="0"/>
              </a:spcAft>
              <a:buClr>
                <a:srgbClr val="40424E"/>
              </a:buClr>
              <a:buSzPts val="2800"/>
              <a:buFont typeface="Arial"/>
              <a:buChar char="•"/>
            </a:pPr>
            <a:r>
              <a:rPr b="0" i="0" lang="en-US">
                <a:solidFill>
                  <a:srgbClr val="40424E"/>
                </a:solidFill>
                <a:latin typeface="Arial"/>
                <a:ea typeface="Arial"/>
                <a:cs typeface="Arial"/>
                <a:sym typeface="Arial"/>
              </a:rPr>
              <a:t>External fragmentation will occur, making it difficult to find contiguous blocks of space of sufficient length. Compaction algorithm will be necessary to free up additional space on disk.</a:t>
            </a:r>
            <a:endParaRPr/>
          </a:p>
          <a:p>
            <a:pPr indent="-228600" lvl="0" marL="228600" rtl="0" algn="l">
              <a:lnSpc>
                <a:spcPct val="90000"/>
              </a:lnSpc>
              <a:spcBef>
                <a:spcPts val="1000"/>
              </a:spcBef>
              <a:spcAft>
                <a:spcPts val="0"/>
              </a:spcAft>
              <a:buClr>
                <a:srgbClr val="40424E"/>
              </a:buClr>
              <a:buSzPts val="2800"/>
              <a:buFont typeface="Arial"/>
              <a:buChar char="•"/>
            </a:pPr>
            <a:r>
              <a:rPr b="0" i="0" lang="en-US">
                <a:solidFill>
                  <a:srgbClr val="40424E"/>
                </a:solidFill>
                <a:latin typeface="Arial"/>
                <a:ea typeface="Arial"/>
                <a:cs typeface="Arial"/>
                <a:sym typeface="Arial"/>
              </a:rPr>
              <a:t>Also, with pre-allocation, it is necessary to declare the size of the file at the time of creation.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1"/>
          <p:cNvSpPr txBox="1"/>
          <p:nvPr>
            <p:ph type="title"/>
          </p:nvPr>
        </p:nvSpPr>
        <p:spPr>
          <a:xfrm>
            <a:off x="2124075" y="277416"/>
            <a:ext cx="8601075" cy="5762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297731"/>
              <a:buFont typeface="Calibri"/>
              <a:buNone/>
            </a:pPr>
            <a:r>
              <a:rPr lang="en-US"/>
              <a:t>Linked Allocation (chained)</a:t>
            </a:r>
            <a:endParaRPr sz="2550"/>
          </a:p>
        </p:txBody>
      </p:sp>
      <p:pic>
        <p:nvPicPr>
          <p:cNvPr id="217" name="Google Shape;217;p11"/>
          <p:cNvPicPr preferRelativeResize="0"/>
          <p:nvPr/>
        </p:nvPicPr>
        <p:blipFill rotWithShape="1">
          <a:blip r:embed="rId3">
            <a:alphaModFix/>
          </a:blip>
          <a:srcRect b="0" l="0" r="0" t="0"/>
          <a:stretch/>
        </p:blipFill>
        <p:spPr>
          <a:xfrm>
            <a:off x="5095875" y="1019175"/>
            <a:ext cx="6772275" cy="5100638"/>
          </a:xfrm>
          <a:prstGeom prst="rect">
            <a:avLst/>
          </a:prstGeom>
          <a:noFill/>
          <a:ln>
            <a:noFill/>
          </a:ln>
        </p:spPr>
      </p:pic>
      <p:sp>
        <p:nvSpPr>
          <p:cNvPr id="218" name="Google Shape;218;p11"/>
          <p:cNvSpPr txBox="1"/>
          <p:nvPr/>
        </p:nvSpPr>
        <p:spPr>
          <a:xfrm>
            <a:off x="533400" y="1019175"/>
            <a:ext cx="4200526" cy="5229225"/>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3500"/>
              <a:buFont typeface="Noto Sans Symbols"/>
              <a:buChar char="▪"/>
            </a:pPr>
            <a:r>
              <a:rPr b="0" i="0" lang="en-US" sz="2800" u="none" cap="none" strike="noStrike">
                <a:solidFill>
                  <a:schemeClr val="dk1"/>
                </a:solidFill>
                <a:latin typeface="Calibri"/>
                <a:ea typeface="Calibri"/>
                <a:cs typeface="Calibri"/>
                <a:sym typeface="Calibri"/>
              </a:rPr>
              <a:t>Allocation is on an individual block basis </a:t>
            </a:r>
            <a:endParaRPr b="0" i="0" sz="1400" u="none" cap="none" strike="noStrike">
              <a:solidFill>
                <a:srgbClr val="000000"/>
              </a:solidFill>
              <a:latin typeface="Arial"/>
              <a:ea typeface="Arial"/>
              <a:cs typeface="Arial"/>
              <a:sym typeface="Arial"/>
            </a:endParaRPr>
          </a:p>
          <a:p>
            <a:pPr indent="-228600" lvl="0" marL="228600" marR="0" rtl="0" algn="l">
              <a:lnSpc>
                <a:spcPct val="90000"/>
              </a:lnSpc>
              <a:spcBef>
                <a:spcPts val="1000"/>
              </a:spcBef>
              <a:spcAft>
                <a:spcPts val="0"/>
              </a:spcAft>
              <a:buClr>
                <a:schemeClr val="dk1"/>
              </a:buClr>
              <a:buSzPts val="3500"/>
              <a:buFont typeface="Noto Sans Symbols"/>
              <a:buChar char="▪"/>
            </a:pPr>
            <a:r>
              <a:rPr b="0" i="0" lang="en-US" sz="2800" u="none" cap="none" strike="noStrike">
                <a:solidFill>
                  <a:schemeClr val="dk1"/>
                </a:solidFill>
                <a:latin typeface="Calibri"/>
                <a:ea typeface="Calibri"/>
                <a:cs typeface="Calibri"/>
                <a:sym typeface="Calibri"/>
              </a:rPr>
              <a:t>Each block contains a pointer to the next block in the chain</a:t>
            </a:r>
            <a:endParaRPr b="0" i="0" sz="1400" u="none" cap="none" strike="noStrike">
              <a:solidFill>
                <a:srgbClr val="000000"/>
              </a:solidFill>
              <a:latin typeface="Arial"/>
              <a:ea typeface="Arial"/>
              <a:cs typeface="Arial"/>
              <a:sym typeface="Arial"/>
            </a:endParaRPr>
          </a:p>
          <a:p>
            <a:pPr indent="-228600" lvl="0" marL="228600" marR="0" rtl="0" algn="l">
              <a:lnSpc>
                <a:spcPct val="90000"/>
              </a:lnSpc>
              <a:spcBef>
                <a:spcPts val="1000"/>
              </a:spcBef>
              <a:spcAft>
                <a:spcPts val="0"/>
              </a:spcAft>
              <a:buClr>
                <a:schemeClr val="dk1"/>
              </a:buClr>
              <a:buSzPts val="3500"/>
              <a:buFont typeface="Noto Sans Symbols"/>
              <a:buChar char="▪"/>
            </a:pPr>
            <a:r>
              <a:rPr b="0" i="0" lang="en-US" sz="2800" u="none" cap="none" strike="noStrike">
                <a:solidFill>
                  <a:schemeClr val="dk1"/>
                </a:solidFill>
                <a:latin typeface="Calibri"/>
                <a:ea typeface="Calibri"/>
                <a:cs typeface="Calibri"/>
                <a:sym typeface="Calibri"/>
              </a:rPr>
              <a:t>The file allocation table needs just a single entry for each file</a:t>
            </a:r>
            <a:endParaRPr b="0" i="0" sz="1400" u="none" cap="none" strike="noStrike">
              <a:solidFill>
                <a:srgbClr val="000000"/>
              </a:solidFill>
              <a:latin typeface="Arial"/>
              <a:ea typeface="Arial"/>
              <a:cs typeface="Arial"/>
              <a:sym typeface="Arial"/>
            </a:endParaRPr>
          </a:p>
          <a:p>
            <a:pPr indent="-228600" lvl="0" marL="228600" marR="0" rtl="0" algn="l">
              <a:lnSpc>
                <a:spcPct val="90000"/>
              </a:lnSpc>
              <a:spcBef>
                <a:spcPts val="1000"/>
              </a:spcBef>
              <a:spcAft>
                <a:spcPts val="0"/>
              </a:spcAft>
              <a:buClr>
                <a:schemeClr val="dk1"/>
              </a:buClr>
              <a:buSzPts val="3500"/>
              <a:buFont typeface="Noto Sans Symbols"/>
              <a:buChar char="▪"/>
            </a:pPr>
            <a:r>
              <a:rPr b="0" i="0" lang="en-US" sz="2800" u="none" cap="none" strike="noStrike">
                <a:solidFill>
                  <a:schemeClr val="dk1"/>
                </a:solidFill>
                <a:latin typeface="Calibri"/>
                <a:ea typeface="Calibri"/>
                <a:cs typeface="Calibri"/>
                <a:sym typeface="Calibri"/>
              </a:rPr>
              <a:t>No external fragmentation to worry about</a:t>
            </a:r>
            <a:endParaRPr b="0" i="0" sz="1400" u="none" cap="none" strike="noStrike">
              <a:solidFill>
                <a:srgbClr val="000000"/>
              </a:solidFill>
              <a:latin typeface="Arial"/>
              <a:ea typeface="Arial"/>
              <a:cs typeface="Arial"/>
              <a:sym typeface="Arial"/>
            </a:endParaRPr>
          </a:p>
          <a:p>
            <a:pPr indent="-228600" lvl="0" marL="228600" marR="0" rtl="0" algn="l">
              <a:lnSpc>
                <a:spcPct val="90000"/>
              </a:lnSpc>
              <a:spcBef>
                <a:spcPts val="1000"/>
              </a:spcBef>
              <a:spcAft>
                <a:spcPts val="0"/>
              </a:spcAft>
              <a:buClr>
                <a:schemeClr val="dk1"/>
              </a:buClr>
              <a:buSzPts val="3500"/>
              <a:buFont typeface="Noto Sans Symbols"/>
              <a:buChar char="▪"/>
            </a:pPr>
            <a:r>
              <a:rPr b="0" i="0" lang="en-US" sz="2800" u="none" cap="none" strike="noStrike">
                <a:solidFill>
                  <a:schemeClr val="dk1"/>
                </a:solidFill>
                <a:latin typeface="Calibri"/>
                <a:ea typeface="Calibri"/>
                <a:cs typeface="Calibri"/>
                <a:sym typeface="Calibri"/>
              </a:rPr>
              <a:t>Better for sequential files</a:t>
            </a:r>
            <a:endParaRPr b="0" i="0" sz="1400" u="none" cap="none" strike="noStrike">
              <a:solidFill>
                <a:srgbClr val="000000"/>
              </a:solidFill>
              <a:latin typeface="Arial"/>
              <a:ea typeface="Arial"/>
              <a:cs typeface="Arial"/>
              <a:sym typeface="Arial"/>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2"/>
          <p:cNvSpPr txBox="1"/>
          <p:nvPr/>
        </p:nvSpPr>
        <p:spPr>
          <a:xfrm>
            <a:off x="971550" y="1669052"/>
            <a:ext cx="10410900" cy="221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40424E"/>
                </a:solidFill>
                <a:latin typeface="Arial"/>
                <a:ea typeface="Arial"/>
                <a:cs typeface="Arial"/>
                <a:sym typeface="Arial"/>
              </a:rPr>
              <a:t>Disadvantage:</a:t>
            </a:r>
            <a:endParaRPr b="0" i="0" sz="2400" u="none" cap="none" strike="noStrike">
              <a:solidFill>
                <a:srgbClr val="40424E"/>
              </a:solidFill>
              <a:latin typeface="Arial"/>
              <a:ea typeface="Arial"/>
              <a:cs typeface="Arial"/>
              <a:sym typeface="Arial"/>
            </a:endParaRPr>
          </a:p>
          <a:p>
            <a:pPr indent="0" lvl="0" marL="0" marR="0" rtl="0" algn="l">
              <a:lnSpc>
                <a:spcPct val="100000"/>
              </a:lnSpc>
              <a:spcBef>
                <a:spcPts val="0"/>
              </a:spcBef>
              <a:spcAft>
                <a:spcPts val="0"/>
              </a:spcAft>
              <a:buClr>
                <a:srgbClr val="40424E"/>
              </a:buClr>
              <a:buSzPts val="2400"/>
              <a:buFont typeface="Arial"/>
              <a:buChar char="•"/>
            </a:pPr>
            <a:r>
              <a:rPr b="0" i="0" lang="en-US" sz="2400" u="none" cap="none" strike="noStrike">
                <a:solidFill>
                  <a:srgbClr val="40424E"/>
                </a:solidFill>
                <a:latin typeface="Arial"/>
                <a:ea typeface="Arial"/>
                <a:cs typeface="Arial"/>
                <a:sym typeface="Arial"/>
              </a:rPr>
              <a:t>Internal fragmentation exists in last disk block of file.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40424E"/>
              </a:buClr>
              <a:buSzPts val="2400"/>
              <a:buFont typeface="Arial"/>
              <a:buChar char="•"/>
            </a:pPr>
            <a:r>
              <a:rPr b="0" i="0" lang="en-US" sz="2400" u="none" cap="none" strike="noStrike">
                <a:solidFill>
                  <a:srgbClr val="40424E"/>
                </a:solidFill>
                <a:latin typeface="Arial"/>
                <a:ea typeface="Arial"/>
                <a:cs typeface="Arial"/>
                <a:sym typeface="Arial"/>
              </a:rPr>
              <a:t>There is an overhead of maintaining the pointer in every disk block.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40424E"/>
              </a:buClr>
              <a:buSzPts val="2400"/>
              <a:buFont typeface="Arial"/>
              <a:buChar char="•"/>
            </a:pPr>
            <a:r>
              <a:rPr b="0" i="0" lang="en-US" sz="2400" u="none" cap="none" strike="noStrike">
                <a:solidFill>
                  <a:srgbClr val="40424E"/>
                </a:solidFill>
                <a:latin typeface="Arial"/>
                <a:ea typeface="Arial"/>
                <a:cs typeface="Arial"/>
                <a:sym typeface="Arial"/>
              </a:rPr>
              <a:t>If the pointer of any disk block is lost, the file will be truncated.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40424E"/>
              </a:buClr>
              <a:buSzPts val="2400"/>
              <a:buFont typeface="Arial"/>
              <a:buChar char="•"/>
            </a:pPr>
            <a:r>
              <a:rPr b="0" i="0" lang="en-US" sz="2400" u="none" cap="none" strike="noStrike">
                <a:solidFill>
                  <a:srgbClr val="40424E"/>
                </a:solidFill>
                <a:latin typeface="Arial"/>
                <a:ea typeface="Arial"/>
                <a:cs typeface="Arial"/>
                <a:sym typeface="Arial"/>
              </a:rPr>
              <a:t>It supports only the sequencial access of files.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3"/>
          <p:cNvSpPr txBox="1"/>
          <p:nvPr>
            <p:ph idx="4294967295" type="title"/>
          </p:nvPr>
        </p:nvSpPr>
        <p:spPr>
          <a:xfrm>
            <a:off x="0" y="609600"/>
            <a:ext cx="8610600" cy="13239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F5496"/>
              </a:buClr>
              <a:buSzPts val="4400"/>
              <a:buFont typeface="Calibri"/>
              <a:buNone/>
            </a:pPr>
            <a:r>
              <a:rPr lang="en-US">
                <a:solidFill>
                  <a:srgbClr val="2F5496"/>
                </a:solidFill>
              </a:rPr>
              <a:t>Indexed Allocation with</a:t>
            </a:r>
            <a:br>
              <a:rPr lang="en-US">
                <a:solidFill>
                  <a:srgbClr val="2F5496"/>
                </a:solidFill>
              </a:rPr>
            </a:br>
            <a:r>
              <a:rPr lang="en-US">
                <a:solidFill>
                  <a:srgbClr val="2F5496"/>
                </a:solidFill>
              </a:rPr>
              <a:t> Variable Length Portions</a:t>
            </a:r>
            <a:endParaRPr/>
          </a:p>
        </p:txBody>
      </p:sp>
      <p:pic>
        <p:nvPicPr>
          <p:cNvPr descr="Fig12_12.gif" id="230" name="Google Shape;230;p13"/>
          <p:cNvPicPr preferRelativeResize="0"/>
          <p:nvPr>
            <p:ph idx="4294967295" type="body"/>
          </p:nvPr>
        </p:nvPicPr>
        <p:blipFill rotWithShape="1">
          <a:blip r:embed="rId3">
            <a:alphaModFix/>
          </a:blip>
          <a:srcRect b="0" l="-7290" r="-7290" t="0"/>
          <a:stretch/>
        </p:blipFill>
        <p:spPr>
          <a:xfrm>
            <a:off x="1863000" y="1933575"/>
            <a:ext cx="7486800" cy="4449900"/>
          </a:xfrm>
          <a:prstGeom prst="rect">
            <a:avLst/>
          </a:prstGeom>
          <a:noFill/>
          <a:ln>
            <a:noFill/>
          </a:ln>
        </p:spPr>
      </p:pic>
      <p:sp>
        <p:nvSpPr>
          <p:cNvPr id="231" name="Google Shape;231;p13"/>
          <p:cNvSpPr txBox="1"/>
          <p:nvPr/>
        </p:nvSpPr>
        <p:spPr>
          <a:xfrm>
            <a:off x="3810000" y="6096001"/>
            <a:ext cx="685800" cy="3079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12.14</a:t>
            </a:r>
            <a:endParaRPr b="0" i="0" sz="1400" u="none" cap="none" strike="noStrike">
              <a:solidFill>
                <a:srgbClr val="000000"/>
              </a:solidFill>
              <a:latin typeface="Arial"/>
              <a:ea typeface="Arial"/>
              <a:cs typeface="Arial"/>
              <a:sym typeface="Arial"/>
            </a:endParaRPr>
          </a:p>
        </p:txBody>
      </p:sp>
      <p:sp>
        <p:nvSpPr>
          <p:cNvPr id="232" name="Google Shape;232;p13"/>
          <p:cNvSpPr txBox="1"/>
          <p:nvPr/>
        </p:nvSpPr>
        <p:spPr>
          <a:xfrm>
            <a:off x="2971800" y="6096000"/>
            <a:ext cx="1524000" cy="369888"/>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4"/>
          <p:cNvSpPr txBox="1"/>
          <p:nvPr/>
        </p:nvSpPr>
        <p:spPr>
          <a:xfrm>
            <a:off x="1143001" y="1504950"/>
            <a:ext cx="10115550" cy="120032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40424E"/>
              </a:buClr>
              <a:buSzPts val="1800"/>
              <a:buFont typeface="Arial"/>
              <a:buChar char="•"/>
            </a:pPr>
            <a:r>
              <a:rPr b="0" i="0" lang="en-US" sz="1800" u="none" cap="none" strike="noStrike">
                <a:solidFill>
                  <a:srgbClr val="40424E"/>
                </a:solidFill>
                <a:latin typeface="Arial"/>
                <a:ea typeface="Arial"/>
                <a:cs typeface="Arial"/>
                <a:sym typeface="Arial"/>
              </a:rPr>
              <a:t>Thus we need a disk allocation table in addition to a file allocation table.The following are the approaches used for free space management.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40424E"/>
                </a:solidFill>
                <a:latin typeface="Arial"/>
                <a:ea typeface="Arial"/>
                <a:cs typeface="Arial"/>
                <a:sym typeface="Arial"/>
              </a:rPr>
              <a:t>                   Bit Tables</a:t>
            </a:r>
            <a:r>
              <a:rPr b="0" i="0" lang="en-US" sz="1800" u="none" cap="none" strike="noStrike">
                <a:solidFill>
                  <a:srgbClr val="40424E"/>
                </a:solidFill>
                <a:latin typeface="Arial"/>
                <a:ea typeface="Arial"/>
                <a:cs typeface="Arial"/>
                <a:sym typeface="Arial"/>
              </a:rPr>
              <a:t> : </a:t>
            </a:r>
            <a:endParaRPr b="0" i="0" sz="1800" u="none" cap="none" strike="noStrike">
              <a:solidFill>
                <a:srgbClr val="40424E"/>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40424E"/>
                </a:solidFill>
                <a:latin typeface="Arial"/>
                <a:ea typeface="Arial"/>
                <a:cs typeface="Arial"/>
                <a:sym typeface="Arial"/>
              </a:rPr>
              <a:t>                   Free Block List</a:t>
            </a:r>
            <a:r>
              <a:rPr b="0" i="0" lang="en-US" sz="1800" u="none" cap="none" strike="noStrike">
                <a:solidFill>
                  <a:srgbClr val="40424E"/>
                </a:solidFill>
                <a:latin typeface="Arial"/>
                <a:ea typeface="Arial"/>
                <a:cs typeface="Arial"/>
                <a:sym typeface="Arial"/>
              </a:rPr>
              <a:t> : </a:t>
            </a:r>
            <a:endParaRPr b="0" i="0" sz="1800" u="none" cap="none" strike="noStrike">
              <a:solidFill>
                <a:schemeClr val="dk1"/>
              </a:solidFill>
              <a:latin typeface="Calibri"/>
              <a:ea typeface="Calibri"/>
              <a:cs typeface="Calibri"/>
              <a:sym typeface="Calibri"/>
            </a:endParaRPr>
          </a:p>
        </p:txBody>
      </p:sp>
      <p:sp>
        <p:nvSpPr>
          <p:cNvPr id="238" name="Google Shape;238;p14"/>
          <p:cNvSpPr txBox="1"/>
          <p:nvPr/>
        </p:nvSpPr>
        <p:spPr>
          <a:xfrm>
            <a:off x="2124075" y="676274"/>
            <a:ext cx="431482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Free-Space Management</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11d9bd6addb_0_86"/>
          <p:cNvSpPr txBox="1"/>
          <p:nvPr>
            <p:ph type="title"/>
          </p:nvPr>
        </p:nvSpPr>
        <p:spPr>
          <a:xfrm>
            <a:off x="1545167" y="277416"/>
            <a:ext cx="10037400" cy="576300"/>
          </a:xfrm>
          <a:prstGeom prst="rect">
            <a:avLst/>
          </a:prstGeom>
          <a:noFill/>
          <a:ln>
            <a:noFill/>
          </a:ln>
        </p:spPr>
        <p:txBody>
          <a:bodyPr anchorCtr="0" anchor="b" bIns="55025" lIns="110050" spcFirstLastPara="1" rIns="110050" wrap="square" tIns="55025">
            <a:noAutofit/>
          </a:bodyPr>
          <a:lstStyle/>
          <a:p>
            <a:pPr indent="0" lvl="0" marL="0" rtl="0" algn="ctr">
              <a:lnSpc>
                <a:spcPct val="100000"/>
              </a:lnSpc>
              <a:spcBef>
                <a:spcPts val="0"/>
              </a:spcBef>
              <a:spcAft>
                <a:spcPts val="0"/>
              </a:spcAft>
              <a:buSzPts val="1200"/>
              <a:buNone/>
            </a:pPr>
            <a:r>
              <a:rPr lang="en-US"/>
              <a:t>Free-Space Management</a:t>
            </a:r>
            <a:endParaRPr/>
          </a:p>
        </p:txBody>
      </p:sp>
      <p:sp>
        <p:nvSpPr>
          <p:cNvPr id="245" name="Google Shape;245;g11d9bd6addb_0_86"/>
          <p:cNvSpPr txBox="1"/>
          <p:nvPr>
            <p:ph idx="1" type="body"/>
          </p:nvPr>
        </p:nvSpPr>
        <p:spPr>
          <a:xfrm>
            <a:off x="1092200" y="1239441"/>
            <a:ext cx="10938900" cy="502500"/>
          </a:xfrm>
          <a:prstGeom prst="rect">
            <a:avLst/>
          </a:prstGeom>
          <a:noFill/>
          <a:ln>
            <a:noFill/>
          </a:ln>
        </p:spPr>
        <p:txBody>
          <a:bodyPr anchorCtr="0" anchor="t" bIns="55025" lIns="110050" spcFirstLastPara="1" rIns="110050" wrap="square" tIns="55025">
            <a:noAutofit/>
          </a:bodyPr>
          <a:lstStyle/>
          <a:p>
            <a:pPr indent="-406400" lvl="0" marL="406400" rtl="0" algn="l">
              <a:lnSpc>
                <a:spcPct val="100000"/>
              </a:lnSpc>
              <a:spcBef>
                <a:spcPts val="0"/>
              </a:spcBef>
              <a:spcAft>
                <a:spcPts val="0"/>
              </a:spcAft>
              <a:buSzPts val="1400"/>
              <a:buChar char="●"/>
            </a:pPr>
            <a:r>
              <a:rPr lang="en-US"/>
              <a:t>File system maintains </a:t>
            </a:r>
            <a:r>
              <a:rPr b="1" lang="en-US">
                <a:solidFill>
                  <a:srgbClr val="3366FF"/>
                </a:solidFill>
              </a:rPr>
              <a:t>free-space list </a:t>
            </a:r>
            <a:r>
              <a:rPr lang="en-US"/>
              <a:t>to track available blocks/clusters</a:t>
            </a:r>
            <a:endParaRPr/>
          </a:p>
          <a:p>
            <a:pPr indent="-342900" lvl="1" marL="889000" rtl="0" algn="l">
              <a:lnSpc>
                <a:spcPct val="100000"/>
              </a:lnSpc>
              <a:spcBef>
                <a:spcPts val="500"/>
              </a:spcBef>
              <a:spcAft>
                <a:spcPts val="0"/>
              </a:spcAft>
              <a:buSzPts val="1200"/>
              <a:buChar char="●"/>
            </a:pPr>
            <a:r>
              <a:rPr lang="en-US"/>
              <a:t>(Using term “block” for simplicity)</a:t>
            </a:r>
            <a:endParaRPr/>
          </a:p>
          <a:p>
            <a:pPr indent="-406400" lvl="0" marL="406400" rtl="0" algn="l">
              <a:lnSpc>
                <a:spcPct val="100000"/>
              </a:lnSpc>
              <a:spcBef>
                <a:spcPts val="500"/>
              </a:spcBef>
              <a:spcAft>
                <a:spcPts val="0"/>
              </a:spcAft>
              <a:buSzPts val="1400"/>
              <a:buChar char="●"/>
            </a:pPr>
            <a:r>
              <a:rPr b="1" lang="en-US">
                <a:solidFill>
                  <a:srgbClr val="3366FF"/>
                </a:solidFill>
              </a:rPr>
              <a:t>Bit vector </a:t>
            </a:r>
            <a:r>
              <a:rPr lang="en-US"/>
              <a:t>or </a:t>
            </a:r>
            <a:r>
              <a:rPr b="1" lang="en-US">
                <a:solidFill>
                  <a:srgbClr val="3366FF"/>
                </a:solidFill>
              </a:rPr>
              <a:t>bit map </a:t>
            </a:r>
            <a:r>
              <a:rPr lang="en-US"/>
              <a:t> (</a:t>
            </a:r>
            <a:r>
              <a:rPr i="1" lang="en-US"/>
              <a:t>n</a:t>
            </a:r>
            <a:r>
              <a:rPr lang="en-US"/>
              <a:t> blocks)</a:t>
            </a:r>
            <a:endParaRPr/>
          </a:p>
        </p:txBody>
      </p:sp>
      <p:sp>
        <p:nvSpPr>
          <p:cNvPr id="246" name="Google Shape;246;g11d9bd6addb_0_86"/>
          <p:cNvSpPr/>
          <p:nvPr/>
        </p:nvSpPr>
        <p:spPr>
          <a:xfrm>
            <a:off x="4023078" y="2626519"/>
            <a:ext cx="481200" cy="3621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55025" lIns="110050" spcFirstLastPara="1" rIns="110050" wrap="square" tIns="550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Verdana"/>
              <a:ea typeface="Verdana"/>
              <a:cs typeface="Verdana"/>
              <a:sym typeface="Verdana"/>
            </a:endParaRPr>
          </a:p>
        </p:txBody>
      </p:sp>
      <p:sp>
        <p:nvSpPr>
          <p:cNvPr id="247" name="Google Shape;247;g11d9bd6addb_0_86"/>
          <p:cNvSpPr/>
          <p:nvPr/>
        </p:nvSpPr>
        <p:spPr>
          <a:xfrm>
            <a:off x="4461933" y="2626519"/>
            <a:ext cx="479700" cy="3621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55025" lIns="110050" spcFirstLastPara="1" rIns="110050" wrap="square" tIns="550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Verdana"/>
              <a:ea typeface="Verdana"/>
              <a:cs typeface="Verdana"/>
              <a:sym typeface="Verdana"/>
            </a:endParaRPr>
          </a:p>
        </p:txBody>
      </p:sp>
      <p:sp>
        <p:nvSpPr>
          <p:cNvPr id="248" name="Google Shape;248;g11d9bd6addb_0_86"/>
          <p:cNvSpPr/>
          <p:nvPr/>
        </p:nvSpPr>
        <p:spPr>
          <a:xfrm>
            <a:off x="4899378" y="2626519"/>
            <a:ext cx="481200" cy="3621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55025" lIns="110050" spcFirstLastPara="1" rIns="110050" wrap="square" tIns="550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Verdana"/>
              <a:ea typeface="Verdana"/>
              <a:cs typeface="Verdana"/>
              <a:sym typeface="Verdana"/>
            </a:endParaRPr>
          </a:p>
        </p:txBody>
      </p:sp>
      <p:sp>
        <p:nvSpPr>
          <p:cNvPr id="249" name="Google Shape;249;g11d9bd6addb_0_86"/>
          <p:cNvSpPr/>
          <p:nvPr/>
        </p:nvSpPr>
        <p:spPr>
          <a:xfrm>
            <a:off x="5338234" y="2626519"/>
            <a:ext cx="479700" cy="3621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55025" lIns="110050" spcFirstLastPara="1" rIns="110050" wrap="square" tIns="550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Verdana"/>
              <a:ea typeface="Verdana"/>
              <a:cs typeface="Verdana"/>
              <a:sym typeface="Verdana"/>
            </a:endParaRPr>
          </a:p>
        </p:txBody>
      </p:sp>
      <p:sp>
        <p:nvSpPr>
          <p:cNvPr id="250" name="Google Shape;250;g11d9bd6addb_0_86"/>
          <p:cNvSpPr/>
          <p:nvPr/>
        </p:nvSpPr>
        <p:spPr>
          <a:xfrm>
            <a:off x="5775678" y="2626519"/>
            <a:ext cx="481200" cy="3621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55025" lIns="110050" spcFirstLastPara="1" rIns="110050" wrap="square" tIns="550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Verdana"/>
              <a:ea typeface="Verdana"/>
              <a:cs typeface="Verdana"/>
              <a:sym typeface="Verdana"/>
            </a:endParaRPr>
          </a:p>
        </p:txBody>
      </p:sp>
      <p:sp>
        <p:nvSpPr>
          <p:cNvPr id="251" name="Google Shape;251;g11d9bd6addb_0_86"/>
          <p:cNvSpPr/>
          <p:nvPr/>
        </p:nvSpPr>
        <p:spPr>
          <a:xfrm>
            <a:off x="6214533" y="2626519"/>
            <a:ext cx="479700" cy="3621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55025" lIns="110050" spcFirstLastPara="1" rIns="110050" wrap="square" tIns="550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Verdana"/>
              <a:ea typeface="Verdana"/>
              <a:cs typeface="Verdana"/>
              <a:sym typeface="Verdana"/>
            </a:endParaRPr>
          </a:p>
        </p:txBody>
      </p:sp>
      <p:sp>
        <p:nvSpPr>
          <p:cNvPr id="252" name="Google Shape;252;g11d9bd6addb_0_86"/>
          <p:cNvSpPr/>
          <p:nvPr/>
        </p:nvSpPr>
        <p:spPr>
          <a:xfrm>
            <a:off x="6697133" y="2626519"/>
            <a:ext cx="1625700" cy="3621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55025" lIns="110050" spcFirstLastPara="1" rIns="110050" wrap="square" tIns="550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Helvetica Neue"/>
                <a:ea typeface="Helvetica Neue"/>
                <a:cs typeface="Helvetica Neue"/>
                <a:sym typeface="Helvetica Neue"/>
              </a:rPr>
              <a:t>…</a:t>
            </a:r>
            <a:endParaRPr b="0" i="0" sz="1500" u="none" cap="none" strike="noStrike">
              <a:solidFill>
                <a:schemeClr val="dk1"/>
              </a:solidFill>
              <a:latin typeface="Helvetica Neue"/>
              <a:ea typeface="Helvetica Neue"/>
              <a:cs typeface="Helvetica Neue"/>
              <a:sym typeface="Helvetica Neue"/>
            </a:endParaRPr>
          </a:p>
        </p:txBody>
      </p:sp>
      <p:sp>
        <p:nvSpPr>
          <p:cNvPr id="253" name="Google Shape;253;g11d9bd6addb_0_86"/>
          <p:cNvSpPr/>
          <p:nvPr/>
        </p:nvSpPr>
        <p:spPr>
          <a:xfrm>
            <a:off x="8322733" y="2626519"/>
            <a:ext cx="479700" cy="3621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55025" lIns="110050" spcFirstLastPara="1" rIns="110050" wrap="square" tIns="550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Verdana"/>
              <a:ea typeface="Verdana"/>
              <a:cs typeface="Verdana"/>
              <a:sym typeface="Verdana"/>
            </a:endParaRPr>
          </a:p>
        </p:txBody>
      </p:sp>
      <p:sp>
        <p:nvSpPr>
          <p:cNvPr id="254" name="Google Shape;254;g11d9bd6addb_0_86"/>
          <p:cNvSpPr txBox="1"/>
          <p:nvPr/>
        </p:nvSpPr>
        <p:spPr>
          <a:xfrm>
            <a:off x="4087989" y="2246710"/>
            <a:ext cx="348600" cy="342000"/>
          </a:xfrm>
          <a:prstGeom prst="rect">
            <a:avLst/>
          </a:prstGeom>
          <a:noFill/>
          <a:ln>
            <a:noFill/>
          </a:ln>
        </p:spPr>
        <p:txBody>
          <a:bodyPr anchorCtr="0" anchor="ctr" bIns="55025" lIns="110050" spcFirstLastPara="1" rIns="110050" wrap="square" tIns="55025">
            <a:sp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Helvetica Neue"/>
                <a:ea typeface="Helvetica Neue"/>
                <a:cs typeface="Helvetica Neue"/>
                <a:sym typeface="Helvetica Neue"/>
              </a:rPr>
              <a:t>0</a:t>
            </a:r>
            <a:endParaRPr b="0" i="0" sz="1200" u="none" cap="none" strike="noStrike">
              <a:solidFill>
                <a:srgbClr val="000000"/>
              </a:solidFill>
              <a:latin typeface="Arial"/>
              <a:ea typeface="Arial"/>
              <a:cs typeface="Arial"/>
              <a:sym typeface="Arial"/>
            </a:endParaRPr>
          </a:p>
        </p:txBody>
      </p:sp>
      <p:sp>
        <p:nvSpPr>
          <p:cNvPr id="255" name="Google Shape;255;g11d9bd6addb_0_86"/>
          <p:cNvSpPr txBox="1"/>
          <p:nvPr/>
        </p:nvSpPr>
        <p:spPr>
          <a:xfrm>
            <a:off x="4494389" y="2246710"/>
            <a:ext cx="348600" cy="342000"/>
          </a:xfrm>
          <a:prstGeom prst="rect">
            <a:avLst/>
          </a:prstGeom>
          <a:noFill/>
          <a:ln>
            <a:noFill/>
          </a:ln>
        </p:spPr>
        <p:txBody>
          <a:bodyPr anchorCtr="0" anchor="ctr" bIns="55025" lIns="110050" spcFirstLastPara="1" rIns="110050" wrap="square" tIns="55025">
            <a:sp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Helvetica Neue"/>
                <a:ea typeface="Helvetica Neue"/>
                <a:cs typeface="Helvetica Neue"/>
                <a:sym typeface="Helvetica Neue"/>
              </a:rPr>
              <a:t>1</a:t>
            </a:r>
            <a:endParaRPr b="0" i="0" sz="1200" u="none" cap="none" strike="noStrike">
              <a:solidFill>
                <a:srgbClr val="000000"/>
              </a:solidFill>
              <a:latin typeface="Arial"/>
              <a:ea typeface="Arial"/>
              <a:cs typeface="Arial"/>
              <a:sym typeface="Arial"/>
            </a:endParaRPr>
          </a:p>
        </p:txBody>
      </p:sp>
      <p:sp>
        <p:nvSpPr>
          <p:cNvPr id="256" name="Google Shape;256;g11d9bd6addb_0_86"/>
          <p:cNvSpPr txBox="1"/>
          <p:nvPr/>
        </p:nvSpPr>
        <p:spPr>
          <a:xfrm>
            <a:off x="5103989" y="2246710"/>
            <a:ext cx="348600" cy="342000"/>
          </a:xfrm>
          <a:prstGeom prst="rect">
            <a:avLst/>
          </a:prstGeom>
          <a:noFill/>
          <a:ln>
            <a:noFill/>
          </a:ln>
        </p:spPr>
        <p:txBody>
          <a:bodyPr anchorCtr="0" anchor="ctr" bIns="55025" lIns="110050" spcFirstLastPara="1" rIns="110050" wrap="square" tIns="55025">
            <a:sp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Helvetica Neue"/>
                <a:ea typeface="Helvetica Neue"/>
                <a:cs typeface="Helvetica Neue"/>
                <a:sym typeface="Helvetica Neue"/>
              </a:rPr>
              <a:t>2</a:t>
            </a:r>
            <a:endParaRPr b="0" i="0" sz="1200" u="none" cap="none" strike="noStrike">
              <a:solidFill>
                <a:srgbClr val="000000"/>
              </a:solidFill>
              <a:latin typeface="Arial"/>
              <a:ea typeface="Arial"/>
              <a:cs typeface="Arial"/>
              <a:sym typeface="Arial"/>
            </a:endParaRPr>
          </a:p>
        </p:txBody>
      </p:sp>
      <p:sp>
        <p:nvSpPr>
          <p:cNvPr id="257" name="Google Shape;257;g11d9bd6addb_0_86"/>
          <p:cNvSpPr txBox="1"/>
          <p:nvPr/>
        </p:nvSpPr>
        <p:spPr>
          <a:xfrm>
            <a:off x="8264878" y="2246710"/>
            <a:ext cx="530700" cy="342000"/>
          </a:xfrm>
          <a:prstGeom prst="rect">
            <a:avLst/>
          </a:prstGeom>
          <a:noFill/>
          <a:ln>
            <a:noFill/>
          </a:ln>
        </p:spPr>
        <p:txBody>
          <a:bodyPr anchorCtr="0" anchor="ctr" bIns="55025" lIns="110050" spcFirstLastPara="1" rIns="110050" wrap="square" tIns="55025">
            <a:sp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Helvetica Neue"/>
                <a:ea typeface="Helvetica Neue"/>
                <a:cs typeface="Helvetica Neue"/>
                <a:sym typeface="Helvetica Neue"/>
              </a:rPr>
              <a:t>n-1</a:t>
            </a:r>
            <a:endParaRPr b="0" i="0" sz="1200" u="none" cap="none" strike="noStrike">
              <a:solidFill>
                <a:srgbClr val="000000"/>
              </a:solidFill>
              <a:latin typeface="Arial"/>
              <a:ea typeface="Arial"/>
              <a:cs typeface="Arial"/>
              <a:sym typeface="Arial"/>
            </a:endParaRPr>
          </a:p>
        </p:txBody>
      </p:sp>
      <p:sp>
        <p:nvSpPr>
          <p:cNvPr id="258" name="Google Shape;258;g11d9bd6addb_0_86"/>
          <p:cNvSpPr txBox="1"/>
          <p:nvPr/>
        </p:nvSpPr>
        <p:spPr>
          <a:xfrm>
            <a:off x="3865034" y="3511154"/>
            <a:ext cx="787500" cy="342000"/>
          </a:xfrm>
          <a:prstGeom prst="rect">
            <a:avLst/>
          </a:prstGeom>
          <a:noFill/>
          <a:ln>
            <a:noFill/>
          </a:ln>
        </p:spPr>
        <p:txBody>
          <a:bodyPr anchorCtr="0" anchor="ctr" bIns="55025" lIns="110050" spcFirstLastPara="1" rIns="110050" wrap="square" tIns="55025">
            <a:sp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Helvetica Neue"/>
                <a:ea typeface="Helvetica Neue"/>
                <a:cs typeface="Helvetica Neue"/>
                <a:sym typeface="Helvetica Neue"/>
              </a:rPr>
              <a:t>bit[</a:t>
            </a:r>
            <a:r>
              <a:rPr b="0" i="1" lang="en-US" sz="1500" u="none" cap="none" strike="noStrike">
                <a:solidFill>
                  <a:schemeClr val="dk1"/>
                </a:solidFill>
                <a:latin typeface="Helvetica Neue"/>
                <a:ea typeface="Helvetica Neue"/>
                <a:cs typeface="Helvetica Neue"/>
                <a:sym typeface="Helvetica Neue"/>
              </a:rPr>
              <a:t>i</a:t>
            </a:r>
            <a:r>
              <a:rPr b="0" i="0" lang="en-US" sz="1500" u="none" cap="none" strike="noStrike">
                <a:solidFill>
                  <a:schemeClr val="dk1"/>
                </a:solidFill>
                <a:latin typeface="Helvetica Neue"/>
                <a:ea typeface="Helvetica Neue"/>
                <a:cs typeface="Helvetica Neue"/>
                <a:sym typeface="Helvetica Neue"/>
              </a:rPr>
              <a:t>] =</a:t>
            </a:r>
            <a:endParaRPr b="0" i="0" sz="1200" u="none" cap="none" strike="noStrike">
              <a:solidFill>
                <a:srgbClr val="000000"/>
              </a:solidFill>
              <a:latin typeface="Arial"/>
              <a:ea typeface="Arial"/>
              <a:cs typeface="Arial"/>
              <a:sym typeface="Arial"/>
            </a:endParaRPr>
          </a:p>
        </p:txBody>
      </p:sp>
      <p:sp>
        <p:nvSpPr>
          <p:cNvPr id="259" name="Google Shape;259;g11d9bd6addb_0_86"/>
          <p:cNvSpPr txBox="1"/>
          <p:nvPr/>
        </p:nvSpPr>
        <p:spPr>
          <a:xfrm rot="-5400000">
            <a:off x="4288739" y="3441647"/>
            <a:ext cx="1044300" cy="480600"/>
          </a:xfrm>
          <a:prstGeom prst="rect">
            <a:avLst/>
          </a:prstGeom>
          <a:noFill/>
          <a:ln>
            <a:noFill/>
          </a:ln>
        </p:spPr>
        <p:txBody>
          <a:bodyPr anchorCtr="0" anchor="ctr" bIns="55025" lIns="110050" spcFirstLastPara="1" rIns="110050" wrap="square" tIns="55025">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Helvetica Neue"/>
                <a:ea typeface="Helvetica Neue"/>
                <a:cs typeface="Helvetica Neue"/>
                <a:sym typeface="Helvetica Neue"/>
              </a:rPr>
              <a:t></a:t>
            </a:r>
            <a:endParaRPr b="0" i="0" sz="6500" u="none" cap="none" strike="noStrike">
              <a:solidFill>
                <a:schemeClr val="dk1"/>
              </a:solidFill>
              <a:latin typeface="Helvetica Neue"/>
              <a:ea typeface="Helvetica Neue"/>
              <a:cs typeface="Helvetica Neue"/>
              <a:sym typeface="Helvetica Neue"/>
            </a:endParaRPr>
          </a:p>
        </p:txBody>
      </p:sp>
      <p:sp>
        <p:nvSpPr>
          <p:cNvPr id="260" name="Google Shape;260;g11d9bd6addb_0_86"/>
          <p:cNvSpPr txBox="1"/>
          <p:nvPr/>
        </p:nvSpPr>
        <p:spPr>
          <a:xfrm>
            <a:off x="5173133" y="3364706"/>
            <a:ext cx="2238000" cy="675600"/>
          </a:xfrm>
          <a:prstGeom prst="rect">
            <a:avLst/>
          </a:prstGeom>
          <a:noFill/>
          <a:ln>
            <a:noFill/>
          </a:ln>
        </p:spPr>
        <p:txBody>
          <a:bodyPr anchorCtr="0" anchor="ctr" bIns="55025" lIns="110050" spcFirstLastPara="1" rIns="110050" wrap="square" tIns="550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Helvetica Neue"/>
                <a:ea typeface="Helvetica Neue"/>
                <a:cs typeface="Helvetica Neue"/>
                <a:sym typeface="Helvetica Neue"/>
              </a:rPr>
              <a:t>1 ⇒ block[</a:t>
            </a:r>
            <a:r>
              <a:rPr b="0" i="1" lang="en-US" sz="1500" u="none" cap="none" strike="noStrike">
                <a:solidFill>
                  <a:schemeClr val="dk1"/>
                </a:solidFill>
                <a:latin typeface="Helvetica Neue"/>
                <a:ea typeface="Helvetica Neue"/>
                <a:cs typeface="Helvetica Neue"/>
                <a:sym typeface="Helvetica Neue"/>
              </a:rPr>
              <a:t>i</a:t>
            </a:r>
            <a:r>
              <a:rPr b="0" i="0" lang="en-US" sz="1500" u="none" cap="none" strike="noStrike">
                <a:solidFill>
                  <a:schemeClr val="dk1"/>
                </a:solidFill>
                <a:latin typeface="Helvetica Neue"/>
                <a:ea typeface="Helvetica Neue"/>
                <a:cs typeface="Helvetica Neue"/>
                <a:sym typeface="Helvetica Neue"/>
              </a:rPr>
              <a:t>] free</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Clr>
                <a:srgbClr val="000000"/>
              </a:buClr>
              <a:buSzPts val="1500"/>
              <a:buFont typeface="Arial"/>
              <a:buNone/>
            </a:pPr>
            <a:r>
              <a:rPr b="0" i="0" lang="en-US" sz="1500" u="none" cap="none" strike="noStrike">
                <a:solidFill>
                  <a:schemeClr val="dk1"/>
                </a:solidFill>
                <a:latin typeface="Helvetica Neue"/>
                <a:ea typeface="Helvetica Neue"/>
                <a:cs typeface="Helvetica Neue"/>
                <a:sym typeface="Helvetica Neue"/>
              </a:rPr>
              <a:t>0  ⇒ block[</a:t>
            </a:r>
            <a:r>
              <a:rPr b="0" i="1" lang="en-US" sz="1500" u="none" cap="none" strike="noStrike">
                <a:solidFill>
                  <a:schemeClr val="dk1"/>
                </a:solidFill>
                <a:latin typeface="Helvetica Neue"/>
                <a:ea typeface="Helvetica Neue"/>
                <a:cs typeface="Helvetica Neue"/>
                <a:sym typeface="Helvetica Neue"/>
              </a:rPr>
              <a:t>i</a:t>
            </a:r>
            <a:r>
              <a:rPr b="0" i="0" lang="en-US" sz="1500" u="none" cap="none" strike="noStrike">
                <a:solidFill>
                  <a:schemeClr val="dk1"/>
                </a:solidFill>
                <a:latin typeface="Helvetica Neue"/>
                <a:ea typeface="Helvetica Neue"/>
                <a:cs typeface="Helvetica Neue"/>
                <a:sym typeface="Helvetica Neue"/>
              </a:rPr>
              <a:t>] occupied</a:t>
            </a:r>
            <a:endParaRPr b="0" i="0" sz="1200" u="none" cap="none" strike="noStrike">
              <a:solidFill>
                <a:srgbClr val="000000"/>
              </a:solidFill>
              <a:latin typeface="Arial"/>
              <a:ea typeface="Arial"/>
              <a:cs typeface="Arial"/>
              <a:sym typeface="Arial"/>
            </a:endParaRPr>
          </a:p>
        </p:txBody>
      </p:sp>
      <p:sp>
        <p:nvSpPr>
          <p:cNvPr id="261" name="Google Shape;261;g11d9bd6addb_0_86"/>
          <p:cNvSpPr/>
          <p:nvPr/>
        </p:nvSpPr>
        <p:spPr>
          <a:xfrm>
            <a:off x="1515533" y="4426744"/>
            <a:ext cx="9372600" cy="448800"/>
          </a:xfrm>
          <a:prstGeom prst="rect">
            <a:avLst/>
          </a:prstGeom>
          <a:noFill/>
          <a:ln>
            <a:noFill/>
          </a:ln>
        </p:spPr>
        <p:txBody>
          <a:bodyPr anchorCtr="0" anchor="t" bIns="55025" lIns="110050" spcFirstLastPara="1" rIns="110050" wrap="square" tIns="55025">
            <a:noAutofit/>
          </a:bodyPr>
          <a:lstStyle/>
          <a:p>
            <a:pPr indent="-406400" lvl="0" marL="40640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Helvetica Neue"/>
                <a:ea typeface="Helvetica Neue"/>
                <a:cs typeface="Helvetica Neue"/>
                <a:sym typeface="Helvetica Neue"/>
              </a:rPr>
              <a:t>Block number calculation</a:t>
            </a:r>
            <a:endParaRPr b="0" i="0" sz="1200" u="none" cap="none" strike="noStrike">
              <a:solidFill>
                <a:srgbClr val="000000"/>
              </a:solidFill>
              <a:latin typeface="Arial"/>
              <a:ea typeface="Arial"/>
              <a:cs typeface="Arial"/>
              <a:sym typeface="Arial"/>
            </a:endParaRPr>
          </a:p>
        </p:txBody>
      </p:sp>
      <p:sp>
        <p:nvSpPr>
          <p:cNvPr id="262" name="Google Shape;262;g11d9bd6addb_0_86"/>
          <p:cNvSpPr txBox="1"/>
          <p:nvPr/>
        </p:nvSpPr>
        <p:spPr>
          <a:xfrm>
            <a:off x="3750733" y="5056585"/>
            <a:ext cx="2805300" cy="803700"/>
          </a:xfrm>
          <a:prstGeom prst="rect">
            <a:avLst/>
          </a:prstGeom>
          <a:noFill/>
          <a:ln>
            <a:noFill/>
          </a:ln>
        </p:spPr>
        <p:txBody>
          <a:bodyPr anchorCtr="0" anchor="ctr" bIns="55025" lIns="110050" spcFirstLastPara="1" rIns="110050" wrap="square" tIns="550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Helvetica Neue"/>
                <a:ea typeface="Helvetica Neue"/>
                <a:cs typeface="Helvetica Neue"/>
                <a:sym typeface="Helvetica Neue"/>
              </a:rPr>
              <a:t>(number of bits per word)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Helvetica Neue"/>
                <a:ea typeface="Helvetica Neue"/>
                <a:cs typeface="Helvetica Neue"/>
                <a:sym typeface="Helvetica Neue"/>
              </a:rPr>
              <a:t>(number of 0-value words)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Helvetica Neue"/>
                <a:ea typeface="Helvetica Neue"/>
                <a:cs typeface="Helvetica Neue"/>
                <a:sym typeface="Helvetica Neue"/>
              </a:rPr>
              <a:t>offset of first 1 bit</a:t>
            </a:r>
            <a:endParaRPr b="0" i="0" sz="1200" u="none" cap="none" strike="noStrike">
              <a:solidFill>
                <a:srgbClr val="000000"/>
              </a:solidFill>
              <a:latin typeface="Arial"/>
              <a:ea typeface="Arial"/>
              <a:cs typeface="Arial"/>
              <a:sym typeface="Arial"/>
            </a:endParaRPr>
          </a:p>
        </p:txBody>
      </p:sp>
      <p:sp>
        <p:nvSpPr>
          <p:cNvPr id="263" name="Google Shape;263;g11d9bd6addb_0_86"/>
          <p:cNvSpPr/>
          <p:nvPr/>
        </p:nvSpPr>
        <p:spPr>
          <a:xfrm>
            <a:off x="1718733" y="5831681"/>
            <a:ext cx="9372600" cy="450000"/>
          </a:xfrm>
          <a:prstGeom prst="rect">
            <a:avLst/>
          </a:prstGeom>
          <a:noFill/>
          <a:ln>
            <a:noFill/>
          </a:ln>
        </p:spPr>
        <p:txBody>
          <a:bodyPr anchorCtr="0" anchor="t" bIns="55025" lIns="110050" spcFirstLastPara="1" rIns="110050" wrap="square" tIns="55025">
            <a:noAutofit/>
          </a:bodyPr>
          <a:lstStyle/>
          <a:p>
            <a:pPr indent="-406400" lvl="0" marL="40640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Helvetica Neue"/>
                <a:ea typeface="Helvetica Neue"/>
                <a:cs typeface="Helvetica Neue"/>
                <a:sym typeface="Helvetica Neue"/>
              </a:rPr>
              <a:t>CPUs have instructions to return offset within word of first “1” bit</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11d9bd6addb_0_165"/>
          <p:cNvSpPr txBox="1"/>
          <p:nvPr>
            <p:ph type="title"/>
          </p:nvPr>
        </p:nvSpPr>
        <p:spPr>
          <a:xfrm>
            <a:off x="609600" y="277416"/>
            <a:ext cx="10972800" cy="576300"/>
          </a:xfrm>
          <a:prstGeom prst="rect">
            <a:avLst/>
          </a:prstGeom>
          <a:noFill/>
          <a:ln>
            <a:noFill/>
          </a:ln>
        </p:spPr>
        <p:txBody>
          <a:bodyPr anchorCtr="0" anchor="b" bIns="55025" lIns="110050" spcFirstLastPara="1" rIns="110050" wrap="square" tIns="55025">
            <a:noAutofit/>
          </a:bodyPr>
          <a:lstStyle/>
          <a:p>
            <a:pPr indent="0" lvl="0" marL="0" rtl="0" algn="ctr">
              <a:lnSpc>
                <a:spcPct val="100000"/>
              </a:lnSpc>
              <a:spcBef>
                <a:spcPts val="0"/>
              </a:spcBef>
              <a:spcAft>
                <a:spcPts val="0"/>
              </a:spcAft>
              <a:buSzPts val="1200"/>
              <a:buNone/>
            </a:pPr>
            <a:r>
              <a:t/>
            </a:r>
            <a:endParaRPr/>
          </a:p>
        </p:txBody>
      </p:sp>
      <p:sp>
        <p:nvSpPr>
          <p:cNvPr id="270" name="Google Shape;270;g11d9bd6addb_0_165"/>
          <p:cNvSpPr txBox="1"/>
          <p:nvPr>
            <p:ph idx="1" type="body"/>
          </p:nvPr>
        </p:nvSpPr>
        <p:spPr>
          <a:xfrm>
            <a:off x="1075267" y="1233488"/>
            <a:ext cx="10972800" cy="4530300"/>
          </a:xfrm>
          <a:prstGeom prst="rect">
            <a:avLst/>
          </a:prstGeom>
          <a:noFill/>
          <a:ln>
            <a:noFill/>
          </a:ln>
        </p:spPr>
        <p:txBody>
          <a:bodyPr anchorCtr="0" anchor="t" bIns="55025" lIns="110050" spcFirstLastPara="1" rIns="110050" wrap="square" tIns="55025">
            <a:noAutofit/>
          </a:bodyPr>
          <a:lstStyle/>
          <a:p>
            <a:pPr indent="0" lvl="0" marL="0" rtl="0" algn="l">
              <a:lnSpc>
                <a:spcPct val="100000"/>
              </a:lnSpc>
              <a:spcBef>
                <a:spcPts val="500"/>
              </a:spcBef>
              <a:spcAft>
                <a:spcPts val="0"/>
              </a:spcAft>
              <a:buClr>
                <a:schemeClr val="dk1"/>
              </a:buClr>
              <a:buSzPts val="1100"/>
              <a:buFont typeface="Arial"/>
              <a:buNone/>
            </a:pPr>
            <a:r>
              <a:rPr lang="en-US" sz="1300">
                <a:solidFill>
                  <a:srgbClr val="273239"/>
                </a:solidFill>
                <a:highlight>
                  <a:srgbClr val="FFFFFF"/>
                </a:highlight>
                <a:latin typeface="Arial"/>
                <a:ea typeface="Arial"/>
                <a:cs typeface="Arial"/>
                <a:sym typeface="Arial"/>
              </a:rPr>
              <a:t>A Bitmap or Bit Vector is series or collection of bits where each bit corresponds to a disk block. The bit can take two values: 0 and 1: </a:t>
            </a:r>
            <a:r>
              <a:rPr i="1" lang="en-US" sz="1300">
                <a:solidFill>
                  <a:srgbClr val="273239"/>
                </a:solidFill>
                <a:highlight>
                  <a:srgbClr val="FFFFFF"/>
                </a:highlight>
                <a:latin typeface="Arial"/>
                <a:ea typeface="Arial"/>
                <a:cs typeface="Arial"/>
                <a:sym typeface="Arial"/>
              </a:rPr>
              <a:t>0 indicates that the block is allocated</a:t>
            </a:r>
            <a:r>
              <a:rPr lang="en-US" sz="1300">
                <a:solidFill>
                  <a:srgbClr val="273239"/>
                </a:solidFill>
                <a:highlight>
                  <a:srgbClr val="FFFFFF"/>
                </a:highlight>
                <a:latin typeface="Arial"/>
                <a:ea typeface="Arial"/>
                <a:cs typeface="Arial"/>
                <a:sym typeface="Arial"/>
              </a:rPr>
              <a:t> and 1 indicates a free block.</a:t>
            </a:r>
            <a:endParaRPr sz="1300">
              <a:solidFill>
                <a:srgbClr val="273239"/>
              </a:solidFill>
              <a:highlight>
                <a:srgbClr val="FFFFFF"/>
              </a:highlight>
              <a:latin typeface="Arial"/>
              <a:ea typeface="Arial"/>
              <a:cs typeface="Arial"/>
              <a:sym typeface="Arial"/>
            </a:endParaRPr>
          </a:p>
          <a:p>
            <a:pPr indent="0" lvl="0" marL="0" rtl="0" algn="l">
              <a:lnSpc>
                <a:spcPct val="100000"/>
              </a:lnSpc>
              <a:spcBef>
                <a:spcPts val="500"/>
              </a:spcBef>
              <a:spcAft>
                <a:spcPts val="0"/>
              </a:spcAft>
              <a:buSzPts val="1400"/>
              <a:buNone/>
            </a:pPr>
            <a:r>
              <a:rPr lang="en-US" sz="1300">
                <a:solidFill>
                  <a:srgbClr val="273239"/>
                </a:solidFill>
                <a:highlight>
                  <a:srgbClr val="FFFFFF"/>
                </a:highlight>
                <a:latin typeface="Arial"/>
                <a:ea typeface="Arial"/>
                <a:cs typeface="Arial"/>
                <a:sym typeface="Arial"/>
              </a:rPr>
              <a:t>The given instance of disk blocks on the disk in </a:t>
            </a:r>
            <a:r>
              <a:rPr i="1" lang="en-US" sz="1300">
                <a:solidFill>
                  <a:srgbClr val="273239"/>
                </a:solidFill>
                <a:highlight>
                  <a:srgbClr val="FFFFFF"/>
                </a:highlight>
                <a:latin typeface="Arial"/>
                <a:ea typeface="Arial"/>
                <a:cs typeface="Arial"/>
                <a:sym typeface="Arial"/>
              </a:rPr>
              <a:t>Figure 1</a:t>
            </a:r>
            <a:r>
              <a:rPr lang="en-US" sz="1300">
                <a:solidFill>
                  <a:srgbClr val="273239"/>
                </a:solidFill>
                <a:highlight>
                  <a:srgbClr val="FFFFFF"/>
                </a:highlight>
                <a:latin typeface="Arial"/>
                <a:ea typeface="Arial"/>
                <a:cs typeface="Arial"/>
                <a:sym typeface="Arial"/>
              </a:rPr>
              <a:t> (where green blocks are allocated) can be represented by a bitmap of 16 bits as:</a:t>
            </a:r>
            <a:r>
              <a:rPr b="1" lang="en-US" sz="1300">
                <a:solidFill>
                  <a:srgbClr val="273239"/>
                </a:solidFill>
                <a:highlight>
                  <a:srgbClr val="FFFFFF"/>
                </a:highlight>
                <a:latin typeface="Arial"/>
                <a:ea typeface="Arial"/>
                <a:cs typeface="Arial"/>
                <a:sym typeface="Arial"/>
              </a:rPr>
              <a:t> 0000111000000110</a:t>
            </a:r>
            <a:r>
              <a:rPr lang="en-US" sz="1300">
                <a:solidFill>
                  <a:srgbClr val="273239"/>
                </a:solidFill>
                <a:highlight>
                  <a:srgbClr val="FFFFFF"/>
                </a:highlight>
                <a:latin typeface="Arial"/>
                <a:ea typeface="Arial"/>
                <a:cs typeface="Arial"/>
                <a:sym typeface="Arial"/>
              </a:rPr>
              <a:t>.</a:t>
            </a:r>
            <a:endParaRPr sz="1300">
              <a:solidFill>
                <a:srgbClr val="273239"/>
              </a:solidFill>
              <a:highlight>
                <a:srgbClr val="FFFFFF"/>
              </a:highlight>
              <a:latin typeface="Arial"/>
              <a:ea typeface="Arial"/>
              <a:cs typeface="Arial"/>
              <a:sym typeface="Arial"/>
            </a:endParaRPr>
          </a:p>
          <a:p>
            <a:pPr indent="0" lvl="0" marL="0" rtl="0" algn="l">
              <a:lnSpc>
                <a:spcPct val="100000"/>
              </a:lnSpc>
              <a:spcBef>
                <a:spcPts val="500"/>
              </a:spcBef>
              <a:spcAft>
                <a:spcPts val="0"/>
              </a:spcAft>
              <a:buSzPts val="1400"/>
              <a:buNone/>
            </a:pPr>
            <a:r>
              <a:t/>
            </a:r>
            <a:endParaRPr sz="1300">
              <a:solidFill>
                <a:srgbClr val="273239"/>
              </a:solidFill>
              <a:highlight>
                <a:srgbClr val="FFFFFF"/>
              </a:highlight>
              <a:latin typeface="Arial"/>
              <a:ea typeface="Arial"/>
              <a:cs typeface="Arial"/>
              <a:sym typeface="Arial"/>
            </a:endParaRPr>
          </a:p>
          <a:p>
            <a:pPr indent="0" lvl="0" marL="0" rtl="0" algn="l">
              <a:lnSpc>
                <a:spcPct val="100000"/>
              </a:lnSpc>
              <a:spcBef>
                <a:spcPts val="500"/>
              </a:spcBef>
              <a:spcAft>
                <a:spcPts val="0"/>
              </a:spcAft>
              <a:buSzPts val="1400"/>
              <a:buNone/>
            </a:pPr>
            <a:r>
              <a:t/>
            </a:r>
            <a:endParaRPr sz="1300">
              <a:solidFill>
                <a:srgbClr val="273239"/>
              </a:solidFill>
              <a:highlight>
                <a:srgbClr val="FFFFFF"/>
              </a:highlight>
              <a:latin typeface="Arial"/>
              <a:ea typeface="Arial"/>
              <a:cs typeface="Arial"/>
              <a:sym typeface="Arial"/>
            </a:endParaRPr>
          </a:p>
        </p:txBody>
      </p:sp>
      <p:pic>
        <p:nvPicPr>
          <p:cNvPr id="271" name="Google Shape;271;g11d9bd6addb_0_165"/>
          <p:cNvPicPr preferRelativeResize="0"/>
          <p:nvPr/>
        </p:nvPicPr>
        <p:blipFill rotWithShape="1">
          <a:blip r:embed="rId3">
            <a:alphaModFix/>
          </a:blip>
          <a:srcRect b="0" l="0" r="0" t="0"/>
          <a:stretch/>
        </p:blipFill>
        <p:spPr>
          <a:xfrm>
            <a:off x="3528418" y="2475525"/>
            <a:ext cx="4191450" cy="3562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11d9bd6addb_0_180"/>
          <p:cNvSpPr txBox="1"/>
          <p:nvPr>
            <p:ph type="title"/>
          </p:nvPr>
        </p:nvSpPr>
        <p:spPr>
          <a:xfrm>
            <a:off x="1594556" y="277416"/>
            <a:ext cx="9987600" cy="576300"/>
          </a:xfrm>
          <a:prstGeom prst="rect">
            <a:avLst/>
          </a:prstGeom>
          <a:noFill/>
          <a:ln>
            <a:noFill/>
          </a:ln>
        </p:spPr>
        <p:txBody>
          <a:bodyPr anchorCtr="0" anchor="b" bIns="55025" lIns="110050" spcFirstLastPara="1" rIns="110050" wrap="square" tIns="55025">
            <a:noAutofit/>
          </a:bodyPr>
          <a:lstStyle/>
          <a:p>
            <a:pPr indent="0" lvl="0" marL="0" rtl="0" algn="ctr">
              <a:lnSpc>
                <a:spcPct val="100000"/>
              </a:lnSpc>
              <a:spcBef>
                <a:spcPts val="0"/>
              </a:spcBef>
              <a:spcAft>
                <a:spcPts val="0"/>
              </a:spcAft>
              <a:buSzPts val="1200"/>
              <a:buNone/>
            </a:pPr>
            <a:r>
              <a:rPr lang="en-US"/>
              <a:t>Free-Space Management (Cont.)</a:t>
            </a:r>
            <a:endParaRPr/>
          </a:p>
        </p:txBody>
      </p:sp>
      <p:sp>
        <p:nvSpPr>
          <p:cNvPr id="278" name="Google Shape;278;g11d9bd6addb_0_180"/>
          <p:cNvSpPr txBox="1"/>
          <p:nvPr>
            <p:ph idx="1" type="body"/>
          </p:nvPr>
        </p:nvSpPr>
        <p:spPr>
          <a:xfrm>
            <a:off x="955793" y="925116"/>
            <a:ext cx="9753600" cy="3397800"/>
          </a:xfrm>
          <a:prstGeom prst="rect">
            <a:avLst/>
          </a:prstGeom>
          <a:noFill/>
          <a:ln>
            <a:noFill/>
          </a:ln>
        </p:spPr>
        <p:txBody>
          <a:bodyPr anchorCtr="0" anchor="t" bIns="55025" lIns="110050" spcFirstLastPara="1" rIns="110050" wrap="square" tIns="55025">
            <a:noAutofit/>
          </a:bodyPr>
          <a:lstStyle/>
          <a:p>
            <a:pPr indent="-406400" lvl="0" marL="406400" rtl="0" algn="l">
              <a:lnSpc>
                <a:spcPct val="90000"/>
              </a:lnSpc>
              <a:spcBef>
                <a:spcPts val="0"/>
              </a:spcBef>
              <a:spcAft>
                <a:spcPts val="0"/>
              </a:spcAft>
              <a:buSzPts val="1400"/>
              <a:buChar char="●"/>
            </a:pPr>
            <a:r>
              <a:rPr lang="en-US"/>
              <a:t>Bit map requires extra space</a:t>
            </a:r>
            <a:endParaRPr/>
          </a:p>
          <a:p>
            <a:pPr indent="-342900" lvl="1" marL="889000" rtl="0" algn="l">
              <a:lnSpc>
                <a:spcPct val="90000"/>
              </a:lnSpc>
              <a:spcBef>
                <a:spcPts val="500"/>
              </a:spcBef>
              <a:spcAft>
                <a:spcPts val="0"/>
              </a:spcAft>
              <a:buSzPts val="1200"/>
              <a:buChar char="●"/>
            </a:pPr>
            <a:r>
              <a:rPr lang="en-US"/>
              <a:t>Example:</a:t>
            </a:r>
            <a:endParaRPr/>
          </a:p>
          <a:p>
            <a:pPr indent="-406400" lvl="0" marL="406400" rtl="0" algn="l">
              <a:lnSpc>
                <a:spcPct val="90000"/>
              </a:lnSpc>
              <a:spcBef>
                <a:spcPts val="500"/>
              </a:spcBef>
              <a:spcAft>
                <a:spcPts val="0"/>
              </a:spcAft>
              <a:buSzPts val="1400"/>
              <a:buFont typeface="Arial"/>
              <a:buNone/>
            </a:pPr>
            <a:r>
              <a:rPr lang="en-US"/>
              <a:t>		block size = 4KB =  2</a:t>
            </a:r>
            <a:r>
              <a:rPr baseline="30000" lang="en-US"/>
              <a:t>12</a:t>
            </a:r>
            <a:r>
              <a:rPr lang="en-US"/>
              <a:t> bytes</a:t>
            </a:r>
            <a:endParaRPr/>
          </a:p>
          <a:p>
            <a:pPr indent="-406400" lvl="0" marL="406400" rtl="0" algn="l">
              <a:lnSpc>
                <a:spcPct val="90000"/>
              </a:lnSpc>
              <a:spcBef>
                <a:spcPts val="500"/>
              </a:spcBef>
              <a:spcAft>
                <a:spcPts val="0"/>
              </a:spcAft>
              <a:buSzPts val="1400"/>
              <a:buFont typeface="Arial"/>
              <a:buNone/>
            </a:pPr>
            <a:r>
              <a:rPr lang="en-US"/>
              <a:t>		disk size = 2</a:t>
            </a:r>
            <a:r>
              <a:rPr baseline="30000" lang="en-US"/>
              <a:t>40</a:t>
            </a:r>
            <a:r>
              <a:rPr lang="en-US"/>
              <a:t> bytes (1 terabyte)</a:t>
            </a:r>
            <a:endParaRPr/>
          </a:p>
          <a:p>
            <a:pPr indent="-406400" lvl="0" marL="406400" rtl="0" algn="l">
              <a:lnSpc>
                <a:spcPct val="90000"/>
              </a:lnSpc>
              <a:spcBef>
                <a:spcPts val="500"/>
              </a:spcBef>
              <a:spcAft>
                <a:spcPts val="0"/>
              </a:spcAft>
              <a:buSzPts val="1400"/>
              <a:buFont typeface="Arial"/>
              <a:buNone/>
            </a:pPr>
            <a:r>
              <a:rPr lang="en-US"/>
              <a:t>		</a:t>
            </a:r>
            <a:r>
              <a:rPr i="1" lang="en-US"/>
              <a:t>n</a:t>
            </a:r>
            <a:r>
              <a:rPr lang="en-US"/>
              <a:t> = 2</a:t>
            </a:r>
            <a:r>
              <a:rPr baseline="30000" lang="en-US"/>
              <a:t>40</a:t>
            </a:r>
            <a:r>
              <a:rPr lang="en-US"/>
              <a:t>/2</a:t>
            </a:r>
            <a:r>
              <a:rPr baseline="30000" lang="en-US"/>
              <a:t>12</a:t>
            </a:r>
            <a:r>
              <a:rPr lang="en-US"/>
              <a:t> = 2</a:t>
            </a:r>
            <a:r>
              <a:rPr baseline="30000" lang="en-US"/>
              <a:t>28</a:t>
            </a:r>
            <a:r>
              <a:rPr lang="en-US"/>
              <a:t> bits (or 256 MB)</a:t>
            </a:r>
            <a:endParaRPr/>
          </a:p>
          <a:p>
            <a:pPr indent="-406400" lvl="0" marL="406400" rtl="0" algn="l">
              <a:lnSpc>
                <a:spcPct val="90000"/>
              </a:lnSpc>
              <a:spcBef>
                <a:spcPts val="500"/>
              </a:spcBef>
              <a:spcAft>
                <a:spcPts val="0"/>
              </a:spcAft>
              <a:buSzPts val="1400"/>
              <a:buFont typeface="Arial"/>
              <a:buNone/>
            </a:pPr>
            <a:r>
              <a:rPr lang="en-US"/>
              <a:t>		if clusters of 4 blocks -&gt; 64MB of memory</a:t>
            </a:r>
            <a:endParaRPr/>
          </a:p>
          <a:p>
            <a:pPr indent="-406400" lvl="0" marL="406400" rtl="0" algn="l">
              <a:lnSpc>
                <a:spcPct val="90000"/>
              </a:lnSpc>
              <a:spcBef>
                <a:spcPts val="400"/>
              </a:spcBef>
              <a:spcAft>
                <a:spcPts val="0"/>
              </a:spcAft>
              <a:buSzPts val="1000"/>
              <a:buFont typeface="Arial"/>
              <a:buNone/>
            </a:pPr>
            <a:r>
              <a:t/>
            </a:r>
            <a:endParaRPr sz="1100"/>
          </a:p>
          <a:p>
            <a:pPr indent="-406400" lvl="0" marL="406400" rtl="0" algn="l">
              <a:lnSpc>
                <a:spcPct val="90000"/>
              </a:lnSpc>
              <a:spcBef>
                <a:spcPts val="500"/>
              </a:spcBef>
              <a:spcAft>
                <a:spcPts val="0"/>
              </a:spcAft>
              <a:buSzPts val="1400"/>
              <a:buChar char="●"/>
            </a:pPr>
            <a:r>
              <a:rPr lang="en-US"/>
              <a:t>Easy to get contiguous files</a:t>
            </a:r>
            <a:endParaRPr/>
          </a:p>
          <a:p>
            <a:pPr indent="-406400" lvl="0" marL="406400" rtl="0" algn="l">
              <a:lnSpc>
                <a:spcPct val="90000"/>
              </a:lnSpc>
              <a:spcBef>
                <a:spcPts val="300"/>
              </a:spcBef>
              <a:spcAft>
                <a:spcPts val="0"/>
              </a:spcAft>
              <a:buSzPts val="800"/>
              <a:buFont typeface="Arial"/>
              <a:buNone/>
            </a:pPr>
            <a:r>
              <a:rPr lang="en-US" sz="900"/>
              <a:t> </a:t>
            </a:r>
            <a:endParaRPr/>
          </a:p>
          <a:p>
            <a:pPr indent="-406400" lvl="0" marL="406400" rtl="0" algn="l">
              <a:lnSpc>
                <a:spcPct val="90000"/>
              </a:lnSpc>
              <a:spcBef>
                <a:spcPts val="500"/>
              </a:spcBef>
              <a:spcAft>
                <a:spcPts val="0"/>
              </a:spcAft>
              <a:buSzPts val="1400"/>
              <a:buChar char="●"/>
            </a:pPr>
            <a:r>
              <a:rPr lang="en-US"/>
              <a:t>Linked list (free list)</a:t>
            </a:r>
            <a:endParaRPr/>
          </a:p>
          <a:p>
            <a:pPr indent="-342900" lvl="1" marL="889000" rtl="0" algn="l">
              <a:lnSpc>
                <a:spcPct val="90000"/>
              </a:lnSpc>
              <a:spcBef>
                <a:spcPts val="500"/>
              </a:spcBef>
              <a:spcAft>
                <a:spcPts val="0"/>
              </a:spcAft>
              <a:buSzPts val="1200"/>
              <a:buChar char="●"/>
            </a:pPr>
            <a:r>
              <a:rPr lang="en-US"/>
              <a:t>Cannot get contiguous space easily</a:t>
            </a:r>
            <a:endParaRPr/>
          </a:p>
          <a:p>
            <a:pPr indent="-342900" lvl="1" marL="889000" rtl="0" algn="l">
              <a:lnSpc>
                <a:spcPct val="90000"/>
              </a:lnSpc>
              <a:spcBef>
                <a:spcPts val="500"/>
              </a:spcBef>
              <a:spcAft>
                <a:spcPts val="0"/>
              </a:spcAft>
              <a:buSzPts val="1200"/>
              <a:buChar char="●"/>
            </a:pPr>
            <a:r>
              <a:rPr lang="en-US"/>
              <a:t>No waste of space</a:t>
            </a:r>
            <a:endParaRPr/>
          </a:p>
          <a:p>
            <a:pPr indent="-342900" lvl="1" marL="889000" rtl="0" algn="l">
              <a:lnSpc>
                <a:spcPct val="90000"/>
              </a:lnSpc>
              <a:spcBef>
                <a:spcPts val="500"/>
              </a:spcBef>
              <a:spcAft>
                <a:spcPts val="0"/>
              </a:spcAft>
              <a:buSzPts val="1200"/>
              <a:buChar char="●"/>
            </a:pPr>
            <a:r>
              <a:rPr lang="en-US"/>
              <a:t>No need to traverse the entire list (if # free blocks recorded)</a:t>
            </a:r>
            <a:endParaRPr/>
          </a:p>
          <a:p>
            <a:pPr indent="-292100" lvl="1" marL="889000" rtl="0" algn="l">
              <a:lnSpc>
                <a:spcPct val="90000"/>
              </a:lnSpc>
              <a:spcBef>
                <a:spcPts val="300"/>
              </a:spcBef>
              <a:spcAft>
                <a:spcPts val="0"/>
              </a:spcAft>
              <a:buSzPts val="700"/>
              <a:buNone/>
            </a:pPr>
            <a:r>
              <a:t/>
            </a:r>
            <a:endParaRPr sz="9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11d9bd6addb_0_241"/>
          <p:cNvSpPr txBox="1"/>
          <p:nvPr>
            <p:ph type="title"/>
          </p:nvPr>
        </p:nvSpPr>
        <p:spPr>
          <a:xfrm>
            <a:off x="1205089" y="277416"/>
            <a:ext cx="10377300" cy="576300"/>
          </a:xfrm>
          <a:prstGeom prst="rect">
            <a:avLst/>
          </a:prstGeom>
          <a:noFill/>
          <a:ln>
            <a:noFill/>
          </a:ln>
        </p:spPr>
        <p:txBody>
          <a:bodyPr anchorCtr="0" anchor="b" bIns="55025" lIns="110050" spcFirstLastPara="1" rIns="110050" wrap="square" tIns="55025">
            <a:noAutofit/>
          </a:bodyPr>
          <a:lstStyle/>
          <a:p>
            <a:pPr indent="0" lvl="0" marL="0" rtl="0" algn="ctr">
              <a:lnSpc>
                <a:spcPct val="100000"/>
              </a:lnSpc>
              <a:spcBef>
                <a:spcPts val="0"/>
              </a:spcBef>
              <a:spcAft>
                <a:spcPts val="0"/>
              </a:spcAft>
              <a:buSzPts val="1200"/>
              <a:buNone/>
            </a:pPr>
            <a:r>
              <a:rPr lang="en-US"/>
              <a:t>Linked Free Space List on Disk</a:t>
            </a:r>
            <a:endParaRPr sz="2900"/>
          </a:p>
        </p:txBody>
      </p:sp>
      <p:pic>
        <p:nvPicPr>
          <p:cNvPr descr="11" id="285" name="Google Shape;285;g11d9bd6addb_0_241"/>
          <p:cNvPicPr preferRelativeResize="0"/>
          <p:nvPr/>
        </p:nvPicPr>
        <p:blipFill rotWithShape="1">
          <a:blip r:embed="rId3">
            <a:alphaModFix/>
          </a:blip>
          <a:srcRect b="0" l="0" r="0" t="0"/>
          <a:stretch/>
        </p:blipFill>
        <p:spPr>
          <a:xfrm>
            <a:off x="2815167" y="963216"/>
            <a:ext cx="6086122" cy="534828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title"/>
          </p:nvPr>
        </p:nvSpPr>
        <p:spPr>
          <a:xfrm>
            <a:off x="838200" y="31750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File System Implementation</a:t>
            </a:r>
            <a:endParaRPr/>
          </a:p>
        </p:txBody>
      </p:sp>
      <p:sp>
        <p:nvSpPr>
          <p:cNvPr id="150" name="Google Shape;150;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424E"/>
              </a:buClr>
              <a:buSzPts val="2800"/>
              <a:buChar char="•"/>
            </a:pPr>
            <a:r>
              <a:rPr b="0" i="0" lang="en-US">
                <a:solidFill>
                  <a:srgbClr val="40424E"/>
                </a:solidFill>
                <a:latin typeface="Arial"/>
                <a:ea typeface="Arial"/>
                <a:cs typeface="Arial"/>
                <a:sym typeface="Arial"/>
              </a:rPr>
              <a:t>A file is a collection of related information. </a:t>
            </a:r>
            <a:endParaRPr/>
          </a:p>
          <a:p>
            <a:pPr indent="-228600" lvl="0" marL="228600" rtl="0" algn="l">
              <a:lnSpc>
                <a:spcPct val="90000"/>
              </a:lnSpc>
              <a:spcBef>
                <a:spcPts val="1000"/>
              </a:spcBef>
              <a:spcAft>
                <a:spcPts val="0"/>
              </a:spcAft>
              <a:buClr>
                <a:srgbClr val="40424E"/>
              </a:buClr>
              <a:buSzPts val="2800"/>
              <a:buChar char="•"/>
            </a:pPr>
            <a:r>
              <a:rPr b="0" i="0" lang="en-US">
                <a:solidFill>
                  <a:srgbClr val="40424E"/>
                </a:solidFill>
                <a:latin typeface="Arial"/>
                <a:ea typeface="Arial"/>
                <a:cs typeface="Arial"/>
                <a:sym typeface="Arial"/>
              </a:rPr>
              <a:t>The file system resides on secondary storage and provides efficient and convenient access to the disk by allowing data to be stored, located, and retrieved.</a:t>
            </a:r>
            <a:endParaRPr/>
          </a:p>
          <a:p>
            <a:pPr indent="-228600" lvl="0" marL="228600" rtl="0" algn="l">
              <a:lnSpc>
                <a:spcPct val="90000"/>
              </a:lnSpc>
              <a:spcBef>
                <a:spcPts val="1000"/>
              </a:spcBef>
              <a:spcAft>
                <a:spcPts val="0"/>
              </a:spcAft>
              <a:buClr>
                <a:srgbClr val="40424E"/>
              </a:buClr>
              <a:buSzPts val="2800"/>
              <a:buChar char="•"/>
            </a:pPr>
            <a:r>
              <a:rPr b="1" i="0" lang="en-US">
                <a:solidFill>
                  <a:srgbClr val="40424E"/>
                </a:solidFill>
                <a:latin typeface="Arial"/>
                <a:ea typeface="Arial"/>
                <a:cs typeface="Arial"/>
                <a:sym typeface="Arial"/>
              </a:rPr>
              <a:t>File system organized in many layers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11d9bd6addb_0_302"/>
          <p:cNvSpPr txBox="1"/>
          <p:nvPr>
            <p:ph type="title"/>
          </p:nvPr>
        </p:nvSpPr>
        <p:spPr>
          <a:xfrm>
            <a:off x="609600" y="277416"/>
            <a:ext cx="10972800" cy="576300"/>
          </a:xfrm>
          <a:prstGeom prst="rect">
            <a:avLst/>
          </a:prstGeom>
          <a:noFill/>
          <a:ln>
            <a:noFill/>
          </a:ln>
        </p:spPr>
        <p:txBody>
          <a:bodyPr anchorCtr="0" anchor="b" bIns="55025" lIns="110050" spcFirstLastPara="1" rIns="110050" wrap="square" tIns="55025">
            <a:noAutofit/>
          </a:bodyPr>
          <a:lstStyle/>
          <a:p>
            <a:pPr indent="0" lvl="0" marL="0" rtl="0" algn="ctr">
              <a:lnSpc>
                <a:spcPct val="100000"/>
              </a:lnSpc>
              <a:spcBef>
                <a:spcPts val="0"/>
              </a:spcBef>
              <a:spcAft>
                <a:spcPts val="0"/>
              </a:spcAft>
              <a:buSzPts val="1200"/>
              <a:buNone/>
            </a:pPr>
            <a:r>
              <a:t/>
            </a:r>
            <a:endParaRPr/>
          </a:p>
        </p:txBody>
      </p:sp>
      <p:sp>
        <p:nvSpPr>
          <p:cNvPr id="292" name="Google Shape;292;g11d9bd6addb_0_302"/>
          <p:cNvSpPr txBox="1"/>
          <p:nvPr/>
        </p:nvSpPr>
        <p:spPr>
          <a:xfrm>
            <a:off x="1291075" y="1255525"/>
            <a:ext cx="8738400" cy="2927100"/>
          </a:xfrm>
          <a:prstGeom prst="rect">
            <a:avLst/>
          </a:prstGeom>
          <a:noFill/>
          <a:ln>
            <a:noFill/>
          </a:ln>
        </p:spPr>
        <p:txBody>
          <a:bodyPr anchorCtr="0" anchor="t" bIns="91425" lIns="91425" spcFirstLastPara="1" rIns="91425" wrap="square" tIns="91425">
            <a:spAutoFit/>
          </a:bodyPr>
          <a:lstStyle/>
          <a:p>
            <a:pPr indent="0" lvl="0" marL="457200" marR="0" rtl="0" algn="l">
              <a:lnSpc>
                <a:spcPct val="158000"/>
              </a:lnSpc>
              <a:spcBef>
                <a:spcPts val="0"/>
              </a:spcBef>
              <a:spcAft>
                <a:spcPts val="3600"/>
              </a:spcAft>
              <a:buClr>
                <a:srgbClr val="000000"/>
              </a:buClr>
              <a:buSzPts val="1700"/>
              <a:buFont typeface="Arial"/>
              <a:buNone/>
            </a:pPr>
            <a:r>
              <a:rPr b="1" i="0" lang="en-US" sz="1700" u="none" cap="none" strike="noStrike">
                <a:solidFill>
                  <a:srgbClr val="273239"/>
                </a:solidFill>
                <a:highlight>
                  <a:srgbClr val="FFFFFF"/>
                </a:highlight>
                <a:latin typeface="Arial"/>
                <a:ea typeface="Arial"/>
                <a:cs typeface="Arial"/>
                <a:sym typeface="Arial"/>
              </a:rPr>
              <a:t>3 Grouping –</a:t>
            </a:r>
            <a:br>
              <a:rPr b="1" i="0" lang="en-US" sz="1700" u="none" cap="none" strike="noStrike">
                <a:solidFill>
                  <a:srgbClr val="273239"/>
                </a:solidFill>
                <a:highlight>
                  <a:srgbClr val="FFFFFF"/>
                </a:highlight>
                <a:latin typeface="Arial"/>
                <a:ea typeface="Arial"/>
                <a:cs typeface="Arial"/>
                <a:sym typeface="Arial"/>
              </a:rPr>
            </a:br>
            <a:r>
              <a:rPr b="0" i="0" lang="en-US" sz="1700" u="none" cap="none" strike="noStrike">
                <a:solidFill>
                  <a:srgbClr val="273239"/>
                </a:solidFill>
                <a:highlight>
                  <a:srgbClr val="FFFFFF"/>
                </a:highlight>
                <a:latin typeface="Arial"/>
                <a:ea typeface="Arial"/>
                <a:cs typeface="Arial"/>
                <a:sym typeface="Arial"/>
              </a:rPr>
              <a:t>This approach stores the address of the free blocks in the first free block. The first free block stores the address of some, say n free blocks. Out of these n blocks, the first n-1 blocks are actually free and the last block contains the address of next free n blocks.</a:t>
            </a:r>
            <a:br>
              <a:rPr b="0" i="0" lang="en-US" sz="1700" u="none" cap="none" strike="noStrike">
                <a:solidFill>
                  <a:srgbClr val="273239"/>
                </a:solidFill>
                <a:highlight>
                  <a:srgbClr val="FFFFFF"/>
                </a:highlight>
                <a:latin typeface="Arial"/>
                <a:ea typeface="Arial"/>
                <a:cs typeface="Arial"/>
                <a:sym typeface="Arial"/>
              </a:rPr>
            </a:br>
            <a:r>
              <a:rPr b="0" i="0" lang="en-US" sz="1700" u="none" cap="none" strike="noStrike">
                <a:solidFill>
                  <a:srgbClr val="273239"/>
                </a:solidFill>
                <a:highlight>
                  <a:srgbClr val="FFFFFF"/>
                </a:highlight>
                <a:latin typeface="Arial"/>
                <a:ea typeface="Arial"/>
                <a:cs typeface="Arial"/>
                <a:sym typeface="Arial"/>
              </a:rPr>
              <a:t>An </a:t>
            </a:r>
            <a:r>
              <a:rPr b="1" i="0" lang="en-US" sz="1700" u="none" cap="none" strike="noStrike">
                <a:solidFill>
                  <a:srgbClr val="273239"/>
                </a:solidFill>
                <a:highlight>
                  <a:srgbClr val="FFFFFF"/>
                </a:highlight>
                <a:latin typeface="Arial"/>
                <a:ea typeface="Arial"/>
                <a:cs typeface="Arial"/>
                <a:sym typeface="Arial"/>
              </a:rPr>
              <a:t>advantage</a:t>
            </a:r>
            <a:r>
              <a:rPr b="0" i="0" lang="en-US" sz="1700" u="none" cap="none" strike="noStrike">
                <a:solidFill>
                  <a:srgbClr val="273239"/>
                </a:solidFill>
                <a:highlight>
                  <a:srgbClr val="FFFFFF"/>
                </a:highlight>
                <a:latin typeface="Arial"/>
                <a:ea typeface="Arial"/>
                <a:cs typeface="Arial"/>
                <a:sym typeface="Arial"/>
              </a:rPr>
              <a:t> of this approach is that the addresses of a group of free disk blocks can be found easily.</a:t>
            </a:r>
            <a:endParaRPr b="0" i="0" sz="1700" u="none" cap="none" strike="noStrike">
              <a:solidFill>
                <a:srgbClr val="273239"/>
              </a:solidFill>
              <a:highlight>
                <a:srgbClr val="FFFFFF"/>
              </a:highlight>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Thankyou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Layered File System</a:t>
            </a:r>
            <a:endParaRPr/>
          </a:p>
        </p:txBody>
      </p:sp>
      <p:pic>
        <p:nvPicPr>
          <p:cNvPr id="157" name="Google Shape;157;p3"/>
          <p:cNvPicPr preferRelativeResize="0"/>
          <p:nvPr/>
        </p:nvPicPr>
        <p:blipFill rotWithShape="1">
          <a:blip r:embed="rId3">
            <a:alphaModFix/>
          </a:blip>
          <a:srcRect b="0" l="0" r="0" t="0"/>
          <a:stretch/>
        </p:blipFill>
        <p:spPr>
          <a:xfrm>
            <a:off x="4612481" y="1790700"/>
            <a:ext cx="3388519" cy="4533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11d9bd6addb_0_0"/>
          <p:cNvSpPr txBox="1"/>
          <p:nvPr>
            <p:ph idx="1" type="body"/>
          </p:nvPr>
        </p:nvSpPr>
        <p:spPr>
          <a:xfrm>
            <a:off x="0" y="0"/>
            <a:ext cx="12336300" cy="6187800"/>
          </a:xfrm>
          <a:prstGeom prst="rect">
            <a:avLst/>
          </a:prstGeom>
          <a:noFill/>
          <a:ln>
            <a:noFill/>
          </a:ln>
        </p:spPr>
        <p:txBody>
          <a:bodyPr anchorCtr="0" anchor="t" bIns="45700" lIns="91425" spcFirstLastPara="1" rIns="91425" wrap="square" tIns="45700">
            <a:noAutofit/>
          </a:bodyPr>
          <a:lstStyle/>
          <a:p>
            <a:pPr indent="-349250" lvl="0" marL="685800" rtl="0" algn="l">
              <a:lnSpc>
                <a:spcPct val="158000"/>
              </a:lnSpc>
              <a:spcBef>
                <a:spcPts val="0"/>
              </a:spcBef>
              <a:spcAft>
                <a:spcPts val="0"/>
              </a:spcAft>
              <a:buClr>
                <a:srgbClr val="273239"/>
              </a:buClr>
              <a:buSzPts val="1900"/>
              <a:buChar char="●"/>
            </a:pPr>
            <a:r>
              <a:rPr b="1" lang="en-US" sz="1900">
                <a:solidFill>
                  <a:srgbClr val="273239"/>
                </a:solidFill>
                <a:highlight>
                  <a:srgbClr val="FFFFFF"/>
                </a:highlight>
                <a:latin typeface="Arial"/>
                <a:ea typeface="Arial"/>
                <a:cs typeface="Arial"/>
                <a:sym typeface="Arial"/>
              </a:rPr>
              <a:t>I/O Control level –</a:t>
            </a:r>
            <a:br>
              <a:rPr b="1" lang="en-US" sz="1900">
                <a:solidFill>
                  <a:srgbClr val="273239"/>
                </a:solidFill>
                <a:highlight>
                  <a:srgbClr val="FFFFFF"/>
                </a:highlight>
                <a:latin typeface="Arial"/>
                <a:ea typeface="Arial"/>
                <a:cs typeface="Arial"/>
                <a:sym typeface="Arial"/>
              </a:rPr>
            </a:br>
            <a:r>
              <a:rPr lang="en-US" sz="1900">
                <a:solidFill>
                  <a:srgbClr val="273239"/>
                </a:solidFill>
                <a:highlight>
                  <a:srgbClr val="FFFFFF"/>
                </a:highlight>
                <a:latin typeface="Arial"/>
                <a:ea typeface="Arial"/>
                <a:cs typeface="Arial"/>
                <a:sym typeface="Arial"/>
              </a:rPr>
              <a:t>Device drivers acts as interface between devices and Os, they help to transfer data between disk and main memory. It takes block number a input and as output it gives low level hardware specific instruction.</a:t>
            </a:r>
            <a:endParaRPr sz="1900">
              <a:solidFill>
                <a:srgbClr val="273239"/>
              </a:solidFill>
              <a:highlight>
                <a:srgbClr val="FFFFFF"/>
              </a:highlight>
              <a:latin typeface="Arial"/>
              <a:ea typeface="Arial"/>
              <a:cs typeface="Arial"/>
              <a:sym typeface="Arial"/>
            </a:endParaRPr>
          </a:p>
          <a:p>
            <a:pPr indent="-349250" lvl="0" marL="685800" rtl="0" algn="l">
              <a:lnSpc>
                <a:spcPct val="158000"/>
              </a:lnSpc>
              <a:spcBef>
                <a:spcPts val="0"/>
              </a:spcBef>
              <a:spcAft>
                <a:spcPts val="0"/>
              </a:spcAft>
              <a:buClr>
                <a:srgbClr val="273239"/>
              </a:buClr>
              <a:buSzPts val="1900"/>
              <a:buChar char="●"/>
            </a:pPr>
            <a:r>
              <a:rPr b="1" lang="en-US" sz="1900">
                <a:solidFill>
                  <a:srgbClr val="273239"/>
                </a:solidFill>
                <a:highlight>
                  <a:srgbClr val="FFFFFF"/>
                </a:highlight>
                <a:latin typeface="Arial"/>
                <a:ea typeface="Arial"/>
                <a:cs typeface="Arial"/>
                <a:sym typeface="Arial"/>
              </a:rPr>
              <a:t>Basic file system –</a:t>
            </a:r>
            <a:br>
              <a:rPr b="1" lang="en-US" sz="1900">
                <a:solidFill>
                  <a:srgbClr val="273239"/>
                </a:solidFill>
                <a:highlight>
                  <a:srgbClr val="FFFFFF"/>
                </a:highlight>
                <a:latin typeface="Arial"/>
                <a:ea typeface="Arial"/>
                <a:cs typeface="Arial"/>
                <a:sym typeface="Arial"/>
              </a:rPr>
            </a:br>
            <a:r>
              <a:rPr lang="en-US" sz="1900">
                <a:solidFill>
                  <a:srgbClr val="273239"/>
                </a:solidFill>
                <a:highlight>
                  <a:srgbClr val="FFFFFF"/>
                </a:highlight>
                <a:latin typeface="Arial"/>
                <a:ea typeface="Arial"/>
                <a:cs typeface="Arial"/>
                <a:sym typeface="Arial"/>
              </a:rPr>
              <a:t>It Issues general commands to device driver to read and write physical blocks on disk.It manages the memory buffers and caches. A block in buffer can hold the contents of the disk block and cache stores frequently used file system metadata.</a:t>
            </a:r>
            <a:endParaRPr sz="1900">
              <a:solidFill>
                <a:srgbClr val="273239"/>
              </a:solidFill>
              <a:highlight>
                <a:srgbClr val="FFFFFF"/>
              </a:highlight>
              <a:latin typeface="Arial"/>
              <a:ea typeface="Arial"/>
              <a:cs typeface="Arial"/>
              <a:sym typeface="Arial"/>
            </a:endParaRPr>
          </a:p>
          <a:p>
            <a:pPr indent="-349250" lvl="0" marL="685800" rtl="0" algn="l">
              <a:lnSpc>
                <a:spcPct val="158000"/>
              </a:lnSpc>
              <a:spcBef>
                <a:spcPts val="0"/>
              </a:spcBef>
              <a:spcAft>
                <a:spcPts val="0"/>
              </a:spcAft>
              <a:buClr>
                <a:srgbClr val="273239"/>
              </a:buClr>
              <a:buSzPts val="1900"/>
              <a:buChar char="●"/>
            </a:pPr>
            <a:r>
              <a:rPr b="1" lang="en-US" sz="1900">
                <a:solidFill>
                  <a:srgbClr val="273239"/>
                </a:solidFill>
                <a:highlight>
                  <a:srgbClr val="FFFFFF"/>
                </a:highlight>
                <a:latin typeface="Arial"/>
                <a:ea typeface="Arial"/>
                <a:cs typeface="Arial"/>
                <a:sym typeface="Arial"/>
              </a:rPr>
              <a:t>File organization Module –</a:t>
            </a:r>
            <a:br>
              <a:rPr b="1" lang="en-US" sz="1900">
                <a:solidFill>
                  <a:srgbClr val="273239"/>
                </a:solidFill>
                <a:highlight>
                  <a:srgbClr val="FFFFFF"/>
                </a:highlight>
                <a:latin typeface="Arial"/>
                <a:ea typeface="Arial"/>
                <a:cs typeface="Arial"/>
                <a:sym typeface="Arial"/>
              </a:rPr>
            </a:br>
            <a:r>
              <a:rPr lang="en-US" sz="1900">
                <a:solidFill>
                  <a:srgbClr val="273239"/>
                </a:solidFill>
                <a:highlight>
                  <a:srgbClr val="FFFFFF"/>
                </a:highlight>
                <a:latin typeface="Arial"/>
                <a:ea typeface="Arial"/>
                <a:cs typeface="Arial"/>
                <a:sym typeface="Arial"/>
              </a:rPr>
              <a:t>It has information about files, location of files and their logical and physical blocks.Physical blocks do not match with logical numbers of logical block numbered from 0 to N. It also has a free space which tracks unallocated blocks.</a:t>
            </a:r>
            <a:endParaRPr sz="1900">
              <a:solidFill>
                <a:srgbClr val="273239"/>
              </a:solidFill>
              <a:highlight>
                <a:srgbClr val="FFFFFF"/>
              </a:highlight>
              <a:latin typeface="Arial"/>
              <a:ea typeface="Arial"/>
              <a:cs typeface="Arial"/>
              <a:sym typeface="Arial"/>
            </a:endParaRPr>
          </a:p>
          <a:p>
            <a:pPr indent="-349250" lvl="0" marL="685800" rtl="0" algn="l">
              <a:lnSpc>
                <a:spcPct val="158000"/>
              </a:lnSpc>
              <a:spcBef>
                <a:spcPts val="0"/>
              </a:spcBef>
              <a:spcAft>
                <a:spcPts val="0"/>
              </a:spcAft>
              <a:buClr>
                <a:srgbClr val="273239"/>
              </a:buClr>
              <a:buSzPts val="1900"/>
              <a:buChar char="●"/>
            </a:pPr>
            <a:r>
              <a:rPr b="1" lang="en-US" sz="1900">
                <a:solidFill>
                  <a:srgbClr val="273239"/>
                </a:solidFill>
                <a:highlight>
                  <a:srgbClr val="FFFFFF"/>
                </a:highlight>
                <a:latin typeface="Arial"/>
                <a:ea typeface="Arial"/>
                <a:cs typeface="Arial"/>
                <a:sym typeface="Arial"/>
              </a:rPr>
              <a:t>Logical file system –</a:t>
            </a:r>
            <a:br>
              <a:rPr b="1" lang="en-US" sz="1900">
                <a:solidFill>
                  <a:srgbClr val="273239"/>
                </a:solidFill>
                <a:highlight>
                  <a:srgbClr val="FFFFFF"/>
                </a:highlight>
                <a:latin typeface="Arial"/>
                <a:ea typeface="Arial"/>
                <a:cs typeface="Arial"/>
                <a:sym typeface="Arial"/>
              </a:rPr>
            </a:br>
            <a:r>
              <a:rPr lang="en-US" sz="1900">
                <a:solidFill>
                  <a:srgbClr val="273239"/>
                </a:solidFill>
                <a:highlight>
                  <a:srgbClr val="FFFFFF"/>
                </a:highlight>
                <a:latin typeface="Arial"/>
                <a:ea typeface="Arial"/>
                <a:cs typeface="Arial"/>
                <a:sym typeface="Arial"/>
              </a:rPr>
              <a:t>It manages metadata information about a file i.e includes all details about a file except the actual contents of file. It also maintains via file control blocks. File control block (FCB) has information about a file – owner, size, permissions, location of file contents.</a:t>
            </a:r>
            <a:endParaRPr sz="1900">
              <a:solidFill>
                <a:srgbClr val="273239"/>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424E"/>
              </a:buClr>
              <a:buSzPts val="3500"/>
              <a:buFont typeface="Arial"/>
              <a:buNone/>
            </a:pPr>
            <a:r>
              <a:rPr i="0" lang="en-US" sz="3500">
                <a:solidFill>
                  <a:srgbClr val="40424E"/>
                </a:solidFill>
                <a:latin typeface="Arial"/>
                <a:ea typeface="Arial"/>
                <a:cs typeface="Arial"/>
                <a:sym typeface="Arial"/>
              </a:rPr>
              <a:t>We can implement file system by using two types data structures :</a:t>
            </a:r>
            <a:endParaRPr sz="3500"/>
          </a:p>
        </p:txBody>
      </p:sp>
      <p:sp>
        <p:nvSpPr>
          <p:cNvPr id="169" name="Google Shape;169;p4"/>
          <p:cNvSpPr txBox="1"/>
          <p:nvPr>
            <p:ph idx="1" type="body"/>
          </p:nvPr>
        </p:nvSpPr>
        <p:spPr>
          <a:xfrm>
            <a:off x="838200" y="1825625"/>
            <a:ext cx="110154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40424E"/>
              </a:buClr>
              <a:buSzPts val="2000"/>
              <a:buChar char="•"/>
            </a:pPr>
            <a:r>
              <a:rPr b="1" i="0" lang="en-US" sz="2000">
                <a:solidFill>
                  <a:srgbClr val="40424E"/>
                </a:solidFill>
                <a:latin typeface="Arial"/>
                <a:ea typeface="Arial"/>
                <a:cs typeface="Arial"/>
                <a:sym typeface="Arial"/>
              </a:rPr>
              <a:t>1. On-disk Structures –</a:t>
            </a:r>
            <a:br>
              <a:rPr b="0" i="0" lang="en-US" sz="2000">
                <a:solidFill>
                  <a:srgbClr val="40424E"/>
                </a:solidFill>
                <a:latin typeface="Arial"/>
                <a:ea typeface="Arial"/>
                <a:cs typeface="Arial"/>
                <a:sym typeface="Arial"/>
              </a:rPr>
            </a:br>
            <a:r>
              <a:rPr b="0" i="0" lang="en-US" sz="2000">
                <a:solidFill>
                  <a:srgbClr val="40424E"/>
                </a:solidFill>
                <a:latin typeface="Arial"/>
                <a:ea typeface="Arial"/>
                <a:cs typeface="Arial"/>
                <a:sym typeface="Arial"/>
              </a:rPr>
              <a:t>Generally they contain information about total number of disk blocks, free disk blocks, location of them and etc. Below given are different on-disk structures :</a:t>
            </a:r>
            <a:endParaRPr/>
          </a:p>
          <a:p>
            <a:pPr indent="-285750" lvl="1" marL="742950" rtl="0" algn="l">
              <a:lnSpc>
                <a:spcPct val="90000"/>
              </a:lnSpc>
              <a:spcBef>
                <a:spcPts val="500"/>
              </a:spcBef>
              <a:spcAft>
                <a:spcPts val="0"/>
              </a:spcAft>
              <a:buClr>
                <a:srgbClr val="40424E"/>
              </a:buClr>
              <a:buSzPts val="2000"/>
              <a:buFont typeface="Calibri"/>
              <a:buAutoNum type="arabicPeriod"/>
            </a:pPr>
            <a:r>
              <a:rPr b="1" i="0" lang="en-US" sz="2000">
                <a:solidFill>
                  <a:srgbClr val="40424E"/>
                </a:solidFill>
                <a:latin typeface="Arial"/>
                <a:ea typeface="Arial"/>
                <a:cs typeface="Arial"/>
                <a:sym typeface="Arial"/>
              </a:rPr>
              <a:t>Boot Control Block –</a:t>
            </a:r>
            <a:br>
              <a:rPr b="0" i="0" lang="en-US" sz="2000">
                <a:solidFill>
                  <a:srgbClr val="40424E"/>
                </a:solidFill>
                <a:latin typeface="Arial"/>
                <a:ea typeface="Arial"/>
                <a:cs typeface="Arial"/>
                <a:sym typeface="Arial"/>
              </a:rPr>
            </a:br>
            <a:r>
              <a:rPr b="0" i="0" lang="en-US" sz="2000">
                <a:solidFill>
                  <a:srgbClr val="40424E"/>
                </a:solidFill>
                <a:latin typeface="Arial"/>
                <a:ea typeface="Arial"/>
                <a:cs typeface="Arial"/>
                <a:sym typeface="Arial"/>
              </a:rPr>
              <a:t>It is usually the first block of volume and it contains information needed to boot an operating system.In UNIX it is called boot block and in NTFS it is called as partition boot sector.</a:t>
            </a:r>
            <a:endParaRPr/>
          </a:p>
          <a:p>
            <a:pPr indent="-285750" lvl="1" marL="742950" rtl="0" algn="l">
              <a:lnSpc>
                <a:spcPct val="90000"/>
              </a:lnSpc>
              <a:spcBef>
                <a:spcPts val="500"/>
              </a:spcBef>
              <a:spcAft>
                <a:spcPts val="0"/>
              </a:spcAft>
              <a:buClr>
                <a:srgbClr val="40424E"/>
              </a:buClr>
              <a:buSzPts val="2000"/>
              <a:buFont typeface="Calibri"/>
              <a:buAutoNum type="arabicPeriod"/>
            </a:pPr>
            <a:r>
              <a:rPr b="1" i="0" lang="en-US" sz="2000">
                <a:solidFill>
                  <a:srgbClr val="40424E"/>
                </a:solidFill>
                <a:latin typeface="Arial"/>
                <a:ea typeface="Arial"/>
                <a:cs typeface="Arial"/>
                <a:sym typeface="Arial"/>
              </a:rPr>
              <a:t>Volume Control Block –</a:t>
            </a:r>
            <a:br>
              <a:rPr b="0" i="0" lang="en-US" sz="2000">
                <a:solidFill>
                  <a:srgbClr val="40424E"/>
                </a:solidFill>
                <a:latin typeface="Arial"/>
                <a:ea typeface="Arial"/>
                <a:cs typeface="Arial"/>
                <a:sym typeface="Arial"/>
              </a:rPr>
            </a:br>
            <a:r>
              <a:rPr b="0" i="0" lang="en-US" sz="2000">
                <a:solidFill>
                  <a:srgbClr val="40424E"/>
                </a:solidFill>
                <a:latin typeface="Arial"/>
                <a:ea typeface="Arial"/>
                <a:cs typeface="Arial"/>
                <a:sym typeface="Arial"/>
              </a:rPr>
              <a:t>It has information about a particular partition ex:- free block count, block size and block pointers etc.In UNIX it is called super block and in NTFS it is stored in master file table.</a:t>
            </a:r>
            <a:endParaRPr/>
          </a:p>
          <a:p>
            <a:pPr indent="-285750" lvl="1" marL="742950" rtl="0" algn="l">
              <a:lnSpc>
                <a:spcPct val="90000"/>
              </a:lnSpc>
              <a:spcBef>
                <a:spcPts val="500"/>
              </a:spcBef>
              <a:spcAft>
                <a:spcPts val="0"/>
              </a:spcAft>
              <a:buClr>
                <a:srgbClr val="40424E"/>
              </a:buClr>
              <a:buSzPts val="2000"/>
              <a:buFont typeface="Calibri"/>
              <a:buAutoNum type="arabicPeriod"/>
            </a:pPr>
            <a:r>
              <a:rPr b="1" i="0" lang="en-US" sz="2000">
                <a:solidFill>
                  <a:srgbClr val="40424E"/>
                </a:solidFill>
                <a:latin typeface="Arial"/>
                <a:ea typeface="Arial"/>
                <a:cs typeface="Arial"/>
                <a:sym typeface="Arial"/>
              </a:rPr>
              <a:t>Directory Structure –</a:t>
            </a:r>
            <a:br>
              <a:rPr b="0" i="0" lang="en-US" sz="2000">
                <a:solidFill>
                  <a:srgbClr val="40424E"/>
                </a:solidFill>
                <a:latin typeface="Arial"/>
                <a:ea typeface="Arial"/>
                <a:cs typeface="Arial"/>
                <a:sym typeface="Arial"/>
              </a:rPr>
            </a:br>
            <a:r>
              <a:rPr b="0" i="0" lang="en-US" sz="2000">
                <a:solidFill>
                  <a:srgbClr val="40424E"/>
                </a:solidFill>
                <a:latin typeface="Arial"/>
                <a:ea typeface="Arial"/>
                <a:cs typeface="Arial"/>
                <a:sym typeface="Arial"/>
              </a:rPr>
              <a:t>They store file names and associated inode numbers.In UNIX, includes file names and associated file names and in NTFS, it is stored in master file table.</a:t>
            </a:r>
            <a:endParaRPr/>
          </a:p>
          <a:p>
            <a:pPr indent="-285750" lvl="1" marL="742950" rtl="0" algn="l">
              <a:lnSpc>
                <a:spcPct val="90000"/>
              </a:lnSpc>
              <a:spcBef>
                <a:spcPts val="500"/>
              </a:spcBef>
              <a:spcAft>
                <a:spcPts val="0"/>
              </a:spcAft>
              <a:buClr>
                <a:srgbClr val="40424E"/>
              </a:buClr>
              <a:buSzPts val="2000"/>
              <a:buFont typeface="Calibri"/>
              <a:buAutoNum type="arabicPeriod"/>
            </a:pPr>
            <a:r>
              <a:rPr b="1" i="0" lang="en-US" sz="2000">
                <a:solidFill>
                  <a:srgbClr val="40424E"/>
                </a:solidFill>
                <a:latin typeface="Arial"/>
                <a:ea typeface="Arial"/>
                <a:cs typeface="Arial"/>
                <a:sym typeface="Arial"/>
              </a:rPr>
              <a:t>Per-File FCB –</a:t>
            </a:r>
            <a:br>
              <a:rPr b="0" i="0" lang="en-US" sz="2000">
                <a:solidFill>
                  <a:srgbClr val="40424E"/>
                </a:solidFill>
                <a:latin typeface="Arial"/>
                <a:ea typeface="Arial"/>
                <a:cs typeface="Arial"/>
                <a:sym typeface="Arial"/>
              </a:rPr>
            </a:br>
            <a:r>
              <a:rPr b="0" i="0" lang="en-US" sz="2000">
                <a:solidFill>
                  <a:srgbClr val="40424E"/>
                </a:solidFill>
                <a:latin typeface="Arial"/>
                <a:ea typeface="Arial"/>
                <a:cs typeface="Arial"/>
                <a:sym typeface="Arial"/>
              </a:rPr>
              <a:t>It contains details about files and it has a unique identifier number to allow association with directory entry. In NTFS it is stored in master file table.</a:t>
            </a:r>
            <a:endParaRPr/>
          </a:p>
          <a:p>
            <a:pPr indent="-101600" lvl="0" marL="2286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5"/>
          <p:cNvSpPr txBox="1"/>
          <p:nvPr>
            <p:ph idx="1" type="body"/>
          </p:nvPr>
        </p:nvSpPr>
        <p:spPr>
          <a:xfrm>
            <a:off x="838200" y="590550"/>
            <a:ext cx="10515600" cy="558641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40424E"/>
              </a:buClr>
              <a:buSzPts val="2800"/>
              <a:buNone/>
            </a:pPr>
            <a:r>
              <a:rPr b="1" i="0" lang="en-US">
                <a:solidFill>
                  <a:srgbClr val="40424E"/>
                </a:solidFill>
                <a:latin typeface="Arial"/>
                <a:ea typeface="Arial"/>
                <a:cs typeface="Arial"/>
                <a:sym typeface="Arial"/>
              </a:rPr>
              <a:t>2. In-Memory Structure :</a:t>
            </a:r>
            <a:br>
              <a:rPr b="0" i="0" lang="en-US">
                <a:solidFill>
                  <a:srgbClr val="40424E"/>
                </a:solidFill>
                <a:latin typeface="Arial"/>
                <a:ea typeface="Arial"/>
                <a:cs typeface="Arial"/>
                <a:sym typeface="Arial"/>
              </a:rPr>
            </a:br>
            <a:r>
              <a:rPr b="0" i="0" lang="en-US">
                <a:solidFill>
                  <a:srgbClr val="40424E"/>
                </a:solidFill>
                <a:latin typeface="Arial"/>
                <a:ea typeface="Arial"/>
                <a:cs typeface="Arial"/>
                <a:sym typeface="Arial"/>
              </a:rPr>
              <a:t>They are maintained in main-memory and these are helpful for file system management for caching. Several in-memory structures given below :</a:t>
            </a:r>
            <a:endParaRPr/>
          </a:p>
          <a:p>
            <a:pPr indent="-285750" lvl="1" marL="742950" rtl="0" algn="l">
              <a:lnSpc>
                <a:spcPct val="90000"/>
              </a:lnSpc>
              <a:spcBef>
                <a:spcPts val="500"/>
              </a:spcBef>
              <a:spcAft>
                <a:spcPts val="0"/>
              </a:spcAft>
              <a:buClr>
                <a:srgbClr val="40424E"/>
              </a:buClr>
              <a:buSzPts val="2400"/>
              <a:buFont typeface="Calibri"/>
              <a:buAutoNum type="arabicPeriod"/>
            </a:pPr>
            <a:r>
              <a:rPr b="1" i="0" lang="en-US">
                <a:solidFill>
                  <a:srgbClr val="40424E"/>
                </a:solidFill>
                <a:latin typeface="Arial"/>
                <a:ea typeface="Arial"/>
                <a:cs typeface="Arial"/>
                <a:sym typeface="Arial"/>
              </a:rPr>
              <a:t>Mount Table –</a:t>
            </a:r>
            <a:br>
              <a:rPr b="0" i="0" lang="en-US">
                <a:solidFill>
                  <a:srgbClr val="40424E"/>
                </a:solidFill>
                <a:latin typeface="Arial"/>
                <a:ea typeface="Arial"/>
                <a:cs typeface="Arial"/>
                <a:sym typeface="Arial"/>
              </a:rPr>
            </a:br>
            <a:r>
              <a:rPr b="0" i="0" lang="en-US">
                <a:solidFill>
                  <a:srgbClr val="40424E"/>
                </a:solidFill>
                <a:latin typeface="Arial"/>
                <a:ea typeface="Arial"/>
                <a:cs typeface="Arial"/>
                <a:sym typeface="Arial"/>
              </a:rPr>
              <a:t>It contains information about each mounted volume.</a:t>
            </a:r>
            <a:endParaRPr/>
          </a:p>
          <a:p>
            <a:pPr indent="-285750" lvl="1" marL="742950" rtl="0" algn="l">
              <a:lnSpc>
                <a:spcPct val="90000"/>
              </a:lnSpc>
              <a:spcBef>
                <a:spcPts val="500"/>
              </a:spcBef>
              <a:spcAft>
                <a:spcPts val="0"/>
              </a:spcAft>
              <a:buClr>
                <a:srgbClr val="40424E"/>
              </a:buClr>
              <a:buSzPts val="2400"/>
              <a:buFont typeface="Calibri"/>
              <a:buAutoNum type="arabicPeriod"/>
            </a:pPr>
            <a:r>
              <a:rPr b="1" i="0" lang="en-US">
                <a:solidFill>
                  <a:srgbClr val="40424E"/>
                </a:solidFill>
                <a:latin typeface="Arial"/>
                <a:ea typeface="Arial"/>
                <a:cs typeface="Arial"/>
                <a:sym typeface="Arial"/>
              </a:rPr>
              <a:t>Directory-Structure cache –</a:t>
            </a:r>
            <a:br>
              <a:rPr b="0" i="0" lang="en-US">
                <a:solidFill>
                  <a:srgbClr val="40424E"/>
                </a:solidFill>
                <a:latin typeface="Arial"/>
                <a:ea typeface="Arial"/>
                <a:cs typeface="Arial"/>
                <a:sym typeface="Arial"/>
              </a:rPr>
            </a:br>
            <a:r>
              <a:rPr b="0" i="0" lang="en-US">
                <a:solidFill>
                  <a:srgbClr val="40424E"/>
                </a:solidFill>
                <a:latin typeface="Arial"/>
                <a:ea typeface="Arial"/>
                <a:cs typeface="Arial"/>
                <a:sym typeface="Arial"/>
              </a:rPr>
              <a:t>This cache holds the directory information of recently accessed directories.</a:t>
            </a:r>
            <a:endParaRPr/>
          </a:p>
          <a:p>
            <a:pPr indent="-285750" lvl="1" marL="742950" rtl="0" algn="l">
              <a:lnSpc>
                <a:spcPct val="90000"/>
              </a:lnSpc>
              <a:spcBef>
                <a:spcPts val="500"/>
              </a:spcBef>
              <a:spcAft>
                <a:spcPts val="0"/>
              </a:spcAft>
              <a:buClr>
                <a:srgbClr val="40424E"/>
              </a:buClr>
              <a:buSzPts val="2400"/>
              <a:buFont typeface="Calibri"/>
              <a:buAutoNum type="arabicPeriod"/>
            </a:pPr>
            <a:r>
              <a:rPr b="1" i="0" lang="en-US">
                <a:solidFill>
                  <a:srgbClr val="40424E"/>
                </a:solidFill>
                <a:latin typeface="Arial"/>
                <a:ea typeface="Arial"/>
                <a:cs typeface="Arial"/>
                <a:sym typeface="Arial"/>
              </a:rPr>
              <a:t>System wide open-file table –</a:t>
            </a:r>
            <a:br>
              <a:rPr b="0" i="0" lang="en-US">
                <a:solidFill>
                  <a:srgbClr val="40424E"/>
                </a:solidFill>
                <a:latin typeface="Arial"/>
                <a:ea typeface="Arial"/>
                <a:cs typeface="Arial"/>
                <a:sym typeface="Arial"/>
              </a:rPr>
            </a:br>
            <a:r>
              <a:rPr b="0" i="0" lang="en-US">
                <a:solidFill>
                  <a:srgbClr val="40424E"/>
                </a:solidFill>
                <a:latin typeface="Arial"/>
                <a:ea typeface="Arial"/>
                <a:cs typeface="Arial"/>
                <a:sym typeface="Arial"/>
              </a:rPr>
              <a:t>It contains the copy of FCB of each open file.</a:t>
            </a:r>
            <a:endParaRPr/>
          </a:p>
          <a:p>
            <a:pPr indent="-285750" lvl="1" marL="742950" rtl="0" algn="l">
              <a:lnSpc>
                <a:spcPct val="90000"/>
              </a:lnSpc>
              <a:spcBef>
                <a:spcPts val="500"/>
              </a:spcBef>
              <a:spcAft>
                <a:spcPts val="0"/>
              </a:spcAft>
              <a:buClr>
                <a:srgbClr val="40424E"/>
              </a:buClr>
              <a:buSzPts val="2400"/>
              <a:buFont typeface="Calibri"/>
              <a:buAutoNum type="arabicPeriod"/>
            </a:pPr>
            <a:r>
              <a:rPr b="1" i="0" lang="en-US">
                <a:solidFill>
                  <a:srgbClr val="40424E"/>
                </a:solidFill>
                <a:latin typeface="Arial"/>
                <a:ea typeface="Arial"/>
                <a:cs typeface="Arial"/>
                <a:sym typeface="Arial"/>
              </a:rPr>
              <a:t>Per-process open-file table –</a:t>
            </a:r>
            <a:br>
              <a:rPr b="0" i="0" lang="en-US">
                <a:solidFill>
                  <a:srgbClr val="40424E"/>
                </a:solidFill>
                <a:latin typeface="Arial"/>
                <a:ea typeface="Arial"/>
                <a:cs typeface="Arial"/>
                <a:sym typeface="Arial"/>
              </a:rPr>
            </a:br>
            <a:r>
              <a:rPr b="0" i="0" lang="en-US">
                <a:solidFill>
                  <a:srgbClr val="40424E"/>
                </a:solidFill>
                <a:latin typeface="Arial"/>
                <a:ea typeface="Arial"/>
                <a:cs typeface="Arial"/>
                <a:sym typeface="Arial"/>
              </a:rPr>
              <a:t>It contains information opened by that particular process and it maps with appropriate system wide open-file.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File Allocation </a:t>
            </a:r>
            <a:endParaRPr/>
          </a:p>
        </p:txBody>
      </p:sp>
      <p:sp>
        <p:nvSpPr>
          <p:cNvPr id="181" name="Google Shape;181;p6"/>
          <p:cNvSpPr txBox="1"/>
          <p:nvPr>
            <p:ph idx="4294967295" type="body"/>
          </p:nvPr>
        </p:nvSpPr>
        <p:spPr>
          <a:xfrm>
            <a:off x="1371600" y="1752600"/>
            <a:ext cx="8610600" cy="4286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000"/>
              <a:buFont typeface="Noto Sans Symbols"/>
              <a:buChar char="▪"/>
            </a:pPr>
            <a:r>
              <a:rPr lang="en-US" sz="2400">
                <a:latin typeface="Times New Roman"/>
                <a:ea typeface="Times New Roman"/>
                <a:cs typeface="Times New Roman"/>
                <a:sym typeface="Times New Roman"/>
              </a:rPr>
              <a:t>Disks </a:t>
            </a:r>
            <a:r>
              <a:rPr lang="en-US" sz="2400">
                <a:solidFill>
                  <a:srgbClr val="FF0000"/>
                </a:solidFill>
                <a:latin typeface="Times New Roman"/>
                <a:ea typeface="Times New Roman"/>
                <a:cs typeface="Times New Roman"/>
                <a:sym typeface="Times New Roman"/>
              </a:rPr>
              <a:t>are divided into physical blocks </a:t>
            </a:r>
            <a:r>
              <a:rPr lang="en-US" sz="2400">
                <a:latin typeface="Times New Roman"/>
                <a:ea typeface="Times New Roman"/>
                <a:cs typeface="Times New Roman"/>
                <a:sym typeface="Times New Roman"/>
              </a:rPr>
              <a:t>(sectors on a track)</a:t>
            </a:r>
            <a:endParaRPr/>
          </a:p>
          <a:p>
            <a:pPr indent="-228600" lvl="0" marL="228600" rtl="0" algn="l">
              <a:lnSpc>
                <a:spcPct val="90000"/>
              </a:lnSpc>
              <a:spcBef>
                <a:spcPts val="1000"/>
              </a:spcBef>
              <a:spcAft>
                <a:spcPts val="0"/>
              </a:spcAft>
              <a:buClr>
                <a:schemeClr val="dk1"/>
              </a:buClr>
              <a:buSzPts val="3000"/>
              <a:buFont typeface="Noto Sans Symbols"/>
              <a:buChar char="▪"/>
            </a:pPr>
            <a:r>
              <a:rPr lang="en-US" sz="2400">
                <a:latin typeface="Times New Roman"/>
                <a:ea typeface="Times New Roman"/>
                <a:cs typeface="Times New Roman"/>
                <a:sym typeface="Times New Roman"/>
              </a:rPr>
              <a:t>Files are </a:t>
            </a:r>
            <a:r>
              <a:rPr lang="en-US" sz="2400">
                <a:solidFill>
                  <a:srgbClr val="FF0000"/>
                </a:solidFill>
                <a:latin typeface="Times New Roman"/>
                <a:ea typeface="Times New Roman"/>
                <a:cs typeface="Times New Roman"/>
                <a:sym typeface="Times New Roman"/>
              </a:rPr>
              <a:t>divided into logical blocks </a:t>
            </a:r>
            <a:r>
              <a:rPr lang="en-US" sz="2400">
                <a:latin typeface="Times New Roman"/>
                <a:ea typeface="Times New Roman"/>
                <a:cs typeface="Times New Roman"/>
                <a:sym typeface="Times New Roman"/>
              </a:rPr>
              <a:t>(subdivisions of the file)</a:t>
            </a:r>
            <a:endParaRPr/>
          </a:p>
          <a:p>
            <a:pPr indent="-228600" lvl="0" marL="228600" rtl="0" algn="l">
              <a:lnSpc>
                <a:spcPct val="90000"/>
              </a:lnSpc>
              <a:spcBef>
                <a:spcPts val="1000"/>
              </a:spcBef>
              <a:spcAft>
                <a:spcPts val="0"/>
              </a:spcAft>
              <a:buClr>
                <a:schemeClr val="dk1"/>
              </a:buClr>
              <a:buSzPts val="3000"/>
              <a:buFont typeface="Noto Sans Symbols"/>
              <a:buChar char="▪"/>
            </a:pPr>
            <a:r>
              <a:rPr lang="en-US" sz="2400">
                <a:latin typeface="Times New Roman"/>
                <a:ea typeface="Times New Roman"/>
                <a:cs typeface="Times New Roman"/>
                <a:sym typeface="Times New Roman"/>
              </a:rPr>
              <a:t>Logical block size = some multiple of a physical block size</a:t>
            </a:r>
            <a:endParaRPr/>
          </a:p>
          <a:p>
            <a:pPr indent="-228600" lvl="0" marL="228600" rtl="0" algn="l">
              <a:lnSpc>
                <a:spcPct val="90000"/>
              </a:lnSpc>
              <a:spcBef>
                <a:spcPts val="1000"/>
              </a:spcBef>
              <a:spcAft>
                <a:spcPts val="0"/>
              </a:spcAft>
              <a:buClr>
                <a:schemeClr val="dk1"/>
              </a:buClr>
              <a:buSzPts val="3000"/>
              <a:buFont typeface="Noto Sans Symbols"/>
              <a:buChar char="▪"/>
            </a:pPr>
            <a:r>
              <a:rPr lang="en-US" sz="2400">
                <a:latin typeface="Times New Roman"/>
                <a:ea typeface="Times New Roman"/>
                <a:cs typeface="Times New Roman"/>
                <a:sym typeface="Times New Roman"/>
              </a:rPr>
              <a:t>The operating system or file management system is responsible for allocating blocks to files</a:t>
            </a:r>
            <a:endParaRPr/>
          </a:p>
          <a:p>
            <a:pPr indent="-228600" lvl="0" marL="228600" rtl="0" algn="l">
              <a:lnSpc>
                <a:spcPct val="90000"/>
              </a:lnSpc>
              <a:spcBef>
                <a:spcPts val="1000"/>
              </a:spcBef>
              <a:spcAft>
                <a:spcPts val="0"/>
              </a:spcAft>
              <a:buClr>
                <a:schemeClr val="dk1"/>
              </a:buClr>
              <a:buSzPts val="3000"/>
              <a:buFont typeface="Noto Sans Symbols"/>
              <a:buChar char="▪"/>
            </a:pPr>
            <a:r>
              <a:rPr lang="en-US" sz="2400">
                <a:latin typeface="Times New Roman"/>
                <a:ea typeface="Times New Roman"/>
                <a:cs typeface="Times New Roman"/>
                <a:sym typeface="Times New Roman"/>
              </a:rPr>
              <a:t>Space is allocated to a file as one or more </a:t>
            </a:r>
            <a:r>
              <a:rPr b="1" lang="en-US" sz="2400">
                <a:latin typeface="Times New Roman"/>
                <a:ea typeface="Times New Roman"/>
                <a:cs typeface="Times New Roman"/>
                <a:sym typeface="Times New Roman"/>
              </a:rPr>
              <a:t>portions </a:t>
            </a:r>
            <a:r>
              <a:rPr lang="en-US" sz="2400">
                <a:latin typeface="Times New Roman"/>
                <a:ea typeface="Times New Roman"/>
                <a:cs typeface="Times New Roman"/>
                <a:sym typeface="Times New Roman"/>
              </a:rPr>
              <a:t>(contiguous set of allocated disk blocks).  A portion is the logical block size</a:t>
            </a:r>
            <a:endParaRPr/>
          </a:p>
          <a:p>
            <a:pPr indent="-228600" lvl="0" marL="228600" rtl="0" algn="l">
              <a:lnSpc>
                <a:spcPct val="90000"/>
              </a:lnSpc>
              <a:spcBef>
                <a:spcPts val="1000"/>
              </a:spcBef>
              <a:spcAft>
                <a:spcPts val="0"/>
              </a:spcAft>
              <a:buClr>
                <a:schemeClr val="dk1"/>
              </a:buClr>
              <a:buSzPts val="3000"/>
              <a:buFont typeface="Noto Sans Symbols"/>
              <a:buChar char="▪"/>
            </a:pPr>
            <a:r>
              <a:rPr b="1" lang="en-US" sz="2400">
                <a:latin typeface="Times New Roman"/>
                <a:ea typeface="Times New Roman"/>
                <a:cs typeface="Times New Roman"/>
                <a:sym typeface="Times New Roman"/>
              </a:rPr>
              <a:t>File allocation table (FAT)</a:t>
            </a:r>
            <a:endParaRPr/>
          </a:p>
          <a:p>
            <a:pPr indent="-228600" lvl="2" marL="1143000" rtl="0" algn="l">
              <a:lnSpc>
                <a:spcPct val="90000"/>
              </a:lnSpc>
              <a:spcBef>
                <a:spcPts val="500"/>
              </a:spcBef>
              <a:spcAft>
                <a:spcPts val="0"/>
              </a:spcAft>
              <a:buClr>
                <a:schemeClr val="dk1"/>
              </a:buClr>
              <a:buSzPts val="3000"/>
              <a:buFont typeface="Noto Sans Symbols"/>
              <a:buChar char="▪"/>
            </a:pPr>
            <a:r>
              <a:rPr lang="en-US" sz="2400">
                <a:latin typeface="Times New Roman"/>
                <a:ea typeface="Times New Roman"/>
                <a:cs typeface="Times New Roman"/>
                <a:sym typeface="Times New Roman"/>
              </a:rPr>
              <a:t>data structure used to keep track of the portions assigned to a file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Preallocation vs </a:t>
            </a:r>
            <a:br>
              <a:rPr lang="en-US"/>
            </a:br>
            <a:r>
              <a:rPr lang="en-US"/>
              <a:t>Dynamic Allocation</a:t>
            </a:r>
            <a:endParaRPr/>
          </a:p>
        </p:txBody>
      </p:sp>
      <p:sp>
        <p:nvSpPr>
          <p:cNvPr id="188" name="Google Shape;188;p7"/>
          <p:cNvSpPr txBox="1"/>
          <p:nvPr>
            <p:ph idx="4294967295" type="body"/>
          </p:nvPr>
        </p:nvSpPr>
        <p:spPr>
          <a:xfrm>
            <a:off x="1523999" y="1905000"/>
            <a:ext cx="8658225" cy="4114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62626"/>
              </a:buClr>
              <a:buSzPts val="2800"/>
              <a:buChar char="•"/>
            </a:pPr>
            <a:r>
              <a:rPr lang="en-US">
                <a:solidFill>
                  <a:srgbClr val="262626"/>
                </a:solidFill>
              </a:rPr>
              <a:t>A preallocation policy requires that the maximum size of a file be </a:t>
            </a:r>
            <a:r>
              <a:rPr lang="en-US">
                <a:solidFill>
                  <a:srgbClr val="FF0000"/>
                </a:solidFill>
              </a:rPr>
              <a:t>declared at the time of the file creation request</a:t>
            </a:r>
            <a:endParaRPr/>
          </a:p>
          <a:p>
            <a:pPr indent="-228600" lvl="0" marL="228600" rtl="0" algn="l">
              <a:lnSpc>
                <a:spcPct val="90000"/>
              </a:lnSpc>
              <a:spcBef>
                <a:spcPts val="1000"/>
              </a:spcBef>
              <a:spcAft>
                <a:spcPts val="0"/>
              </a:spcAft>
              <a:buClr>
                <a:srgbClr val="262626"/>
              </a:buClr>
              <a:buSzPts val="2800"/>
              <a:buChar char="•"/>
            </a:pPr>
            <a:r>
              <a:rPr lang="en-US">
                <a:solidFill>
                  <a:srgbClr val="262626"/>
                </a:solidFill>
              </a:rPr>
              <a:t>For many applications it is difficult to estimate reliably the maximum potential size of the file</a:t>
            </a:r>
            <a:endParaRPr/>
          </a:p>
          <a:p>
            <a:pPr indent="-228600" lvl="2" marL="1143000" rtl="0" algn="l">
              <a:lnSpc>
                <a:spcPct val="90000"/>
              </a:lnSpc>
              <a:spcBef>
                <a:spcPts val="500"/>
              </a:spcBef>
              <a:spcAft>
                <a:spcPts val="0"/>
              </a:spcAft>
              <a:buClr>
                <a:srgbClr val="262626"/>
              </a:buClr>
              <a:buSzPts val="1800"/>
              <a:buChar char="•"/>
            </a:pPr>
            <a:r>
              <a:rPr lang="en-US" sz="1800">
                <a:solidFill>
                  <a:srgbClr val="262626"/>
                </a:solidFill>
              </a:rPr>
              <a:t>tends to be wasteful because users and application programmers tend to overestimate size</a:t>
            </a:r>
            <a:endParaRPr/>
          </a:p>
          <a:p>
            <a:pPr indent="-228600" lvl="2" marL="282575" rtl="0" algn="l">
              <a:lnSpc>
                <a:spcPct val="90000"/>
              </a:lnSpc>
              <a:spcBef>
                <a:spcPts val="1800"/>
              </a:spcBef>
              <a:spcAft>
                <a:spcPts val="0"/>
              </a:spcAft>
              <a:buClr>
                <a:srgbClr val="262626"/>
              </a:buClr>
              <a:buSzPts val="2000"/>
              <a:buChar char="•"/>
            </a:pPr>
            <a:r>
              <a:rPr lang="en-US">
                <a:solidFill>
                  <a:srgbClr val="262626"/>
                </a:solidFill>
              </a:rPr>
              <a:t>Dynamic </a:t>
            </a:r>
            <a:r>
              <a:rPr lang="en-US">
                <a:solidFill>
                  <a:srgbClr val="FF0000"/>
                </a:solidFill>
              </a:rPr>
              <a:t>allocation allocates space to a file in portions as needed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424E"/>
              </a:buClr>
              <a:buSzPts val="4400"/>
              <a:buFont typeface="Arial"/>
              <a:buNone/>
            </a:pPr>
            <a:r>
              <a:rPr b="1" i="0" lang="en-US">
                <a:solidFill>
                  <a:srgbClr val="40424E"/>
                </a:solidFill>
                <a:latin typeface="Arial"/>
                <a:ea typeface="Arial"/>
                <a:cs typeface="Arial"/>
                <a:sym typeface="Arial"/>
              </a:rPr>
              <a:t>FILE ALLOCATION METHODS</a:t>
            </a:r>
            <a:endParaRPr/>
          </a:p>
        </p:txBody>
      </p:sp>
      <p:sp>
        <p:nvSpPr>
          <p:cNvPr id="194" name="Google Shape;194;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424E"/>
              </a:buClr>
              <a:buSzPts val="2800"/>
              <a:buChar char="•"/>
            </a:pPr>
            <a:r>
              <a:rPr b="1" i="0" lang="en-US">
                <a:solidFill>
                  <a:srgbClr val="40424E"/>
                </a:solidFill>
                <a:latin typeface="Arial"/>
                <a:ea typeface="Arial"/>
                <a:cs typeface="Arial"/>
                <a:sym typeface="Arial"/>
              </a:rPr>
              <a:t>Continuous Allocation:</a:t>
            </a:r>
            <a:r>
              <a:rPr b="0" i="0" lang="en-US">
                <a:solidFill>
                  <a:srgbClr val="40424E"/>
                </a:solidFill>
                <a:latin typeface="Arial"/>
                <a:ea typeface="Arial"/>
                <a:cs typeface="Arial"/>
                <a:sym typeface="Arial"/>
              </a:rPr>
              <a:t> </a:t>
            </a:r>
            <a:endParaRPr/>
          </a:p>
          <a:p>
            <a:pPr indent="-228600" lvl="0" marL="228600" rtl="0" algn="l">
              <a:lnSpc>
                <a:spcPct val="90000"/>
              </a:lnSpc>
              <a:spcBef>
                <a:spcPts val="1000"/>
              </a:spcBef>
              <a:spcAft>
                <a:spcPts val="0"/>
              </a:spcAft>
              <a:buClr>
                <a:srgbClr val="40424E"/>
              </a:buClr>
              <a:buSzPts val="2800"/>
              <a:buChar char="•"/>
            </a:pPr>
            <a:r>
              <a:rPr b="1" i="0" lang="en-US">
                <a:solidFill>
                  <a:srgbClr val="40424E"/>
                </a:solidFill>
                <a:latin typeface="Arial"/>
                <a:ea typeface="Arial"/>
                <a:cs typeface="Arial"/>
                <a:sym typeface="Arial"/>
              </a:rPr>
              <a:t>Linked Allocation(Non-contiguous allocation) </a:t>
            </a:r>
            <a:endParaRPr>
              <a:solidFill>
                <a:srgbClr val="40424E"/>
              </a:solidFill>
              <a:latin typeface="Arial"/>
              <a:ea typeface="Arial"/>
              <a:cs typeface="Arial"/>
              <a:sym typeface="Arial"/>
            </a:endParaRPr>
          </a:p>
          <a:p>
            <a:pPr indent="-228600" lvl="0" marL="228600" rtl="0" algn="l">
              <a:lnSpc>
                <a:spcPct val="90000"/>
              </a:lnSpc>
              <a:spcBef>
                <a:spcPts val="1000"/>
              </a:spcBef>
              <a:spcAft>
                <a:spcPts val="0"/>
              </a:spcAft>
              <a:buClr>
                <a:srgbClr val="40424E"/>
              </a:buClr>
              <a:buSzPts val="2800"/>
              <a:buChar char="•"/>
            </a:pPr>
            <a:r>
              <a:rPr b="1" i="0" lang="en-US">
                <a:solidFill>
                  <a:srgbClr val="40424E"/>
                </a:solidFill>
                <a:latin typeface="Arial"/>
                <a:ea typeface="Arial"/>
                <a:cs typeface="Arial"/>
                <a:sym typeface="Arial"/>
              </a:rPr>
              <a:t>Indexed Allocation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2021-03-30T17:15:11Z</dcterms:created>
  <dc:creator>Manya Gidwani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0x010100E07EAEADBDBFB4488F5727786BF90DA5</vt:lpwstr>
  </property>
</Properties>
</file>