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R6gCqrTYCLzqo3Tw87IaFoP0e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21" Type="http://schemas.openxmlformats.org/officeDocument/2006/relationships/slide" Target="slides/slide14.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slide" Target="slides/slide18.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customXml" Target="../customXml/item1.xml"/><Relationship Id="rId20" Type="http://schemas.openxmlformats.org/officeDocument/2006/relationships/slide" Target="slides/slide13.xml"/><Relationship Id="rId2" Type="http://schemas.openxmlformats.org/officeDocument/2006/relationships/viewProps" Target="viewProps.xml"/><Relationship Id="rId29" Type="http://schemas.openxmlformats.org/officeDocument/2006/relationships/font" Target="fonts/HelveticaNeue-bold.fntdata"/><Relationship Id="rId16" Type="http://schemas.openxmlformats.org/officeDocument/2006/relationships/slide" Target="slides/slide9.xml"/><Relationship Id="rId24" Type="http://schemas.openxmlformats.org/officeDocument/2006/relationships/slide" Target="slides/slide17.xml"/><Relationship Id="rId1" Type="http://schemas.openxmlformats.org/officeDocument/2006/relationships/theme" Target="theme/theme3.xml"/><Relationship Id="rId6" Type="http://schemas.openxmlformats.org/officeDocument/2006/relationships/slideMaster" Target="slideMasters/slideMaster3.xml"/><Relationship Id="rId11" Type="http://schemas.openxmlformats.org/officeDocument/2006/relationships/slide" Target="slides/slide4.xml"/><Relationship Id="rId32" Type="http://customschemas.google.com/relationships/presentationmetadata" Target="metadata"/><Relationship Id="rId23" Type="http://schemas.openxmlformats.org/officeDocument/2006/relationships/slide" Target="slides/slide16.xml"/><Relationship Id="rId28" Type="http://schemas.openxmlformats.org/officeDocument/2006/relationships/font" Target="fonts/HelveticaNeue-regular.fntdata"/><Relationship Id="rId5" Type="http://schemas.openxmlformats.org/officeDocument/2006/relationships/slideMaster" Target="slideMasters/slideMaster2.xml"/><Relationship Id="rId15" Type="http://schemas.openxmlformats.org/officeDocument/2006/relationships/slide" Target="slides/slide8.xml"/><Relationship Id="rId31" Type="http://schemas.openxmlformats.org/officeDocument/2006/relationships/font" Target="fonts/HelveticaNeue-boldItalic.fntdata"/><Relationship Id="rId10" Type="http://schemas.openxmlformats.org/officeDocument/2006/relationships/slide" Target="slides/slide3.xml"/><Relationship Id="rId19" Type="http://schemas.openxmlformats.org/officeDocument/2006/relationships/slide" Target="slides/slide12.xml"/><Relationship Id="rId22"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2.xml"/><Relationship Id="rId27" Type="http://schemas.openxmlformats.org/officeDocument/2006/relationships/slide" Target="slides/slide20.xml"/><Relationship Id="rId30" Type="http://schemas.openxmlformats.org/officeDocument/2006/relationships/font" Target="fonts/HelveticaNeue-italic.fntdata"/><Relationship Id="rId14" Type="http://schemas.openxmlformats.org/officeDocument/2006/relationships/slide" Target="slides/slide7.xml"/><Relationship Id="rId35" Type="http://schemas.openxmlformats.org/officeDocument/2006/relationships/customXml" Target="../customXml/item3.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1a59a1e60_0_30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gd1a59a1e60_0_30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1a59a1e60_0_36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gd1a59a1e60_0_36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1a59a1e60_0_42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gd1a59a1e60_0_42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1a59a1e60_0_48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gd1a59a1e60_0_48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1a59a1e60_0_54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gd1a59a1e60_0_54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1a59a1e60_0_60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gd1a59a1e60_0_60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1a59a1e60_0_1031:notes"/>
          <p:cNvSpPr/>
          <p:nvPr>
            <p:ph idx="2" type="sldImg"/>
          </p:nvPr>
        </p:nvSpPr>
        <p:spPr>
          <a:xfrm>
            <a:off x="341714" y="685488"/>
            <a:ext cx="6176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d1a59a1e60_0_1031:notes"/>
          <p:cNvSpPr txBox="1"/>
          <p:nvPr>
            <p:ph idx="1" type="body"/>
          </p:nvPr>
        </p:nvSpPr>
        <p:spPr>
          <a:xfrm>
            <a:off x="686592" y="4344025"/>
            <a:ext cx="5486700" cy="4114500"/>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a59a1e60_0_1091:notes"/>
          <p:cNvSpPr/>
          <p:nvPr>
            <p:ph idx="2" type="sldImg"/>
          </p:nvPr>
        </p:nvSpPr>
        <p:spPr>
          <a:xfrm>
            <a:off x="341714" y="685488"/>
            <a:ext cx="6176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d1a59a1e60_0_1091:notes"/>
          <p:cNvSpPr txBox="1"/>
          <p:nvPr>
            <p:ph idx="1" type="body"/>
          </p:nvPr>
        </p:nvSpPr>
        <p:spPr>
          <a:xfrm>
            <a:off x="686592" y="4344025"/>
            <a:ext cx="5486700" cy="4114500"/>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a59a1e60_0_1614:notes"/>
          <p:cNvSpPr/>
          <p:nvPr>
            <p:ph idx="2" type="sldImg"/>
          </p:nvPr>
        </p:nvSpPr>
        <p:spPr>
          <a:xfrm>
            <a:off x="341714" y="685488"/>
            <a:ext cx="6176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d1a59a1e60_0_1614:notes"/>
          <p:cNvSpPr txBox="1"/>
          <p:nvPr>
            <p:ph idx="1" type="body"/>
          </p:nvPr>
        </p:nvSpPr>
        <p:spPr>
          <a:xfrm>
            <a:off x="686592" y="4344025"/>
            <a:ext cx="5486700" cy="4114500"/>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a59a1e60_0_1674:notes"/>
          <p:cNvSpPr/>
          <p:nvPr>
            <p:ph idx="2" type="sldImg"/>
          </p:nvPr>
        </p:nvSpPr>
        <p:spPr>
          <a:xfrm>
            <a:off x="341714" y="685488"/>
            <a:ext cx="6176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d1a59a1e60_0_1674:notes"/>
          <p:cNvSpPr txBox="1"/>
          <p:nvPr>
            <p:ph idx="1" type="body"/>
          </p:nvPr>
        </p:nvSpPr>
        <p:spPr>
          <a:xfrm>
            <a:off x="686592" y="4344025"/>
            <a:ext cx="5486700" cy="4114500"/>
          </a:xfrm>
          <a:prstGeom prst="rect">
            <a:avLst/>
          </a:prstGeom>
          <a:noFill/>
          <a:ln>
            <a:noFill/>
          </a:ln>
        </p:spPr>
        <p:txBody>
          <a:bodyPr anchorCtr="0" anchor="t" bIns="45850" lIns="91700" spcFirstLastPara="1" rIns="91700" wrap="square" tIns="458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1a59a1e60_0_63: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gd1a59a1e60_0_63: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1a59a1e60_0_128:notes"/>
          <p:cNvSpPr txBox="1"/>
          <p:nvPr>
            <p:ph idx="1" type="body"/>
          </p:nvPr>
        </p:nvSpPr>
        <p:spPr>
          <a:xfrm>
            <a:off x="897000" y="4354955"/>
            <a:ext cx="5082900" cy="41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d1a59a1e60_0_12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1a59a1e60_0_24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gd1a59a1e60_0_24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1a59a1e60_0_18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d1a59a1e60_0_18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6" name="Google Shape;46;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47" name="Google Shape;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d1a59a1e60_0_728"/>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 name="Google Shape;52;gd1a59a1e60_0_728"/>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rm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5" name="Shape 65"/>
        <p:cNvGrpSpPr/>
        <p:nvPr/>
      </p:nvGrpSpPr>
      <p:grpSpPr>
        <a:xfrm>
          <a:off x="0" y="0"/>
          <a:ext cx="0" cy="0"/>
          <a:chOff x="0" y="0"/>
          <a:chExt cx="0" cy="0"/>
        </a:xfrm>
      </p:grpSpPr>
      <p:grpSp>
        <p:nvGrpSpPr>
          <p:cNvPr id="66" name="Google Shape;66;gd1a59a1e60_0_808"/>
          <p:cNvGrpSpPr/>
          <p:nvPr/>
        </p:nvGrpSpPr>
        <p:grpSpPr>
          <a:xfrm>
            <a:off x="198967" y="2220814"/>
            <a:ext cx="8597900" cy="0"/>
            <a:chOff x="125" y="1865"/>
            <a:chExt cx="5416" cy="0"/>
          </a:xfrm>
        </p:grpSpPr>
        <p:sp>
          <p:nvSpPr>
            <p:cNvPr id="67" name="Google Shape;67;gd1a59a1e60_0_808"/>
            <p:cNvSpPr/>
            <p:nvPr/>
          </p:nvSpPr>
          <p:spPr>
            <a:xfrm>
              <a:off x="125"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sp>
          <p:nvSpPr>
            <p:cNvPr id="68" name="Google Shape;68;gd1a59a1e60_0_808"/>
            <p:cNvSpPr/>
            <p:nvPr/>
          </p:nvSpPr>
          <p:spPr>
            <a:xfrm>
              <a:off x="1933" y="1865"/>
              <a:ext cx="1800" cy="0"/>
            </a:xfrm>
            <a:prstGeom prst="rect">
              <a:avLst/>
            </a:prstGeom>
            <a:solidFill>
              <a:srgbClr val="99CCFF"/>
            </a:solidFill>
            <a:ln>
              <a:noFill/>
            </a:ln>
          </p:spPr>
          <p:txBody>
            <a:bodyPr anchorCtr="0" anchor="ctr" bIns="28875" lIns="57775" spcFirstLastPara="1" rIns="57775" wrap="square" tIns="288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sp>
          <p:nvSpPr>
            <p:cNvPr id="69" name="Google Shape;69;gd1a59a1e60_0_808"/>
            <p:cNvSpPr/>
            <p:nvPr/>
          </p:nvSpPr>
          <p:spPr>
            <a:xfrm>
              <a:off x="3741"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grpSp>
      <p:sp>
        <p:nvSpPr>
          <p:cNvPr id="70" name="Google Shape;70;gd1a59a1e60_0_808"/>
          <p:cNvSpPr txBox="1"/>
          <p:nvPr/>
        </p:nvSpPr>
        <p:spPr>
          <a:xfrm>
            <a:off x="6489700" y="4940797"/>
            <a:ext cx="2713500" cy="222000"/>
          </a:xfrm>
          <a:prstGeom prst="rect">
            <a:avLst/>
          </a:prstGeom>
          <a:noFill/>
          <a:ln>
            <a:noFill/>
          </a:ln>
        </p:spPr>
        <p:txBody>
          <a:bodyPr anchorCtr="0" anchor="t" bIns="41275" lIns="82525" spcFirstLastPara="1" rIns="82525" wrap="square" tIns="41275">
            <a:spAutoFit/>
          </a:bodyPr>
          <a:lstStyle/>
          <a:p>
            <a:pPr indent="0" lvl="0" marL="0" marR="0" rtl="0" algn="ctr">
              <a:spcBef>
                <a:spcPts val="0"/>
              </a:spcBef>
              <a:spcAft>
                <a:spcPts val="0"/>
              </a:spcAft>
              <a:buNone/>
            </a:pPr>
            <a:r>
              <a:rPr b="1" i="0" lang="en" sz="900" u="none" cap="none" strike="noStrike">
                <a:solidFill>
                  <a:srgbClr val="336699"/>
                </a:solidFill>
                <a:latin typeface="Helvetica Neue"/>
                <a:ea typeface="Helvetica Neue"/>
                <a:cs typeface="Helvetica Neue"/>
                <a:sym typeface="Helvetica Neue"/>
              </a:rPr>
              <a:t>Silberschatz, Galvin and Gagne ©2009</a:t>
            </a:r>
            <a:endParaRPr sz="900"/>
          </a:p>
        </p:txBody>
      </p:sp>
      <p:sp>
        <p:nvSpPr>
          <p:cNvPr id="71" name="Google Shape;71;gd1a59a1e60_0_808"/>
          <p:cNvSpPr txBox="1"/>
          <p:nvPr/>
        </p:nvSpPr>
        <p:spPr>
          <a:xfrm>
            <a:off x="27517" y="4960442"/>
            <a:ext cx="2490300" cy="222000"/>
          </a:xfrm>
          <a:prstGeom prst="rect">
            <a:avLst/>
          </a:prstGeom>
          <a:noFill/>
          <a:ln>
            <a:noFill/>
          </a:ln>
        </p:spPr>
        <p:txBody>
          <a:bodyPr anchorCtr="0" anchor="t" bIns="41275" lIns="82525" spcFirstLastPara="1" rIns="82525" wrap="square" tIns="41275">
            <a:spAutoFit/>
          </a:bodyPr>
          <a:lstStyle/>
          <a:p>
            <a:pPr indent="0" lvl="0" marL="0" marR="0" rtl="0" algn="l">
              <a:spcBef>
                <a:spcPts val="0"/>
              </a:spcBef>
              <a:spcAft>
                <a:spcPts val="0"/>
              </a:spcAft>
              <a:buNone/>
            </a:pPr>
            <a:r>
              <a:rPr b="1" i="0" lang="en" sz="900" u="none" cap="none" strike="noStrike">
                <a:solidFill>
                  <a:srgbClr val="336699"/>
                </a:solidFill>
                <a:latin typeface="Helvetica Neue"/>
                <a:ea typeface="Helvetica Neue"/>
                <a:cs typeface="Helvetica Neue"/>
                <a:sym typeface="Helvetica Neue"/>
              </a:rPr>
              <a:t>Operating System Concepts  – 8</a:t>
            </a:r>
            <a:r>
              <a:rPr b="1" baseline="30000" i="0" lang="en" sz="900" u="none" cap="none" strike="noStrike">
                <a:solidFill>
                  <a:srgbClr val="336699"/>
                </a:solidFill>
                <a:latin typeface="Helvetica Neue"/>
                <a:ea typeface="Helvetica Neue"/>
                <a:cs typeface="Helvetica Neue"/>
                <a:sym typeface="Helvetica Neue"/>
              </a:rPr>
              <a:t>th</a:t>
            </a:r>
            <a:r>
              <a:rPr b="1" i="0" lang="en" sz="900" u="none" cap="none" strike="noStrike">
                <a:solidFill>
                  <a:srgbClr val="336699"/>
                </a:solidFill>
                <a:latin typeface="Helvetica Neue"/>
                <a:ea typeface="Helvetica Neue"/>
                <a:cs typeface="Helvetica Neue"/>
                <a:sym typeface="Helvetica Neue"/>
              </a:rPr>
              <a:t> Edition</a:t>
            </a:r>
            <a:endParaRPr sz="900"/>
          </a:p>
        </p:txBody>
      </p:sp>
      <p:pic>
        <p:nvPicPr>
          <p:cNvPr descr="dino_4" id="72" name="Google Shape;72;gd1a59a1e60_0_808"/>
          <p:cNvPicPr preferRelativeResize="0"/>
          <p:nvPr/>
        </p:nvPicPr>
        <p:blipFill rotWithShape="1">
          <a:blip r:embed="rId2">
            <a:alphaModFix/>
          </a:blip>
          <a:srcRect b="0" l="0" r="0" t="0"/>
          <a:stretch/>
        </p:blipFill>
        <p:spPr>
          <a:xfrm>
            <a:off x="3361267" y="3118247"/>
            <a:ext cx="2061635" cy="1195685"/>
          </a:xfrm>
          <a:prstGeom prst="rect">
            <a:avLst/>
          </a:prstGeom>
          <a:noFill/>
          <a:ln cap="flat" cmpd="sng" w="76200">
            <a:solidFill>
              <a:srgbClr val="336699"/>
            </a:solidFill>
            <a:prstDash val="solid"/>
            <a:miter lim="800000"/>
            <a:headEnd len="sm" w="sm" type="none"/>
            <a:tailEnd len="sm" w="sm" type="none"/>
          </a:ln>
        </p:spPr>
      </p:pic>
      <p:sp>
        <p:nvSpPr>
          <p:cNvPr id="73" name="Google Shape;73;gd1a59a1e60_0_808"/>
          <p:cNvSpPr/>
          <p:nvPr/>
        </p:nvSpPr>
        <p:spPr>
          <a:xfrm>
            <a:off x="3224742" y="3032522"/>
            <a:ext cx="2336700" cy="1381500"/>
          </a:xfrm>
          <a:prstGeom prst="rect">
            <a:avLst/>
          </a:prstGeom>
          <a:noFill/>
          <a:ln cap="flat" cmpd="thinThick" w="57150">
            <a:solidFill>
              <a:srgbClr val="66CCFF"/>
            </a:solidFill>
            <a:prstDash val="solid"/>
            <a:miter lim="800000"/>
            <a:headEnd len="sm" w="sm" type="none"/>
            <a:tailEnd len="sm" w="sm" type="none"/>
          </a:ln>
        </p:spPr>
        <p:txBody>
          <a:bodyPr anchorCtr="0" anchor="ctr" bIns="41275" lIns="82525" spcFirstLastPara="1" rIns="82525" wrap="square" tIns="412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sp>
        <p:nvSpPr>
          <p:cNvPr id="74" name="Google Shape;74;gd1a59a1e60_0_808"/>
          <p:cNvSpPr txBox="1"/>
          <p:nvPr>
            <p:ph type="ctrTitle"/>
          </p:nvPr>
        </p:nvSpPr>
        <p:spPr>
          <a:xfrm>
            <a:off x="685800" y="514350"/>
            <a:ext cx="7772400" cy="15954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sz="3900"/>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gd1a59a1e60_0_818"/>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77" name="Google Shape;77;gd1a59a1e60_0_818"/>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4"/>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gd1a59a1e60_0_821"/>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gd1a59a1e60_0_823"/>
          <p:cNvSpPr txBox="1"/>
          <p:nvPr>
            <p:ph type="title"/>
          </p:nvPr>
        </p:nvSpPr>
        <p:spPr>
          <a:xfrm>
            <a:off x="722313" y="3305175"/>
            <a:ext cx="7772400" cy="1021500"/>
          </a:xfrm>
          <a:prstGeom prst="rect">
            <a:avLst/>
          </a:prstGeom>
          <a:noFill/>
          <a:ln>
            <a:noFill/>
          </a:ln>
        </p:spPr>
        <p:txBody>
          <a:bodyPr anchorCtr="0" anchor="t" bIns="41275" lIns="82525" spcFirstLastPara="1" rIns="82525" wrap="square" tIns="41275">
            <a:noAutofit/>
          </a:bodyPr>
          <a:lstStyle>
            <a:lvl1pPr lvl="0" rtl="0" algn="l">
              <a:spcBef>
                <a:spcPts val="0"/>
              </a:spcBef>
              <a:spcAft>
                <a:spcPts val="0"/>
              </a:spcAft>
              <a:buSzPts val="900"/>
              <a:buNone/>
              <a:defRPr b="1" sz="3600" cap="none"/>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82" name="Google Shape;82;gd1a59a1e60_0_823"/>
          <p:cNvSpPr txBox="1"/>
          <p:nvPr>
            <p:ph idx="1" type="body"/>
          </p:nvPr>
        </p:nvSpPr>
        <p:spPr>
          <a:xfrm>
            <a:off x="722313" y="2180035"/>
            <a:ext cx="7772400" cy="1125000"/>
          </a:xfrm>
          <a:prstGeom prst="rect">
            <a:avLst/>
          </a:prstGeom>
          <a:noFill/>
          <a:ln>
            <a:noFill/>
          </a:ln>
        </p:spPr>
        <p:txBody>
          <a:bodyPr anchorCtr="0" anchor="b" bIns="41275" lIns="82525" spcFirstLastPara="1" rIns="82525" wrap="square" tIns="41275">
            <a:noAutofit/>
          </a:bodyPr>
          <a:lstStyle>
            <a:lvl1pPr indent="-228600" lvl="0" marL="457200" rtl="0" algn="l">
              <a:spcBef>
                <a:spcPts val="600"/>
              </a:spcBef>
              <a:spcAft>
                <a:spcPts val="0"/>
              </a:spcAft>
              <a:buSzPts val="1600"/>
              <a:buNone/>
              <a:defRPr sz="1800"/>
            </a:lvl1pPr>
            <a:lvl2pPr indent="-228600" lvl="1" marL="914400" rtl="0" algn="l">
              <a:spcBef>
                <a:spcPts val="600"/>
              </a:spcBef>
              <a:spcAft>
                <a:spcPts val="0"/>
              </a:spcAft>
              <a:buSzPts val="1300"/>
              <a:buNone/>
              <a:defRPr sz="1600"/>
            </a:lvl2pPr>
            <a:lvl3pPr indent="-228600" lvl="2" marL="1371600" rtl="0" algn="l">
              <a:spcBef>
                <a:spcPts val="500"/>
              </a:spcBef>
              <a:spcAft>
                <a:spcPts val="0"/>
              </a:spcAft>
              <a:buSzPts val="1100"/>
              <a:buNone/>
              <a:defRPr sz="1500"/>
            </a:lvl3pPr>
            <a:lvl4pPr indent="-228600" lvl="3" marL="1828800" rtl="0" algn="l">
              <a:spcBef>
                <a:spcPts val="400"/>
              </a:spcBef>
              <a:spcAft>
                <a:spcPts val="0"/>
              </a:spcAft>
              <a:buSzPts val="900"/>
              <a:buFont typeface="Helvetica Neue"/>
              <a:buNone/>
              <a:defRPr sz="1300"/>
            </a:lvl4pPr>
            <a:lvl5pPr indent="-228600" lvl="4" marL="2286000" rtl="0" algn="l">
              <a:spcBef>
                <a:spcPts val="400"/>
              </a:spcBef>
              <a:spcAft>
                <a:spcPts val="0"/>
              </a:spcAft>
              <a:buSzPts val="900"/>
              <a:buFont typeface="Helvetica Neue"/>
              <a:buNone/>
              <a:defRPr sz="1300"/>
            </a:lvl5pPr>
            <a:lvl6pPr indent="-228600" lvl="5" marL="2743200" rtl="0" algn="l">
              <a:spcBef>
                <a:spcPts val="400"/>
              </a:spcBef>
              <a:spcAft>
                <a:spcPts val="0"/>
              </a:spcAft>
              <a:buSzPts val="900"/>
              <a:buFont typeface="Helvetica Neue"/>
              <a:buNone/>
              <a:defRPr sz="1300"/>
            </a:lvl6pPr>
            <a:lvl7pPr indent="-228600" lvl="6" marL="3200400" rtl="0" algn="l">
              <a:spcBef>
                <a:spcPts val="400"/>
              </a:spcBef>
              <a:spcAft>
                <a:spcPts val="0"/>
              </a:spcAft>
              <a:buSzPts val="900"/>
              <a:buFont typeface="Helvetica Neue"/>
              <a:buNone/>
              <a:defRPr sz="1300"/>
            </a:lvl7pPr>
            <a:lvl8pPr indent="-228600" lvl="7" marL="3657600" rtl="0" algn="l">
              <a:spcBef>
                <a:spcPts val="400"/>
              </a:spcBef>
              <a:spcAft>
                <a:spcPts val="0"/>
              </a:spcAft>
              <a:buSzPts val="900"/>
              <a:buFont typeface="Helvetica Neue"/>
              <a:buNone/>
              <a:defRPr sz="1300"/>
            </a:lvl8pPr>
            <a:lvl9pPr indent="-228600" lvl="8" marL="4114800" rtl="0" algn="l">
              <a:spcBef>
                <a:spcPts val="400"/>
              </a:spcBef>
              <a:spcAft>
                <a:spcPts val="0"/>
              </a:spcAft>
              <a:buSzPts val="900"/>
              <a:buFont typeface="Helvetica Neue"/>
              <a:buNone/>
              <a:defRPr sz="1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gd1a59a1e60_0_826"/>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85" name="Google Shape;85;gd1a59a1e60_0_826"/>
          <p:cNvSpPr txBox="1"/>
          <p:nvPr>
            <p:ph idx="1" type="body"/>
          </p:nvPr>
        </p:nvSpPr>
        <p:spPr>
          <a:xfrm>
            <a:off x="806450" y="925116"/>
            <a:ext cx="4038600" cy="3398100"/>
          </a:xfrm>
          <a:prstGeom prst="rect">
            <a:avLst/>
          </a:prstGeom>
          <a:noFill/>
          <a:ln>
            <a:noFill/>
          </a:ln>
        </p:spPr>
        <p:txBody>
          <a:bodyPr anchorCtr="0" anchor="t" bIns="41275" lIns="82525" spcFirstLastPara="1" rIns="82525" wrap="square" tIns="41275">
            <a:noAutofit/>
          </a:bodyPr>
          <a:lstStyle>
            <a:lvl1pPr indent="-374650" lvl="0" marL="457200" rtl="0" algn="l">
              <a:spcBef>
                <a:spcPts val="900"/>
              </a:spcBef>
              <a:spcAft>
                <a:spcPts val="0"/>
              </a:spcAft>
              <a:buSzPts val="2300"/>
              <a:buChar char="●"/>
              <a:defRPr sz="2500"/>
            </a:lvl1pPr>
            <a:lvl2pPr indent="-336550" lvl="1" marL="914400" rtl="0" algn="l">
              <a:spcBef>
                <a:spcPts val="800"/>
              </a:spcBef>
              <a:spcAft>
                <a:spcPts val="0"/>
              </a:spcAft>
              <a:buSzPts val="1700"/>
              <a:buChar char="●"/>
              <a:defRPr sz="2100"/>
            </a:lvl2pPr>
            <a:lvl3pPr indent="-317500" lvl="2" marL="1371600" rtl="0" algn="l">
              <a:spcBef>
                <a:spcPts val="600"/>
              </a:spcBef>
              <a:spcAft>
                <a:spcPts val="0"/>
              </a:spcAft>
              <a:buSzPts val="1400"/>
              <a:buChar char="4"/>
              <a:defRPr sz="1800"/>
            </a:lvl3pPr>
            <a:lvl4pPr indent="-304800" lvl="3" marL="1828800" rtl="0" algn="l">
              <a:spcBef>
                <a:spcPts val="600"/>
              </a:spcBef>
              <a:spcAft>
                <a:spcPts val="0"/>
              </a:spcAft>
              <a:buSzPts val="1200"/>
              <a:buFont typeface="Helvetica Neue"/>
              <a:buChar char="–"/>
              <a:defRPr sz="1600"/>
            </a:lvl4pPr>
            <a:lvl5pPr indent="-304800" lvl="4" marL="2286000" rtl="0" algn="l">
              <a:spcBef>
                <a:spcPts val="600"/>
              </a:spcBef>
              <a:spcAft>
                <a:spcPts val="0"/>
              </a:spcAft>
              <a:buSzPts val="1200"/>
              <a:buFont typeface="Helvetica Neue"/>
              <a:buChar char="»"/>
              <a:defRPr sz="1600"/>
            </a:lvl5pPr>
            <a:lvl6pPr indent="-304800" lvl="5" marL="2743200" rtl="0" algn="l">
              <a:spcBef>
                <a:spcPts val="600"/>
              </a:spcBef>
              <a:spcAft>
                <a:spcPts val="0"/>
              </a:spcAft>
              <a:buSzPts val="1200"/>
              <a:buFont typeface="Helvetica Neue"/>
              <a:buChar char="»"/>
              <a:defRPr sz="1600"/>
            </a:lvl6pPr>
            <a:lvl7pPr indent="-304800" lvl="6" marL="3200400" rtl="0" algn="l">
              <a:spcBef>
                <a:spcPts val="600"/>
              </a:spcBef>
              <a:spcAft>
                <a:spcPts val="0"/>
              </a:spcAft>
              <a:buSzPts val="1200"/>
              <a:buFont typeface="Helvetica Neue"/>
              <a:buChar char="»"/>
              <a:defRPr sz="1600"/>
            </a:lvl7pPr>
            <a:lvl8pPr indent="-304800" lvl="7" marL="3657600" rtl="0" algn="l">
              <a:spcBef>
                <a:spcPts val="600"/>
              </a:spcBef>
              <a:spcAft>
                <a:spcPts val="0"/>
              </a:spcAft>
              <a:buSzPts val="1200"/>
              <a:buFont typeface="Helvetica Neue"/>
              <a:buChar char="»"/>
              <a:defRPr sz="1600"/>
            </a:lvl8pPr>
            <a:lvl9pPr indent="-304800" lvl="8" marL="4114800" rtl="0" algn="l">
              <a:spcBef>
                <a:spcPts val="600"/>
              </a:spcBef>
              <a:spcAft>
                <a:spcPts val="0"/>
              </a:spcAft>
              <a:buSzPts val="1200"/>
              <a:buFont typeface="Helvetica Neue"/>
              <a:buChar char="»"/>
              <a:defRPr sz="1600"/>
            </a:lvl9pPr>
          </a:lstStyle>
          <a:p/>
        </p:txBody>
      </p:sp>
      <p:sp>
        <p:nvSpPr>
          <p:cNvPr id="86" name="Google Shape;86;gd1a59a1e60_0_826"/>
          <p:cNvSpPr txBox="1"/>
          <p:nvPr>
            <p:ph idx="2" type="body"/>
          </p:nvPr>
        </p:nvSpPr>
        <p:spPr>
          <a:xfrm>
            <a:off x="4997450" y="925116"/>
            <a:ext cx="4038600" cy="3398100"/>
          </a:xfrm>
          <a:prstGeom prst="rect">
            <a:avLst/>
          </a:prstGeom>
          <a:noFill/>
          <a:ln>
            <a:noFill/>
          </a:ln>
        </p:spPr>
        <p:txBody>
          <a:bodyPr anchorCtr="0" anchor="t" bIns="41275" lIns="82525" spcFirstLastPara="1" rIns="82525" wrap="square" tIns="41275">
            <a:noAutofit/>
          </a:bodyPr>
          <a:lstStyle>
            <a:lvl1pPr indent="-374650" lvl="0" marL="457200" rtl="0" algn="l">
              <a:spcBef>
                <a:spcPts val="900"/>
              </a:spcBef>
              <a:spcAft>
                <a:spcPts val="0"/>
              </a:spcAft>
              <a:buSzPts val="2300"/>
              <a:buChar char="●"/>
              <a:defRPr sz="2500"/>
            </a:lvl1pPr>
            <a:lvl2pPr indent="-336550" lvl="1" marL="914400" rtl="0" algn="l">
              <a:spcBef>
                <a:spcPts val="800"/>
              </a:spcBef>
              <a:spcAft>
                <a:spcPts val="0"/>
              </a:spcAft>
              <a:buSzPts val="1700"/>
              <a:buChar char="●"/>
              <a:defRPr sz="2100"/>
            </a:lvl2pPr>
            <a:lvl3pPr indent="-317500" lvl="2" marL="1371600" rtl="0" algn="l">
              <a:spcBef>
                <a:spcPts val="600"/>
              </a:spcBef>
              <a:spcAft>
                <a:spcPts val="0"/>
              </a:spcAft>
              <a:buSzPts val="1400"/>
              <a:buChar char="4"/>
              <a:defRPr sz="1800"/>
            </a:lvl3pPr>
            <a:lvl4pPr indent="-304800" lvl="3" marL="1828800" rtl="0" algn="l">
              <a:spcBef>
                <a:spcPts val="600"/>
              </a:spcBef>
              <a:spcAft>
                <a:spcPts val="0"/>
              </a:spcAft>
              <a:buSzPts val="1200"/>
              <a:buFont typeface="Helvetica Neue"/>
              <a:buChar char="–"/>
              <a:defRPr sz="1600"/>
            </a:lvl4pPr>
            <a:lvl5pPr indent="-304800" lvl="4" marL="2286000" rtl="0" algn="l">
              <a:spcBef>
                <a:spcPts val="600"/>
              </a:spcBef>
              <a:spcAft>
                <a:spcPts val="0"/>
              </a:spcAft>
              <a:buSzPts val="1200"/>
              <a:buFont typeface="Helvetica Neue"/>
              <a:buChar char="»"/>
              <a:defRPr sz="1600"/>
            </a:lvl5pPr>
            <a:lvl6pPr indent="-304800" lvl="5" marL="2743200" rtl="0" algn="l">
              <a:spcBef>
                <a:spcPts val="600"/>
              </a:spcBef>
              <a:spcAft>
                <a:spcPts val="0"/>
              </a:spcAft>
              <a:buSzPts val="1200"/>
              <a:buFont typeface="Helvetica Neue"/>
              <a:buChar char="»"/>
              <a:defRPr sz="1600"/>
            </a:lvl6pPr>
            <a:lvl7pPr indent="-304800" lvl="6" marL="3200400" rtl="0" algn="l">
              <a:spcBef>
                <a:spcPts val="600"/>
              </a:spcBef>
              <a:spcAft>
                <a:spcPts val="0"/>
              </a:spcAft>
              <a:buSzPts val="1200"/>
              <a:buFont typeface="Helvetica Neue"/>
              <a:buChar char="»"/>
              <a:defRPr sz="1600"/>
            </a:lvl7pPr>
            <a:lvl8pPr indent="-304800" lvl="7" marL="3657600" rtl="0" algn="l">
              <a:spcBef>
                <a:spcPts val="600"/>
              </a:spcBef>
              <a:spcAft>
                <a:spcPts val="0"/>
              </a:spcAft>
              <a:buSzPts val="1200"/>
              <a:buFont typeface="Helvetica Neue"/>
              <a:buChar char="»"/>
              <a:defRPr sz="1600"/>
            </a:lvl8pPr>
            <a:lvl9pPr indent="-304800" lvl="8" marL="4114800" rtl="0" algn="l">
              <a:spcBef>
                <a:spcPts val="600"/>
              </a:spcBef>
              <a:spcAft>
                <a:spcPts val="0"/>
              </a:spcAft>
              <a:buSzPts val="1200"/>
              <a:buFont typeface="Helvetica Neue"/>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gd1a59a1e60_0_830"/>
          <p:cNvSpPr txBox="1"/>
          <p:nvPr>
            <p:ph type="title"/>
          </p:nvPr>
        </p:nvSpPr>
        <p:spPr>
          <a:xfrm>
            <a:off x="457200" y="205979"/>
            <a:ext cx="8229600" cy="8574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89" name="Google Shape;89;gd1a59a1e60_0_830"/>
          <p:cNvSpPr txBox="1"/>
          <p:nvPr>
            <p:ph idx="1" type="body"/>
          </p:nvPr>
        </p:nvSpPr>
        <p:spPr>
          <a:xfrm>
            <a:off x="457200" y="1151335"/>
            <a:ext cx="4040100" cy="479700"/>
          </a:xfrm>
          <a:prstGeom prst="rect">
            <a:avLst/>
          </a:prstGeom>
          <a:noFill/>
          <a:ln>
            <a:noFill/>
          </a:ln>
        </p:spPr>
        <p:txBody>
          <a:bodyPr anchorCtr="0" anchor="b" bIns="41275" lIns="82525" spcFirstLastPara="1" rIns="82525" wrap="square" tIns="41275">
            <a:noAutofit/>
          </a:bodyPr>
          <a:lstStyle>
            <a:lvl1pPr indent="-228600" lvl="0" marL="457200" rtl="0" algn="l">
              <a:spcBef>
                <a:spcPts val="800"/>
              </a:spcBef>
              <a:spcAft>
                <a:spcPts val="0"/>
              </a:spcAft>
              <a:buSzPts val="1900"/>
              <a:buNone/>
              <a:defRPr b="1" sz="2100"/>
            </a:lvl1pPr>
            <a:lvl2pPr indent="-228600" lvl="1" marL="914400" rtl="0" algn="l">
              <a:spcBef>
                <a:spcPts val="600"/>
              </a:spcBef>
              <a:spcAft>
                <a:spcPts val="0"/>
              </a:spcAft>
              <a:buSzPts val="1500"/>
              <a:buNone/>
              <a:defRPr b="1" sz="1800"/>
            </a:lvl2pPr>
            <a:lvl3pPr indent="-228600" lvl="2" marL="1371600" rtl="0" algn="l">
              <a:spcBef>
                <a:spcPts val="600"/>
              </a:spcBef>
              <a:spcAft>
                <a:spcPts val="0"/>
              </a:spcAft>
              <a:buSzPts val="1200"/>
              <a:buNone/>
              <a:defRPr b="1" sz="1600"/>
            </a:lvl3pPr>
            <a:lvl4pPr indent="-228600" lvl="3" marL="1828800" rtl="0" algn="l">
              <a:spcBef>
                <a:spcPts val="500"/>
              </a:spcBef>
              <a:spcAft>
                <a:spcPts val="0"/>
              </a:spcAft>
              <a:buSzPts val="1100"/>
              <a:buFont typeface="Helvetica Neue"/>
              <a:buNone/>
              <a:defRPr b="1" sz="1500"/>
            </a:lvl4pPr>
            <a:lvl5pPr indent="-228600" lvl="4" marL="2286000" rtl="0" algn="l">
              <a:spcBef>
                <a:spcPts val="500"/>
              </a:spcBef>
              <a:spcAft>
                <a:spcPts val="0"/>
              </a:spcAft>
              <a:buSzPts val="1100"/>
              <a:buFont typeface="Helvetica Neue"/>
              <a:buNone/>
              <a:defRPr b="1" sz="1500"/>
            </a:lvl5pPr>
            <a:lvl6pPr indent="-228600" lvl="5" marL="2743200" rtl="0" algn="l">
              <a:spcBef>
                <a:spcPts val="500"/>
              </a:spcBef>
              <a:spcAft>
                <a:spcPts val="0"/>
              </a:spcAft>
              <a:buSzPts val="1100"/>
              <a:buFont typeface="Helvetica Neue"/>
              <a:buNone/>
              <a:defRPr b="1" sz="1500"/>
            </a:lvl6pPr>
            <a:lvl7pPr indent="-228600" lvl="6" marL="3200400" rtl="0" algn="l">
              <a:spcBef>
                <a:spcPts val="500"/>
              </a:spcBef>
              <a:spcAft>
                <a:spcPts val="0"/>
              </a:spcAft>
              <a:buSzPts val="1100"/>
              <a:buFont typeface="Helvetica Neue"/>
              <a:buNone/>
              <a:defRPr b="1" sz="1500"/>
            </a:lvl7pPr>
            <a:lvl8pPr indent="-228600" lvl="7" marL="3657600" rtl="0" algn="l">
              <a:spcBef>
                <a:spcPts val="500"/>
              </a:spcBef>
              <a:spcAft>
                <a:spcPts val="0"/>
              </a:spcAft>
              <a:buSzPts val="1100"/>
              <a:buFont typeface="Helvetica Neue"/>
              <a:buNone/>
              <a:defRPr b="1" sz="1500"/>
            </a:lvl8pPr>
            <a:lvl9pPr indent="-228600" lvl="8" marL="4114800" rtl="0" algn="l">
              <a:spcBef>
                <a:spcPts val="500"/>
              </a:spcBef>
              <a:spcAft>
                <a:spcPts val="0"/>
              </a:spcAft>
              <a:buSzPts val="1100"/>
              <a:buFont typeface="Helvetica Neue"/>
              <a:buNone/>
              <a:defRPr b="1" sz="1500"/>
            </a:lvl9pPr>
          </a:lstStyle>
          <a:p/>
        </p:txBody>
      </p:sp>
      <p:sp>
        <p:nvSpPr>
          <p:cNvPr id="90" name="Google Shape;90;gd1a59a1e60_0_830"/>
          <p:cNvSpPr txBox="1"/>
          <p:nvPr>
            <p:ph idx="2" type="body"/>
          </p:nvPr>
        </p:nvSpPr>
        <p:spPr>
          <a:xfrm>
            <a:off x="457200" y="1631156"/>
            <a:ext cx="4040100" cy="2963400"/>
          </a:xfrm>
          <a:prstGeom prst="rect">
            <a:avLst/>
          </a:prstGeom>
          <a:noFill/>
          <a:ln>
            <a:noFill/>
          </a:ln>
        </p:spPr>
        <p:txBody>
          <a:bodyPr anchorCtr="0" anchor="t" bIns="41275" lIns="82525" spcFirstLastPara="1" rIns="82525" wrap="square" tIns="41275">
            <a:noAutofit/>
          </a:bodyPr>
          <a:lstStyle>
            <a:lvl1pPr indent="-349250" lvl="0" marL="457200" rtl="0" algn="l">
              <a:spcBef>
                <a:spcPts val="800"/>
              </a:spcBef>
              <a:spcAft>
                <a:spcPts val="0"/>
              </a:spcAft>
              <a:buSzPts val="1900"/>
              <a:buChar char="●"/>
              <a:defRPr sz="2100"/>
            </a:lvl1pPr>
            <a:lvl2pPr indent="-323850" lvl="1" marL="914400" rtl="0" algn="l">
              <a:spcBef>
                <a:spcPts val="600"/>
              </a:spcBef>
              <a:spcAft>
                <a:spcPts val="0"/>
              </a:spcAft>
              <a:buSzPts val="1500"/>
              <a:buChar char="●"/>
              <a:defRPr sz="1800"/>
            </a:lvl2pPr>
            <a:lvl3pPr indent="-304800" lvl="2" marL="1371600" rtl="0" algn="l">
              <a:spcBef>
                <a:spcPts val="600"/>
              </a:spcBef>
              <a:spcAft>
                <a:spcPts val="0"/>
              </a:spcAft>
              <a:buSzPts val="1200"/>
              <a:buChar char="4"/>
              <a:defRPr sz="1600"/>
            </a:lvl3pPr>
            <a:lvl4pPr indent="-298450" lvl="3" marL="1828800" rtl="0" algn="l">
              <a:spcBef>
                <a:spcPts val="500"/>
              </a:spcBef>
              <a:spcAft>
                <a:spcPts val="0"/>
              </a:spcAft>
              <a:buSzPts val="1100"/>
              <a:buFont typeface="Helvetica Neue"/>
              <a:buChar char="–"/>
              <a:defRPr sz="1500"/>
            </a:lvl4pPr>
            <a:lvl5pPr indent="-298450" lvl="4" marL="2286000" rtl="0" algn="l">
              <a:spcBef>
                <a:spcPts val="500"/>
              </a:spcBef>
              <a:spcAft>
                <a:spcPts val="0"/>
              </a:spcAft>
              <a:buSzPts val="1100"/>
              <a:buFont typeface="Helvetica Neue"/>
              <a:buChar char="»"/>
              <a:defRPr sz="1500"/>
            </a:lvl5pPr>
            <a:lvl6pPr indent="-298450" lvl="5" marL="2743200" rtl="0" algn="l">
              <a:spcBef>
                <a:spcPts val="500"/>
              </a:spcBef>
              <a:spcAft>
                <a:spcPts val="0"/>
              </a:spcAft>
              <a:buSzPts val="1100"/>
              <a:buFont typeface="Helvetica Neue"/>
              <a:buChar char="»"/>
              <a:defRPr sz="1500"/>
            </a:lvl6pPr>
            <a:lvl7pPr indent="-298450" lvl="6" marL="3200400" rtl="0" algn="l">
              <a:spcBef>
                <a:spcPts val="500"/>
              </a:spcBef>
              <a:spcAft>
                <a:spcPts val="0"/>
              </a:spcAft>
              <a:buSzPts val="1100"/>
              <a:buFont typeface="Helvetica Neue"/>
              <a:buChar char="»"/>
              <a:defRPr sz="1500"/>
            </a:lvl7pPr>
            <a:lvl8pPr indent="-298450" lvl="7" marL="3657600" rtl="0" algn="l">
              <a:spcBef>
                <a:spcPts val="500"/>
              </a:spcBef>
              <a:spcAft>
                <a:spcPts val="0"/>
              </a:spcAft>
              <a:buSzPts val="1100"/>
              <a:buFont typeface="Helvetica Neue"/>
              <a:buChar char="»"/>
              <a:defRPr sz="1500"/>
            </a:lvl8pPr>
            <a:lvl9pPr indent="-298450" lvl="8" marL="4114800" rtl="0" algn="l">
              <a:spcBef>
                <a:spcPts val="500"/>
              </a:spcBef>
              <a:spcAft>
                <a:spcPts val="0"/>
              </a:spcAft>
              <a:buSzPts val="1100"/>
              <a:buFont typeface="Helvetica Neue"/>
              <a:buChar char="»"/>
              <a:defRPr sz="1500"/>
            </a:lvl9pPr>
          </a:lstStyle>
          <a:p/>
        </p:txBody>
      </p:sp>
      <p:sp>
        <p:nvSpPr>
          <p:cNvPr id="91" name="Google Shape;91;gd1a59a1e60_0_830"/>
          <p:cNvSpPr txBox="1"/>
          <p:nvPr>
            <p:ph idx="3" type="body"/>
          </p:nvPr>
        </p:nvSpPr>
        <p:spPr>
          <a:xfrm>
            <a:off x="4645026" y="1151335"/>
            <a:ext cx="4041900" cy="479700"/>
          </a:xfrm>
          <a:prstGeom prst="rect">
            <a:avLst/>
          </a:prstGeom>
          <a:noFill/>
          <a:ln>
            <a:noFill/>
          </a:ln>
        </p:spPr>
        <p:txBody>
          <a:bodyPr anchorCtr="0" anchor="b" bIns="41275" lIns="82525" spcFirstLastPara="1" rIns="82525" wrap="square" tIns="41275">
            <a:noAutofit/>
          </a:bodyPr>
          <a:lstStyle>
            <a:lvl1pPr indent="-228600" lvl="0" marL="457200" rtl="0" algn="l">
              <a:spcBef>
                <a:spcPts val="800"/>
              </a:spcBef>
              <a:spcAft>
                <a:spcPts val="0"/>
              </a:spcAft>
              <a:buSzPts val="1900"/>
              <a:buNone/>
              <a:defRPr b="1" sz="2100"/>
            </a:lvl1pPr>
            <a:lvl2pPr indent="-228600" lvl="1" marL="914400" rtl="0" algn="l">
              <a:spcBef>
                <a:spcPts val="600"/>
              </a:spcBef>
              <a:spcAft>
                <a:spcPts val="0"/>
              </a:spcAft>
              <a:buSzPts val="1500"/>
              <a:buNone/>
              <a:defRPr b="1" sz="1800"/>
            </a:lvl2pPr>
            <a:lvl3pPr indent="-228600" lvl="2" marL="1371600" rtl="0" algn="l">
              <a:spcBef>
                <a:spcPts val="600"/>
              </a:spcBef>
              <a:spcAft>
                <a:spcPts val="0"/>
              </a:spcAft>
              <a:buSzPts val="1200"/>
              <a:buNone/>
              <a:defRPr b="1" sz="1600"/>
            </a:lvl3pPr>
            <a:lvl4pPr indent="-228600" lvl="3" marL="1828800" rtl="0" algn="l">
              <a:spcBef>
                <a:spcPts val="500"/>
              </a:spcBef>
              <a:spcAft>
                <a:spcPts val="0"/>
              </a:spcAft>
              <a:buSzPts val="1100"/>
              <a:buFont typeface="Helvetica Neue"/>
              <a:buNone/>
              <a:defRPr b="1" sz="1500"/>
            </a:lvl4pPr>
            <a:lvl5pPr indent="-228600" lvl="4" marL="2286000" rtl="0" algn="l">
              <a:spcBef>
                <a:spcPts val="500"/>
              </a:spcBef>
              <a:spcAft>
                <a:spcPts val="0"/>
              </a:spcAft>
              <a:buSzPts val="1100"/>
              <a:buFont typeface="Helvetica Neue"/>
              <a:buNone/>
              <a:defRPr b="1" sz="1500"/>
            </a:lvl5pPr>
            <a:lvl6pPr indent="-228600" lvl="5" marL="2743200" rtl="0" algn="l">
              <a:spcBef>
                <a:spcPts val="500"/>
              </a:spcBef>
              <a:spcAft>
                <a:spcPts val="0"/>
              </a:spcAft>
              <a:buSzPts val="1100"/>
              <a:buFont typeface="Helvetica Neue"/>
              <a:buNone/>
              <a:defRPr b="1" sz="1500"/>
            </a:lvl6pPr>
            <a:lvl7pPr indent="-228600" lvl="6" marL="3200400" rtl="0" algn="l">
              <a:spcBef>
                <a:spcPts val="500"/>
              </a:spcBef>
              <a:spcAft>
                <a:spcPts val="0"/>
              </a:spcAft>
              <a:buSzPts val="1100"/>
              <a:buFont typeface="Helvetica Neue"/>
              <a:buNone/>
              <a:defRPr b="1" sz="1500"/>
            </a:lvl7pPr>
            <a:lvl8pPr indent="-228600" lvl="7" marL="3657600" rtl="0" algn="l">
              <a:spcBef>
                <a:spcPts val="500"/>
              </a:spcBef>
              <a:spcAft>
                <a:spcPts val="0"/>
              </a:spcAft>
              <a:buSzPts val="1100"/>
              <a:buFont typeface="Helvetica Neue"/>
              <a:buNone/>
              <a:defRPr b="1" sz="1500"/>
            </a:lvl8pPr>
            <a:lvl9pPr indent="-228600" lvl="8" marL="4114800" rtl="0" algn="l">
              <a:spcBef>
                <a:spcPts val="500"/>
              </a:spcBef>
              <a:spcAft>
                <a:spcPts val="0"/>
              </a:spcAft>
              <a:buSzPts val="1100"/>
              <a:buFont typeface="Helvetica Neue"/>
              <a:buNone/>
              <a:defRPr b="1" sz="1500"/>
            </a:lvl9pPr>
          </a:lstStyle>
          <a:p/>
        </p:txBody>
      </p:sp>
      <p:sp>
        <p:nvSpPr>
          <p:cNvPr id="92" name="Google Shape;92;gd1a59a1e60_0_830"/>
          <p:cNvSpPr txBox="1"/>
          <p:nvPr>
            <p:ph idx="4" type="body"/>
          </p:nvPr>
        </p:nvSpPr>
        <p:spPr>
          <a:xfrm>
            <a:off x="4645026" y="1631156"/>
            <a:ext cx="4041900" cy="2963400"/>
          </a:xfrm>
          <a:prstGeom prst="rect">
            <a:avLst/>
          </a:prstGeom>
          <a:noFill/>
          <a:ln>
            <a:noFill/>
          </a:ln>
        </p:spPr>
        <p:txBody>
          <a:bodyPr anchorCtr="0" anchor="t" bIns="41275" lIns="82525" spcFirstLastPara="1" rIns="82525" wrap="square" tIns="41275">
            <a:noAutofit/>
          </a:bodyPr>
          <a:lstStyle>
            <a:lvl1pPr indent="-349250" lvl="0" marL="457200" rtl="0" algn="l">
              <a:spcBef>
                <a:spcPts val="800"/>
              </a:spcBef>
              <a:spcAft>
                <a:spcPts val="0"/>
              </a:spcAft>
              <a:buSzPts val="1900"/>
              <a:buChar char="●"/>
              <a:defRPr sz="2100"/>
            </a:lvl1pPr>
            <a:lvl2pPr indent="-323850" lvl="1" marL="914400" rtl="0" algn="l">
              <a:spcBef>
                <a:spcPts val="600"/>
              </a:spcBef>
              <a:spcAft>
                <a:spcPts val="0"/>
              </a:spcAft>
              <a:buSzPts val="1500"/>
              <a:buChar char="●"/>
              <a:defRPr sz="1800"/>
            </a:lvl2pPr>
            <a:lvl3pPr indent="-304800" lvl="2" marL="1371600" rtl="0" algn="l">
              <a:spcBef>
                <a:spcPts val="600"/>
              </a:spcBef>
              <a:spcAft>
                <a:spcPts val="0"/>
              </a:spcAft>
              <a:buSzPts val="1200"/>
              <a:buChar char="4"/>
              <a:defRPr sz="1600"/>
            </a:lvl3pPr>
            <a:lvl4pPr indent="-298450" lvl="3" marL="1828800" rtl="0" algn="l">
              <a:spcBef>
                <a:spcPts val="500"/>
              </a:spcBef>
              <a:spcAft>
                <a:spcPts val="0"/>
              </a:spcAft>
              <a:buSzPts val="1100"/>
              <a:buFont typeface="Helvetica Neue"/>
              <a:buChar char="–"/>
              <a:defRPr sz="1500"/>
            </a:lvl4pPr>
            <a:lvl5pPr indent="-298450" lvl="4" marL="2286000" rtl="0" algn="l">
              <a:spcBef>
                <a:spcPts val="500"/>
              </a:spcBef>
              <a:spcAft>
                <a:spcPts val="0"/>
              </a:spcAft>
              <a:buSzPts val="1100"/>
              <a:buFont typeface="Helvetica Neue"/>
              <a:buChar char="»"/>
              <a:defRPr sz="1500"/>
            </a:lvl5pPr>
            <a:lvl6pPr indent="-298450" lvl="5" marL="2743200" rtl="0" algn="l">
              <a:spcBef>
                <a:spcPts val="500"/>
              </a:spcBef>
              <a:spcAft>
                <a:spcPts val="0"/>
              </a:spcAft>
              <a:buSzPts val="1100"/>
              <a:buFont typeface="Helvetica Neue"/>
              <a:buChar char="»"/>
              <a:defRPr sz="1500"/>
            </a:lvl6pPr>
            <a:lvl7pPr indent="-298450" lvl="6" marL="3200400" rtl="0" algn="l">
              <a:spcBef>
                <a:spcPts val="500"/>
              </a:spcBef>
              <a:spcAft>
                <a:spcPts val="0"/>
              </a:spcAft>
              <a:buSzPts val="1100"/>
              <a:buFont typeface="Helvetica Neue"/>
              <a:buChar char="»"/>
              <a:defRPr sz="1500"/>
            </a:lvl7pPr>
            <a:lvl8pPr indent="-298450" lvl="7" marL="3657600" rtl="0" algn="l">
              <a:spcBef>
                <a:spcPts val="500"/>
              </a:spcBef>
              <a:spcAft>
                <a:spcPts val="0"/>
              </a:spcAft>
              <a:buSzPts val="1100"/>
              <a:buFont typeface="Helvetica Neue"/>
              <a:buChar char="»"/>
              <a:defRPr sz="1500"/>
            </a:lvl8pPr>
            <a:lvl9pPr indent="-298450" lvl="8" marL="4114800" rtl="0" algn="l">
              <a:spcBef>
                <a:spcPts val="500"/>
              </a:spcBef>
              <a:spcAft>
                <a:spcPts val="0"/>
              </a:spcAft>
              <a:buSzPts val="1100"/>
              <a:buFont typeface="Helvetica Neue"/>
              <a:buChar char="»"/>
              <a:defRPr sz="1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 name="Google Shape;1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 name="Google Shape;1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gd1a59a1e60_0_837"/>
          <p:cNvSpPr txBox="1"/>
          <p:nvPr>
            <p:ph type="title"/>
          </p:nvPr>
        </p:nvSpPr>
        <p:spPr>
          <a:xfrm>
            <a:off x="457201" y="204788"/>
            <a:ext cx="3008400" cy="871500"/>
          </a:xfrm>
          <a:prstGeom prst="rect">
            <a:avLst/>
          </a:prstGeom>
          <a:noFill/>
          <a:ln>
            <a:noFill/>
          </a:ln>
        </p:spPr>
        <p:txBody>
          <a:bodyPr anchorCtr="0" anchor="b" bIns="41275" lIns="82525" spcFirstLastPara="1" rIns="82525" wrap="square" tIns="41275">
            <a:noAutofit/>
          </a:bodyPr>
          <a:lstStyle>
            <a:lvl1pPr lvl="0" rtl="0" algn="l">
              <a:spcBef>
                <a:spcPts val="0"/>
              </a:spcBef>
              <a:spcAft>
                <a:spcPts val="0"/>
              </a:spcAft>
              <a:buSzPts val="900"/>
              <a:buNone/>
              <a:defRPr b="1" sz="1800"/>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96" name="Google Shape;96;gd1a59a1e60_0_837"/>
          <p:cNvSpPr txBox="1"/>
          <p:nvPr>
            <p:ph idx="1" type="body"/>
          </p:nvPr>
        </p:nvSpPr>
        <p:spPr>
          <a:xfrm>
            <a:off x="3575050" y="204788"/>
            <a:ext cx="5111700" cy="4389900"/>
          </a:xfrm>
          <a:prstGeom prst="rect">
            <a:avLst/>
          </a:prstGeom>
          <a:noFill/>
          <a:ln>
            <a:noFill/>
          </a:ln>
        </p:spPr>
        <p:txBody>
          <a:bodyPr anchorCtr="0" anchor="t" bIns="41275" lIns="82525" spcFirstLastPara="1" rIns="82525" wrap="square" tIns="41275">
            <a:noAutofit/>
          </a:bodyPr>
          <a:lstStyle>
            <a:lvl1pPr indent="-393700" lvl="0" marL="457200" rtl="0" algn="l">
              <a:spcBef>
                <a:spcPts val="1000"/>
              </a:spcBef>
              <a:spcAft>
                <a:spcPts val="0"/>
              </a:spcAft>
              <a:buSzPts val="2600"/>
              <a:buChar char="●"/>
              <a:defRPr sz="2900"/>
            </a:lvl1pPr>
            <a:lvl2pPr indent="-355600" lvl="1" marL="914400" rtl="0" algn="l">
              <a:spcBef>
                <a:spcPts val="900"/>
              </a:spcBef>
              <a:spcAft>
                <a:spcPts val="0"/>
              </a:spcAft>
              <a:buSzPts val="2000"/>
              <a:buChar char="●"/>
              <a:defRPr sz="2500"/>
            </a:lvl2pPr>
            <a:lvl3pPr indent="-330200" lvl="2" marL="1371600" rtl="0" algn="l">
              <a:spcBef>
                <a:spcPts val="800"/>
              </a:spcBef>
              <a:spcAft>
                <a:spcPts val="0"/>
              </a:spcAft>
              <a:buSzPts val="1600"/>
              <a:buChar char="4"/>
              <a:defRPr sz="2100"/>
            </a:lvl3pPr>
            <a:lvl4pPr indent="-317500" lvl="3" marL="1828800" rtl="0" algn="l">
              <a:spcBef>
                <a:spcPts val="600"/>
              </a:spcBef>
              <a:spcAft>
                <a:spcPts val="0"/>
              </a:spcAft>
              <a:buSzPts val="1400"/>
              <a:buFont typeface="Helvetica Neue"/>
              <a:buChar char="–"/>
              <a:defRPr sz="1800"/>
            </a:lvl4pPr>
            <a:lvl5pPr indent="-317500" lvl="4" marL="2286000" rtl="0" algn="l">
              <a:spcBef>
                <a:spcPts val="600"/>
              </a:spcBef>
              <a:spcAft>
                <a:spcPts val="0"/>
              </a:spcAft>
              <a:buSzPts val="1400"/>
              <a:buFont typeface="Helvetica Neue"/>
              <a:buChar char="»"/>
              <a:defRPr sz="1800"/>
            </a:lvl5pPr>
            <a:lvl6pPr indent="-317500" lvl="5" marL="2743200" rtl="0" algn="l">
              <a:spcBef>
                <a:spcPts val="600"/>
              </a:spcBef>
              <a:spcAft>
                <a:spcPts val="0"/>
              </a:spcAft>
              <a:buSzPts val="1400"/>
              <a:buFont typeface="Helvetica Neue"/>
              <a:buChar char="»"/>
              <a:defRPr sz="1800"/>
            </a:lvl6pPr>
            <a:lvl7pPr indent="-317500" lvl="6" marL="3200400" rtl="0" algn="l">
              <a:spcBef>
                <a:spcPts val="600"/>
              </a:spcBef>
              <a:spcAft>
                <a:spcPts val="0"/>
              </a:spcAft>
              <a:buSzPts val="1400"/>
              <a:buFont typeface="Helvetica Neue"/>
              <a:buChar char="»"/>
              <a:defRPr sz="1800"/>
            </a:lvl7pPr>
            <a:lvl8pPr indent="-317500" lvl="7" marL="3657600" rtl="0" algn="l">
              <a:spcBef>
                <a:spcPts val="600"/>
              </a:spcBef>
              <a:spcAft>
                <a:spcPts val="0"/>
              </a:spcAft>
              <a:buSzPts val="1400"/>
              <a:buFont typeface="Helvetica Neue"/>
              <a:buChar char="»"/>
              <a:defRPr sz="1800"/>
            </a:lvl8pPr>
            <a:lvl9pPr indent="-317500" lvl="8" marL="4114800" rtl="0" algn="l">
              <a:spcBef>
                <a:spcPts val="600"/>
              </a:spcBef>
              <a:spcAft>
                <a:spcPts val="0"/>
              </a:spcAft>
              <a:buSzPts val="1400"/>
              <a:buFont typeface="Helvetica Neue"/>
              <a:buChar char="»"/>
              <a:defRPr sz="1800"/>
            </a:lvl9pPr>
          </a:lstStyle>
          <a:p/>
        </p:txBody>
      </p:sp>
      <p:sp>
        <p:nvSpPr>
          <p:cNvPr id="97" name="Google Shape;97;gd1a59a1e60_0_837"/>
          <p:cNvSpPr txBox="1"/>
          <p:nvPr>
            <p:ph idx="2" type="body"/>
          </p:nvPr>
        </p:nvSpPr>
        <p:spPr>
          <a:xfrm>
            <a:off x="457201" y="1076325"/>
            <a:ext cx="3008400" cy="3518400"/>
          </a:xfrm>
          <a:prstGeom prst="rect">
            <a:avLst/>
          </a:prstGeom>
          <a:noFill/>
          <a:ln>
            <a:noFill/>
          </a:ln>
        </p:spPr>
        <p:txBody>
          <a:bodyPr anchorCtr="0" anchor="t" bIns="41275" lIns="82525" spcFirstLastPara="1" rIns="82525" wrap="square" tIns="41275">
            <a:noAutofit/>
          </a:bodyPr>
          <a:lstStyle>
            <a:lvl1pPr indent="-228600" lvl="0" marL="457200" rtl="0" algn="l">
              <a:spcBef>
                <a:spcPts val="400"/>
              </a:spcBef>
              <a:spcAft>
                <a:spcPts val="0"/>
              </a:spcAft>
              <a:buSzPts val="1100"/>
              <a:buNone/>
              <a:defRPr sz="1300"/>
            </a:lvl1pPr>
            <a:lvl2pPr indent="-228600" lvl="1" marL="914400" rtl="0" algn="l">
              <a:spcBef>
                <a:spcPts val="400"/>
              </a:spcBef>
              <a:spcAft>
                <a:spcPts val="0"/>
              </a:spcAft>
              <a:buSzPts val="900"/>
              <a:buNone/>
              <a:defRPr sz="1100"/>
            </a:lvl2pPr>
            <a:lvl3pPr indent="-228600" lvl="2" marL="1371600" rtl="0" algn="l">
              <a:spcBef>
                <a:spcPts val="300"/>
              </a:spcBef>
              <a:spcAft>
                <a:spcPts val="0"/>
              </a:spcAft>
              <a:buSzPts val="700"/>
              <a:buNone/>
              <a:defRPr sz="900"/>
            </a:lvl3pPr>
            <a:lvl4pPr indent="-228600" lvl="3" marL="1828800" rtl="0" algn="l">
              <a:spcBef>
                <a:spcPts val="300"/>
              </a:spcBef>
              <a:spcAft>
                <a:spcPts val="0"/>
              </a:spcAft>
              <a:buSzPts val="600"/>
              <a:buFont typeface="Helvetica Neue"/>
              <a:buNone/>
              <a:defRPr sz="800"/>
            </a:lvl4pPr>
            <a:lvl5pPr indent="-228600" lvl="4" marL="2286000" rtl="0" algn="l">
              <a:spcBef>
                <a:spcPts val="300"/>
              </a:spcBef>
              <a:spcAft>
                <a:spcPts val="0"/>
              </a:spcAft>
              <a:buSzPts val="600"/>
              <a:buFont typeface="Helvetica Neue"/>
              <a:buNone/>
              <a:defRPr sz="800"/>
            </a:lvl5pPr>
            <a:lvl6pPr indent="-228600" lvl="5" marL="2743200" rtl="0" algn="l">
              <a:spcBef>
                <a:spcPts val="300"/>
              </a:spcBef>
              <a:spcAft>
                <a:spcPts val="0"/>
              </a:spcAft>
              <a:buSzPts val="600"/>
              <a:buFont typeface="Helvetica Neue"/>
              <a:buNone/>
              <a:defRPr sz="800"/>
            </a:lvl6pPr>
            <a:lvl7pPr indent="-228600" lvl="6" marL="3200400" rtl="0" algn="l">
              <a:spcBef>
                <a:spcPts val="300"/>
              </a:spcBef>
              <a:spcAft>
                <a:spcPts val="0"/>
              </a:spcAft>
              <a:buSzPts val="600"/>
              <a:buFont typeface="Helvetica Neue"/>
              <a:buNone/>
              <a:defRPr sz="800"/>
            </a:lvl7pPr>
            <a:lvl8pPr indent="-228600" lvl="7" marL="3657600" rtl="0" algn="l">
              <a:spcBef>
                <a:spcPts val="300"/>
              </a:spcBef>
              <a:spcAft>
                <a:spcPts val="0"/>
              </a:spcAft>
              <a:buSzPts val="600"/>
              <a:buFont typeface="Helvetica Neue"/>
              <a:buNone/>
              <a:defRPr sz="800"/>
            </a:lvl8pPr>
            <a:lvl9pPr indent="-228600" lvl="8" marL="4114800" rtl="0" algn="l">
              <a:spcBef>
                <a:spcPts val="300"/>
              </a:spcBef>
              <a:spcAft>
                <a:spcPts val="0"/>
              </a:spcAft>
              <a:buSzPts val="600"/>
              <a:buFont typeface="Helvetica Neue"/>
              <a:buNone/>
              <a:defRPr sz="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gd1a59a1e60_0_841"/>
          <p:cNvSpPr txBox="1"/>
          <p:nvPr>
            <p:ph type="title"/>
          </p:nvPr>
        </p:nvSpPr>
        <p:spPr>
          <a:xfrm>
            <a:off x="1792288" y="3600450"/>
            <a:ext cx="5486400" cy="425100"/>
          </a:xfrm>
          <a:prstGeom prst="rect">
            <a:avLst/>
          </a:prstGeom>
          <a:noFill/>
          <a:ln>
            <a:noFill/>
          </a:ln>
        </p:spPr>
        <p:txBody>
          <a:bodyPr anchorCtr="0" anchor="b" bIns="41275" lIns="82525" spcFirstLastPara="1" rIns="82525" wrap="square" tIns="41275">
            <a:noAutofit/>
          </a:bodyPr>
          <a:lstStyle>
            <a:lvl1pPr lvl="0" rtl="0" algn="l">
              <a:spcBef>
                <a:spcPts val="0"/>
              </a:spcBef>
              <a:spcAft>
                <a:spcPts val="0"/>
              </a:spcAft>
              <a:buSzPts val="900"/>
              <a:buNone/>
              <a:defRPr b="1" sz="1800"/>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00" name="Google Shape;100;gd1a59a1e60_0_841"/>
          <p:cNvSpPr/>
          <p:nvPr>
            <p:ph idx="2" type="pic"/>
          </p:nvPr>
        </p:nvSpPr>
        <p:spPr>
          <a:xfrm>
            <a:off x="1792288" y="459581"/>
            <a:ext cx="5486400" cy="3086100"/>
          </a:xfrm>
          <a:prstGeom prst="rect">
            <a:avLst/>
          </a:prstGeom>
          <a:noFill/>
          <a:ln>
            <a:noFill/>
          </a:ln>
        </p:spPr>
      </p:sp>
      <p:sp>
        <p:nvSpPr>
          <p:cNvPr id="101" name="Google Shape;101;gd1a59a1e60_0_841"/>
          <p:cNvSpPr txBox="1"/>
          <p:nvPr>
            <p:ph idx="1" type="body"/>
          </p:nvPr>
        </p:nvSpPr>
        <p:spPr>
          <a:xfrm>
            <a:off x="1792288" y="4025504"/>
            <a:ext cx="5486400" cy="603600"/>
          </a:xfrm>
          <a:prstGeom prst="rect">
            <a:avLst/>
          </a:prstGeom>
          <a:noFill/>
          <a:ln>
            <a:noFill/>
          </a:ln>
        </p:spPr>
        <p:txBody>
          <a:bodyPr anchorCtr="0" anchor="t" bIns="41275" lIns="82525" spcFirstLastPara="1" rIns="82525" wrap="square" tIns="41275">
            <a:noAutofit/>
          </a:bodyPr>
          <a:lstStyle>
            <a:lvl1pPr indent="-228600" lvl="0" marL="457200" rtl="0" algn="l">
              <a:spcBef>
                <a:spcPts val="400"/>
              </a:spcBef>
              <a:spcAft>
                <a:spcPts val="0"/>
              </a:spcAft>
              <a:buSzPts val="1100"/>
              <a:buNone/>
              <a:defRPr sz="1300"/>
            </a:lvl1pPr>
            <a:lvl2pPr indent="-228600" lvl="1" marL="914400" rtl="0" algn="l">
              <a:spcBef>
                <a:spcPts val="400"/>
              </a:spcBef>
              <a:spcAft>
                <a:spcPts val="0"/>
              </a:spcAft>
              <a:buSzPts val="900"/>
              <a:buNone/>
              <a:defRPr sz="1100"/>
            </a:lvl2pPr>
            <a:lvl3pPr indent="-228600" lvl="2" marL="1371600" rtl="0" algn="l">
              <a:spcBef>
                <a:spcPts val="300"/>
              </a:spcBef>
              <a:spcAft>
                <a:spcPts val="0"/>
              </a:spcAft>
              <a:buSzPts val="700"/>
              <a:buNone/>
              <a:defRPr sz="900"/>
            </a:lvl3pPr>
            <a:lvl4pPr indent="-228600" lvl="3" marL="1828800" rtl="0" algn="l">
              <a:spcBef>
                <a:spcPts val="300"/>
              </a:spcBef>
              <a:spcAft>
                <a:spcPts val="0"/>
              </a:spcAft>
              <a:buSzPts val="600"/>
              <a:buFont typeface="Helvetica Neue"/>
              <a:buNone/>
              <a:defRPr sz="800"/>
            </a:lvl4pPr>
            <a:lvl5pPr indent="-228600" lvl="4" marL="2286000" rtl="0" algn="l">
              <a:spcBef>
                <a:spcPts val="300"/>
              </a:spcBef>
              <a:spcAft>
                <a:spcPts val="0"/>
              </a:spcAft>
              <a:buSzPts val="600"/>
              <a:buFont typeface="Helvetica Neue"/>
              <a:buNone/>
              <a:defRPr sz="800"/>
            </a:lvl5pPr>
            <a:lvl6pPr indent="-228600" lvl="5" marL="2743200" rtl="0" algn="l">
              <a:spcBef>
                <a:spcPts val="300"/>
              </a:spcBef>
              <a:spcAft>
                <a:spcPts val="0"/>
              </a:spcAft>
              <a:buSzPts val="600"/>
              <a:buFont typeface="Helvetica Neue"/>
              <a:buNone/>
              <a:defRPr sz="800"/>
            </a:lvl6pPr>
            <a:lvl7pPr indent="-228600" lvl="6" marL="3200400" rtl="0" algn="l">
              <a:spcBef>
                <a:spcPts val="300"/>
              </a:spcBef>
              <a:spcAft>
                <a:spcPts val="0"/>
              </a:spcAft>
              <a:buSzPts val="600"/>
              <a:buFont typeface="Helvetica Neue"/>
              <a:buNone/>
              <a:defRPr sz="800"/>
            </a:lvl7pPr>
            <a:lvl8pPr indent="-228600" lvl="7" marL="3657600" rtl="0" algn="l">
              <a:spcBef>
                <a:spcPts val="300"/>
              </a:spcBef>
              <a:spcAft>
                <a:spcPts val="0"/>
              </a:spcAft>
              <a:buSzPts val="600"/>
              <a:buFont typeface="Helvetica Neue"/>
              <a:buNone/>
              <a:defRPr sz="800"/>
            </a:lvl8pPr>
            <a:lvl9pPr indent="-228600" lvl="8" marL="4114800" rtl="0" algn="l">
              <a:spcBef>
                <a:spcPts val="300"/>
              </a:spcBef>
              <a:spcAft>
                <a:spcPts val="0"/>
              </a:spcAft>
              <a:buSzPts val="600"/>
              <a:buFont typeface="Helvetica Neue"/>
              <a:buNone/>
              <a:defRPr sz="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gd1a59a1e60_0_84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04" name="Google Shape;104;gd1a59a1e60_0_845"/>
          <p:cNvSpPr txBox="1"/>
          <p:nvPr>
            <p:ph idx="1" type="body"/>
          </p:nvPr>
        </p:nvSpPr>
        <p:spPr>
          <a:xfrm rot="5400000">
            <a:off x="3222350" y="-1490784"/>
            <a:ext cx="3397800" cy="8229600"/>
          </a:xfrm>
          <a:prstGeom prst="rect">
            <a:avLst/>
          </a:prstGeom>
          <a:noFill/>
          <a:ln>
            <a:noFill/>
          </a:ln>
        </p:spPr>
        <p:txBody>
          <a:bodyPr anchorCtr="0" anchor="t" bIns="41275" lIns="82525" spcFirstLastPara="1" rIns="82525" wrap="square" tIns="41275">
            <a:no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4"/>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gd1a59a1e60_0_848"/>
          <p:cNvSpPr txBox="1"/>
          <p:nvPr>
            <p:ph type="title"/>
          </p:nvPr>
        </p:nvSpPr>
        <p:spPr>
          <a:xfrm rot="5400000">
            <a:off x="5906300" y="1193410"/>
            <a:ext cx="4114800" cy="21447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07" name="Google Shape;107;gd1a59a1e60_0_848"/>
          <p:cNvSpPr txBox="1"/>
          <p:nvPr>
            <p:ph idx="1" type="body"/>
          </p:nvPr>
        </p:nvSpPr>
        <p:spPr>
          <a:xfrm rot="5400000">
            <a:off x="1540688" y="-875090"/>
            <a:ext cx="4114800" cy="6281700"/>
          </a:xfrm>
          <a:prstGeom prst="rect">
            <a:avLst/>
          </a:prstGeom>
          <a:noFill/>
          <a:ln>
            <a:noFill/>
          </a:ln>
        </p:spPr>
        <p:txBody>
          <a:bodyPr anchorCtr="0" anchor="t" bIns="41275" lIns="82525" spcFirstLastPara="1" rIns="82525" wrap="square" tIns="41275">
            <a:no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4"/>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0" name="Shape 120"/>
        <p:cNvGrpSpPr/>
        <p:nvPr/>
      </p:nvGrpSpPr>
      <p:grpSpPr>
        <a:xfrm>
          <a:off x="0" y="0"/>
          <a:ext cx="0" cy="0"/>
          <a:chOff x="0" y="0"/>
          <a:chExt cx="0" cy="0"/>
        </a:xfrm>
      </p:grpSpPr>
      <p:grpSp>
        <p:nvGrpSpPr>
          <p:cNvPr id="121" name="Google Shape;121;gd1a59a1e60_0_1048"/>
          <p:cNvGrpSpPr/>
          <p:nvPr/>
        </p:nvGrpSpPr>
        <p:grpSpPr>
          <a:xfrm>
            <a:off x="198438" y="2220516"/>
            <a:ext cx="8597900" cy="0"/>
            <a:chOff x="125" y="1865"/>
            <a:chExt cx="5416" cy="0"/>
          </a:xfrm>
        </p:grpSpPr>
        <p:sp>
          <p:nvSpPr>
            <p:cNvPr id="122" name="Google Shape;122;gd1a59a1e60_0_1048"/>
            <p:cNvSpPr/>
            <p:nvPr/>
          </p:nvSpPr>
          <p:spPr>
            <a:xfrm>
              <a:off x="125" y="1865"/>
              <a:ext cx="1800" cy="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123" name="Google Shape;123;gd1a59a1e60_0_1048"/>
            <p:cNvSpPr/>
            <p:nvPr/>
          </p:nvSpPr>
          <p:spPr>
            <a:xfrm>
              <a:off x="1933" y="1865"/>
              <a:ext cx="1800" cy="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124" name="Google Shape;124;gd1a59a1e60_0_1048"/>
            <p:cNvSpPr/>
            <p:nvPr/>
          </p:nvSpPr>
          <p:spPr>
            <a:xfrm>
              <a:off x="3741" y="1865"/>
              <a:ext cx="1800" cy="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grpSp>
      <p:sp>
        <p:nvSpPr>
          <p:cNvPr id="125" name="Google Shape;125;gd1a59a1e60_0_1048"/>
          <p:cNvSpPr txBox="1"/>
          <p:nvPr/>
        </p:nvSpPr>
        <p:spPr>
          <a:xfrm>
            <a:off x="6489700" y="4941094"/>
            <a:ext cx="27129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1000" u="none" cap="none" strike="noStrike">
                <a:solidFill>
                  <a:srgbClr val="336699"/>
                </a:solidFill>
                <a:latin typeface="Helvetica Neue"/>
                <a:ea typeface="Helvetica Neue"/>
                <a:cs typeface="Helvetica Neue"/>
                <a:sym typeface="Helvetica Neue"/>
              </a:rPr>
              <a:t>Silberschatz, Galvin and Gagne ©2009</a:t>
            </a:r>
            <a:endParaRPr/>
          </a:p>
        </p:txBody>
      </p:sp>
      <p:sp>
        <p:nvSpPr>
          <p:cNvPr id="126" name="Google Shape;126;gd1a59a1e60_0_1048"/>
          <p:cNvSpPr txBox="1"/>
          <p:nvPr/>
        </p:nvSpPr>
        <p:spPr>
          <a:xfrm>
            <a:off x="26988" y="4960144"/>
            <a:ext cx="26385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000" u="none" cap="none" strike="noStrike">
                <a:solidFill>
                  <a:srgbClr val="336699"/>
                </a:solidFill>
                <a:latin typeface="Helvetica Neue"/>
                <a:ea typeface="Helvetica Neue"/>
                <a:cs typeface="Helvetica Neue"/>
                <a:sym typeface="Helvetica Neue"/>
              </a:rPr>
              <a:t>Operating System Concepts – 8</a:t>
            </a:r>
            <a:r>
              <a:rPr b="1" baseline="30000" i="0" lang="en" sz="1000" u="none" cap="none" strike="noStrike">
                <a:solidFill>
                  <a:srgbClr val="336699"/>
                </a:solidFill>
                <a:latin typeface="Helvetica Neue"/>
                <a:ea typeface="Helvetica Neue"/>
                <a:cs typeface="Helvetica Neue"/>
                <a:sym typeface="Helvetica Neue"/>
              </a:rPr>
              <a:t>th</a:t>
            </a:r>
            <a:r>
              <a:rPr b="1" i="0" lang="en" sz="1000" u="none" cap="none" strike="noStrike">
                <a:solidFill>
                  <a:srgbClr val="336699"/>
                </a:solidFill>
                <a:latin typeface="Helvetica Neue"/>
                <a:ea typeface="Helvetica Neue"/>
                <a:cs typeface="Helvetica Neue"/>
                <a:sym typeface="Helvetica Neue"/>
              </a:rPr>
              <a:t> Edition</a:t>
            </a:r>
            <a:endParaRPr/>
          </a:p>
        </p:txBody>
      </p:sp>
      <p:pic>
        <p:nvPicPr>
          <p:cNvPr descr="dino_4" id="127" name="Google Shape;127;gd1a59a1e60_0_1048"/>
          <p:cNvPicPr preferRelativeResize="0"/>
          <p:nvPr/>
        </p:nvPicPr>
        <p:blipFill rotWithShape="1">
          <a:blip r:embed="rId2">
            <a:alphaModFix/>
          </a:blip>
          <a:srcRect b="0" l="0" r="0" t="0"/>
          <a:stretch/>
        </p:blipFill>
        <p:spPr>
          <a:xfrm>
            <a:off x="3360738" y="3118247"/>
            <a:ext cx="1546622" cy="1195389"/>
          </a:xfrm>
          <a:prstGeom prst="rect">
            <a:avLst/>
          </a:prstGeom>
          <a:noFill/>
          <a:ln cap="flat" cmpd="sng" w="76200">
            <a:solidFill>
              <a:srgbClr val="336699"/>
            </a:solidFill>
            <a:prstDash val="solid"/>
            <a:miter lim="800000"/>
            <a:headEnd len="sm" w="sm" type="none"/>
            <a:tailEnd len="sm" w="sm" type="none"/>
          </a:ln>
        </p:spPr>
      </p:pic>
      <p:sp>
        <p:nvSpPr>
          <p:cNvPr id="128" name="Google Shape;128;gd1a59a1e60_0_1048"/>
          <p:cNvSpPr/>
          <p:nvPr/>
        </p:nvSpPr>
        <p:spPr>
          <a:xfrm>
            <a:off x="3224213" y="3005138"/>
            <a:ext cx="2336700" cy="1415700"/>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129" name="Google Shape;129;gd1a59a1e60_0_1048"/>
          <p:cNvSpPr txBox="1"/>
          <p:nvPr>
            <p:ph type="ctrTitle"/>
          </p:nvPr>
        </p:nvSpPr>
        <p:spPr>
          <a:xfrm>
            <a:off x="685800" y="514350"/>
            <a:ext cx="7772400" cy="15954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43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gd1a59a1e60_0_1059"/>
          <p:cNvSpPr txBox="1"/>
          <p:nvPr>
            <p:ph type="title"/>
          </p:nvPr>
        </p:nvSpPr>
        <p:spPr>
          <a:xfrm>
            <a:off x="457200" y="208360"/>
            <a:ext cx="8229600" cy="4323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 name="Google Shape;133;gd1a59a1e60_0_1059"/>
          <p:cNvSpPr txBox="1"/>
          <p:nvPr>
            <p:ph idx="1" type="body"/>
          </p:nvPr>
        </p:nvSpPr>
        <p:spPr>
          <a:xfrm>
            <a:off x="806450" y="925116"/>
            <a:ext cx="8229600" cy="3398100"/>
          </a:xfrm>
          <a:prstGeom prst="rect">
            <a:avLst/>
          </a:prstGeom>
          <a:noFill/>
          <a:ln>
            <a:noFill/>
          </a:ln>
        </p:spPr>
        <p:txBody>
          <a:bodyPr anchorCtr="0" anchor="t" bIns="45700" lIns="91425" spcFirstLastPara="1" rIns="91425" wrap="square" tIns="45700">
            <a:noAutofit/>
          </a:bodyPr>
          <a:lstStyle>
            <a:lvl1pPr indent="-331470" lvl="0" marL="457200" rtl="0" algn="l">
              <a:spcBef>
                <a:spcPts val="630"/>
              </a:spcBef>
              <a:spcAft>
                <a:spcPts val="0"/>
              </a:spcAft>
              <a:buSzPts val="1620"/>
              <a:buChar char="●"/>
              <a:defRPr/>
            </a:lvl1pPr>
            <a:lvl2pPr indent="-320040" lvl="1" marL="914400" rtl="0" algn="l">
              <a:spcBef>
                <a:spcPts val="630"/>
              </a:spcBef>
              <a:spcAft>
                <a:spcPts val="0"/>
              </a:spcAft>
              <a:buSzPts val="1440"/>
              <a:buChar char="●"/>
              <a:defRPr/>
            </a:lvl2pPr>
            <a:lvl3pPr indent="-314325" lvl="2" marL="1371600" rtl="0" algn="l">
              <a:spcBef>
                <a:spcPts val="630"/>
              </a:spcBef>
              <a:spcAft>
                <a:spcPts val="0"/>
              </a:spcAft>
              <a:buSzPts val="1350"/>
              <a:buChar char="4"/>
              <a:defRPr/>
            </a:lvl3pPr>
            <a:lvl4pPr indent="-314325" lvl="3" marL="1828800" rtl="0" algn="l">
              <a:spcBef>
                <a:spcPts val="630"/>
              </a:spcBef>
              <a:spcAft>
                <a:spcPts val="0"/>
              </a:spcAft>
              <a:buSzPts val="1350"/>
              <a:buChar char="–"/>
              <a:defRPr/>
            </a:lvl4pPr>
            <a:lvl5pPr indent="-314325" lvl="4" marL="2286000" rtl="0" algn="l">
              <a:spcBef>
                <a:spcPts val="630"/>
              </a:spcBef>
              <a:spcAft>
                <a:spcPts val="0"/>
              </a:spcAft>
              <a:buSzPts val="1350"/>
              <a:buChar char="»"/>
              <a:defRPr/>
            </a:lvl5pPr>
            <a:lvl6pPr indent="-314325" lvl="5" marL="2743200" rtl="0" algn="l">
              <a:spcBef>
                <a:spcPts val="630"/>
              </a:spcBef>
              <a:spcAft>
                <a:spcPts val="0"/>
              </a:spcAft>
              <a:buSzPts val="1350"/>
              <a:buChar char="»"/>
              <a:defRPr/>
            </a:lvl6pPr>
            <a:lvl7pPr indent="-314325" lvl="6" marL="3200400" rtl="0" algn="l">
              <a:spcBef>
                <a:spcPts val="630"/>
              </a:spcBef>
              <a:spcAft>
                <a:spcPts val="0"/>
              </a:spcAft>
              <a:buSzPts val="1350"/>
              <a:buChar char="»"/>
              <a:defRPr/>
            </a:lvl7pPr>
            <a:lvl8pPr indent="-314325" lvl="7" marL="3657600" rtl="0" algn="l">
              <a:spcBef>
                <a:spcPts val="630"/>
              </a:spcBef>
              <a:spcAft>
                <a:spcPts val="0"/>
              </a:spcAft>
              <a:buSzPts val="1350"/>
              <a:buChar char="»"/>
              <a:defRPr/>
            </a:lvl8pPr>
            <a:lvl9pPr indent="-314325" lvl="8" marL="4114800" rtl="0" algn="l">
              <a:spcBef>
                <a:spcPts val="630"/>
              </a:spcBef>
              <a:spcAft>
                <a:spcPts val="0"/>
              </a:spcAft>
              <a:buSzPts val="135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gd1a59a1e60_0_1062"/>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6" name="Google Shape;136;gd1a59a1e60_0_1062"/>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spcBef>
                <a:spcPts val="700"/>
              </a:spcBef>
              <a:spcAft>
                <a:spcPts val="0"/>
              </a:spcAft>
              <a:buSzPts val="1800"/>
              <a:buNone/>
              <a:defRPr sz="2000"/>
            </a:lvl1pPr>
            <a:lvl2pPr indent="-228600" lvl="1" marL="914400" rtl="0" algn="l">
              <a:spcBef>
                <a:spcPts val="630"/>
              </a:spcBef>
              <a:spcAft>
                <a:spcPts val="0"/>
              </a:spcAft>
              <a:buSzPts val="1440"/>
              <a:buNone/>
              <a:defRPr sz="1800"/>
            </a:lvl2pPr>
            <a:lvl3pPr indent="-228600" lvl="2" marL="1371600" rtl="0" algn="l">
              <a:spcBef>
                <a:spcPts val="560"/>
              </a:spcBef>
              <a:spcAft>
                <a:spcPts val="0"/>
              </a:spcAft>
              <a:buSzPts val="1200"/>
              <a:buNone/>
              <a:defRPr sz="1600"/>
            </a:lvl3pPr>
            <a:lvl4pPr indent="-228600" lvl="3" marL="1828800" rtl="0" algn="l">
              <a:spcBef>
                <a:spcPts val="490"/>
              </a:spcBef>
              <a:spcAft>
                <a:spcPts val="0"/>
              </a:spcAft>
              <a:buSzPts val="1050"/>
              <a:buFont typeface="Helvetica Neue"/>
              <a:buNone/>
              <a:defRPr sz="1400"/>
            </a:lvl4pPr>
            <a:lvl5pPr indent="-228600" lvl="4" marL="2286000" rtl="0" algn="l">
              <a:spcBef>
                <a:spcPts val="490"/>
              </a:spcBef>
              <a:spcAft>
                <a:spcPts val="0"/>
              </a:spcAft>
              <a:buSzPts val="1050"/>
              <a:buFont typeface="Helvetica Neue"/>
              <a:buNone/>
              <a:defRPr sz="1400"/>
            </a:lvl5pPr>
            <a:lvl6pPr indent="-228600" lvl="5" marL="2743200" rtl="0" algn="l">
              <a:spcBef>
                <a:spcPts val="490"/>
              </a:spcBef>
              <a:spcAft>
                <a:spcPts val="0"/>
              </a:spcAft>
              <a:buSzPts val="1050"/>
              <a:buFont typeface="Helvetica Neue"/>
              <a:buNone/>
              <a:defRPr sz="1400"/>
            </a:lvl6pPr>
            <a:lvl7pPr indent="-228600" lvl="6" marL="3200400" rtl="0" algn="l">
              <a:spcBef>
                <a:spcPts val="490"/>
              </a:spcBef>
              <a:spcAft>
                <a:spcPts val="0"/>
              </a:spcAft>
              <a:buSzPts val="1050"/>
              <a:buFont typeface="Helvetica Neue"/>
              <a:buNone/>
              <a:defRPr sz="1400"/>
            </a:lvl7pPr>
            <a:lvl8pPr indent="-228600" lvl="7" marL="3657600" rtl="0" algn="l">
              <a:spcBef>
                <a:spcPts val="490"/>
              </a:spcBef>
              <a:spcAft>
                <a:spcPts val="0"/>
              </a:spcAft>
              <a:buSzPts val="1050"/>
              <a:buFont typeface="Helvetica Neue"/>
              <a:buNone/>
              <a:defRPr sz="1400"/>
            </a:lvl8pPr>
            <a:lvl9pPr indent="-228600" lvl="8" marL="4114800" rtl="0" algn="l">
              <a:spcBef>
                <a:spcPts val="490"/>
              </a:spcBef>
              <a:spcAft>
                <a:spcPts val="0"/>
              </a:spcAft>
              <a:buSzPts val="1050"/>
              <a:buFont typeface="Helvetica Neue"/>
              <a:buNone/>
              <a:defRPr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 name="Shape 137"/>
        <p:cNvGrpSpPr/>
        <p:nvPr/>
      </p:nvGrpSpPr>
      <p:grpSpPr>
        <a:xfrm>
          <a:off x="0" y="0"/>
          <a:ext cx="0" cy="0"/>
          <a:chOff x="0" y="0"/>
          <a:chExt cx="0" cy="0"/>
        </a:xfrm>
      </p:grpSpPr>
      <p:sp>
        <p:nvSpPr>
          <p:cNvPr id="138" name="Google Shape;138;gd1a59a1e60_0_1065"/>
          <p:cNvSpPr txBox="1"/>
          <p:nvPr>
            <p:ph type="title"/>
          </p:nvPr>
        </p:nvSpPr>
        <p:spPr>
          <a:xfrm>
            <a:off x="457200" y="208360"/>
            <a:ext cx="8229600" cy="4323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 name="Google Shape;139;gd1a59a1e60_0_1065"/>
          <p:cNvSpPr txBox="1"/>
          <p:nvPr>
            <p:ph idx="1" type="body"/>
          </p:nvPr>
        </p:nvSpPr>
        <p:spPr>
          <a:xfrm>
            <a:off x="806450" y="925116"/>
            <a:ext cx="4038600" cy="3398100"/>
          </a:xfrm>
          <a:prstGeom prst="rect">
            <a:avLst/>
          </a:prstGeom>
          <a:noFill/>
          <a:ln>
            <a:noFill/>
          </a:ln>
        </p:spPr>
        <p:txBody>
          <a:bodyPr anchorCtr="0" anchor="t" bIns="45700" lIns="91425" spcFirstLastPara="1" rIns="91425" wrap="square" tIns="45700">
            <a:noAutofit/>
          </a:bodyPr>
          <a:lstStyle>
            <a:lvl1pPr indent="-388620" lvl="0" marL="457200" rtl="0" algn="l">
              <a:spcBef>
                <a:spcPts val="980"/>
              </a:spcBef>
              <a:spcAft>
                <a:spcPts val="0"/>
              </a:spcAft>
              <a:buSzPts val="2520"/>
              <a:buChar char="●"/>
              <a:defRPr sz="2800"/>
            </a:lvl1pPr>
            <a:lvl2pPr indent="-350519" lvl="1" marL="914400" rtl="0" algn="l">
              <a:spcBef>
                <a:spcPts val="840"/>
              </a:spcBef>
              <a:spcAft>
                <a:spcPts val="0"/>
              </a:spcAft>
              <a:buSzPts val="1920"/>
              <a:buChar char="●"/>
              <a:defRPr sz="2400"/>
            </a:lvl2pPr>
            <a:lvl3pPr indent="-323850" lvl="2" marL="1371600" rtl="0" algn="l">
              <a:spcBef>
                <a:spcPts val="700"/>
              </a:spcBef>
              <a:spcAft>
                <a:spcPts val="0"/>
              </a:spcAft>
              <a:buSzPts val="1500"/>
              <a:buChar char="4"/>
              <a:defRPr sz="2000"/>
            </a:lvl3pPr>
            <a:lvl4pPr indent="-314325" lvl="3" marL="1828800" rtl="0" algn="l">
              <a:spcBef>
                <a:spcPts val="630"/>
              </a:spcBef>
              <a:spcAft>
                <a:spcPts val="0"/>
              </a:spcAft>
              <a:buSzPts val="1350"/>
              <a:buFont typeface="Helvetica Neue"/>
              <a:buChar char="–"/>
              <a:defRPr sz="1800"/>
            </a:lvl4pPr>
            <a:lvl5pPr indent="-314325" lvl="4" marL="2286000" rtl="0" algn="l">
              <a:spcBef>
                <a:spcPts val="630"/>
              </a:spcBef>
              <a:spcAft>
                <a:spcPts val="0"/>
              </a:spcAft>
              <a:buSzPts val="1350"/>
              <a:buFont typeface="Helvetica Neue"/>
              <a:buChar char="»"/>
              <a:defRPr sz="1800"/>
            </a:lvl5pPr>
            <a:lvl6pPr indent="-314325" lvl="5" marL="2743200" rtl="0" algn="l">
              <a:spcBef>
                <a:spcPts val="630"/>
              </a:spcBef>
              <a:spcAft>
                <a:spcPts val="0"/>
              </a:spcAft>
              <a:buSzPts val="1350"/>
              <a:buFont typeface="Helvetica Neue"/>
              <a:buChar char="»"/>
              <a:defRPr sz="1800"/>
            </a:lvl6pPr>
            <a:lvl7pPr indent="-314325" lvl="6" marL="3200400" rtl="0" algn="l">
              <a:spcBef>
                <a:spcPts val="630"/>
              </a:spcBef>
              <a:spcAft>
                <a:spcPts val="0"/>
              </a:spcAft>
              <a:buSzPts val="1350"/>
              <a:buFont typeface="Helvetica Neue"/>
              <a:buChar char="»"/>
              <a:defRPr sz="1800"/>
            </a:lvl7pPr>
            <a:lvl8pPr indent="-314325" lvl="7" marL="3657600" rtl="0" algn="l">
              <a:spcBef>
                <a:spcPts val="630"/>
              </a:spcBef>
              <a:spcAft>
                <a:spcPts val="0"/>
              </a:spcAft>
              <a:buSzPts val="1350"/>
              <a:buFont typeface="Helvetica Neue"/>
              <a:buChar char="»"/>
              <a:defRPr sz="1800"/>
            </a:lvl8pPr>
            <a:lvl9pPr indent="-314325" lvl="8" marL="4114800" rtl="0" algn="l">
              <a:spcBef>
                <a:spcPts val="630"/>
              </a:spcBef>
              <a:spcAft>
                <a:spcPts val="0"/>
              </a:spcAft>
              <a:buSzPts val="1350"/>
              <a:buFont typeface="Helvetica Neue"/>
              <a:buChar char="»"/>
              <a:defRPr sz="1800"/>
            </a:lvl9pPr>
          </a:lstStyle>
          <a:p/>
        </p:txBody>
      </p:sp>
      <p:sp>
        <p:nvSpPr>
          <p:cNvPr id="140" name="Google Shape;140;gd1a59a1e60_0_1065"/>
          <p:cNvSpPr txBox="1"/>
          <p:nvPr>
            <p:ph idx="2" type="body"/>
          </p:nvPr>
        </p:nvSpPr>
        <p:spPr>
          <a:xfrm>
            <a:off x="4997450" y="925116"/>
            <a:ext cx="4038600" cy="3398100"/>
          </a:xfrm>
          <a:prstGeom prst="rect">
            <a:avLst/>
          </a:prstGeom>
          <a:noFill/>
          <a:ln>
            <a:noFill/>
          </a:ln>
        </p:spPr>
        <p:txBody>
          <a:bodyPr anchorCtr="0" anchor="t" bIns="45700" lIns="91425" spcFirstLastPara="1" rIns="91425" wrap="square" tIns="45700">
            <a:noAutofit/>
          </a:bodyPr>
          <a:lstStyle>
            <a:lvl1pPr indent="-388620" lvl="0" marL="457200" rtl="0" algn="l">
              <a:spcBef>
                <a:spcPts val="980"/>
              </a:spcBef>
              <a:spcAft>
                <a:spcPts val="0"/>
              </a:spcAft>
              <a:buSzPts val="2520"/>
              <a:buChar char="●"/>
              <a:defRPr sz="2800"/>
            </a:lvl1pPr>
            <a:lvl2pPr indent="-350519" lvl="1" marL="914400" rtl="0" algn="l">
              <a:spcBef>
                <a:spcPts val="840"/>
              </a:spcBef>
              <a:spcAft>
                <a:spcPts val="0"/>
              </a:spcAft>
              <a:buSzPts val="1920"/>
              <a:buChar char="●"/>
              <a:defRPr sz="2400"/>
            </a:lvl2pPr>
            <a:lvl3pPr indent="-323850" lvl="2" marL="1371600" rtl="0" algn="l">
              <a:spcBef>
                <a:spcPts val="700"/>
              </a:spcBef>
              <a:spcAft>
                <a:spcPts val="0"/>
              </a:spcAft>
              <a:buSzPts val="1500"/>
              <a:buChar char="4"/>
              <a:defRPr sz="2000"/>
            </a:lvl3pPr>
            <a:lvl4pPr indent="-314325" lvl="3" marL="1828800" rtl="0" algn="l">
              <a:spcBef>
                <a:spcPts val="630"/>
              </a:spcBef>
              <a:spcAft>
                <a:spcPts val="0"/>
              </a:spcAft>
              <a:buSzPts val="1350"/>
              <a:buFont typeface="Helvetica Neue"/>
              <a:buChar char="–"/>
              <a:defRPr sz="1800"/>
            </a:lvl4pPr>
            <a:lvl5pPr indent="-314325" lvl="4" marL="2286000" rtl="0" algn="l">
              <a:spcBef>
                <a:spcPts val="630"/>
              </a:spcBef>
              <a:spcAft>
                <a:spcPts val="0"/>
              </a:spcAft>
              <a:buSzPts val="1350"/>
              <a:buFont typeface="Helvetica Neue"/>
              <a:buChar char="»"/>
              <a:defRPr sz="1800"/>
            </a:lvl5pPr>
            <a:lvl6pPr indent="-314325" lvl="5" marL="2743200" rtl="0" algn="l">
              <a:spcBef>
                <a:spcPts val="630"/>
              </a:spcBef>
              <a:spcAft>
                <a:spcPts val="0"/>
              </a:spcAft>
              <a:buSzPts val="1350"/>
              <a:buFont typeface="Helvetica Neue"/>
              <a:buChar char="»"/>
              <a:defRPr sz="1800"/>
            </a:lvl6pPr>
            <a:lvl7pPr indent="-314325" lvl="6" marL="3200400" rtl="0" algn="l">
              <a:spcBef>
                <a:spcPts val="630"/>
              </a:spcBef>
              <a:spcAft>
                <a:spcPts val="0"/>
              </a:spcAft>
              <a:buSzPts val="1350"/>
              <a:buFont typeface="Helvetica Neue"/>
              <a:buChar char="»"/>
              <a:defRPr sz="1800"/>
            </a:lvl7pPr>
            <a:lvl8pPr indent="-314325" lvl="7" marL="3657600" rtl="0" algn="l">
              <a:spcBef>
                <a:spcPts val="630"/>
              </a:spcBef>
              <a:spcAft>
                <a:spcPts val="0"/>
              </a:spcAft>
              <a:buSzPts val="1350"/>
              <a:buFont typeface="Helvetica Neue"/>
              <a:buChar char="»"/>
              <a:defRPr sz="1800"/>
            </a:lvl8pPr>
            <a:lvl9pPr indent="-314325" lvl="8" marL="4114800" rtl="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gd1a59a1e60_0_1069"/>
          <p:cNvSpPr txBox="1"/>
          <p:nvPr>
            <p:ph type="title"/>
          </p:nvPr>
        </p:nvSpPr>
        <p:spPr>
          <a:xfrm>
            <a:off x="457200" y="205978"/>
            <a:ext cx="8229600" cy="8574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3" name="Google Shape;143;gd1a59a1e60_0_1069"/>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840"/>
              </a:spcBef>
              <a:spcAft>
                <a:spcPts val="0"/>
              </a:spcAft>
              <a:buSzPts val="2160"/>
              <a:buNone/>
              <a:defRPr b="1" sz="2400"/>
            </a:lvl1pPr>
            <a:lvl2pPr indent="-228600" lvl="1" marL="914400" rtl="0" algn="l">
              <a:spcBef>
                <a:spcPts val="700"/>
              </a:spcBef>
              <a:spcAft>
                <a:spcPts val="0"/>
              </a:spcAft>
              <a:buSzPts val="1600"/>
              <a:buNone/>
              <a:defRPr b="1" sz="2000"/>
            </a:lvl2pPr>
            <a:lvl3pPr indent="-228600" lvl="2" marL="1371600" rtl="0" algn="l">
              <a:spcBef>
                <a:spcPts val="630"/>
              </a:spcBef>
              <a:spcAft>
                <a:spcPts val="0"/>
              </a:spcAft>
              <a:buSzPts val="1350"/>
              <a:buNone/>
              <a:defRPr b="1" sz="1800"/>
            </a:lvl3pPr>
            <a:lvl4pPr indent="-228600" lvl="3" marL="1828800" rtl="0" algn="l">
              <a:spcBef>
                <a:spcPts val="560"/>
              </a:spcBef>
              <a:spcAft>
                <a:spcPts val="0"/>
              </a:spcAft>
              <a:buSzPts val="1200"/>
              <a:buFont typeface="Helvetica Neue"/>
              <a:buNone/>
              <a:defRPr b="1" sz="1600"/>
            </a:lvl4pPr>
            <a:lvl5pPr indent="-228600" lvl="4" marL="2286000" rtl="0" algn="l">
              <a:spcBef>
                <a:spcPts val="560"/>
              </a:spcBef>
              <a:spcAft>
                <a:spcPts val="0"/>
              </a:spcAft>
              <a:buSzPts val="1200"/>
              <a:buFont typeface="Helvetica Neue"/>
              <a:buNone/>
              <a:defRPr b="1" sz="1600"/>
            </a:lvl5pPr>
            <a:lvl6pPr indent="-228600" lvl="5" marL="2743200" rtl="0" algn="l">
              <a:spcBef>
                <a:spcPts val="560"/>
              </a:spcBef>
              <a:spcAft>
                <a:spcPts val="0"/>
              </a:spcAft>
              <a:buSzPts val="1200"/>
              <a:buFont typeface="Helvetica Neue"/>
              <a:buNone/>
              <a:defRPr b="1" sz="1600"/>
            </a:lvl6pPr>
            <a:lvl7pPr indent="-228600" lvl="6" marL="3200400" rtl="0" algn="l">
              <a:spcBef>
                <a:spcPts val="560"/>
              </a:spcBef>
              <a:spcAft>
                <a:spcPts val="0"/>
              </a:spcAft>
              <a:buSzPts val="1200"/>
              <a:buFont typeface="Helvetica Neue"/>
              <a:buNone/>
              <a:defRPr b="1" sz="1600"/>
            </a:lvl7pPr>
            <a:lvl8pPr indent="-228600" lvl="7" marL="3657600" rtl="0" algn="l">
              <a:spcBef>
                <a:spcPts val="560"/>
              </a:spcBef>
              <a:spcAft>
                <a:spcPts val="0"/>
              </a:spcAft>
              <a:buSzPts val="1200"/>
              <a:buFont typeface="Helvetica Neue"/>
              <a:buNone/>
              <a:defRPr b="1" sz="1600"/>
            </a:lvl8pPr>
            <a:lvl9pPr indent="-228600" lvl="8" marL="4114800" rtl="0" algn="l">
              <a:spcBef>
                <a:spcPts val="560"/>
              </a:spcBef>
              <a:spcAft>
                <a:spcPts val="0"/>
              </a:spcAft>
              <a:buSzPts val="1200"/>
              <a:buFont typeface="Helvetica Neue"/>
              <a:buNone/>
              <a:defRPr b="1" sz="1600"/>
            </a:lvl9pPr>
          </a:lstStyle>
          <a:p/>
        </p:txBody>
      </p:sp>
      <p:sp>
        <p:nvSpPr>
          <p:cNvPr id="144" name="Google Shape;144;gd1a59a1e60_0_106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65760" lvl="0" marL="457200" rtl="0" algn="l">
              <a:spcBef>
                <a:spcPts val="840"/>
              </a:spcBef>
              <a:spcAft>
                <a:spcPts val="0"/>
              </a:spcAft>
              <a:buSzPts val="2160"/>
              <a:buChar char="●"/>
              <a:defRPr sz="2400"/>
            </a:lvl1pPr>
            <a:lvl2pPr indent="-330200" lvl="1" marL="914400" rtl="0" algn="l">
              <a:spcBef>
                <a:spcPts val="700"/>
              </a:spcBef>
              <a:spcAft>
                <a:spcPts val="0"/>
              </a:spcAft>
              <a:buSzPts val="1600"/>
              <a:buChar char="●"/>
              <a:defRPr sz="2000"/>
            </a:lvl2pPr>
            <a:lvl3pPr indent="-314325" lvl="2" marL="1371600" rtl="0" algn="l">
              <a:spcBef>
                <a:spcPts val="630"/>
              </a:spcBef>
              <a:spcAft>
                <a:spcPts val="0"/>
              </a:spcAft>
              <a:buSzPts val="1350"/>
              <a:buChar char="4"/>
              <a:defRPr sz="1800"/>
            </a:lvl3pPr>
            <a:lvl4pPr indent="-304800" lvl="3" marL="1828800" rtl="0" algn="l">
              <a:spcBef>
                <a:spcPts val="560"/>
              </a:spcBef>
              <a:spcAft>
                <a:spcPts val="0"/>
              </a:spcAft>
              <a:buSzPts val="1200"/>
              <a:buFont typeface="Helvetica Neue"/>
              <a:buChar char="–"/>
              <a:defRPr sz="1600"/>
            </a:lvl4pPr>
            <a:lvl5pPr indent="-304800" lvl="4" marL="2286000" rtl="0" algn="l">
              <a:spcBef>
                <a:spcPts val="560"/>
              </a:spcBef>
              <a:spcAft>
                <a:spcPts val="0"/>
              </a:spcAft>
              <a:buSzPts val="1200"/>
              <a:buFont typeface="Helvetica Neue"/>
              <a:buChar char="»"/>
              <a:defRPr sz="1600"/>
            </a:lvl5pPr>
            <a:lvl6pPr indent="-304800" lvl="5" marL="2743200" rtl="0" algn="l">
              <a:spcBef>
                <a:spcPts val="560"/>
              </a:spcBef>
              <a:spcAft>
                <a:spcPts val="0"/>
              </a:spcAft>
              <a:buSzPts val="1200"/>
              <a:buFont typeface="Helvetica Neue"/>
              <a:buChar char="»"/>
              <a:defRPr sz="1600"/>
            </a:lvl6pPr>
            <a:lvl7pPr indent="-304800" lvl="6" marL="3200400" rtl="0" algn="l">
              <a:spcBef>
                <a:spcPts val="560"/>
              </a:spcBef>
              <a:spcAft>
                <a:spcPts val="0"/>
              </a:spcAft>
              <a:buSzPts val="1200"/>
              <a:buFont typeface="Helvetica Neue"/>
              <a:buChar char="»"/>
              <a:defRPr sz="1600"/>
            </a:lvl7pPr>
            <a:lvl8pPr indent="-304800" lvl="7" marL="3657600" rtl="0" algn="l">
              <a:spcBef>
                <a:spcPts val="560"/>
              </a:spcBef>
              <a:spcAft>
                <a:spcPts val="0"/>
              </a:spcAft>
              <a:buSzPts val="1200"/>
              <a:buFont typeface="Helvetica Neue"/>
              <a:buChar char="»"/>
              <a:defRPr sz="1600"/>
            </a:lvl8pPr>
            <a:lvl9pPr indent="-304800" lvl="8" marL="4114800" rtl="0" algn="l">
              <a:spcBef>
                <a:spcPts val="560"/>
              </a:spcBef>
              <a:spcAft>
                <a:spcPts val="0"/>
              </a:spcAft>
              <a:buSzPts val="1200"/>
              <a:buFont typeface="Helvetica Neue"/>
              <a:buChar char="»"/>
              <a:defRPr sz="1600"/>
            </a:lvl9pPr>
          </a:lstStyle>
          <a:p/>
        </p:txBody>
      </p:sp>
      <p:sp>
        <p:nvSpPr>
          <p:cNvPr id="145" name="Google Shape;145;gd1a59a1e60_0_1069"/>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840"/>
              </a:spcBef>
              <a:spcAft>
                <a:spcPts val="0"/>
              </a:spcAft>
              <a:buSzPts val="2160"/>
              <a:buNone/>
              <a:defRPr b="1" sz="2400"/>
            </a:lvl1pPr>
            <a:lvl2pPr indent="-228600" lvl="1" marL="914400" rtl="0" algn="l">
              <a:spcBef>
                <a:spcPts val="700"/>
              </a:spcBef>
              <a:spcAft>
                <a:spcPts val="0"/>
              </a:spcAft>
              <a:buSzPts val="1600"/>
              <a:buNone/>
              <a:defRPr b="1" sz="2000"/>
            </a:lvl2pPr>
            <a:lvl3pPr indent="-228600" lvl="2" marL="1371600" rtl="0" algn="l">
              <a:spcBef>
                <a:spcPts val="630"/>
              </a:spcBef>
              <a:spcAft>
                <a:spcPts val="0"/>
              </a:spcAft>
              <a:buSzPts val="1350"/>
              <a:buNone/>
              <a:defRPr b="1" sz="1800"/>
            </a:lvl3pPr>
            <a:lvl4pPr indent="-228600" lvl="3" marL="1828800" rtl="0" algn="l">
              <a:spcBef>
                <a:spcPts val="560"/>
              </a:spcBef>
              <a:spcAft>
                <a:spcPts val="0"/>
              </a:spcAft>
              <a:buSzPts val="1200"/>
              <a:buFont typeface="Helvetica Neue"/>
              <a:buNone/>
              <a:defRPr b="1" sz="1600"/>
            </a:lvl4pPr>
            <a:lvl5pPr indent="-228600" lvl="4" marL="2286000" rtl="0" algn="l">
              <a:spcBef>
                <a:spcPts val="560"/>
              </a:spcBef>
              <a:spcAft>
                <a:spcPts val="0"/>
              </a:spcAft>
              <a:buSzPts val="1200"/>
              <a:buFont typeface="Helvetica Neue"/>
              <a:buNone/>
              <a:defRPr b="1" sz="1600"/>
            </a:lvl5pPr>
            <a:lvl6pPr indent="-228600" lvl="5" marL="2743200" rtl="0" algn="l">
              <a:spcBef>
                <a:spcPts val="560"/>
              </a:spcBef>
              <a:spcAft>
                <a:spcPts val="0"/>
              </a:spcAft>
              <a:buSzPts val="1200"/>
              <a:buFont typeface="Helvetica Neue"/>
              <a:buNone/>
              <a:defRPr b="1" sz="1600"/>
            </a:lvl6pPr>
            <a:lvl7pPr indent="-228600" lvl="6" marL="3200400" rtl="0" algn="l">
              <a:spcBef>
                <a:spcPts val="560"/>
              </a:spcBef>
              <a:spcAft>
                <a:spcPts val="0"/>
              </a:spcAft>
              <a:buSzPts val="1200"/>
              <a:buFont typeface="Helvetica Neue"/>
              <a:buNone/>
              <a:defRPr b="1" sz="1600"/>
            </a:lvl7pPr>
            <a:lvl8pPr indent="-228600" lvl="7" marL="3657600" rtl="0" algn="l">
              <a:spcBef>
                <a:spcPts val="560"/>
              </a:spcBef>
              <a:spcAft>
                <a:spcPts val="0"/>
              </a:spcAft>
              <a:buSzPts val="1200"/>
              <a:buFont typeface="Helvetica Neue"/>
              <a:buNone/>
              <a:defRPr b="1" sz="1600"/>
            </a:lvl8pPr>
            <a:lvl9pPr indent="-228600" lvl="8" marL="4114800" rtl="0" algn="l">
              <a:spcBef>
                <a:spcPts val="560"/>
              </a:spcBef>
              <a:spcAft>
                <a:spcPts val="0"/>
              </a:spcAft>
              <a:buSzPts val="1200"/>
              <a:buFont typeface="Helvetica Neue"/>
              <a:buNone/>
              <a:defRPr b="1" sz="1600"/>
            </a:lvl9pPr>
          </a:lstStyle>
          <a:p/>
        </p:txBody>
      </p:sp>
      <p:sp>
        <p:nvSpPr>
          <p:cNvPr id="146" name="Google Shape;146;gd1a59a1e60_0_1069"/>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65760" lvl="0" marL="457200" rtl="0" algn="l">
              <a:spcBef>
                <a:spcPts val="840"/>
              </a:spcBef>
              <a:spcAft>
                <a:spcPts val="0"/>
              </a:spcAft>
              <a:buSzPts val="2160"/>
              <a:buChar char="●"/>
              <a:defRPr sz="2400"/>
            </a:lvl1pPr>
            <a:lvl2pPr indent="-330200" lvl="1" marL="914400" rtl="0" algn="l">
              <a:spcBef>
                <a:spcPts val="700"/>
              </a:spcBef>
              <a:spcAft>
                <a:spcPts val="0"/>
              </a:spcAft>
              <a:buSzPts val="1600"/>
              <a:buChar char="●"/>
              <a:defRPr sz="2000"/>
            </a:lvl2pPr>
            <a:lvl3pPr indent="-314325" lvl="2" marL="1371600" rtl="0" algn="l">
              <a:spcBef>
                <a:spcPts val="630"/>
              </a:spcBef>
              <a:spcAft>
                <a:spcPts val="0"/>
              </a:spcAft>
              <a:buSzPts val="1350"/>
              <a:buChar char="4"/>
              <a:defRPr sz="1800"/>
            </a:lvl3pPr>
            <a:lvl4pPr indent="-304800" lvl="3" marL="1828800" rtl="0" algn="l">
              <a:spcBef>
                <a:spcPts val="560"/>
              </a:spcBef>
              <a:spcAft>
                <a:spcPts val="0"/>
              </a:spcAft>
              <a:buSzPts val="1200"/>
              <a:buFont typeface="Helvetica Neue"/>
              <a:buChar char="–"/>
              <a:defRPr sz="1600"/>
            </a:lvl4pPr>
            <a:lvl5pPr indent="-304800" lvl="4" marL="2286000" rtl="0" algn="l">
              <a:spcBef>
                <a:spcPts val="560"/>
              </a:spcBef>
              <a:spcAft>
                <a:spcPts val="0"/>
              </a:spcAft>
              <a:buSzPts val="1200"/>
              <a:buFont typeface="Helvetica Neue"/>
              <a:buChar char="»"/>
              <a:defRPr sz="1600"/>
            </a:lvl5pPr>
            <a:lvl6pPr indent="-304800" lvl="5" marL="2743200" rtl="0" algn="l">
              <a:spcBef>
                <a:spcPts val="560"/>
              </a:spcBef>
              <a:spcAft>
                <a:spcPts val="0"/>
              </a:spcAft>
              <a:buSzPts val="1200"/>
              <a:buFont typeface="Helvetica Neue"/>
              <a:buChar char="»"/>
              <a:defRPr sz="1600"/>
            </a:lvl6pPr>
            <a:lvl7pPr indent="-304800" lvl="6" marL="3200400" rtl="0" algn="l">
              <a:spcBef>
                <a:spcPts val="560"/>
              </a:spcBef>
              <a:spcAft>
                <a:spcPts val="0"/>
              </a:spcAft>
              <a:buSzPts val="1200"/>
              <a:buFont typeface="Helvetica Neue"/>
              <a:buChar char="»"/>
              <a:defRPr sz="1600"/>
            </a:lvl7pPr>
            <a:lvl8pPr indent="-304800" lvl="7" marL="3657600" rtl="0" algn="l">
              <a:spcBef>
                <a:spcPts val="560"/>
              </a:spcBef>
              <a:spcAft>
                <a:spcPts val="0"/>
              </a:spcAft>
              <a:buSzPts val="1200"/>
              <a:buFont typeface="Helvetica Neue"/>
              <a:buChar char="»"/>
              <a:defRPr sz="1600"/>
            </a:lvl8pPr>
            <a:lvl9pPr indent="-304800" lvl="8" marL="4114800" rtl="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9" name="Google Shape;1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gd1a59a1e60_0_1075"/>
          <p:cNvSpPr txBox="1"/>
          <p:nvPr>
            <p:ph type="title"/>
          </p:nvPr>
        </p:nvSpPr>
        <p:spPr>
          <a:xfrm>
            <a:off x="457200" y="208360"/>
            <a:ext cx="8229600" cy="4323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gd1a59a1e60_0_1077"/>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 name="Google Shape;151;gd1a59a1e60_0_1077"/>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11480" lvl="0" marL="457200" rtl="0" algn="l">
              <a:spcBef>
                <a:spcPts val="1120"/>
              </a:spcBef>
              <a:spcAft>
                <a:spcPts val="0"/>
              </a:spcAft>
              <a:buSzPts val="2880"/>
              <a:buChar char="●"/>
              <a:defRPr sz="3200"/>
            </a:lvl1pPr>
            <a:lvl2pPr indent="-370840" lvl="1" marL="914400" rtl="0" algn="l">
              <a:spcBef>
                <a:spcPts val="980"/>
              </a:spcBef>
              <a:spcAft>
                <a:spcPts val="0"/>
              </a:spcAft>
              <a:buSzPts val="2240"/>
              <a:buChar char="●"/>
              <a:defRPr sz="2800"/>
            </a:lvl2pPr>
            <a:lvl3pPr indent="-342900" lvl="2" marL="1371600" rtl="0" algn="l">
              <a:spcBef>
                <a:spcPts val="840"/>
              </a:spcBef>
              <a:spcAft>
                <a:spcPts val="0"/>
              </a:spcAft>
              <a:buSzPts val="1800"/>
              <a:buChar char="4"/>
              <a:defRPr sz="2400"/>
            </a:lvl3pPr>
            <a:lvl4pPr indent="-323850" lvl="3" marL="1828800" rtl="0" algn="l">
              <a:spcBef>
                <a:spcPts val="700"/>
              </a:spcBef>
              <a:spcAft>
                <a:spcPts val="0"/>
              </a:spcAft>
              <a:buSzPts val="1500"/>
              <a:buFont typeface="Helvetica Neue"/>
              <a:buChar char="–"/>
              <a:defRPr sz="2000"/>
            </a:lvl4pPr>
            <a:lvl5pPr indent="-323850" lvl="4" marL="2286000" rtl="0" algn="l">
              <a:spcBef>
                <a:spcPts val="700"/>
              </a:spcBef>
              <a:spcAft>
                <a:spcPts val="0"/>
              </a:spcAft>
              <a:buSzPts val="1500"/>
              <a:buFont typeface="Helvetica Neue"/>
              <a:buChar char="»"/>
              <a:defRPr sz="2000"/>
            </a:lvl5pPr>
            <a:lvl6pPr indent="-323850" lvl="5" marL="2743200" rtl="0" algn="l">
              <a:spcBef>
                <a:spcPts val="700"/>
              </a:spcBef>
              <a:spcAft>
                <a:spcPts val="0"/>
              </a:spcAft>
              <a:buSzPts val="1500"/>
              <a:buFont typeface="Helvetica Neue"/>
              <a:buChar char="»"/>
              <a:defRPr sz="2000"/>
            </a:lvl6pPr>
            <a:lvl7pPr indent="-323850" lvl="6" marL="3200400" rtl="0" algn="l">
              <a:spcBef>
                <a:spcPts val="700"/>
              </a:spcBef>
              <a:spcAft>
                <a:spcPts val="0"/>
              </a:spcAft>
              <a:buSzPts val="1500"/>
              <a:buFont typeface="Helvetica Neue"/>
              <a:buChar char="»"/>
              <a:defRPr sz="2000"/>
            </a:lvl7pPr>
            <a:lvl8pPr indent="-323850" lvl="7" marL="3657600" rtl="0" algn="l">
              <a:spcBef>
                <a:spcPts val="700"/>
              </a:spcBef>
              <a:spcAft>
                <a:spcPts val="0"/>
              </a:spcAft>
              <a:buSzPts val="1500"/>
              <a:buFont typeface="Helvetica Neue"/>
              <a:buChar char="»"/>
              <a:defRPr sz="2000"/>
            </a:lvl8pPr>
            <a:lvl9pPr indent="-323850" lvl="8" marL="4114800" rtl="0" algn="l">
              <a:spcBef>
                <a:spcPts val="700"/>
              </a:spcBef>
              <a:spcAft>
                <a:spcPts val="0"/>
              </a:spcAft>
              <a:buSzPts val="1500"/>
              <a:buFont typeface="Helvetica Neue"/>
              <a:buChar char="»"/>
              <a:defRPr sz="2000"/>
            </a:lvl9pPr>
          </a:lstStyle>
          <a:p/>
        </p:txBody>
      </p:sp>
      <p:sp>
        <p:nvSpPr>
          <p:cNvPr id="152" name="Google Shape;152;gd1a59a1e60_0_1077"/>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490"/>
              </a:spcBef>
              <a:spcAft>
                <a:spcPts val="0"/>
              </a:spcAft>
              <a:buSzPts val="1260"/>
              <a:buNone/>
              <a:defRPr sz="1400"/>
            </a:lvl1pPr>
            <a:lvl2pPr indent="-228600" lvl="1" marL="914400" rtl="0" algn="l">
              <a:spcBef>
                <a:spcPts val="420"/>
              </a:spcBef>
              <a:spcAft>
                <a:spcPts val="0"/>
              </a:spcAft>
              <a:buSzPts val="960"/>
              <a:buNone/>
              <a:defRPr sz="1200"/>
            </a:lvl2pPr>
            <a:lvl3pPr indent="-228600" lvl="2" marL="1371600" rtl="0" algn="l">
              <a:spcBef>
                <a:spcPts val="350"/>
              </a:spcBef>
              <a:spcAft>
                <a:spcPts val="0"/>
              </a:spcAft>
              <a:buSzPts val="750"/>
              <a:buNone/>
              <a:defRPr sz="1000"/>
            </a:lvl3pPr>
            <a:lvl4pPr indent="-228600" lvl="3" marL="1828800" rtl="0" algn="l">
              <a:spcBef>
                <a:spcPts val="315"/>
              </a:spcBef>
              <a:spcAft>
                <a:spcPts val="0"/>
              </a:spcAft>
              <a:buSzPts val="675"/>
              <a:buFont typeface="Helvetica Neue"/>
              <a:buNone/>
              <a:defRPr sz="900"/>
            </a:lvl4pPr>
            <a:lvl5pPr indent="-228600" lvl="4" marL="2286000" rtl="0" algn="l">
              <a:spcBef>
                <a:spcPts val="315"/>
              </a:spcBef>
              <a:spcAft>
                <a:spcPts val="0"/>
              </a:spcAft>
              <a:buSzPts val="675"/>
              <a:buFont typeface="Helvetica Neue"/>
              <a:buNone/>
              <a:defRPr sz="900"/>
            </a:lvl5pPr>
            <a:lvl6pPr indent="-228600" lvl="5" marL="2743200" rtl="0" algn="l">
              <a:spcBef>
                <a:spcPts val="315"/>
              </a:spcBef>
              <a:spcAft>
                <a:spcPts val="0"/>
              </a:spcAft>
              <a:buSzPts val="675"/>
              <a:buFont typeface="Helvetica Neue"/>
              <a:buNone/>
              <a:defRPr sz="900"/>
            </a:lvl6pPr>
            <a:lvl7pPr indent="-228600" lvl="6" marL="3200400" rtl="0" algn="l">
              <a:spcBef>
                <a:spcPts val="315"/>
              </a:spcBef>
              <a:spcAft>
                <a:spcPts val="0"/>
              </a:spcAft>
              <a:buSzPts val="675"/>
              <a:buFont typeface="Helvetica Neue"/>
              <a:buNone/>
              <a:defRPr sz="900"/>
            </a:lvl7pPr>
            <a:lvl8pPr indent="-228600" lvl="7" marL="3657600" rtl="0" algn="l">
              <a:spcBef>
                <a:spcPts val="315"/>
              </a:spcBef>
              <a:spcAft>
                <a:spcPts val="0"/>
              </a:spcAft>
              <a:buSzPts val="675"/>
              <a:buFont typeface="Helvetica Neue"/>
              <a:buNone/>
              <a:defRPr sz="900"/>
            </a:lvl8pPr>
            <a:lvl9pPr indent="-228600" lvl="8" marL="4114800" rtl="0" algn="l">
              <a:spcBef>
                <a:spcPts val="315"/>
              </a:spcBef>
              <a:spcAft>
                <a:spcPts val="0"/>
              </a:spcAft>
              <a:buSzPts val="675"/>
              <a:buFont typeface="Helvetica Neue"/>
              <a:buNone/>
              <a:defRPr sz="9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gd1a59a1e60_0_108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gd1a59a1e60_0_1081"/>
          <p:cNvSpPr/>
          <p:nvPr>
            <p:ph idx="2" type="pic"/>
          </p:nvPr>
        </p:nvSpPr>
        <p:spPr>
          <a:xfrm>
            <a:off x="1792288" y="459581"/>
            <a:ext cx="5486400" cy="3086100"/>
          </a:xfrm>
          <a:prstGeom prst="rect">
            <a:avLst/>
          </a:prstGeom>
          <a:noFill/>
          <a:ln>
            <a:noFill/>
          </a:ln>
        </p:spPr>
      </p:sp>
      <p:sp>
        <p:nvSpPr>
          <p:cNvPr id="156" name="Google Shape;156;gd1a59a1e60_0_108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490"/>
              </a:spcBef>
              <a:spcAft>
                <a:spcPts val="0"/>
              </a:spcAft>
              <a:buSzPts val="1260"/>
              <a:buNone/>
              <a:defRPr sz="1400"/>
            </a:lvl1pPr>
            <a:lvl2pPr indent="-228600" lvl="1" marL="914400" rtl="0" algn="l">
              <a:spcBef>
                <a:spcPts val="420"/>
              </a:spcBef>
              <a:spcAft>
                <a:spcPts val="0"/>
              </a:spcAft>
              <a:buSzPts val="960"/>
              <a:buNone/>
              <a:defRPr sz="1200"/>
            </a:lvl2pPr>
            <a:lvl3pPr indent="-228600" lvl="2" marL="1371600" rtl="0" algn="l">
              <a:spcBef>
                <a:spcPts val="350"/>
              </a:spcBef>
              <a:spcAft>
                <a:spcPts val="0"/>
              </a:spcAft>
              <a:buSzPts val="750"/>
              <a:buNone/>
              <a:defRPr sz="1000"/>
            </a:lvl3pPr>
            <a:lvl4pPr indent="-228600" lvl="3" marL="1828800" rtl="0" algn="l">
              <a:spcBef>
                <a:spcPts val="315"/>
              </a:spcBef>
              <a:spcAft>
                <a:spcPts val="0"/>
              </a:spcAft>
              <a:buSzPts val="675"/>
              <a:buFont typeface="Helvetica Neue"/>
              <a:buNone/>
              <a:defRPr sz="900"/>
            </a:lvl4pPr>
            <a:lvl5pPr indent="-228600" lvl="4" marL="2286000" rtl="0" algn="l">
              <a:spcBef>
                <a:spcPts val="315"/>
              </a:spcBef>
              <a:spcAft>
                <a:spcPts val="0"/>
              </a:spcAft>
              <a:buSzPts val="675"/>
              <a:buFont typeface="Helvetica Neue"/>
              <a:buNone/>
              <a:defRPr sz="900"/>
            </a:lvl5pPr>
            <a:lvl6pPr indent="-228600" lvl="5" marL="2743200" rtl="0" algn="l">
              <a:spcBef>
                <a:spcPts val="315"/>
              </a:spcBef>
              <a:spcAft>
                <a:spcPts val="0"/>
              </a:spcAft>
              <a:buSzPts val="675"/>
              <a:buFont typeface="Helvetica Neue"/>
              <a:buNone/>
              <a:defRPr sz="900"/>
            </a:lvl6pPr>
            <a:lvl7pPr indent="-228600" lvl="6" marL="3200400" rtl="0" algn="l">
              <a:spcBef>
                <a:spcPts val="315"/>
              </a:spcBef>
              <a:spcAft>
                <a:spcPts val="0"/>
              </a:spcAft>
              <a:buSzPts val="675"/>
              <a:buFont typeface="Helvetica Neue"/>
              <a:buNone/>
              <a:defRPr sz="900"/>
            </a:lvl7pPr>
            <a:lvl8pPr indent="-228600" lvl="7" marL="3657600" rtl="0" algn="l">
              <a:spcBef>
                <a:spcPts val="315"/>
              </a:spcBef>
              <a:spcAft>
                <a:spcPts val="0"/>
              </a:spcAft>
              <a:buSzPts val="675"/>
              <a:buFont typeface="Helvetica Neue"/>
              <a:buNone/>
              <a:defRPr sz="900"/>
            </a:lvl8pPr>
            <a:lvl9pPr indent="-228600" lvl="8" marL="4114800" rtl="0" algn="l">
              <a:spcBef>
                <a:spcPts val="315"/>
              </a:spcBef>
              <a:spcAft>
                <a:spcPts val="0"/>
              </a:spcAft>
              <a:buSzPts val="675"/>
              <a:buFont typeface="Helvetica Neue"/>
              <a:buNone/>
              <a:defRPr sz="9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gd1a59a1e60_0_1085"/>
          <p:cNvSpPr txBox="1"/>
          <p:nvPr>
            <p:ph type="title"/>
          </p:nvPr>
        </p:nvSpPr>
        <p:spPr>
          <a:xfrm>
            <a:off x="457200" y="208360"/>
            <a:ext cx="8229600" cy="4323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9" name="Google Shape;159;gd1a59a1e60_0_1085"/>
          <p:cNvSpPr txBox="1"/>
          <p:nvPr>
            <p:ph idx="1" type="body"/>
          </p:nvPr>
        </p:nvSpPr>
        <p:spPr>
          <a:xfrm rot="5400000">
            <a:off x="3222200" y="-1490634"/>
            <a:ext cx="3398100" cy="8229600"/>
          </a:xfrm>
          <a:prstGeom prst="rect">
            <a:avLst/>
          </a:prstGeom>
          <a:noFill/>
          <a:ln>
            <a:noFill/>
          </a:ln>
        </p:spPr>
        <p:txBody>
          <a:bodyPr anchorCtr="0" anchor="t" bIns="45700" lIns="91425" spcFirstLastPara="1" rIns="91425" wrap="square" tIns="45700">
            <a:noAutofit/>
          </a:bodyPr>
          <a:lstStyle>
            <a:lvl1pPr indent="-331470" lvl="0" marL="457200" rtl="0" algn="l">
              <a:spcBef>
                <a:spcPts val="630"/>
              </a:spcBef>
              <a:spcAft>
                <a:spcPts val="0"/>
              </a:spcAft>
              <a:buSzPts val="1620"/>
              <a:buChar char="●"/>
              <a:defRPr/>
            </a:lvl1pPr>
            <a:lvl2pPr indent="-320040" lvl="1" marL="914400" rtl="0" algn="l">
              <a:spcBef>
                <a:spcPts val="630"/>
              </a:spcBef>
              <a:spcAft>
                <a:spcPts val="0"/>
              </a:spcAft>
              <a:buSzPts val="1440"/>
              <a:buChar char="●"/>
              <a:defRPr/>
            </a:lvl2pPr>
            <a:lvl3pPr indent="-314325" lvl="2" marL="1371600" rtl="0" algn="l">
              <a:spcBef>
                <a:spcPts val="630"/>
              </a:spcBef>
              <a:spcAft>
                <a:spcPts val="0"/>
              </a:spcAft>
              <a:buSzPts val="1350"/>
              <a:buChar char="4"/>
              <a:defRPr/>
            </a:lvl3pPr>
            <a:lvl4pPr indent="-314325" lvl="3" marL="1828800" rtl="0" algn="l">
              <a:spcBef>
                <a:spcPts val="630"/>
              </a:spcBef>
              <a:spcAft>
                <a:spcPts val="0"/>
              </a:spcAft>
              <a:buSzPts val="1350"/>
              <a:buChar char="–"/>
              <a:defRPr/>
            </a:lvl4pPr>
            <a:lvl5pPr indent="-314325" lvl="4" marL="2286000" rtl="0" algn="l">
              <a:spcBef>
                <a:spcPts val="630"/>
              </a:spcBef>
              <a:spcAft>
                <a:spcPts val="0"/>
              </a:spcAft>
              <a:buSzPts val="1350"/>
              <a:buChar char="»"/>
              <a:defRPr/>
            </a:lvl5pPr>
            <a:lvl6pPr indent="-314325" lvl="5" marL="2743200" rtl="0" algn="l">
              <a:spcBef>
                <a:spcPts val="630"/>
              </a:spcBef>
              <a:spcAft>
                <a:spcPts val="0"/>
              </a:spcAft>
              <a:buSzPts val="1350"/>
              <a:buChar char="»"/>
              <a:defRPr/>
            </a:lvl6pPr>
            <a:lvl7pPr indent="-314325" lvl="6" marL="3200400" rtl="0" algn="l">
              <a:spcBef>
                <a:spcPts val="630"/>
              </a:spcBef>
              <a:spcAft>
                <a:spcPts val="0"/>
              </a:spcAft>
              <a:buSzPts val="1350"/>
              <a:buChar char="»"/>
              <a:defRPr/>
            </a:lvl7pPr>
            <a:lvl8pPr indent="-314325" lvl="7" marL="3657600" rtl="0" algn="l">
              <a:spcBef>
                <a:spcPts val="630"/>
              </a:spcBef>
              <a:spcAft>
                <a:spcPts val="0"/>
              </a:spcAft>
              <a:buSzPts val="1350"/>
              <a:buChar char="»"/>
              <a:defRPr/>
            </a:lvl8pPr>
            <a:lvl9pPr indent="-314325" lvl="8" marL="4114800" rtl="0" algn="l">
              <a:spcBef>
                <a:spcPts val="630"/>
              </a:spcBef>
              <a:spcAft>
                <a:spcPts val="0"/>
              </a:spcAft>
              <a:buSzPts val="135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gd1a59a1e60_0_1088"/>
          <p:cNvSpPr txBox="1"/>
          <p:nvPr>
            <p:ph type="title"/>
          </p:nvPr>
        </p:nvSpPr>
        <p:spPr>
          <a:xfrm rot="5400000">
            <a:off x="5906300" y="1193410"/>
            <a:ext cx="4114800" cy="21447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gd1a59a1e60_0_1088"/>
          <p:cNvSpPr txBox="1"/>
          <p:nvPr>
            <p:ph idx="1" type="body"/>
          </p:nvPr>
        </p:nvSpPr>
        <p:spPr>
          <a:xfrm rot="5400000">
            <a:off x="1540688" y="-875090"/>
            <a:ext cx="4114800" cy="6281700"/>
          </a:xfrm>
          <a:prstGeom prst="rect">
            <a:avLst/>
          </a:prstGeom>
          <a:noFill/>
          <a:ln>
            <a:noFill/>
          </a:ln>
        </p:spPr>
        <p:txBody>
          <a:bodyPr anchorCtr="0" anchor="t" bIns="45700" lIns="91425" spcFirstLastPara="1" rIns="91425" wrap="square" tIns="45700">
            <a:noAutofit/>
          </a:bodyPr>
          <a:lstStyle>
            <a:lvl1pPr indent="-331470" lvl="0" marL="457200" rtl="0" algn="l">
              <a:spcBef>
                <a:spcPts val="630"/>
              </a:spcBef>
              <a:spcAft>
                <a:spcPts val="0"/>
              </a:spcAft>
              <a:buSzPts val="1620"/>
              <a:buChar char="●"/>
              <a:defRPr/>
            </a:lvl1pPr>
            <a:lvl2pPr indent="-320040" lvl="1" marL="914400" rtl="0" algn="l">
              <a:spcBef>
                <a:spcPts val="630"/>
              </a:spcBef>
              <a:spcAft>
                <a:spcPts val="0"/>
              </a:spcAft>
              <a:buSzPts val="1440"/>
              <a:buChar char="●"/>
              <a:defRPr/>
            </a:lvl2pPr>
            <a:lvl3pPr indent="-314325" lvl="2" marL="1371600" rtl="0" algn="l">
              <a:spcBef>
                <a:spcPts val="630"/>
              </a:spcBef>
              <a:spcAft>
                <a:spcPts val="0"/>
              </a:spcAft>
              <a:buSzPts val="1350"/>
              <a:buChar char="4"/>
              <a:defRPr/>
            </a:lvl3pPr>
            <a:lvl4pPr indent="-314325" lvl="3" marL="1828800" rtl="0" algn="l">
              <a:spcBef>
                <a:spcPts val="630"/>
              </a:spcBef>
              <a:spcAft>
                <a:spcPts val="0"/>
              </a:spcAft>
              <a:buSzPts val="1350"/>
              <a:buChar char="–"/>
              <a:defRPr/>
            </a:lvl4pPr>
            <a:lvl5pPr indent="-314325" lvl="4" marL="2286000" rtl="0" algn="l">
              <a:spcBef>
                <a:spcPts val="630"/>
              </a:spcBef>
              <a:spcAft>
                <a:spcPts val="0"/>
              </a:spcAft>
              <a:buSzPts val="1350"/>
              <a:buChar char="»"/>
              <a:defRPr/>
            </a:lvl5pPr>
            <a:lvl6pPr indent="-314325" lvl="5" marL="2743200" rtl="0" algn="l">
              <a:spcBef>
                <a:spcPts val="630"/>
              </a:spcBef>
              <a:spcAft>
                <a:spcPts val="0"/>
              </a:spcAft>
              <a:buSzPts val="1350"/>
              <a:buChar char="»"/>
              <a:defRPr/>
            </a:lvl6pPr>
            <a:lvl7pPr indent="-314325" lvl="6" marL="3200400" rtl="0" algn="l">
              <a:spcBef>
                <a:spcPts val="630"/>
              </a:spcBef>
              <a:spcAft>
                <a:spcPts val="0"/>
              </a:spcAft>
              <a:buSzPts val="1350"/>
              <a:buChar char="»"/>
              <a:defRPr/>
            </a:lvl7pPr>
            <a:lvl8pPr indent="-314325" lvl="7" marL="3657600" rtl="0" algn="l">
              <a:spcBef>
                <a:spcPts val="630"/>
              </a:spcBef>
              <a:spcAft>
                <a:spcPts val="0"/>
              </a:spcAft>
              <a:buSzPts val="1350"/>
              <a:buChar char="»"/>
              <a:defRPr/>
            </a:lvl8pPr>
            <a:lvl9pPr indent="-314325" lvl="8" marL="4114800" rtl="0" algn="l">
              <a:spcBef>
                <a:spcPts val="630"/>
              </a:spcBef>
              <a:spcAft>
                <a:spcPts val="0"/>
              </a:spcAft>
              <a:buSzPts val="135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3" name="Google Shape;23;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4" name="Google Shape;2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 name="Google Shape;2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 name="Google Shape;30;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1" name="Google Shape;3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8" name="Google Shape;38;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40" name="Google Shape;4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43" name="Google Shape;4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9.jpg"/><Relationship Id="rId2" Type="http://schemas.openxmlformats.org/officeDocument/2006/relationships/image" Target="../media/image10.jp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1.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descr="dino_3" id="54" name="Google Shape;54;gd1a59a1e60_0_796"/>
          <p:cNvPicPr preferRelativeResize="0"/>
          <p:nvPr/>
        </p:nvPicPr>
        <p:blipFill rotWithShape="1">
          <a:blip r:embed="rId1">
            <a:alphaModFix/>
          </a:blip>
          <a:srcRect b="0" l="0" r="0" t="0"/>
          <a:stretch/>
        </p:blipFill>
        <p:spPr>
          <a:xfrm>
            <a:off x="285750" y="0"/>
            <a:ext cx="1195912" cy="681335"/>
          </a:xfrm>
          <a:prstGeom prst="rect">
            <a:avLst/>
          </a:prstGeom>
          <a:noFill/>
          <a:ln>
            <a:noFill/>
          </a:ln>
        </p:spPr>
      </p:pic>
      <p:sp>
        <p:nvSpPr>
          <p:cNvPr id="55" name="Google Shape;55;gd1a59a1e60_0_796"/>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1pPr>
            <a:lvl2pPr lvl="1"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2pPr>
            <a:lvl3pPr lvl="2"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3pPr>
            <a:lvl4pPr lvl="3"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4pPr>
            <a:lvl5pPr lvl="4"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5pPr>
            <a:lvl6pPr lvl="5"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6pPr>
            <a:lvl7pPr lvl="6"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7pPr>
            <a:lvl8pPr lvl="7"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8pPr>
            <a:lvl9pPr lvl="8"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9pPr>
          </a:lstStyle>
          <a:p/>
        </p:txBody>
      </p:sp>
      <p:sp>
        <p:nvSpPr>
          <p:cNvPr id="56" name="Google Shape;56;gd1a59a1e60_0_796"/>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marR="0" rtl="0" algn="l">
              <a:spcBef>
                <a:spcPts val="400"/>
              </a:spcBef>
              <a:spcAft>
                <a:spcPts val="0"/>
              </a:spcAft>
              <a:buClr>
                <a:srgbClr val="993300"/>
              </a:buClr>
              <a:buSzPts val="1000"/>
              <a:buFont typeface="Arial"/>
              <a:buChar char="●"/>
              <a:defRPr b="0" i="0" sz="1100" u="none" cap="none" strike="noStrike">
                <a:solidFill>
                  <a:schemeClr val="dk1"/>
                </a:solidFill>
                <a:latin typeface="Helvetica Neue"/>
                <a:ea typeface="Helvetica Neue"/>
                <a:cs typeface="Helvetica Neue"/>
                <a:sym typeface="Helvetica Neue"/>
              </a:defRPr>
            </a:lvl1pPr>
            <a:lvl2pPr indent="-285750" lvl="1" marL="914400" marR="0" rtl="0" algn="l">
              <a:spcBef>
                <a:spcPts val="400"/>
              </a:spcBef>
              <a:spcAft>
                <a:spcPts val="0"/>
              </a:spcAft>
              <a:buClr>
                <a:srgbClr val="CC6600"/>
              </a:buClr>
              <a:buSzPts val="900"/>
              <a:buFont typeface="Arial"/>
              <a:buChar char="●"/>
              <a:defRPr b="0" i="0" sz="1100" u="none" cap="none" strike="noStrike">
                <a:solidFill>
                  <a:schemeClr val="dk1"/>
                </a:solidFill>
                <a:latin typeface="Helvetica Neue"/>
                <a:ea typeface="Helvetica Neue"/>
                <a:cs typeface="Helvetica Neue"/>
                <a:sym typeface="Helvetica Neue"/>
              </a:defRPr>
            </a:lvl2pPr>
            <a:lvl3pPr indent="-285750" lvl="2" marL="1371600" marR="0" rtl="0" algn="l">
              <a:spcBef>
                <a:spcPts val="400"/>
              </a:spcBef>
              <a:spcAft>
                <a:spcPts val="0"/>
              </a:spcAft>
              <a:buClr>
                <a:srgbClr val="009900"/>
              </a:buClr>
              <a:buSzPts val="900"/>
              <a:buFont typeface="Arimo"/>
              <a:buChar char="4"/>
              <a:defRPr b="0" i="0" sz="1100" u="none" cap="none" strike="noStrike">
                <a:solidFill>
                  <a:schemeClr val="dk1"/>
                </a:solidFill>
                <a:latin typeface="Helvetica Neue"/>
                <a:ea typeface="Helvetica Neue"/>
                <a:cs typeface="Helvetica Neue"/>
                <a:sym typeface="Helvetica Neue"/>
              </a:defRPr>
            </a:lvl3pPr>
            <a:lvl4pPr indent="-285750" lvl="3" marL="1828800" marR="0" rtl="0" algn="l">
              <a:spcBef>
                <a:spcPts val="400"/>
              </a:spcBef>
              <a:spcAft>
                <a:spcPts val="0"/>
              </a:spcAft>
              <a:buClr>
                <a:schemeClr val="hlink"/>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4pPr>
            <a:lvl5pPr indent="-285750" lvl="4" marL="22860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5pPr>
            <a:lvl6pPr indent="-285750" lvl="5" marL="27432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6pPr>
            <a:lvl7pPr indent="-285750" lvl="6" marL="32004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7pPr>
            <a:lvl8pPr indent="-285750" lvl="7" marL="36576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8pPr>
            <a:lvl9pPr indent="-285750" lvl="8" marL="41148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9pPr>
          </a:lstStyle>
          <a:p/>
        </p:txBody>
      </p:sp>
      <p:sp>
        <p:nvSpPr>
          <p:cNvPr id="57" name="Google Shape;57;gd1a59a1e60_0_796"/>
          <p:cNvSpPr/>
          <p:nvPr/>
        </p:nvSpPr>
        <p:spPr>
          <a:xfrm>
            <a:off x="0" y="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cxnSp>
        <p:nvCxnSpPr>
          <p:cNvPr id="58" name="Google Shape;58;gd1a59a1e60_0_796"/>
          <p:cNvCxnSpPr/>
          <p:nvPr/>
        </p:nvCxnSpPr>
        <p:spPr>
          <a:xfrm>
            <a:off x="457200" y="645617"/>
            <a:ext cx="8077200" cy="0"/>
          </a:xfrm>
          <a:prstGeom prst="straightConnector1">
            <a:avLst/>
          </a:prstGeom>
          <a:noFill/>
          <a:ln cap="flat" cmpd="sng" w="19050">
            <a:solidFill>
              <a:srgbClr val="336699"/>
            </a:solidFill>
            <a:prstDash val="solid"/>
            <a:round/>
            <a:headEnd len="med" w="med" type="none"/>
            <a:tailEnd len="med" w="med" type="none"/>
          </a:ln>
        </p:spPr>
      </p:cxnSp>
      <p:sp>
        <p:nvSpPr>
          <p:cNvPr id="59" name="Google Shape;59;gd1a59a1e60_0_796"/>
          <p:cNvSpPr/>
          <p:nvPr/>
        </p:nvSpPr>
        <p:spPr>
          <a:xfrm>
            <a:off x="0" y="1714500"/>
            <a:ext cx="228600" cy="1714500"/>
          </a:xfrm>
          <a:prstGeom prst="rect">
            <a:avLst/>
          </a:prstGeom>
          <a:solidFill>
            <a:srgbClr val="99CCFF"/>
          </a:solidFill>
          <a:ln>
            <a:noFill/>
          </a:ln>
        </p:spPr>
        <p:txBody>
          <a:bodyPr anchorCtr="0" anchor="ctr" bIns="41275" lIns="82525" spcFirstLastPara="1" rIns="82525" wrap="square" tIns="41275">
            <a:noAutofit/>
          </a:bodyPr>
          <a:lstStyle/>
          <a:p>
            <a:pPr indent="0" lvl="0" marL="0" marR="0" rtl="0" algn="ctr">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60" name="Google Shape;60;gd1a59a1e60_0_796"/>
          <p:cNvSpPr/>
          <p:nvPr/>
        </p:nvSpPr>
        <p:spPr>
          <a:xfrm>
            <a:off x="0" y="342900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61" name="Google Shape;61;gd1a59a1e60_0_796"/>
          <p:cNvSpPr txBox="1"/>
          <p:nvPr/>
        </p:nvSpPr>
        <p:spPr>
          <a:xfrm>
            <a:off x="4269317" y="4960442"/>
            <a:ext cx="421200" cy="222000"/>
          </a:xfrm>
          <a:prstGeom prst="rect">
            <a:avLst/>
          </a:prstGeom>
          <a:noFill/>
          <a:ln>
            <a:noFill/>
          </a:ln>
        </p:spPr>
        <p:txBody>
          <a:bodyPr anchorCtr="0" anchor="t" bIns="41275" lIns="82525" spcFirstLastPara="1" rIns="82525" wrap="square" tIns="41275">
            <a:spAutoFit/>
          </a:bodyPr>
          <a:lstStyle/>
          <a:p>
            <a:pPr indent="0" lvl="0" marL="0" marR="0" rtl="0" algn="ctr">
              <a:spcBef>
                <a:spcPts val="0"/>
              </a:spcBef>
              <a:spcAft>
                <a:spcPts val="0"/>
              </a:spcAft>
              <a:buNone/>
            </a:pPr>
            <a:r>
              <a:rPr b="1" i="0" lang="en" sz="900" u="none" cap="none" strike="noStrike">
                <a:solidFill>
                  <a:srgbClr val="006699"/>
                </a:solidFill>
                <a:latin typeface="Helvetica Neue"/>
                <a:ea typeface="Helvetica Neue"/>
                <a:cs typeface="Helvetica Neue"/>
                <a:sym typeface="Helvetica Neue"/>
              </a:rPr>
              <a:t>3.</a:t>
            </a:r>
            <a:fld id="{00000000-1234-1234-1234-123412341234}" type="slidenum">
              <a:rPr b="1" i="0" lang="en" sz="900" u="none" cap="none" strike="noStrike">
                <a:solidFill>
                  <a:srgbClr val="006699"/>
                </a:solidFill>
                <a:latin typeface="Helvetica Neue"/>
                <a:ea typeface="Helvetica Neue"/>
                <a:cs typeface="Helvetica Neue"/>
                <a:sym typeface="Helvetica Neue"/>
              </a:rPr>
              <a:t>‹#›</a:t>
            </a:fld>
            <a:endParaRPr b="1" i="0" sz="900" u="none" cap="none" strike="noStrike">
              <a:solidFill>
                <a:srgbClr val="006699"/>
              </a:solidFill>
              <a:latin typeface="Helvetica Neue"/>
              <a:ea typeface="Helvetica Neue"/>
              <a:cs typeface="Helvetica Neue"/>
              <a:sym typeface="Helvetica Neue"/>
            </a:endParaRPr>
          </a:p>
        </p:txBody>
      </p:sp>
      <p:sp>
        <p:nvSpPr>
          <p:cNvPr id="62" name="Google Shape;62;gd1a59a1e60_0_796"/>
          <p:cNvSpPr txBox="1"/>
          <p:nvPr/>
        </p:nvSpPr>
        <p:spPr>
          <a:xfrm>
            <a:off x="6489700" y="4940797"/>
            <a:ext cx="2713500" cy="222000"/>
          </a:xfrm>
          <a:prstGeom prst="rect">
            <a:avLst/>
          </a:prstGeom>
          <a:noFill/>
          <a:ln>
            <a:noFill/>
          </a:ln>
        </p:spPr>
        <p:txBody>
          <a:bodyPr anchorCtr="0" anchor="t" bIns="41275" lIns="82525" spcFirstLastPara="1" rIns="82525" wrap="square" tIns="41275">
            <a:spAutoFit/>
          </a:bodyPr>
          <a:lstStyle/>
          <a:p>
            <a:pPr indent="0" lvl="0" marL="0" marR="0" rtl="0" algn="ctr">
              <a:spcBef>
                <a:spcPts val="0"/>
              </a:spcBef>
              <a:spcAft>
                <a:spcPts val="0"/>
              </a:spcAft>
              <a:buNone/>
            </a:pPr>
            <a:r>
              <a:rPr b="1" i="0" lang="en" sz="900" u="none" cap="none" strike="noStrike">
                <a:solidFill>
                  <a:srgbClr val="006699"/>
                </a:solidFill>
                <a:latin typeface="Helvetica Neue"/>
                <a:ea typeface="Helvetica Neue"/>
                <a:cs typeface="Helvetica Neue"/>
                <a:sym typeface="Helvetica Neue"/>
              </a:rPr>
              <a:t>Silberschatz, Galvin and Gagne ©2009</a:t>
            </a:r>
            <a:endParaRPr sz="900"/>
          </a:p>
        </p:txBody>
      </p:sp>
      <p:sp>
        <p:nvSpPr>
          <p:cNvPr id="63" name="Google Shape;63;gd1a59a1e60_0_796"/>
          <p:cNvSpPr txBox="1"/>
          <p:nvPr/>
        </p:nvSpPr>
        <p:spPr>
          <a:xfrm>
            <a:off x="186267" y="4951512"/>
            <a:ext cx="2457300" cy="222000"/>
          </a:xfrm>
          <a:prstGeom prst="rect">
            <a:avLst/>
          </a:prstGeom>
          <a:noFill/>
          <a:ln>
            <a:noFill/>
          </a:ln>
        </p:spPr>
        <p:txBody>
          <a:bodyPr anchorCtr="0" anchor="t" bIns="41275" lIns="82525" spcFirstLastPara="1" rIns="82525" wrap="square" tIns="41275">
            <a:spAutoFit/>
          </a:bodyPr>
          <a:lstStyle/>
          <a:p>
            <a:pPr indent="0" lvl="0" marL="0" marR="0" rtl="0" algn="l">
              <a:spcBef>
                <a:spcPts val="0"/>
              </a:spcBef>
              <a:spcAft>
                <a:spcPts val="0"/>
              </a:spcAft>
              <a:buNone/>
            </a:pPr>
            <a:r>
              <a:rPr b="1" i="0" lang="en" sz="900" u="none" cap="none" strike="noStrike">
                <a:solidFill>
                  <a:srgbClr val="006699"/>
                </a:solidFill>
                <a:latin typeface="Helvetica Neue"/>
                <a:ea typeface="Helvetica Neue"/>
                <a:cs typeface="Helvetica Neue"/>
                <a:sym typeface="Helvetica Neue"/>
              </a:rPr>
              <a:t>Operating System Concepts – 8</a:t>
            </a:r>
            <a:r>
              <a:rPr b="1" baseline="30000" i="0" lang="en" sz="900" u="none" cap="none" strike="noStrike">
                <a:solidFill>
                  <a:srgbClr val="006699"/>
                </a:solidFill>
                <a:latin typeface="Helvetica Neue"/>
                <a:ea typeface="Helvetica Neue"/>
                <a:cs typeface="Helvetica Neue"/>
                <a:sym typeface="Helvetica Neue"/>
              </a:rPr>
              <a:t>th</a:t>
            </a:r>
            <a:r>
              <a:rPr b="1" i="0" lang="en" sz="900" u="none" cap="none" strike="noStrike">
                <a:solidFill>
                  <a:srgbClr val="006699"/>
                </a:solidFill>
                <a:latin typeface="Helvetica Neue"/>
                <a:ea typeface="Helvetica Neue"/>
                <a:cs typeface="Helvetica Neue"/>
                <a:sym typeface="Helvetica Neue"/>
              </a:rPr>
              <a:t> Edition</a:t>
            </a:r>
            <a:endParaRPr sz="900"/>
          </a:p>
        </p:txBody>
      </p:sp>
      <p:pic>
        <p:nvPicPr>
          <p:cNvPr descr="dino_6" id="64" name="Google Shape;64;gd1a59a1e60_0_796"/>
          <p:cNvPicPr preferRelativeResize="0"/>
          <p:nvPr/>
        </p:nvPicPr>
        <p:blipFill rotWithShape="1">
          <a:blip r:embed="rId2">
            <a:alphaModFix/>
          </a:blip>
          <a:srcRect b="0" l="0" r="0" t="0"/>
          <a:stretch/>
        </p:blipFill>
        <p:spPr>
          <a:xfrm>
            <a:off x="7774517" y="4387156"/>
            <a:ext cx="1283763" cy="5947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descr="dino_3" id="109" name="Google Shape;109;gd1a59a1e60_0_1036"/>
          <p:cNvPicPr preferRelativeResize="0"/>
          <p:nvPr/>
        </p:nvPicPr>
        <p:blipFill rotWithShape="1">
          <a:blip r:embed="rId1">
            <a:alphaModFix/>
          </a:blip>
          <a:srcRect b="0" l="0" r="0" t="0"/>
          <a:stretch/>
        </p:blipFill>
        <p:spPr>
          <a:xfrm>
            <a:off x="285750" y="0"/>
            <a:ext cx="896539" cy="681039"/>
          </a:xfrm>
          <a:prstGeom prst="rect">
            <a:avLst/>
          </a:prstGeom>
          <a:noFill/>
          <a:ln>
            <a:noFill/>
          </a:ln>
        </p:spPr>
      </p:pic>
      <p:sp>
        <p:nvSpPr>
          <p:cNvPr id="110" name="Google Shape;110;gd1a59a1e60_0_1036"/>
          <p:cNvSpPr txBox="1"/>
          <p:nvPr>
            <p:ph type="title"/>
          </p:nvPr>
        </p:nvSpPr>
        <p:spPr>
          <a:xfrm>
            <a:off x="457200" y="208360"/>
            <a:ext cx="8229600" cy="4323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11" name="Google Shape;111;gd1a59a1e60_0_1036"/>
          <p:cNvSpPr txBox="1"/>
          <p:nvPr>
            <p:ph idx="1" type="body"/>
          </p:nvPr>
        </p:nvSpPr>
        <p:spPr>
          <a:xfrm>
            <a:off x="806450" y="925116"/>
            <a:ext cx="8229600" cy="3398100"/>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2" name="Google Shape;112;gd1a59a1e60_0_1036"/>
          <p:cNvSpPr/>
          <p:nvPr/>
        </p:nvSpPr>
        <p:spPr>
          <a:xfrm>
            <a:off x="0" y="0"/>
            <a:ext cx="228600" cy="17145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13" name="Google Shape;113;gd1a59a1e60_0_1036"/>
          <p:cNvCxnSpPr/>
          <p:nvPr/>
        </p:nvCxnSpPr>
        <p:spPr>
          <a:xfrm>
            <a:off x="457200" y="645319"/>
            <a:ext cx="8077200" cy="0"/>
          </a:xfrm>
          <a:prstGeom prst="straightConnector1">
            <a:avLst/>
          </a:prstGeom>
          <a:noFill/>
          <a:ln cap="flat" cmpd="sng" w="19050">
            <a:solidFill>
              <a:srgbClr val="336699"/>
            </a:solidFill>
            <a:prstDash val="solid"/>
            <a:round/>
            <a:headEnd len="med" w="med" type="none"/>
            <a:tailEnd len="med" w="med" type="none"/>
          </a:ln>
        </p:spPr>
      </p:cxnSp>
      <p:sp>
        <p:nvSpPr>
          <p:cNvPr id="114" name="Google Shape;114;gd1a59a1e60_0_1036"/>
          <p:cNvSpPr/>
          <p:nvPr/>
        </p:nvSpPr>
        <p:spPr>
          <a:xfrm>
            <a:off x="0" y="1714500"/>
            <a:ext cx="228600" cy="17145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 name="Google Shape;115;gd1a59a1e60_0_1036"/>
          <p:cNvSpPr/>
          <p:nvPr/>
        </p:nvSpPr>
        <p:spPr>
          <a:xfrm>
            <a:off x="0" y="3429000"/>
            <a:ext cx="228600" cy="17145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 name="Google Shape;116;gd1a59a1e60_0_1036"/>
          <p:cNvSpPr txBox="1"/>
          <p:nvPr/>
        </p:nvSpPr>
        <p:spPr>
          <a:xfrm>
            <a:off x="4257675" y="4960144"/>
            <a:ext cx="4446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1000" u="none" cap="none" strike="noStrike">
                <a:solidFill>
                  <a:srgbClr val="006699"/>
                </a:solidFill>
                <a:latin typeface="Helvetica Neue"/>
                <a:ea typeface="Helvetica Neue"/>
                <a:cs typeface="Helvetica Neue"/>
                <a:sym typeface="Helvetica Neue"/>
              </a:rPr>
              <a:t>1.</a:t>
            </a:r>
            <a:fld id="{00000000-1234-1234-1234-123412341234}" type="slidenum">
              <a:rPr b="1" i="0" lang="en"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17" name="Google Shape;117;gd1a59a1e60_0_1036"/>
          <p:cNvSpPr txBox="1"/>
          <p:nvPr/>
        </p:nvSpPr>
        <p:spPr>
          <a:xfrm>
            <a:off x="6489700" y="4941094"/>
            <a:ext cx="27129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1000" u="none" cap="none" strike="noStrike">
                <a:solidFill>
                  <a:srgbClr val="006699"/>
                </a:solidFill>
                <a:latin typeface="Helvetica Neue"/>
                <a:ea typeface="Helvetica Neue"/>
                <a:cs typeface="Helvetica Neue"/>
                <a:sym typeface="Helvetica Neue"/>
              </a:rPr>
              <a:t>Silberschatz, Galvin and Gagne ©2009</a:t>
            </a:r>
            <a:endParaRPr/>
          </a:p>
        </p:txBody>
      </p:sp>
      <p:sp>
        <p:nvSpPr>
          <p:cNvPr id="118" name="Google Shape;118;gd1a59a1e60_0_1036"/>
          <p:cNvSpPr txBox="1"/>
          <p:nvPr/>
        </p:nvSpPr>
        <p:spPr>
          <a:xfrm>
            <a:off x="185738" y="4966097"/>
            <a:ext cx="26385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000" u="none" cap="none" strike="noStrike">
                <a:solidFill>
                  <a:srgbClr val="006699"/>
                </a:solidFill>
                <a:latin typeface="Helvetica Neue"/>
                <a:ea typeface="Helvetica Neue"/>
                <a:cs typeface="Helvetica Neue"/>
                <a:sym typeface="Helvetica Neue"/>
              </a:rPr>
              <a:t>Operating System Concepts – 8</a:t>
            </a:r>
            <a:r>
              <a:rPr b="1" baseline="30000" i="0" lang="en" sz="1000" u="none" cap="none" strike="noStrike">
                <a:solidFill>
                  <a:srgbClr val="006699"/>
                </a:solidFill>
                <a:latin typeface="Helvetica Neue"/>
                <a:ea typeface="Helvetica Neue"/>
                <a:cs typeface="Helvetica Neue"/>
                <a:sym typeface="Helvetica Neue"/>
              </a:rPr>
              <a:t>th</a:t>
            </a:r>
            <a:r>
              <a:rPr b="1" i="0" lang="en" sz="1000" u="none" cap="none" strike="noStrike">
                <a:solidFill>
                  <a:srgbClr val="006699"/>
                </a:solidFill>
                <a:latin typeface="Helvetica Neue"/>
                <a:ea typeface="Helvetica Neue"/>
                <a:cs typeface="Helvetica Neue"/>
                <a:sym typeface="Helvetica Neue"/>
              </a:rPr>
              <a:t> Edition</a:t>
            </a:r>
            <a:endParaRPr/>
          </a:p>
        </p:txBody>
      </p:sp>
      <p:pic>
        <p:nvPicPr>
          <p:cNvPr descr="dino_6" id="119" name="Google Shape;119;gd1a59a1e60_0_1036"/>
          <p:cNvPicPr preferRelativeResize="0"/>
          <p:nvPr/>
        </p:nvPicPr>
        <p:blipFill rotWithShape="1">
          <a:blip r:embed="rId2">
            <a:alphaModFix/>
          </a:blip>
          <a:srcRect b="0" l="0" r="0" t="0"/>
          <a:stretch/>
        </p:blipFill>
        <p:spPr>
          <a:xfrm>
            <a:off x="7773988" y="4387453"/>
            <a:ext cx="963212" cy="5941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ph type="ctrTitle"/>
          </p:nvPr>
        </p:nvSpPr>
        <p:spPr>
          <a:xfrm>
            <a:off x="311700" y="1539425"/>
            <a:ext cx="8520600" cy="129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500"/>
              <a:t>Module 2</a:t>
            </a:r>
            <a:endParaRPr sz="3500"/>
          </a:p>
          <a:p>
            <a:pPr indent="0" lvl="0" marL="0" rtl="0" algn="ctr">
              <a:lnSpc>
                <a:spcPct val="100000"/>
              </a:lnSpc>
              <a:spcBef>
                <a:spcPts val="0"/>
              </a:spcBef>
              <a:spcAft>
                <a:spcPts val="0"/>
              </a:spcAft>
              <a:buSzPts val="5200"/>
              <a:buNone/>
            </a:pPr>
            <a:r>
              <a:rPr lang="en" sz="3500"/>
              <a:t>Process    Management</a:t>
            </a:r>
            <a:endParaRPr/>
          </a:p>
        </p:txBody>
      </p:sp>
      <p:sp>
        <p:nvSpPr>
          <p:cNvPr id="168" name="Google Shape;168;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-Manya Gidwani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1a59a1e60_0_308"/>
          <p:cNvSpPr txBox="1"/>
          <p:nvPr>
            <p:ph type="title"/>
          </p:nvPr>
        </p:nvSpPr>
        <p:spPr>
          <a:xfrm>
            <a:off x="739775" y="208062"/>
            <a:ext cx="79470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Diagram of Process State</a:t>
            </a:r>
            <a:endParaRPr/>
          </a:p>
        </p:txBody>
      </p:sp>
      <p:pic>
        <p:nvPicPr>
          <p:cNvPr id="223" name="Google Shape;223;gd1a59a1e60_0_308"/>
          <p:cNvPicPr preferRelativeResize="0"/>
          <p:nvPr/>
        </p:nvPicPr>
        <p:blipFill rotWithShape="1">
          <a:blip r:embed="rId3">
            <a:alphaModFix/>
          </a:blip>
          <a:srcRect b="0" l="0" r="0" t="0"/>
          <a:stretch/>
        </p:blipFill>
        <p:spPr>
          <a:xfrm>
            <a:off x="941917" y="1547515"/>
            <a:ext cx="7550149" cy="2257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d1a59a1e60_0_368"/>
          <p:cNvSpPr txBox="1"/>
          <p:nvPr>
            <p:ph type="title"/>
          </p:nvPr>
        </p:nvSpPr>
        <p:spPr>
          <a:xfrm>
            <a:off x="1167342" y="208062"/>
            <a:ext cx="75195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Control Block (PCB)</a:t>
            </a:r>
            <a:endParaRPr/>
          </a:p>
        </p:txBody>
      </p:sp>
      <p:sp>
        <p:nvSpPr>
          <p:cNvPr id="229" name="Google Shape;229;gd1a59a1e60_0_368"/>
          <p:cNvSpPr txBox="1"/>
          <p:nvPr>
            <p:ph idx="1" type="body"/>
          </p:nvPr>
        </p:nvSpPr>
        <p:spPr>
          <a:xfrm>
            <a:off x="806450" y="934939"/>
            <a:ext cx="7369200" cy="28665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Font typeface="Arial"/>
              <a:buNone/>
            </a:pPr>
            <a:r>
              <a:rPr lang="en" sz="1600"/>
              <a:t>Each Process is represented in the OS BY PCB also known as task control block ,</a:t>
            </a:r>
            <a:r>
              <a:rPr lang="en" sz="1600"/>
              <a:t>Information associated with each process</a:t>
            </a:r>
            <a:endParaRPr sz="1600"/>
          </a:p>
          <a:p>
            <a:pPr indent="-336550" lvl="0" marL="304800" rtl="0" algn="l">
              <a:spcBef>
                <a:spcPts val="400"/>
              </a:spcBef>
              <a:spcAft>
                <a:spcPts val="0"/>
              </a:spcAft>
              <a:buSzPts val="1500"/>
              <a:buChar char="●"/>
            </a:pPr>
            <a:r>
              <a:rPr lang="en" sz="1600"/>
              <a:t>Process state</a:t>
            </a:r>
            <a:endParaRPr sz="1600"/>
          </a:p>
          <a:p>
            <a:pPr indent="-336550" lvl="0" marL="304800" rtl="0" algn="l">
              <a:spcBef>
                <a:spcPts val="400"/>
              </a:spcBef>
              <a:spcAft>
                <a:spcPts val="0"/>
              </a:spcAft>
              <a:buSzPts val="1500"/>
              <a:buChar char="●"/>
            </a:pPr>
            <a:r>
              <a:rPr lang="en" sz="1600"/>
              <a:t>Program counter</a:t>
            </a:r>
            <a:endParaRPr sz="1600"/>
          </a:p>
          <a:p>
            <a:pPr indent="-336550" lvl="0" marL="304800" rtl="0" algn="l">
              <a:spcBef>
                <a:spcPts val="400"/>
              </a:spcBef>
              <a:spcAft>
                <a:spcPts val="0"/>
              </a:spcAft>
              <a:buSzPts val="1500"/>
              <a:buChar char="●"/>
            </a:pPr>
            <a:r>
              <a:rPr lang="en" sz="1600"/>
              <a:t>CPU registers</a:t>
            </a:r>
            <a:endParaRPr sz="1600"/>
          </a:p>
          <a:p>
            <a:pPr indent="-336550" lvl="0" marL="304800" rtl="0" algn="l">
              <a:spcBef>
                <a:spcPts val="400"/>
              </a:spcBef>
              <a:spcAft>
                <a:spcPts val="0"/>
              </a:spcAft>
              <a:buSzPts val="1500"/>
              <a:buChar char="●"/>
            </a:pPr>
            <a:r>
              <a:rPr lang="en" sz="1600"/>
              <a:t>CPU scheduling information</a:t>
            </a:r>
            <a:endParaRPr sz="1600"/>
          </a:p>
          <a:p>
            <a:pPr indent="-336550" lvl="0" marL="304800" rtl="0" algn="l">
              <a:spcBef>
                <a:spcPts val="400"/>
              </a:spcBef>
              <a:spcAft>
                <a:spcPts val="0"/>
              </a:spcAft>
              <a:buSzPts val="1500"/>
              <a:buChar char="●"/>
            </a:pPr>
            <a:r>
              <a:rPr lang="en" sz="1600"/>
              <a:t>Memory-management information</a:t>
            </a:r>
            <a:endParaRPr sz="1600"/>
          </a:p>
          <a:p>
            <a:pPr indent="-336550" lvl="0" marL="304800" rtl="0" algn="l">
              <a:spcBef>
                <a:spcPts val="400"/>
              </a:spcBef>
              <a:spcAft>
                <a:spcPts val="0"/>
              </a:spcAft>
              <a:buSzPts val="1500"/>
              <a:buChar char="●"/>
            </a:pPr>
            <a:r>
              <a:rPr lang="en" sz="1600"/>
              <a:t>Accounting information</a:t>
            </a:r>
            <a:endParaRPr sz="1600"/>
          </a:p>
          <a:p>
            <a:pPr indent="-336550" lvl="0" marL="304800" rtl="0" algn="l">
              <a:spcBef>
                <a:spcPts val="400"/>
              </a:spcBef>
              <a:spcAft>
                <a:spcPts val="0"/>
              </a:spcAft>
              <a:buSzPts val="1500"/>
              <a:buChar char="●"/>
            </a:pPr>
            <a:r>
              <a:rPr lang="en" sz="1600"/>
              <a:t>I/O status information</a:t>
            </a:r>
            <a:endParaRPr sz="1600"/>
          </a:p>
          <a:p>
            <a:pPr indent="-241300" lvl="0" marL="304800" rtl="0" algn="l">
              <a:spcBef>
                <a:spcPts val="400"/>
              </a:spcBef>
              <a:spcAft>
                <a:spcPts val="0"/>
              </a:spcAft>
              <a:buSzPts val="1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1a59a1e60_0_428"/>
          <p:cNvSpPr txBox="1"/>
          <p:nvPr>
            <p:ph type="title"/>
          </p:nvPr>
        </p:nvSpPr>
        <p:spPr>
          <a:xfrm>
            <a:off x="933450" y="208062"/>
            <a:ext cx="77535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Control Block (PCB)</a:t>
            </a:r>
            <a:endParaRPr/>
          </a:p>
        </p:txBody>
      </p:sp>
      <p:pic>
        <p:nvPicPr>
          <p:cNvPr id="235" name="Google Shape;235;gd1a59a1e60_0_428"/>
          <p:cNvPicPr preferRelativeResize="0"/>
          <p:nvPr/>
        </p:nvPicPr>
        <p:blipFill rotWithShape="1">
          <a:blip r:embed="rId3">
            <a:alphaModFix/>
          </a:blip>
          <a:srcRect b="0" l="0" r="0" t="0"/>
          <a:stretch/>
        </p:blipFill>
        <p:spPr>
          <a:xfrm>
            <a:off x="3105150" y="929581"/>
            <a:ext cx="3076575" cy="37058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6"/>
          <p:cNvPicPr preferRelativeResize="0"/>
          <p:nvPr/>
        </p:nvPicPr>
        <p:blipFill rotWithShape="1">
          <a:blip r:embed="rId3">
            <a:alphaModFix/>
          </a:blip>
          <a:srcRect b="0" l="0" r="0" t="0"/>
          <a:stretch/>
        </p:blipFill>
        <p:spPr>
          <a:xfrm>
            <a:off x="833300" y="28575"/>
            <a:ext cx="7312976" cy="508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311700" y="108675"/>
            <a:ext cx="8520600" cy="43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Threads (context switching )</a:t>
            </a:r>
            <a:endParaRPr/>
          </a:p>
        </p:txBody>
      </p:sp>
      <p:sp>
        <p:nvSpPr>
          <p:cNvPr id="246" name="Google Shape;246;p7"/>
          <p:cNvSpPr txBox="1"/>
          <p:nvPr>
            <p:ph idx="1" type="body"/>
          </p:nvPr>
        </p:nvSpPr>
        <p:spPr>
          <a:xfrm>
            <a:off x="233775" y="784675"/>
            <a:ext cx="8872200" cy="4315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2000">
                <a:latin typeface="Times New Roman"/>
                <a:ea typeface="Times New Roman"/>
                <a:cs typeface="Times New Roman"/>
                <a:sym typeface="Times New Roman"/>
              </a:rPr>
              <a:t>The process model discussed so far has implied that a process is a program that performs a single thread of execution. </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000">
                <a:latin typeface="Times New Roman"/>
                <a:ea typeface="Times New Roman"/>
                <a:cs typeface="Times New Roman"/>
                <a:sym typeface="Times New Roman"/>
              </a:rPr>
              <a:t>For example, when a process is running a word-processor program, a single thread of instructions is being executed. This single thread of control allows the process to perform only one task at one time</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000">
                <a:latin typeface="Times New Roman"/>
                <a:ea typeface="Times New Roman"/>
                <a:cs typeface="Times New Roman"/>
                <a:sym typeface="Times New Roman"/>
              </a:rPr>
              <a:t> The user cannot simultaneously type in characters and run the spell checker within the same process, for example. Many modern operating systems have extended the process concept to allow a process to have multiple threads of execution and thus to perform more than one task at a time. On a system that supports threads, the PCB is expanded to include information for each thread.</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1a59a1e60_0_488"/>
          <p:cNvSpPr txBox="1"/>
          <p:nvPr>
            <p:ph type="title"/>
          </p:nvPr>
        </p:nvSpPr>
        <p:spPr>
          <a:xfrm>
            <a:off x="900642"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CPU Switch From Process to Process</a:t>
            </a:r>
            <a:endParaRPr/>
          </a:p>
        </p:txBody>
      </p:sp>
      <p:pic>
        <p:nvPicPr>
          <p:cNvPr id="252" name="Google Shape;252;gd1a59a1e60_0_488"/>
          <p:cNvPicPr preferRelativeResize="0"/>
          <p:nvPr/>
        </p:nvPicPr>
        <p:blipFill rotWithShape="1">
          <a:blip r:embed="rId3">
            <a:alphaModFix/>
          </a:blip>
          <a:srcRect b="0" l="0" r="0" t="0"/>
          <a:stretch/>
        </p:blipFill>
        <p:spPr>
          <a:xfrm>
            <a:off x="900650" y="1029600"/>
            <a:ext cx="7452774" cy="3510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1a59a1e60_0_548"/>
          <p:cNvSpPr txBox="1"/>
          <p:nvPr>
            <p:ph type="title"/>
          </p:nvPr>
        </p:nvSpPr>
        <p:spPr>
          <a:xfrm>
            <a:off x="1041400" y="208062"/>
            <a:ext cx="76455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Scheduling</a:t>
            </a:r>
            <a:endParaRPr/>
          </a:p>
        </p:txBody>
      </p:sp>
      <p:sp>
        <p:nvSpPr>
          <p:cNvPr id="258" name="Google Shape;258;gd1a59a1e60_0_548"/>
          <p:cNvSpPr txBox="1"/>
          <p:nvPr>
            <p:ph idx="1" type="body"/>
          </p:nvPr>
        </p:nvSpPr>
        <p:spPr>
          <a:xfrm>
            <a:off x="808567" y="1125141"/>
            <a:ext cx="6975300" cy="2987100"/>
          </a:xfrm>
          <a:prstGeom prst="rect">
            <a:avLst/>
          </a:prstGeom>
          <a:noFill/>
          <a:ln>
            <a:noFill/>
          </a:ln>
        </p:spPr>
        <p:txBody>
          <a:bodyPr anchorCtr="0" anchor="t" bIns="41275" lIns="82525" spcFirstLastPara="1" rIns="82525" wrap="square" tIns="41275">
            <a:noAutofit/>
          </a:bodyPr>
          <a:lstStyle/>
          <a:p>
            <a:pPr indent="-336550" lvl="0" marL="304800" rtl="0" algn="l">
              <a:spcBef>
                <a:spcPts val="0"/>
              </a:spcBef>
              <a:spcAft>
                <a:spcPts val="0"/>
              </a:spcAft>
              <a:buSzPts val="1500"/>
              <a:buChar char="●"/>
            </a:pPr>
            <a:r>
              <a:rPr lang="en" sz="1600"/>
              <a:t>Maximize CPU use, quickly switch processes onto CPU for time sharing</a:t>
            </a:r>
            <a:endParaRPr sz="1600"/>
          </a:p>
          <a:p>
            <a:pPr indent="-336550" lvl="0" marL="304800" rtl="0" algn="l">
              <a:spcBef>
                <a:spcPts val="400"/>
              </a:spcBef>
              <a:spcAft>
                <a:spcPts val="0"/>
              </a:spcAft>
              <a:buSzPts val="1500"/>
              <a:buChar char="●"/>
            </a:pPr>
            <a:r>
              <a:rPr b="1" lang="en" sz="1600"/>
              <a:t>Process scheduler </a:t>
            </a:r>
            <a:r>
              <a:rPr lang="en" sz="1600"/>
              <a:t>selects among available processes for next execution on CPU</a:t>
            </a:r>
            <a:endParaRPr sz="1600"/>
          </a:p>
          <a:p>
            <a:pPr indent="-336550" lvl="0" marL="304800" rtl="0" algn="l">
              <a:spcBef>
                <a:spcPts val="400"/>
              </a:spcBef>
              <a:spcAft>
                <a:spcPts val="0"/>
              </a:spcAft>
              <a:buSzPts val="1500"/>
              <a:buChar char="●"/>
            </a:pPr>
            <a:r>
              <a:rPr lang="en" sz="1600"/>
              <a:t>Maintains </a:t>
            </a:r>
            <a:r>
              <a:rPr b="1" lang="en" sz="1600"/>
              <a:t>scheduling queues </a:t>
            </a:r>
            <a:r>
              <a:rPr lang="en" sz="1600"/>
              <a:t>of processes</a:t>
            </a:r>
            <a:endParaRPr sz="1600"/>
          </a:p>
          <a:p>
            <a:pPr indent="-292100" lvl="1" marL="673100" rtl="0" algn="l">
              <a:spcBef>
                <a:spcPts val="400"/>
              </a:spcBef>
              <a:spcAft>
                <a:spcPts val="0"/>
              </a:spcAft>
              <a:buSzPts val="1400"/>
              <a:buChar char="●"/>
            </a:pPr>
            <a:r>
              <a:rPr b="1" lang="en" sz="1600"/>
              <a:t>Job queue</a:t>
            </a:r>
            <a:r>
              <a:rPr lang="en" sz="1600"/>
              <a:t> – set of all processes in the system</a:t>
            </a:r>
            <a:endParaRPr sz="1600"/>
          </a:p>
          <a:p>
            <a:pPr indent="-292100" lvl="1" marL="673100" rtl="0" algn="l">
              <a:spcBef>
                <a:spcPts val="400"/>
              </a:spcBef>
              <a:spcAft>
                <a:spcPts val="0"/>
              </a:spcAft>
              <a:buSzPts val="1400"/>
              <a:buChar char="●"/>
            </a:pPr>
            <a:r>
              <a:rPr b="1" lang="en" sz="1600"/>
              <a:t>Ready queue </a:t>
            </a:r>
            <a:r>
              <a:rPr lang="en" sz="1600"/>
              <a:t>– set of all processes residing in main memory, ready and waiting to execute</a:t>
            </a:r>
            <a:endParaRPr sz="1600"/>
          </a:p>
          <a:p>
            <a:pPr indent="-292100" lvl="1" marL="673100" rtl="0" algn="l">
              <a:spcBef>
                <a:spcPts val="400"/>
              </a:spcBef>
              <a:spcAft>
                <a:spcPts val="0"/>
              </a:spcAft>
              <a:buSzPts val="1400"/>
              <a:buChar char="●"/>
            </a:pPr>
            <a:r>
              <a:rPr b="1" lang="en" sz="1600"/>
              <a:t>Device queues </a:t>
            </a:r>
            <a:r>
              <a:rPr lang="en" sz="1600"/>
              <a:t>– set of processes waiting for an I/O device</a:t>
            </a:r>
            <a:endParaRPr sz="1600"/>
          </a:p>
          <a:p>
            <a:pPr indent="-292100" lvl="1" marL="673100" rtl="0" algn="l">
              <a:spcBef>
                <a:spcPts val="400"/>
              </a:spcBef>
              <a:spcAft>
                <a:spcPts val="0"/>
              </a:spcAft>
              <a:buSzPts val="1400"/>
              <a:buChar char="●"/>
            </a:pPr>
            <a:r>
              <a:rPr lang="en" sz="1600"/>
              <a:t>Processes migrate among the various queues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txBox="1"/>
          <p:nvPr>
            <p:ph type="title"/>
          </p:nvPr>
        </p:nvSpPr>
        <p:spPr>
          <a:xfrm>
            <a:off x="311700" y="144875"/>
            <a:ext cx="8520600" cy="525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process scheduler</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64" name="Google Shape;264;p9"/>
          <p:cNvSpPr txBox="1"/>
          <p:nvPr>
            <p:ph idx="1" type="body"/>
          </p:nvPr>
        </p:nvSpPr>
        <p:spPr>
          <a:xfrm>
            <a:off x="311700" y="851225"/>
            <a:ext cx="8653200" cy="402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 sz="8000">
                <a:latin typeface="Times New Roman"/>
                <a:ea typeface="Times New Roman"/>
                <a:cs typeface="Times New Roman"/>
                <a:sym typeface="Times New Roman"/>
              </a:rPr>
              <a:t>The objective of multiprogramming is to have some process running at all times, to maximize CPU utilization. </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 sz="8000">
                <a:latin typeface="Times New Roman"/>
                <a:ea typeface="Times New Roman"/>
                <a:cs typeface="Times New Roman"/>
                <a:sym typeface="Times New Roman"/>
              </a:rPr>
              <a:t>The objective of time sharing is to switch the CPU among processes so frequently that users can interact with each program while it is running.</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 sz="8000">
                <a:latin typeface="Times New Roman"/>
                <a:ea typeface="Times New Roman"/>
                <a:cs typeface="Times New Roman"/>
                <a:sym typeface="Times New Roman"/>
              </a:rPr>
              <a:t> To meet these objectives, the process scheduler selects an available process (possibly from a set of several available processes) for program execution on the CPU.</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 sz="8000">
                <a:latin typeface="Times New Roman"/>
                <a:ea typeface="Times New Roman"/>
                <a:cs typeface="Times New Roman"/>
                <a:sym typeface="Times New Roman"/>
              </a:rPr>
              <a:t> For a single-processor system, there will never be more than one running process. If there are more processes, the rest will have to wait until the CPU is free and can be rescheduled.</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Procedure</a:t>
            </a:r>
            <a:endParaRPr/>
          </a:p>
        </p:txBody>
      </p:sp>
      <p:sp>
        <p:nvSpPr>
          <p:cNvPr id="270" name="Google Shape;27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55000"/>
              <a:buFont typeface="Arial"/>
              <a:buNone/>
            </a:pPr>
            <a:r>
              <a:rPr lang="en" sz="2000"/>
              <a:t>As processes enter the system, they are put into a job queue, which consists of all processes in the system. </a:t>
            </a:r>
            <a:endParaRPr sz="2000"/>
          </a:p>
          <a:p>
            <a:pPr indent="0" lvl="0" marL="0" rtl="0" algn="l">
              <a:lnSpc>
                <a:spcPct val="115000"/>
              </a:lnSpc>
              <a:spcBef>
                <a:spcPts val="1200"/>
              </a:spcBef>
              <a:spcAft>
                <a:spcPts val="0"/>
              </a:spcAft>
              <a:buClr>
                <a:schemeClr val="dk1"/>
              </a:buClr>
              <a:buSzPct val="55000"/>
              <a:buFont typeface="Arial"/>
              <a:buNone/>
            </a:pPr>
            <a:r>
              <a:rPr lang="en" sz="2000"/>
              <a:t>The processes that are residing in main memory. And are ready and waiting to execute are kept on a list called the ready queue.</a:t>
            </a:r>
            <a:endParaRPr sz="2000"/>
          </a:p>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lnSpc>
                <a:spcPct val="115000"/>
              </a:lnSpc>
              <a:spcBef>
                <a:spcPts val="1200"/>
              </a:spcBef>
              <a:spcAft>
                <a:spcPts val="0"/>
              </a:spcAft>
              <a:buClr>
                <a:schemeClr val="dk1"/>
              </a:buClr>
              <a:buSzPct val="55000"/>
              <a:buFont typeface="Arial"/>
              <a:buNone/>
            </a:pPr>
            <a:r>
              <a:rPr lang="en" sz="2000"/>
              <a:t>Refer: queing diagram </a:t>
            </a:r>
            <a:endParaRPr sz="2000"/>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1a59a1e60_0_608"/>
          <p:cNvSpPr txBox="1"/>
          <p:nvPr>
            <p:ph type="title"/>
          </p:nvPr>
        </p:nvSpPr>
        <p:spPr>
          <a:xfrm>
            <a:off x="97155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Representation of Process Scheduling</a:t>
            </a:r>
            <a:endParaRPr/>
          </a:p>
        </p:txBody>
      </p:sp>
      <p:pic>
        <p:nvPicPr>
          <p:cNvPr descr="3" id="276" name="Google Shape;276;gd1a59a1e60_0_608"/>
          <p:cNvPicPr preferRelativeResize="0"/>
          <p:nvPr/>
        </p:nvPicPr>
        <p:blipFill rotWithShape="1">
          <a:blip r:embed="rId3">
            <a:alphaModFix/>
          </a:blip>
          <a:srcRect b="0" l="0" r="0" t="0"/>
          <a:stretch/>
        </p:blipFill>
        <p:spPr>
          <a:xfrm>
            <a:off x="830792" y="1025128"/>
            <a:ext cx="7235824" cy="31334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1a59a1e60_0_1031"/>
          <p:cNvSpPr txBox="1"/>
          <p:nvPr>
            <p:ph idx="4294967295" type="title"/>
          </p:nvPr>
        </p:nvSpPr>
        <p:spPr>
          <a:xfrm>
            <a:off x="963613" y="208360"/>
            <a:ext cx="7723200" cy="432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
              <a:t>What is an Operating System?</a:t>
            </a:r>
            <a:endParaRPr/>
          </a:p>
        </p:txBody>
      </p:sp>
      <p:sp>
        <p:nvSpPr>
          <p:cNvPr id="174" name="Google Shape;174;gd1a59a1e60_0_1031"/>
          <p:cNvSpPr txBox="1"/>
          <p:nvPr>
            <p:ph idx="4294967295" type="body"/>
          </p:nvPr>
        </p:nvSpPr>
        <p:spPr>
          <a:xfrm>
            <a:off x="862013" y="1151335"/>
            <a:ext cx="7867800" cy="3119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Char char="●"/>
            </a:pPr>
            <a:r>
              <a:rPr lang="en"/>
              <a:t>A program that acts as an intermediary between a user of a computer and the computer hardware</a:t>
            </a:r>
            <a:endParaRPr/>
          </a:p>
          <a:p>
            <a:pPr indent="-240030" lvl="0" marL="342900" rtl="0" algn="l">
              <a:spcBef>
                <a:spcPts val="630"/>
              </a:spcBef>
              <a:spcAft>
                <a:spcPts val="0"/>
              </a:spcAft>
              <a:buSzPts val="1620"/>
              <a:buNone/>
            </a:pPr>
            <a:r>
              <a:t/>
            </a:r>
            <a:endParaRPr/>
          </a:p>
          <a:p>
            <a:pPr indent="-342900" lvl="0" marL="342900" rtl="0" algn="l">
              <a:spcBef>
                <a:spcPts val="630"/>
              </a:spcBef>
              <a:spcAft>
                <a:spcPts val="0"/>
              </a:spcAft>
              <a:buSzPts val="1620"/>
              <a:buChar char="●"/>
            </a:pPr>
            <a:r>
              <a:rPr lang="en"/>
              <a:t>Operating system goals:</a:t>
            </a:r>
            <a:endParaRPr/>
          </a:p>
          <a:p>
            <a:pPr indent="-285750" lvl="1" marL="742950" rtl="0" algn="l">
              <a:spcBef>
                <a:spcPts val="630"/>
              </a:spcBef>
              <a:spcAft>
                <a:spcPts val="0"/>
              </a:spcAft>
              <a:buSzPts val="1440"/>
              <a:buChar char="●"/>
            </a:pPr>
            <a:r>
              <a:rPr lang="en"/>
              <a:t>Execute user programs and make solving user problems easier</a:t>
            </a:r>
            <a:endParaRPr/>
          </a:p>
          <a:p>
            <a:pPr indent="-285750" lvl="1" marL="742950" rtl="0" algn="l">
              <a:spcBef>
                <a:spcPts val="630"/>
              </a:spcBef>
              <a:spcAft>
                <a:spcPts val="0"/>
              </a:spcAft>
              <a:buSzPts val="1440"/>
              <a:buChar char="●"/>
            </a:pPr>
            <a:r>
              <a:rPr lang="en"/>
              <a:t>Make the computer system convenient to use</a:t>
            </a:r>
            <a:endParaRPr/>
          </a:p>
          <a:p>
            <a:pPr indent="-285750" lvl="1" marL="742950" rtl="0" algn="l">
              <a:spcBef>
                <a:spcPts val="630"/>
              </a:spcBef>
              <a:spcAft>
                <a:spcPts val="0"/>
              </a:spcAft>
              <a:buSzPts val="1440"/>
              <a:buChar char="●"/>
            </a:pPr>
            <a:r>
              <a:rPr lang="en"/>
              <a:t>Use the computer hardware in an efficient manner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1"/>
          <p:cNvSpPr txBox="1"/>
          <p:nvPr>
            <p:ph idx="1" type="body"/>
          </p:nvPr>
        </p:nvSpPr>
        <p:spPr>
          <a:xfrm>
            <a:off x="72450" y="108675"/>
            <a:ext cx="9144000" cy="4962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34375"/>
              <a:buFont typeface="Arial"/>
              <a:buNone/>
            </a:pPr>
            <a:r>
              <a:rPr lang="en" sz="3200">
                <a:latin typeface="Times New Roman"/>
                <a:ea typeface="Times New Roman"/>
                <a:cs typeface="Times New Roman"/>
                <a:sym typeface="Times New Roman"/>
              </a:rPr>
              <a:t>A common representation of process scheduling is a queueing diagram,</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 Each rectangular box represents a queue. Two types of queues are present: the ready queue and a set of device queues. The circles represent the resources that serve the queues, and the arrows indicate the flow of processes in the system. A new process is initially put in the ready queue. It waits there until it is selected for execution, or is dispatched. Once the process is allocated the CPU and is executing, one of several events could occur:</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The process could issue an I/0 request and then be placed in an I/0 queue.</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The process could create a new subprocess and wait for the subprocess's termination.</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The process could be removed forcibly from the CPU, as a result of an</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interrupt, and be put back in the ready queue.</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1a59a1e60_0_1091"/>
          <p:cNvSpPr txBox="1"/>
          <p:nvPr>
            <p:ph idx="4294967295" type="title"/>
          </p:nvPr>
        </p:nvSpPr>
        <p:spPr>
          <a:xfrm>
            <a:off x="828675" y="208360"/>
            <a:ext cx="8229600" cy="432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 sz="2800"/>
              <a:t>Four Components of a Computer System</a:t>
            </a:r>
            <a:endParaRPr/>
          </a:p>
        </p:txBody>
      </p:sp>
      <p:pic>
        <p:nvPicPr>
          <p:cNvPr id="180" name="Google Shape;180;gd1a59a1e60_0_1091"/>
          <p:cNvPicPr preferRelativeResize="0"/>
          <p:nvPr/>
        </p:nvPicPr>
        <p:blipFill rotWithShape="1">
          <a:blip r:embed="rId3">
            <a:alphaModFix/>
          </a:blip>
          <a:srcRect b="0" l="0" r="0" t="0"/>
          <a:stretch/>
        </p:blipFill>
        <p:spPr>
          <a:xfrm>
            <a:off x="1952625" y="1150144"/>
            <a:ext cx="4086225" cy="32551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1a59a1e60_0_1614"/>
          <p:cNvSpPr txBox="1"/>
          <p:nvPr>
            <p:ph idx="4294967295" type="title"/>
          </p:nvPr>
        </p:nvSpPr>
        <p:spPr>
          <a:xfrm>
            <a:off x="1089025" y="208360"/>
            <a:ext cx="7597800" cy="432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
              <a:t>Process Management</a:t>
            </a:r>
            <a:endParaRPr/>
          </a:p>
        </p:txBody>
      </p:sp>
      <p:sp>
        <p:nvSpPr>
          <p:cNvPr id="186" name="Google Shape;186;gd1a59a1e60_0_1614"/>
          <p:cNvSpPr txBox="1"/>
          <p:nvPr>
            <p:ph idx="4294967295" type="body"/>
          </p:nvPr>
        </p:nvSpPr>
        <p:spPr>
          <a:xfrm>
            <a:off x="827100" y="272975"/>
            <a:ext cx="7361100" cy="4257300"/>
          </a:xfrm>
          <a:prstGeom prst="rect">
            <a:avLst/>
          </a:prstGeom>
          <a:noFill/>
          <a:ln>
            <a:noFill/>
          </a:ln>
        </p:spPr>
        <p:txBody>
          <a:bodyPr anchorCtr="0" anchor="t" bIns="45700" lIns="91425" spcFirstLastPara="1" rIns="91425" wrap="square" tIns="45700">
            <a:noAutofit/>
          </a:bodyPr>
          <a:lstStyle/>
          <a:p>
            <a:pPr indent="-240030" lvl="0" marL="342900" rtl="0" algn="l">
              <a:lnSpc>
                <a:spcPct val="90000"/>
              </a:lnSpc>
              <a:spcBef>
                <a:spcPts val="0"/>
              </a:spcBef>
              <a:spcAft>
                <a:spcPts val="0"/>
              </a:spcAft>
              <a:buSzPts val="1620"/>
              <a:buNone/>
            </a:pPr>
            <a:r>
              <a:t/>
            </a:r>
            <a:endParaRPr/>
          </a:p>
          <a:p>
            <a:pPr indent="-342900" lvl="0" marL="342900" rtl="0" algn="l">
              <a:lnSpc>
                <a:spcPct val="90000"/>
              </a:lnSpc>
              <a:spcBef>
                <a:spcPts val="630"/>
              </a:spcBef>
              <a:spcAft>
                <a:spcPts val="0"/>
              </a:spcAft>
              <a:buSzPts val="1620"/>
              <a:buChar char="●"/>
            </a:pPr>
            <a:r>
              <a:rPr lang="en"/>
              <a:t>A process is a program in execution. It is a unit of work within the system. Program is a </a:t>
            </a:r>
            <a:r>
              <a:rPr i="1" lang="en"/>
              <a:t>passive entity</a:t>
            </a:r>
            <a:r>
              <a:rPr lang="en"/>
              <a:t>, process is </a:t>
            </a:r>
            <a:r>
              <a:rPr lang="en">
                <a:solidFill>
                  <a:srgbClr val="000000"/>
                </a:solidFill>
              </a:rPr>
              <a:t>an </a:t>
            </a:r>
            <a:r>
              <a:rPr i="1" lang="en">
                <a:solidFill>
                  <a:srgbClr val="000000"/>
                </a:solidFill>
              </a:rPr>
              <a:t>active entity</a:t>
            </a:r>
            <a:r>
              <a:rPr lang="en"/>
              <a:t>.</a:t>
            </a:r>
            <a:endParaRPr/>
          </a:p>
          <a:p>
            <a:pPr indent="-342900" lvl="0" marL="342900" rtl="0" algn="l">
              <a:lnSpc>
                <a:spcPct val="90000"/>
              </a:lnSpc>
              <a:spcBef>
                <a:spcPts val="630"/>
              </a:spcBef>
              <a:spcAft>
                <a:spcPts val="0"/>
              </a:spcAft>
              <a:buSzPts val="1620"/>
              <a:buChar char="●"/>
            </a:pPr>
            <a:r>
              <a:rPr lang="en"/>
              <a:t>Process needs resources to accomplish its task</a:t>
            </a:r>
            <a:endParaRPr/>
          </a:p>
          <a:p>
            <a:pPr indent="-285750" lvl="1" marL="742950" rtl="0" algn="l">
              <a:lnSpc>
                <a:spcPct val="90000"/>
              </a:lnSpc>
              <a:spcBef>
                <a:spcPts val="630"/>
              </a:spcBef>
              <a:spcAft>
                <a:spcPts val="0"/>
              </a:spcAft>
              <a:buSzPts val="1440"/>
              <a:buChar char="●"/>
            </a:pPr>
            <a:r>
              <a:rPr lang="en"/>
              <a:t>CPU, memory, I/O, files</a:t>
            </a:r>
            <a:endParaRPr/>
          </a:p>
          <a:p>
            <a:pPr indent="-285750" lvl="1" marL="742950" rtl="0" algn="l">
              <a:lnSpc>
                <a:spcPct val="90000"/>
              </a:lnSpc>
              <a:spcBef>
                <a:spcPts val="630"/>
              </a:spcBef>
              <a:spcAft>
                <a:spcPts val="0"/>
              </a:spcAft>
              <a:buSzPts val="1440"/>
              <a:buChar char="●"/>
            </a:pPr>
            <a:r>
              <a:rPr lang="en"/>
              <a:t>Initialization data</a:t>
            </a:r>
            <a:endParaRPr/>
          </a:p>
          <a:p>
            <a:pPr indent="-342900" lvl="0" marL="342900" rtl="0" algn="l">
              <a:lnSpc>
                <a:spcPct val="90000"/>
              </a:lnSpc>
              <a:spcBef>
                <a:spcPts val="630"/>
              </a:spcBef>
              <a:spcAft>
                <a:spcPts val="0"/>
              </a:spcAft>
              <a:buSzPts val="1620"/>
              <a:buChar char="●"/>
            </a:pPr>
            <a:r>
              <a:rPr lang="en"/>
              <a:t>Process termination requires reclaim of any reusable resources</a:t>
            </a:r>
            <a:endParaRPr/>
          </a:p>
          <a:p>
            <a:pPr indent="-342900" lvl="0" marL="342900" rtl="0" algn="l">
              <a:lnSpc>
                <a:spcPct val="90000"/>
              </a:lnSpc>
              <a:spcBef>
                <a:spcPts val="700"/>
              </a:spcBef>
              <a:spcAft>
                <a:spcPts val="0"/>
              </a:spcAft>
              <a:buSzPts val="1620"/>
              <a:buChar char="●"/>
            </a:pPr>
            <a:r>
              <a:rPr lang="en"/>
              <a:t>Single-threaded process has one </a:t>
            </a:r>
            <a:r>
              <a:rPr b="1" lang="en">
                <a:solidFill>
                  <a:srgbClr val="3366FF"/>
                </a:solidFill>
              </a:rPr>
              <a:t>program counter</a:t>
            </a:r>
            <a:r>
              <a:rPr b="1" lang="en" sz="2000">
                <a:solidFill>
                  <a:srgbClr val="3366FF"/>
                </a:solidFill>
              </a:rPr>
              <a:t> </a:t>
            </a:r>
            <a:r>
              <a:rPr lang="en"/>
              <a:t>specifying location of next instruction to execute</a:t>
            </a:r>
            <a:endParaRPr/>
          </a:p>
          <a:p>
            <a:pPr indent="-285750" lvl="1" marL="742950" rtl="0" algn="l">
              <a:lnSpc>
                <a:spcPct val="90000"/>
              </a:lnSpc>
              <a:spcBef>
                <a:spcPts val="630"/>
              </a:spcBef>
              <a:spcAft>
                <a:spcPts val="0"/>
              </a:spcAft>
              <a:buSzPts val="1440"/>
              <a:buChar char="●"/>
            </a:pPr>
            <a:r>
              <a:rPr lang="en"/>
              <a:t>Process executes instructions sequentially, one at a time, until completion</a:t>
            </a:r>
            <a:endParaRPr/>
          </a:p>
          <a:p>
            <a:pPr indent="-342900" lvl="0" marL="342900" rtl="0" algn="l">
              <a:lnSpc>
                <a:spcPct val="90000"/>
              </a:lnSpc>
              <a:spcBef>
                <a:spcPts val="630"/>
              </a:spcBef>
              <a:spcAft>
                <a:spcPts val="0"/>
              </a:spcAft>
              <a:buSzPts val="1620"/>
              <a:buChar char="●"/>
            </a:pPr>
            <a:r>
              <a:rPr lang="en"/>
              <a:t>Multi-threaded process has one program counter per thread</a:t>
            </a:r>
            <a:endParaRPr/>
          </a:p>
          <a:p>
            <a:pPr indent="-342900" lvl="0" marL="342900" rtl="0" algn="l">
              <a:lnSpc>
                <a:spcPct val="90000"/>
              </a:lnSpc>
              <a:spcBef>
                <a:spcPts val="630"/>
              </a:spcBef>
              <a:spcAft>
                <a:spcPts val="0"/>
              </a:spcAft>
              <a:buSzPts val="1620"/>
              <a:buChar char="●"/>
            </a:pPr>
            <a:r>
              <a:rPr lang="en"/>
              <a:t>Typically system has many processes, some user, some operating system running concurrently on one or more CPUs</a:t>
            </a:r>
            <a:endParaRPr/>
          </a:p>
          <a:p>
            <a:pPr indent="-285750" lvl="1" marL="742950" rtl="0" algn="l">
              <a:lnSpc>
                <a:spcPct val="90000"/>
              </a:lnSpc>
              <a:spcBef>
                <a:spcPts val="630"/>
              </a:spcBef>
              <a:spcAft>
                <a:spcPts val="0"/>
              </a:spcAft>
              <a:buSzPts val="1440"/>
              <a:buChar char="●"/>
            </a:pPr>
            <a:r>
              <a:rPr lang="en"/>
              <a:t>Concurrency by multiplexing the CPUs among the processes / threads</a:t>
            </a:r>
            <a:endParaRPr/>
          </a:p>
          <a:p>
            <a:pPr indent="-342900" lvl="0" marL="342900" rtl="0" algn="l">
              <a:lnSpc>
                <a:spcPct val="90000"/>
              </a:lnSpc>
              <a:spcBef>
                <a:spcPts val="630"/>
              </a:spcBef>
              <a:spcAft>
                <a:spcPts val="0"/>
              </a:spcAft>
              <a:buSzPts val="162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1a59a1e60_0_1674"/>
          <p:cNvSpPr txBox="1"/>
          <p:nvPr>
            <p:ph idx="4294967295" type="title"/>
          </p:nvPr>
        </p:nvSpPr>
        <p:spPr>
          <a:xfrm>
            <a:off x="1128713" y="208360"/>
            <a:ext cx="7558200" cy="432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
              <a:t>Process Management Activities</a:t>
            </a:r>
            <a:endParaRPr/>
          </a:p>
        </p:txBody>
      </p:sp>
      <p:sp>
        <p:nvSpPr>
          <p:cNvPr id="192" name="Google Shape;192;gd1a59a1e60_0_1674"/>
          <p:cNvSpPr txBox="1"/>
          <p:nvPr>
            <p:ph idx="4294967295" type="body"/>
          </p:nvPr>
        </p:nvSpPr>
        <p:spPr>
          <a:xfrm>
            <a:off x="1077913" y="1296591"/>
            <a:ext cx="7958100" cy="302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20"/>
              <a:buFont typeface="Arial"/>
              <a:buNone/>
            </a:pPr>
            <a:r>
              <a:rPr lang="en"/>
              <a:t>     </a:t>
            </a:r>
            <a:endParaRPr/>
          </a:p>
          <a:p>
            <a:pPr indent="-342900" lvl="0" marL="342900" rtl="0" algn="l">
              <a:spcBef>
                <a:spcPts val="630"/>
              </a:spcBef>
              <a:spcAft>
                <a:spcPts val="0"/>
              </a:spcAft>
              <a:buSzPts val="1620"/>
              <a:buChar char="●"/>
            </a:pPr>
            <a:r>
              <a:rPr lang="en"/>
              <a:t>Creating and deleting both user and system processes</a:t>
            </a:r>
            <a:endParaRPr/>
          </a:p>
          <a:p>
            <a:pPr indent="-342900" lvl="0" marL="342900" rtl="0" algn="l">
              <a:spcBef>
                <a:spcPts val="630"/>
              </a:spcBef>
              <a:spcAft>
                <a:spcPts val="0"/>
              </a:spcAft>
              <a:buSzPts val="1620"/>
              <a:buChar char="●"/>
            </a:pPr>
            <a:r>
              <a:rPr lang="en"/>
              <a:t>Suspending and resuming processes</a:t>
            </a:r>
            <a:endParaRPr/>
          </a:p>
          <a:p>
            <a:pPr indent="-342900" lvl="0" marL="342900" rtl="0" algn="l">
              <a:spcBef>
                <a:spcPts val="630"/>
              </a:spcBef>
              <a:spcAft>
                <a:spcPts val="0"/>
              </a:spcAft>
              <a:buSzPts val="1620"/>
              <a:buChar char="●"/>
            </a:pPr>
            <a:r>
              <a:rPr lang="en"/>
              <a:t>Providing mechanisms for process synchronization</a:t>
            </a:r>
            <a:endParaRPr/>
          </a:p>
          <a:p>
            <a:pPr indent="-342900" lvl="0" marL="342900" rtl="0" algn="l">
              <a:spcBef>
                <a:spcPts val="630"/>
              </a:spcBef>
              <a:spcAft>
                <a:spcPts val="0"/>
              </a:spcAft>
              <a:buSzPts val="1620"/>
              <a:buChar char="●"/>
            </a:pPr>
            <a:r>
              <a:rPr lang="en"/>
              <a:t>Providing mechanisms for process communication</a:t>
            </a:r>
            <a:endParaRPr/>
          </a:p>
          <a:p>
            <a:pPr indent="-342900" lvl="0" marL="342900" rtl="0" algn="l">
              <a:spcBef>
                <a:spcPts val="630"/>
              </a:spcBef>
              <a:spcAft>
                <a:spcPts val="0"/>
              </a:spcAft>
              <a:buSzPts val="1620"/>
              <a:buChar char="●"/>
            </a:pPr>
            <a:r>
              <a:rPr lang="en"/>
              <a:t>Providing mechanisms for deadlock handling</a:t>
            </a:r>
            <a:endParaRPr/>
          </a:p>
        </p:txBody>
      </p:sp>
      <p:sp>
        <p:nvSpPr>
          <p:cNvPr id="193" name="Google Shape;193;gd1a59a1e60_0_1674"/>
          <p:cNvSpPr txBox="1"/>
          <p:nvPr/>
        </p:nvSpPr>
        <p:spPr>
          <a:xfrm>
            <a:off x="885825" y="928688"/>
            <a:ext cx="758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1a59a1e60_0_63"/>
          <p:cNvSpPr txBox="1"/>
          <p:nvPr>
            <p:ph type="title"/>
          </p:nvPr>
        </p:nvSpPr>
        <p:spPr>
          <a:xfrm>
            <a:off x="1576917" y="208062"/>
            <a:ext cx="61065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Concept</a:t>
            </a:r>
            <a:endParaRPr/>
          </a:p>
        </p:txBody>
      </p:sp>
      <p:sp>
        <p:nvSpPr>
          <p:cNvPr id="199" name="Google Shape;199;gd1a59a1e60_0_63"/>
          <p:cNvSpPr txBox="1"/>
          <p:nvPr>
            <p:ph idx="1" type="body"/>
          </p:nvPr>
        </p:nvSpPr>
        <p:spPr>
          <a:xfrm>
            <a:off x="806450" y="934939"/>
            <a:ext cx="7371300" cy="3589800"/>
          </a:xfrm>
          <a:prstGeom prst="rect">
            <a:avLst/>
          </a:prstGeom>
          <a:noFill/>
          <a:ln>
            <a:noFill/>
          </a:ln>
        </p:spPr>
        <p:txBody>
          <a:bodyPr anchorCtr="0" anchor="t" bIns="41275" lIns="82525" spcFirstLastPara="1" rIns="82525" wrap="square" tIns="41275">
            <a:noAutofit/>
          </a:bodyPr>
          <a:lstStyle/>
          <a:p>
            <a:pPr indent="-330200" lvl="0" marL="304800" rtl="0" algn="l">
              <a:lnSpc>
                <a:spcPct val="90000"/>
              </a:lnSpc>
              <a:spcBef>
                <a:spcPts val="0"/>
              </a:spcBef>
              <a:spcAft>
                <a:spcPts val="0"/>
              </a:spcAft>
              <a:buSzPts val="1400"/>
              <a:buChar char="●"/>
            </a:pPr>
            <a:r>
              <a:rPr lang="en" sz="1500"/>
              <a:t>An operating system executes a variety of programs:</a:t>
            </a:r>
            <a:endParaRPr sz="1500"/>
          </a:p>
          <a:p>
            <a:pPr indent="-285750" lvl="1" marL="673100" rtl="0" algn="l">
              <a:lnSpc>
                <a:spcPct val="90000"/>
              </a:lnSpc>
              <a:spcBef>
                <a:spcPts val="400"/>
              </a:spcBef>
              <a:spcAft>
                <a:spcPts val="0"/>
              </a:spcAft>
              <a:buSzPts val="1300"/>
              <a:buChar char="●"/>
            </a:pPr>
            <a:r>
              <a:rPr lang="en" sz="1500"/>
              <a:t>Batch system – jobs</a:t>
            </a:r>
            <a:endParaRPr sz="1500"/>
          </a:p>
          <a:p>
            <a:pPr indent="-285750" lvl="1" marL="673100" rtl="0" algn="l">
              <a:lnSpc>
                <a:spcPct val="90000"/>
              </a:lnSpc>
              <a:spcBef>
                <a:spcPts val="400"/>
              </a:spcBef>
              <a:spcAft>
                <a:spcPts val="0"/>
              </a:spcAft>
              <a:buSzPts val="1300"/>
              <a:buChar char="●"/>
            </a:pPr>
            <a:r>
              <a:rPr lang="en" sz="1500"/>
              <a:t>Time-shared systems – user programs or tasks</a:t>
            </a:r>
            <a:endParaRPr sz="1500"/>
          </a:p>
          <a:p>
            <a:pPr indent="-203200" lvl="1" marL="673100" rtl="0" algn="l">
              <a:lnSpc>
                <a:spcPct val="90000"/>
              </a:lnSpc>
              <a:spcBef>
                <a:spcPts val="400"/>
              </a:spcBef>
              <a:spcAft>
                <a:spcPts val="0"/>
              </a:spcAft>
              <a:buSzPts val="900"/>
              <a:buNone/>
            </a:pPr>
            <a:r>
              <a:t/>
            </a:r>
            <a:endParaRPr sz="1500"/>
          </a:p>
          <a:p>
            <a:pPr indent="-330200" lvl="0" marL="304800" rtl="0" algn="l">
              <a:lnSpc>
                <a:spcPct val="90000"/>
              </a:lnSpc>
              <a:spcBef>
                <a:spcPts val="400"/>
              </a:spcBef>
              <a:spcAft>
                <a:spcPts val="0"/>
              </a:spcAft>
              <a:buSzPts val="1400"/>
              <a:buChar char="●"/>
            </a:pPr>
            <a:r>
              <a:rPr lang="en" sz="1500"/>
              <a:t>Textbook uses the terms </a:t>
            </a:r>
            <a:r>
              <a:rPr i="1" lang="en" sz="1500"/>
              <a:t>job</a:t>
            </a:r>
            <a:r>
              <a:rPr lang="en" sz="1500"/>
              <a:t> and </a:t>
            </a:r>
            <a:r>
              <a:rPr i="1" lang="en" sz="1500"/>
              <a:t>process</a:t>
            </a:r>
            <a:r>
              <a:rPr lang="en" sz="1500"/>
              <a:t> almost interchangeably</a:t>
            </a:r>
            <a:endParaRPr sz="1500"/>
          </a:p>
          <a:p>
            <a:pPr indent="-241300" lvl="0" marL="304800" rtl="0" algn="l">
              <a:lnSpc>
                <a:spcPct val="90000"/>
              </a:lnSpc>
              <a:spcBef>
                <a:spcPts val="400"/>
              </a:spcBef>
              <a:spcAft>
                <a:spcPts val="0"/>
              </a:spcAft>
              <a:buSzPts val="1000"/>
              <a:buNone/>
            </a:pPr>
            <a:r>
              <a:t/>
            </a:r>
            <a:endParaRPr sz="1500"/>
          </a:p>
          <a:p>
            <a:pPr indent="-330200" lvl="0" marL="304800" rtl="0" algn="l">
              <a:lnSpc>
                <a:spcPct val="90000"/>
              </a:lnSpc>
              <a:spcBef>
                <a:spcPts val="400"/>
              </a:spcBef>
              <a:spcAft>
                <a:spcPts val="0"/>
              </a:spcAft>
              <a:buSzPts val="1400"/>
              <a:buChar char="●"/>
            </a:pPr>
            <a:r>
              <a:rPr lang="en" sz="1500"/>
              <a:t>Process – a program in execution; process execution must progress in sequential fashion</a:t>
            </a:r>
            <a:endParaRPr sz="1500"/>
          </a:p>
          <a:p>
            <a:pPr indent="-241300" lvl="0" marL="304800" rtl="0" algn="l">
              <a:lnSpc>
                <a:spcPct val="90000"/>
              </a:lnSpc>
              <a:spcBef>
                <a:spcPts val="400"/>
              </a:spcBef>
              <a:spcAft>
                <a:spcPts val="0"/>
              </a:spcAft>
              <a:buSzPts val="1000"/>
              <a:buNone/>
            </a:pPr>
            <a:r>
              <a:t/>
            </a:r>
            <a:endParaRPr sz="1500"/>
          </a:p>
          <a:p>
            <a:pPr indent="-330200" lvl="0" marL="304800" rtl="0" algn="l">
              <a:lnSpc>
                <a:spcPct val="90000"/>
              </a:lnSpc>
              <a:spcBef>
                <a:spcPts val="400"/>
              </a:spcBef>
              <a:spcAft>
                <a:spcPts val="0"/>
              </a:spcAft>
              <a:buSzPts val="1400"/>
              <a:buChar char="●"/>
            </a:pPr>
            <a:r>
              <a:rPr lang="en" sz="1500"/>
              <a:t>A process includes:</a:t>
            </a:r>
            <a:endParaRPr sz="1500"/>
          </a:p>
          <a:p>
            <a:pPr indent="-285750" lvl="1" marL="673100" rtl="0" algn="l">
              <a:lnSpc>
                <a:spcPct val="90000"/>
              </a:lnSpc>
              <a:spcBef>
                <a:spcPts val="400"/>
              </a:spcBef>
              <a:spcAft>
                <a:spcPts val="0"/>
              </a:spcAft>
              <a:buSzPts val="1300"/>
              <a:buChar char="●"/>
            </a:pPr>
            <a:r>
              <a:rPr lang="en" sz="1500"/>
              <a:t>program counter </a:t>
            </a:r>
            <a:endParaRPr sz="1500"/>
          </a:p>
          <a:p>
            <a:pPr indent="-285750" lvl="1" marL="673100" rtl="0" algn="l">
              <a:lnSpc>
                <a:spcPct val="90000"/>
              </a:lnSpc>
              <a:spcBef>
                <a:spcPts val="400"/>
              </a:spcBef>
              <a:spcAft>
                <a:spcPts val="0"/>
              </a:spcAft>
              <a:buSzPts val="1300"/>
              <a:buChar char="●"/>
            </a:pPr>
            <a:r>
              <a:rPr lang="en" sz="1500"/>
              <a:t>stack</a:t>
            </a:r>
            <a:endParaRPr sz="1500"/>
          </a:p>
          <a:p>
            <a:pPr indent="-285750" lvl="1" marL="673100" rtl="0" algn="l">
              <a:lnSpc>
                <a:spcPct val="90000"/>
              </a:lnSpc>
              <a:spcBef>
                <a:spcPts val="400"/>
              </a:spcBef>
              <a:spcAft>
                <a:spcPts val="0"/>
              </a:spcAft>
              <a:buSzPts val="1300"/>
              <a:buChar char="●"/>
            </a:pPr>
            <a:r>
              <a:rPr lang="en" sz="1500"/>
              <a:t>data section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1a59a1e60_0_128"/>
          <p:cNvSpPr txBox="1"/>
          <p:nvPr>
            <p:ph type="title"/>
          </p:nvPr>
        </p:nvSpPr>
        <p:spPr>
          <a:xfrm>
            <a:off x="304800" y="117035"/>
            <a:ext cx="5486400" cy="243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The Process</a:t>
            </a:r>
            <a:endParaRPr/>
          </a:p>
        </p:txBody>
      </p:sp>
      <p:sp>
        <p:nvSpPr>
          <p:cNvPr id="205" name="Google Shape;205;gd1a59a1e60_0_128"/>
          <p:cNvSpPr txBox="1"/>
          <p:nvPr>
            <p:ph idx="1" type="body"/>
          </p:nvPr>
        </p:nvSpPr>
        <p:spPr>
          <a:xfrm>
            <a:off x="537625" y="948250"/>
            <a:ext cx="5726400" cy="2385000"/>
          </a:xfrm>
          <a:prstGeom prst="rect">
            <a:avLst/>
          </a:prstGeom>
          <a:noFill/>
          <a:ln>
            <a:noFill/>
          </a:ln>
        </p:spPr>
        <p:txBody>
          <a:bodyPr anchorCtr="0" anchor="t" bIns="41275" lIns="82525" spcFirstLastPara="1" rIns="82525" wrap="square" tIns="41275">
            <a:noAutofit/>
          </a:bodyPr>
          <a:lstStyle/>
          <a:p>
            <a:pPr indent="-317500" lvl="0" marL="304800" rtl="0" algn="l">
              <a:spcBef>
                <a:spcPts val="0"/>
              </a:spcBef>
              <a:spcAft>
                <a:spcPts val="0"/>
              </a:spcAft>
              <a:buSzPts val="1200"/>
              <a:buChar char="●"/>
            </a:pPr>
            <a:r>
              <a:rPr lang="en" sz="1300"/>
              <a:t>Multiple parts</a:t>
            </a:r>
            <a:endParaRPr sz="1300"/>
          </a:p>
          <a:p>
            <a:pPr indent="-273050" lvl="1" marL="673100" rtl="0" algn="l">
              <a:spcBef>
                <a:spcPts val="400"/>
              </a:spcBef>
              <a:spcAft>
                <a:spcPts val="0"/>
              </a:spcAft>
              <a:buSzPts val="1100"/>
              <a:buChar char="●"/>
            </a:pPr>
            <a:r>
              <a:rPr lang="en" sz="1300"/>
              <a:t>The program code, also called </a:t>
            </a:r>
            <a:r>
              <a:rPr b="1" lang="en" sz="1300"/>
              <a:t>text section</a:t>
            </a:r>
            <a:endParaRPr sz="1300"/>
          </a:p>
          <a:p>
            <a:pPr indent="-273050" lvl="1" marL="673100" rtl="0" algn="l">
              <a:spcBef>
                <a:spcPts val="400"/>
              </a:spcBef>
              <a:spcAft>
                <a:spcPts val="0"/>
              </a:spcAft>
              <a:buSzPts val="1100"/>
              <a:buChar char="●"/>
            </a:pPr>
            <a:r>
              <a:rPr lang="en" sz="1300"/>
              <a:t>Current activity including </a:t>
            </a:r>
            <a:r>
              <a:rPr b="1" lang="en" sz="1300"/>
              <a:t>program counter</a:t>
            </a:r>
            <a:r>
              <a:rPr lang="en" sz="1300"/>
              <a:t>, processor registers</a:t>
            </a:r>
            <a:endParaRPr sz="1300"/>
          </a:p>
          <a:p>
            <a:pPr indent="-273050" lvl="1" marL="673100" rtl="0" algn="l">
              <a:spcBef>
                <a:spcPts val="400"/>
              </a:spcBef>
              <a:spcAft>
                <a:spcPts val="0"/>
              </a:spcAft>
              <a:buSzPts val="1100"/>
              <a:buChar char="●"/>
            </a:pPr>
            <a:r>
              <a:rPr b="1" lang="en" sz="1300"/>
              <a:t>Stack </a:t>
            </a:r>
            <a:r>
              <a:rPr lang="en" sz="1300"/>
              <a:t>containing temporary data</a:t>
            </a:r>
            <a:endParaRPr sz="1300"/>
          </a:p>
          <a:p>
            <a:pPr indent="-222250" lvl="2" marL="977900" rtl="0" algn="l">
              <a:spcBef>
                <a:spcPts val="400"/>
              </a:spcBef>
              <a:spcAft>
                <a:spcPts val="0"/>
              </a:spcAft>
              <a:buSzPts val="1100"/>
              <a:buChar char="4"/>
            </a:pPr>
            <a:r>
              <a:rPr lang="en" sz="1300"/>
              <a:t>Function parameters, return addresses, local variables</a:t>
            </a:r>
            <a:endParaRPr sz="1300"/>
          </a:p>
          <a:p>
            <a:pPr indent="-273050" lvl="1" marL="673100" rtl="0" algn="l">
              <a:spcBef>
                <a:spcPts val="400"/>
              </a:spcBef>
              <a:spcAft>
                <a:spcPts val="0"/>
              </a:spcAft>
              <a:buSzPts val="1100"/>
              <a:buChar char="●"/>
            </a:pPr>
            <a:r>
              <a:rPr b="1" lang="en" sz="1300"/>
              <a:t>Data section </a:t>
            </a:r>
            <a:r>
              <a:rPr lang="en" sz="1300"/>
              <a:t>containing global variables</a:t>
            </a:r>
            <a:endParaRPr sz="1300"/>
          </a:p>
          <a:p>
            <a:pPr indent="-273050" lvl="1" marL="673100" rtl="0" algn="l">
              <a:spcBef>
                <a:spcPts val="400"/>
              </a:spcBef>
              <a:spcAft>
                <a:spcPts val="0"/>
              </a:spcAft>
              <a:buSzPts val="1100"/>
              <a:buChar char="●"/>
            </a:pPr>
            <a:r>
              <a:rPr b="1" lang="en" sz="1300"/>
              <a:t>Heap </a:t>
            </a:r>
            <a:r>
              <a:rPr lang="en" sz="1300"/>
              <a:t>containing memory dynamically allocated during run time</a:t>
            </a:r>
            <a:endParaRPr sz="1300"/>
          </a:p>
          <a:p>
            <a:pPr indent="-317500" lvl="0" marL="304800" rtl="0" algn="l">
              <a:spcBef>
                <a:spcPts val="400"/>
              </a:spcBef>
              <a:spcAft>
                <a:spcPts val="0"/>
              </a:spcAft>
              <a:buSzPts val="1200"/>
              <a:buChar char="●"/>
            </a:pPr>
            <a:r>
              <a:rPr lang="en" sz="1300"/>
              <a:t>Program is passive entity, process is active </a:t>
            </a:r>
            <a:endParaRPr sz="1300"/>
          </a:p>
          <a:p>
            <a:pPr indent="-273050" lvl="1" marL="673100" rtl="0" algn="l">
              <a:spcBef>
                <a:spcPts val="400"/>
              </a:spcBef>
              <a:spcAft>
                <a:spcPts val="0"/>
              </a:spcAft>
              <a:buSzPts val="1100"/>
              <a:buChar char="●"/>
            </a:pPr>
            <a:r>
              <a:rPr lang="en" sz="1300"/>
              <a:t>Program becomes process when executable file loaded into memory</a:t>
            </a:r>
            <a:endParaRPr sz="1300"/>
          </a:p>
          <a:p>
            <a:pPr indent="-317500" lvl="0" marL="304800" rtl="0" algn="l">
              <a:spcBef>
                <a:spcPts val="400"/>
              </a:spcBef>
              <a:spcAft>
                <a:spcPts val="0"/>
              </a:spcAft>
              <a:buSzPts val="1200"/>
              <a:buChar char="●"/>
            </a:pPr>
            <a:r>
              <a:rPr lang="en" sz="1300"/>
              <a:t>Execution of program started via GUI mouse clicks, command line entry of its name, etc</a:t>
            </a:r>
            <a:endParaRPr sz="1300"/>
          </a:p>
          <a:p>
            <a:pPr indent="-317500" lvl="0" marL="304800" rtl="0" algn="l">
              <a:spcBef>
                <a:spcPts val="400"/>
              </a:spcBef>
              <a:spcAft>
                <a:spcPts val="0"/>
              </a:spcAft>
              <a:buSzPts val="1200"/>
              <a:buChar char="●"/>
            </a:pPr>
            <a:r>
              <a:rPr lang="en" sz="1300"/>
              <a:t>One program can be several processes</a:t>
            </a:r>
            <a:endParaRPr sz="1300"/>
          </a:p>
          <a:p>
            <a:pPr indent="-273050" lvl="1" marL="673100" rtl="0" algn="l">
              <a:spcBef>
                <a:spcPts val="400"/>
              </a:spcBef>
              <a:spcAft>
                <a:spcPts val="0"/>
              </a:spcAft>
              <a:buSzPts val="1100"/>
              <a:buChar char="●"/>
            </a:pPr>
            <a:r>
              <a:rPr lang="en" sz="1300"/>
              <a:t>Consider multiple users executing the same program</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1a59a1e60_0_248"/>
          <p:cNvSpPr txBox="1"/>
          <p:nvPr>
            <p:ph type="title"/>
          </p:nvPr>
        </p:nvSpPr>
        <p:spPr>
          <a:xfrm>
            <a:off x="304800" y="117035"/>
            <a:ext cx="5486400" cy="243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in Memory</a:t>
            </a:r>
            <a:endParaRPr/>
          </a:p>
        </p:txBody>
      </p:sp>
      <p:pic>
        <p:nvPicPr>
          <p:cNvPr id="211" name="Google Shape;211;gd1a59a1e60_0_248"/>
          <p:cNvPicPr preferRelativeResize="0"/>
          <p:nvPr/>
        </p:nvPicPr>
        <p:blipFill rotWithShape="1">
          <a:blip r:embed="rId3">
            <a:alphaModFix/>
          </a:blip>
          <a:srcRect b="0" l="0" r="0" t="0"/>
          <a:stretch/>
        </p:blipFill>
        <p:spPr>
          <a:xfrm>
            <a:off x="2740025" y="1070670"/>
            <a:ext cx="2911475" cy="34486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1a59a1e60_0_188"/>
          <p:cNvSpPr txBox="1"/>
          <p:nvPr>
            <p:ph type="title"/>
          </p:nvPr>
        </p:nvSpPr>
        <p:spPr>
          <a:xfrm>
            <a:off x="1361017" y="208062"/>
            <a:ext cx="62517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State</a:t>
            </a:r>
            <a:endParaRPr/>
          </a:p>
        </p:txBody>
      </p:sp>
      <p:sp>
        <p:nvSpPr>
          <p:cNvPr id="217" name="Google Shape;217;gd1a59a1e60_0_188"/>
          <p:cNvSpPr txBox="1"/>
          <p:nvPr>
            <p:ph idx="1" type="body"/>
          </p:nvPr>
        </p:nvSpPr>
        <p:spPr>
          <a:xfrm>
            <a:off x="806450" y="934939"/>
            <a:ext cx="7371300" cy="2440500"/>
          </a:xfrm>
          <a:prstGeom prst="rect">
            <a:avLst/>
          </a:prstGeom>
          <a:noFill/>
          <a:ln>
            <a:noFill/>
          </a:ln>
        </p:spPr>
        <p:txBody>
          <a:bodyPr anchorCtr="0" anchor="t" bIns="41275" lIns="82525" spcFirstLastPara="1" rIns="82525" wrap="square" tIns="41275">
            <a:noAutofit/>
          </a:bodyPr>
          <a:lstStyle/>
          <a:p>
            <a:pPr indent="-342900" lvl="0" marL="304800" rtl="0" algn="l">
              <a:spcBef>
                <a:spcPts val="0"/>
              </a:spcBef>
              <a:spcAft>
                <a:spcPts val="0"/>
              </a:spcAft>
              <a:buSzPts val="1600"/>
              <a:buChar char="●"/>
            </a:pPr>
            <a:r>
              <a:rPr lang="en" sz="1700"/>
              <a:t>As a process executes, it changes </a:t>
            </a:r>
            <a:r>
              <a:rPr i="1" lang="en" sz="1700"/>
              <a:t>state</a:t>
            </a:r>
            <a:endParaRPr sz="1700"/>
          </a:p>
          <a:p>
            <a:pPr indent="-298450" lvl="1" marL="673100" rtl="0" algn="l">
              <a:spcBef>
                <a:spcPts val="400"/>
              </a:spcBef>
              <a:spcAft>
                <a:spcPts val="0"/>
              </a:spcAft>
              <a:buSzPts val="1500"/>
              <a:buChar char="●"/>
            </a:pPr>
            <a:r>
              <a:rPr b="1" lang="en" sz="1700"/>
              <a:t>new</a:t>
            </a:r>
            <a:r>
              <a:rPr lang="en" sz="1700"/>
              <a:t>:  The process is being created</a:t>
            </a:r>
            <a:endParaRPr sz="1700"/>
          </a:p>
          <a:p>
            <a:pPr indent="-298450" lvl="1" marL="673100" rtl="0" algn="l">
              <a:spcBef>
                <a:spcPts val="400"/>
              </a:spcBef>
              <a:spcAft>
                <a:spcPts val="0"/>
              </a:spcAft>
              <a:buSzPts val="1500"/>
              <a:buChar char="●"/>
            </a:pPr>
            <a:r>
              <a:rPr b="1" lang="en" sz="1700"/>
              <a:t>running</a:t>
            </a:r>
            <a:r>
              <a:rPr lang="en" sz="1700"/>
              <a:t>:  Instructions are being executed</a:t>
            </a:r>
            <a:endParaRPr sz="1700"/>
          </a:p>
          <a:p>
            <a:pPr indent="-298450" lvl="1" marL="673100" rtl="0" algn="l">
              <a:spcBef>
                <a:spcPts val="400"/>
              </a:spcBef>
              <a:spcAft>
                <a:spcPts val="0"/>
              </a:spcAft>
              <a:buSzPts val="1500"/>
              <a:buChar char="●"/>
            </a:pPr>
            <a:r>
              <a:rPr b="1" lang="en" sz="1700"/>
              <a:t>waiting</a:t>
            </a:r>
            <a:r>
              <a:rPr lang="en" sz="1700"/>
              <a:t>:  The process is waiting for some event to occur</a:t>
            </a:r>
            <a:endParaRPr sz="1700"/>
          </a:p>
          <a:p>
            <a:pPr indent="-298450" lvl="1" marL="673100" rtl="0" algn="l">
              <a:spcBef>
                <a:spcPts val="400"/>
              </a:spcBef>
              <a:spcAft>
                <a:spcPts val="0"/>
              </a:spcAft>
              <a:buSzPts val="1500"/>
              <a:buChar char="●"/>
            </a:pPr>
            <a:r>
              <a:rPr b="1" lang="en" sz="1700"/>
              <a:t>ready</a:t>
            </a:r>
            <a:r>
              <a:rPr lang="en" sz="1700"/>
              <a:t>:  The process is waiting to be assigned to a processor</a:t>
            </a:r>
            <a:endParaRPr sz="1700"/>
          </a:p>
          <a:p>
            <a:pPr indent="-298450" lvl="1" marL="673100" rtl="0" algn="l">
              <a:spcBef>
                <a:spcPts val="400"/>
              </a:spcBef>
              <a:spcAft>
                <a:spcPts val="0"/>
              </a:spcAft>
              <a:buSzPts val="1500"/>
              <a:buChar char="●"/>
            </a:pPr>
            <a:r>
              <a:rPr b="1" lang="en" sz="1700"/>
              <a:t>terminated</a:t>
            </a:r>
            <a:r>
              <a:rPr lang="en" sz="1700"/>
              <a:t>:  The process has finished execution</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496F83868E642B3C062AAC585072F" ma:contentTypeVersion="0" ma:contentTypeDescription="Create a new document." ma:contentTypeScope="" ma:versionID="14d52fe4eb5a77eddf0232955587748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D4E05B-0BFB-43D8-B337-40CF2AFE1552}"/>
</file>

<file path=customXml/itemProps2.xml><?xml version="1.0" encoding="utf-8"?>
<ds:datastoreItem xmlns:ds="http://schemas.openxmlformats.org/officeDocument/2006/customXml" ds:itemID="{41181740-EB21-4CE2-9D69-86C73C9C78AA}"/>
</file>

<file path=customXml/itemProps3.xml><?xml version="1.0" encoding="utf-8"?>
<ds:datastoreItem xmlns:ds="http://schemas.openxmlformats.org/officeDocument/2006/customXml" ds:itemID="{18DFB123-DE1D-4571-99B5-B3C301BC911B}"/>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0x0101001B9496F83868E642B3C062AAC585072F</vt:lpwstr>
  </property>
</Properties>
</file>