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9144000" cx="13716000"/>
  <p:notesSz cx="6881800" cy="9296400"/>
  <p:embeddedFontLst>
    <p:embeddedFont>
      <p:font typeface="Helvetica Neu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27">
          <p15:clr>
            <a:srgbClr val="000000"/>
          </p15:clr>
        </p15:guide>
        <p15:guide id="2" pos="196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0" roundtripDataSignature="AMtx7mi0YGdUvxwY0Tgi+m2SYNrSo5gC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27" orient="horz"/>
        <p:guide pos="19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-regular.fntdata"/><Relationship Id="rId25" Type="http://schemas.openxmlformats.org/officeDocument/2006/relationships/slide" Target="slides/slide19.xml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98788" cy="45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00488" y="0"/>
            <a:ext cx="3000375" cy="45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81050" y="688975"/>
            <a:ext cx="5262563" cy="3508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00113" y="4427538"/>
            <a:ext cx="5100637" cy="419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53488"/>
            <a:ext cx="29987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75" spcFirstLastPara="1" rIns="90875" wrap="square" tIns="45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00488" y="8853488"/>
            <a:ext cx="3000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75" spcFirstLastPara="1" rIns="90875" wrap="square" tIns="45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/>
          <p:nvPr>
            <p:ph idx="2" type="sldImg"/>
          </p:nvPr>
        </p:nvSpPr>
        <p:spPr>
          <a:xfrm>
            <a:off x="781050" y="688975"/>
            <a:ext cx="5262563" cy="3508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900113" y="4427538"/>
            <a:ext cx="5100637" cy="419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2" type="sldNum"/>
          </p:nvPr>
        </p:nvSpPr>
        <p:spPr>
          <a:xfrm>
            <a:off x="3900488" y="8853488"/>
            <a:ext cx="3000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75" spcFirstLastPara="1" rIns="90875" wrap="square" tIns="45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781050" y="688975"/>
            <a:ext cx="5262563" cy="3508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900113" y="4427538"/>
            <a:ext cx="5100637" cy="419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/>
          <p:nvPr>
            <p:ph idx="12" type="sldNum"/>
          </p:nvPr>
        </p:nvSpPr>
        <p:spPr>
          <a:xfrm>
            <a:off x="3900488" y="8853488"/>
            <a:ext cx="3000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75" spcFirstLastPara="1" rIns="90875" wrap="square" tIns="45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781050" y="688975"/>
            <a:ext cx="5262563" cy="3508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15:notes"/>
          <p:cNvSpPr txBox="1"/>
          <p:nvPr>
            <p:ph idx="1" type="body"/>
          </p:nvPr>
        </p:nvSpPr>
        <p:spPr>
          <a:xfrm>
            <a:off x="900113" y="4427538"/>
            <a:ext cx="5100637" cy="419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/>
          <p:nvPr>
            <p:ph idx="12" type="sldNum"/>
          </p:nvPr>
        </p:nvSpPr>
        <p:spPr>
          <a:xfrm>
            <a:off x="3900488" y="8853488"/>
            <a:ext cx="3000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75" spcFirstLastPara="1" rIns="90875" wrap="square" tIns="45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781050" y="688975"/>
            <a:ext cx="5262563" cy="3508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16:notes"/>
          <p:cNvSpPr txBox="1"/>
          <p:nvPr>
            <p:ph idx="1" type="body"/>
          </p:nvPr>
        </p:nvSpPr>
        <p:spPr>
          <a:xfrm>
            <a:off x="900113" y="4427538"/>
            <a:ext cx="5100637" cy="419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 txBox="1"/>
          <p:nvPr>
            <p:ph idx="12" type="sldNum"/>
          </p:nvPr>
        </p:nvSpPr>
        <p:spPr>
          <a:xfrm>
            <a:off x="3900488" y="8853488"/>
            <a:ext cx="3000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75" spcFirstLastPara="1" rIns="90875" wrap="square" tIns="45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17:notes"/>
          <p:cNvSpPr/>
          <p:nvPr>
            <p:ph idx="2" type="sldImg"/>
          </p:nvPr>
        </p:nvSpPr>
        <p:spPr>
          <a:xfrm>
            <a:off x="781050" y="688975"/>
            <a:ext cx="5262563" cy="3508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900113" y="4427538"/>
            <a:ext cx="5100637" cy="419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/>
          <p:nvPr>
            <p:ph idx="12" type="sldNum"/>
          </p:nvPr>
        </p:nvSpPr>
        <p:spPr>
          <a:xfrm>
            <a:off x="3900488" y="8853488"/>
            <a:ext cx="3000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75" spcFirstLastPara="1" rIns="90875" wrap="square" tIns="45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18:notes"/>
          <p:cNvSpPr/>
          <p:nvPr>
            <p:ph idx="2" type="sldImg"/>
          </p:nvPr>
        </p:nvSpPr>
        <p:spPr>
          <a:xfrm>
            <a:off x="781050" y="688975"/>
            <a:ext cx="5262563" cy="3508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18:notes"/>
          <p:cNvSpPr txBox="1"/>
          <p:nvPr>
            <p:ph idx="1" type="body"/>
          </p:nvPr>
        </p:nvSpPr>
        <p:spPr>
          <a:xfrm>
            <a:off x="900113" y="4427538"/>
            <a:ext cx="5100637" cy="419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:notes"/>
          <p:cNvSpPr txBox="1"/>
          <p:nvPr>
            <p:ph idx="12" type="sldNum"/>
          </p:nvPr>
        </p:nvSpPr>
        <p:spPr>
          <a:xfrm>
            <a:off x="3900488" y="8853488"/>
            <a:ext cx="3000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75" spcFirstLastPara="1" rIns="90875" wrap="square" tIns="45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19:notes"/>
          <p:cNvSpPr/>
          <p:nvPr>
            <p:ph idx="2" type="sldImg"/>
          </p:nvPr>
        </p:nvSpPr>
        <p:spPr>
          <a:xfrm>
            <a:off x="781050" y="688975"/>
            <a:ext cx="5262563" cy="3508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19:notes"/>
          <p:cNvSpPr txBox="1"/>
          <p:nvPr>
            <p:ph idx="1" type="body"/>
          </p:nvPr>
        </p:nvSpPr>
        <p:spPr>
          <a:xfrm>
            <a:off x="900113" y="4427538"/>
            <a:ext cx="5100637" cy="419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/>
          <p:nvPr>
            <p:ph idx="2" type="sldImg"/>
          </p:nvPr>
        </p:nvSpPr>
        <p:spPr>
          <a:xfrm>
            <a:off x="781050" y="688975"/>
            <a:ext cx="5262563" cy="3508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22:notes"/>
          <p:cNvSpPr txBox="1"/>
          <p:nvPr>
            <p:ph idx="1" type="body"/>
          </p:nvPr>
        </p:nvSpPr>
        <p:spPr>
          <a:xfrm>
            <a:off x="900113" y="4427538"/>
            <a:ext cx="5100637" cy="419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/>
          <p:nvPr>
            <p:ph idx="12" type="sldNum"/>
          </p:nvPr>
        </p:nvSpPr>
        <p:spPr>
          <a:xfrm>
            <a:off x="3900488" y="8853488"/>
            <a:ext cx="3000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75" spcFirstLastPara="1" rIns="90875" wrap="square" tIns="45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23:notes"/>
          <p:cNvSpPr/>
          <p:nvPr>
            <p:ph idx="2" type="sldImg"/>
          </p:nvPr>
        </p:nvSpPr>
        <p:spPr>
          <a:xfrm>
            <a:off x="781050" y="688975"/>
            <a:ext cx="5262563" cy="3508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p23:notes"/>
          <p:cNvSpPr txBox="1"/>
          <p:nvPr>
            <p:ph idx="1" type="body"/>
          </p:nvPr>
        </p:nvSpPr>
        <p:spPr>
          <a:xfrm>
            <a:off x="900113" y="4427538"/>
            <a:ext cx="5100637" cy="419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eaafa2598_0_60:notes"/>
          <p:cNvSpPr txBox="1"/>
          <p:nvPr>
            <p:ph idx="1" type="body"/>
          </p:nvPr>
        </p:nvSpPr>
        <p:spPr>
          <a:xfrm>
            <a:off x="900113" y="4427538"/>
            <a:ext cx="51006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10eaafa2598_0_60:notes"/>
          <p:cNvSpPr/>
          <p:nvPr>
            <p:ph idx="2" type="sldImg"/>
          </p:nvPr>
        </p:nvSpPr>
        <p:spPr>
          <a:xfrm>
            <a:off x="781050" y="688975"/>
            <a:ext cx="5262600" cy="350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:notes"/>
          <p:cNvSpPr txBox="1"/>
          <p:nvPr>
            <p:ph idx="12" type="sldNum"/>
          </p:nvPr>
        </p:nvSpPr>
        <p:spPr>
          <a:xfrm>
            <a:off x="3900488" y="8853488"/>
            <a:ext cx="3000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75" spcFirstLastPara="1" rIns="90875" wrap="square" tIns="45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p28:notes"/>
          <p:cNvSpPr/>
          <p:nvPr>
            <p:ph idx="2" type="sldImg"/>
          </p:nvPr>
        </p:nvSpPr>
        <p:spPr>
          <a:xfrm>
            <a:off x="781050" y="688975"/>
            <a:ext cx="5262563" cy="3508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p28:notes"/>
          <p:cNvSpPr txBox="1"/>
          <p:nvPr>
            <p:ph idx="1" type="body"/>
          </p:nvPr>
        </p:nvSpPr>
        <p:spPr>
          <a:xfrm>
            <a:off x="900113" y="4427538"/>
            <a:ext cx="5100637" cy="419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900113" y="4427538"/>
            <a:ext cx="5100637" cy="419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781050" y="688975"/>
            <a:ext cx="5262563" cy="3508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2" type="sldNum"/>
          </p:nvPr>
        </p:nvSpPr>
        <p:spPr>
          <a:xfrm>
            <a:off x="3900488" y="8853488"/>
            <a:ext cx="3000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75" spcFirstLastPara="1" rIns="90875" wrap="square" tIns="45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781050" y="688975"/>
            <a:ext cx="5262563" cy="3508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900113" y="4427538"/>
            <a:ext cx="5100637" cy="419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2" type="sldNum"/>
          </p:nvPr>
        </p:nvSpPr>
        <p:spPr>
          <a:xfrm>
            <a:off x="3900488" y="8853488"/>
            <a:ext cx="3000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75" spcFirstLastPara="1" rIns="90875" wrap="square" tIns="45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781050" y="688975"/>
            <a:ext cx="5262563" cy="3508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900113" y="4427538"/>
            <a:ext cx="5100637" cy="419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/>
          <p:nvPr>
            <p:ph idx="2" type="sldImg"/>
          </p:nvPr>
        </p:nvSpPr>
        <p:spPr>
          <a:xfrm>
            <a:off x="781050" y="688975"/>
            <a:ext cx="5262563" cy="3508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900113" y="4427538"/>
            <a:ext cx="5100637" cy="419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781050" y="688975"/>
            <a:ext cx="5262563" cy="3508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900113" y="4427538"/>
            <a:ext cx="5100637" cy="419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2" type="sldNum"/>
          </p:nvPr>
        </p:nvSpPr>
        <p:spPr>
          <a:xfrm>
            <a:off x="3900488" y="8853488"/>
            <a:ext cx="3000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75" spcFirstLastPara="1" rIns="90875" wrap="square" tIns="45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781050" y="688975"/>
            <a:ext cx="5262563" cy="3508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900113" y="4427538"/>
            <a:ext cx="5100637" cy="419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2" type="sldNum"/>
          </p:nvPr>
        </p:nvSpPr>
        <p:spPr>
          <a:xfrm>
            <a:off x="3900488" y="8853488"/>
            <a:ext cx="3000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75" spcFirstLastPara="1" rIns="90875" wrap="square" tIns="45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781050" y="688975"/>
            <a:ext cx="5262563" cy="3508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900113" y="4427538"/>
            <a:ext cx="5100637" cy="419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2" type="sldNum"/>
          </p:nvPr>
        </p:nvSpPr>
        <p:spPr>
          <a:xfrm>
            <a:off x="3900488" y="8853488"/>
            <a:ext cx="3000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425" lIns="90875" spcFirstLastPara="1" rIns="90875" wrap="square" tIns="45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781050" y="688975"/>
            <a:ext cx="5262563" cy="3508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900113" y="4427538"/>
            <a:ext cx="5100637" cy="419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90875" spcFirstLastPara="1" rIns="9087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8"/>
          <p:cNvSpPr txBox="1"/>
          <p:nvPr>
            <p:ph type="title"/>
          </p:nvPr>
        </p:nvSpPr>
        <p:spPr>
          <a:xfrm>
            <a:off x="685800" y="369888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8"/>
          <p:cNvSpPr txBox="1"/>
          <p:nvPr>
            <p:ph idx="1" type="body"/>
          </p:nvPr>
        </p:nvSpPr>
        <p:spPr>
          <a:xfrm>
            <a:off x="1209675" y="1644650"/>
            <a:ext cx="12344400" cy="6040438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6"/>
          <p:cNvSpPr txBox="1"/>
          <p:nvPr>
            <p:ph type="title"/>
          </p:nvPr>
        </p:nvSpPr>
        <p:spPr>
          <a:xfrm>
            <a:off x="685800" y="369888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6"/>
          <p:cNvSpPr txBox="1"/>
          <p:nvPr>
            <p:ph idx="1" type="body"/>
          </p:nvPr>
        </p:nvSpPr>
        <p:spPr>
          <a:xfrm rot="5400000">
            <a:off x="4361656" y="-1507331"/>
            <a:ext cx="6040438" cy="12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7"/>
          <p:cNvSpPr txBox="1"/>
          <p:nvPr>
            <p:ph type="title"/>
          </p:nvPr>
        </p:nvSpPr>
        <p:spPr>
          <a:xfrm rot="5400000">
            <a:off x="8287941" y="2419483"/>
            <a:ext cx="7315200" cy="3217068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7"/>
          <p:cNvSpPr txBox="1"/>
          <p:nvPr>
            <p:ph idx="1" type="body"/>
          </p:nvPr>
        </p:nvSpPr>
        <p:spPr>
          <a:xfrm rot="5400000">
            <a:off x="1739504" y="-683287"/>
            <a:ext cx="7315200" cy="9422607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eaafa2598_0_87"/>
          <p:cNvSpPr txBox="1"/>
          <p:nvPr>
            <p:ph type="title"/>
          </p:nvPr>
        </p:nvSpPr>
        <p:spPr>
          <a:xfrm>
            <a:off x="685800" y="369888"/>
            <a:ext cx="123444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g10eaafa2598_0_87"/>
          <p:cNvSpPr txBox="1"/>
          <p:nvPr>
            <p:ph idx="1" type="body"/>
          </p:nvPr>
        </p:nvSpPr>
        <p:spPr>
          <a:xfrm>
            <a:off x="1209675" y="1644650"/>
            <a:ext cx="12344400" cy="60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g10eaafa2598_0_77"/>
          <p:cNvGrpSpPr/>
          <p:nvPr/>
        </p:nvGrpSpPr>
        <p:grpSpPr>
          <a:xfrm>
            <a:off x="298450" y="3948113"/>
            <a:ext cx="12896850" cy="0"/>
            <a:chOff x="125" y="1865"/>
            <a:chExt cx="5416" cy="0"/>
          </a:xfrm>
        </p:grpSpPr>
        <p:sp>
          <p:nvSpPr>
            <p:cNvPr id="81" name="Google Shape;81;g10eaafa2598_0_77"/>
            <p:cNvSpPr/>
            <p:nvPr/>
          </p:nvSpPr>
          <p:spPr>
            <a:xfrm>
              <a:off x="125" y="1865"/>
              <a:ext cx="1800" cy="0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2" name="Google Shape;82;g10eaafa2598_0_77"/>
            <p:cNvSpPr/>
            <p:nvPr/>
          </p:nvSpPr>
          <p:spPr>
            <a:xfrm>
              <a:off x="1933" y="1865"/>
              <a:ext cx="1800" cy="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3" name="Google Shape;83;g10eaafa2598_0_77"/>
            <p:cNvSpPr/>
            <p:nvPr/>
          </p:nvSpPr>
          <p:spPr>
            <a:xfrm>
              <a:off x="3741" y="1865"/>
              <a:ext cx="1800" cy="0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84" name="Google Shape;84;g10eaafa2598_0_77"/>
          <p:cNvSpPr txBox="1"/>
          <p:nvPr/>
        </p:nvSpPr>
        <p:spPr>
          <a:xfrm>
            <a:off x="9647238" y="8818563"/>
            <a:ext cx="4068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10eaafa2598_0_77"/>
          <p:cNvSpPr txBox="1"/>
          <p:nvPr/>
        </p:nvSpPr>
        <p:spPr>
          <a:xfrm>
            <a:off x="41275" y="8818563"/>
            <a:ext cx="368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8</a:t>
            </a:r>
            <a:r>
              <a:rPr b="1" baseline="30000" i="0" lang="en-US" sz="14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4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no_4" id="86" name="Google Shape;86;g10eaafa2598_0_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41900" y="5543550"/>
            <a:ext cx="3092453" cy="2125662"/>
          </a:xfrm>
          <a:prstGeom prst="rect">
            <a:avLst/>
          </a:prstGeom>
          <a:noFill/>
          <a:ln cap="flat" cmpd="sng" w="762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87" name="Google Shape;87;g10eaafa2598_0_77"/>
          <p:cNvSpPr/>
          <p:nvPr/>
        </p:nvSpPr>
        <p:spPr>
          <a:xfrm>
            <a:off x="4837113" y="5354638"/>
            <a:ext cx="3505200" cy="2517900"/>
          </a:xfrm>
          <a:prstGeom prst="rect">
            <a:avLst/>
          </a:prstGeom>
          <a:noFill/>
          <a:ln cap="flat" cmpd="thinThick" w="57150">
            <a:solidFill>
              <a:srgbClr val="66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" name="Google Shape;88;g10eaafa2598_0_77"/>
          <p:cNvSpPr txBox="1"/>
          <p:nvPr>
            <p:ph type="ctrTitle"/>
          </p:nvPr>
        </p:nvSpPr>
        <p:spPr>
          <a:xfrm>
            <a:off x="1028700" y="914400"/>
            <a:ext cx="11658600" cy="28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eaafa2598_0_90"/>
          <p:cNvSpPr txBox="1"/>
          <p:nvPr>
            <p:ph type="title"/>
          </p:nvPr>
        </p:nvSpPr>
        <p:spPr>
          <a:xfrm>
            <a:off x="685800" y="369888"/>
            <a:ext cx="123444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eaafa2598_0_93"/>
          <p:cNvSpPr txBox="1"/>
          <p:nvPr>
            <p:ph type="title"/>
          </p:nvPr>
        </p:nvSpPr>
        <p:spPr>
          <a:xfrm>
            <a:off x="1083470" y="5875867"/>
            <a:ext cx="116586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57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10eaafa2598_0_93"/>
          <p:cNvSpPr txBox="1"/>
          <p:nvPr>
            <p:ph idx="1" type="body"/>
          </p:nvPr>
        </p:nvSpPr>
        <p:spPr>
          <a:xfrm>
            <a:off x="1083470" y="3875618"/>
            <a:ext cx="11658600" cy="20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SzPts val="2610"/>
              <a:buNone/>
              <a:defRPr sz="2900"/>
            </a:lvl1pPr>
            <a:lvl2pPr indent="-228600" lvl="1" marL="9144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2080"/>
              <a:buNone/>
              <a:defRPr sz="2600"/>
            </a:lvl2pPr>
            <a:lvl3pPr indent="-228600" lvl="2" marL="13716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None/>
              <a:defRPr sz="2300"/>
            </a:lvl3pPr>
            <a:lvl4pPr indent="-2286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None/>
              <a:defRPr sz="2000"/>
            </a:lvl4pPr>
            <a:lvl5pPr indent="-2286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None/>
              <a:defRPr sz="2000"/>
            </a:lvl5pPr>
            <a:lvl6pPr indent="-2286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None/>
              <a:defRPr sz="2000"/>
            </a:lvl6pPr>
            <a:lvl7pPr indent="-2286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None/>
              <a:defRPr sz="2000"/>
            </a:lvl7pPr>
            <a:lvl8pPr indent="-2286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None/>
              <a:defRPr sz="2000"/>
            </a:lvl8pPr>
            <a:lvl9pPr indent="-2286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eaafa2598_0_96"/>
          <p:cNvSpPr txBox="1"/>
          <p:nvPr>
            <p:ph type="title"/>
          </p:nvPr>
        </p:nvSpPr>
        <p:spPr>
          <a:xfrm>
            <a:off x="685800" y="369888"/>
            <a:ext cx="123444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10eaafa2598_0_96"/>
          <p:cNvSpPr txBox="1"/>
          <p:nvPr>
            <p:ph idx="1" type="body"/>
          </p:nvPr>
        </p:nvSpPr>
        <p:spPr>
          <a:xfrm>
            <a:off x="1209675" y="1644651"/>
            <a:ext cx="6057900" cy="6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4572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3600"/>
              <a:buChar char="●"/>
              <a:defRPr sz="4000"/>
            </a:lvl1pPr>
            <a:lvl2pPr indent="-401319" lvl="1" marL="914400" algn="l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SzPts val="2720"/>
              <a:buChar char="●"/>
              <a:defRPr sz="3400"/>
            </a:lvl2pPr>
            <a:lvl3pPr indent="-366712" lvl="2" marL="137160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SzPts val="2175"/>
              <a:buChar char="4"/>
              <a:defRPr sz="2900"/>
            </a:lvl3pPr>
            <a:lvl4pPr indent="-352425" lvl="3" marL="18288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–"/>
              <a:defRPr sz="2600"/>
            </a:lvl4pPr>
            <a:lvl5pPr indent="-352425" lvl="4" marL="22860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»"/>
              <a:defRPr sz="2600"/>
            </a:lvl5pPr>
            <a:lvl6pPr indent="-352425" lvl="5" marL="27432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»"/>
              <a:defRPr sz="2600"/>
            </a:lvl6pPr>
            <a:lvl7pPr indent="-352425" lvl="6" marL="32004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»"/>
              <a:defRPr sz="2600"/>
            </a:lvl7pPr>
            <a:lvl8pPr indent="-352425" lvl="7" marL="36576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»"/>
              <a:defRPr sz="2600"/>
            </a:lvl8pPr>
            <a:lvl9pPr indent="-352425" lvl="8" marL="41148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»"/>
              <a:defRPr sz="2600"/>
            </a:lvl9pPr>
          </a:lstStyle>
          <a:p/>
        </p:txBody>
      </p:sp>
      <p:sp>
        <p:nvSpPr>
          <p:cNvPr id="98" name="Google Shape;98;g10eaafa2598_0_96"/>
          <p:cNvSpPr txBox="1"/>
          <p:nvPr>
            <p:ph idx="2" type="body"/>
          </p:nvPr>
        </p:nvSpPr>
        <p:spPr>
          <a:xfrm>
            <a:off x="7496175" y="1644651"/>
            <a:ext cx="6057900" cy="6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4572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3600"/>
              <a:buChar char="●"/>
              <a:defRPr sz="4000"/>
            </a:lvl1pPr>
            <a:lvl2pPr indent="-401319" lvl="1" marL="914400" algn="l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SzPts val="2720"/>
              <a:buChar char="●"/>
              <a:defRPr sz="3400"/>
            </a:lvl2pPr>
            <a:lvl3pPr indent="-366712" lvl="2" marL="137160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SzPts val="2175"/>
              <a:buChar char="4"/>
              <a:defRPr sz="2900"/>
            </a:lvl3pPr>
            <a:lvl4pPr indent="-352425" lvl="3" marL="18288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–"/>
              <a:defRPr sz="2600"/>
            </a:lvl4pPr>
            <a:lvl5pPr indent="-352425" lvl="4" marL="22860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»"/>
              <a:defRPr sz="2600"/>
            </a:lvl5pPr>
            <a:lvl6pPr indent="-352425" lvl="5" marL="27432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»"/>
              <a:defRPr sz="2600"/>
            </a:lvl6pPr>
            <a:lvl7pPr indent="-352425" lvl="6" marL="32004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»"/>
              <a:defRPr sz="2600"/>
            </a:lvl7pPr>
            <a:lvl8pPr indent="-352425" lvl="7" marL="36576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»"/>
              <a:defRPr sz="2600"/>
            </a:lvl8pPr>
            <a:lvl9pPr indent="-352425" lvl="8" marL="41148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»"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eaafa2598_0_100"/>
          <p:cNvSpPr txBox="1"/>
          <p:nvPr>
            <p:ph type="title"/>
          </p:nvPr>
        </p:nvSpPr>
        <p:spPr>
          <a:xfrm>
            <a:off x="685800" y="366184"/>
            <a:ext cx="12344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10eaafa2598_0_100"/>
          <p:cNvSpPr txBox="1"/>
          <p:nvPr>
            <p:ph idx="1" type="body"/>
          </p:nvPr>
        </p:nvSpPr>
        <p:spPr>
          <a:xfrm>
            <a:off x="685800" y="2046817"/>
            <a:ext cx="60603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SzPts val="3060"/>
              <a:buNone/>
              <a:defRPr b="1" sz="3400"/>
            </a:lvl1pPr>
            <a:lvl2pPr indent="-228600" lvl="1" marL="91440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SzPts val="2320"/>
              <a:buNone/>
              <a:defRPr b="1" sz="2900"/>
            </a:lvl2pPr>
            <a:lvl3pPr indent="-228600" lvl="2" marL="13716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None/>
              <a:defRPr b="1" sz="2600"/>
            </a:lvl3pPr>
            <a:lvl4pPr indent="-228600" lvl="3" marL="18288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4pPr>
            <a:lvl5pPr indent="-228600" lvl="4" marL="22860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5pPr>
            <a:lvl6pPr indent="-228600" lvl="5" marL="27432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6pPr>
            <a:lvl7pPr indent="-228600" lvl="6" marL="32004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7pPr>
            <a:lvl8pPr indent="-228600" lvl="7" marL="36576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8pPr>
            <a:lvl9pPr indent="-228600" lvl="8" marL="41148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9pPr>
          </a:lstStyle>
          <a:p/>
        </p:txBody>
      </p:sp>
      <p:sp>
        <p:nvSpPr>
          <p:cNvPr id="102" name="Google Shape;102;g10eaafa2598_0_100"/>
          <p:cNvSpPr txBox="1"/>
          <p:nvPr>
            <p:ph idx="2" type="body"/>
          </p:nvPr>
        </p:nvSpPr>
        <p:spPr>
          <a:xfrm>
            <a:off x="685800" y="2899833"/>
            <a:ext cx="6060300" cy="52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422910" lvl="0" marL="457200" algn="l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SzPts val="3060"/>
              <a:buChar char="●"/>
              <a:defRPr sz="3400"/>
            </a:lvl1pPr>
            <a:lvl2pPr indent="-375919" lvl="1" marL="91440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SzPts val="2320"/>
              <a:buChar char="●"/>
              <a:defRPr sz="2900"/>
            </a:lvl2pPr>
            <a:lvl3pPr indent="-352425" lvl="2" marL="13716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Char char="4"/>
              <a:defRPr sz="2600"/>
            </a:lvl3pPr>
            <a:lvl4pPr indent="-338137" lvl="3" marL="18288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–"/>
              <a:defRPr sz="2300"/>
            </a:lvl4pPr>
            <a:lvl5pPr indent="-338137" lvl="4" marL="22860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»"/>
              <a:defRPr sz="2300"/>
            </a:lvl5pPr>
            <a:lvl6pPr indent="-338137" lvl="5" marL="27432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»"/>
              <a:defRPr sz="2300"/>
            </a:lvl6pPr>
            <a:lvl7pPr indent="-338137" lvl="6" marL="32004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»"/>
              <a:defRPr sz="2300"/>
            </a:lvl7pPr>
            <a:lvl8pPr indent="-338137" lvl="7" marL="36576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»"/>
              <a:defRPr sz="2300"/>
            </a:lvl8pPr>
            <a:lvl9pPr indent="-338137" lvl="8" marL="41148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»"/>
              <a:defRPr sz="2300"/>
            </a:lvl9pPr>
          </a:lstStyle>
          <a:p/>
        </p:txBody>
      </p:sp>
      <p:sp>
        <p:nvSpPr>
          <p:cNvPr id="103" name="Google Shape;103;g10eaafa2598_0_100"/>
          <p:cNvSpPr txBox="1"/>
          <p:nvPr>
            <p:ph idx="3" type="body"/>
          </p:nvPr>
        </p:nvSpPr>
        <p:spPr>
          <a:xfrm>
            <a:off x="6967538" y="2046817"/>
            <a:ext cx="60627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SzPts val="3060"/>
              <a:buNone/>
              <a:defRPr b="1" sz="3400"/>
            </a:lvl1pPr>
            <a:lvl2pPr indent="-228600" lvl="1" marL="91440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SzPts val="2320"/>
              <a:buNone/>
              <a:defRPr b="1" sz="2900"/>
            </a:lvl2pPr>
            <a:lvl3pPr indent="-228600" lvl="2" marL="13716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None/>
              <a:defRPr b="1" sz="2600"/>
            </a:lvl3pPr>
            <a:lvl4pPr indent="-228600" lvl="3" marL="18288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4pPr>
            <a:lvl5pPr indent="-228600" lvl="4" marL="22860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5pPr>
            <a:lvl6pPr indent="-228600" lvl="5" marL="27432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6pPr>
            <a:lvl7pPr indent="-228600" lvl="6" marL="32004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7pPr>
            <a:lvl8pPr indent="-228600" lvl="7" marL="36576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8pPr>
            <a:lvl9pPr indent="-228600" lvl="8" marL="41148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9pPr>
          </a:lstStyle>
          <a:p/>
        </p:txBody>
      </p:sp>
      <p:sp>
        <p:nvSpPr>
          <p:cNvPr id="104" name="Google Shape;104;g10eaafa2598_0_100"/>
          <p:cNvSpPr txBox="1"/>
          <p:nvPr>
            <p:ph idx="4" type="body"/>
          </p:nvPr>
        </p:nvSpPr>
        <p:spPr>
          <a:xfrm>
            <a:off x="6967538" y="2899833"/>
            <a:ext cx="6062700" cy="52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422910" lvl="0" marL="457200" algn="l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SzPts val="3060"/>
              <a:buChar char="●"/>
              <a:defRPr sz="3400"/>
            </a:lvl1pPr>
            <a:lvl2pPr indent="-375919" lvl="1" marL="91440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SzPts val="2320"/>
              <a:buChar char="●"/>
              <a:defRPr sz="2900"/>
            </a:lvl2pPr>
            <a:lvl3pPr indent="-352425" lvl="2" marL="13716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Char char="4"/>
              <a:defRPr sz="2600"/>
            </a:lvl3pPr>
            <a:lvl4pPr indent="-338137" lvl="3" marL="18288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–"/>
              <a:defRPr sz="2300"/>
            </a:lvl4pPr>
            <a:lvl5pPr indent="-338137" lvl="4" marL="22860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»"/>
              <a:defRPr sz="2300"/>
            </a:lvl5pPr>
            <a:lvl6pPr indent="-338137" lvl="5" marL="27432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»"/>
              <a:defRPr sz="2300"/>
            </a:lvl6pPr>
            <a:lvl7pPr indent="-338137" lvl="6" marL="32004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»"/>
              <a:defRPr sz="2300"/>
            </a:lvl7pPr>
            <a:lvl8pPr indent="-338137" lvl="7" marL="36576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»"/>
              <a:defRPr sz="2300"/>
            </a:lvl8pPr>
            <a:lvl9pPr indent="-338137" lvl="8" marL="41148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»"/>
              <a:defRPr sz="23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eaafa2598_0_106"/>
          <p:cNvSpPr txBox="1"/>
          <p:nvPr>
            <p:ph type="title"/>
          </p:nvPr>
        </p:nvSpPr>
        <p:spPr>
          <a:xfrm>
            <a:off x="685801" y="364067"/>
            <a:ext cx="45126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10eaafa2598_0_106"/>
          <p:cNvSpPr txBox="1"/>
          <p:nvPr>
            <p:ph idx="1" type="body"/>
          </p:nvPr>
        </p:nvSpPr>
        <p:spPr>
          <a:xfrm>
            <a:off x="5362575" y="364067"/>
            <a:ext cx="7667700" cy="78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491490" lvl="0" marL="457200" algn="l">
              <a:lnSpc>
                <a:spcPct val="100000"/>
              </a:lnSpc>
              <a:spcBef>
                <a:spcPts val="1610"/>
              </a:spcBef>
              <a:spcAft>
                <a:spcPts val="0"/>
              </a:spcAft>
              <a:buSzPts val="4140"/>
              <a:buChar char="●"/>
              <a:defRPr sz="4600"/>
            </a:lvl1pPr>
            <a:lvl2pPr indent="-431800" lvl="1" marL="9144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3200"/>
              <a:buChar char="●"/>
              <a:defRPr sz="4000"/>
            </a:lvl2pPr>
            <a:lvl3pPr indent="-390525" lvl="2" marL="1371600" algn="l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SzPts val="2550"/>
              <a:buChar char="4"/>
              <a:defRPr sz="3400"/>
            </a:lvl3pPr>
            <a:lvl4pPr indent="-366712" lvl="3" marL="182880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SzPts val="2175"/>
              <a:buFont typeface="Helvetica Neue"/>
              <a:buChar char="–"/>
              <a:defRPr sz="2900"/>
            </a:lvl4pPr>
            <a:lvl5pPr indent="-366712" lvl="4" marL="228600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SzPts val="2175"/>
              <a:buFont typeface="Helvetica Neue"/>
              <a:buChar char="»"/>
              <a:defRPr sz="2900"/>
            </a:lvl5pPr>
            <a:lvl6pPr indent="-366712" lvl="5" marL="274320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SzPts val="2175"/>
              <a:buFont typeface="Helvetica Neue"/>
              <a:buChar char="»"/>
              <a:defRPr sz="2900"/>
            </a:lvl6pPr>
            <a:lvl7pPr indent="-366712" lvl="6" marL="320040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SzPts val="2175"/>
              <a:buFont typeface="Helvetica Neue"/>
              <a:buChar char="»"/>
              <a:defRPr sz="2900"/>
            </a:lvl7pPr>
            <a:lvl8pPr indent="-366712" lvl="7" marL="365760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SzPts val="2175"/>
              <a:buFont typeface="Helvetica Neue"/>
              <a:buChar char="»"/>
              <a:defRPr sz="2900"/>
            </a:lvl8pPr>
            <a:lvl9pPr indent="-366712" lvl="8" marL="411480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SzPts val="2175"/>
              <a:buFont typeface="Helvetica Neue"/>
              <a:buChar char="»"/>
              <a:defRPr sz="2900"/>
            </a:lvl9pPr>
          </a:lstStyle>
          <a:p/>
        </p:txBody>
      </p:sp>
      <p:sp>
        <p:nvSpPr>
          <p:cNvPr id="108" name="Google Shape;108;g10eaafa2598_0_106"/>
          <p:cNvSpPr txBox="1"/>
          <p:nvPr>
            <p:ph idx="2" type="body"/>
          </p:nvPr>
        </p:nvSpPr>
        <p:spPr>
          <a:xfrm>
            <a:off x="685801" y="1913467"/>
            <a:ext cx="4512600" cy="6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SzPts val="1360"/>
              <a:buNone/>
              <a:defRPr sz="1700"/>
            </a:lvl2pPr>
            <a:lvl3pPr indent="-228600" lvl="2" marL="137160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05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4pPr>
            <a:lvl5pPr indent="-228600" lvl="4" marL="228600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5pPr>
            <a:lvl6pPr indent="-228600" lvl="5" marL="274320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6pPr>
            <a:lvl7pPr indent="-228600" lvl="6" marL="320040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7pPr>
            <a:lvl8pPr indent="-228600" lvl="7" marL="365760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8pPr>
            <a:lvl9pPr indent="-228600" lvl="8" marL="411480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9"/>
          <p:cNvSpPr txBox="1"/>
          <p:nvPr>
            <p:ph type="title"/>
          </p:nvPr>
        </p:nvSpPr>
        <p:spPr>
          <a:xfrm>
            <a:off x="685800" y="369888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eaafa2598_0_110"/>
          <p:cNvSpPr txBox="1"/>
          <p:nvPr>
            <p:ph type="title"/>
          </p:nvPr>
        </p:nvSpPr>
        <p:spPr>
          <a:xfrm>
            <a:off x="2688432" y="6400800"/>
            <a:ext cx="82296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10eaafa2598_0_110"/>
          <p:cNvSpPr/>
          <p:nvPr>
            <p:ph idx="2" type="pic"/>
          </p:nvPr>
        </p:nvSpPr>
        <p:spPr>
          <a:xfrm>
            <a:off x="2688432" y="817033"/>
            <a:ext cx="82296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g10eaafa2598_0_110"/>
          <p:cNvSpPr txBox="1"/>
          <p:nvPr>
            <p:ph idx="1" type="body"/>
          </p:nvPr>
        </p:nvSpPr>
        <p:spPr>
          <a:xfrm>
            <a:off x="2688432" y="7156451"/>
            <a:ext cx="8229600" cy="1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SzPts val="1360"/>
              <a:buNone/>
              <a:defRPr sz="1700"/>
            </a:lvl2pPr>
            <a:lvl3pPr indent="-228600" lvl="2" marL="137160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05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4pPr>
            <a:lvl5pPr indent="-228600" lvl="4" marL="228600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5pPr>
            <a:lvl6pPr indent="-228600" lvl="5" marL="274320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6pPr>
            <a:lvl7pPr indent="-228600" lvl="6" marL="320040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7pPr>
            <a:lvl8pPr indent="-228600" lvl="7" marL="365760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8pPr>
            <a:lvl9pPr indent="-228600" lvl="8" marL="411480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eaafa2598_0_114"/>
          <p:cNvSpPr txBox="1"/>
          <p:nvPr>
            <p:ph type="title"/>
          </p:nvPr>
        </p:nvSpPr>
        <p:spPr>
          <a:xfrm>
            <a:off x="685800" y="369888"/>
            <a:ext cx="123444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10eaafa2598_0_114"/>
          <p:cNvSpPr txBox="1"/>
          <p:nvPr>
            <p:ph idx="1" type="body"/>
          </p:nvPr>
        </p:nvSpPr>
        <p:spPr>
          <a:xfrm rot="5400000">
            <a:off x="4361625" y="-1507300"/>
            <a:ext cx="6040500" cy="12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eaafa2598_0_117"/>
          <p:cNvSpPr txBox="1"/>
          <p:nvPr>
            <p:ph type="title"/>
          </p:nvPr>
        </p:nvSpPr>
        <p:spPr>
          <a:xfrm rot="5400000">
            <a:off x="8287875" y="2419417"/>
            <a:ext cx="7315200" cy="32172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10eaafa2598_0_117"/>
          <p:cNvSpPr txBox="1"/>
          <p:nvPr>
            <p:ph idx="1" type="body"/>
          </p:nvPr>
        </p:nvSpPr>
        <p:spPr>
          <a:xfrm rot="5400000">
            <a:off x="1739457" y="-683333"/>
            <a:ext cx="7315200" cy="9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7"/>
          <p:cNvGrpSpPr/>
          <p:nvPr/>
        </p:nvGrpSpPr>
        <p:grpSpPr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28" name="Google Shape;28;p47"/>
            <p:cNvSpPr/>
            <p:nvPr/>
          </p:nvSpPr>
          <p:spPr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9" name="Google Shape;29;p47"/>
            <p:cNvSpPr/>
            <p:nvPr/>
          </p:nvSpPr>
          <p:spPr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" name="Google Shape;30;p47"/>
            <p:cNvSpPr/>
            <p:nvPr/>
          </p:nvSpPr>
          <p:spPr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1" name="Google Shape;31;p47"/>
          <p:cNvSpPr txBox="1"/>
          <p:nvPr/>
        </p:nvSpPr>
        <p:spPr>
          <a:xfrm>
            <a:off x="9647238" y="8818563"/>
            <a:ext cx="406876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7"/>
          <p:cNvSpPr txBox="1"/>
          <p:nvPr/>
        </p:nvSpPr>
        <p:spPr>
          <a:xfrm>
            <a:off x="41275" y="8818563"/>
            <a:ext cx="36861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8</a:t>
            </a:r>
            <a:r>
              <a:rPr b="1" baseline="30000" i="0" lang="en-US" sz="14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4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no_4" id="33" name="Google Shape;33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41900" y="5543550"/>
            <a:ext cx="3092450" cy="2125663"/>
          </a:xfrm>
          <a:prstGeom prst="rect">
            <a:avLst/>
          </a:prstGeom>
          <a:noFill/>
          <a:ln cap="flat" cmpd="sng" w="762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4" name="Google Shape;34;p47"/>
          <p:cNvSpPr/>
          <p:nvPr/>
        </p:nvSpPr>
        <p:spPr>
          <a:xfrm>
            <a:off x="4837113" y="5354638"/>
            <a:ext cx="3505200" cy="2517775"/>
          </a:xfrm>
          <a:prstGeom prst="rect">
            <a:avLst/>
          </a:prstGeom>
          <a:noFill/>
          <a:ln cap="flat" cmpd="thinThick" w="57150">
            <a:solidFill>
              <a:srgbClr val="66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" name="Google Shape;35;p47"/>
          <p:cNvSpPr txBox="1"/>
          <p:nvPr>
            <p:ph type="ctrTitle"/>
          </p:nvPr>
        </p:nvSpPr>
        <p:spPr>
          <a:xfrm>
            <a:off x="1028700" y="914400"/>
            <a:ext cx="11658600" cy="2836333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1"/>
          <p:cNvSpPr txBox="1"/>
          <p:nvPr>
            <p:ph type="title"/>
          </p:nvPr>
        </p:nvSpPr>
        <p:spPr>
          <a:xfrm>
            <a:off x="1083470" y="5875867"/>
            <a:ext cx="11658600" cy="1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57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1"/>
          <p:cNvSpPr txBox="1"/>
          <p:nvPr>
            <p:ph idx="1" type="body"/>
          </p:nvPr>
        </p:nvSpPr>
        <p:spPr>
          <a:xfrm>
            <a:off x="1083470" y="3875618"/>
            <a:ext cx="11658600" cy="2000249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SzPts val="2610"/>
              <a:buNone/>
              <a:defRPr sz="2900"/>
            </a:lvl1pPr>
            <a:lvl2pPr indent="-228600" lvl="1" marL="9144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2080"/>
              <a:buNone/>
              <a:defRPr sz="2600"/>
            </a:lvl2pPr>
            <a:lvl3pPr indent="-228600" lvl="2" marL="13716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None/>
              <a:defRPr sz="2300"/>
            </a:lvl3pPr>
            <a:lvl4pPr indent="-2286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None/>
              <a:defRPr sz="2000"/>
            </a:lvl4pPr>
            <a:lvl5pPr indent="-2286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None/>
              <a:defRPr sz="2000"/>
            </a:lvl5pPr>
            <a:lvl6pPr indent="-2286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None/>
              <a:defRPr sz="2000"/>
            </a:lvl6pPr>
            <a:lvl7pPr indent="-2286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None/>
              <a:defRPr sz="2000"/>
            </a:lvl7pPr>
            <a:lvl8pPr indent="-2286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None/>
              <a:defRPr sz="2000"/>
            </a:lvl8pPr>
            <a:lvl9pPr indent="-2286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2"/>
          <p:cNvSpPr txBox="1"/>
          <p:nvPr>
            <p:ph type="title"/>
          </p:nvPr>
        </p:nvSpPr>
        <p:spPr>
          <a:xfrm>
            <a:off x="685800" y="369888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2"/>
          <p:cNvSpPr txBox="1"/>
          <p:nvPr>
            <p:ph idx="1" type="body"/>
          </p:nvPr>
        </p:nvSpPr>
        <p:spPr>
          <a:xfrm>
            <a:off x="1209675" y="1644651"/>
            <a:ext cx="6057900" cy="6040967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4572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3600"/>
              <a:buChar char="●"/>
              <a:defRPr sz="4000"/>
            </a:lvl1pPr>
            <a:lvl2pPr indent="-401319" lvl="1" marL="914400" algn="l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SzPts val="2720"/>
              <a:buChar char="●"/>
              <a:defRPr sz="3400"/>
            </a:lvl2pPr>
            <a:lvl3pPr indent="-366712" lvl="2" marL="137160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SzPts val="2175"/>
              <a:buChar char="4"/>
              <a:defRPr sz="2900"/>
            </a:lvl3pPr>
            <a:lvl4pPr indent="-352425" lvl="3" marL="18288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–"/>
              <a:defRPr sz="2600"/>
            </a:lvl4pPr>
            <a:lvl5pPr indent="-352425" lvl="4" marL="22860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»"/>
              <a:defRPr sz="2600"/>
            </a:lvl5pPr>
            <a:lvl6pPr indent="-352425" lvl="5" marL="27432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»"/>
              <a:defRPr sz="2600"/>
            </a:lvl6pPr>
            <a:lvl7pPr indent="-352425" lvl="6" marL="32004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»"/>
              <a:defRPr sz="2600"/>
            </a:lvl7pPr>
            <a:lvl8pPr indent="-352425" lvl="7" marL="36576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»"/>
              <a:defRPr sz="2600"/>
            </a:lvl8pPr>
            <a:lvl9pPr indent="-352425" lvl="8" marL="41148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»"/>
              <a:defRPr sz="2600"/>
            </a:lvl9pPr>
          </a:lstStyle>
          <a:p/>
        </p:txBody>
      </p:sp>
      <p:sp>
        <p:nvSpPr>
          <p:cNvPr id="43" name="Google Shape;43;p52"/>
          <p:cNvSpPr txBox="1"/>
          <p:nvPr>
            <p:ph idx="2" type="body"/>
          </p:nvPr>
        </p:nvSpPr>
        <p:spPr>
          <a:xfrm>
            <a:off x="7496175" y="1644651"/>
            <a:ext cx="6057900" cy="6040967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4572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3600"/>
              <a:buChar char="●"/>
              <a:defRPr sz="4000"/>
            </a:lvl1pPr>
            <a:lvl2pPr indent="-401319" lvl="1" marL="914400" algn="l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SzPts val="2720"/>
              <a:buChar char="●"/>
              <a:defRPr sz="3400"/>
            </a:lvl2pPr>
            <a:lvl3pPr indent="-366712" lvl="2" marL="137160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SzPts val="2175"/>
              <a:buChar char="4"/>
              <a:defRPr sz="2900"/>
            </a:lvl3pPr>
            <a:lvl4pPr indent="-352425" lvl="3" marL="18288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–"/>
              <a:defRPr sz="2600"/>
            </a:lvl4pPr>
            <a:lvl5pPr indent="-352425" lvl="4" marL="22860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»"/>
              <a:defRPr sz="2600"/>
            </a:lvl5pPr>
            <a:lvl6pPr indent="-352425" lvl="5" marL="27432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»"/>
              <a:defRPr sz="2600"/>
            </a:lvl6pPr>
            <a:lvl7pPr indent="-352425" lvl="6" marL="32004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»"/>
              <a:defRPr sz="2600"/>
            </a:lvl7pPr>
            <a:lvl8pPr indent="-352425" lvl="7" marL="36576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»"/>
              <a:defRPr sz="2600"/>
            </a:lvl8pPr>
            <a:lvl9pPr indent="-352425" lvl="8" marL="41148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Font typeface="Helvetica Neue"/>
              <a:buChar char="»"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3"/>
          <p:cNvSpPr txBox="1"/>
          <p:nvPr>
            <p:ph type="title"/>
          </p:nvPr>
        </p:nvSpPr>
        <p:spPr>
          <a:xfrm>
            <a:off x="685800" y="366184"/>
            <a:ext cx="12344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3"/>
          <p:cNvSpPr txBox="1"/>
          <p:nvPr>
            <p:ph idx="1" type="body"/>
          </p:nvPr>
        </p:nvSpPr>
        <p:spPr>
          <a:xfrm>
            <a:off x="685800" y="2046817"/>
            <a:ext cx="6060282" cy="853016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SzPts val="3060"/>
              <a:buNone/>
              <a:defRPr b="1" sz="3400"/>
            </a:lvl1pPr>
            <a:lvl2pPr indent="-228600" lvl="1" marL="91440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SzPts val="2320"/>
              <a:buNone/>
              <a:defRPr b="1" sz="2900"/>
            </a:lvl2pPr>
            <a:lvl3pPr indent="-228600" lvl="2" marL="13716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None/>
              <a:defRPr b="1" sz="2600"/>
            </a:lvl3pPr>
            <a:lvl4pPr indent="-228600" lvl="3" marL="18288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4pPr>
            <a:lvl5pPr indent="-228600" lvl="4" marL="22860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5pPr>
            <a:lvl6pPr indent="-228600" lvl="5" marL="27432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6pPr>
            <a:lvl7pPr indent="-228600" lvl="6" marL="32004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7pPr>
            <a:lvl8pPr indent="-228600" lvl="7" marL="36576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8pPr>
            <a:lvl9pPr indent="-228600" lvl="8" marL="41148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9pPr>
          </a:lstStyle>
          <a:p/>
        </p:txBody>
      </p:sp>
      <p:sp>
        <p:nvSpPr>
          <p:cNvPr id="47" name="Google Shape;47;p53"/>
          <p:cNvSpPr txBox="1"/>
          <p:nvPr>
            <p:ph idx="2" type="body"/>
          </p:nvPr>
        </p:nvSpPr>
        <p:spPr>
          <a:xfrm>
            <a:off x="685800" y="2899833"/>
            <a:ext cx="6060282" cy="5268384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422910" lvl="0" marL="457200" algn="l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SzPts val="3060"/>
              <a:buChar char="●"/>
              <a:defRPr sz="3400"/>
            </a:lvl1pPr>
            <a:lvl2pPr indent="-375919" lvl="1" marL="91440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SzPts val="2320"/>
              <a:buChar char="●"/>
              <a:defRPr sz="2900"/>
            </a:lvl2pPr>
            <a:lvl3pPr indent="-352425" lvl="2" marL="13716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Char char="4"/>
              <a:defRPr sz="2600"/>
            </a:lvl3pPr>
            <a:lvl4pPr indent="-338137" lvl="3" marL="18288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–"/>
              <a:defRPr sz="2300"/>
            </a:lvl4pPr>
            <a:lvl5pPr indent="-338137" lvl="4" marL="22860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»"/>
              <a:defRPr sz="2300"/>
            </a:lvl5pPr>
            <a:lvl6pPr indent="-338137" lvl="5" marL="27432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»"/>
              <a:defRPr sz="2300"/>
            </a:lvl6pPr>
            <a:lvl7pPr indent="-338137" lvl="6" marL="32004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»"/>
              <a:defRPr sz="2300"/>
            </a:lvl7pPr>
            <a:lvl8pPr indent="-338137" lvl="7" marL="36576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»"/>
              <a:defRPr sz="2300"/>
            </a:lvl8pPr>
            <a:lvl9pPr indent="-338137" lvl="8" marL="41148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»"/>
              <a:defRPr sz="2300"/>
            </a:lvl9pPr>
          </a:lstStyle>
          <a:p/>
        </p:txBody>
      </p:sp>
      <p:sp>
        <p:nvSpPr>
          <p:cNvPr id="48" name="Google Shape;48;p53"/>
          <p:cNvSpPr txBox="1"/>
          <p:nvPr>
            <p:ph idx="3" type="body"/>
          </p:nvPr>
        </p:nvSpPr>
        <p:spPr>
          <a:xfrm>
            <a:off x="6967538" y="2046817"/>
            <a:ext cx="6062663" cy="853016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SzPts val="3060"/>
              <a:buNone/>
              <a:defRPr b="1" sz="3400"/>
            </a:lvl1pPr>
            <a:lvl2pPr indent="-228600" lvl="1" marL="91440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SzPts val="2320"/>
              <a:buNone/>
              <a:defRPr b="1" sz="2900"/>
            </a:lvl2pPr>
            <a:lvl3pPr indent="-228600" lvl="2" marL="13716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None/>
              <a:defRPr b="1" sz="2600"/>
            </a:lvl3pPr>
            <a:lvl4pPr indent="-228600" lvl="3" marL="18288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4pPr>
            <a:lvl5pPr indent="-228600" lvl="4" marL="22860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5pPr>
            <a:lvl6pPr indent="-228600" lvl="5" marL="27432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6pPr>
            <a:lvl7pPr indent="-228600" lvl="6" marL="32004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7pPr>
            <a:lvl8pPr indent="-228600" lvl="7" marL="36576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8pPr>
            <a:lvl9pPr indent="-228600" lvl="8" marL="41148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None/>
              <a:defRPr b="1" sz="2300"/>
            </a:lvl9pPr>
          </a:lstStyle>
          <a:p/>
        </p:txBody>
      </p:sp>
      <p:sp>
        <p:nvSpPr>
          <p:cNvPr id="49" name="Google Shape;49;p53"/>
          <p:cNvSpPr txBox="1"/>
          <p:nvPr>
            <p:ph idx="4" type="body"/>
          </p:nvPr>
        </p:nvSpPr>
        <p:spPr>
          <a:xfrm>
            <a:off x="6967538" y="2899833"/>
            <a:ext cx="6062663" cy="5268384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422910" lvl="0" marL="457200" algn="l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SzPts val="3060"/>
              <a:buChar char="●"/>
              <a:defRPr sz="3400"/>
            </a:lvl1pPr>
            <a:lvl2pPr indent="-375919" lvl="1" marL="91440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SzPts val="2320"/>
              <a:buChar char="●"/>
              <a:defRPr sz="2900"/>
            </a:lvl2pPr>
            <a:lvl3pPr indent="-352425" lvl="2" marL="137160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SzPts val="1950"/>
              <a:buChar char="4"/>
              <a:defRPr sz="2600"/>
            </a:lvl3pPr>
            <a:lvl4pPr indent="-338137" lvl="3" marL="18288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–"/>
              <a:defRPr sz="2300"/>
            </a:lvl4pPr>
            <a:lvl5pPr indent="-338137" lvl="4" marL="22860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»"/>
              <a:defRPr sz="2300"/>
            </a:lvl5pPr>
            <a:lvl6pPr indent="-338137" lvl="5" marL="27432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»"/>
              <a:defRPr sz="2300"/>
            </a:lvl6pPr>
            <a:lvl7pPr indent="-338137" lvl="6" marL="32004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»"/>
              <a:defRPr sz="2300"/>
            </a:lvl7pPr>
            <a:lvl8pPr indent="-338137" lvl="7" marL="36576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»"/>
              <a:defRPr sz="2300"/>
            </a:lvl8pPr>
            <a:lvl9pPr indent="-338137" lvl="8" marL="411480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SzPts val="1725"/>
              <a:buFont typeface="Helvetica Neue"/>
              <a:buChar char="»"/>
              <a:defRPr sz="23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4"/>
          <p:cNvSpPr txBox="1"/>
          <p:nvPr>
            <p:ph type="title"/>
          </p:nvPr>
        </p:nvSpPr>
        <p:spPr>
          <a:xfrm>
            <a:off x="685801" y="364067"/>
            <a:ext cx="451247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4"/>
          <p:cNvSpPr txBox="1"/>
          <p:nvPr>
            <p:ph idx="1" type="body"/>
          </p:nvPr>
        </p:nvSpPr>
        <p:spPr>
          <a:xfrm>
            <a:off x="5362575" y="364067"/>
            <a:ext cx="7667625" cy="7804151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491490" lvl="0" marL="457200" algn="l">
              <a:lnSpc>
                <a:spcPct val="100000"/>
              </a:lnSpc>
              <a:spcBef>
                <a:spcPts val="1610"/>
              </a:spcBef>
              <a:spcAft>
                <a:spcPts val="0"/>
              </a:spcAft>
              <a:buSzPts val="4140"/>
              <a:buChar char="●"/>
              <a:defRPr sz="4600"/>
            </a:lvl1pPr>
            <a:lvl2pPr indent="-431800" lvl="1" marL="9144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3200"/>
              <a:buChar char="●"/>
              <a:defRPr sz="4000"/>
            </a:lvl2pPr>
            <a:lvl3pPr indent="-390525" lvl="2" marL="1371600" algn="l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SzPts val="2550"/>
              <a:buChar char="4"/>
              <a:defRPr sz="3400"/>
            </a:lvl3pPr>
            <a:lvl4pPr indent="-366712" lvl="3" marL="182880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SzPts val="2175"/>
              <a:buFont typeface="Helvetica Neue"/>
              <a:buChar char="–"/>
              <a:defRPr sz="2900"/>
            </a:lvl4pPr>
            <a:lvl5pPr indent="-366712" lvl="4" marL="228600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SzPts val="2175"/>
              <a:buFont typeface="Helvetica Neue"/>
              <a:buChar char="»"/>
              <a:defRPr sz="2900"/>
            </a:lvl5pPr>
            <a:lvl6pPr indent="-366712" lvl="5" marL="274320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SzPts val="2175"/>
              <a:buFont typeface="Helvetica Neue"/>
              <a:buChar char="»"/>
              <a:defRPr sz="2900"/>
            </a:lvl6pPr>
            <a:lvl7pPr indent="-366712" lvl="6" marL="320040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SzPts val="2175"/>
              <a:buFont typeface="Helvetica Neue"/>
              <a:buChar char="»"/>
              <a:defRPr sz="2900"/>
            </a:lvl7pPr>
            <a:lvl8pPr indent="-366712" lvl="7" marL="365760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SzPts val="2175"/>
              <a:buFont typeface="Helvetica Neue"/>
              <a:buChar char="»"/>
              <a:defRPr sz="2900"/>
            </a:lvl8pPr>
            <a:lvl9pPr indent="-366712" lvl="8" marL="411480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SzPts val="2175"/>
              <a:buFont typeface="Helvetica Neue"/>
              <a:buChar char="»"/>
              <a:defRPr sz="2900"/>
            </a:lvl9pPr>
          </a:lstStyle>
          <a:p/>
        </p:txBody>
      </p:sp>
      <p:sp>
        <p:nvSpPr>
          <p:cNvPr id="53" name="Google Shape;53;p54"/>
          <p:cNvSpPr txBox="1"/>
          <p:nvPr>
            <p:ph idx="2" type="body"/>
          </p:nvPr>
        </p:nvSpPr>
        <p:spPr>
          <a:xfrm>
            <a:off x="685801" y="1913467"/>
            <a:ext cx="4512470" cy="6254751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SzPts val="1360"/>
              <a:buNone/>
              <a:defRPr sz="1700"/>
            </a:lvl2pPr>
            <a:lvl3pPr indent="-228600" lvl="2" marL="137160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05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4pPr>
            <a:lvl5pPr indent="-228600" lvl="4" marL="228600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5pPr>
            <a:lvl6pPr indent="-228600" lvl="5" marL="274320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6pPr>
            <a:lvl7pPr indent="-228600" lvl="6" marL="320040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7pPr>
            <a:lvl8pPr indent="-228600" lvl="7" marL="365760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8pPr>
            <a:lvl9pPr indent="-228600" lvl="8" marL="411480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5"/>
          <p:cNvSpPr txBox="1"/>
          <p:nvPr>
            <p:ph type="title"/>
          </p:nvPr>
        </p:nvSpPr>
        <p:spPr>
          <a:xfrm>
            <a:off x="2688432" y="6400800"/>
            <a:ext cx="8229600" cy="755651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5"/>
          <p:cNvSpPr/>
          <p:nvPr>
            <p:ph idx="2" type="pic"/>
          </p:nvPr>
        </p:nvSpPr>
        <p:spPr>
          <a:xfrm>
            <a:off x="2688432" y="817033"/>
            <a:ext cx="82296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55"/>
          <p:cNvSpPr txBox="1"/>
          <p:nvPr>
            <p:ph idx="1" type="body"/>
          </p:nvPr>
        </p:nvSpPr>
        <p:spPr>
          <a:xfrm>
            <a:off x="2688432" y="7156451"/>
            <a:ext cx="8229600" cy="1073149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SzPts val="1360"/>
              <a:buNone/>
              <a:defRPr sz="1700"/>
            </a:lvl2pPr>
            <a:lvl3pPr indent="-228600" lvl="2" marL="137160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05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4pPr>
            <a:lvl5pPr indent="-228600" lvl="4" marL="228600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5pPr>
            <a:lvl6pPr indent="-228600" lvl="5" marL="274320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6pPr>
            <a:lvl7pPr indent="-228600" lvl="6" marL="320040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7pPr>
            <a:lvl8pPr indent="-228600" lvl="7" marL="365760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8pPr>
            <a:lvl9pPr indent="-228600" lvl="8" marL="411480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975"/>
              <a:buFont typeface="Helvetica Neue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.jp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no_3" id="10" name="Google Shape;10;p4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28625" y="0"/>
            <a:ext cx="1793875" cy="121126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46"/>
          <p:cNvSpPr txBox="1"/>
          <p:nvPr>
            <p:ph type="title"/>
          </p:nvPr>
        </p:nvSpPr>
        <p:spPr>
          <a:xfrm>
            <a:off x="685800" y="369888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6"/>
          <p:cNvSpPr txBox="1"/>
          <p:nvPr>
            <p:ph idx="1" type="body"/>
          </p:nvPr>
        </p:nvSpPr>
        <p:spPr>
          <a:xfrm>
            <a:off x="1209675" y="1644650"/>
            <a:ext cx="12344400" cy="6040438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331470" lvl="0" marL="4572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46"/>
          <p:cNvSpPr/>
          <p:nvPr/>
        </p:nvSpPr>
        <p:spPr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" name="Google Shape;14;p46"/>
          <p:cNvCxnSpPr/>
          <p:nvPr/>
        </p:nvCxnSpPr>
        <p:spPr>
          <a:xfrm>
            <a:off x="685800" y="1147763"/>
            <a:ext cx="12115800" cy="0"/>
          </a:xfrm>
          <a:prstGeom prst="straightConnector1">
            <a:avLst/>
          </a:prstGeom>
          <a:noFill/>
          <a:ln cap="flat" cmpd="sng" w="19050">
            <a:solidFill>
              <a:srgbClr val="3366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46"/>
          <p:cNvSpPr/>
          <p:nvPr/>
        </p:nvSpPr>
        <p:spPr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46"/>
          <p:cNvSpPr/>
          <p:nvPr/>
        </p:nvSpPr>
        <p:spPr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46"/>
          <p:cNvSpPr txBox="1"/>
          <p:nvPr/>
        </p:nvSpPr>
        <p:spPr>
          <a:xfrm>
            <a:off x="6403975" y="8818563"/>
            <a:ext cx="631825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</a:t>
            </a:r>
            <a:fld id="{00000000-1234-1234-1234-123412341234}" type="slidenum">
              <a:rPr b="1" i="0" lang="en-US" sz="14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 i="0" sz="1400" u="none" cap="none" strike="noStrike">
              <a:solidFill>
                <a:srgbClr val="0066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Google Shape;18;p46"/>
          <p:cNvSpPr txBox="1"/>
          <p:nvPr/>
        </p:nvSpPr>
        <p:spPr>
          <a:xfrm>
            <a:off x="9734550" y="8783638"/>
            <a:ext cx="40703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6"/>
          <p:cNvSpPr txBox="1"/>
          <p:nvPr/>
        </p:nvSpPr>
        <p:spPr>
          <a:xfrm>
            <a:off x="279400" y="8828088"/>
            <a:ext cx="36861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8</a:t>
            </a:r>
            <a:r>
              <a:rPr b="1" baseline="30000" i="0" lang="en-US" sz="14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4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no_6" id="20" name="Google Shape;20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661775" y="7799388"/>
            <a:ext cx="1925638" cy="1057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no_3" id="65" name="Google Shape;65;g10eaafa2598_0_6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28625" y="0"/>
            <a:ext cx="1793872" cy="121126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10eaafa2598_0_65"/>
          <p:cNvSpPr txBox="1"/>
          <p:nvPr>
            <p:ph type="title"/>
          </p:nvPr>
        </p:nvSpPr>
        <p:spPr>
          <a:xfrm>
            <a:off x="685800" y="369888"/>
            <a:ext cx="123444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g10eaafa2598_0_65"/>
          <p:cNvSpPr txBox="1"/>
          <p:nvPr>
            <p:ph idx="1" type="body"/>
          </p:nvPr>
        </p:nvSpPr>
        <p:spPr>
          <a:xfrm>
            <a:off x="1209675" y="1644650"/>
            <a:ext cx="12344400" cy="60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331470" lvl="0" marL="4572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8" name="Google Shape;68;g10eaafa2598_0_65"/>
          <p:cNvSpPr/>
          <p:nvPr/>
        </p:nvSpPr>
        <p:spPr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9" name="Google Shape;69;g10eaafa2598_0_65"/>
          <p:cNvCxnSpPr/>
          <p:nvPr/>
        </p:nvCxnSpPr>
        <p:spPr>
          <a:xfrm>
            <a:off x="685800" y="1147763"/>
            <a:ext cx="12115800" cy="0"/>
          </a:xfrm>
          <a:prstGeom prst="straightConnector1">
            <a:avLst/>
          </a:prstGeom>
          <a:noFill/>
          <a:ln cap="flat" cmpd="sng" w="19050">
            <a:solidFill>
              <a:srgbClr val="3366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g10eaafa2598_0_65"/>
          <p:cNvSpPr/>
          <p:nvPr/>
        </p:nvSpPr>
        <p:spPr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g10eaafa2598_0_65"/>
          <p:cNvSpPr/>
          <p:nvPr/>
        </p:nvSpPr>
        <p:spPr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g10eaafa2598_0_65"/>
          <p:cNvSpPr txBox="1"/>
          <p:nvPr/>
        </p:nvSpPr>
        <p:spPr>
          <a:xfrm>
            <a:off x="6403975" y="8818563"/>
            <a:ext cx="6318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</a:t>
            </a:r>
            <a:fld id="{00000000-1234-1234-1234-123412341234}" type="slidenum">
              <a:rPr b="1" i="0" lang="en-US" sz="14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 i="0" sz="1400" u="none" cap="none" strike="noStrike">
              <a:solidFill>
                <a:srgbClr val="0066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g10eaafa2598_0_65"/>
          <p:cNvSpPr txBox="1"/>
          <p:nvPr/>
        </p:nvSpPr>
        <p:spPr>
          <a:xfrm>
            <a:off x="9734550" y="8783638"/>
            <a:ext cx="4070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10eaafa2598_0_65"/>
          <p:cNvSpPr txBox="1"/>
          <p:nvPr/>
        </p:nvSpPr>
        <p:spPr>
          <a:xfrm>
            <a:off x="279400" y="8828088"/>
            <a:ext cx="368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8</a:t>
            </a:r>
            <a:r>
              <a:rPr b="1" baseline="30000" i="0" lang="en-US" sz="14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4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no_6" id="75" name="Google Shape;75;g10eaafa2598_0_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661775" y="7799388"/>
            <a:ext cx="1925641" cy="1057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685800" y="369888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1209675" y="1644650"/>
            <a:ext cx="11453813" cy="6040438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To introduce the notion of a thread — a fundamental unit of CPU utilization that forms the basis of multithreaded computer systems</a:t>
            </a:r>
            <a:endParaRPr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To discuss the APIs for the Pthreads, Win32, and Java thread libraries</a:t>
            </a:r>
            <a:endParaRPr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To examine issues related to multithreaded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type="title"/>
          </p:nvPr>
        </p:nvSpPr>
        <p:spPr>
          <a:xfrm>
            <a:off x="685800" y="369888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Many-to-One</a:t>
            </a:r>
            <a:endParaRPr/>
          </a:p>
        </p:txBody>
      </p:sp>
      <p:sp>
        <p:nvSpPr>
          <p:cNvPr id="184" name="Google Shape;184;p14"/>
          <p:cNvSpPr txBox="1"/>
          <p:nvPr>
            <p:ph idx="1" type="body"/>
          </p:nvPr>
        </p:nvSpPr>
        <p:spPr>
          <a:xfrm>
            <a:off x="1209675" y="1644650"/>
            <a:ext cx="12344400" cy="6040438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57658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Many user-level threads mapped to single kernel thread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3000"/>
              <a:buChar char="●"/>
            </a:pPr>
            <a:r>
              <a:rPr lang="en-US" sz="3000">
                <a:solidFill>
                  <a:srgbClr val="009900"/>
                </a:solidFill>
              </a:rPr>
              <a:t>Thread management is done by the thread library in user space,so it is efficient</a:t>
            </a:r>
            <a:endParaRPr sz="3000">
              <a:solidFill>
                <a:srgbClr val="0099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Char char="●"/>
            </a:pPr>
            <a:r>
              <a:rPr lang="en-US" sz="3000">
                <a:solidFill>
                  <a:srgbClr val="FF0000"/>
                </a:solidFill>
              </a:rPr>
              <a:t>The entire process will block if a thread makes a blocking system call.</a:t>
            </a:r>
            <a:endParaRPr sz="3000"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Examples: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b="1" lang="en-US">
                <a:solidFill>
                  <a:srgbClr val="3366FF"/>
                </a:solidFill>
              </a:rPr>
              <a:t>Solaris Green Threads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b="1" lang="en-US">
                <a:solidFill>
                  <a:srgbClr val="3366FF"/>
                </a:solidFill>
              </a:rPr>
              <a:t>GNU Portable Threads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type="title"/>
          </p:nvPr>
        </p:nvSpPr>
        <p:spPr>
          <a:xfrm>
            <a:off x="685800" y="369888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Many-to-One Model</a:t>
            </a:r>
            <a:endParaRPr/>
          </a:p>
        </p:txBody>
      </p:sp>
      <p:pic>
        <p:nvPicPr>
          <p:cNvPr descr="4" id="191" name="Google Shape;19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4213" y="1522413"/>
            <a:ext cx="7915275" cy="69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>
            <p:ph type="title"/>
          </p:nvPr>
        </p:nvSpPr>
        <p:spPr>
          <a:xfrm>
            <a:off x="685800" y="369888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One-to-One</a:t>
            </a:r>
            <a:endParaRPr/>
          </a:p>
        </p:txBody>
      </p:sp>
      <p:sp>
        <p:nvSpPr>
          <p:cNvPr id="198" name="Google Shape;198;p16"/>
          <p:cNvSpPr txBox="1"/>
          <p:nvPr>
            <p:ph idx="1" type="body"/>
          </p:nvPr>
        </p:nvSpPr>
        <p:spPr>
          <a:xfrm>
            <a:off x="1209675" y="1644650"/>
            <a:ext cx="12344400" cy="6040438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9900"/>
              </a:solidFill>
            </a:endParaRPr>
          </a:p>
          <a:p>
            <a:pPr indent="-52705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220"/>
              <a:buChar char="●"/>
            </a:pPr>
            <a:r>
              <a:rPr lang="en-US" sz="2400">
                <a:solidFill>
                  <a:srgbClr val="009900"/>
                </a:solidFill>
              </a:rPr>
              <a:t>Each user-level thread maps to kernel thread</a:t>
            </a:r>
            <a:endParaRPr sz="2400">
              <a:solidFill>
                <a:srgbClr val="009900"/>
              </a:solidFill>
            </a:endParaRPr>
          </a:p>
          <a:p>
            <a:pPr indent="-52705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220"/>
              <a:buChar char="●"/>
            </a:pPr>
            <a:r>
              <a:rPr lang="en-US" sz="2400">
                <a:solidFill>
                  <a:srgbClr val="009900"/>
                </a:solidFill>
              </a:rPr>
              <a:t>Provides more </a:t>
            </a:r>
            <a:r>
              <a:rPr lang="en-US" sz="2400">
                <a:solidFill>
                  <a:srgbClr val="009900"/>
                </a:solidFill>
              </a:rPr>
              <a:t>concurrency</a:t>
            </a:r>
            <a:r>
              <a:rPr lang="en-US" sz="2400">
                <a:solidFill>
                  <a:srgbClr val="009900"/>
                </a:solidFill>
              </a:rPr>
              <a:t> than the many to one model by allowing another </a:t>
            </a:r>
            <a:r>
              <a:rPr lang="en-US" sz="2400">
                <a:solidFill>
                  <a:srgbClr val="009900"/>
                </a:solidFill>
              </a:rPr>
              <a:t>thread</a:t>
            </a:r>
            <a:r>
              <a:rPr lang="en-US" sz="2400">
                <a:solidFill>
                  <a:srgbClr val="009900"/>
                </a:solidFill>
              </a:rPr>
              <a:t> to run when a </a:t>
            </a:r>
            <a:r>
              <a:rPr lang="en-US" sz="2400">
                <a:solidFill>
                  <a:srgbClr val="009900"/>
                </a:solidFill>
              </a:rPr>
              <a:t>thread</a:t>
            </a:r>
            <a:r>
              <a:rPr lang="en-US" sz="2400">
                <a:solidFill>
                  <a:srgbClr val="009900"/>
                </a:solidFill>
              </a:rPr>
              <a:t> makes a blocking system</a:t>
            </a:r>
            <a:endParaRPr sz="2400">
              <a:solidFill>
                <a:srgbClr val="009900"/>
              </a:solidFill>
            </a:endParaRPr>
          </a:p>
          <a:p>
            <a:pPr indent="-53848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400"/>
              <a:buChar char="●"/>
            </a:pPr>
            <a:r>
              <a:rPr lang="en-US" sz="2400">
                <a:solidFill>
                  <a:srgbClr val="009900"/>
                </a:solidFill>
              </a:rPr>
              <a:t>Also allow multiple threads to run in parallel on multiprocessors</a:t>
            </a:r>
            <a:endParaRPr sz="2400">
              <a:solidFill>
                <a:srgbClr val="0099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9900"/>
              </a:solidFill>
            </a:endParaRPr>
          </a:p>
          <a:p>
            <a:pPr indent="-53848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400"/>
              <a:buChar char="●"/>
            </a:pPr>
            <a:r>
              <a:rPr lang="en-US" sz="2400">
                <a:solidFill>
                  <a:srgbClr val="FF0000"/>
                </a:solidFill>
              </a:rPr>
              <a:t>Creating a user thread requires creating the corresponding kernel thread</a:t>
            </a:r>
            <a:endParaRPr sz="2400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2400"/>
          </a:p>
          <a:p>
            <a:pPr indent="-5270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2220"/>
              <a:buChar char="●"/>
            </a:pPr>
            <a:r>
              <a:rPr lang="en-US" sz="2400"/>
              <a:t>Examples</a:t>
            </a:r>
            <a:endParaRPr sz="2400"/>
          </a:p>
          <a:p>
            <a:pPr indent="-4460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2040"/>
              <a:buChar char="●"/>
            </a:pPr>
            <a:r>
              <a:rPr lang="en-US" sz="2400"/>
              <a:t>Windows NT/XP/2000</a:t>
            </a:r>
            <a:endParaRPr sz="2400"/>
          </a:p>
          <a:p>
            <a:pPr indent="-4460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2040"/>
              <a:buChar char="●"/>
            </a:pPr>
            <a:r>
              <a:rPr lang="en-US" sz="2400"/>
              <a:t>Linux</a:t>
            </a:r>
            <a:endParaRPr sz="2400"/>
          </a:p>
          <a:p>
            <a:pPr indent="-4460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2040"/>
              <a:buChar char="●"/>
            </a:pPr>
            <a:r>
              <a:rPr lang="en-US" sz="2400"/>
              <a:t>Solaris 9 and later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>
            <p:ph type="title"/>
          </p:nvPr>
        </p:nvSpPr>
        <p:spPr>
          <a:xfrm>
            <a:off x="685800" y="369888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One-to-one Model</a:t>
            </a:r>
            <a:endParaRPr/>
          </a:p>
        </p:txBody>
      </p:sp>
      <p:pic>
        <p:nvPicPr>
          <p:cNvPr descr="4" id="205" name="Google Shape;2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9988" y="2678113"/>
            <a:ext cx="11607800" cy="3913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"/>
          <p:cNvSpPr txBox="1"/>
          <p:nvPr>
            <p:ph type="title"/>
          </p:nvPr>
        </p:nvSpPr>
        <p:spPr>
          <a:xfrm>
            <a:off x="685800" y="369888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Many-to-Many Model</a:t>
            </a:r>
            <a:endParaRPr/>
          </a:p>
        </p:txBody>
      </p:sp>
      <p:sp>
        <p:nvSpPr>
          <p:cNvPr id="212" name="Google Shape;212;p18"/>
          <p:cNvSpPr txBox="1"/>
          <p:nvPr>
            <p:ph idx="1" type="body"/>
          </p:nvPr>
        </p:nvSpPr>
        <p:spPr>
          <a:xfrm>
            <a:off x="1241425" y="2100263"/>
            <a:ext cx="11550650" cy="5926137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Allows many user level threads to be mapped to many kernel threads</a:t>
            </a:r>
            <a:endParaRPr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Allows the  operating system to create a sufficient number of kernel threads</a:t>
            </a:r>
            <a:endParaRPr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Solaris prior to version 9</a:t>
            </a:r>
            <a:endParaRPr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Windows NT/2000 with the </a:t>
            </a:r>
            <a:r>
              <a:rPr i="1" lang="en-US"/>
              <a:t>ThreadFiber</a:t>
            </a:r>
            <a:r>
              <a:rPr lang="en-US"/>
              <a:t> package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>
            <p:ph type="title"/>
          </p:nvPr>
        </p:nvSpPr>
        <p:spPr>
          <a:xfrm>
            <a:off x="685800" y="369888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Many-to-Many Model</a:t>
            </a:r>
            <a:endParaRPr/>
          </a:p>
        </p:txBody>
      </p:sp>
      <p:pic>
        <p:nvPicPr>
          <p:cNvPr id="219" name="Google Shape;2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2625" y="1792288"/>
            <a:ext cx="7729538" cy="58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type="title"/>
          </p:nvPr>
        </p:nvSpPr>
        <p:spPr>
          <a:xfrm>
            <a:off x="685800" y="369888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Thread Libraries</a:t>
            </a:r>
            <a:endParaRPr/>
          </a:p>
        </p:txBody>
      </p:sp>
      <p:sp>
        <p:nvSpPr>
          <p:cNvPr id="225" name="Google Shape;225;p22"/>
          <p:cNvSpPr txBox="1"/>
          <p:nvPr>
            <p:ph idx="1" type="body"/>
          </p:nvPr>
        </p:nvSpPr>
        <p:spPr>
          <a:xfrm>
            <a:off x="1209675" y="1644650"/>
            <a:ext cx="11309350" cy="6040438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b="1" lang="en-US">
                <a:solidFill>
                  <a:srgbClr val="3366FF"/>
                </a:solidFill>
              </a:rPr>
              <a:t>Thread library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provides programmer with API for creating and managing threads</a:t>
            </a:r>
            <a:endParaRPr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Two primary ways of implementing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Library entirely in user space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Kernel-level library supported by the OS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685800" y="369888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Pthreads</a:t>
            </a:r>
            <a:endParaRPr/>
          </a:p>
        </p:txBody>
      </p:sp>
      <p:sp>
        <p:nvSpPr>
          <p:cNvPr id="232" name="Google Shape;232;p23"/>
          <p:cNvSpPr txBox="1"/>
          <p:nvPr>
            <p:ph idx="1" type="body"/>
          </p:nvPr>
        </p:nvSpPr>
        <p:spPr>
          <a:xfrm>
            <a:off x="1209675" y="1644650"/>
            <a:ext cx="11339513" cy="5954713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May be provided either as user-level or kernel-level</a:t>
            </a:r>
            <a:endParaRPr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A POSIX standard (IEEE 1003.1c) API for thread creation and synchronization</a:t>
            </a:r>
            <a:endParaRPr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API specifies behavior of the thread library, implementation is up to development of the library</a:t>
            </a:r>
            <a:endParaRPr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Common in UNIX operating systems (Solaris, Linux, Mac OS X)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eaafa2598_0_60"/>
          <p:cNvSpPr txBox="1"/>
          <p:nvPr>
            <p:ph type="title"/>
          </p:nvPr>
        </p:nvSpPr>
        <p:spPr>
          <a:xfrm>
            <a:off x="685800" y="369888"/>
            <a:ext cx="123444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Win32 API  Multithreaded C Program</a:t>
            </a:r>
            <a:endParaRPr/>
          </a:p>
        </p:txBody>
      </p:sp>
      <p:pic>
        <p:nvPicPr>
          <p:cNvPr id="238" name="Google Shape;238;g10eaafa2598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0" y="1152525"/>
            <a:ext cx="8456613" cy="72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title"/>
          </p:nvPr>
        </p:nvSpPr>
        <p:spPr>
          <a:xfrm>
            <a:off x="685800" y="369888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Java Threads</a:t>
            </a:r>
            <a:endParaRPr/>
          </a:p>
        </p:txBody>
      </p:sp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1217613" y="1643063"/>
            <a:ext cx="10545762" cy="4130675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Java threads are managed by the JVM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t/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Typically implemented using the threads model provided by underlying OS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t/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Java threads may be created by:</a:t>
            </a:r>
            <a:br>
              <a:rPr lang="en-US"/>
            </a:b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Extending Thread class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Implementing the Runnable interface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685800" y="369888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30" name="Google Shape;130;p4"/>
          <p:cNvSpPr txBox="1"/>
          <p:nvPr>
            <p:ph idx="1" type="body"/>
          </p:nvPr>
        </p:nvSpPr>
        <p:spPr>
          <a:xfrm>
            <a:off x="1209675" y="1644650"/>
            <a:ext cx="12344400" cy="6040438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Threads run within application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Multiple tasks with the application can be implemented by separate threads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Update display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Fetch data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Spell checking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Answer a network request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Process creation is heavy-weight while thread creation is light-weight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Can simplify code, increase efficiency</a:t>
            </a: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Kernels are generally multithreaded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>
            <p:ph type="title"/>
          </p:nvPr>
        </p:nvSpPr>
        <p:spPr>
          <a:xfrm>
            <a:off x="1243013" y="369888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Single and Multithreaded Processes</a:t>
            </a:r>
            <a:endParaRPr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3588" y="1798638"/>
            <a:ext cx="9901237" cy="582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1293813" y="611188"/>
            <a:ext cx="10426700" cy="417512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Benefits</a:t>
            </a:r>
            <a:endParaRPr/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6775" y="1528075"/>
            <a:ext cx="9931499" cy="66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type="title"/>
          </p:nvPr>
        </p:nvSpPr>
        <p:spPr>
          <a:xfrm>
            <a:off x="1214438" y="407988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Concurrent Execution on a </a:t>
            </a:r>
            <a:br>
              <a:rPr lang="en-US" sz="4000"/>
            </a:br>
            <a:r>
              <a:rPr lang="en-US" sz="4000"/>
              <a:t>Single-core System</a:t>
            </a:r>
            <a:endParaRPr/>
          </a:p>
        </p:txBody>
      </p:sp>
      <p:pic>
        <p:nvPicPr>
          <p:cNvPr descr="4" id="150" name="Google Shape;1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7625" y="3554413"/>
            <a:ext cx="11422063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>
            <p:ph type="title"/>
          </p:nvPr>
        </p:nvSpPr>
        <p:spPr>
          <a:xfrm>
            <a:off x="1014413" y="395288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Parallel Execution on a </a:t>
            </a:r>
            <a:br>
              <a:rPr lang="en-US" sz="4000"/>
            </a:br>
            <a:r>
              <a:rPr lang="en-US" sz="4000"/>
              <a:t>Multicore System</a:t>
            </a:r>
            <a:endParaRPr/>
          </a:p>
        </p:txBody>
      </p:sp>
      <p:pic>
        <p:nvPicPr>
          <p:cNvPr descr="4" id="156" name="Google Shape;1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1250" y="3206750"/>
            <a:ext cx="9147175" cy="2840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type="title"/>
          </p:nvPr>
        </p:nvSpPr>
        <p:spPr>
          <a:xfrm>
            <a:off x="685800" y="369888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User Threads</a:t>
            </a:r>
            <a:endParaRPr/>
          </a:p>
        </p:txBody>
      </p:sp>
      <p:sp>
        <p:nvSpPr>
          <p:cNvPr id="163" name="Google Shape;163;p11"/>
          <p:cNvSpPr txBox="1"/>
          <p:nvPr>
            <p:ph idx="1" type="body"/>
          </p:nvPr>
        </p:nvSpPr>
        <p:spPr>
          <a:xfrm>
            <a:off x="1209675" y="1644650"/>
            <a:ext cx="12344400" cy="6040438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Thread management done by user-level threads library</a:t>
            </a:r>
            <a:br>
              <a:rPr lang="en-US"/>
            </a:b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Three primary thread libraries: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 POSIX </a:t>
            </a:r>
            <a:r>
              <a:rPr b="1" lang="en-US">
                <a:solidFill>
                  <a:srgbClr val="3366FF"/>
                </a:solidFill>
              </a:rPr>
              <a:t>Pthreads</a:t>
            </a:r>
            <a:endParaRPr b="1" i="1">
              <a:solidFill>
                <a:srgbClr val="3366FF"/>
              </a:solidFill>
            </a:endParaRPr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 Win32 threads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 Java threads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>
            <p:ph type="title"/>
          </p:nvPr>
        </p:nvSpPr>
        <p:spPr>
          <a:xfrm>
            <a:off x="685800" y="369888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Kernel Threads</a:t>
            </a:r>
            <a:endParaRPr/>
          </a:p>
        </p:txBody>
      </p:sp>
      <p:sp>
        <p:nvSpPr>
          <p:cNvPr id="170" name="Google Shape;170;p12"/>
          <p:cNvSpPr txBox="1"/>
          <p:nvPr>
            <p:ph idx="1" type="body"/>
          </p:nvPr>
        </p:nvSpPr>
        <p:spPr>
          <a:xfrm>
            <a:off x="1209675" y="1644650"/>
            <a:ext cx="12344400" cy="6040438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Supported by the Kernel</a:t>
            </a:r>
            <a:br>
              <a:rPr lang="en-US"/>
            </a:br>
            <a:endParaRPr/>
          </a:p>
          <a:p>
            <a:pPr indent="-4889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-US"/>
              <a:t>Examples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Windows XP/2000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Solaris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Linux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Tru64 UNIX</a:t>
            </a:r>
            <a:endParaRPr/>
          </a:p>
          <a:p>
            <a:pPr indent="-407988" lvl="1" marL="10604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Mac OS 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/>
          <p:nvPr>
            <p:ph type="title"/>
          </p:nvPr>
        </p:nvSpPr>
        <p:spPr>
          <a:xfrm>
            <a:off x="685800" y="369888"/>
            <a:ext cx="123444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Multithreading Models</a:t>
            </a:r>
            <a:endParaRPr/>
          </a:p>
        </p:txBody>
      </p:sp>
      <p:sp>
        <p:nvSpPr>
          <p:cNvPr id="177" name="Google Shape;177;p13"/>
          <p:cNvSpPr txBox="1"/>
          <p:nvPr>
            <p:ph idx="1" type="body"/>
          </p:nvPr>
        </p:nvSpPr>
        <p:spPr>
          <a:xfrm>
            <a:off x="1209675" y="1644650"/>
            <a:ext cx="12344400" cy="6040438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539750" lvl="0" marL="48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20"/>
              <a:buChar char="●"/>
            </a:pPr>
            <a:r>
              <a:rPr b="1" lang="en-US" sz="2600"/>
              <a:t>Many-to-One</a:t>
            </a:r>
            <a:br>
              <a:rPr b="1" lang="en-US" sz="2600"/>
            </a:br>
            <a:endParaRPr b="1" sz="2600"/>
          </a:p>
          <a:p>
            <a:pPr indent="-5397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2420"/>
              <a:buChar char="●"/>
            </a:pPr>
            <a:r>
              <a:rPr b="1" lang="en-US" sz="2600"/>
              <a:t>One-to-One</a:t>
            </a:r>
            <a:br>
              <a:rPr b="1" lang="en-US" sz="2600"/>
            </a:br>
            <a:endParaRPr b="1" sz="2600"/>
          </a:p>
          <a:p>
            <a:pPr indent="-53975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2420"/>
              <a:buChar char="●"/>
            </a:pPr>
            <a:r>
              <a:rPr b="1" lang="en-US" sz="2600"/>
              <a:t>Many-to-Many</a:t>
            </a:r>
            <a:endParaRPr b="1" sz="2600"/>
          </a:p>
          <a:p>
            <a:pPr indent="-386080" lvl="0" marL="488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2011-01-26T16:51:35Z</dcterms:created>
  <dc:creator>Marilyn Turnamian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0x0101001B9496F83868E642B3C062AAC585072F</vt:lpwstr>
  </property>
</Properties>
</file>