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i5gLvS//XkW0GJ73XGhSN25W2a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regular.fntdata"/><Relationship Id="rId25" Type="http://schemas.openxmlformats.org/officeDocument/2006/relationships/slide" Target="slides/slide19.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2" type="sldNum"/>
          </p:nvPr>
        </p:nvSpPr>
        <p:spPr>
          <a:xfrm>
            <a:off x="3885903" y="8687405"/>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95" name="Google Shape;195;p14:notes"/>
          <p:cNvSpPr/>
          <p:nvPr>
            <p:ph idx="2" type="sldImg"/>
          </p:nvPr>
        </p:nvSpPr>
        <p:spPr>
          <a:xfrm>
            <a:off x="428632" y="686405"/>
            <a:ext cx="60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4:notes"/>
          <p:cNvSpPr txBox="1"/>
          <p:nvPr>
            <p:ph idx="1" type="body"/>
          </p:nvPr>
        </p:nvSpPr>
        <p:spPr>
          <a:xfrm>
            <a:off x="915293" y="4343703"/>
            <a:ext cx="5027400" cy="4113900"/>
          </a:xfrm>
          <a:prstGeom prst="rect">
            <a:avLst/>
          </a:prstGeom>
          <a:noFill/>
          <a:ln>
            <a:noFill/>
          </a:ln>
        </p:spPr>
        <p:txBody>
          <a:bodyPr anchorCtr="0" anchor="ctr"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2" type="sldNum"/>
          </p:nvPr>
        </p:nvSpPr>
        <p:spPr>
          <a:xfrm>
            <a:off x="3885903" y="8687405"/>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214" name="Google Shape;214;p17:notes"/>
          <p:cNvSpPr/>
          <p:nvPr>
            <p:ph idx="2" type="sldImg"/>
          </p:nvPr>
        </p:nvSpPr>
        <p:spPr>
          <a:xfrm>
            <a:off x="428632" y="686405"/>
            <a:ext cx="60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7:notes"/>
          <p:cNvSpPr txBox="1"/>
          <p:nvPr>
            <p:ph idx="1" type="body"/>
          </p:nvPr>
        </p:nvSpPr>
        <p:spPr>
          <a:xfrm>
            <a:off x="915293" y="4343703"/>
            <a:ext cx="5027400" cy="4113900"/>
          </a:xfrm>
          <a:prstGeom prst="rect">
            <a:avLst/>
          </a:prstGeom>
          <a:noFill/>
          <a:ln>
            <a:noFill/>
          </a:ln>
        </p:spPr>
        <p:txBody>
          <a:bodyPr anchorCtr="0" anchor="ctr"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2" type="sldNum"/>
          </p:nvPr>
        </p:nvSpPr>
        <p:spPr>
          <a:xfrm>
            <a:off x="3885903" y="8687405"/>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221" name="Google Shape;221;p18:notes"/>
          <p:cNvSpPr/>
          <p:nvPr>
            <p:ph idx="2" type="sldImg"/>
          </p:nvPr>
        </p:nvSpPr>
        <p:spPr>
          <a:xfrm>
            <a:off x="428632" y="686405"/>
            <a:ext cx="60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8:notes"/>
          <p:cNvSpPr txBox="1"/>
          <p:nvPr>
            <p:ph idx="1" type="body"/>
          </p:nvPr>
        </p:nvSpPr>
        <p:spPr>
          <a:xfrm>
            <a:off x="915293" y="4343703"/>
            <a:ext cx="5027400" cy="4113900"/>
          </a:xfrm>
          <a:prstGeom prst="rect">
            <a:avLst/>
          </a:prstGeom>
          <a:noFill/>
          <a:ln>
            <a:noFill/>
          </a:ln>
        </p:spPr>
        <p:txBody>
          <a:bodyPr anchorCtr="0" anchor="ctr"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23f88506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23f88506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790" y="4343382"/>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2:notes"/>
          <p:cNvSpPr/>
          <p:nvPr>
            <p:ph idx="2" type="sldImg"/>
          </p:nvPr>
        </p:nvSpPr>
        <p:spPr>
          <a:xfrm>
            <a:off x="288820" y="685794"/>
            <a:ext cx="62811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2" type="sldNum"/>
          </p:nvPr>
        </p:nvSpPr>
        <p:spPr>
          <a:xfrm>
            <a:off x="3885903" y="8687405"/>
            <a:ext cx="2972100" cy="45660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1" name="Google Shape;131;p3:notes"/>
          <p:cNvSpPr/>
          <p:nvPr>
            <p:ph idx="2" type="sldImg"/>
          </p:nvPr>
        </p:nvSpPr>
        <p:spPr>
          <a:xfrm>
            <a:off x="428644" y="686405"/>
            <a:ext cx="6000600" cy="3429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3:notes"/>
          <p:cNvSpPr txBox="1"/>
          <p:nvPr>
            <p:ph idx="1" type="body"/>
          </p:nvPr>
        </p:nvSpPr>
        <p:spPr>
          <a:xfrm>
            <a:off x="915293" y="4343703"/>
            <a:ext cx="5027400" cy="4113900"/>
          </a:xfrm>
          <a:prstGeom prst="rect">
            <a:avLst/>
          </a:prstGeom>
          <a:noFill/>
          <a:ln>
            <a:noFill/>
          </a:ln>
        </p:spPr>
        <p:txBody>
          <a:bodyPr anchorCtr="0" anchor="ctr" bIns="48325" lIns="96650" spcFirstLastPara="1" rIns="96650" wrap="square" tIns="483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288820" y="685794"/>
            <a:ext cx="62811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790" y="4343382"/>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288820" y="685794"/>
            <a:ext cx="62811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790" y="4343382"/>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2" type="sldNum"/>
          </p:nvPr>
        </p:nvSpPr>
        <p:spPr>
          <a:xfrm>
            <a:off x="3885903" y="8687405"/>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167" name="Google Shape;167;p9:notes"/>
          <p:cNvSpPr/>
          <p:nvPr>
            <p:ph idx="2" type="sldImg"/>
          </p:nvPr>
        </p:nvSpPr>
        <p:spPr>
          <a:xfrm>
            <a:off x="428632" y="686405"/>
            <a:ext cx="60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9:notes"/>
          <p:cNvSpPr txBox="1"/>
          <p:nvPr>
            <p:ph idx="1" type="body"/>
          </p:nvPr>
        </p:nvSpPr>
        <p:spPr>
          <a:xfrm>
            <a:off x="915293" y="4343703"/>
            <a:ext cx="5027400" cy="4113900"/>
          </a:xfrm>
          <a:prstGeom prst="rect">
            <a:avLst/>
          </a:prstGeom>
          <a:noFill/>
          <a:ln>
            <a:noFill/>
          </a:ln>
        </p:spPr>
        <p:txBody>
          <a:bodyPr anchorCtr="0" anchor="ctr"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70" name="Google Shape;70;p23"/>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lvl1pPr indent="-292100" lvl="0" marL="457200" algn="l">
              <a:lnSpc>
                <a:spcPct val="100000"/>
              </a:lnSpc>
              <a:spcBef>
                <a:spcPts val="400"/>
              </a:spcBef>
              <a:spcAft>
                <a:spcPts val="0"/>
              </a:spcAft>
              <a:buSzPts val="1000"/>
              <a:buChar char="●"/>
              <a:defRPr/>
            </a:lvl1pPr>
            <a:lvl2pPr indent="-285750" lvl="1" marL="914400" algn="l">
              <a:lnSpc>
                <a:spcPct val="100000"/>
              </a:lnSpc>
              <a:spcBef>
                <a:spcPts val="400"/>
              </a:spcBef>
              <a:spcAft>
                <a:spcPts val="0"/>
              </a:spcAft>
              <a:buSzPts val="900"/>
              <a:buChar char="●"/>
              <a:defRPr/>
            </a:lvl2pPr>
            <a:lvl3pPr indent="-285750" lvl="2" marL="1371600" algn="l">
              <a:lnSpc>
                <a:spcPct val="100000"/>
              </a:lnSpc>
              <a:spcBef>
                <a:spcPts val="400"/>
              </a:spcBef>
              <a:spcAft>
                <a:spcPts val="0"/>
              </a:spcAft>
              <a:buSzPts val="900"/>
              <a:buChar char="4"/>
              <a:defRPr/>
            </a:lvl3pPr>
            <a:lvl4pPr indent="-285750" lvl="3" marL="1828800" algn="l">
              <a:lnSpc>
                <a:spcPct val="100000"/>
              </a:lnSpc>
              <a:spcBef>
                <a:spcPts val="400"/>
              </a:spcBef>
              <a:spcAft>
                <a:spcPts val="0"/>
              </a:spcAft>
              <a:buSzPts val="900"/>
              <a:buChar char="–"/>
              <a:defRPr/>
            </a:lvl4pPr>
            <a:lvl5pPr indent="-285750" lvl="4" marL="2286000" algn="l">
              <a:lnSpc>
                <a:spcPct val="100000"/>
              </a:lnSpc>
              <a:spcBef>
                <a:spcPts val="400"/>
              </a:spcBef>
              <a:spcAft>
                <a:spcPts val="0"/>
              </a:spcAft>
              <a:buSzPts val="900"/>
              <a:buChar char="»"/>
              <a:defRPr/>
            </a:lvl5pPr>
            <a:lvl6pPr indent="-285750" lvl="5" marL="2743200" algn="l">
              <a:lnSpc>
                <a:spcPct val="100000"/>
              </a:lnSpc>
              <a:spcBef>
                <a:spcPts val="400"/>
              </a:spcBef>
              <a:spcAft>
                <a:spcPts val="0"/>
              </a:spcAft>
              <a:buSzPts val="900"/>
              <a:buChar char="»"/>
              <a:defRPr/>
            </a:lvl6pPr>
            <a:lvl7pPr indent="-285750" lvl="6" marL="3200400" algn="l">
              <a:lnSpc>
                <a:spcPct val="100000"/>
              </a:lnSpc>
              <a:spcBef>
                <a:spcPts val="400"/>
              </a:spcBef>
              <a:spcAft>
                <a:spcPts val="0"/>
              </a:spcAft>
              <a:buSzPts val="900"/>
              <a:buChar char="»"/>
              <a:defRPr/>
            </a:lvl7pPr>
            <a:lvl8pPr indent="-285750" lvl="7" marL="3657600" algn="l">
              <a:lnSpc>
                <a:spcPct val="100000"/>
              </a:lnSpc>
              <a:spcBef>
                <a:spcPts val="400"/>
              </a:spcBef>
              <a:spcAft>
                <a:spcPts val="0"/>
              </a:spcAft>
              <a:buSzPts val="900"/>
              <a:buChar char="»"/>
              <a:defRPr/>
            </a:lvl8pPr>
            <a:lvl9pPr indent="-285750" lvl="8" marL="4114800" algn="l">
              <a:lnSpc>
                <a:spcPct val="100000"/>
              </a:lnSpc>
              <a:spcBef>
                <a:spcPts val="400"/>
              </a:spcBef>
              <a:spcAft>
                <a:spcPts val="0"/>
              </a:spcAft>
              <a:buSzPts val="9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34"/>
          <p:cNvGrpSpPr/>
          <p:nvPr/>
        </p:nvGrpSpPr>
        <p:grpSpPr>
          <a:xfrm>
            <a:off x="198967" y="2220814"/>
            <a:ext cx="8597900" cy="0"/>
            <a:chOff x="125" y="1865"/>
            <a:chExt cx="5416" cy="0"/>
          </a:xfrm>
        </p:grpSpPr>
        <p:sp>
          <p:nvSpPr>
            <p:cNvPr id="73" name="Google Shape;73;p34"/>
            <p:cNvSpPr/>
            <p:nvPr/>
          </p:nvSpPr>
          <p:spPr>
            <a:xfrm>
              <a:off x="125" y="1865"/>
              <a:ext cx="1800" cy="0"/>
            </a:xfrm>
            <a:prstGeom prst="rect">
              <a:avLst/>
            </a:prstGeom>
            <a:solidFill>
              <a:srgbClr val="336699"/>
            </a:solidFill>
            <a:ln>
              <a:noFill/>
            </a:ln>
          </p:spPr>
          <p:txBody>
            <a:bodyPr anchorCtr="0" anchor="ctr" bIns="28875" lIns="57775" spcFirstLastPara="1" rIns="57775" wrap="square" tIns="288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Verdana"/>
                <a:ea typeface="Verdana"/>
                <a:cs typeface="Verdana"/>
                <a:sym typeface="Verdana"/>
              </a:endParaRPr>
            </a:p>
          </p:txBody>
        </p:sp>
        <p:sp>
          <p:nvSpPr>
            <p:cNvPr id="74" name="Google Shape;74;p34"/>
            <p:cNvSpPr/>
            <p:nvPr/>
          </p:nvSpPr>
          <p:spPr>
            <a:xfrm>
              <a:off x="1933" y="1865"/>
              <a:ext cx="1800" cy="0"/>
            </a:xfrm>
            <a:prstGeom prst="rect">
              <a:avLst/>
            </a:prstGeom>
            <a:solidFill>
              <a:srgbClr val="99CCFF"/>
            </a:solidFill>
            <a:ln>
              <a:noFill/>
            </a:ln>
          </p:spPr>
          <p:txBody>
            <a:bodyPr anchorCtr="0" anchor="ctr" bIns="28875" lIns="57775" spcFirstLastPara="1" rIns="57775" wrap="square" tIns="288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Verdana"/>
                <a:ea typeface="Verdana"/>
                <a:cs typeface="Verdana"/>
                <a:sym typeface="Verdana"/>
              </a:endParaRPr>
            </a:p>
          </p:txBody>
        </p:sp>
        <p:sp>
          <p:nvSpPr>
            <p:cNvPr id="75" name="Google Shape;75;p34"/>
            <p:cNvSpPr/>
            <p:nvPr/>
          </p:nvSpPr>
          <p:spPr>
            <a:xfrm>
              <a:off x="3741" y="1865"/>
              <a:ext cx="1800" cy="0"/>
            </a:xfrm>
            <a:prstGeom prst="rect">
              <a:avLst/>
            </a:prstGeom>
            <a:solidFill>
              <a:srgbClr val="336699"/>
            </a:solidFill>
            <a:ln>
              <a:noFill/>
            </a:ln>
          </p:spPr>
          <p:txBody>
            <a:bodyPr anchorCtr="0" anchor="ctr" bIns="28875" lIns="57775" spcFirstLastPara="1" rIns="57775" wrap="square" tIns="288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Verdana"/>
                <a:ea typeface="Verdana"/>
                <a:cs typeface="Verdana"/>
                <a:sym typeface="Verdana"/>
              </a:endParaRPr>
            </a:p>
          </p:txBody>
        </p:sp>
      </p:grpSp>
      <p:sp>
        <p:nvSpPr>
          <p:cNvPr id="76" name="Google Shape;76;p34"/>
          <p:cNvSpPr txBox="1"/>
          <p:nvPr/>
        </p:nvSpPr>
        <p:spPr>
          <a:xfrm>
            <a:off x="6489700" y="4940796"/>
            <a:ext cx="2713500" cy="222000"/>
          </a:xfrm>
          <a:prstGeom prst="rect">
            <a:avLst/>
          </a:prstGeom>
          <a:noFill/>
          <a:ln>
            <a:noFill/>
          </a:ln>
        </p:spPr>
        <p:txBody>
          <a:bodyPr anchorCtr="0" anchor="t" bIns="41275" lIns="82525" spcFirstLastPara="1" rIns="82525" wrap="square" tIns="41275">
            <a:sp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336699"/>
                </a:solidFill>
                <a:latin typeface="Helvetica Neue"/>
                <a:ea typeface="Helvetica Neue"/>
                <a:cs typeface="Helvetica Neue"/>
                <a:sym typeface="Helvetica Neue"/>
              </a:rPr>
              <a:t>Silberschatz, Galvin and Gagne ©2009</a:t>
            </a:r>
            <a:endParaRPr b="0" i="0" sz="900" u="none" cap="none" strike="noStrike">
              <a:solidFill>
                <a:srgbClr val="000000"/>
              </a:solidFill>
              <a:latin typeface="Arial"/>
              <a:ea typeface="Arial"/>
              <a:cs typeface="Arial"/>
              <a:sym typeface="Arial"/>
            </a:endParaRPr>
          </a:p>
        </p:txBody>
      </p:sp>
      <p:sp>
        <p:nvSpPr>
          <p:cNvPr id="77" name="Google Shape;77;p34"/>
          <p:cNvSpPr txBox="1"/>
          <p:nvPr/>
        </p:nvSpPr>
        <p:spPr>
          <a:xfrm>
            <a:off x="27517" y="4960442"/>
            <a:ext cx="2518800" cy="222000"/>
          </a:xfrm>
          <a:prstGeom prst="rect">
            <a:avLst/>
          </a:prstGeom>
          <a:noFill/>
          <a:ln>
            <a:noFill/>
          </a:ln>
        </p:spPr>
        <p:txBody>
          <a:bodyPr anchorCtr="0" anchor="t" bIns="41275" lIns="82525" spcFirstLastPara="1" rIns="82525" wrap="square" tIns="4127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336699"/>
                </a:solidFill>
                <a:latin typeface="Helvetica Neue"/>
                <a:ea typeface="Helvetica Neue"/>
                <a:cs typeface="Helvetica Neue"/>
                <a:sym typeface="Helvetica Neue"/>
              </a:rPr>
              <a:t>Operating System Concepts  – 8</a:t>
            </a:r>
            <a:r>
              <a:rPr b="1" baseline="30000" i="0" lang="en" sz="900" u="none" cap="none" strike="noStrike">
                <a:solidFill>
                  <a:srgbClr val="336699"/>
                </a:solidFill>
                <a:latin typeface="Helvetica Neue"/>
                <a:ea typeface="Helvetica Neue"/>
                <a:cs typeface="Helvetica Neue"/>
                <a:sym typeface="Helvetica Neue"/>
              </a:rPr>
              <a:t>th</a:t>
            </a:r>
            <a:r>
              <a:rPr b="1" i="0" lang="en" sz="900" u="none" cap="none" strike="noStrike">
                <a:solidFill>
                  <a:srgbClr val="336699"/>
                </a:solidFill>
                <a:latin typeface="Helvetica Neue"/>
                <a:ea typeface="Helvetica Neue"/>
                <a:cs typeface="Helvetica Neue"/>
                <a:sym typeface="Helvetica Neue"/>
              </a:rPr>
              <a:t> Edition</a:t>
            </a:r>
            <a:endParaRPr b="0" i="0" sz="900" u="none" cap="none" strike="noStrike">
              <a:solidFill>
                <a:srgbClr val="000000"/>
              </a:solidFill>
              <a:latin typeface="Arial"/>
              <a:ea typeface="Arial"/>
              <a:cs typeface="Arial"/>
              <a:sym typeface="Arial"/>
            </a:endParaRPr>
          </a:p>
        </p:txBody>
      </p:sp>
      <p:pic>
        <p:nvPicPr>
          <p:cNvPr descr="dino_4" id="78" name="Google Shape;78;p34"/>
          <p:cNvPicPr preferRelativeResize="0"/>
          <p:nvPr/>
        </p:nvPicPr>
        <p:blipFill rotWithShape="1">
          <a:blip r:embed="rId2">
            <a:alphaModFix/>
          </a:blip>
          <a:srcRect b="0" l="0" r="0" t="0"/>
          <a:stretch/>
        </p:blipFill>
        <p:spPr>
          <a:xfrm>
            <a:off x="3361267" y="3118247"/>
            <a:ext cx="2061635" cy="1195685"/>
          </a:xfrm>
          <a:prstGeom prst="rect">
            <a:avLst/>
          </a:prstGeom>
          <a:noFill/>
          <a:ln cap="flat" cmpd="sng" w="76200">
            <a:solidFill>
              <a:srgbClr val="336699"/>
            </a:solidFill>
            <a:prstDash val="solid"/>
            <a:miter lim="800000"/>
            <a:headEnd len="sm" w="sm" type="none"/>
            <a:tailEnd len="sm" w="sm" type="none"/>
          </a:ln>
        </p:spPr>
      </p:pic>
      <p:sp>
        <p:nvSpPr>
          <p:cNvPr id="79" name="Google Shape;79;p34"/>
          <p:cNvSpPr/>
          <p:nvPr/>
        </p:nvSpPr>
        <p:spPr>
          <a:xfrm>
            <a:off x="3224742" y="3004840"/>
            <a:ext cx="2336700" cy="1416300"/>
          </a:xfrm>
          <a:prstGeom prst="rect">
            <a:avLst/>
          </a:prstGeom>
          <a:noFill/>
          <a:ln cap="flat" cmpd="thinThick" w="57150">
            <a:solidFill>
              <a:srgbClr val="66CCFF"/>
            </a:solidFill>
            <a:prstDash val="solid"/>
            <a:miter lim="800000"/>
            <a:headEnd len="sm" w="sm" type="none"/>
            <a:tailEnd len="sm" w="sm" type="none"/>
          </a:ln>
        </p:spPr>
        <p:txBody>
          <a:bodyPr anchorCtr="0" anchor="ctr" bIns="41275" lIns="82525" spcFirstLastPara="1" rIns="82525" wrap="square" tIns="41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Verdana"/>
              <a:ea typeface="Verdana"/>
              <a:cs typeface="Verdana"/>
              <a:sym typeface="Verdana"/>
            </a:endParaRPr>
          </a:p>
        </p:txBody>
      </p:sp>
      <p:sp>
        <p:nvSpPr>
          <p:cNvPr id="80" name="Google Shape;80;p34"/>
          <p:cNvSpPr txBox="1"/>
          <p:nvPr>
            <p:ph type="ctrTitle"/>
          </p:nvPr>
        </p:nvSpPr>
        <p:spPr>
          <a:xfrm>
            <a:off x="685800" y="514350"/>
            <a:ext cx="7772400" cy="15954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sz="3900"/>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35"/>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3" name="Shape 83"/>
        <p:cNvGrpSpPr/>
        <p:nvPr/>
      </p:nvGrpSpPr>
      <p:grpSpPr>
        <a:xfrm>
          <a:off x="0" y="0"/>
          <a:ext cx="0" cy="0"/>
          <a:chOff x="0" y="0"/>
          <a:chExt cx="0" cy="0"/>
        </a:xfrm>
      </p:grpSpPr>
      <p:sp>
        <p:nvSpPr>
          <p:cNvPr id="84" name="Google Shape;84;p36"/>
          <p:cNvSpPr txBox="1"/>
          <p:nvPr>
            <p:ph type="title"/>
          </p:nvPr>
        </p:nvSpPr>
        <p:spPr>
          <a:xfrm>
            <a:off x="457200" y="208361"/>
            <a:ext cx="8229600" cy="4323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85" name="Google Shape;85;p36"/>
          <p:cNvSpPr txBox="1"/>
          <p:nvPr>
            <p:ph idx="1" type="body"/>
          </p:nvPr>
        </p:nvSpPr>
        <p:spPr>
          <a:xfrm>
            <a:off x="806450" y="925117"/>
            <a:ext cx="4038600" cy="3398100"/>
          </a:xfrm>
          <a:prstGeom prst="rect">
            <a:avLst/>
          </a:prstGeom>
          <a:noFill/>
          <a:ln>
            <a:noFill/>
          </a:ln>
        </p:spPr>
        <p:txBody>
          <a:bodyPr anchorCtr="0" anchor="t" bIns="41275" lIns="82525" spcFirstLastPara="1" rIns="82525" wrap="square" tIns="41275">
            <a:noAutofit/>
          </a:bodyPr>
          <a:lstStyle>
            <a:lvl1pPr indent="-292100" lvl="0" marL="457200" algn="l">
              <a:lnSpc>
                <a:spcPct val="100000"/>
              </a:lnSpc>
              <a:spcBef>
                <a:spcPts val="400"/>
              </a:spcBef>
              <a:spcAft>
                <a:spcPts val="0"/>
              </a:spcAft>
              <a:buSzPts val="1000"/>
              <a:buChar char="●"/>
              <a:defRPr/>
            </a:lvl1pPr>
            <a:lvl2pPr indent="-285750" lvl="1" marL="914400" algn="l">
              <a:lnSpc>
                <a:spcPct val="100000"/>
              </a:lnSpc>
              <a:spcBef>
                <a:spcPts val="400"/>
              </a:spcBef>
              <a:spcAft>
                <a:spcPts val="0"/>
              </a:spcAft>
              <a:buSzPts val="900"/>
              <a:buChar char="●"/>
              <a:defRPr/>
            </a:lvl2pPr>
            <a:lvl3pPr indent="-285750" lvl="2" marL="1371600" algn="l">
              <a:lnSpc>
                <a:spcPct val="100000"/>
              </a:lnSpc>
              <a:spcBef>
                <a:spcPts val="400"/>
              </a:spcBef>
              <a:spcAft>
                <a:spcPts val="0"/>
              </a:spcAft>
              <a:buSzPts val="900"/>
              <a:buChar char="4"/>
              <a:defRPr/>
            </a:lvl3pPr>
            <a:lvl4pPr indent="-285750" lvl="3" marL="1828800" algn="l">
              <a:lnSpc>
                <a:spcPct val="100000"/>
              </a:lnSpc>
              <a:spcBef>
                <a:spcPts val="400"/>
              </a:spcBef>
              <a:spcAft>
                <a:spcPts val="0"/>
              </a:spcAft>
              <a:buSzPts val="900"/>
              <a:buChar char="–"/>
              <a:defRPr/>
            </a:lvl4pPr>
            <a:lvl5pPr indent="-285750" lvl="4" marL="2286000" algn="l">
              <a:lnSpc>
                <a:spcPct val="100000"/>
              </a:lnSpc>
              <a:spcBef>
                <a:spcPts val="400"/>
              </a:spcBef>
              <a:spcAft>
                <a:spcPts val="0"/>
              </a:spcAft>
              <a:buSzPts val="900"/>
              <a:buChar char="»"/>
              <a:defRPr/>
            </a:lvl5pPr>
            <a:lvl6pPr indent="-285750" lvl="5" marL="2743200" algn="l">
              <a:lnSpc>
                <a:spcPct val="100000"/>
              </a:lnSpc>
              <a:spcBef>
                <a:spcPts val="400"/>
              </a:spcBef>
              <a:spcAft>
                <a:spcPts val="0"/>
              </a:spcAft>
              <a:buSzPts val="900"/>
              <a:buChar char="»"/>
              <a:defRPr/>
            </a:lvl6pPr>
            <a:lvl7pPr indent="-285750" lvl="6" marL="3200400" algn="l">
              <a:lnSpc>
                <a:spcPct val="100000"/>
              </a:lnSpc>
              <a:spcBef>
                <a:spcPts val="400"/>
              </a:spcBef>
              <a:spcAft>
                <a:spcPts val="0"/>
              </a:spcAft>
              <a:buSzPts val="900"/>
              <a:buChar char="»"/>
              <a:defRPr/>
            </a:lvl7pPr>
            <a:lvl8pPr indent="-285750" lvl="7" marL="3657600" algn="l">
              <a:lnSpc>
                <a:spcPct val="100000"/>
              </a:lnSpc>
              <a:spcBef>
                <a:spcPts val="400"/>
              </a:spcBef>
              <a:spcAft>
                <a:spcPts val="0"/>
              </a:spcAft>
              <a:buSzPts val="900"/>
              <a:buChar char="»"/>
              <a:defRPr/>
            </a:lvl8pPr>
            <a:lvl9pPr indent="-285750" lvl="8" marL="4114800" algn="l">
              <a:lnSpc>
                <a:spcPct val="100000"/>
              </a:lnSpc>
              <a:spcBef>
                <a:spcPts val="400"/>
              </a:spcBef>
              <a:spcAft>
                <a:spcPts val="0"/>
              </a:spcAft>
              <a:buSzPts val="900"/>
              <a:buChar char="»"/>
              <a:defRPr/>
            </a:lvl9pPr>
          </a:lstStyle>
          <a:p/>
        </p:txBody>
      </p:sp>
      <p:sp>
        <p:nvSpPr>
          <p:cNvPr id="86" name="Google Shape;86;p36"/>
          <p:cNvSpPr txBox="1"/>
          <p:nvPr>
            <p:ph idx="2" type="body"/>
          </p:nvPr>
        </p:nvSpPr>
        <p:spPr>
          <a:xfrm>
            <a:off x="4997450" y="925117"/>
            <a:ext cx="4038600" cy="3398100"/>
          </a:xfrm>
          <a:prstGeom prst="rect">
            <a:avLst/>
          </a:prstGeom>
          <a:noFill/>
          <a:ln>
            <a:noFill/>
          </a:ln>
        </p:spPr>
        <p:txBody>
          <a:bodyPr anchorCtr="0" anchor="t" bIns="41275" lIns="82525" spcFirstLastPara="1" rIns="82525" wrap="square" tIns="41275">
            <a:noAutofit/>
          </a:bodyPr>
          <a:lstStyle>
            <a:lvl1pPr indent="-292100" lvl="0" marL="457200" algn="l">
              <a:lnSpc>
                <a:spcPct val="100000"/>
              </a:lnSpc>
              <a:spcBef>
                <a:spcPts val="400"/>
              </a:spcBef>
              <a:spcAft>
                <a:spcPts val="0"/>
              </a:spcAft>
              <a:buSzPts val="1000"/>
              <a:buChar char="●"/>
              <a:defRPr/>
            </a:lvl1pPr>
            <a:lvl2pPr indent="-285750" lvl="1" marL="914400" algn="l">
              <a:lnSpc>
                <a:spcPct val="100000"/>
              </a:lnSpc>
              <a:spcBef>
                <a:spcPts val="400"/>
              </a:spcBef>
              <a:spcAft>
                <a:spcPts val="0"/>
              </a:spcAft>
              <a:buSzPts val="900"/>
              <a:buChar char="●"/>
              <a:defRPr/>
            </a:lvl2pPr>
            <a:lvl3pPr indent="-285750" lvl="2" marL="1371600" algn="l">
              <a:lnSpc>
                <a:spcPct val="100000"/>
              </a:lnSpc>
              <a:spcBef>
                <a:spcPts val="400"/>
              </a:spcBef>
              <a:spcAft>
                <a:spcPts val="0"/>
              </a:spcAft>
              <a:buSzPts val="900"/>
              <a:buChar char="4"/>
              <a:defRPr/>
            </a:lvl3pPr>
            <a:lvl4pPr indent="-285750" lvl="3" marL="1828800" algn="l">
              <a:lnSpc>
                <a:spcPct val="100000"/>
              </a:lnSpc>
              <a:spcBef>
                <a:spcPts val="400"/>
              </a:spcBef>
              <a:spcAft>
                <a:spcPts val="0"/>
              </a:spcAft>
              <a:buSzPts val="900"/>
              <a:buChar char="–"/>
              <a:defRPr/>
            </a:lvl4pPr>
            <a:lvl5pPr indent="-285750" lvl="4" marL="2286000" algn="l">
              <a:lnSpc>
                <a:spcPct val="100000"/>
              </a:lnSpc>
              <a:spcBef>
                <a:spcPts val="400"/>
              </a:spcBef>
              <a:spcAft>
                <a:spcPts val="0"/>
              </a:spcAft>
              <a:buSzPts val="900"/>
              <a:buChar char="»"/>
              <a:defRPr/>
            </a:lvl5pPr>
            <a:lvl6pPr indent="-285750" lvl="5" marL="2743200" algn="l">
              <a:lnSpc>
                <a:spcPct val="100000"/>
              </a:lnSpc>
              <a:spcBef>
                <a:spcPts val="400"/>
              </a:spcBef>
              <a:spcAft>
                <a:spcPts val="0"/>
              </a:spcAft>
              <a:buSzPts val="900"/>
              <a:buChar char="»"/>
              <a:defRPr/>
            </a:lvl6pPr>
            <a:lvl7pPr indent="-285750" lvl="6" marL="3200400" algn="l">
              <a:lnSpc>
                <a:spcPct val="100000"/>
              </a:lnSpc>
              <a:spcBef>
                <a:spcPts val="400"/>
              </a:spcBef>
              <a:spcAft>
                <a:spcPts val="0"/>
              </a:spcAft>
              <a:buSzPts val="900"/>
              <a:buChar char="»"/>
              <a:defRPr/>
            </a:lvl7pPr>
            <a:lvl8pPr indent="-285750" lvl="7" marL="3657600" algn="l">
              <a:lnSpc>
                <a:spcPct val="100000"/>
              </a:lnSpc>
              <a:spcBef>
                <a:spcPts val="400"/>
              </a:spcBef>
              <a:spcAft>
                <a:spcPts val="0"/>
              </a:spcAft>
              <a:buSzPts val="900"/>
              <a:buChar char="»"/>
              <a:defRPr/>
            </a:lvl8pPr>
            <a:lvl9pPr indent="-285750" lvl="8" marL="4114800" algn="l">
              <a:lnSpc>
                <a:spcPct val="100000"/>
              </a:lnSpc>
              <a:spcBef>
                <a:spcPts val="400"/>
              </a:spcBef>
              <a:spcAft>
                <a:spcPts val="0"/>
              </a:spcAft>
              <a:buSzPts val="9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37"/>
          <p:cNvSpPr txBox="1"/>
          <p:nvPr>
            <p:ph type="title"/>
          </p:nvPr>
        </p:nvSpPr>
        <p:spPr>
          <a:xfrm>
            <a:off x="722313" y="3305175"/>
            <a:ext cx="7772400" cy="1021500"/>
          </a:xfrm>
          <a:prstGeom prst="rect">
            <a:avLst/>
          </a:prstGeom>
          <a:noFill/>
          <a:ln>
            <a:noFill/>
          </a:ln>
        </p:spPr>
        <p:txBody>
          <a:bodyPr anchorCtr="0" anchor="t" bIns="41275" lIns="82525" spcFirstLastPara="1" rIns="82525" wrap="square" tIns="41275">
            <a:noAutofit/>
          </a:bodyPr>
          <a:lstStyle>
            <a:lvl1pPr lvl="0" algn="l">
              <a:lnSpc>
                <a:spcPct val="100000"/>
              </a:lnSpc>
              <a:spcBef>
                <a:spcPts val="0"/>
              </a:spcBef>
              <a:spcAft>
                <a:spcPts val="0"/>
              </a:spcAft>
              <a:buSzPts val="900"/>
              <a:buNone/>
              <a:defRPr b="1" sz="3600" cap="none"/>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89" name="Google Shape;89;p37"/>
          <p:cNvSpPr txBox="1"/>
          <p:nvPr>
            <p:ph idx="1" type="body"/>
          </p:nvPr>
        </p:nvSpPr>
        <p:spPr>
          <a:xfrm>
            <a:off x="722313" y="2180036"/>
            <a:ext cx="7772400" cy="1125000"/>
          </a:xfrm>
          <a:prstGeom prst="rect">
            <a:avLst/>
          </a:prstGeom>
          <a:noFill/>
          <a:ln>
            <a:noFill/>
          </a:ln>
        </p:spPr>
        <p:txBody>
          <a:bodyPr anchorCtr="0" anchor="b" bIns="41275" lIns="82525" spcFirstLastPara="1" rIns="82525" wrap="square" tIns="41275">
            <a:noAutofit/>
          </a:bodyPr>
          <a:lstStyle>
            <a:lvl1pPr indent="-228600" lvl="0" marL="457200" algn="l">
              <a:lnSpc>
                <a:spcPct val="100000"/>
              </a:lnSpc>
              <a:spcBef>
                <a:spcPts val="600"/>
              </a:spcBef>
              <a:spcAft>
                <a:spcPts val="0"/>
              </a:spcAft>
              <a:buSzPts val="1600"/>
              <a:buNone/>
              <a:defRPr sz="1800"/>
            </a:lvl1pPr>
            <a:lvl2pPr indent="-228600" lvl="1" marL="914400" algn="l">
              <a:lnSpc>
                <a:spcPct val="100000"/>
              </a:lnSpc>
              <a:spcBef>
                <a:spcPts val="600"/>
              </a:spcBef>
              <a:spcAft>
                <a:spcPts val="0"/>
              </a:spcAft>
              <a:buSzPts val="1300"/>
              <a:buNone/>
              <a:defRPr sz="1600"/>
            </a:lvl2pPr>
            <a:lvl3pPr indent="-228600" lvl="2" marL="1371600" algn="l">
              <a:lnSpc>
                <a:spcPct val="100000"/>
              </a:lnSpc>
              <a:spcBef>
                <a:spcPts val="500"/>
              </a:spcBef>
              <a:spcAft>
                <a:spcPts val="0"/>
              </a:spcAft>
              <a:buSzPts val="1100"/>
              <a:buNone/>
              <a:defRPr sz="1500"/>
            </a:lvl3pPr>
            <a:lvl4pPr indent="-228600" lvl="3" marL="1828800" algn="l">
              <a:lnSpc>
                <a:spcPct val="100000"/>
              </a:lnSpc>
              <a:spcBef>
                <a:spcPts val="400"/>
              </a:spcBef>
              <a:spcAft>
                <a:spcPts val="0"/>
              </a:spcAft>
              <a:buSzPts val="900"/>
              <a:buFont typeface="Helvetica Neue"/>
              <a:buNone/>
              <a:defRPr sz="1300"/>
            </a:lvl4pPr>
            <a:lvl5pPr indent="-228600" lvl="4" marL="2286000" algn="l">
              <a:lnSpc>
                <a:spcPct val="100000"/>
              </a:lnSpc>
              <a:spcBef>
                <a:spcPts val="400"/>
              </a:spcBef>
              <a:spcAft>
                <a:spcPts val="0"/>
              </a:spcAft>
              <a:buSzPts val="900"/>
              <a:buFont typeface="Helvetica Neue"/>
              <a:buNone/>
              <a:defRPr sz="1300"/>
            </a:lvl5pPr>
            <a:lvl6pPr indent="-228600" lvl="5" marL="2743200" algn="l">
              <a:lnSpc>
                <a:spcPct val="100000"/>
              </a:lnSpc>
              <a:spcBef>
                <a:spcPts val="400"/>
              </a:spcBef>
              <a:spcAft>
                <a:spcPts val="0"/>
              </a:spcAft>
              <a:buSzPts val="900"/>
              <a:buFont typeface="Helvetica Neue"/>
              <a:buNone/>
              <a:defRPr sz="1300"/>
            </a:lvl6pPr>
            <a:lvl7pPr indent="-228600" lvl="6" marL="3200400" algn="l">
              <a:lnSpc>
                <a:spcPct val="100000"/>
              </a:lnSpc>
              <a:spcBef>
                <a:spcPts val="400"/>
              </a:spcBef>
              <a:spcAft>
                <a:spcPts val="0"/>
              </a:spcAft>
              <a:buSzPts val="900"/>
              <a:buFont typeface="Helvetica Neue"/>
              <a:buNone/>
              <a:defRPr sz="1300"/>
            </a:lvl7pPr>
            <a:lvl8pPr indent="-228600" lvl="7" marL="3657600" algn="l">
              <a:lnSpc>
                <a:spcPct val="100000"/>
              </a:lnSpc>
              <a:spcBef>
                <a:spcPts val="400"/>
              </a:spcBef>
              <a:spcAft>
                <a:spcPts val="0"/>
              </a:spcAft>
              <a:buSzPts val="900"/>
              <a:buFont typeface="Helvetica Neue"/>
              <a:buNone/>
              <a:defRPr sz="1300"/>
            </a:lvl8pPr>
            <a:lvl9pPr indent="-228600" lvl="8" marL="4114800" algn="l">
              <a:lnSpc>
                <a:spcPct val="100000"/>
              </a:lnSpc>
              <a:spcBef>
                <a:spcPts val="400"/>
              </a:spcBef>
              <a:spcAft>
                <a:spcPts val="0"/>
              </a:spcAft>
              <a:buSzPts val="900"/>
              <a:buFont typeface="Helvetica Neue"/>
              <a:buNone/>
              <a:defRPr sz="13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38"/>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92" name="Google Shape;92;p38"/>
          <p:cNvSpPr txBox="1"/>
          <p:nvPr>
            <p:ph idx="1" type="body"/>
          </p:nvPr>
        </p:nvSpPr>
        <p:spPr>
          <a:xfrm>
            <a:off x="806450" y="925117"/>
            <a:ext cx="4038600" cy="3398100"/>
          </a:xfrm>
          <a:prstGeom prst="rect">
            <a:avLst/>
          </a:prstGeom>
          <a:noFill/>
          <a:ln>
            <a:noFill/>
          </a:ln>
        </p:spPr>
        <p:txBody>
          <a:bodyPr anchorCtr="0" anchor="t" bIns="41275" lIns="82525" spcFirstLastPara="1" rIns="82525" wrap="square" tIns="41275">
            <a:noAutofit/>
          </a:bodyPr>
          <a:lstStyle>
            <a:lvl1pPr indent="-374650" lvl="0" marL="457200" algn="l">
              <a:lnSpc>
                <a:spcPct val="100000"/>
              </a:lnSpc>
              <a:spcBef>
                <a:spcPts val="900"/>
              </a:spcBef>
              <a:spcAft>
                <a:spcPts val="0"/>
              </a:spcAft>
              <a:buSzPts val="2300"/>
              <a:buChar char="●"/>
              <a:defRPr sz="2500"/>
            </a:lvl1pPr>
            <a:lvl2pPr indent="-336550" lvl="1" marL="914400" algn="l">
              <a:lnSpc>
                <a:spcPct val="100000"/>
              </a:lnSpc>
              <a:spcBef>
                <a:spcPts val="800"/>
              </a:spcBef>
              <a:spcAft>
                <a:spcPts val="0"/>
              </a:spcAft>
              <a:buSzPts val="1700"/>
              <a:buChar char="●"/>
              <a:defRPr sz="2100"/>
            </a:lvl2pPr>
            <a:lvl3pPr indent="-317500" lvl="2" marL="1371600" algn="l">
              <a:lnSpc>
                <a:spcPct val="100000"/>
              </a:lnSpc>
              <a:spcBef>
                <a:spcPts val="600"/>
              </a:spcBef>
              <a:spcAft>
                <a:spcPts val="0"/>
              </a:spcAft>
              <a:buSzPts val="1400"/>
              <a:buChar char="4"/>
              <a:defRPr sz="1800"/>
            </a:lvl3pPr>
            <a:lvl4pPr indent="-304800" lvl="3" marL="1828800" algn="l">
              <a:lnSpc>
                <a:spcPct val="100000"/>
              </a:lnSpc>
              <a:spcBef>
                <a:spcPts val="600"/>
              </a:spcBef>
              <a:spcAft>
                <a:spcPts val="0"/>
              </a:spcAft>
              <a:buSzPts val="1200"/>
              <a:buFont typeface="Helvetica Neue"/>
              <a:buChar char="–"/>
              <a:defRPr sz="1600"/>
            </a:lvl4pPr>
            <a:lvl5pPr indent="-304800" lvl="4" marL="2286000" algn="l">
              <a:lnSpc>
                <a:spcPct val="100000"/>
              </a:lnSpc>
              <a:spcBef>
                <a:spcPts val="600"/>
              </a:spcBef>
              <a:spcAft>
                <a:spcPts val="0"/>
              </a:spcAft>
              <a:buSzPts val="1200"/>
              <a:buFont typeface="Helvetica Neue"/>
              <a:buChar char="»"/>
              <a:defRPr sz="1600"/>
            </a:lvl5pPr>
            <a:lvl6pPr indent="-304800" lvl="5" marL="2743200" algn="l">
              <a:lnSpc>
                <a:spcPct val="100000"/>
              </a:lnSpc>
              <a:spcBef>
                <a:spcPts val="600"/>
              </a:spcBef>
              <a:spcAft>
                <a:spcPts val="0"/>
              </a:spcAft>
              <a:buSzPts val="1200"/>
              <a:buFont typeface="Helvetica Neue"/>
              <a:buChar char="»"/>
              <a:defRPr sz="1600"/>
            </a:lvl6pPr>
            <a:lvl7pPr indent="-304800" lvl="6" marL="3200400" algn="l">
              <a:lnSpc>
                <a:spcPct val="100000"/>
              </a:lnSpc>
              <a:spcBef>
                <a:spcPts val="600"/>
              </a:spcBef>
              <a:spcAft>
                <a:spcPts val="0"/>
              </a:spcAft>
              <a:buSzPts val="1200"/>
              <a:buFont typeface="Helvetica Neue"/>
              <a:buChar char="»"/>
              <a:defRPr sz="1600"/>
            </a:lvl7pPr>
            <a:lvl8pPr indent="-304800" lvl="7" marL="3657600" algn="l">
              <a:lnSpc>
                <a:spcPct val="100000"/>
              </a:lnSpc>
              <a:spcBef>
                <a:spcPts val="600"/>
              </a:spcBef>
              <a:spcAft>
                <a:spcPts val="0"/>
              </a:spcAft>
              <a:buSzPts val="1200"/>
              <a:buFont typeface="Helvetica Neue"/>
              <a:buChar char="»"/>
              <a:defRPr sz="1600"/>
            </a:lvl8pPr>
            <a:lvl9pPr indent="-304800" lvl="8" marL="4114800" algn="l">
              <a:lnSpc>
                <a:spcPct val="100000"/>
              </a:lnSpc>
              <a:spcBef>
                <a:spcPts val="600"/>
              </a:spcBef>
              <a:spcAft>
                <a:spcPts val="0"/>
              </a:spcAft>
              <a:buSzPts val="1200"/>
              <a:buFont typeface="Helvetica Neue"/>
              <a:buChar char="»"/>
              <a:defRPr sz="1600"/>
            </a:lvl9pPr>
          </a:lstStyle>
          <a:p/>
        </p:txBody>
      </p:sp>
      <p:sp>
        <p:nvSpPr>
          <p:cNvPr id="93" name="Google Shape;93;p38"/>
          <p:cNvSpPr txBox="1"/>
          <p:nvPr>
            <p:ph idx="2" type="body"/>
          </p:nvPr>
        </p:nvSpPr>
        <p:spPr>
          <a:xfrm>
            <a:off x="4997450" y="925117"/>
            <a:ext cx="4038600" cy="3398100"/>
          </a:xfrm>
          <a:prstGeom prst="rect">
            <a:avLst/>
          </a:prstGeom>
          <a:noFill/>
          <a:ln>
            <a:noFill/>
          </a:ln>
        </p:spPr>
        <p:txBody>
          <a:bodyPr anchorCtr="0" anchor="t" bIns="41275" lIns="82525" spcFirstLastPara="1" rIns="82525" wrap="square" tIns="41275">
            <a:noAutofit/>
          </a:bodyPr>
          <a:lstStyle>
            <a:lvl1pPr indent="-374650" lvl="0" marL="457200" algn="l">
              <a:lnSpc>
                <a:spcPct val="100000"/>
              </a:lnSpc>
              <a:spcBef>
                <a:spcPts val="900"/>
              </a:spcBef>
              <a:spcAft>
                <a:spcPts val="0"/>
              </a:spcAft>
              <a:buSzPts val="2300"/>
              <a:buChar char="●"/>
              <a:defRPr sz="2500"/>
            </a:lvl1pPr>
            <a:lvl2pPr indent="-336550" lvl="1" marL="914400" algn="l">
              <a:lnSpc>
                <a:spcPct val="100000"/>
              </a:lnSpc>
              <a:spcBef>
                <a:spcPts val="800"/>
              </a:spcBef>
              <a:spcAft>
                <a:spcPts val="0"/>
              </a:spcAft>
              <a:buSzPts val="1700"/>
              <a:buChar char="●"/>
              <a:defRPr sz="2100"/>
            </a:lvl2pPr>
            <a:lvl3pPr indent="-317500" lvl="2" marL="1371600" algn="l">
              <a:lnSpc>
                <a:spcPct val="100000"/>
              </a:lnSpc>
              <a:spcBef>
                <a:spcPts val="600"/>
              </a:spcBef>
              <a:spcAft>
                <a:spcPts val="0"/>
              </a:spcAft>
              <a:buSzPts val="1400"/>
              <a:buChar char="4"/>
              <a:defRPr sz="1800"/>
            </a:lvl3pPr>
            <a:lvl4pPr indent="-304800" lvl="3" marL="1828800" algn="l">
              <a:lnSpc>
                <a:spcPct val="100000"/>
              </a:lnSpc>
              <a:spcBef>
                <a:spcPts val="600"/>
              </a:spcBef>
              <a:spcAft>
                <a:spcPts val="0"/>
              </a:spcAft>
              <a:buSzPts val="1200"/>
              <a:buFont typeface="Helvetica Neue"/>
              <a:buChar char="–"/>
              <a:defRPr sz="1600"/>
            </a:lvl4pPr>
            <a:lvl5pPr indent="-304800" lvl="4" marL="2286000" algn="l">
              <a:lnSpc>
                <a:spcPct val="100000"/>
              </a:lnSpc>
              <a:spcBef>
                <a:spcPts val="600"/>
              </a:spcBef>
              <a:spcAft>
                <a:spcPts val="0"/>
              </a:spcAft>
              <a:buSzPts val="1200"/>
              <a:buFont typeface="Helvetica Neue"/>
              <a:buChar char="»"/>
              <a:defRPr sz="1600"/>
            </a:lvl5pPr>
            <a:lvl6pPr indent="-304800" lvl="5" marL="2743200" algn="l">
              <a:lnSpc>
                <a:spcPct val="100000"/>
              </a:lnSpc>
              <a:spcBef>
                <a:spcPts val="600"/>
              </a:spcBef>
              <a:spcAft>
                <a:spcPts val="0"/>
              </a:spcAft>
              <a:buSzPts val="1200"/>
              <a:buFont typeface="Helvetica Neue"/>
              <a:buChar char="»"/>
              <a:defRPr sz="1600"/>
            </a:lvl6pPr>
            <a:lvl7pPr indent="-304800" lvl="6" marL="3200400" algn="l">
              <a:lnSpc>
                <a:spcPct val="100000"/>
              </a:lnSpc>
              <a:spcBef>
                <a:spcPts val="600"/>
              </a:spcBef>
              <a:spcAft>
                <a:spcPts val="0"/>
              </a:spcAft>
              <a:buSzPts val="1200"/>
              <a:buFont typeface="Helvetica Neue"/>
              <a:buChar char="»"/>
              <a:defRPr sz="1600"/>
            </a:lvl7pPr>
            <a:lvl8pPr indent="-304800" lvl="7" marL="3657600" algn="l">
              <a:lnSpc>
                <a:spcPct val="100000"/>
              </a:lnSpc>
              <a:spcBef>
                <a:spcPts val="600"/>
              </a:spcBef>
              <a:spcAft>
                <a:spcPts val="0"/>
              </a:spcAft>
              <a:buSzPts val="1200"/>
              <a:buFont typeface="Helvetica Neue"/>
              <a:buChar char="»"/>
              <a:defRPr sz="1600"/>
            </a:lvl8pPr>
            <a:lvl9pPr indent="-304800" lvl="8" marL="4114800" algn="l">
              <a:lnSpc>
                <a:spcPct val="100000"/>
              </a:lnSpc>
              <a:spcBef>
                <a:spcPts val="600"/>
              </a:spcBef>
              <a:spcAft>
                <a:spcPts val="0"/>
              </a:spcAft>
              <a:buSzPts val="1200"/>
              <a:buFont typeface="Helvetica Neue"/>
              <a:buChar char="»"/>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39"/>
          <p:cNvSpPr txBox="1"/>
          <p:nvPr>
            <p:ph type="title"/>
          </p:nvPr>
        </p:nvSpPr>
        <p:spPr>
          <a:xfrm>
            <a:off x="457200" y="205978"/>
            <a:ext cx="8229600" cy="8574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96" name="Google Shape;96;p39"/>
          <p:cNvSpPr txBox="1"/>
          <p:nvPr>
            <p:ph idx="1" type="body"/>
          </p:nvPr>
        </p:nvSpPr>
        <p:spPr>
          <a:xfrm>
            <a:off x="457200" y="1151335"/>
            <a:ext cx="4040100" cy="479700"/>
          </a:xfrm>
          <a:prstGeom prst="rect">
            <a:avLst/>
          </a:prstGeom>
          <a:noFill/>
          <a:ln>
            <a:noFill/>
          </a:ln>
        </p:spPr>
        <p:txBody>
          <a:bodyPr anchorCtr="0" anchor="b" bIns="41275" lIns="82525" spcFirstLastPara="1" rIns="82525" wrap="square" tIns="41275">
            <a:noAutofit/>
          </a:bodyPr>
          <a:lstStyle>
            <a:lvl1pPr indent="-228600" lvl="0" marL="457200" algn="l">
              <a:lnSpc>
                <a:spcPct val="100000"/>
              </a:lnSpc>
              <a:spcBef>
                <a:spcPts val="800"/>
              </a:spcBef>
              <a:spcAft>
                <a:spcPts val="0"/>
              </a:spcAft>
              <a:buSzPts val="1900"/>
              <a:buNone/>
              <a:defRPr b="1" sz="2100"/>
            </a:lvl1pPr>
            <a:lvl2pPr indent="-228600" lvl="1" marL="914400" algn="l">
              <a:lnSpc>
                <a:spcPct val="100000"/>
              </a:lnSpc>
              <a:spcBef>
                <a:spcPts val="600"/>
              </a:spcBef>
              <a:spcAft>
                <a:spcPts val="0"/>
              </a:spcAft>
              <a:buSzPts val="1500"/>
              <a:buNone/>
              <a:defRPr b="1" sz="1800"/>
            </a:lvl2pPr>
            <a:lvl3pPr indent="-228600" lvl="2" marL="1371600" algn="l">
              <a:lnSpc>
                <a:spcPct val="100000"/>
              </a:lnSpc>
              <a:spcBef>
                <a:spcPts val="600"/>
              </a:spcBef>
              <a:spcAft>
                <a:spcPts val="0"/>
              </a:spcAft>
              <a:buSzPts val="1200"/>
              <a:buNone/>
              <a:defRPr b="1" sz="1600"/>
            </a:lvl3pPr>
            <a:lvl4pPr indent="-228600" lvl="3" marL="1828800" algn="l">
              <a:lnSpc>
                <a:spcPct val="100000"/>
              </a:lnSpc>
              <a:spcBef>
                <a:spcPts val="500"/>
              </a:spcBef>
              <a:spcAft>
                <a:spcPts val="0"/>
              </a:spcAft>
              <a:buSzPts val="1100"/>
              <a:buFont typeface="Helvetica Neue"/>
              <a:buNone/>
              <a:defRPr b="1" sz="1500"/>
            </a:lvl4pPr>
            <a:lvl5pPr indent="-228600" lvl="4" marL="2286000" algn="l">
              <a:lnSpc>
                <a:spcPct val="100000"/>
              </a:lnSpc>
              <a:spcBef>
                <a:spcPts val="500"/>
              </a:spcBef>
              <a:spcAft>
                <a:spcPts val="0"/>
              </a:spcAft>
              <a:buSzPts val="1100"/>
              <a:buFont typeface="Helvetica Neue"/>
              <a:buNone/>
              <a:defRPr b="1" sz="1500"/>
            </a:lvl5pPr>
            <a:lvl6pPr indent="-228600" lvl="5" marL="2743200" algn="l">
              <a:lnSpc>
                <a:spcPct val="100000"/>
              </a:lnSpc>
              <a:spcBef>
                <a:spcPts val="500"/>
              </a:spcBef>
              <a:spcAft>
                <a:spcPts val="0"/>
              </a:spcAft>
              <a:buSzPts val="1100"/>
              <a:buFont typeface="Helvetica Neue"/>
              <a:buNone/>
              <a:defRPr b="1" sz="1500"/>
            </a:lvl6pPr>
            <a:lvl7pPr indent="-228600" lvl="6" marL="3200400" algn="l">
              <a:lnSpc>
                <a:spcPct val="100000"/>
              </a:lnSpc>
              <a:spcBef>
                <a:spcPts val="500"/>
              </a:spcBef>
              <a:spcAft>
                <a:spcPts val="0"/>
              </a:spcAft>
              <a:buSzPts val="1100"/>
              <a:buFont typeface="Helvetica Neue"/>
              <a:buNone/>
              <a:defRPr b="1" sz="1500"/>
            </a:lvl7pPr>
            <a:lvl8pPr indent="-228600" lvl="7" marL="3657600" algn="l">
              <a:lnSpc>
                <a:spcPct val="100000"/>
              </a:lnSpc>
              <a:spcBef>
                <a:spcPts val="500"/>
              </a:spcBef>
              <a:spcAft>
                <a:spcPts val="0"/>
              </a:spcAft>
              <a:buSzPts val="1100"/>
              <a:buFont typeface="Helvetica Neue"/>
              <a:buNone/>
              <a:defRPr b="1" sz="1500"/>
            </a:lvl8pPr>
            <a:lvl9pPr indent="-228600" lvl="8" marL="4114800" algn="l">
              <a:lnSpc>
                <a:spcPct val="100000"/>
              </a:lnSpc>
              <a:spcBef>
                <a:spcPts val="500"/>
              </a:spcBef>
              <a:spcAft>
                <a:spcPts val="0"/>
              </a:spcAft>
              <a:buSzPts val="1100"/>
              <a:buFont typeface="Helvetica Neue"/>
              <a:buNone/>
              <a:defRPr b="1" sz="1500"/>
            </a:lvl9pPr>
          </a:lstStyle>
          <a:p/>
        </p:txBody>
      </p:sp>
      <p:sp>
        <p:nvSpPr>
          <p:cNvPr id="97" name="Google Shape;97;p39"/>
          <p:cNvSpPr txBox="1"/>
          <p:nvPr>
            <p:ph idx="2" type="body"/>
          </p:nvPr>
        </p:nvSpPr>
        <p:spPr>
          <a:xfrm>
            <a:off x="457200" y="1631156"/>
            <a:ext cx="4040100" cy="2963400"/>
          </a:xfrm>
          <a:prstGeom prst="rect">
            <a:avLst/>
          </a:prstGeom>
          <a:noFill/>
          <a:ln>
            <a:noFill/>
          </a:ln>
        </p:spPr>
        <p:txBody>
          <a:bodyPr anchorCtr="0" anchor="t" bIns="41275" lIns="82525" spcFirstLastPara="1" rIns="82525" wrap="square" tIns="41275">
            <a:noAutofit/>
          </a:bodyPr>
          <a:lstStyle>
            <a:lvl1pPr indent="-349250" lvl="0" marL="457200" algn="l">
              <a:lnSpc>
                <a:spcPct val="100000"/>
              </a:lnSpc>
              <a:spcBef>
                <a:spcPts val="800"/>
              </a:spcBef>
              <a:spcAft>
                <a:spcPts val="0"/>
              </a:spcAft>
              <a:buSzPts val="1900"/>
              <a:buChar char="●"/>
              <a:defRPr sz="2100"/>
            </a:lvl1pPr>
            <a:lvl2pPr indent="-323850" lvl="1" marL="914400" algn="l">
              <a:lnSpc>
                <a:spcPct val="100000"/>
              </a:lnSpc>
              <a:spcBef>
                <a:spcPts val="600"/>
              </a:spcBef>
              <a:spcAft>
                <a:spcPts val="0"/>
              </a:spcAft>
              <a:buSzPts val="1500"/>
              <a:buChar char="●"/>
              <a:defRPr sz="1800"/>
            </a:lvl2pPr>
            <a:lvl3pPr indent="-304800" lvl="2" marL="1371600" algn="l">
              <a:lnSpc>
                <a:spcPct val="100000"/>
              </a:lnSpc>
              <a:spcBef>
                <a:spcPts val="600"/>
              </a:spcBef>
              <a:spcAft>
                <a:spcPts val="0"/>
              </a:spcAft>
              <a:buSzPts val="1200"/>
              <a:buChar char="4"/>
              <a:defRPr sz="1600"/>
            </a:lvl3pPr>
            <a:lvl4pPr indent="-298450" lvl="3" marL="1828800" algn="l">
              <a:lnSpc>
                <a:spcPct val="100000"/>
              </a:lnSpc>
              <a:spcBef>
                <a:spcPts val="500"/>
              </a:spcBef>
              <a:spcAft>
                <a:spcPts val="0"/>
              </a:spcAft>
              <a:buSzPts val="1100"/>
              <a:buFont typeface="Helvetica Neue"/>
              <a:buChar char="–"/>
              <a:defRPr sz="1500"/>
            </a:lvl4pPr>
            <a:lvl5pPr indent="-298450" lvl="4" marL="2286000" algn="l">
              <a:lnSpc>
                <a:spcPct val="100000"/>
              </a:lnSpc>
              <a:spcBef>
                <a:spcPts val="500"/>
              </a:spcBef>
              <a:spcAft>
                <a:spcPts val="0"/>
              </a:spcAft>
              <a:buSzPts val="1100"/>
              <a:buFont typeface="Helvetica Neue"/>
              <a:buChar char="»"/>
              <a:defRPr sz="1500"/>
            </a:lvl5pPr>
            <a:lvl6pPr indent="-298450" lvl="5" marL="2743200" algn="l">
              <a:lnSpc>
                <a:spcPct val="100000"/>
              </a:lnSpc>
              <a:spcBef>
                <a:spcPts val="500"/>
              </a:spcBef>
              <a:spcAft>
                <a:spcPts val="0"/>
              </a:spcAft>
              <a:buSzPts val="1100"/>
              <a:buFont typeface="Helvetica Neue"/>
              <a:buChar char="»"/>
              <a:defRPr sz="1500"/>
            </a:lvl6pPr>
            <a:lvl7pPr indent="-298450" lvl="6" marL="3200400" algn="l">
              <a:lnSpc>
                <a:spcPct val="100000"/>
              </a:lnSpc>
              <a:spcBef>
                <a:spcPts val="500"/>
              </a:spcBef>
              <a:spcAft>
                <a:spcPts val="0"/>
              </a:spcAft>
              <a:buSzPts val="1100"/>
              <a:buFont typeface="Helvetica Neue"/>
              <a:buChar char="»"/>
              <a:defRPr sz="1500"/>
            </a:lvl7pPr>
            <a:lvl8pPr indent="-298450" lvl="7" marL="3657600" algn="l">
              <a:lnSpc>
                <a:spcPct val="100000"/>
              </a:lnSpc>
              <a:spcBef>
                <a:spcPts val="500"/>
              </a:spcBef>
              <a:spcAft>
                <a:spcPts val="0"/>
              </a:spcAft>
              <a:buSzPts val="1100"/>
              <a:buFont typeface="Helvetica Neue"/>
              <a:buChar char="»"/>
              <a:defRPr sz="1500"/>
            </a:lvl8pPr>
            <a:lvl9pPr indent="-298450" lvl="8" marL="4114800" algn="l">
              <a:lnSpc>
                <a:spcPct val="100000"/>
              </a:lnSpc>
              <a:spcBef>
                <a:spcPts val="500"/>
              </a:spcBef>
              <a:spcAft>
                <a:spcPts val="0"/>
              </a:spcAft>
              <a:buSzPts val="1100"/>
              <a:buFont typeface="Helvetica Neue"/>
              <a:buChar char="»"/>
              <a:defRPr sz="1500"/>
            </a:lvl9pPr>
          </a:lstStyle>
          <a:p/>
        </p:txBody>
      </p:sp>
      <p:sp>
        <p:nvSpPr>
          <p:cNvPr id="98" name="Google Shape;98;p39"/>
          <p:cNvSpPr txBox="1"/>
          <p:nvPr>
            <p:ph idx="3" type="body"/>
          </p:nvPr>
        </p:nvSpPr>
        <p:spPr>
          <a:xfrm>
            <a:off x="4645027" y="1151335"/>
            <a:ext cx="4041900" cy="479700"/>
          </a:xfrm>
          <a:prstGeom prst="rect">
            <a:avLst/>
          </a:prstGeom>
          <a:noFill/>
          <a:ln>
            <a:noFill/>
          </a:ln>
        </p:spPr>
        <p:txBody>
          <a:bodyPr anchorCtr="0" anchor="b" bIns="41275" lIns="82525" spcFirstLastPara="1" rIns="82525" wrap="square" tIns="41275">
            <a:noAutofit/>
          </a:bodyPr>
          <a:lstStyle>
            <a:lvl1pPr indent="-228600" lvl="0" marL="457200" algn="l">
              <a:lnSpc>
                <a:spcPct val="100000"/>
              </a:lnSpc>
              <a:spcBef>
                <a:spcPts val="800"/>
              </a:spcBef>
              <a:spcAft>
                <a:spcPts val="0"/>
              </a:spcAft>
              <a:buSzPts val="1900"/>
              <a:buNone/>
              <a:defRPr b="1" sz="2100"/>
            </a:lvl1pPr>
            <a:lvl2pPr indent="-228600" lvl="1" marL="914400" algn="l">
              <a:lnSpc>
                <a:spcPct val="100000"/>
              </a:lnSpc>
              <a:spcBef>
                <a:spcPts val="600"/>
              </a:spcBef>
              <a:spcAft>
                <a:spcPts val="0"/>
              </a:spcAft>
              <a:buSzPts val="1500"/>
              <a:buNone/>
              <a:defRPr b="1" sz="1800"/>
            </a:lvl2pPr>
            <a:lvl3pPr indent="-228600" lvl="2" marL="1371600" algn="l">
              <a:lnSpc>
                <a:spcPct val="100000"/>
              </a:lnSpc>
              <a:spcBef>
                <a:spcPts val="600"/>
              </a:spcBef>
              <a:spcAft>
                <a:spcPts val="0"/>
              </a:spcAft>
              <a:buSzPts val="1200"/>
              <a:buNone/>
              <a:defRPr b="1" sz="1600"/>
            </a:lvl3pPr>
            <a:lvl4pPr indent="-228600" lvl="3" marL="1828800" algn="l">
              <a:lnSpc>
                <a:spcPct val="100000"/>
              </a:lnSpc>
              <a:spcBef>
                <a:spcPts val="500"/>
              </a:spcBef>
              <a:spcAft>
                <a:spcPts val="0"/>
              </a:spcAft>
              <a:buSzPts val="1100"/>
              <a:buFont typeface="Helvetica Neue"/>
              <a:buNone/>
              <a:defRPr b="1" sz="1500"/>
            </a:lvl4pPr>
            <a:lvl5pPr indent="-228600" lvl="4" marL="2286000" algn="l">
              <a:lnSpc>
                <a:spcPct val="100000"/>
              </a:lnSpc>
              <a:spcBef>
                <a:spcPts val="500"/>
              </a:spcBef>
              <a:spcAft>
                <a:spcPts val="0"/>
              </a:spcAft>
              <a:buSzPts val="1100"/>
              <a:buFont typeface="Helvetica Neue"/>
              <a:buNone/>
              <a:defRPr b="1" sz="1500"/>
            </a:lvl5pPr>
            <a:lvl6pPr indent="-228600" lvl="5" marL="2743200" algn="l">
              <a:lnSpc>
                <a:spcPct val="100000"/>
              </a:lnSpc>
              <a:spcBef>
                <a:spcPts val="500"/>
              </a:spcBef>
              <a:spcAft>
                <a:spcPts val="0"/>
              </a:spcAft>
              <a:buSzPts val="1100"/>
              <a:buFont typeface="Helvetica Neue"/>
              <a:buNone/>
              <a:defRPr b="1" sz="1500"/>
            </a:lvl6pPr>
            <a:lvl7pPr indent="-228600" lvl="6" marL="3200400" algn="l">
              <a:lnSpc>
                <a:spcPct val="100000"/>
              </a:lnSpc>
              <a:spcBef>
                <a:spcPts val="500"/>
              </a:spcBef>
              <a:spcAft>
                <a:spcPts val="0"/>
              </a:spcAft>
              <a:buSzPts val="1100"/>
              <a:buFont typeface="Helvetica Neue"/>
              <a:buNone/>
              <a:defRPr b="1" sz="1500"/>
            </a:lvl7pPr>
            <a:lvl8pPr indent="-228600" lvl="7" marL="3657600" algn="l">
              <a:lnSpc>
                <a:spcPct val="100000"/>
              </a:lnSpc>
              <a:spcBef>
                <a:spcPts val="500"/>
              </a:spcBef>
              <a:spcAft>
                <a:spcPts val="0"/>
              </a:spcAft>
              <a:buSzPts val="1100"/>
              <a:buFont typeface="Helvetica Neue"/>
              <a:buNone/>
              <a:defRPr b="1" sz="1500"/>
            </a:lvl8pPr>
            <a:lvl9pPr indent="-228600" lvl="8" marL="4114800" algn="l">
              <a:lnSpc>
                <a:spcPct val="100000"/>
              </a:lnSpc>
              <a:spcBef>
                <a:spcPts val="500"/>
              </a:spcBef>
              <a:spcAft>
                <a:spcPts val="0"/>
              </a:spcAft>
              <a:buSzPts val="1100"/>
              <a:buFont typeface="Helvetica Neue"/>
              <a:buNone/>
              <a:defRPr b="1" sz="1500"/>
            </a:lvl9pPr>
          </a:lstStyle>
          <a:p/>
        </p:txBody>
      </p:sp>
      <p:sp>
        <p:nvSpPr>
          <p:cNvPr id="99" name="Google Shape;99;p39"/>
          <p:cNvSpPr txBox="1"/>
          <p:nvPr>
            <p:ph idx="4" type="body"/>
          </p:nvPr>
        </p:nvSpPr>
        <p:spPr>
          <a:xfrm>
            <a:off x="4645027" y="1631156"/>
            <a:ext cx="4041900" cy="2963400"/>
          </a:xfrm>
          <a:prstGeom prst="rect">
            <a:avLst/>
          </a:prstGeom>
          <a:noFill/>
          <a:ln>
            <a:noFill/>
          </a:ln>
        </p:spPr>
        <p:txBody>
          <a:bodyPr anchorCtr="0" anchor="t" bIns="41275" lIns="82525" spcFirstLastPara="1" rIns="82525" wrap="square" tIns="41275">
            <a:noAutofit/>
          </a:bodyPr>
          <a:lstStyle>
            <a:lvl1pPr indent="-349250" lvl="0" marL="457200" algn="l">
              <a:lnSpc>
                <a:spcPct val="100000"/>
              </a:lnSpc>
              <a:spcBef>
                <a:spcPts val="800"/>
              </a:spcBef>
              <a:spcAft>
                <a:spcPts val="0"/>
              </a:spcAft>
              <a:buSzPts val="1900"/>
              <a:buChar char="●"/>
              <a:defRPr sz="2100"/>
            </a:lvl1pPr>
            <a:lvl2pPr indent="-323850" lvl="1" marL="914400" algn="l">
              <a:lnSpc>
                <a:spcPct val="100000"/>
              </a:lnSpc>
              <a:spcBef>
                <a:spcPts val="600"/>
              </a:spcBef>
              <a:spcAft>
                <a:spcPts val="0"/>
              </a:spcAft>
              <a:buSzPts val="1500"/>
              <a:buChar char="●"/>
              <a:defRPr sz="1800"/>
            </a:lvl2pPr>
            <a:lvl3pPr indent="-304800" lvl="2" marL="1371600" algn="l">
              <a:lnSpc>
                <a:spcPct val="100000"/>
              </a:lnSpc>
              <a:spcBef>
                <a:spcPts val="600"/>
              </a:spcBef>
              <a:spcAft>
                <a:spcPts val="0"/>
              </a:spcAft>
              <a:buSzPts val="1200"/>
              <a:buChar char="4"/>
              <a:defRPr sz="1600"/>
            </a:lvl3pPr>
            <a:lvl4pPr indent="-298450" lvl="3" marL="1828800" algn="l">
              <a:lnSpc>
                <a:spcPct val="100000"/>
              </a:lnSpc>
              <a:spcBef>
                <a:spcPts val="500"/>
              </a:spcBef>
              <a:spcAft>
                <a:spcPts val="0"/>
              </a:spcAft>
              <a:buSzPts val="1100"/>
              <a:buFont typeface="Helvetica Neue"/>
              <a:buChar char="–"/>
              <a:defRPr sz="1500"/>
            </a:lvl4pPr>
            <a:lvl5pPr indent="-298450" lvl="4" marL="2286000" algn="l">
              <a:lnSpc>
                <a:spcPct val="100000"/>
              </a:lnSpc>
              <a:spcBef>
                <a:spcPts val="500"/>
              </a:spcBef>
              <a:spcAft>
                <a:spcPts val="0"/>
              </a:spcAft>
              <a:buSzPts val="1100"/>
              <a:buFont typeface="Helvetica Neue"/>
              <a:buChar char="»"/>
              <a:defRPr sz="1500"/>
            </a:lvl5pPr>
            <a:lvl6pPr indent="-298450" lvl="5" marL="2743200" algn="l">
              <a:lnSpc>
                <a:spcPct val="100000"/>
              </a:lnSpc>
              <a:spcBef>
                <a:spcPts val="500"/>
              </a:spcBef>
              <a:spcAft>
                <a:spcPts val="0"/>
              </a:spcAft>
              <a:buSzPts val="1100"/>
              <a:buFont typeface="Helvetica Neue"/>
              <a:buChar char="»"/>
              <a:defRPr sz="1500"/>
            </a:lvl6pPr>
            <a:lvl7pPr indent="-298450" lvl="6" marL="3200400" algn="l">
              <a:lnSpc>
                <a:spcPct val="100000"/>
              </a:lnSpc>
              <a:spcBef>
                <a:spcPts val="500"/>
              </a:spcBef>
              <a:spcAft>
                <a:spcPts val="0"/>
              </a:spcAft>
              <a:buSzPts val="1100"/>
              <a:buFont typeface="Helvetica Neue"/>
              <a:buChar char="»"/>
              <a:defRPr sz="1500"/>
            </a:lvl7pPr>
            <a:lvl8pPr indent="-298450" lvl="7" marL="3657600" algn="l">
              <a:lnSpc>
                <a:spcPct val="100000"/>
              </a:lnSpc>
              <a:spcBef>
                <a:spcPts val="500"/>
              </a:spcBef>
              <a:spcAft>
                <a:spcPts val="0"/>
              </a:spcAft>
              <a:buSzPts val="1100"/>
              <a:buFont typeface="Helvetica Neue"/>
              <a:buChar char="»"/>
              <a:defRPr sz="1500"/>
            </a:lvl8pPr>
            <a:lvl9pPr indent="-298450" lvl="8" marL="4114800" algn="l">
              <a:lnSpc>
                <a:spcPct val="100000"/>
              </a:lnSpc>
              <a:spcBef>
                <a:spcPts val="500"/>
              </a:spcBef>
              <a:spcAft>
                <a:spcPts val="0"/>
              </a:spcAft>
              <a:buSzPts val="1100"/>
              <a:buFont typeface="Helvetica Neue"/>
              <a:buChar char="»"/>
              <a:defRPr sz="1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1"/>
          <p:cNvSpPr txBox="1"/>
          <p:nvPr>
            <p:ph type="title"/>
          </p:nvPr>
        </p:nvSpPr>
        <p:spPr>
          <a:xfrm>
            <a:off x="773313" y="401058"/>
            <a:ext cx="4065900" cy="744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3000">
                <a:solidFill>
                  <a:srgbClr val="363639"/>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832898" y="1666762"/>
            <a:ext cx="7478100" cy="21687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1" i="0" sz="1500">
                <a:solidFill>
                  <a:srgbClr val="363639"/>
                </a:solidFill>
                <a:latin typeface="Arial"/>
                <a:ea typeface="Arial"/>
                <a:cs typeface="Arial"/>
                <a:sym typeface="Arial"/>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
        <p:nvSpPr>
          <p:cNvPr id="16" name="Google Shape;16;p21"/>
          <p:cNvSpPr txBox="1"/>
          <p:nvPr>
            <p:ph idx="11" type="ftr"/>
          </p:nvPr>
        </p:nvSpPr>
        <p:spPr>
          <a:xfrm>
            <a:off x="3503351" y="4461841"/>
            <a:ext cx="2137200" cy="1647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200"/>
              <a:buFont typeface="Arial"/>
              <a:buNone/>
              <a:defRPr b="1" i="0" sz="1200" u="none" cap="none" strike="noStrike">
                <a:solidFill>
                  <a:srgbClr val="363639"/>
                </a:solidFill>
                <a:latin typeface="Arial"/>
                <a:ea typeface="Arial"/>
                <a:cs typeface="Arial"/>
                <a:sym typeface="Arial"/>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17" name="Google Shape;17;p2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18" name="Google Shape;18;p21"/>
          <p:cNvSpPr txBox="1"/>
          <p:nvPr>
            <p:ph idx="12" type="sldNum"/>
          </p:nvPr>
        </p:nvSpPr>
        <p:spPr>
          <a:xfrm>
            <a:off x="7781402" y="4463220"/>
            <a:ext cx="275400" cy="2001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spcAft>
                <a:spcPts val="0"/>
              </a:spcAft>
              <a:buClr>
                <a:srgbClr val="000000"/>
              </a:buClr>
              <a:buSzPts val="1300"/>
              <a:buFont typeface="Arial"/>
              <a:buNone/>
              <a:defRPr b="1" i="0" sz="1300" u="none" cap="none" strike="noStrike">
                <a:solidFill>
                  <a:srgbClr val="363639"/>
                </a:solidFill>
                <a:latin typeface="Arial"/>
                <a:ea typeface="Arial"/>
                <a:cs typeface="Arial"/>
                <a:sym typeface="Arial"/>
              </a:defRPr>
            </a:lvl1pPr>
            <a:lvl2pPr indent="0" lvl="1" marL="25400" marR="0" algn="l">
              <a:lnSpc>
                <a:spcPct val="100000"/>
              </a:lnSpc>
              <a:spcBef>
                <a:spcPts val="0"/>
              </a:spcBef>
              <a:spcAft>
                <a:spcPts val="0"/>
              </a:spcAft>
              <a:buClr>
                <a:srgbClr val="000000"/>
              </a:buClr>
              <a:buSzPts val="1300"/>
              <a:buFont typeface="Arial"/>
              <a:buNone/>
              <a:defRPr b="1" i="0" sz="1300" u="none" cap="none" strike="noStrike">
                <a:solidFill>
                  <a:srgbClr val="363639"/>
                </a:solidFill>
                <a:latin typeface="Arial"/>
                <a:ea typeface="Arial"/>
                <a:cs typeface="Arial"/>
                <a:sym typeface="Arial"/>
              </a:defRPr>
            </a:lvl2pPr>
            <a:lvl3pPr indent="0" lvl="2" marL="25400" marR="0" algn="l">
              <a:lnSpc>
                <a:spcPct val="100000"/>
              </a:lnSpc>
              <a:spcBef>
                <a:spcPts val="0"/>
              </a:spcBef>
              <a:spcAft>
                <a:spcPts val="0"/>
              </a:spcAft>
              <a:buClr>
                <a:srgbClr val="000000"/>
              </a:buClr>
              <a:buSzPts val="1300"/>
              <a:buFont typeface="Arial"/>
              <a:buNone/>
              <a:defRPr b="1" i="0" sz="1300" u="none" cap="none" strike="noStrike">
                <a:solidFill>
                  <a:srgbClr val="363639"/>
                </a:solidFill>
                <a:latin typeface="Arial"/>
                <a:ea typeface="Arial"/>
                <a:cs typeface="Arial"/>
                <a:sym typeface="Arial"/>
              </a:defRPr>
            </a:lvl3pPr>
            <a:lvl4pPr indent="0" lvl="3" marL="25400" marR="0" algn="l">
              <a:lnSpc>
                <a:spcPct val="100000"/>
              </a:lnSpc>
              <a:spcBef>
                <a:spcPts val="0"/>
              </a:spcBef>
              <a:spcAft>
                <a:spcPts val="0"/>
              </a:spcAft>
              <a:buClr>
                <a:srgbClr val="000000"/>
              </a:buClr>
              <a:buSzPts val="1300"/>
              <a:buFont typeface="Arial"/>
              <a:buNone/>
              <a:defRPr b="1" i="0" sz="1300" u="none" cap="none" strike="noStrike">
                <a:solidFill>
                  <a:srgbClr val="363639"/>
                </a:solidFill>
                <a:latin typeface="Arial"/>
                <a:ea typeface="Arial"/>
                <a:cs typeface="Arial"/>
                <a:sym typeface="Arial"/>
              </a:defRPr>
            </a:lvl4pPr>
            <a:lvl5pPr indent="0" lvl="4" marL="25400" marR="0" algn="l">
              <a:lnSpc>
                <a:spcPct val="100000"/>
              </a:lnSpc>
              <a:spcBef>
                <a:spcPts val="0"/>
              </a:spcBef>
              <a:spcAft>
                <a:spcPts val="0"/>
              </a:spcAft>
              <a:buClr>
                <a:srgbClr val="000000"/>
              </a:buClr>
              <a:buSzPts val="1300"/>
              <a:buFont typeface="Arial"/>
              <a:buNone/>
              <a:defRPr b="1" i="0" sz="1300" u="none" cap="none" strike="noStrike">
                <a:solidFill>
                  <a:srgbClr val="363639"/>
                </a:solidFill>
                <a:latin typeface="Arial"/>
                <a:ea typeface="Arial"/>
                <a:cs typeface="Arial"/>
                <a:sym typeface="Arial"/>
              </a:defRPr>
            </a:lvl5pPr>
            <a:lvl6pPr indent="0" lvl="5" marL="25400" marR="0" algn="l">
              <a:lnSpc>
                <a:spcPct val="100000"/>
              </a:lnSpc>
              <a:spcBef>
                <a:spcPts val="0"/>
              </a:spcBef>
              <a:spcAft>
                <a:spcPts val="0"/>
              </a:spcAft>
              <a:buClr>
                <a:srgbClr val="000000"/>
              </a:buClr>
              <a:buSzPts val="1300"/>
              <a:buFont typeface="Arial"/>
              <a:buNone/>
              <a:defRPr b="1" i="0" sz="1300" u="none" cap="none" strike="noStrike">
                <a:solidFill>
                  <a:srgbClr val="363639"/>
                </a:solidFill>
                <a:latin typeface="Arial"/>
                <a:ea typeface="Arial"/>
                <a:cs typeface="Arial"/>
                <a:sym typeface="Arial"/>
              </a:defRPr>
            </a:lvl6pPr>
            <a:lvl7pPr indent="0" lvl="6" marL="25400" marR="0" algn="l">
              <a:lnSpc>
                <a:spcPct val="100000"/>
              </a:lnSpc>
              <a:spcBef>
                <a:spcPts val="0"/>
              </a:spcBef>
              <a:spcAft>
                <a:spcPts val="0"/>
              </a:spcAft>
              <a:buClr>
                <a:srgbClr val="000000"/>
              </a:buClr>
              <a:buSzPts val="1300"/>
              <a:buFont typeface="Arial"/>
              <a:buNone/>
              <a:defRPr b="1" i="0" sz="1300" u="none" cap="none" strike="noStrike">
                <a:solidFill>
                  <a:srgbClr val="363639"/>
                </a:solidFill>
                <a:latin typeface="Arial"/>
                <a:ea typeface="Arial"/>
                <a:cs typeface="Arial"/>
                <a:sym typeface="Arial"/>
              </a:defRPr>
            </a:lvl7pPr>
            <a:lvl8pPr indent="0" lvl="7" marL="25400" marR="0" algn="l">
              <a:lnSpc>
                <a:spcPct val="100000"/>
              </a:lnSpc>
              <a:spcBef>
                <a:spcPts val="0"/>
              </a:spcBef>
              <a:spcAft>
                <a:spcPts val="0"/>
              </a:spcAft>
              <a:buClr>
                <a:srgbClr val="000000"/>
              </a:buClr>
              <a:buSzPts val="1300"/>
              <a:buFont typeface="Arial"/>
              <a:buNone/>
              <a:defRPr b="1" i="0" sz="1300" u="none" cap="none" strike="noStrike">
                <a:solidFill>
                  <a:srgbClr val="363639"/>
                </a:solidFill>
                <a:latin typeface="Arial"/>
                <a:ea typeface="Arial"/>
                <a:cs typeface="Arial"/>
                <a:sym typeface="Arial"/>
              </a:defRPr>
            </a:lvl8pPr>
            <a:lvl9pPr indent="0" lvl="8" marL="25400" marR="0" algn="l">
              <a:lnSpc>
                <a:spcPct val="100000"/>
              </a:lnSpc>
              <a:spcBef>
                <a:spcPts val="0"/>
              </a:spcBef>
              <a:spcAft>
                <a:spcPts val="0"/>
              </a:spcAft>
              <a:buClr>
                <a:srgbClr val="000000"/>
              </a:buClr>
              <a:buSzPts val="1300"/>
              <a:buFont typeface="Arial"/>
              <a:buNone/>
              <a:defRPr b="1" i="0" sz="1300" u="none" cap="none" strike="noStrike">
                <a:solidFill>
                  <a:srgbClr val="363639"/>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
              <a:t>‹#›</a:t>
            </a:fld>
            <a:endParaRPr b="0" sz="1000">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41"/>
          <p:cNvSpPr txBox="1"/>
          <p:nvPr>
            <p:ph type="title"/>
          </p:nvPr>
        </p:nvSpPr>
        <p:spPr>
          <a:xfrm>
            <a:off x="457201" y="204788"/>
            <a:ext cx="3008400" cy="871500"/>
          </a:xfrm>
          <a:prstGeom prst="rect">
            <a:avLst/>
          </a:prstGeom>
          <a:noFill/>
          <a:ln>
            <a:noFill/>
          </a:ln>
        </p:spPr>
        <p:txBody>
          <a:bodyPr anchorCtr="0" anchor="b" bIns="41275" lIns="82525" spcFirstLastPara="1" rIns="82525" wrap="square" tIns="41275">
            <a:noAutofit/>
          </a:bodyPr>
          <a:lstStyle>
            <a:lvl1pPr lvl="0" algn="l">
              <a:lnSpc>
                <a:spcPct val="100000"/>
              </a:lnSpc>
              <a:spcBef>
                <a:spcPts val="0"/>
              </a:spcBef>
              <a:spcAft>
                <a:spcPts val="0"/>
              </a:spcAft>
              <a:buSzPts val="900"/>
              <a:buNone/>
              <a:defRPr b="1" sz="1800"/>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103" name="Google Shape;103;p41"/>
          <p:cNvSpPr txBox="1"/>
          <p:nvPr>
            <p:ph idx="1" type="body"/>
          </p:nvPr>
        </p:nvSpPr>
        <p:spPr>
          <a:xfrm>
            <a:off x="3575050" y="204789"/>
            <a:ext cx="5111700" cy="4389900"/>
          </a:xfrm>
          <a:prstGeom prst="rect">
            <a:avLst/>
          </a:prstGeom>
          <a:noFill/>
          <a:ln>
            <a:noFill/>
          </a:ln>
        </p:spPr>
        <p:txBody>
          <a:bodyPr anchorCtr="0" anchor="t" bIns="41275" lIns="82525" spcFirstLastPara="1" rIns="82525" wrap="square" tIns="41275">
            <a:noAutofit/>
          </a:bodyPr>
          <a:lstStyle>
            <a:lvl1pPr indent="-393700" lvl="0" marL="457200" algn="l">
              <a:lnSpc>
                <a:spcPct val="100000"/>
              </a:lnSpc>
              <a:spcBef>
                <a:spcPts val="1000"/>
              </a:spcBef>
              <a:spcAft>
                <a:spcPts val="0"/>
              </a:spcAft>
              <a:buSzPts val="2600"/>
              <a:buChar char="●"/>
              <a:defRPr sz="2900"/>
            </a:lvl1pPr>
            <a:lvl2pPr indent="-355600" lvl="1" marL="914400" algn="l">
              <a:lnSpc>
                <a:spcPct val="100000"/>
              </a:lnSpc>
              <a:spcBef>
                <a:spcPts val="900"/>
              </a:spcBef>
              <a:spcAft>
                <a:spcPts val="0"/>
              </a:spcAft>
              <a:buSzPts val="2000"/>
              <a:buChar char="●"/>
              <a:defRPr sz="2500"/>
            </a:lvl2pPr>
            <a:lvl3pPr indent="-330200" lvl="2" marL="1371600" algn="l">
              <a:lnSpc>
                <a:spcPct val="100000"/>
              </a:lnSpc>
              <a:spcBef>
                <a:spcPts val="800"/>
              </a:spcBef>
              <a:spcAft>
                <a:spcPts val="0"/>
              </a:spcAft>
              <a:buSzPts val="1600"/>
              <a:buChar char="4"/>
              <a:defRPr sz="2100"/>
            </a:lvl3pPr>
            <a:lvl4pPr indent="-317500" lvl="3" marL="1828800" algn="l">
              <a:lnSpc>
                <a:spcPct val="100000"/>
              </a:lnSpc>
              <a:spcBef>
                <a:spcPts val="600"/>
              </a:spcBef>
              <a:spcAft>
                <a:spcPts val="0"/>
              </a:spcAft>
              <a:buSzPts val="1400"/>
              <a:buFont typeface="Helvetica Neue"/>
              <a:buChar char="–"/>
              <a:defRPr sz="1800"/>
            </a:lvl4pPr>
            <a:lvl5pPr indent="-317500" lvl="4" marL="2286000" algn="l">
              <a:lnSpc>
                <a:spcPct val="100000"/>
              </a:lnSpc>
              <a:spcBef>
                <a:spcPts val="600"/>
              </a:spcBef>
              <a:spcAft>
                <a:spcPts val="0"/>
              </a:spcAft>
              <a:buSzPts val="1400"/>
              <a:buFont typeface="Helvetica Neue"/>
              <a:buChar char="»"/>
              <a:defRPr sz="1800"/>
            </a:lvl5pPr>
            <a:lvl6pPr indent="-317500" lvl="5" marL="2743200" algn="l">
              <a:lnSpc>
                <a:spcPct val="100000"/>
              </a:lnSpc>
              <a:spcBef>
                <a:spcPts val="600"/>
              </a:spcBef>
              <a:spcAft>
                <a:spcPts val="0"/>
              </a:spcAft>
              <a:buSzPts val="1400"/>
              <a:buFont typeface="Helvetica Neue"/>
              <a:buChar char="»"/>
              <a:defRPr sz="1800"/>
            </a:lvl6pPr>
            <a:lvl7pPr indent="-317500" lvl="6" marL="3200400" algn="l">
              <a:lnSpc>
                <a:spcPct val="100000"/>
              </a:lnSpc>
              <a:spcBef>
                <a:spcPts val="600"/>
              </a:spcBef>
              <a:spcAft>
                <a:spcPts val="0"/>
              </a:spcAft>
              <a:buSzPts val="1400"/>
              <a:buFont typeface="Helvetica Neue"/>
              <a:buChar char="»"/>
              <a:defRPr sz="1800"/>
            </a:lvl7pPr>
            <a:lvl8pPr indent="-317500" lvl="7" marL="3657600" algn="l">
              <a:lnSpc>
                <a:spcPct val="100000"/>
              </a:lnSpc>
              <a:spcBef>
                <a:spcPts val="600"/>
              </a:spcBef>
              <a:spcAft>
                <a:spcPts val="0"/>
              </a:spcAft>
              <a:buSzPts val="1400"/>
              <a:buFont typeface="Helvetica Neue"/>
              <a:buChar char="»"/>
              <a:defRPr sz="1800"/>
            </a:lvl8pPr>
            <a:lvl9pPr indent="-317500" lvl="8" marL="4114800" algn="l">
              <a:lnSpc>
                <a:spcPct val="100000"/>
              </a:lnSpc>
              <a:spcBef>
                <a:spcPts val="600"/>
              </a:spcBef>
              <a:spcAft>
                <a:spcPts val="0"/>
              </a:spcAft>
              <a:buSzPts val="1400"/>
              <a:buFont typeface="Helvetica Neue"/>
              <a:buChar char="»"/>
              <a:defRPr sz="1800"/>
            </a:lvl9pPr>
          </a:lstStyle>
          <a:p/>
        </p:txBody>
      </p:sp>
      <p:sp>
        <p:nvSpPr>
          <p:cNvPr id="104" name="Google Shape;104;p41"/>
          <p:cNvSpPr txBox="1"/>
          <p:nvPr>
            <p:ph idx="2" type="body"/>
          </p:nvPr>
        </p:nvSpPr>
        <p:spPr>
          <a:xfrm>
            <a:off x="457201" y="1076326"/>
            <a:ext cx="3008400" cy="3518400"/>
          </a:xfrm>
          <a:prstGeom prst="rect">
            <a:avLst/>
          </a:prstGeom>
          <a:noFill/>
          <a:ln>
            <a:noFill/>
          </a:ln>
        </p:spPr>
        <p:txBody>
          <a:bodyPr anchorCtr="0" anchor="t" bIns="41275" lIns="82525" spcFirstLastPara="1" rIns="82525" wrap="square" tIns="41275">
            <a:noAutofit/>
          </a:bodyPr>
          <a:lstStyle>
            <a:lvl1pPr indent="-228600" lvl="0" marL="457200" algn="l">
              <a:lnSpc>
                <a:spcPct val="100000"/>
              </a:lnSpc>
              <a:spcBef>
                <a:spcPts val="400"/>
              </a:spcBef>
              <a:spcAft>
                <a:spcPts val="0"/>
              </a:spcAft>
              <a:buSzPts val="1100"/>
              <a:buNone/>
              <a:defRPr sz="1300"/>
            </a:lvl1pPr>
            <a:lvl2pPr indent="-228600" lvl="1" marL="914400" algn="l">
              <a:lnSpc>
                <a:spcPct val="100000"/>
              </a:lnSpc>
              <a:spcBef>
                <a:spcPts val="400"/>
              </a:spcBef>
              <a:spcAft>
                <a:spcPts val="0"/>
              </a:spcAft>
              <a:buSzPts val="900"/>
              <a:buNone/>
              <a:defRPr sz="1100"/>
            </a:lvl2pPr>
            <a:lvl3pPr indent="-228600" lvl="2" marL="1371600" algn="l">
              <a:lnSpc>
                <a:spcPct val="100000"/>
              </a:lnSpc>
              <a:spcBef>
                <a:spcPts val="300"/>
              </a:spcBef>
              <a:spcAft>
                <a:spcPts val="0"/>
              </a:spcAft>
              <a:buSzPts val="700"/>
              <a:buNone/>
              <a:defRPr sz="900"/>
            </a:lvl3pPr>
            <a:lvl4pPr indent="-228600" lvl="3" marL="1828800" algn="l">
              <a:lnSpc>
                <a:spcPct val="100000"/>
              </a:lnSpc>
              <a:spcBef>
                <a:spcPts val="300"/>
              </a:spcBef>
              <a:spcAft>
                <a:spcPts val="0"/>
              </a:spcAft>
              <a:buSzPts val="600"/>
              <a:buFont typeface="Helvetica Neue"/>
              <a:buNone/>
              <a:defRPr sz="800"/>
            </a:lvl4pPr>
            <a:lvl5pPr indent="-228600" lvl="4" marL="2286000" algn="l">
              <a:lnSpc>
                <a:spcPct val="100000"/>
              </a:lnSpc>
              <a:spcBef>
                <a:spcPts val="300"/>
              </a:spcBef>
              <a:spcAft>
                <a:spcPts val="0"/>
              </a:spcAft>
              <a:buSzPts val="600"/>
              <a:buFont typeface="Helvetica Neue"/>
              <a:buNone/>
              <a:defRPr sz="800"/>
            </a:lvl5pPr>
            <a:lvl6pPr indent="-228600" lvl="5" marL="2743200" algn="l">
              <a:lnSpc>
                <a:spcPct val="100000"/>
              </a:lnSpc>
              <a:spcBef>
                <a:spcPts val="300"/>
              </a:spcBef>
              <a:spcAft>
                <a:spcPts val="0"/>
              </a:spcAft>
              <a:buSzPts val="600"/>
              <a:buFont typeface="Helvetica Neue"/>
              <a:buNone/>
              <a:defRPr sz="800"/>
            </a:lvl6pPr>
            <a:lvl7pPr indent="-228600" lvl="6" marL="3200400" algn="l">
              <a:lnSpc>
                <a:spcPct val="100000"/>
              </a:lnSpc>
              <a:spcBef>
                <a:spcPts val="300"/>
              </a:spcBef>
              <a:spcAft>
                <a:spcPts val="0"/>
              </a:spcAft>
              <a:buSzPts val="600"/>
              <a:buFont typeface="Helvetica Neue"/>
              <a:buNone/>
              <a:defRPr sz="800"/>
            </a:lvl7pPr>
            <a:lvl8pPr indent="-228600" lvl="7" marL="3657600" algn="l">
              <a:lnSpc>
                <a:spcPct val="100000"/>
              </a:lnSpc>
              <a:spcBef>
                <a:spcPts val="300"/>
              </a:spcBef>
              <a:spcAft>
                <a:spcPts val="0"/>
              </a:spcAft>
              <a:buSzPts val="600"/>
              <a:buFont typeface="Helvetica Neue"/>
              <a:buNone/>
              <a:defRPr sz="800"/>
            </a:lvl8pPr>
            <a:lvl9pPr indent="-228600" lvl="8" marL="4114800" algn="l">
              <a:lnSpc>
                <a:spcPct val="100000"/>
              </a:lnSpc>
              <a:spcBef>
                <a:spcPts val="300"/>
              </a:spcBef>
              <a:spcAft>
                <a:spcPts val="0"/>
              </a:spcAft>
              <a:buSzPts val="600"/>
              <a:buFont typeface="Helvetica Neue"/>
              <a:buNone/>
              <a:defRPr sz="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42"/>
          <p:cNvSpPr txBox="1"/>
          <p:nvPr>
            <p:ph type="title"/>
          </p:nvPr>
        </p:nvSpPr>
        <p:spPr>
          <a:xfrm>
            <a:off x="1792288" y="3600451"/>
            <a:ext cx="5486400" cy="425100"/>
          </a:xfrm>
          <a:prstGeom prst="rect">
            <a:avLst/>
          </a:prstGeom>
          <a:noFill/>
          <a:ln>
            <a:noFill/>
          </a:ln>
        </p:spPr>
        <p:txBody>
          <a:bodyPr anchorCtr="0" anchor="b" bIns="41275" lIns="82525" spcFirstLastPara="1" rIns="82525" wrap="square" tIns="41275">
            <a:noAutofit/>
          </a:bodyPr>
          <a:lstStyle>
            <a:lvl1pPr lvl="0" algn="l">
              <a:lnSpc>
                <a:spcPct val="100000"/>
              </a:lnSpc>
              <a:spcBef>
                <a:spcPts val="0"/>
              </a:spcBef>
              <a:spcAft>
                <a:spcPts val="0"/>
              </a:spcAft>
              <a:buSzPts val="900"/>
              <a:buNone/>
              <a:defRPr b="1" sz="1800"/>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107" name="Google Shape;107;p42"/>
          <p:cNvSpPr/>
          <p:nvPr>
            <p:ph idx="2" type="pic"/>
          </p:nvPr>
        </p:nvSpPr>
        <p:spPr>
          <a:xfrm>
            <a:off x="1792288" y="459581"/>
            <a:ext cx="5486400" cy="3086100"/>
          </a:xfrm>
          <a:prstGeom prst="rect">
            <a:avLst/>
          </a:prstGeom>
          <a:noFill/>
          <a:ln>
            <a:noFill/>
          </a:ln>
        </p:spPr>
      </p:sp>
      <p:sp>
        <p:nvSpPr>
          <p:cNvPr id="108" name="Google Shape;108;p42"/>
          <p:cNvSpPr txBox="1"/>
          <p:nvPr>
            <p:ph idx="1" type="body"/>
          </p:nvPr>
        </p:nvSpPr>
        <p:spPr>
          <a:xfrm>
            <a:off x="1792288" y="4025504"/>
            <a:ext cx="5486400" cy="603600"/>
          </a:xfrm>
          <a:prstGeom prst="rect">
            <a:avLst/>
          </a:prstGeom>
          <a:noFill/>
          <a:ln>
            <a:noFill/>
          </a:ln>
        </p:spPr>
        <p:txBody>
          <a:bodyPr anchorCtr="0" anchor="t" bIns="41275" lIns="82525" spcFirstLastPara="1" rIns="82525" wrap="square" tIns="41275">
            <a:noAutofit/>
          </a:bodyPr>
          <a:lstStyle>
            <a:lvl1pPr indent="-228600" lvl="0" marL="457200" algn="l">
              <a:lnSpc>
                <a:spcPct val="100000"/>
              </a:lnSpc>
              <a:spcBef>
                <a:spcPts val="400"/>
              </a:spcBef>
              <a:spcAft>
                <a:spcPts val="0"/>
              </a:spcAft>
              <a:buSzPts val="1100"/>
              <a:buNone/>
              <a:defRPr sz="1300"/>
            </a:lvl1pPr>
            <a:lvl2pPr indent="-228600" lvl="1" marL="914400" algn="l">
              <a:lnSpc>
                <a:spcPct val="100000"/>
              </a:lnSpc>
              <a:spcBef>
                <a:spcPts val="400"/>
              </a:spcBef>
              <a:spcAft>
                <a:spcPts val="0"/>
              </a:spcAft>
              <a:buSzPts val="900"/>
              <a:buNone/>
              <a:defRPr sz="1100"/>
            </a:lvl2pPr>
            <a:lvl3pPr indent="-228600" lvl="2" marL="1371600" algn="l">
              <a:lnSpc>
                <a:spcPct val="100000"/>
              </a:lnSpc>
              <a:spcBef>
                <a:spcPts val="300"/>
              </a:spcBef>
              <a:spcAft>
                <a:spcPts val="0"/>
              </a:spcAft>
              <a:buSzPts val="700"/>
              <a:buNone/>
              <a:defRPr sz="900"/>
            </a:lvl3pPr>
            <a:lvl4pPr indent="-228600" lvl="3" marL="1828800" algn="l">
              <a:lnSpc>
                <a:spcPct val="100000"/>
              </a:lnSpc>
              <a:spcBef>
                <a:spcPts val="300"/>
              </a:spcBef>
              <a:spcAft>
                <a:spcPts val="0"/>
              </a:spcAft>
              <a:buSzPts val="600"/>
              <a:buFont typeface="Helvetica Neue"/>
              <a:buNone/>
              <a:defRPr sz="800"/>
            </a:lvl4pPr>
            <a:lvl5pPr indent="-228600" lvl="4" marL="2286000" algn="l">
              <a:lnSpc>
                <a:spcPct val="100000"/>
              </a:lnSpc>
              <a:spcBef>
                <a:spcPts val="300"/>
              </a:spcBef>
              <a:spcAft>
                <a:spcPts val="0"/>
              </a:spcAft>
              <a:buSzPts val="600"/>
              <a:buFont typeface="Helvetica Neue"/>
              <a:buNone/>
              <a:defRPr sz="800"/>
            </a:lvl5pPr>
            <a:lvl6pPr indent="-228600" lvl="5" marL="2743200" algn="l">
              <a:lnSpc>
                <a:spcPct val="100000"/>
              </a:lnSpc>
              <a:spcBef>
                <a:spcPts val="300"/>
              </a:spcBef>
              <a:spcAft>
                <a:spcPts val="0"/>
              </a:spcAft>
              <a:buSzPts val="600"/>
              <a:buFont typeface="Helvetica Neue"/>
              <a:buNone/>
              <a:defRPr sz="800"/>
            </a:lvl6pPr>
            <a:lvl7pPr indent="-228600" lvl="6" marL="3200400" algn="l">
              <a:lnSpc>
                <a:spcPct val="100000"/>
              </a:lnSpc>
              <a:spcBef>
                <a:spcPts val="300"/>
              </a:spcBef>
              <a:spcAft>
                <a:spcPts val="0"/>
              </a:spcAft>
              <a:buSzPts val="600"/>
              <a:buFont typeface="Helvetica Neue"/>
              <a:buNone/>
              <a:defRPr sz="800"/>
            </a:lvl7pPr>
            <a:lvl8pPr indent="-228600" lvl="7" marL="3657600" algn="l">
              <a:lnSpc>
                <a:spcPct val="100000"/>
              </a:lnSpc>
              <a:spcBef>
                <a:spcPts val="300"/>
              </a:spcBef>
              <a:spcAft>
                <a:spcPts val="0"/>
              </a:spcAft>
              <a:buSzPts val="600"/>
              <a:buFont typeface="Helvetica Neue"/>
              <a:buNone/>
              <a:defRPr sz="800"/>
            </a:lvl8pPr>
            <a:lvl9pPr indent="-228600" lvl="8" marL="4114800" algn="l">
              <a:lnSpc>
                <a:spcPct val="100000"/>
              </a:lnSpc>
              <a:spcBef>
                <a:spcPts val="300"/>
              </a:spcBef>
              <a:spcAft>
                <a:spcPts val="0"/>
              </a:spcAft>
              <a:buSzPts val="600"/>
              <a:buFont typeface="Helvetica Neue"/>
              <a:buNone/>
              <a:defRPr sz="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43"/>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111" name="Google Shape;111;p43"/>
          <p:cNvSpPr txBox="1"/>
          <p:nvPr>
            <p:ph idx="1" type="body"/>
          </p:nvPr>
        </p:nvSpPr>
        <p:spPr>
          <a:xfrm rot="5400000">
            <a:off x="3222350" y="-1490784"/>
            <a:ext cx="3397800" cy="8229600"/>
          </a:xfrm>
          <a:prstGeom prst="rect">
            <a:avLst/>
          </a:prstGeom>
          <a:noFill/>
          <a:ln>
            <a:noFill/>
          </a:ln>
        </p:spPr>
        <p:txBody>
          <a:bodyPr anchorCtr="0" anchor="t" bIns="41275" lIns="82525" spcFirstLastPara="1" rIns="82525" wrap="square" tIns="41275">
            <a:noAutofit/>
          </a:bodyPr>
          <a:lstStyle>
            <a:lvl1pPr indent="-292100" lvl="0" marL="457200" algn="l">
              <a:lnSpc>
                <a:spcPct val="100000"/>
              </a:lnSpc>
              <a:spcBef>
                <a:spcPts val="400"/>
              </a:spcBef>
              <a:spcAft>
                <a:spcPts val="0"/>
              </a:spcAft>
              <a:buSzPts val="1000"/>
              <a:buChar char="●"/>
              <a:defRPr/>
            </a:lvl1pPr>
            <a:lvl2pPr indent="-285750" lvl="1" marL="914400" algn="l">
              <a:lnSpc>
                <a:spcPct val="100000"/>
              </a:lnSpc>
              <a:spcBef>
                <a:spcPts val="400"/>
              </a:spcBef>
              <a:spcAft>
                <a:spcPts val="0"/>
              </a:spcAft>
              <a:buSzPts val="900"/>
              <a:buChar char="●"/>
              <a:defRPr/>
            </a:lvl2pPr>
            <a:lvl3pPr indent="-285750" lvl="2" marL="1371600" algn="l">
              <a:lnSpc>
                <a:spcPct val="100000"/>
              </a:lnSpc>
              <a:spcBef>
                <a:spcPts val="400"/>
              </a:spcBef>
              <a:spcAft>
                <a:spcPts val="0"/>
              </a:spcAft>
              <a:buSzPts val="900"/>
              <a:buChar char="4"/>
              <a:defRPr/>
            </a:lvl3pPr>
            <a:lvl4pPr indent="-285750" lvl="3" marL="1828800" algn="l">
              <a:lnSpc>
                <a:spcPct val="100000"/>
              </a:lnSpc>
              <a:spcBef>
                <a:spcPts val="400"/>
              </a:spcBef>
              <a:spcAft>
                <a:spcPts val="0"/>
              </a:spcAft>
              <a:buSzPts val="900"/>
              <a:buChar char="–"/>
              <a:defRPr/>
            </a:lvl4pPr>
            <a:lvl5pPr indent="-285750" lvl="4" marL="2286000" algn="l">
              <a:lnSpc>
                <a:spcPct val="100000"/>
              </a:lnSpc>
              <a:spcBef>
                <a:spcPts val="400"/>
              </a:spcBef>
              <a:spcAft>
                <a:spcPts val="0"/>
              </a:spcAft>
              <a:buSzPts val="900"/>
              <a:buChar char="»"/>
              <a:defRPr/>
            </a:lvl5pPr>
            <a:lvl6pPr indent="-285750" lvl="5" marL="2743200" algn="l">
              <a:lnSpc>
                <a:spcPct val="100000"/>
              </a:lnSpc>
              <a:spcBef>
                <a:spcPts val="400"/>
              </a:spcBef>
              <a:spcAft>
                <a:spcPts val="0"/>
              </a:spcAft>
              <a:buSzPts val="900"/>
              <a:buChar char="»"/>
              <a:defRPr/>
            </a:lvl6pPr>
            <a:lvl7pPr indent="-285750" lvl="6" marL="3200400" algn="l">
              <a:lnSpc>
                <a:spcPct val="100000"/>
              </a:lnSpc>
              <a:spcBef>
                <a:spcPts val="400"/>
              </a:spcBef>
              <a:spcAft>
                <a:spcPts val="0"/>
              </a:spcAft>
              <a:buSzPts val="900"/>
              <a:buChar char="»"/>
              <a:defRPr/>
            </a:lvl7pPr>
            <a:lvl8pPr indent="-285750" lvl="7" marL="3657600" algn="l">
              <a:lnSpc>
                <a:spcPct val="100000"/>
              </a:lnSpc>
              <a:spcBef>
                <a:spcPts val="400"/>
              </a:spcBef>
              <a:spcAft>
                <a:spcPts val="0"/>
              </a:spcAft>
              <a:buSzPts val="900"/>
              <a:buChar char="»"/>
              <a:defRPr/>
            </a:lvl8pPr>
            <a:lvl9pPr indent="-285750" lvl="8" marL="4114800" algn="l">
              <a:lnSpc>
                <a:spcPct val="100000"/>
              </a:lnSpc>
              <a:spcBef>
                <a:spcPts val="400"/>
              </a:spcBef>
              <a:spcAft>
                <a:spcPts val="0"/>
              </a:spcAft>
              <a:buSzPts val="9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44"/>
          <p:cNvSpPr txBox="1"/>
          <p:nvPr>
            <p:ph type="title"/>
          </p:nvPr>
        </p:nvSpPr>
        <p:spPr>
          <a:xfrm rot="5400000">
            <a:off x="5906300" y="1193410"/>
            <a:ext cx="4114800" cy="2144700"/>
          </a:xfrm>
          <a:prstGeom prst="rect">
            <a:avLst/>
          </a:prstGeom>
          <a:noFill/>
          <a:ln>
            <a:noFill/>
          </a:ln>
        </p:spPr>
        <p:txBody>
          <a:bodyPr anchorCtr="0" anchor="b" bIns="41275" lIns="82525" spcFirstLastPara="1" rIns="82525" wrap="square" tIns="41275">
            <a:noAutofit/>
          </a:bodyPr>
          <a:lstStyle>
            <a:lvl1pPr lvl="0" algn="ctr">
              <a:lnSpc>
                <a:spcPct val="100000"/>
              </a:lnSpc>
              <a:spcBef>
                <a:spcPts val="0"/>
              </a:spcBef>
              <a:spcAft>
                <a:spcPts val="0"/>
              </a:spcAft>
              <a:buSzPts val="900"/>
              <a:buNone/>
              <a:defRPr/>
            </a:lvl1pPr>
            <a:lvl2pPr lvl="1" algn="ctr">
              <a:lnSpc>
                <a:spcPct val="100000"/>
              </a:lnSpc>
              <a:spcBef>
                <a:spcPts val="0"/>
              </a:spcBef>
              <a:spcAft>
                <a:spcPts val="0"/>
              </a:spcAft>
              <a:buSzPts val="900"/>
              <a:buNone/>
              <a:defRPr/>
            </a:lvl2pPr>
            <a:lvl3pPr lvl="2" algn="ctr">
              <a:lnSpc>
                <a:spcPct val="100000"/>
              </a:lnSpc>
              <a:spcBef>
                <a:spcPts val="0"/>
              </a:spcBef>
              <a:spcAft>
                <a:spcPts val="0"/>
              </a:spcAft>
              <a:buSzPts val="900"/>
              <a:buNone/>
              <a:defRPr/>
            </a:lvl3pPr>
            <a:lvl4pPr lvl="3" algn="ctr">
              <a:lnSpc>
                <a:spcPct val="100000"/>
              </a:lnSpc>
              <a:spcBef>
                <a:spcPts val="0"/>
              </a:spcBef>
              <a:spcAft>
                <a:spcPts val="0"/>
              </a:spcAft>
              <a:buSzPts val="900"/>
              <a:buNone/>
              <a:defRPr/>
            </a:lvl4pPr>
            <a:lvl5pPr lvl="4" algn="ctr">
              <a:lnSpc>
                <a:spcPct val="100000"/>
              </a:lnSpc>
              <a:spcBef>
                <a:spcPts val="0"/>
              </a:spcBef>
              <a:spcAft>
                <a:spcPts val="0"/>
              </a:spcAft>
              <a:buSzPts val="900"/>
              <a:buNone/>
              <a:defRPr/>
            </a:lvl5pPr>
            <a:lvl6pPr lvl="5" algn="ctr">
              <a:lnSpc>
                <a:spcPct val="100000"/>
              </a:lnSpc>
              <a:spcBef>
                <a:spcPts val="0"/>
              </a:spcBef>
              <a:spcAft>
                <a:spcPts val="0"/>
              </a:spcAft>
              <a:buSzPts val="900"/>
              <a:buNone/>
              <a:defRPr/>
            </a:lvl6pPr>
            <a:lvl7pPr lvl="6" algn="ctr">
              <a:lnSpc>
                <a:spcPct val="100000"/>
              </a:lnSpc>
              <a:spcBef>
                <a:spcPts val="0"/>
              </a:spcBef>
              <a:spcAft>
                <a:spcPts val="0"/>
              </a:spcAft>
              <a:buSzPts val="900"/>
              <a:buNone/>
              <a:defRPr/>
            </a:lvl7pPr>
            <a:lvl8pPr lvl="7" algn="ctr">
              <a:lnSpc>
                <a:spcPct val="100000"/>
              </a:lnSpc>
              <a:spcBef>
                <a:spcPts val="0"/>
              </a:spcBef>
              <a:spcAft>
                <a:spcPts val="0"/>
              </a:spcAft>
              <a:buSzPts val="900"/>
              <a:buNone/>
              <a:defRPr/>
            </a:lvl8pPr>
            <a:lvl9pPr lvl="8" algn="ctr">
              <a:lnSpc>
                <a:spcPct val="100000"/>
              </a:lnSpc>
              <a:spcBef>
                <a:spcPts val="0"/>
              </a:spcBef>
              <a:spcAft>
                <a:spcPts val="0"/>
              </a:spcAft>
              <a:buSzPts val="900"/>
              <a:buNone/>
              <a:defRPr/>
            </a:lvl9pPr>
          </a:lstStyle>
          <a:p/>
        </p:txBody>
      </p:sp>
      <p:sp>
        <p:nvSpPr>
          <p:cNvPr id="114" name="Google Shape;114;p44"/>
          <p:cNvSpPr txBox="1"/>
          <p:nvPr>
            <p:ph idx="1" type="body"/>
          </p:nvPr>
        </p:nvSpPr>
        <p:spPr>
          <a:xfrm rot="5400000">
            <a:off x="1540688" y="-875090"/>
            <a:ext cx="4114800" cy="6281700"/>
          </a:xfrm>
          <a:prstGeom prst="rect">
            <a:avLst/>
          </a:prstGeom>
          <a:noFill/>
          <a:ln>
            <a:noFill/>
          </a:ln>
        </p:spPr>
        <p:txBody>
          <a:bodyPr anchorCtr="0" anchor="t" bIns="41275" lIns="82525" spcFirstLastPara="1" rIns="82525" wrap="square" tIns="41275">
            <a:noAutofit/>
          </a:bodyPr>
          <a:lstStyle>
            <a:lvl1pPr indent="-292100" lvl="0" marL="457200" algn="l">
              <a:lnSpc>
                <a:spcPct val="100000"/>
              </a:lnSpc>
              <a:spcBef>
                <a:spcPts val="400"/>
              </a:spcBef>
              <a:spcAft>
                <a:spcPts val="0"/>
              </a:spcAft>
              <a:buSzPts val="1000"/>
              <a:buChar char="●"/>
              <a:defRPr/>
            </a:lvl1pPr>
            <a:lvl2pPr indent="-285750" lvl="1" marL="914400" algn="l">
              <a:lnSpc>
                <a:spcPct val="100000"/>
              </a:lnSpc>
              <a:spcBef>
                <a:spcPts val="400"/>
              </a:spcBef>
              <a:spcAft>
                <a:spcPts val="0"/>
              </a:spcAft>
              <a:buSzPts val="900"/>
              <a:buChar char="●"/>
              <a:defRPr/>
            </a:lvl2pPr>
            <a:lvl3pPr indent="-285750" lvl="2" marL="1371600" algn="l">
              <a:lnSpc>
                <a:spcPct val="100000"/>
              </a:lnSpc>
              <a:spcBef>
                <a:spcPts val="400"/>
              </a:spcBef>
              <a:spcAft>
                <a:spcPts val="0"/>
              </a:spcAft>
              <a:buSzPts val="900"/>
              <a:buChar char="4"/>
              <a:defRPr/>
            </a:lvl3pPr>
            <a:lvl4pPr indent="-285750" lvl="3" marL="1828800" algn="l">
              <a:lnSpc>
                <a:spcPct val="100000"/>
              </a:lnSpc>
              <a:spcBef>
                <a:spcPts val="400"/>
              </a:spcBef>
              <a:spcAft>
                <a:spcPts val="0"/>
              </a:spcAft>
              <a:buSzPts val="900"/>
              <a:buChar char="–"/>
              <a:defRPr/>
            </a:lvl4pPr>
            <a:lvl5pPr indent="-285750" lvl="4" marL="2286000" algn="l">
              <a:lnSpc>
                <a:spcPct val="100000"/>
              </a:lnSpc>
              <a:spcBef>
                <a:spcPts val="400"/>
              </a:spcBef>
              <a:spcAft>
                <a:spcPts val="0"/>
              </a:spcAft>
              <a:buSzPts val="900"/>
              <a:buChar char="»"/>
              <a:defRPr/>
            </a:lvl5pPr>
            <a:lvl6pPr indent="-285750" lvl="5" marL="2743200" algn="l">
              <a:lnSpc>
                <a:spcPct val="100000"/>
              </a:lnSpc>
              <a:spcBef>
                <a:spcPts val="400"/>
              </a:spcBef>
              <a:spcAft>
                <a:spcPts val="0"/>
              </a:spcAft>
              <a:buSzPts val="900"/>
              <a:buChar char="»"/>
              <a:defRPr/>
            </a:lvl6pPr>
            <a:lvl7pPr indent="-285750" lvl="6" marL="3200400" algn="l">
              <a:lnSpc>
                <a:spcPct val="100000"/>
              </a:lnSpc>
              <a:spcBef>
                <a:spcPts val="400"/>
              </a:spcBef>
              <a:spcAft>
                <a:spcPts val="0"/>
              </a:spcAft>
              <a:buSzPts val="900"/>
              <a:buChar char="»"/>
              <a:defRPr/>
            </a:lvl7pPr>
            <a:lvl8pPr indent="-285750" lvl="7" marL="3657600" algn="l">
              <a:lnSpc>
                <a:spcPct val="100000"/>
              </a:lnSpc>
              <a:spcBef>
                <a:spcPts val="400"/>
              </a:spcBef>
              <a:spcAft>
                <a:spcPts val="0"/>
              </a:spcAft>
              <a:buSzPts val="900"/>
              <a:buChar char="»"/>
              <a:defRPr/>
            </a:lvl8pPr>
            <a:lvl9pPr indent="-285750" lvl="8" marL="4114800" algn="l">
              <a:lnSpc>
                <a:spcPct val="100000"/>
              </a:lnSpc>
              <a:spcBef>
                <a:spcPts val="400"/>
              </a:spcBef>
              <a:spcAft>
                <a:spcPts val="0"/>
              </a:spcAft>
              <a:buSzPts val="9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8.jpg"/><Relationship Id="rId2" Type="http://schemas.openxmlformats.org/officeDocument/2006/relationships/image" Target="../media/image1.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pic>
        <p:nvPicPr>
          <p:cNvPr descr="dino_3" id="57" name="Google Shape;57;p22"/>
          <p:cNvPicPr preferRelativeResize="0"/>
          <p:nvPr/>
        </p:nvPicPr>
        <p:blipFill rotWithShape="1">
          <a:blip r:embed="rId1">
            <a:alphaModFix/>
          </a:blip>
          <a:srcRect b="0" l="0" r="0" t="0"/>
          <a:stretch/>
        </p:blipFill>
        <p:spPr>
          <a:xfrm>
            <a:off x="285750" y="0"/>
            <a:ext cx="1195912" cy="681335"/>
          </a:xfrm>
          <a:prstGeom prst="rect">
            <a:avLst/>
          </a:prstGeom>
          <a:noFill/>
          <a:ln>
            <a:noFill/>
          </a:ln>
        </p:spPr>
      </p:pic>
      <p:sp>
        <p:nvSpPr>
          <p:cNvPr id="58" name="Google Shape;58;p22"/>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lvl1pPr lvl="0"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1" i="0" sz="2900" u="none" cap="none" strike="noStrike">
                <a:solidFill>
                  <a:srgbClr val="006699"/>
                </a:solidFill>
                <a:latin typeface="Arial"/>
                <a:ea typeface="Arial"/>
                <a:cs typeface="Arial"/>
                <a:sym typeface="Arial"/>
              </a:defRPr>
            </a:lvl9pPr>
          </a:lstStyle>
          <a:p/>
        </p:txBody>
      </p:sp>
      <p:sp>
        <p:nvSpPr>
          <p:cNvPr id="59" name="Google Shape;59;p22"/>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lvl1pPr indent="-292100" lvl="0" marL="457200" marR="0" rtl="0" algn="l">
              <a:lnSpc>
                <a:spcPct val="100000"/>
              </a:lnSpc>
              <a:spcBef>
                <a:spcPts val="400"/>
              </a:spcBef>
              <a:spcAft>
                <a:spcPts val="0"/>
              </a:spcAft>
              <a:buClr>
                <a:srgbClr val="993300"/>
              </a:buClr>
              <a:buSzPts val="1000"/>
              <a:buFont typeface="Arial"/>
              <a:buChar char="●"/>
              <a:defRPr b="0" i="0" sz="1100" u="none" cap="none" strike="noStrike">
                <a:solidFill>
                  <a:schemeClr val="dk1"/>
                </a:solidFill>
                <a:latin typeface="Helvetica Neue"/>
                <a:ea typeface="Helvetica Neue"/>
                <a:cs typeface="Helvetica Neue"/>
                <a:sym typeface="Helvetica Neue"/>
              </a:defRPr>
            </a:lvl1pPr>
            <a:lvl2pPr indent="-285750" lvl="1" marL="914400" marR="0" rtl="0" algn="l">
              <a:lnSpc>
                <a:spcPct val="100000"/>
              </a:lnSpc>
              <a:spcBef>
                <a:spcPts val="400"/>
              </a:spcBef>
              <a:spcAft>
                <a:spcPts val="0"/>
              </a:spcAft>
              <a:buClr>
                <a:srgbClr val="CC6600"/>
              </a:buClr>
              <a:buSzPts val="900"/>
              <a:buFont typeface="Arial"/>
              <a:buChar char="●"/>
              <a:defRPr b="0" i="0" sz="1100" u="none" cap="none" strike="noStrike">
                <a:solidFill>
                  <a:schemeClr val="dk1"/>
                </a:solidFill>
                <a:latin typeface="Helvetica Neue"/>
                <a:ea typeface="Helvetica Neue"/>
                <a:cs typeface="Helvetica Neue"/>
                <a:sym typeface="Helvetica Neue"/>
              </a:defRPr>
            </a:lvl2pPr>
            <a:lvl3pPr indent="-285750" lvl="2" marL="1371600" marR="0" rtl="0" algn="l">
              <a:lnSpc>
                <a:spcPct val="100000"/>
              </a:lnSpc>
              <a:spcBef>
                <a:spcPts val="400"/>
              </a:spcBef>
              <a:spcAft>
                <a:spcPts val="0"/>
              </a:spcAft>
              <a:buClr>
                <a:srgbClr val="009900"/>
              </a:buClr>
              <a:buSzPts val="900"/>
              <a:buFont typeface="Arimo"/>
              <a:buChar char="4"/>
              <a:defRPr b="0" i="0" sz="1100" u="none" cap="none" strike="noStrike">
                <a:solidFill>
                  <a:schemeClr val="dk1"/>
                </a:solidFill>
                <a:latin typeface="Helvetica Neue"/>
                <a:ea typeface="Helvetica Neue"/>
                <a:cs typeface="Helvetica Neue"/>
                <a:sym typeface="Helvetica Neue"/>
              </a:defRPr>
            </a:lvl3pPr>
            <a:lvl4pPr indent="-285750" lvl="3" marL="1828800" marR="0" rtl="0" algn="l">
              <a:lnSpc>
                <a:spcPct val="100000"/>
              </a:lnSpc>
              <a:spcBef>
                <a:spcPts val="400"/>
              </a:spcBef>
              <a:spcAft>
                <a:spcPts val="0"/>
              </a:spcAft>
              <a:buClr>
                <a:schemeClr val="hlink"/>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4pPr>
            <a:lvl5pPr indent="-285750" lvl="4" marL="22860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5pPr>
            <a:lvl6pPr indent="-285750" lvl="5" marL="27432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6pPr>
            <a:lvl7pPr indent="-285750" lvl="6" marL="32004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7pPr>
            <a:lvl8pPr indent="-285750" lvl="7" marL="36576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8pPr>
            <a:lvl9pPr indent="-285750" lvl="8" marL="4114800" marR="0" rtl="0" algn="l">
              <a:lnSpc>
                <a:spcPct val="100000"/>
              </a:lnSpc>
              <a:spcBef>
                <a:spcPts val="400"/>
              </a:spcBef>
              <a:spcAft>
                <a:spcPts val="0"/>
              </a:spcAft>
              <a:buClr>
                <a:srgbClr val="FF0066"/>
              </a:buClr>
              <a:buSzPts val="900"/>
              <a:buFont typeface="Helvetica Neue"/>
              <a:buChar char="»"/>
              <a:defRPr b="0" i="0" sz="1100" u="none" cap="none" strike="noStrike">
                <a:solidFill>
                  <a:schemeClr val="dk1"/>
                </a:solidFill>
                <a:latin typeface="Helvetica Neue"/>
                <a:ea typeface="Helvetica Neue"/>
                <a:cs typeface="Helvetica Neue"/>
                <a:sym typeface="Helvetica Neue"/>
              </a:defRPr>
            </a:lvl9pPr>
          </a:lstStyle>
          <a:p/>
        </p:txBody>
      </p:sp>
      <p:sp>
        <p:nvSpPr>
          <p:cNvPr id="60" name="Google Shape;60;p22"/>
          <p:cNvSpPr/>
          <p:nvPr/>
        </p:nvSpPr>
        <p:spPr>
          <a:xfrm>
            <a:off x="0" y="0"/>
            <a:ext cx="228600" cy="1714500"/>
          </a:xfrm>
          <a:prstGeom prst="rect">
            <a:avLst/>
          </a:prstGeom>
          <a:solidFill>
            <a:srgbClr val="336699"/>
          </a:solidFill>
          <a:ln>
            <a:noFill/>
          </a:ln>
        </p:spPr>
        <p:txBody>
          <a:bodyPr anchorCtr="0" anchor="ctr" bIns="41275" lIns="82525" spcFirstLastPara="1" rIns="82525" wrap="square" tIns="41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cxnSp>
        <p:nvCxnSpPr>
          <p:cNvPr id="61" name="Google Shape;61;p22"/>
          <p:cNvCxnSpPr/>
          <p:nvPr/>
        </p:nvCxnSpPr>
        <p:spPr>
          <a:xfrm>
            <a:off x="457200" y="645617"/>
            <a:ext cx="8077200" cy="0"/>
          </a:xfrm>
          <a:prstGeom prst="straightConnector1">
            <a:avLst/>
          </a:prstGeom>
          <a:noFill/>
          <a:ln cap="flat" cmpd="sng" w="19050">
            <a:solidFill>
              <a:srgbClr val="336699"/>
            </a:solidFill>
            <a:prstDash val="solid"/>
            <a:round/>
            <a:headEnd len="sm" w="sm" type="none"/>
            <a:tailEnd len="sm" w="sm" type="none"/>
          </a:ln>
        </p:spPr>
      </p:cxnSp>
      <p:sp>
        <p:nvSpPr>
          <p:cNvPr id="62" name="Google Shape;62;p22"/>
          <p:cNvSpPr/>
          <p:nvPr/>
        </p:nvSpPr>
        <p:spPr>
          <a:xfrm>
            <a:off x="0" y="1714500"/>
            <a:ext cx="228600" cy="1714500"/>
          </a:xfrm>
          <a:prstGeom prst="rect">
            <a:avLst/>
          </a:prstGeom>
          <a:solidFill>
            <a:srgbClr val="99CCFF"/>
          </a:solidFill>
          <a:ln>
            <a:noFill/>
          </a:ln>
        </p:spPr>
        <p:txBody>
          <a:bodyPr anchorCtr="0" anchor="ctr" bIns="41275" lIns="82525" spcFirstLastPara="1" rIns="82525" wrap="square" tIns="41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63" name="Google Shape;63;p22"/>
          <p:cNvSpPr/>
          <p:nvPr/>
        </p:nvSpPr>
        <p:spPr>
          <a:xfrm>
            <a:off x="0" y="3429000"/>
            <a:ext cx="228600" cy="1714500"/>
          </a:xfrm>
          <a:prstGeom prst="rect">
            <a:avLst/>
          </a:prstGeom>
          <a:solidFill>
            <a:srgbClr val="336699"/>
          </a:solidFill>
          <a:ln>
            <a:noFill/>
          </a:ln>
        </p:spPr>
        <p:txBody>
          <a:bodyPr anchorCtr="0" anchor="ctr" bIns="41275" lIns="82525" spcFirstLastPara="1" rIns="82525" wrap="square" tIns="41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
        <p:nvSpPr>
          <p:cNvPr id="64" name="Google Shape;64;p22"/>
          <p:cNvSpPr txBox="1"/>
          <p:nvPr/>
        </p:nvSpPr>
        <p:spPr>
          <a:xfrm>
            <a:off x="4269317" y="4960442"/>
            <a:ext cx="421200" cy="222000"/>
          </a:xfrm>
          <a:prstGeom prst="rect">
            <a:avLst/>
          </a:prstGeom>
          <a:noFill/>
          <a:ln>
            <a:noFill/>
          </a:ln>
        </p:spPr>
        <p:txBody>
          <a:bodyPr anchorCtr="0" anchor="t" bIns="41275" lIns="82525" spcFirstLastPara="1" rIns="82525" wrap="square" tIns="41275">
            <a:sp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6699"/>
                </a:solidFill>
                <a:latin typeface="Helvetica Neue"/>
                <a:ea typeface="Helvetica Neue"/>
                <a:cs typeface="Helvetica Neue"/>
                <a:sym typeface="Helvetica Neue"/>
              </a:rPr>
              <a:t>6.</a:t>
            </a:r>
            <a:fld id="{00000000-1234-1234-1234-123412341234}" type="slidenum">
              <a:rPr b="1" i="0" lang="en" sz="900" u="none" cap="none" strike="noStrike">
                <a:solidFill>
                  <a:srgbClr val="006699"/>
                </a:solidFill>
                <a:latin typeface="Helvetica Neue"/>
                <a:ea typeface="Helvetica Neue"/>
                <a:cs typeface="Helvetica Neue"/>
                <a:sym typeface="Helvetica Neue"/>
              </a:rPr>
              <a:t>‹#›</a:t>
            </a:fld>
            <a:endParaRPr b="1" i="0" sz="900" u="none" cap="none" strike="noStrike">
              <a:solidFill>
                <a:srgbClr val="006699"/>
              </a:solidFill>
              <a:latin typeface="Helvetica Neue"/>
              <a:ea typeface="Helvetica Neue"/>
              <a:cs typeface="Helvetica Neue"/>
              <a:sym typeface="Helvetica Neue"/>
            </a:endParaRPr>
          </a:p>
        </p:txBody>
      </p:sp>
      <p:sp>
        <p:nvSpPr>
          <p:cNvPr id="65" name="Google Shape;65;p22"/>
          <p:cNvSpPr txBox="1"/>
          <p:nvPr/>
        </p:nvSpPr>
        <p:spPr>
          <a:xfrm>
            <a:off x="6489700" y="4940796"/>
            <a:ext cx="2713500" cy="222000"/>
          </a:xfrm>
          <a:prstGeom prst="rect">
            <a:avLst/>
          </a:prstGeom>
          <a:noFill/>
          <a:ln>
            <a:noFill/>
          </a:ln>
        </p:spPr>
        <p:txBody>
          <a:bodyPr anchorCtr="0" anchor="t" bIns="41275" lIns="82525" spcFirstLastPara="1" rIns="82525" wrap="square" tIns="41275">
            <a:sp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6699"/>
                </a:solidFill>
                <a:latin typeface="Helvetica Neue"/>
                <a:ea typeface="Helvetica Neue"/>
                <a:cs typeface="Helvetica Neue"/>
                <a:sym typeface="Helvetica Neue"/>
              </a:rPr>
              <a:t>Silberschatz, Galvin and Gagne ©2009</a:t>
            </a:r>
            <a:endParaRPr b="0" i="0" sz="900" u="none" cap="none" strike="noStrike">
              <a:solidFill>
                <a:srgbClr val="000000"/>
              </a:solidFill>
              <a:latin typeface="Arial"/>
              <a:ea typeface="Arial"/>
              <a:cs typeface="Arial"/>
              <a:sym typeface="Arial"/>
            </a:endParaRPr>
          </a:p>
        </p:txBody>
      </p:sp>
      <p:sp>
        <p:nvSpPr>
          <p:cNvPr id="66" name="Google Shape;66;p22"/>
          <p:cNvSpPr txBox="1"/>
          <p:nvPr/>
        </p:nvSpPr>
        <p:spPr>
          <a:xfrm>
            <a:off x="186267" y="4965800"/>
            <a:ext cx="2484900" cy="222000"/>
          </a:xfrm>
          <a:prstGeom prst="rect">
            <a:avLst/>
          </a:prstGeom>
          <a:noFill/>
          <a:ln>
            <a:noFill/>
          </a:ln>
        </p:spPr>
        <p:txBody>
          <a:bodyPr anchorCtr="0" anchor="t" bIns="41275" lIns="82525" spcFirstLastPara="1" rIns="82525" wrap="square" tIns="4127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6699"/>
                </a:solidFill>
                <a:latin typeface="Helvetica Neue"/>
                <a:ea typeface="Helvetica Neue"/>
                <a:cs typeface="Helvetica Neue"/>
                <a:sym typeface="Helvetica Neue"/>
              </a:rPr>
              <a:t>Operating System Concepts – 8</a:t>
            </a:r>
            <a:r>
              <a:rPr b="1" baseline="30000" i="0" lang="en" sz="900" u="none" cap="none" strike="noStrike">
                <a:solidFill>
                  <a:srgbClr val="006699"/>
                </a:solidFill>
                <a:latin typeface="Helvetica Neue"/>
                <a:ea typeface="Helvetica Neue"/>
                <a:cs typeface="Helvetica Neue"/>
                <a:sym typeface="Helvetica Neue"/>
              </a:rPr>
              <a:t>th</a:t>
            </a:r>
            <a:r>
              <a:rPr b="1" i="0" lang="en" sz="900" u="none" cap="none" strike="noStrike">
                <a:solidFill>
                  <a:srgbClr val="006699"/>
                </a:solidFill>
                <a:latin typeface="Helvetica Neue"/>
                <a:ea typeface="Helvetica Neue"/>
                <a:cs typeface="Helvetica Neue"/>
                <a:sym typeface="Helvetica Neue"/>
              </a:rPr>
              <a:t> Edition</a:t>
            </a:r>
            <a:endParaRPr b="0" i="0" sz="900" u="none" cap="none" strike="noStrike">
              <a:solidFill>
                <a:srgbClr val="000000"/>
              </a:solidFill>
              <a:latin typeface="Arial"/>
              <a:ea typeface="Arial"/>
              <a:cs typeface="Arial"/>
              <a:sym typeface="Arial"/>
            </a:endParaRPr>
          </a:p>
        </p:txBody>
      </p:sp>
      <p:pic>
        <p:nvPicPr>
          <p:cNvPr descr="dino_6" id="67" name="Google Shape;67;p22"/>
          <p:cNvPicPr preferRelativeResize="0"/>
          <p:nvPr/>
        </p:nvPicPr>
        <p:blipFill rotWithShape="1">
          <a:blip r:embed="rId2">
            <a:alphaModFix/>
          </a:blip>
          <a:srcRect b="0" l="0" r="0" t="0"/>
          <a:stretch/>
        </p:blipFill>
        <p:spPr>
          <a:xfrm>
            <a:off x="7774517" y="4387156"/>
            <a:ext cx="1283763" cy="5947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0"/>
              </a:spcBef>
              <a:spcAft>
                <a:spcPts val="0"/>
              </a:spcAft>
              <a:buSzPts val="5200"/>
              <a:buNone/>
            </a:pPr>
            <a:r>
              <a:t/>
            </a:r>
            <a:endParaRPr b="1" sz="2400">
              <a:solidFill>
                <a:srgbClr val="273239"/>
              </a:solidFill>
              <a:highlight>
                <a:srgbClr val="FFFFFF"/>
              </a:highlight>
            </a:endParaRPr>
          </a:p>
          <a:p>
            <a:pPr indent="0" lvl="0" marL="0" rtl="0" algn="l">
              <a:lnSpc>
                <a:spcPct val="115000"/>
              </a:lnSpc>
              <a:spcBef>
                <a:spcPts val="0"/>
              </a:spcBef>
              <a:spcAft>
                <a:spcPts val="0"/>
              </a:spcAft>
              <a:buSzPts val="5200"/>
              <a:buNone/>
            </a:pPr>
            <a:r>
              <a:rPr b="1" lang="en" sz="2400">
                <a:solidFill>
                  <a:srgbClr val="273239"/>
                </a:solidFill>
                <a:highlight>
                  <a:srgbClr val="FFFFFF"/>
                </a:highlight>
              </a:rPr>
              <a:t>Classical problems of Synchronization with Semaphore Solution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773313" y="401058"/>
            <a:ext cx="40659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800"/>
              <a:buNone/>
            </a:pPr>
            <a:r>
              <a:rPr lang="en"/>
              <a:t>Solutions</a:t>
            </a:r>
            <a:endParaRPr/>
          </a:p>
        </p:txBody>
      </p:sp>
      <p:sp>
        <p:nvSpPr>
          <p:cNvPr id="177" name="Google Shape;177;p10"/>
          <p:cNvSpPr txBox="1"/>
          <p:nvPr>
            <p:ph idx="1" type="body"/>
          </p:nvPr>
        </p:nvSpPr>
        <p:spPr>
          <a:xfrm>
            <a:off x="832898" y="1666762"/>
            <a:ext cx="7478100" cy="2252700"/>
          </a:xfrm>
          <a:prstGeom prst="rect">
            <a:avLst/>
          </a:prstGeom>
          <a:noFill/>
          <a:ln>
            <a:noFill/>
          </a:ln>
        </p:spPr>
        <p:txBody>
          <a:bodyPr anchorCtr="0" anchor="t" bIns="0" lIns="0" spcFirstLastPara="1" rIns="0" wrap="square" tIns="0">
            <a:spAutoFit/>
          </a:bodyPr>
          <a:lstStyle/>
          <a:p>
            <a:pPr indent="-56514" lvl="0" marL="106679" marR="3326128" rtl="0" algn="l">
              <a:lnSpc>
                <a:spcPct val="185600"/>
              </a:lnSpc>
              <a:spcBef>
                <a:spcPts val="660"/>
              </a:spcBef>
              <a:spcAft>
                <a:spcPts val="0"/>
              </a:spcAft>
              <a:buClr>
                <a:schemeClr val="dk1"/>
              </a:buClr>
              <a:buSzPts val="1800"/>
              <a:buFont typeface="Arial"/>
              <a:buNone/>
            </a:pPr>
            <a:r>
              <a:rPr b="0" lang="en" sz="1600"/>
              <a:t>Several solutions are possible:</a:t>
            </a:r>
            <a:endParaRPr b="0" sz="2000">
              <a:solidFill>
                <a:schemeClr val="dk1"/>
              </a:solidFill>
            </a:endParaRPr>
          </a:p>
          <a:p>
            <a:pPr indent="-343535" lvl="0" marL="393065" rtl="0" algn="l">
              <a:lnSpc>
                <a:spcPct val="100000"/>
              </a:lnSpc>
              <a:spcBef>
                <a:spcPts val="0"/>
              </a:spcBef>
              <a:spcAft>
                <a:spcPts val="0"/>
              </a:spcAft>
              <a:buClr>
                <a:srgbClr val="363639"/>
              </a:buClr>
              <a:buSzPts val="1600"/>
              <a:buChar char="•"/>
            </a:pPr>
            <a:r>
              <a:rPr b="0" lang="en" sz="1600"/>
              <a:t>Allow only 4 philosophers to be hungry at a time.</a:t>
            </a:r>
            <a:endParaRPr b="0" sz="1600">
              <a:solidFill>
                <a:schemeClr val="dk1"/>
              </a:solidFill>
            </a:endParaRPr>
          </a:p>
          <a:p>
            <a:pPr indent="0" lvl="0" marL="0" rtl="0" algn="l">
              <a:lnSpc>
                <a:spcPct val="100000"/>
              </a:lnSpc>
              <a:spcBef>
                <a:spcPts val="20"/>
              </a:spcBef>
              <a:spcAft>
                <a:spcPts val="0"/>
              </a:spcAft>
              <a:buClr>
                <a:srgbClr val="363639"/>
              </a:buClr>
              <a:buSzPts val="2200"/>
              <a:buFont typeface="Arial"/>
              <a:buNone/>
            </a:pPr>
            <a:r>
              <a:t/>
            </a:r>
            <a:endParaRPr b="0" sz="2200">
              <a:solidFill>
                <a:schemeClr val="dk1"/>
              </a:solidFill>
            </a:endParaRPr>
          </a:p>
          <a:p>
            <a:pPr indent="-343535" lvl="0" marL="393700" marR="3446145" rtl="0" algn="just">
              <a:lnSpc>
                <a:spcPct val="108125"/>
              </a:lnSpc>
              <a:spcBef>
                <a:spcPts val="0"/>
              </a:spcBef>
              <a:spcAft>
                <a:spcPts val="0"/>
              </a:spcAft>
              <a:buClr>
                <a:srgbClr val="363639"/>
              </a:buClr>
              <a:buSzPts val="1600"/>
              <a:buChar char="•"/>
            </a:pPr>
            <a:r>
              <a:rPr b="0" lang="en" sz="1600"/>
              <a:t>Allow pickup only if both chopsticks are  available. ( Done in critical section )</a:t>
            </a:r>
            <a:endParaRPr b="0" sz="2150">
              <a:solidFill>
                <a:schemeClr val="dk1"/>
              </a:solidFill>
            </a:endParaRPr>
          </a:p>
          <a:p>
            <a:pPr indent="-343535" lvl="0" marL="393700" marR="3445509" rtl="0" algn="just">
              <a:lnSpc>
                <a:spcPct val="90500"/>
              </a:lnSpc>
              <a:spcBef>
                <a:spcPts val="0"/>
              </a:spcBef>
              <a:spcAft>
                <a:spcPts val="0"/>
              </a:spcAft>
              <a:buClr>
                <a:srgbClr val="363639"/>
              </a:buClr>
              <a:buSzPts val="1600"/>
              <a:buChar char="•"/>
            </a:pPr>
            <a:r>
              <a:rPr b="0" lang="en" sz="1600"/>
              <a:t>Odd # philosopher always picks up left chopstick  1st, even # philosopher always picks up right  chopstick 1</a:t>
            </a:r>
            <a:r>
              <a:rPr b="0" baseline="30000" lang="en" sz="1650"/>
              <a:t>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1"/>
          <p:cNvPicPr preferRelativeResize="0"/>
          <p:nvPr/>
        </p:nvPicPr>
        <p:blipFill rotWithShape="1">
          <a:blip r:embed="rId3">
            <a:alphaModFix/>
          </a:blip>
          <a:srcRect b="13613" l="0" r="0" t="0"/>
          <a:stretch/>
        </p:blipFill>
        <p:spPr>
          <a:xfrm>
            <a:off x="55275" y="0"/>
            <a:ext cx="88536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2"/>
          <p:cNvPicPr preferRelativeResize="0"/>
          <p:nvPr/>
        </p:nvPicPr>
        <p:blipFill rotWithShape="1">
          <a:blip r:embed="rId3">
            <a:alphaModFix/>
          </a:blip>
          <a:srcRect b="11738" l="0" r="0" t="0"/>
          <a:stretch/>
        </p:blipFill>
        <p:spPr>
          <a:xfrm>
            <a:off x="941100" y="764050"/>
            <a:ext cx="7262776" cy="366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3"/>
          <p:cNvPicPr preferRelativeResize="0"/>
          <p:nvPr/>
        </p:nvPicPr>
        <p:blipFill rotWithShape="1">
          <a:blip r:embed="rId3">
            <a:alphaModFix/>
          </a:blip>
          <a:srcRect b="5032" l="0" r="8508" t="0"/>
          <a:stretch/>
        </p:blipFill>
        <p:spPr>
          <a:xfrm>
            <a:off x="752700" y="159025"/>
            <a:ext cx="7949901" cy="4825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1120775" y="208062"/>
            <a:ext cx="7566000" cy="432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SzPts val="900"/>
              <a:buNone/>
            </a:pPr>
            <a:r>
              <a:rPr lang="en"/>
              <a:t>Readers-Writers Problem</a:t>
            </a:r>
            <a:endParaRPr/>
          </a:p>
        </p:txBody>
      </p:sp>
      <p:sp>
        <p:nvSpPr>
          <p:cNvPr id="199" name="Google Shape;199;p14"/>
          <p:cNvSpPr txBox="1"/>
          <p:nvPr>
            <p:ph idx="1" type="body"/>
          </p:nvPr>
        </p:nvSpPr>
        <p:spPr>
          <a:xfrm>
            <a:off x="827617" y="959942"/>
            <a:ext cx="7664400" cy="3569100"/>
          </a:xfrm>
          <a:prstGeom prst="rect">
            <a:avLst/>
          </a:prstGeom>
          <a:noFill/>
          <a:ln>
            <a:noFill/>
          </a:ln>
        </p:spPr>
        <p:txBody>
          <a:bodyPr anchorCtr="0" anchor="t" bIns="41275" lIns="82525" spcFirstLastPara="1" rIns="82525" wrap="square" tIns="41275">
            <a:noAutofit/>
          </a:bodyPr>
          <a:lstStyle/>
          <a:p>
            <a:pPr indent="-304800" lvl="0" marL="304800" rtl="0" algn="l">
              <a:lnSpc>
                <a:spcPct val="100000"/>
              </a:lnSpc>
              <a:spcBef>
                <a:spcPts val="0"/>
              </a:spcBef>
              <a:spcAft>
                <a:spcPts val="0"/>
              </a:spcAft>
              <a:buSzPts val="1000"/>
              <a:buChar char="●"/>
            </a:pPr>
            <a:r>
              <a:rPr lang="en"/>
              <a:t>A data set is shared among a number of concurrent processes</a:t>
            </a:r>
            <a:endParaRPr/>
          </a:p>
          <a:p>
            <a:pPr indent="-260350" lvl="1" marL="673100" rtl="0" algn="l">
              <a:lnSpc>
                <a:spcPct val="100000"/>
              </a:lnSpc>
              <a:spcBef>
                <a:spcPts val="400"/>
              </a:spcBef>
              <a:spcAft>
                <a:spcPts val="0"/>
              </a:spcAft>
              <a:buSzPts val="900"/>
              <a:buChar char="●"/>
            </a:pPr>
            <a:r>
              <a:rPr lang="en"/>
              <a:t>Readers – only read the data set; they do </a:t>
            </a:r>
            <a:r>
              <a:rPr b="1" lang="en"/>
              <a:t>not </a:t>
            </a:r>
            <a:r>
              <a:rPr lang="en"/>
              <a:t>perform any updates</a:t>
            </a:r>
            <a:endParaRPr/>
          </a:p>
          <a:p>
            <a:pPr indent="-260350" lvl="1" marL="673100" rtl="0" algn="l">
              <a:lnSpc>
                <a:spcPct val="100000"/>
              </a:lnSpc>
              <a:spcBef>
                <a:spcPts val="400"/>
              </a:spcBef>
              <a:spcAft>
                <a:spcPts val="0"/>
              </a:spcAft>
              <a:buSzPts val="900"/>
              <a:buChar char="●"/>
            </a:pPr>
            <a:r>
              <a:rPr lang="en"/>
              <a:t>Writers   – can both read and write</a:t>
            </a:r>
            <a:br>
              <a:rPr lang="en"/>
            </a:br>
            <a:endParaRPr/>
          </a:p>
          <a:p>
            <a:pPr indent="-304800" lvl="0" marL="304800" rtl="0" algn="l">
              <a:lnSpc>
                <a:spcPct val="100000"/>
              </a:lnSpc>
              <a:spcBef>
                <a:spcPts val="400"/>
              </a:spcBef>
              <a:spcAft>
                <a:spcPts val="0"/>
              </a:spcAft>
              <a:buSzPts val="1000"/>
              <a:buChar char="●"/>
            </a:pPr>
            <a:r>
              <a:rPr lang="en"/>
              <a:t>Problem – allow multiple readers to read at the same time</a:t>
            </a:r>
            <a:endParaRPr/>
          </a:p>
          <a:p>
            <a:pPr indent="-260350" lvl="1" marL="673100" rtl="0" algn="l">
              <a:lnSpc>
                <a:spcPct val="100000"/>
              </a:lnSpc>
              <a:spcBef>
                <a:spcPts val="400"/>
              </a:spcBef>
              <a:spcAft>
                <a:spcPts val="0"/>
              </a:spcAft>
              <a:buSzPts val="900"/>
              <a:buChar char="●"/>
            </a:pPr>
            <a:r>
              <a:rPr lang="en"/>
              <a:t>Only one single writer can access the shared data at the same time</a:t>
            </a:r>
            <a:endParaRPr/>
          </a:p>
          <a:p>
            <a:pPr indent="-203200" lvl="1" marL="673100" rtl="0" algn="l">
              <a:lnSpc>
                <a:spcPct val="100000"/>
              </a:lnSpc>
              <a:spcBef>
                <a:spcPts val="400"/>
              </a:spcBef>
              <a:spcAft>
                <a:spcPts val="0"/>
              </a:spcAft>
              <a:buSzPts val="900"/>
              <a:buNone/>
            </a:pPr>
            <a:r>
              <a:t/>
            </a:r>
            <a:endParaRPr/>
          </a:p>
          <a:p>
            <a:pPr indent="-304800" lvl="0" marL="304800" rtl="0" algn="l">
              <a:lnSpc>
                <a:spcPct val="100000"/>
              </a:lnSpc>
              <a:spcBef>
                <a:spcPts val="400"/>
              </a:spcBef>
              <a:spcAft>
                <a:spcPts val="0"/>
              </a:spcAft>
              <a:buSzPts val="1000"/>
              <a:buChar char="●"/>
            </a:pPr>
            <a:r>
              <a:rPr lang="en"/>
              <a:t>Several variations of how readers and writers are treated – all involve priorities</a:t>
            </a:r>
            <a:endParaRPr/>
          </a:p>
          <a:p>
            <a:pPr indent="-241300" lvl="0" marL="304800" rtl="0" algn="l">
              <a:lnSpc>
                <a:spcPct val="100000"/>
              </a:lnSpc>
              <a:spcBef>
                <a:spcPts val="400"/>
              </a:spcBef>
              <a:spcAft>
                <a:spcPts val="0"/>
              </a:spcAft>
              <a:buSzPts val="1000"/>
              <a:buNone/>
            </a:pPr>
            <a:r>
              <a:t/>
            </a:r>
            <a:endParaRPr/>
          </a:p>
          <a:p>
            <a:pPr indent="-304800" lvl="0" marL="304800" rtl="0" algn="l">
              <a:lnSpc>
                <a:spcPct val="100000"/>
              </a:lnSpc>
              <a:spcBef>
                <a:spcPts val="400"/>
              </a:spcBef>
              <a:spcAft>
                <a:spcPts val="0"/>
              </a:spcAft>
              <a:buSzPts val="1000"/>
              <a:buChar char="●"/>
            </a:pPr>
            <a:r>
              <a:rPr lang="en"/>
              <a:t>Shared Data</a:t>
            </a:r>
            <a:endParaRPr/>
          </a:p>
          <a:p>
            <a:pPr indent="-260350" lvl="1" marL="673100" rtl="0" algn="l">
              <a:lnSpc>
                <a:spcPct val="100000"/>
              </a:lnSpc>
              <a:spcBef>
                <a:spcPts val="400"/>
              </a:spcBef>
              <a:spcAft>
                <a:spcPts val="0"/>
              </a:spcAft>
              <a:buSzPts val="900"/>
              <a:buChar char="●"/>
            </a:pPr>
            <a:r>
              <a:rPr lang="en"/>
              <a:t>Data set</a:t>
            </a:r>
            <a:endParaRPr/>
          </a:p>
          <a:p>
            <a:pPr indent="-260350" lvl="1" marL="673100" rtl="0" algn="l">
              <a:lnSpc>
                <a:spcPct val="100000"/>
              </a:lnSpc>
              <a:spcBef>
                <a:spcPts val="400"/>
              </a:spcBef>
              <a:spcAft>
                <a:spcPts val="0"/>
              </a:spcAft>
              <a:buSzPts val="900"/>
              <a:buChar char="●"/>
            </a:pPr>
            <a:r>
              <a:rPr lang="en"/>
              <a:t>Semaphore </a:t>
            </a:r>
            <a:r>
              <a:rPr lang="en">
                <a:solidFill>
                  <a:srgbClr val="FF0000"/>
                </a:solidFill>
              </a:rPr>
              <a:t>mutex</a:t>
            </a:r>
            <a:r>
              <a:rPr lang="en"/>
              <a:t> initialized to 1</a:t>
            </a:r>
            <a:endParaRPr/>
          </a:p>
          <a:p>
            <a:pPr indent="-260350" lvl="1" marL="673100" rtl="0" algn="l">
              <a:lnSpc>
                <a:spcPct val="100000"/>
              </a:lnSpc>
              <a:spcBef>
                <a:spcPts val="400"/>
              </a:spcBef>
              <a:spcAft>
                <a:spcPts val="0"/>
              </a:spcAft>
              <a:buSzPts val="900"/>
              <a:buChar char="●"/>
            </a:pPr>
            <a:r>
              <a:rPr lang="en"/>
              <a:t>Semaphore </a:t>
            </a:r>
            <a:r>
              <a:rPr lang="en">
                <a:solidFill>
                  <a:srgbClr val="FF0000"/>
                </a:solidFill>
              </a:rPr>
              <a:t>wrt</a:t>
            </a:r>
            <a:r>
              <a:rPr lang="en"/>
              <a:t> initialized to 1</a:t>
            </a:r>
            <a:endParaRPr/>
          </a:p>
          <a:p>
            <a:pPr indent="-260350" lvl="1" marL="673100" rtl="0" algn="l">
              <a:lnSpc>
                <a:spcPct val="100000"/>
              </a:lnSpc>
              <a:spcBef>
                <a:spcPts val="400"/>
              </a:spcBef>
              <a:spcAft>
                <a:spcPts val="0"/>
              </a:spcAft>
              <a:buSzPts val="900"/>
              <a:buChar char="●"/>
            </a:pPr>
            <a:r>
              <a:rPr lang="en"/>
              <a:t>Integer </a:t>
            </a:r>
            <a:r>
              <a:rPr lang="en">
                <a:solidFill>
                  <a:srgbClr val="FF0000"/>
                </a:solidFill>
              </a:rPr>
              <a:t>readcount</a:t>
            </a:r>
            <a:r>
              <a:rPr lang="en"/>
              <a:t> initialized to 0</a:t>
            </a:r>
            <a:endParaRPr/>
          </a:p>
          <a:p>
            <a:pPr indent="-203200" lvl="1" marL="673100" rtl="0" algn="l">
              <a:lnSpc>
                <a:spcPct val="100000"/>
              </a:lnSpc>
              <a:spcBef>
                <a:spcPts val="400"/>
              </a:spcBef>
              <a:spcAft>
                <a:spcPts val="0"/>
              </a:spcAft>
              <a:buSzPts val="9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Clr>
                <a:schemeClr val="dk1"/>
              </a:buClr>
              <a:buSzPts val="900"/>
              <a:buFont typeface="Arial"/>
              <a:buNone/>
            </a:pPr>
            <a:r>
              <a:rPr lang="en"/>
              <a:t>Readers-Writers Problem</a:t>
            </a:r>
            <a:endParaRPr/>
          </a:p>
          <a:p>
            <a:pPr indent="0" lvl="0" marL="0" rtl="0" algn="ctr">
              <a:lnSpc>
                <a:spcPct val="100000"/>
              </a:lnSpc>
              <a:spcBef>
                <a:spcPts val="0"/>
              </a:spcBef>
              <a:spcAft>
                <a:spcPts val="0"/>
              </a:spcAft>
              <a:buSzPts val="900"/>
              <a:buNone/>
            </a:pPr>
            <a:r>
              <a:t/>
            </a:r>
            <a:endParaRPr/>
          </a:p>
        </p:txBody>
      </p:sp>
      <p:sp>
        <p:nvSpPr>
          <p:cNvPr id="205" name="Google Shape;205;p15"/>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73239"/>
                </a:solidFill>
                <a:highlight>
                  <a:srgbClr val="FFFFFF"/>
                </a:highlight>
                <a:latin typeface="Arial"/>
                <a:ea typeface="Arial"/>
                <a:cs typeface="Arial"/>
                <a:sym typeface="Arial"/>
              </a:rPr>
              <a:t>Problem parameters:</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800"/>
              </a:spcBef>
              <a:spcAft>
                <a:spcPts val="0"/>
              </a:spcAft>
              <a:buClr>
                <a:srgbClr val="273239"/>
              </a:buClr>
              <a:buSzPts val="1300"/>
              <a:buChar char="●"/>
            </a:pPr>
            <a:r>
              <a:rPr lang="en" sz="1300">
                <a:solidFill>
                  <a:srgbClr val="273239"/>
                </a:solidFill>
                <a:highlight>
                  <a:srgbClr val="FFFFFF"/>
                </a:highlight>
                <a:latin typeface="Arial"/>
                <a:ea typeface="Arial"/>
                <a:cs typeface="Arial"/>
                <a:sym typeface="Arial"/>
              </a:rPr>
              <a:t>One set of data is shared among a number of processes</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latin typeface="Arial"/>
                <a:ea typeface="Arial"/>
                <a:cs typeface="Arial"/>
                <a:sym typeface="Arial"/>
              </a:rPr>
              <a:t>Once a writer is ready, it performs its write. Only one writer may write at a time</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latin typeface="Arial"/>
                <a:ea typeface="Arial"/>
                <a:cs typeface="Arial"/>
                <a:sym typeface="Arial"/>
              </a:rPr>
              <a:t>If a process is writing, no other process can read it</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latin typeface="Arial"/>
                <a:ea typeface="Arial"/>
                <a:cs typeface="Arial"/>
                <a:sym typeface="Arial"/>
              </a:rPr>
              <a:t>If at least one reader is reading, no other process can write</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latin typeface="Arial"/>
                <a:ea typeface="Arial"/>
                <a:cs typeface="Arial"/>
                <a:sym typeface="Arial"/>
              </a:rPr>
              <a:t>Readers may not write and only read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457200" y="208062"/>
            <a:ext cx="8229600" cy="432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SzPts val="900"/>
              <a:buNone/>
            </a:pPr>
            <a:r>
              <a:rPr lang="en" sz="1300">
                <a:solidFill>
                  <a:srgbClr val="273239"/>
                </a:solidFill>
                <a:highlight>
                  <a:srgbClr val="FFFFFF"/>
                </a:highlight>
              </a:rPr>
              <a:t>Solution when Reader has the Priority over Writer</a:t>
            </a:r>
            <a:endParaRPr/>
          </a:p>
        </p:txBody>
      </p:sp>
      <p:sp>
        <p:nvSpPr>
          <p:cNvPr id="211" name="Google Shape;211;p16"/>
          <p:cNvSpPr txBox="1"/>
          <p:nvPr>
            <p:ph idx="1" type="body"/>
          </p:nvPr>
        </p:nvSpPr>
        <p:spPr>
          <a:xfrm>
            <a:off x="806450" y="925116"/>
            <a:ext cx="8229600" cy="3397800"/>
          </a:xfrm>
          <a:prstGeom prst="rect">
            <a:avLst/>
          </a:prstGeom>
          <a:noFill/>
          <a:ln>
            <a:noFill/>
          </a:ln>
        </p:spPr>
        <p:txBody>
          <a:bodyPr anchorCtr="0" anchor="t" bIns="41275" lIns="82525" spcFirstLastPara="1" rIns="82525" wrap="square" tIns="4127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73239"/>
                </a:solidFill>
                <a:highlight>
                  <a:srgbClr val="FFFFFF"/>
                </a:highlight>
                <a:latin typeface="Arial"/>
                <a:ea typeface="Arial"/>
                <a:cs typeface="Arial"/>
                <a:sym typeface="Arial"/>
              </a:rPr>
              <a:t>Here priority means, no reader should wait if the share is currently opened for reading.</a:t>
            </a:r>
            <a:endParaRPr sz="13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 sz="1300">
                <a:solidFill>
                  <a:srgbClr val="273239"/>
                </a:solidFill>
                <a:highlight>
                  <a:srgbClr val="FFFFFF"/>
                </a:highlight>
                <a:latin typeface="Arial"/>
                <a:ea typeface="Arial"/>
                <a:cs typeface="Arial"/>
                <a:sym typeface="Arial"/>
              </a:rPr>
              <a:t>Three variables are used: </a:t>
            </a:r>
            <a:r>
              <a:rPr b="1" lang="en" sz="1300">
                <a:solidFill>
                  <a:srgbClr val="273239"/>
                </a:solidFill>
                <a:highlight>
                  <a:srgbClr val="FFFFFF"/>
                </a:highlight>
                <a:latin typeface="Arial"/>
                <a:ea typeface="Arial"/>
                <a:cs typeface="Arial"/>
                <a:sym typeface="Arial"/>
              </a:rPr>
              <a:t>mutex, wrt, readcnt</a:t>
            </a:r>
            <a:r>
              <a:rPr lang="en" sz="1300">
                <a:solidFill>
                  <a:srgbClr val="273239"/>
                </a:solidFill>
                <a:highlight>
                  <a:srgbClr val="FFFFFF"/>
                </a:highlight>
                <a:latin typeface="Arial"/>
                <a:ea typeface="Arial"/>
                <a:cs typeface="Arial"/>
                <a:sym typeface="Arial"/>
              </a:rPr>
              <a:t> to implement solution</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800"/>
              </a:spcBef>
              <a:spcAft>
                <a:spcPts val="0"/>
              </a:spcAft>
              <a:buClr>
                <a:srgbClr val="273239"/>
              </a:buClr>
              <a:buSzPts val="1300"/>
              <a:buAutoNum type="arabicPeriod"/>
            </a:pPr>
            <a:r>
              <a:rPr b="1" lang="en" sz="1300">
                <a:solidFill>
                  <a:srgbClr val="273239"/>
                </a:solidFill>
                <a:highlight>
                  <a:srgbClr val="FFFFFF"/>
                </a:highlight>
                <a:latin typeface="Arial"/>
                <a:ea typeface="Arial"/>
                <a:cs typeface="Arial"/>
                <a:sym typeface="Arial"/>
              </a:rPr>
              <a:t>semaphore</a:t>
            </a:r>
            <a:r>
              <a:rPr lang="en" sz="1300">
                <a:solidFill>
                  <a:srgbClr val="273239"/>
                </a:solidFill>
                <a:highlight>
                  <a:srgbClr val="FFFFFF"/>
                </a:highlight>
                <a:latin typeface="Arial"/>
                <a:ea typeface="Arial"/>
                <a:cs typeface="Arial"/>
                <a:sym typeface="Arial"/>
              </a:rPr>
              <a:t> mutex, wrt; // semaphore </a:t>
            </a:r>
            <a:r>
              <a:rPr b="1" lang="en" sz="1300">
                <a:solidFill>
                  <a:srgbClr val="273239"/>
                </a:solidFill>
                <a:highlight>
                  <a:srgbClr val="FFFFFF"/>
                </a:highlight>
                <a:latin typeface="Arial"/>
                <a:ea typeface="Arial"/>
                <a:cs typeface="Arial"/>
                <a:sym typeface="Arial"/>
              </a:rPr>
              <a:t>mutex</a:t>
            </a:r>
            <a:r>
              <a:rPr lang="en" sz="1300">
                <a:solidFill>
                  <a:srgbClr val="273239"/>
                </a:solidFill>
                <a:highlight>
                  <a:srgbClr val="FFFFFF"/>
                </a:highlight>
                <a:latin typeface="Arial"/>
                <a:ea typeface="Arial"/>
                <a:cs typeface="Arial"/>
                <a:sym typeface="Arial"/>
              </a:rPr>
              <a:t> is used to ensure mutual exclusion when </a:t>
            </a:r>
            <a:r>
              <a:rPr b="1" lang="en" sz="1300">
                <a:solidFill>
                  <a:srgbClr val="273239"/>
                </a:solidFill>
                <a:highlight>
                  <a:srgbClr val="FFFFFF"/>
                </a:highlight>
                <a:latin typeface="Arial"/>
                <a:ea typeface="Arial"/>
                <a:cs typeface="Arial"/>
                <a:sym typeface="Arial"/>
              </a:rPr>
              <a:t>readcnt</a:t>
            </a:r>
            <a:r>
              <a:rPr lang="en" sz="1300">
                <a:solidFill>
                  <a:srgbClr val="273239"/>
                </a:solidFill>
                <a:highlight>
                  <a:srgbClr val="FFFFFF"/>
                </a:highlight>
                <a:latin typeface="Arial"/>
                <a:ea typeface="Arial"/>
                <a:cs typeface="Arial"/>
                <a:sym typeface="Arial"/>
              </a:rPr>
              <a:t> is updated i.e. when any reader enters or exit from the critical section and semaphore </a:t>
            </a:r>
            <a:r>
              <a:rPr b="1" lang="en" sz="1300">
                <a:solidFill>
                  <a:srgbClr val="273239"/>
                </a:solidFill>
                <a:highlight>
                  <a:srgbClr val="FFFFFF"/>
                </a:highlight>
                <a:latin typeface="Arial"/>
                <a:ea typeface="Arial"/>
                <a:cs typeface="Arial"/>
                <a:sym typeface="Arial"/>
              </a:rPr>
              <a:t>wrt</a:t>
            </a:r>
            <a:r>
              <a:rPr lang="en" sz="1300">
                <a:solidFill>
                  <a:srgbClr val="273239"/>
                </a:solidFill>
                <a:highlight>
                  <a:srgbClr val="FFFFFF"/>
                </a:highlight>
                <a:latin typeface="Arial"/>
                <a:ea typeface="Arial"/>
                <a:cs typeface="Arial"/>
                <a:sym typeface="Arial"/>
              </a:rPr>
              <a:t> is used by both readers and writers</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AutoNum type="arabicPeriod"/>
            </a:pPr>
            <a:r>
              <a:rPr b="1" lang="en" sz="1300">
                <a:solidFill>
                  <a:srgbClr val="273239"/>
                </a:solidFill>
                <a:highlight>
                  <a:srgbClr val="FFFFFF"/>
                </a:highlight>
                <a:latin typeface="Arial"/>
                <a:ea typeface="Arial"/>
                <a:cs typeface="Arial"/>
                <a:sym typeface="Arial"/>
              </a:rPr>
              <a:t>int</a:t>
            </a:r>
            <a:r>
              <a:rPr lang="en" sz="1300">
                <a:solidFill>
                  <a:srgbClr val="273239"/>
                </a:solidFill>
                <a:highlight>
                  <a:srgbClr val="FFFFFF"/>
                </a:highlight>
                <a:latin typeface="Arial"/>
                <a:ea typeface="Arial"/>
                <a:cs typeface="Arial"/>
                <a:sym typeface="Arial"/>
              </a:rPr>
              <a:t> readcnt;  //    </a:t>
            </a:r>
            <a:r>
              <a:rPr b="1" lang="en" sz="1300">
                <a:solidFill>
                  <a:srgbClr val="273239"/>
                </a:solidFill>
                <a:highlight>
                  <a:srgbClr val="FFFFFF"/>
                </a:highlight>
                <a:latin typeface="Arial"/>
                <a:ea typeface="Arial"/>
                <a:cs typeface="Arial"/>
                <a:sym typeface="Arial"/>
              </a:rPr>
              <a:t>readcnt</a:t>
            </a:r>
            <a:r>
              <a:rPr lang="en" sz="1300">
                <a:solidFill>
                  <a:srgbClr val="273239"/>
                </a:solidFill>
                <a:highlight>
                  <a:srgbClr val="FFFFFF"/>
                </a:highlight>
                <a:latin typeface="Arial"/>
                <a:ea typeface="Arial"/>
                <a:cs typeface="Arial"/>
                <a:sym typeface="Arial"/>
              </a:rPr>
              <a:t> tells the number of processes performing read in the critical section, initially 0</a:t>
            </a:r>
            <a:endParaRPr sz="1300">
              <a:solidFill>
                <a:srgbClr val="273239"/>
              </a:solidFill>
              <a:highlight>
                <a:srgbClr val="FFFFFF"/>
              </a:highlight>
              <a:latin typeface="Arial"/>
              <a:ea typeface="Arial"/>
              <a:cs typeface="Arial"/>
              <a:sym typeface="Arial"/>
            </a:endParaRPr>
          </a:p>
          <a:p>
            <a:pPr indent="0" lvl="0" marL="0" rtl="0" algn="l">
              <a:lnSpc>
                <a:spcPct val="100000"/>
              </a:lnSpc>
              <a:spcBef>
                <a:spcPts val="3600"/>
              </a:spcBef>
              <a:spcAft>
                <a:spcPts val="0"/>
              </a:spcAft>
              <a:buSzPts val="1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1025525" y="208062"/>
            <a:ext cx="7661100" cy="432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SzPts val="900"/>
              <a:buNone/>
            </a:pPr>
            <a:r>
              <a:rPr lang="en"/>
              <a:t>Readers-Writers Problem (Cont.)</a:t>
            </a:r>
            <a:endParaRPr/>
          </a:p>
        </p:txBody>
      </p:sp>
      <p:sp>
        <p:nvSpPr>
          <p:cNvPr id="218" name="Google Shape;218;p17"/>
          <p:cNvSpPr txBox="1"/>
          <p:nvPr>
            <p:ph idx="1" type="body"/>
          </p:nvPr>
        </p:nvSpPr>
        <p:spPr>
          <a:xfrm>
            <a:off x="827617" y="959942"/>
            <a:ext cx="7848600" cy="3657600"/>
          </a:xfrm>
          <a:prstGeom prst="rect">
            <a:avLst/>
          </a:prstGeom>
          <a:noFill/>
          <a:ln>
            <a:noFill/>
          </a:ln>
        </p:spPr>
        <p:txBody>
          <a:bodyPr anchorCtr="0" anchor="t" bIns="41275" lIns="82525" spcFirstLastPara="1" rIns="82525" wrap="square" tIns="41275">
            <a:noAutofit/>
          </a:bodyPr>
          <a:lstStyle/>
          <a:p>
            <a:pPr indent="-304800" lvl="0" marL="304800" rtl="0" algn="l">
              <a:lnSpc>
                <a:spcPct val="100000"/>
              </a:lnSpc>
              <a:spcBef>
                <a:spcPts val="0"/>
              </a:spcBef>
              <a:spcAft>
                <a:spcPts val="0"/>
              </a:spcAft>
              <a:buSzPts val="1000"/>
              <a:buChar char="●"/>
            </a:pPr>
            <a:r>
              <a:rPr lang="en"/>
              <a:t>The structure of a writer process</a:t>
            </a:r>
            <a:endParaRPr/>
          </a:p>
          <a:p>
            <a:pPr indent="-304800" lvl="0" marL="304800" rtl="0" algn="l">
              <a:lnSpc>
                <a:spcPct val="100000"/>
              </a:lnSpc>
              <a:spcBef>
                <a:spcPts val="400"/>
              </a:spcBef>
              <a:spcAft>
                <a:spcPts val="0"/>
              </a:spcAft>
              <a:buSzPts val="1000"/>
              <a:buFont typeface="Arial"/>
              <a:buNone/>
            </a:pPr>
            <a:r>
              <a:rPr lang="en">
                <a:solidFill>
                  <a:srgbClr val="0000FF"/>
                </a:solidFill>
              </a:rPr>
              <a:t>        </a:t>
            </a:r>
            <a:endParaRPr/>
          </a:p>
          <a:p>
            <a:pPr indent="-304800" lvl="0" marL="304800" rtl="0" algn="l">
              <a:lnSpc>
                <a:spcPct val="100000"/>
              </a:lnSpc>
              <a:spcBef>
                <a:spcPts val="500"/>
              </a:spcBef>
              <a:spcAft>
                <a:spcPts val="0"/>
              </a:spcAft>
              <a:buSzPts val="1400"/>
              <a:buFont typeface="Arial"/>
              <a:buNone/>
            </a:pPr>
            <a:r>
              <a:rPr lang="en" sz="1500">
                <a:solidFill>
                  <a:srgbClr val="0000FF"/>
                </a:solidFill>
              </a:rPr>
              <a:t>             </a:t>
            </a:r>
            <a:r>
              <a:rPr lang="en" sz="1500">
                <a:solidFill>
                  <a:srgbClr val="FF0000"/>
                </a:solidFill>
              </a:rPr>
              <a:t> do {</a:t>
            </a:r>
            <a:endParaRPr>
              <a:solidFill>
                <a:srgbClr val="FF0000"/>
              </a:solidFill>
            </a:endParaRPr>
          </a:p>
          <a:p>
            <a:pPr indent="-304800" lvl="0" marL="304800" rtl="0" algn="l">
              <a:lnSpc>
                <a:spcPct val="100000"/>
              </a:lnSpc>
              <a:spcBef>
                <a:spcPts val="500"/>
              </a:spcBef>
              <a:spcAft>
                <a:spcPts val="0"/>
              </a:spcAft>
              <a:buSzPts val="1400"/>
              <a:buFont typeface="Arial"/>
              <a:buNone/>
            </a:pPr>
            <a:r>
              <a:rPr lang="en" sz="1500">
                <a:solidFill>
                  <a:srgbClr val="FF0000"/>
                </a:solidFill>
              </a:rPr>
              <a:t>                        wait (wrt) ;</a:t>
            </a:r>
            <a:endParaRPr>
              <a:solidFill>
                <a:srgbClr val="FF0000"/>
              </a:solidFill>
            </a:endParaRPr>
          </a:p>
          <a:p>
            <a:pPr indent="-304800" lvl="0" marL="304800" rtl="0" algn="l">
              <a:lnSpc>
                <a:spcPct val="100000"/>
              </a:lnSpc>
              <a:spcBef>
                <a:spcPts val="500"/>
              </a:spcBef>
              <a:spcAft>
                <a:spcPts val="0"/>
              </a:spcAft>
              <a:buSzPts val="1400"/>
              <a:buFont typeface="Arial"/>
              <a:buNone/>
            </a:pPr>
            <a:r>
              <a:rPr lang="en" sz="1500">
                <a:solidFill>
                  <a:srgbClr val="FF0000"/>
                </a:solidFill>
              </a:rPr>
              <a:t>                </a:t>
            </a:r>
            <a:endParaRPr>
              <a:solidFill>
                <a:srgbClr val="FF0000"/>
              </a:solidFill>
            </a:endParaRPr>
          </a:p>
          <a:p>
            <a:pPr indent="-304800" lvl="0" marL="304800" rtl="0" algn="l">
              <a:lnSpc>
                <a:spcPct val="100000"/>
              </a:lnSpc>
              <a:spcBef>
                <a:spcPts val="500"/>
              </a:spcBef>
              <a:spcAft>
                <a:spcPts val="0"/>
              </a:spcAft>
              <a:buSzPts val="1400"/>
              <a:buFont typeface="Arial"/>
              <a:buNone/>
            </a:pPr>
            <a:r>
              <a:rPr lang="en" sz="1500">
                <a:solidFill>
                  <a:srgbClr val="FF0000"/>
                </a:solidFill>
              </a:rPr>
              <a:t>                             //    writing is performed</a:t>
            </a:r>
            <a:endParaRPr>
              <a:solidFill>
                <a:srgbClr val="FF0000"/>
              </a:solidFill>
            </a:endParaRPr>
          </a:p>
          <a:p>
            <a:pPr indent="-304800" lvl="0" marL="304800" rtl="0" algn="l">
              <a:lnSpc>
                <a:spcPct val="100000"/>
              </a:lnSpc>
              <a:spcBef>
                <a:spcPts val="500"/>
              </a:spcBef>
              <a:spcAft>
                <a:spcPts val="0"/>
              </a:spcAft>
              <a:buSzPts val="1400"/>
              <a:buFont typeface="Arial"/>
              <a:buNone/>
            </a:pPr>
            <a:r>
              <a:t/>
            </a:r>
            <a:endParaRPr sz="1500">
              <a:solidFill>
                <a:srgbClr val="FF0000"/>
              </a:solidFill>
            </a:endParaRPr>
          </a:p>
          <a:p>
            <a:pPr indent="-304800" lvl="0" marL="304800" rtl="0" algn="l">
              <a:lnSpc>
                <a:spcPct val="100000"/>
              </a:lnSpc>
              <a:spcBef>
                <a:spcPts val="500"/>
              </a:spcBef>
              <a:spcAft>
                <a:spcPts val="0"/>
              </a:spcAft>
              <a:buSzPts val="1400"/>
              <a:buFont typeface="Arial"/>
              <a:buNone/>
            </a:pPr>
            <a:r>
              <a:rPr lang="en" sz="1500">
                <a:solidFill>
                  <a:srgbClr val="FF0000"/>
                </a:solidFill>
              </a:rPr>
              <a:t>                        signal (wrt) ;</a:t>
            </a:r>
            <a:endParaRPr>
              <a:solidFill>
                <a:srgbClr val="FF0000"/>
              </a:solidFill>
            </a:endParaRPr>
          </a:p>
          <a:p>
            <a:pPr indent="-304800" lvl="0" marL="304800" rtl="0" algn="l">
              <a:lnSpc>
                <a:spcPct val="100000"/>
              </a:lnSpc>
              <a:spcBef>
                <a:spcPts val="500"/>
              </a:spcBef>
              <a:spcAft>
                <a:spcPts val="0"/>
              </a:spcAft>
              <a:buSzPts val="1400"/>
              <a:buFont typeface="Arial"/>
              <a:buNone/>
            </a:pPr>
            <a:r>
              <a:rPr lang="en" sz="1500">
                <a:solidFill>
                  <a:srgbClr val="FF0000"/>
                </a:solidFill>
              </a:rPr>
              <a:t>             } while (TRUE);</a:t>
            </a:r>
            <a:endParaRPr>
              <a:solidFill>
                <a:srgbClr val="FF0000"/>
              </a:solidFill>
            </a:endParaRPr>
          </a:p>
          <a:p>
            <a:pPr indent="-304800" lvl="0" marL="304800" rtl="0" algn="l">
              <a:lnSpc>
                <a:spcPct val="100000"/>
              </a:lnSpc>
              <a:spcBef>
                <a:spcPts val="400"/>
              </a:spcBef>
              <a:spcAft>
                <a:spcPts val="0"/>
              </a:spcAft>
              <a:buSzPts val="1000"/>
              <a:buFont typeface="Arial"/>
              <a:buNone/>
            </a:pPr>
            <a:r>
              <a:t/>
            </a:r>
            <a:endParaRPr>
              <a:solidFill>
                <a:srgbClr val="FF0000"/>
              </a:solidFill>
            </a:endParaRPr>
          </a:p>
          <a:p>
            <a:pPr indent="-304800" lvl="0" marL="304800" rtl="0" algn="l">
              <a:lnSpc>
                <a:spcPct val="100000"/>
              </a:lnSpc>
              <a:spcBef>
                <a:spcPts val="400"/>
              </a:spcBef>
              <a:spcAft>
                <a:spcPts val="0"/>
              </a:spcAft>
              <a:buSzPts val="1000"/>
              <a:buFont typeface="Arial"/>
              <a:buNone/>
            </a:pPr>
            <a:r>
              <a:t/>
            </a:r>
            <a:endParaRPr>
              <a:solidFill>
                <a:srgbClr val="FF0000"/>
              </a:solidFill>
            </a:endParaRPr>
          </a:p>
          <a:p>
            <a:pPr indent="-304800" lvl="0" marL="304800" rtl="0" algn="l">
              <a:lnSpc>
                <a:spcPct val="100000"/>
              </a:lnSpc>
              <a:spcBef>
                <a:spcPts val="400"/>
              </a:spcBef>
              <a:spcAft>
                <a:spcPts val="0"/>
              </a:spcAft>
              <a:buSzPts val="1000"/>
              <a:buFont typeface="Arial"/>
              <a:buNone/>
            </a:pPr>
            <a:r>
              <a:rPr lang="en">
                <a:solidFill>
                  <a:srgbClr val="ED1C24"/>
                </a:solidFill>
              </a:rPr>
              <a:t>       </a:t>
            </a:r>
            <a:endParaRPr>
              <a:solidFill>
                <a:srgbClr val="ED1C2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1035050" y="208062"/>
            <a:ext cx="7651800" cy="432300"/>
          </a:xfrm>
          <a:prstGeom prst="rect">
            <a:avLst/>
          </a:prstGeom>
          <a:noFill/>
          <a:ln>
            <a:noFill/>
          </a:ln>
        </p:spPr>
        <p:txBody>
          <a:bodyPr anchorCtr="0" anchor="b" bIns="41275" lIns="82525" spcFirstLastPara="1" rIns="82525" wrap="square" tIns="41275">
            <a:noAutofit/>
          </a:bodyPr>
          <a:lstStyle/>
          <a:p>
            <a:pPr indent="0" lvl="0" marL="0" rtl="0" algn="ctr">
              <a:lnSpc>
                <a:spcPct val="100000"/>
              </a:lnSpc>
              <a:spcBef>
                <a:spcPts val="0"/>
              </a:spcBef>
              <a:spcAft>
                <a:spcPts val="0"/>
              </a:spcAft>
              <a:buSzPts val="900"/>
              <a:buNone/>
            </a:pPr>
            <a:r>
              <a:rPr lang="en"/>
              <a:t>Readers-Writers Problem (Cont.)</a:t>
            </a:r>
            <a:endParaRPr/>
          </a:p>
        </p:txBody>
      </p:sp>
      <p:sp>
        <p:nvSpPr>
          <p:cNvPr id="225" name="Google Shape;225;p18"/>
          <p:cNvSpPr txBox="1"/>
          <p:nvPr>
            <p:ph idx="1" type="body"/>
          </p:nvPr>
        </p:nvSpPr>
        <p:spPr>
          <a:xfrm>
            <a:off x="827617" y="959942"/>
            <a:ext cx="7746900" cy="3798600"/>
          </a:xfrm>
          <a:prstGeom prst="rect">
            <a:avLst/>
          </a:prstGeom>
          <a:noFill/>
          <a:ln>
            <a:noFill/>
          </a:ln>
        </p:spPr>
        <p:txBody>
          <a:bodyPr anchorCtr="0" anchor="t" bIns="41275" lIns="82525" spcFirstLastPara="1" rIns="82525" wrap="square" tIns="41275">
            <a:noAutofit/>
          </a:bodyPr>
          <a:lstStyle/>
          <a:p>
            <a:pPr indent="-298450" lvl="0" marL="304800" rtl="0" algn="l">
              <a:lnSpc>
                <a:spcPct val="80000"/>
              </a:lnSpc>
              <a:spcBef>
                <a:spcPts val="0"/>
              </a:spcBef>
              <a:spcAft>
                <a:spcPts val="0"/>
              </a:spcAft>
              <a:buSzPts val="1300"/>
              <a:buChar char="●"/>
            </a:pPr>
            <a:r>
              <a:rPr lang="en" sz="1500"/>
              <a:t>The structure of a reader process</a:t>
            </a:r>
            <a:endParaRPr/>
          </a:p>
          <a:p>
            <a:pPr indent="-304800" lvl="0" marL="304800" rtl="0" algn="l">
              <a:lnSpc>
                <a:spcPct val="80000"/>
              </a:lnSpc>
              <a:spcBef>
                <a:spcPts val="500"/>
              </a:spcBef>
              <a:spcAft>
                <a:spcPts val="0"/>
              </a:spcAft>
              <a:buSzPts val="1300"/>
              <a:buFont typeface="Arial"/>
              <a:buNone/>
            </a:pPr>
            <a:r>
              <a:rPr lang="en" sz="1500">
                <a:solidFill>
                  <a:srgbClr val="0000FF"/>
                </a:solidFill>
              </a:rPr>
              <a:t>        </a:t>
            </a:r>
            <a:endParaRPr/>
          </a:p>
          <a:p>
            <a:pPr indent="-304800" lvl="0" marL="304800" rtl="0" algn="l">
              <a:lnSpc>
                <a:spcPct val="80000"/>
              </a:lnSpc>
              <a:spcBef>
                <a:spcPts val="500"/>
              </a:spcBef>
              <a:spcAft>
                <a:spcPts val="0"/>
              </a:spcAft>
              <a:buSzPts val="1300"/>
              <a:buFont typeface="Arial"/>
              <a:buNone/>
            </a:pPr>
            <a:r>
              <a:rPr lang="en" sz="1500">
                <a:solidFill>
                  <a:srgbClr val="ED1C24"/>
                </a:solidFill>
              </a:rPr>
              <a:t>	do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wait (mutex)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readcount ++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if (readcount == 1)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wait (wrt)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signal (mutex)</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 reading is performed</a:t>
            </a:r>
            <a:endParaRPr>
              <a:solidFill>
                <a:srgbClr val="ED1C24"/>
              </a:solidFill>
            </a:endParaRPr>
          </a:p>
          <a:p>
            <a:pPr indent="-304800" lvl="0" marL="304800" rtl="0" algn="l">
              <a:lnSpc>
                <a:spcPct val="80000"/>
              </a:lnSpc>
              <a:spcBef>
                <a:spcPts val="500"/>
              </a:spcBef>
              <a:spcAft>
                <a:spcPts val="0"/>
              </a:spcAft>
              <a:buSzPts val="1300"/>
              <a:buFont typeface="Arial"/>
              <a:buNone/>
            </a:pPr>
            <a:r>
              <a:t/>
            </a:r>
            <a:endParaRPr sz="1500">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wait (mutex)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readcount  - -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if (readcount  == 0)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signal (wrt)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signal (mutex) ;</a:t>
            </a:r>
            <a:endParaRPr>
              <a:solidFill>
                <a:srgbClr val="ED1C24"/>
              </a:solidFill>
            </a:endParaRPr>
          </a:p>
          <a:p>
            <a:pPr indent="-304800" lvl="0" marL="304800" rtl="0" algn="l">
              <a:lnSpc>
                <a:spcPct val="80000"/>
              </a:lnSpc>
              <a:spcBef>
                <a:spcPts val="500"/>
              </a:spcBef>
              <a:spcAft>
                <a:spcPts val="0"/>
              </a:spcAft>
              <a:buSzPts val="1300"/>
              <a:buFont typeface="Arial"/>
              <a:buNone/>
            </a:pPr>
            <a:r>
              <a:rPr lang="en" sz="1500">
                <a:solidFill>
                  <a:srgbClr val="ED1C24"/>
                </a:solidFill>
              </a:rPr>
              <a:t>              } while (TRUE);</a:t>
            </a:r>
            <a:endParaRPr>
              <a:solidFill>
                <a:srgbClr val="ED1C24"/>
              </a:solidFill>
            </a:endParaRPr>
          </a:p>
          <a:p>
            <a:pPr indent="-304800" lvl="0" marL="304800" rtl="0" algn="l">
              <a:lnSpc>
                <a:spcPct val="80000"/>
              </a:lnSpc>
              <a:spcBef>
                <a:spcPts val="500"/>
              </a:spcBef>
              <a:spcAft>
                <a:spcPts val="0"/>
              </a:spcAft>
              <a:buSzPts val="1300"/>
              <a:buFont typeface="Arial"/>
              <a:buNone/>
            </a:pPr>
            <a:r>
              <a:t/>
            </a:r>
            <a:endParaRPr sz="1500">
              <a:solidFill>
                <a:srgbClr val="0000FF"/>
              </a:solidFill>
            </a:endParaRPr>
          </a:p>
          <a:p>
            <a:pPr indent="-304800" lvl="0" marL="304800" rtl="0" algn="l">
              <a:lnSpc>
                <a:spcPct val="80000"/>
              </a:lnSpc>
              <a:spcBef>
                <a:spcPts val="500"/>
              </a:spcBef>
              <a:spcAft>
                <a:spcPts val="0"/>
              </a:spcAft>
              <a:buSzPts val="1300"/>
              <a:buFont typeface="Arial"/>
              <a:buNone/>
            </a:pPr>
            <a:r>
              <a:t/>
            </a:r>
            <a:endParaRPr sz="1500">
              <a:solidFill>
                <a:srgbClr val="0000FF"/>
              </a:solidFill>
            </a:endParaRPr>
          </a:p>
          <a:p>
            <a:pPr indent="-304800" lvl="0" marL="304800" rtl="0" algn="l">
              <a:lnSpc>
                <a:spcPct val="80000"/>
              </a:lnSpc>
              <a:spcBef>
                <a:spcPts val="500"/>
              </a:spcBef>
              <a:spcAft>
                <a:spcPts val="0"/>
              </a:spcAft>
              <a:buSzPts val="1300"/>
              <a:buFont typeface="Arial"/>
              <a:buNone/>
            </a:pPr>
            <a:r>
              <a:rPr lang="en" sz="1500">
                <a:solidFill>
                  <a:srgbClr val="0000FF"/>
                </a:solidFil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2123f885065_3_0"/>
          <p:cNvPicPr preferRelativeResize="0"/>
          <p:nvPr/>
        </p:nvPicPr>
        <p:blipFill rotWithShape="1">
          <a:blip r:embed="rId3">
            <a:alphaModFix/>
          </a:blip>
          <a:srcRect b="3725" l="9144" r="10001" t="0"/>
          <a:stretch/>
        </p:blipFill>
        <p:spPr>
          <a:xfrm>
            <a:off x="488500" y="86200"/>
            <a:ext cx="7743974" cy="4971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sp>
        <p:nvSpPr>
          <p:cNvPr id="124" name="Google Shape;124;p2"/>
          <p:cNvSpPr txBox="1"/>
          <p:nvPr>
            <p:ph idx="11" type="ftr"/>
          </p:nvPr>
        </p:nvSpPr>
        <p:spPr>
          <a:xfrm>
            <a:off x="3503351" y="4461841"/>
            <a:ext cx="2137200" cy="187500"/>
          </a:xfrm>
          <a:prstGeom prst="rect">
            <a:avLst/>
          </a:prstGeom>
          <a:noFill/>
          <a:ln>
            <a:noFill/>
          </a:ln>
        </p:spPr>
        <p:txBody>
          <a:bodyPr anchorCtr="0" anchor="t" bIns="0" lIns="0" spcFirstLastPara="1" rIns="0" wrap="square" tIns="2625">
            <a:spAutoFit/>
          </a:bodyPr>
          <a:lstStyle/>
          <a:p>
            <a:pPr indent="0" lvl="0" marL="12700" rtl="0" algn="l">
              <a:lnSpc>
                <a:spcPct val="100000"/>
              </a:lnSpc>
              <a:spcBef>
                <a:spcPts val="0"/>
              </a:spcBef>
              <a:spcAft>
                <a:spcPts val="0"/>
              </a:spcAft>
              <a:buSzPts val="1200"/>
              <a:buNone/>
            </a:pPr>
            <a:r>
              <a:rPr lang="en"/>
              <a:t>6: Process Synchronization</a:t>
            </a:r>
            <a:endParaRPr/>
          </a:p>
        </p:txBody>
      </p:sp>
      <p:sp>
        <p:nvSpPr>
          <p:cNvPr id="125" name="Google Shape;125;p2"/>
          <p:cNvSpPr txBox="1"/>
          <p:nvPr>
            <p:ph idx="12" type="sldNum"/>
          </p:nvPr>
        </p:nvSpPr>
        <p:spPr>
          <a:xfrm>
            <a:off x="7781402" y="4463220"/>
            <a:ext cx="275400" cy="202200"/>
          </a:xfrm>
          <a:prstGeom prst="rect">
            <a:avLst/>
          </a:prstGeom>
          <a:noFill/>
          <a:ln>
            <a:noFill/>
          </a:ln>
        </p:spPr>
        <p:txBody>
          <a:bodyPr anchorCtr="0" anchor="t" bIns="0" lIns="0" spcFirstLastPara="1" rIns="0" wrap="square" tIns="2075">
            <a:spAutoFit/>
          </a:bodyPr>
          <a:lstStyle/>
          <a:p>
            <a:pPr indent="0" lvl="0" marL="25400" rtl="0" algn="l">
              <a:lnSpc>
                <a:spcPct val="100000"/>
              </a:lnSpc>
              <a:spcBef>
                <a:spcPts val="0"/>
              </a:spcBef>
              <a:spcAft>
                <a:spcPts val="0"/>
              </a:spcAft>
              <a:buSzPts val="1300"/>
              <a:buNone/>
            </a:pPr>
            <a:fld id="{00000000-1234-1234-1234-123412341234}" type="slidenum">
              <a:rPr lang="en"/>
              <a:t>‹#›</a:t>
            </a:fld>
            <a:endParaRPr/>
          </a:p>
        </p:txBody>
      </p:sp>
      <p:sp>
        <p:nvSpPr>
          <p:cNvPr id="126" name="Google Shape;126;p2"/>
          <p:cNvSpPr txBox="1"/>
          <p:nvPr/>
        </p:nvSpPr>
        <p:spPr>
          <a:xfrm>
            <a:off x="834273" y="1480186"/>
            <a:ext cx="7540800" cy="2621400"/>
          </a:xfrm>
          <a:prstGeom prst="rect">
            <a:avLst/>
          </a:prstGeom>
          <a:noFill/>
          <a:ln>
            <a:noFill/>
          </a:ln>
        </p:spPr>
        <p:txBody>
          <a:bodyPr anchorCtr="0" anchor="t" bIns="0" lIns="0" spcFirstLastPara="1" rIns="0" wrap="square" tIns="10500">
            <a:spAutoFit/>
          </a:bodyPr>
          <a:lstStyle/>
          <a:p>
            <a:pPr indent="0" lvl="0" marL="12700" marR="0" rtl="0" algn="l">
              <a:lnSpc>
                <a:spcPct val="100000"/>
              </a:lnSpc>
              <a:spcBef>
                <a:spcPts val="0"/>
              </a:spcBef>
              <a:spcAft>
                <a:spcPts val="0"/>
              </a:spcAft>
              <a:buClr>
                <a:srgbClr val="000000"/>
              </a:buClr>
              <a:buSzPts val="1500"/>
              <a:buFont typeface="Arial"/>
              <a:buNone/>
            </a:pPr>
            <a:r>
              <a:rPr b="1" i="0" lang="en" sz="1500" u="none" cap="none" strike="noStrike">
                <a:solidFill>
                  <a:srgbClr val="ED1C24"/>
                </a:solidFill>
                <a:latin typeface="Arial"/>
                <a:ea typeface="Arial"/>
                <a:cs typeface="Arial"/>
                <a:sym typeface="Arial"/>
              </a:rPr>
              <a:t>A section of code, common to n cooperating processes, in which the</a:t>
            </a:r>
            <a:endParaRPr b="0" i="0" sz="1500" u="none" cap="none" strike="noStrike">
              <a:solidFill>
                <a:srgbClr val="000000"/>
              </a:solidFill>
              <a:latin typeface="Arial"/>
              <a:ea typeface="Arial"/>
              <a:cs typeface="Arial"/>
              <a:sym typeface="Arial"/>
            </a:endParaRPr>
          </a:p>
          <a:p>
            <a:pPr indent="0" lvl="0" marL="2286000" marR="0" rtl="0" algn="l">
              <a:lnSpc>
                <a:spcPct val="100000"/>
              </a:lnSpc>
              <a:spcBef>
                <a:spcPts val="0"/>
              </a:spcBef>
              <a:spcAft>
                <a:spcPts val="0"/>
              </a:spcAft>
              <a:buClr>
                <a:srgbClr val="000000"/>
              </a:buClr>
              <a:buSzPts val="1500"/>
              <a:buFont typeface="Arial"/>
              <a:buNone/>
            </a:pPr>
            <a:r>
              <a:rPr b="1" i="0" lang="en" sz="1500" u="none" cap="none" strike="noStrike">
                <a:solidFill>
                  <a:srgbClr val="ED1C24"/>
                </a:solidFill>
                <a:latin typeface="Arial"/>
                <a:ea typeface="Arial"/>
                <a:cs typeface="Arial"/>
                <a:sym typeface="Arial"/>
              </a:rPr>
              <a:t>processes may be accessing common variables.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300"/>
              <a:buFont typeface="Arial"/>
              <a:buNone/>
            </a:pPr>
            <a:r>
              <a:rPr b="1" i="0" lang="en" sz="1300" u="none" cap="none" strike="noStrike">
                <a:solidFill>
                  <a:srgbClr val="363639"/>
                </a:solidFill>
                <a:latin typeface="Arial"/>
                <a:ea typeface="Arial"/>
                <a:cs typeface="Arial"/>
                <a:sym typeface="Arial"/>
              </a:rPr>
              <a:t>A Critical Section Environment contains:</a:t>
            </a:r>
            <a:endParaRPr b="1"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Arial"/>
                <a:ea typeface="Arial"/>
                <a:cs typeface="Arial"/>
                <a:sym typeface="Arial"/>
              </a:rPr>
              <a:t>Entry Section:</a:t>
            </a:r>
            <a:r>
              <a:rPr b="1" i="0" lang="en" sz="1300" u="none" cap="none" strike="noStrike">
                <a:solidFill>
                  <a:srgbClr val="363639"/>
                </a:solidFill>
                <a:latin typeface="Arial"/>
                <a:ea typeface="Arial"/>
                <a:cs typeface="Arial"/>
                <a:sym typeface="Arial"/>
              </a:rPr>
              <a:t>	</a:t>
            </a:r>
            <a:r>
              <a:rPr b="0" i="0" lang="en" sz="1300" u="none" cap="none" strike="noStrike">
                <a:solidFill>
                  <a:srgbClr val="363639"/>
                </a:solidFill>
                <a:latin typeface="Arial"/>
                <a:ea typeface="Arial"/>
                <a:cs typeface="Arial"/>
                <a:sym typeface="Arial"/>
              </a:rPr>
              <a:t>Code requesting entry into the critical section.</a:t>
            </a:r>
            <a:endParaRPr b="0" i="0" sz="1300" u="none" cap="none" strike="noStrike">
              <a:solidFill>
                <a:srgbClr val="000000"/>
              </a:solidFill>
              <a:latin typeface="Arial"/>
              <a:ea typeface="Arial"/>
              <a:cs typeface="Arial"/>
              <a:sym typeface="Arial"/>
            </a:endParaRPr>
          </a:p>
          <a:p>
            <a:pPr indent="0" lvl="0" marL="12700" marR="0" rtl="0" algn="just">
              <a:lnSpc>
                <a:spcPct val="240800"/>
              </a:lnSpc>
              <a:spcBef>
                <a:spcPts val="0"/>
              </a:spcBef>
              <a:spcAft>
                <a:spcPts val="0"/>
              </a:spcAft>
              <a:buClr>
                <a:srgbClr val="000000"/>
              </a:buClr>
              <a:buSzPts val="1300"/>
              <a:buFont typeface="Arial"/>
              <a:buNone/>
            </a:pPr>
            <a:r>
              <a:rPr b="1" i="0" lang="en" sz="1300" u="none" cap="none" strike="noStrike">
                <a:solidFill>
                  <a:srgbClr val="FF0000"/>
                </a:solidFill>
                <a:latin typeface="Arial"/>
                <a:ea typeface="Arial"/>
                <a:cs typeface="Arial"/>
                <a:sym typeface="Arial"/>
              </a:rPr>
              <a:t>Critical Section</a:t>
            </a:r>
            <a:r>
              <a:rPr b="1" i="0" lang="en" sz="1300" u="none" cap="none" strike="noStrike">
                <a:solidFill>
                  <a:srgbClr val="363639"/>
                </a:solidFill>
                <a:latin typeface="Arial"/>
                <a:ea typeface="Arial"/>
                <a:cs typeface="Arial"/>
                <a:sym typeface="Arial"/>
              </a:rPr>
              <a:t>	</a:t>
            </a:r>
            <a:r>
              <a:rPr b="0" i="0" lang="en" sz="1300" u="none" cap="none" strike="noStrike">
                <a:solidFill>
                  <a:srgbClr val="363639"/>
                </a:solidFill>
                <a:latin typeface="Arial"/>
                <a:ea typeface="Arial"/>
                <a:cs typeface="Arial"/>
                <a:sym typeface="Arial"/>
              </a:rPr>
              <a:t>Code in which only one process can execute at any one time.  </a:t>
            </a:r>
            <a:endParaRPr b="0" i="0" sz="1300" u="none" cap="none" strike="noStrike">
              <a:solidFill>
                <a:srgbClr val="363639"/>
              </a:solidFill>
              <a:latin typeface="Arial"/>
              <a:ea typeface="Arial"/>
              <a:cs typeface="Arial"/>
              <a:sym typeface="Arial"/>
            </a:endParaRPr>
          </a:p>
          <a:p>
            <a:pPr indent="0" lvl="0" marL="12700" marR="0" rtl="0" algn="just">
              <a:lnSpc>
                <a:spcPct val="240800"/>
              </a:lnSpc>
              <a:spcBef>
                <a:spcPts val="0"/>
              </a:spcBef>
              <a:spcAft>
                <a:spcPts val="0"/>
              </a:spcAft>
              <a:buClr>
                <a:srgbClr val="000000"/>
              </a:buClr>
              <a:buSzPts val="1300"/>
              <a:buFont typeface="Arial"/>
              <a:buNone/>
            </a:pPr>
            <a:r>
              <a:rPr b="1" i="0" lang="en" sz="1300" u="none" cap="none" strike="noStrike">
                <a:solidFill>
                  <a:srgbClr val="FF0000"/>
                </a:solidFill>
                <a:latin typeface="Arial"/>
                <a:ea typeface="Arial"/>
                <a:cs typeface="Arial"/>
                <a:sym typeface="Arial"/>
              </a:rPr>
              <a:t>Exit Section</a:t>
            </a:r>
            <a:r>
              <a:rPr b="1" i="0" lang="en" sz="1300" u="none" cap="none" strike="noStrike">
                <a:solidFill>
                  <a:srgbClr val="363639"/>
                </a:solidFill>
                <a:latin typeface="Arial"/>
                <a:ea typeface="Arial"/>
                <a:cs typeface="Arial"/>
                <a:sym typeface="Arial"/>
              </a:rPr>
              <a:t>	</a:t>
            </a:r>
            <a:r>
              <a:rPr b="0" i="0" lang="en" sz="1300" u="none" cap="none" strike="noStrike">
                <a:solidFill>
                  <a:srgbClr val="363639"/>
                </a:solidFill>
                <a:latin typeface="Arial"/>
                <a:ea typeface="Arial"/>
                <a:cs typeface="Arial"/>
                <a:sym typeface="Arial"/>
              </a:rPr>
              <a:t>The end of the critical section, releasing or allowing others in.  </a:t>
            </a:r>
            <a:endParaRPr b="0" i="0" sz="1300" u="none" cap="none" strike="noStrike">
              <a:solidFill>
                <a:srgbClr val="363639"/>
              </a:solidFill>
              <a:latin typeface="Arial"/>
              <a:ea typeface="Arial"/>
              <a:cs typeface="Arial"/>
              <a:sym typeface="Arial"/>
            </a:endParaRPr>
          </a:p>
          <a:p>
            <a:pPr indent="0" lvl="0" marL="12700" marR="0" rtl="0" algn="just">
              <a:lnSpc>
                <a:spcPct val="240800"/>
              </a:lnSpc>
              <a:spcBef>
                <a:spcPts val="0"/>
              </a:spcBef>
              <a:spcAft>
                <a:spcPts val="0"/>
              </a:spcAft>
              <a:buClr>
                <a:srgbClr val="000000"/>
              </a:buClr>
              <a:buSzPts val="1300"/>
              <a:buFont typeface="Arial"/>
              <a:buNone/>
            </a:pPr>
            <a:r>
              <a:rPr b="1" i="0" lang="en" sz="1300" u="none" cap="none" strike="noStrike">
                <a:solidFill>
                  <a:srgbClr val="FF0000"/>
                </a:solidFill>
                <a:latin typeface="Arial"/>
                <a:ea typeface="Arial"/>
                <a:cs typeface="Arial"/>
                <a:sym typeface="Arial"/>
              </a:rPr>
              <a:t>Remainder Section</a:t>
            </a:r>
            <a:r>
              <a:rPr b="1" i="0" lang="en" sz="1300" u="none" cap="none" strike="noStrike">
                <a:solidFill>
                  <a:srgbClr val="363639"/>
                </a:solidFill>
                <a:latin typeface="Arial"/>
                <a:ea typeface="Arial"/>
                <a:cs typeface="Arial"/>
                <a:sym typeface="Arial"/>
              </a:rPr>
              <a:t>	</a:t>
            </a:r>
            <a:r>
              <a:rPr b="0" i="0" lang="en" sz="1300" u="none" cap="none" strike="noStrike">
                <a:solidFill>
                  <a:srgbClr val="363639"/>
                </a:solidFill>
                <a:latin typeface="Arial"/>
                <a:ea typeface="Arial"/>
                <a:cs typeface="Arial"/>
                <a:sym typeface="Arial"/>
              </a:rPr>
              <a:t>Rest of the code AFTER the critical section.</a:t>
            </a:r>
            <a:endParaRPr b="0" i="0" sz="1300" u="none" cap="none" strike="noStrike">
              <a:solidFill>
                <a:srgbClr val="000000"/>
              </a:solidFill>
              <a:latin typeface="Arial"/>
              <a:ea typeface="Arial"/>
              <a:cs typeface="Arial"/>
              <a:sym typeface="Arial"/>
            </a:endParaRPr>
          </a:p>
        </p:txBody>
      </p:sp>
      <p:sp>
        <p:nvSpPr>
          <p:cNvPr id="127" name="Google Shape;127;p2"/>
          <p:cNvSpPr txBox="1"/>
          <p:nvPr>
            <p:ph type="title"/>
          </p:nvPr>
        </p:nvSpPr>
        <p:spPr>
          <a:xfrm>
            <a:off x="496222" y="350631"/>
            <a:ext cx="4065900" cy="934200"/>
          </a:xfrm>
          <a:prstGeom prst="rect">
            <a:avLst/>
          </a:prstGeom>
          <a:noFill/>
          <a:ln>
            <a:noFill/>
          </a:ln>
        </p:spPr>
        <p:txBody>
          <a:bodyPr anchorCtr="0" anchor="t" bIns="0" lIns="0" spcFirstLastPara="1" rIns="0" wrap="square" tIns="10500">
            <a:spAutoFit/>
          </a:bodyPr>
          <a:lstStyle/>
          <a:p>
            <a:pPr indent="914400" lvl="0" marL="12700" marR="0" rtl="0" algn="l">
              <a:lnSpc>
                <a:spcPct val="100000"/>
              </a:lnSpc>
              <a:spcBef>
                <a:spcPts val="0"/>
              </a:spcBef>
              <a:spcAft>
                <a:spcPts val="0"/>
              </a:spcAft>
              <a:buSzPts val="2800"/>
              <a:buNone/>
            </a:pPr>
            <a:r>
              <a:rPr lang="en"/>
              <a:t>PROCESS  SYNCHRONIZATION</a:t>
            </a:r>
            <a:endParaRPr/>
          </a:p>
        </p:txBody>
      </p:sp>
      <p:sp>
        <p:nvSpPr>
          <p:cNvPr id="128" name="Google Shape;128;p2"/>
          <p:cNvSpPr txBox="1"/>
          <p:nvPr/>
        </p:nvSpPr>
        <p:spPr>
          <a:xfrm>
            <a:off x="5267726" y="570491"/>
            <a:ext cx="2559000" cy="364500"/>
          </a:xfrm>
          <a:prstGeom prst="rect">
            <a:avLst/>
          </a:prstGeom>
          <a:noFill/>
          <a:ln>
            <a:noFill/>
          </a:ln>
        </p:spPr>
        <p:txBody>
          <a:bodyPr anchorCtr="0" anchor="t" bIns="0" lIns="0" spcFirstLastPara="1" rIns="0" wrap="square" tIns="10500">
            <a:spAutoFit/>
          </a:bodyPr>
          <a:lstStyle/>
          <a:p>
            <a:pPr indent="0" lvl="0" marL="12700" marR="0" rtl="0" algn="l">
              <a:lnSpc>
                <a:spcPct val="100000"/>
              </a:lnSpc>
              <a:spcBef>
                <a:spcPts val="0"/>
              </a:spcBef>
              <a:spcAft>
                <a:spcPts val="0"/>
              </a:spcAft>
              <a:buClr>
                <a:srgbClr val="000000"/>
              </a:buClr>
              <a:buSzPts val="2300"/>
              <a:buFont typeface="Arial"/>
              <a:buNone/>
            </a:pPr>
            <a:r>
              <a:rPr b="1" i="0" lang="en" sz="2300" u="none" cap="none" strike="noStrike">
                <a:solidFill>
                  <a:srgbClr val="ED1C24"/>
                </a:solidFill>
                <a:latin typeface="Arial"/>
                <a:ea typeface="Arial"/>
                <a:cs typeface="Arial"/>
                <a:sym typeface="Arial"/>
              </a:rPr>
              <a:t>Critical Sections</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962025" y="208062"/>
            <a:ext cx="7724700" cy="546000"/>
          </a:xfrm>
          <a:prstGeom prst="rect">
            <a:avLst/>
          </a:prstGeom>
          <a:noFill/>
          <a:ln>
            <a:noFill/>
          </a:ln>
        </p:spPr>
        <p:txBody>
          <a:bodyPr anchorCtr="0" anchor="b" bIns="41675" lIns="83375" spcFirstLastPara="1" rIns="83375" wrap="square" tIns="41675">
            <a:spAutoFit/>
          </a:bodyPr>
          <a:lstStyle/>
          <a:p>
            <a:pPr indent="0" lvl="0" marL="0" rtl="0" algn="ctr">
              <a:lnSpc>
                <a:spcPct val="100000"/>
              </a:lnSpc>
              <a:spcBef>
                <a:spcPts val="0"/>
              </a:spcBef>
              <a:spcAft>
                <a:spcPts val="0"/>
              </a:spcAft>
              <a:buSzPts val="2800"/>
              <a:buNone/>
            </a:pPr>
            <a:r>
              <a:rPr lang="en"/>
              <a:t>Solution to Critical-Section Problem</a:t>
            </a:r>
            <a:endParaRPr/>
          </a:p>
        </p:txBody>
      </p:sp>
      <p:sp>
        <p:nvSpPr>
          <p:cNvPr id="135" name="Google Shape;135;p3"/>
          <p:cNvSpPr txBox="1"/>
          <p:nvPr>
            <p:ph idx="1" type="body"/>
          </p:nvPr>
        </p:nvSpPr>
        <p:spPr>
          <a:xfrm>
            <a:off x="806450" y="922437"/>
            <a:ext cx="7667700" cy="3776100"/>
          </a:xfrm>
          <a:prstGeom prst="rect">
            <a:avLst/>
          </a:prstGeom>
          <a:noFill/>
          <a:ln>
            <a:noFill/>
          </a:ln>
        </p:spPr>
        <p:txBody>
          <a:bodyPr anchorCtr="0" anchor="t" bIns="41675" lIns="83375" spcFirstLastPara="1" rIns="83375" wrap="square" tIns="41675">
            <a:spAutoFit/>
          </a:bodyPr>
          <a:lstStyle/>
          <a:p>
            <a:pPr indent="-317500" lvl="0" marL="317500" rtl="0" algn="l">
              <a:lnSpc>
                <a:spcPct val="115000"/>
              </a:lnSpc>
              <a:spcBef>
                <a:spcPts val="0"/>
              </a:spcBef>
              <a:spcAft>
                <a:spcPts val="0"/>
              </a:spcAft>
              <a:buSzPts val="1100"/>
              <a:buFont typeface="Arial"/>
              <a:buNone/>
            </a:pPr>
            <a:r>
              <a:rPr lang="en">
                <a:solidFill>
                  <a:srgbClr val="000000"/>
                </a:solidFill>
              </a:rPr>
              <a:t>1. </a:t>
            </a:r>
            <a:r>
              <a:rPr b="1" lang="en">
                <a:solidFill>
                  <a:srgbClr val="000000"/>
                </a:solidFill>
              </a:rPr>
              <a:t>Mutual Exclusion </a:t>
            </a:r>
            <a:r>
              <a:rPr lang="en"/>
              <a:t>- If process P</a:t>
            </a:r>
            <a:r>
              <a:rPr baseline="-25000" lang="en"/>
              <a:t>i</a:t>
            </a:r>
            <a:r>
              <a:rPr lang="en"/>
              <a:t> is executing in its critical section, then no other processes can be executing in their critical sections</a:t>
            </a:r>
            <a:endParaRPr/>
          </a:p>
          <a:p>
            <a:pPr indent="-254000" lvl="0" marL="317500" rtl="0" algn="l">
              <a:lnSpc>
                <a:spcPct val="115000"/>
              </a:lnSpc>
              <a:spcBef>
                <a:spcPts val="400"/>
              </a:spcBef>
              <a:spcAft>
                <a:spcPts val="0"/>
              </a:spcAft>
              <a:buSzPts val="1100"/>
              <a:buFont typeface="Arial"/>
              <a:buNone/>
            </a:pPr>
            <a:r>
              <a:t/>
            </a:r>
            <a:endParaRPr/>
          </a:p>
          <a:p>
            <a:pPr indent="-317500" lvl="0" marL="317500" rtl="0" algn="l">
              <a:lnSpc>
                <a:spcPct val="115000"/>
              </a:lnSpc>
              <a:spcBef>
                <a:spcPts val="400"/>
              </a:spcBef>
              <a:spcAft>
                <a:spcPts val="0"/>
              </a:spcAft>
              <a:buSzPts val="1100"/>
              <a:buFont typeface="Arial"/>
              <a:buNone/>
            </a:pPr>
            <a:r>
              <a:rPr lang="en">
                <a:solidFill>
                  <a:srgbClr val="000000"/>
                </a:solidFill>
              </a:rPr>
              <a:t>2. </a:t>
            </a:r>
            <a:r>
              <a:rPr b="1" lang="en">
                <a:solidFill>
                  <a:srgbClr val="000000"/>
                </a:solidFill>
              </a:rPr>
              <a:t>Progress</a:t>
            </a:r>
            <a:r>
              <a:rPr b="1" lang="en"/>
              <a:t> </a:t>
            </a:r>
            <a:r>
              <a:rPr lang="en"/>
              <a:t>- If no process is executing in its critical section and there exist some processes that wish to enter their critical section, then the selection of the processes that will enter the critical section next cannot be postponed indefinitely</a:t>
            </a:r>
            <a:endParaRPr/>
          </a:p>
          <a:p>
            <a:pPr indent="-254000" lvl="0" marL="317500" rtl="0" algn="l">
              <a:lnSpc>
                <a:spcPct val="115000"/>
              </a:lnSpc>
              <a:spcBef>
                <a:spcPts val="400"/>
              </a:spcBef>
              <a:spcAft>
                <a:spcPts val="0"/>
              </a:spcAft>
              <a:buSzPts val="1100"/>
              <a:buFont typeface="Arial"/>
              <a:buNone/>
            </a:pPr>
            <a:r>
              <a:t/>
            </a:r>
            <a:endParaRPr/>
          </a:p>
          <a:p>
            <a:pPr indent="-317500" lvl="0" marL="317500" rtl="0" algn="l">
              <a:lnSpc>
                <a:spcPct val="115000"/>
              </a:lnSpc>
              <a:spcBef>
                <a:spcPts val="400"/>
              </a:spcBef>
              <a:spcAft>
                <a:spcPts val="0"/>
              </a:spcAft>
              <a:buSzPts val="1100"/>
              <a:buFont typeface="Arial"/>
              <a:buNone/>
            </a:pPr>
            <a:r>
              <a:rPr lang="en"/>
              <a:t>3. </a:t>
            </a:r>
            <a:r>
              <a:rPr b="1" lang="en">
                <a:solidFill>
                  <a:srgbClr val="000000"/>
                </a:solidFill>
              </a:rPr>
              <a:t>Bounded Waiting </a:t>
            </a:r>
            <a:r>
              <a:rPr lang="en"/>
              <a:t>-  A bound must exist on the number of times that other processes are allowed to enter their critical sections after a process has made a request to enter its critical section and before that request is granted</a:t>
            </a:r>
            <a:endParaRPr/>
          </a:p>
          <a:p>
            <a:pPr indent="-304800" lvl="1" marL="723900" rtl="0" algn="l">
              <a:lnSpc>
                <a:spcPct val="115000"/>
              </a:lnSpc>
              <a:spcBef>
                <a:spcPts val="400"/>
              </a:spcBef>
              <a:spcAft>
                <a:spcPts val="0"/>
              </a:spcAft>
              <a:buSzPts val="1400"/>
              <a:buFont typeface="Noto Sans Symbols"/>
              <a:buChar char="⚫"/>
            </a:pPr>
            <a:r>
              <a:rPr lang="en"/>
              <a:t>Assume that each process executes at a nonzero speed </a:t>
            </a:r>
            <a:endParaRPr/>
          </a:p>
          <a:p>
            <a:pPr indent="-304800" lvl="1" marL="723900" rtl="0" algn="l">
              <a:lnSpc>
                <a:spcPct val="115000"/>
              </a:lnSpc>
              <a:spcBef>
                <a:spcPts val="400"/>
              </a:spcBef>
              <a:spcAft>
                <a:spcPts val="0"/>
              </a:spcAft>
              <a:buSzPts val="1400"/>
              <a:buFont typeface="Noto Sans Symbols"/>
              <a:buChar char="⚫"/>
            </a:pPr>
            <a:r>
              <a:rPr lang="en"/>
              <a:t>No assumption concerning </a:t>
            </a:r>
            <a:r>
              <a:rPr b="1" lang="en">
                <a:solidFill>
                  <a:srgbClr val="ED1C24"/>
                </a:solidFill>
              </a:rPr>
              <a:t>relative speed </a:t>
            </a:r>
            <a:r>
              <a:rPr lang="en"/>
              <a:t>of the </a:t>
            </a:r>
            <a:r>
              <a:rPr lang="en">
                <a:solidFill>
                  <a:srgbClr val="000000"/>
                </a:solidFill>
              </a:rPr>
              <a:t>n </a:t>
            </a:r>
            <a:r>
              <a:rPr lang="en"/>
              <a:t>processes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idx="1" type="body"/>
          </p:nvPr>
        </p:nvSpPr>
        <p:spPr>
          <a:xfrm>
            <a:off x="832898" y="1666762"/>
            <a:ext cx="7478100" cy="231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1200"/>
              </a:spcAft>
              <a:buSzPts val="1800"/>
              <a:buNone/>
            </a:pPr>
            <a:r>
              <a:t/>
            </a:r>
            <a:endParaRPr/>
          </a:p>
        </p:txBody>
      </p:sp>
      <p:pic>
        <p:nvPicPr>
          <p:cNvPr id="141" name="Google Shape;141;p4"/>
          <p:cNvPicPr preferRelativeResize="0"/>
          <p:nvPr/>
        </p:nvPicPr>
        <p:blipFill rotWithShape="1">
          <a:blip r:embed="rId3">
            <a:alphaModFix/>
          </a:blip>
          <a:srcRect b="0" l="0" r="0" t="0"/>
          <a:stretch/>
        </p:blipFill>
        <p:spPr>
          <a:xfrm>
            <a:off x="452852" y="632093"/>
            <a:ext cx="8238296" cy="38793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5"/>
          <p:cNvPicPr preferRelativeResize="0"/>
          <p:nvPr/>
        </p:nvPicPr>
        <p:blipFill rotWithShape="1">
          <a:blip r:embed="rId3">
            <a:alphaModFix/>
          </a:blip>
          <a:srcRect b="-2660" l="0" r="0" t="2659"/>
          <a:stretch/>
        </p:blipFill>
        <p:spPr>
          <a:xfrm>
            <a:off x="171932" y="495761"/>
            <a:ext cx="8800138" cy="41643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632098" y="227550"/>
            <a:ext cx="84279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800"/>
              <a:buNone/>
            </a:pPr>
            <a:r>
              <a:rPr lang="en"/>
              <a:t>Classical problem of synchronization</a:t>
            </a:r>
            <a:endParaRPr/>
          </a:p>
        </p:txBody>
      </p:sp>
      <p:sp>
        <p:nvSpPr>
          <p:cNvPr id="152" name="Google Shape;152;p6"/>
          <p:cNvSpPr txBox="1"/>
          <p:nvPr>
            <p:ph idx="1" type="body"/>
          </p:nvPr>
        </p:nvSpPr>
        <p:spPr>
          <a:xfrm>
            <a:off x="832900" y="1053496"/>
            <a:ext cx="7478100" cy="1943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800"/>
              <a:buNone/>
            </a:pPr>
            <a:r>
              <a:rPr lang="en" sz="1600">
                <a:solidFill>
                  <a:srgbClr val="273239"/>
                </a:solidFill>
                <a:latin typeface="Times New Roman"/>
                <a:ea typeface="Times New Roman"/>
                <a:cs typeface="Times New Roman"/>
                <a:sym typeface="Times New Roman"/>
              </a:rPr>
              <a:t>1.</a:t>
            </a:r>
            <a:r>
              <a:rPr b="0" lang="en" sz="1600">
                <a:solidFill>
                  <a:srgbClr val="273239"/>
                </a:solidFill>
                <a:latin typeface="Times New Roman"/>
                <a:ea typeface="Times New Roman"/>
                <a:cs typeface="Times New Roman"/>
                <a:sym typeface="Times New Roman"/>
              </a:rPr>
              <a:t> Bounded-buffer (or Producer-Consumer) Problem,</a:t>
            </a:r>
            <a:endParaRPr b="0" sz="1600">
              <a:solidFill>
                <a:srgbClr val="273239"/>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1600">
                <a:solidFill>
                  <a:srgbClr val="273239"/>
                </a:solidFill>
                <a:latin typeface="Times New Roman"/>
                <a:ea typeface="Times New Roman"/>
                <a:cs typeface="Times New Roman"/>
                <a:sym typeface="Times New Roman"/>
              </a:rPr>
              <a:t>2.</a:t>
            </a:r>
            <a:r>
              <a:rPr b="0" lang="en" sz="1600">
                <a:solidFill>
                  <a:srgbClr val="273239"/>
                </a:solidFill>
                <a:latin typeface="Times New Roman"/>
                <a:ea typeface="Times New Roman"/>
                <a:cs typeface="Times New Roman"/>
                <a:sym typeface="Times New Roman"/>
              </a:rPr>
              <a:t> Dining-Philosophers Problem,</a:t>
            </a:r>
            <a:endParaRPr b="0" sz="1600">
              <a:solidFill>
                <a:srgbClr val="273239"/>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1600">
                <a:solidFill>
                  <a:srgbClr val="273239"/>
                </a:solidFill>
                <a:latin typeface="Times New Roman"/>
                <a:ea typeface="Times New Roman"/>
                <a:cs typeface="Times New Roman"/>
                <a:sym typeface="Times New Roman"/>
              </a:rPr>
              <a:t>3.</a:t>
            </a:r>
            <a:r>
              <a:rPr b="0" lang="en" sz="1600">
                <a:solidFill>
                  <a:srgbClr val="273239"/>
                </a:solidFill>
                <a:latin typeface="Times New Roman"/>
                <a:ea typeface="Times New Roman"/>
                <a:cs typeface="Times New Roman"/>
                <a:sym typeface="Times New Roman"/>
              </a:rPr>
              <a:t> Readers and Writers Problem,</a:t>
            </a:r>
            <a:endParaRPr b="0" sz="1600">
              <a:solidFill>
                <a:srgbClr val="273239"/>
              </a:solidFill>
              <a:latin typeface="Times New Roman"/>
              <a:ea typeface="Times New Roman"/>
              <a:cs typeface="Times New Roman"/>
              <a:sym typeface="Times New Roman"/>
            </a:endParaRPr>
          </a:p>
          <a:p>
            <a:pPr indent="0" lvl="0" marL="190500" marR="190500" rtl="0" algn="l">
              <a:lnSpc>
                <a:spcPct val="115000"/>
              </a:lnSpc>
              <a:spcBef>
                <a:spcPts val="1200"/>
              </a:spcBef>
              <a:spcAft>
                <a:spcPts val="0"/>
              </a:spcAft>
              <a:buClr>
                <a:schemeClr val="dk1"/>
              </a:buClr>
              <a:buSzPts val="1100"/>
              <a:buFont typeface="Arial"/>
              <a:buNone/>
            </a:pPr>
            <a:r>
              <a:t/>
            </a:r>
            <a:endParaRPr b="0" sz="1600">
              <a:solidFill>
                <a:srgbClr val="273239"/>
              </a:solidFill>
              <a:latin typeface="Times New Roman"/>
              <a:ea typeface="Times New Roman"/>
              <a:cs typeface="Times New Roman"/>
              <a:sym typeface="Times New Roman"/>
            </a:endParaRPr>
          </a:p>
          <a:p>
            <a:pPr indent="0" lvl="0" marL="0" rtl="0" algn="l">
              <a:lnSpc>
                <a:spcPct val="115000"/>
              </a:lnSpc>
              <a:spcBef>
                <a:spcPts val="800"/>
              </a:spcBef>
              <a:spcAft>
                <a:spcPts val="1200"/>
              </a:spcAft>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773313" y="401058"/>
            <a:ext cx="4065900" cy="246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1200"/>
              </a:spcAft>
              <a:buClr>
                <a:schemeClr val="dk1"/>
              </a:buClr>
              <a:buSzPts val="1100"/>
              <a:buFont typeface="Arial"/>
              <a:buNone/>
            </a:pPr>
            <a:r>
              <a:rPr lang="en" sz="1600">
                <a:solidFill>
                  <a:srgbClr val="273239"/>
                </a:solidFill>
                <a:latin typeface="Times New Roman"/>
                <a:ea typeface="Times New Roman"/>
                <a:cs typeface="Times New Roman"/>
                <a:sym typeface="Times New Roman"/>
              </a:rPr>
              <a:t>Dining-Philosophers Problem</a:t>
            </a:r>
            <a:endParaRPr/>
          </a:p>
        </p:txBody>
      </p:sp>
      <p:pic>
        <p:nvPicPr>
          <p:cNvPr id="158" name="Google Shape;158;p7"/>
          <p:cNvPicPr preferRelativeResize="0"/>
          <p:nvPr/>
        </p:nvPicPr>
        <p:blipFill rotWithShape="1">
          <a:blip r:embed="rId3">
            <a:alphaModFix/>
          </a:blip>
          <a:srcRect b="5122" l="0" r="0" t="0"/>
          <a:stretch/>
        </p:blipFill>
        <p:spPr>
          <a:xfrm>
            <a:off x="549750" y="831250"/>
            <a:ext cx="8044498" cy="4030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773313" y="401058"/>
            <a:ext cx="40659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800"/>
              <a:buNone/>
            </a:pPr>
            <a:r>
              <a:rPr lang="en"/>
              <a:t>Solution</a:t>
            </a:r>
            <a:endParaRPr/>
          </a:p>
        </p:txBody>
      </p:sp>
      <p:sp>
        <p:nvSpPr>
          <p:cNvPr id="164" name="Google Shape;164;p8"/>
          <p:cNvSpPr txBox="1"/>
          <p:nvPr>
            <p:ph idx="1" type="body"/>
          </p:nvPr>
        </p:nvSpPr>
        <p:spPr>
          <a:xfrm>
            <a:off x="832898" y="1666762"/>
            <a:ext cx="7478100" cy="26097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0"/>
              </a:spcBef>
              <a:spcAft>
                <a:spcPts val="0"/>
              </a:spcAft>
              <a:buSzPts val="1800"/>
              <a:buChar char="●"/>
            </a:pPr>
            <a:r>
              <a:rPr lang="en"/>
              <a:t>One simple solution is to represent each fork/chopstick with a semaphore</a:t>
            </a:r>
            <a:endParaRPr/>
          </a:p>
          <a:p>
            <a:pPr indent="-342900" lvl="0" marL="457200" rtl="0" algn="l">
              <a:lnSpc>
                <a:spcPct val="115000"/>
              </a:lnSpc>
              <a:spcBef>
                <a:spcPts val="0"/>
              </a:spcBef>
              <a:spcAft>
                <a:spcPts val="0"/>
              </a:spcAft>
              <a:buSzPts val="1800"/>
              <a:buChar char="●"/>
            </a:pPr>
            <a:r>
              <a:rPr lang="en"/>
              <a:t>A philosopher try to grab a fork /chopstick by executing a wait() operation on that semaphore </a:t>
            </a:r>
            <a:endParaRPr/>
          </a:p>
          <a:p>
            <a:pPr indent="-342900" lvl="0" marL="457200" rtl="0" algn="l">
              <a:lnSpc>
                <a:spcPct val="115000"/>
              </a:lnSpc>
              <a:spcBef>
                <a:spcPts val="0"/>
              </a:spcBef>
              <a:spcAft>
                <a:spcPts val="0"/>
              </a:spcAft>
              <a:buSzPts val="1800"/>
              <a:buChar char="●"/>
            </a:pPr>
            <a:r>
              <a:rPr lang="en"/>
              <a:t>He releases his fork /chopsticks by executing the signal() operation on the appropriate semaphores</a:t>
            </a:r>
            <a:endParaRPr/>
          </a:p>
          <a:p>
            <a:pPr indent="-342900" lvl="0" marL="457200" rtl="0" algn="l">
              <a:lnSpc>
                <a:spcPct val="115000"/>
              </a:lnSpc>
              <a:spcBef>
                <a:spcPts val="0"/>
              </a:spcBef>
              <a:spcAft>
                <a:spcPts val="0"/>
              </a:spcAft>
              <a:buSzPts val="1800"/>
              <a:buChar char="●"/>
            </a:pPr>
            <a:r>
              <a:rPr lang="en"/>
              <a:t>Thus the shared data are </a:t>
            </a:r>
            <a:endParaRPr/>
          </a:p>
          <a:p>
            <a:pPr indent="0" lvl="0" marL="457200" rtl="0" algn="l">
              <a:lnSpc>
                <a:spcPct val="115000"/>
              </a:lnSpc>
              <a:spcBef>
                <a:spcPts val="1200"/>
              </a:spcBef>
              <a:spcAft>
                <a:spcPts val="0"/>
              </a:spcAft>
              <a:buSzPts val="1800"/>
              <a:buNone/>
            </a:pPr>
            <a:r>
              <a:rPr lang="en"/>
              <a:t>     Semaphore chopstick[5];</a:t>
            </a:r>
            <a:endParaRPr/>
          </a:p>
          <a:p>
            <a:pPr indent="0" lvl="0" marL="457200" rtl="0" algn="l">
              <a:lnSpc>
                <a:spcPct val="115000"/>
              </a:lnSpc>
              <a:spcBef>
                <a:spcPts val="1200"/>
              </a:spcBef>
              <a:spcAft>
                <a:spcPts val="1200"/>
              </a:spcAft>
              <a:buSzPts val="1800"/>
              <a:buNone/>
            </a:pPr>
            <a:r>
              <a:rPr lang="en"/>
              <a:t>Where all the elements of chopsticks are initialized to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1038225" y="208062"/>
            <a:ext cx="7865700" cy="545100"/>
          </a:xfrm>
          <a:prstGeom prst="rect">
            <a:avLst/>
          </a:prstGeom>
          <a:noFill/>
          <a:ln>
            <a:noFill/>
          </a:ln>
        </p:spPr>
        <p:txBody>
          <a:bodyPr anchorCtr="0" anchor="b" bIns="41275" lIns="82525" spcFirstLastPara="1" rIns="82525" wrap="square" tIns="41275">
            <a:spAutoFit/>
          </a:bodyPr>
          <a:lstStyle/>
          <a:p>
            <a:pPr indent="0" lvl="0" marL="0" rtl="0" algn="ctr">
              <a:lnSpc>
                <a:spcPct val="100000"/>
              </a:lnSpc>
              <a:spcBef>
                <a:spcPts val="0"/>
              </a:spcBef>
              <a:spcAft>
                <a:spcPts val="0"/>
              </a:spcAft>
              <a:buSzPts val="2800"/>
              <a:buNone/>
            </a:pPr>
            <a:r>
              <a:rPr lang="en"/>
              <a:t>  Dining-Philosophers Problem Algorithm</a:t>
            </a:r>
            <a:endParaRPr/>
          </a:p>
        </p:txBody>
      </p:sp>
      <p:sp>
        <p:nvSpPr>
          <p:cNvPr id="171" name="Google Shape;171;p9"/>
          <p:cNvSpPr txBox="1"/>
          <p:nvPr>
            <p:ph idx="1" type="body"/>
          </p:nvPr>
        </p:nvSpPr>
        <p:spPr>
          <a:xfrm>
            <a:off x="827617" y="959942"/>
            <a:ext cx="7106700" cy="4242900"/>
          </a:xfrm>
          <a:prstGeom prst="rect">
            <a:avLst/>
          </a:prstGeom>
          <a:noFill/>
          <a:ln>
            <a:noFill/>
          </a:ln>
        </p:spPr>
        <p:txBody>
          <a:bodyPr anchorCtr="0" anchor="t" bIns="41275" lIns="82525" spcFirstLastPara="1" rIns="82525" wrap="square" tIns="41275">
            <a:spAutoFit/>
          </a:bodyPr>
          <a:lstStyle/>
          <a:p>
            <a:pPr indent="-279400" lvl="0" marL="342900" rtl="0" algn="l">
              <a:lnSpc>
                <a:spcPct val="90000"/>
              </a:lnSpc>
              <a:spcBef>
                <a:spcPts val="0"/>
              </a:spcBef>
              <a:spcAft>
                <a:spcPts val="0"/>
              </a:spcAft>
              <a:buSzPts val="1000"/>
              <a:buNone/>
            </a:pPr>
            <a:r>
              <a:rPr lang="en"/>
              <a:t>The structure of Philosopher</a:t>
            </a:r>
            <a:r>
              <a:rPr i="1" lang="en">
                <a:solidFill>
                  <a:srgbClr val="0000FF"/>
                </a:solidFill>
              </a:rPr>
              <a:t> i</a:t>
            </a:r>
            <a:r>
              <a:rPr lang="en"/>
              <a:t>:</a:t>
            </a:r>
            <a:endParaRPr/>
          </a:p>
          <a:p>
            <a:pPr indent="-342900" lvl="0" marL="342900" rtl="0" algn="l">
              <a:lnSpc>
                <a:spcPct val="90000"/>
              </a:lnSpc>
              <a:spcBef>
                <a:spcPts val="400"/>
              </a:spcBef>
              <a:spcAft>
                <a:spcPts val="0"/>
              </a:spcAft>
              <a:buSzPts val="1000"/>
              <a:buFont typeface="Arial"/>
              <a:buNone/>
            </a:pPr>
            <a:r>
              <a:t/>
            </a:r>
            <a:endParaRPr/>
          </a:p>
          <a:p>
            <a:pPr indent="-304800" lvl="2" marL="1079500" rtl="0" algn="l">
              <a:lnSpc>
                <a:spcPct val="90000"/>
              </a:lnSpc>
              <a:spcBef>
                <a:spcPts val="400"/>
              </a:spcBef>
              <a:spcAft>
                <a:spcPts val="0"/>
              </a:spcAft>
              <a:buSzPts val="900"/>
              <a:buFont typeface="Arimo"/>
              <a:buNone/>
            </a:pPr>
            <a:r>
              <a:rPr lang="en">
                <a:solidFill>
                  <a:srgbClr val="ED1C24"/>
                </a:solidFill>
              </a:rPr>
              <a:t>do  { </a:t>
            </a:r>
            <a:endParaRPr>
              <a:solidFill>
                <a:srgbClr val="ED1C24"/>
              </a:solidFill>
            </a:endParaRPr>
          </a:p>
          <a:p>
            <a:pPr indent="-304800" lvl="2" marL="1079500" rtl="0" algn="l">
              <a:lnSpc>
                <a:spcPct val="90000"/>
              </a:lnSpc>
              <a:spcBef>
                <a:spcPts val="400"/>
              </a:spcBef>
              <a:spcAft>
                <a:spcPts val="0"/>
              </a:spcAft>
              <a:buSzPts val="900"/>
              <a:buFont typeface="Arimo"/>
              <a:buNone/>
            </a:pPr>
            <a:r>
              <a:rPr lang="en">
                <a:solidFill>
                  <a:srgbClr val="ED1C24"/>
                </a:solidFill>
              </a:rPr>
              <a:t>          wait ( chopstick[i] );</a:t>
            </a:r>
            <a:endParaRPr>
              <a:solidFill>
                <a:srgbClr val="ED1C24"/>
              </a:solidFill>
            </a:endParaRPr>
          </a:p>
          <a:p>
            <a:pPr indent="-304800" lvl="2" marL="1079500" rtl="0" algn="l">
              <a:lnSpc>
                <a:spcPct val="90000"/>
              </a:lnSpc>
              <a:spcBef>
                <a:spcPts val="400"/>
              </a:spcBef>
              <a:spcAft>
                <a:spcPts val="0"/>
              </a:spcAft>
              <a:buSzPts val="900"/>
              <a:buFont typeface="Arimo"/>
              <a:buNone/>
            </a:pPr>
            <a:r>
              <a:rPr lang="en">
                <a:solidFill>
                  <a:srgbClr val="ED1C24"/>
                </a:solidFill>
              </a:rPr>
              <a:t>	     wait ( chopStick[ (i + 1) % 5] );</a:t>
            </a:r>
            <a:endParaRPr>
              <a:solidFill>
                <a:srgbClr val="ED1C24"/>
              </a:solidFill>
            </a:endParaRPr>
          </a:p>
          <a:p>
            <a:pPr indent="-304800" lvl="2" marL="1079500" rtl="0" algn="l">
              <a:lnSpc>
                <a:spcPct val="90000"/>
              </a:lnSpc>
              <a:spcBef>
                <a:spcPts val="400"/>
              </a:spcBef>
              <a:spcAft>
                <a:spcPts val="0"/>
              </a:spcAft>
              <a:buSzPts val="900"/>
              <a:buFont typeface="Arimo"/>
              <a:buNone/>
            </a:pPr>
            <a:r>
              <a:rPr lang="en">
                <a:solidFill>
                  <a:srgbClr val="ED1C24"/>
                </a:solidFill>
              </a:rPr>
              <a:t>	</a:t>
            </a:r>
            <a:endParaRPr>
              <a:solidFill>
                <a:srgbClr val="ED1C24"/>
              </a:solidFill>
            </a:endParaRPr>
          </a:p>
          <a:p>
            <a:pPr indent="-304800" lvl="2" marL="1079500" rtl="0" algn="l">
              <a:lnSpc>
                <a:spcPct val="90000"/>
              </a:lnSpc>
              <a:spcBef>
                <a:spcPts val="400"/>
              </a:spcBef>
              <a:spcAft>
                <a:spcPts val="0"/>
              </a:spcAft>
              <a:buSzPts val="900"/>
              <a:buFont typeface="Arimo"/>
              <a:buNone/>
            </a:pPr>
            <a:r>
              <a:rPr lang="en">
                <a:solidFill>
                  <a:srgbClr val="ED1C24"/>
                </a:solidFill>
              </a:rPr>
              <a:t>	             //  eat</a:t>
            </a:r>
            <a:endParaRPr>
              <a:solidFill>
                <a:srgbClr val="ED1C24"/>
              </a:solidFill>
            </a:endParaRPr>
          </a:p>
          <a:p>
            <a:pPr indent="-304800" lvl="2" marL="1079500" rtl="0" algn="l">
              <a:lnSpc>
                <a:spcPct val="90000"/>
              </a:lnSpc>
              <a:spcBef>
                <a:spcPts val="400"/>
              </a:spcBef>
              <a:spcAft>
                <a:spcPts val="0"/>
              </a:spcAft>
              <a:buSzPts val="900"/>
              <a:buFont typeface="Arimo"/>
              <a:buNone/>
            </a:pPr>
            <a:r>
              <a:t/>
            </a:r>
            <a:endParaRPr>
              <a:solidFill>
                <a:srgbClr val="ED1C24"/>
              </a:solidFill>
            </a:endParaRPr>
          </a:p>
          <a:p>
            <a:pPr indent="-304800" lvl="2" marL="1079500" rtl="0" algn="l">
              <a:lnSpc>
                <a:spcPct val="90000"/>
              </a:lnSpc>
              <a:spcBef>
                <a:spcPts val="400"/>
              </a:spcBef>
              <a:spcAft>
                <a:spcPts val="0"/>
              </a:spcAft>
              <a:buSzPts val="900"/>
              <a:buFont typeface="Arimo"/>
              <a:buNone/>
            </a:pPr>
            <a:r>
              <a:rPr lang="en">
                <a:solidFill>
                  <a:srgbClr val="ED1C24"/>
                </a:solidFill>
              </a:rPr>
              <a:t>	     signal ( chopstick[i] );</a:t>
            </a:r>
            <a:endParaRPr>
              <a:solidFill>
                <a:srgbClr val="ED1C24"/>
              </a:solidFill>
            </a:endParaRPr>
          </a:p>
          <a:p>
            <a:pPr indent="-304800" lvl="2" marL="1079500" rtl="0" algn="l">
              <a:lnSpc>
                <a:spcPct val="90000"/>
              </a:lnSpc>
              <a:spcBef>
                <a:spcPts val="400"/>
              </a:spcBef>
              <a:spcAft>
                <a:spcPts val="0"/>
              </a:spcAft>
              <a:buSzPts val="900"/>
              <a:buFont typeface="Arimo"/>
              <a:buNone/>
            </a:pPr>
            <a:r>
              <a:rPr lang="en">
                <a:solidFill>
                  <a:srgbClr val="ED1C24"/>
                </a:solidFill>
              </a:rPr>
              <a:t>	     signal (chopstick[ (i + 1) % 5] );</a:t>
            </a:r>
            <a:endParaRPr>
              <a:solidFill>
                <a:srgbClr val="ED1C24"/>
              </a:solidFill>
            </a:endParaRPr>
          </a:p>
          <a:p>
            <a:pPr indent="-304800" lvl="2" marL="1079500" rtl="0" algn="l">
              <a:lnSpc>
                <a:spcPct val="90000"/>
              </a:lnSpc>
              <a:spcBef>
                <a:spcPts val="400"/>
              </a:spcBef>
              <a:spcAft>
                <a:spcPts val="0"/>
              </a:spcAft>
              <a:buSzPts val="900"/>
              <a:buFont typeface="Arimo"/>
              <a:buNone/>
            </a:pPr>
            <a:r>
              <a:rPr lang="en">
                <a:solidFill>
                  <a:srgbClr val="ED1C24"/>
                </a:solidFill>
              </a:rPr>
              <a:t>	</a:t>
            </a:r>
            <a:endParaRPr>
              <a:solidFill>
                <a:srgbClr val="ED1C24"/>
              </a:solidFill>
            </a:endParaRPr>
          </a:p>
          <a:p>
            <a:pPr indent="-304800" lvl="2" marL="1079500" rtl="0" algn="l">
              <a:lnSpc>
                <a:spcPct val="90000"/>
              </a:lnSpc>
              <a:spcBef>
                <a:spcPts val="400"/>
              </a:spcBef>
              <a:spcAft>
                <a:spcPts val="0"/>
              </a:spcAft>
              <a:buSzPts val="900"/>
              <a:buFont typeface="Arimo"/>
              <a:buNone/>
            </a:pPr>
            <a:r>
              <a:rPr lang="en">
                <a:solidFill>
                  <a:srgbClr val="ED1C24"/>
                </a:solidFill>
              </a:rPr>
              <a:t>                 //  think</a:t>
            </a:r>
            <a:endParaRPr>
              <a:solidFill>
                <a:srgbClr val="ED1C24"/>
              </a:solidFill>
            </a:endParaRPr>
          </a:p>
          <a:p>
            <a:pPr indent="-304800" lvl="2" marL="1079500" rtl="0" algn="l">
              <a:lnSpc>
                <a:spcPct val="90000"/>
              </a:lnSpc>
              <a:spcBef>
                <a:spcPts val="400"/>
              </a:spcBef>
              <a:spcAft>
                <a:spcPts val="0"/>
              </a:spcAft>
              <a:buSzPts val="900"/>
              <a:buFont typeface="Arimo"/>
              <a:buNone/>
            </a:pPr>
            <a:r>
              <a:t/>
            </a:r>
            <a:endParaRPr>
              <a:solidFill>
                <a:srgbClr val="ED1C24"/>
              </a:solidFill>
            </a:endParaRPr>
          </a:p>
          <a:p>
            <a:pPr indent="-304800" lvl="2" marL="1079500" rtl="0" algn="l">
              <a:lnSpc>
                <a:spcPct val="90000"/>
              </a:lnSpc>
              <a:spcBef>
                <a:spcPts val="400"/>
              </a:spcBef>
              <a:spcAft>
                <a:spcPts val="0"/>
              </a:spcAft>
              <a:buSzPts val="900"/>
              <a:buFont typeface="Arimo"/>
              <a:buNone/>
            </a:pPr>
            <a:r>
              <a:rPr lang="en">
                <a:solidFill>
                  <a:srgbClr val="ED1C24"/>
                </a:solidFill>
              </a:rPr>
              <a:t>} while (TRUE);</a:t>
            </a:r>
            <a:endParaRPr>
              <a:solidFill>
                <a:srgbClr val="ED1C24"/>
              </a:solidFill>
            </a:endParaRPr>
          </a:p>
          <a:p>
            <a:pPr indent="-304800" lvl="2" marL="1079500" rtl="0" algn="l">
              <a:lnSpc>
                <a:spcPct val="90000"/>
              </a:lnSpc>
              <a:spcBef>
                <a:spcPts val="400"/>
              </a:spcBef>
              <a:spcAft>
                <a:spcPts val="0"/>
              </a:spcAft>
              <a:buSzPts val="900"/>
              <a:buFont typeface="Arimo"/>
              <a:buNone/>
            </a:pPr>
            <a:r>
              <a:t/>
            </a:r>
            <a:endParaRPr>
              <a:solidFill>
                <a:srgbClr val="0000FF"/>
              </a:solidFill>
            </a:endParaRPr>
          </a:p>
          <a:p>
            <a:pPr indent="-279400" lvl="0" marL="342900" rtl="0" algn="l">
              <a:lnSpc>
                <a:spcPct val="90000"/>
              </a:lnSpc>
              <a:spcBef>
                <a:spcPts val="400"/>
              </a:spcBef>
              <a:spcAft>
                <a:spcPts val="0"/>
              </a:spcAft>
              <a:buSzPts val="1000"/>
              <a:buNone/>
            </a:pPr>
            <a:r>
              <a:rPr lang="en"/>
              <a:t>What is the problem with this algorithm?</a:t>
            </a:r>
            <a:endParaRPr/>
          </a:p>
          <a:p>
            <a:pPr indent="-304800" lvl="2" marL="1079500" rtl="0" algn="l">
              <a:lnSpc>
                <a:spcPct val="90000"/>
              </a:lnSpc>
              <a:spcBef>
                <a:spcPts val="400"/>
              </a:spcBef>
              <a:spcAft>
                <a:spcPts val="0"/>
              </a:spcAft>
              <a:buSzPts val="900"/>
              <a:buFont typeface="Arimo"/>
              <a:buNone/>
            </a:pPr>
            <a:r>
              <a:t/>
            </a:r>
            <a:endParaRPr>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0x0101001B9496F83868E642B3C062AAC585072F</vt:lpwstr>
  </property>
</Properties>
</file>