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6B3A1EA-39B4-4B2A-AD6B-E084654F0F2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Walmart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DF2F406-7AA6-49F7-9499-D665B3FC3FE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11/29/2021 2:49:46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4399E50-085D-452B-A403-B9F883A2DB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609600"/>
            <a:ext cx="107632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2021-11-29T09:19:48Z</dcterms:created>
  <dcterms:modified xsi:type="dcterms:W3CDTF">2021-11-29T09:19:48Z</dcterms:modified>
</cp:coreProperties>
</file>