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E3DFE9-73A4-476B-9D33-B04DB18B2D6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11DE886-DCB6-4D91-B7B9-E8824504686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11/29/2021 1:05:33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Profit Analysis" id="2" name="slide2">
            <a:extLst>
              <a:ext uri="{FF2B5EF4-FFF2-40B4-BE49-F238E27FC236}">
                <a16:creationId xmlns:a16="http://schemas.microsoft.com/office/drawing/2014/main" id="{07EFEA1A-C271-4965-A991-61F32BAC47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2021-11-29T07:35:34Z</dcterms:created>
  <dcterms:modified xsi:type="dcterms:W3CDTF">2021-11-29T07:35:34Z</dcterms:modified>
</cp:coreProperties>
</file>