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6A2958-4760-478F-836F-4AD2420C61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F38491-0724-4E34-B5D0-BDBDCF2BD1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11/28/2021 8:27:18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16752CC-EBB8-4945-A5B9-F9F34CE72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2021-11-28T14:57:19Z</dcterms:created>
  <dcterms:modified xsi:type="dcterms:W3CDTF">2021-11-28T14:57:19Z</dcterms:modified>
</cp:coreProperties>
</file>