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AGM+bq2BlLrZ4LUaY5t98aLN0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CCBF1-ED4B-436A-BDA7-68A936AD8CA2}" v="34" dt="2020-11-17T04:00:36.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ipati Divyasri - [CB.EN.U4CSE18041]" userId="S::cb.en.u4cse18041@cb.students.amrita.edu::c8c03ff8-1596-4df3-8146-758e9ac1e54c" providerId="AD" clId="Web-{F29CCBF1-ED4B-436A-BDA7-68A936AD8CA2}"/>
    <pc:docChg chg="modSld">
      <pc:chgData name="Parripati Divyasri - [CB.EN.U4CSE18041]" userId="S::cb.en.u4cse18041@cb.students.amrita.edu::c8c03ff8-1596-4df3-8146-758e9ac1e54c" providerId="AD" clId="Web-{F29CCBF1-ED4B-436A-BDA7-68A936AD8CA2}" dt="2020-11-17T04:00:33.873" v="29" actId="20577"/>
      <pc:docMkLst>
        <pc:docMk/>
      </pc:docMkLst>
      <pc:sldChg chg="modSp">
        <pc:chgData name="Parripati Divyasri - [CB.EN.U4CSE18041]" userId="S::cb.en.u4cse18041@cb.students.amrita.edu::c8c03ff8-1596-4df3-8146-758e9ac1e54c" providerId="AD" clId="Web-{F29CCBF1-ED4B-436A-BDA7-68A936AD8CA2}" dt="2020-11-17T04:00:33.873" v="29" actId="20577"/>
        <pc:sldMkLst>
          <pc:docMk/>
          <pc:sldMk cId="0" sldId="256"/>
        </pc:sldMkLst>
        <pc:spChg chg="mod">
          <ac:chgData name="Parripati Divyasri - [CB.EN.U4CSE18041]" userId="S::cb.en.u4cse18041@cb.students.amrita.edu::c8c03ff8-1596-4df3-8146-758e9ac1e54c" providerId="AD" clId="Web-{F29CCBF1-ED4B-436A-BDA7-68A936AD8CA2}" dt="2020-11-17T04:00:33.873" v="29" actId="20577"/>
          <ac:spMkLst>
            <pc:docMk/>
            <pc:sldMk cId="0" sldId="256"/>
            <ac:spMk id="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7000">
                <a:latin typeface="Times New Roman"/>
                <a:ea typeface="Times New Roman"/>
                <a:cs typeface="Times New Roman"/>
                <a:sym typeface="Times New Roman"/>
              </a:rPr>
              <a:t>Smart Hospital -CSE A</a:t>
            </a:r>
            <a:endParaRPr sz="7000"/>
          </a:p>
        </p:txBody>
      </p:sp>
      <p:sp>
        <p:nvSpPr>
          <p:cNvPr id="85" name="Google Shape;85;p1"/>
          <p:cNvSpPr txBox="1"/>
          <p:nvPr/>
        </p:nvSpPr>
        <p:spPr>
          <a:xfrm>
            <a:off x="1564000" y="4800600"/>
            <a:ext cx="9807000" cy="11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Calibri"/>
                <a:ea typeface="Calibri"/>
                <a:cs typeface="Calibri"/>
                <a:sym typeface="Calibri"/>
              </a:rPr>
              <a:t>CB.EN.U4CSE18012						Nikhitha Chavalam</a:t>
            </a:r>
            <a:endParaRPr sz="2000" dirty="0">
              <a:latin typeface="Calibri"/>
              <a:ea typeface="Calibri"/>
              <a:cs typeface="Calibri"/>
              <a:sym typeface="Calibri"/>
            </a:endParaRPr>
          </a:p>
          <a:p>
            <a:pPr marL="0" lvl="0" indent="0" algn="l" rtl="0">
              <a:spcBef>
                <a:spcPts val="0"/>
              </a:spcBef>
              <a:spcAft>
                <a:spcPts val="0"/>
              </a:spcAft>
              <a:buNone/>
            </a:pPr>
            <a:r>
              <a:rPr lang="en-US" sz="2000" dirty="0">
                <a:latin typeface="Calibri"/>
                <a:ea typeface="Calibri"/>
                <a:cs typeface="Calibri"/>
                <a:sym typeface="Calibri"/>
              </a:rPr>
              <a:t>CB.EN.U4CSE18037						Nishita Dash</a:t>
            </a:r>
            <a:endParaRPr sz="2000" dirty="0">
              <a:latin typeface="Calibri"/>
              <a:ea typeface="Calibri"/>
              <a:cs typeface="Calibri"/>
              <a:sym typeface="Calibri"/>
            </a:endParaRPr>
          </a:p>
          <a:p>
            <a:r>
              <a:rPr lang="en-US" sz="2000" dirty="0">
                <a:latin typeface="Calibri"/>
                <a:ea typeface="Calibri"/>
                <a:cs typeface="Calibri"/>
                <a:sym typeface="Calibri"/>
              </a:rPr>
              <a:t>CB.EN.U4CSE18041                                                                                             Parripati Divyasri</a:t>
            </a:r>
            <a:endParaRPr sz="2000" dirty="0">
              <a:latin typeface="Calibri"/>
              <a:ea typeface="Calibri"/>
              <a:cs typeface="Calibri"/>
              <a:sym typeface="Calibri"/>
            </a:endParaRPr>
          </a:p>
          <a:p>
            <a:pPr marL="0" lvl="0" indent="0" algn="l" rtl="0">
              <a:spcBef>
                <a:spcPts val="0"/>
              </a:spcBef>
              <a:spcAft>
                <a:spcPts val="0"/>
              </a:spcAft>
              <a:buNone/>
            </a:pPr>
            <a:r>
              <a:rPr lang="en-US" sz="2000" dirty="0">
                <a:latin typeface="Calibri"/>
                <a:ea typeface="Calibri"/>
                <a:cs typeface="Calibri"/>
                <a:sym typeface="Calibri"/>
              </a:rPr>
              <a:t>CB.EN.U4CSE18042						Parvana J Kuruppal</a:t>
            </a:r>
            <a:endParaRPr sz="2000" dirty="0">
              <a:latin typeface="Calibri"/>
              <a:ea typeface="Calibri"/>
              <a:cs typeface="Calibri"/>
              <a:sym typeface="Calibri"/>
            </a:endParaRPr>
          </a:p>
          <a:p>
            <a:r>
              <a:rPr lang="en-US" sz="2000" dirty="0">
                <a:latin typeface="Calibri"/>
                <a:ea typeface="Calibri"/>
                <a:cs typeface="Calibri"/>
                <a:sym typeface="Calibri"/>
              </a:rPr>
              <a:t>CB.EN.U4CSE18502						Hridhi Sethi </a:t>
            </a:r>
            <a:endParaRPr sz="20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Analysis- Abstract </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chemeClr val="dk1"/>
              </a:buClr>
              <a:buSzPts val="2960"/>
              <a:buFont typeface="Arial"/>
              <a:buNone/>
            </a:pPr>
            <a:r>
              <a:rPr lang="en-US" sz="3160">
                <a:solidFill>
                  <a:srgbClr val="000000"/>
                </a:solidFill>
              </a:rPr>
              <a:t>The idea here is to provide a platform to make health care system more manageable and accessible for the patients ,doctors and staff by maintaining a comprehensive database.  Maintaining proper health records ,test reports, prescription on a single platform makes the running of the system in place more effective and hazzle free. Being DBMS based makes the updating, retrieval , backup etc of data easier in turn helping the doctors make timely and effective diagnosis. Online appointment system involved here helps save time and makes the actual process easier for the staff</a:t>
            </a:r>
            <a:endParaRPr sz="3400">
              <a:solidFill>
                <a:srgbClr val="000000"/>
              </a:solidFill>
            </a:endParaRPr>
          </a:p>
          <a:p>
            <a:pPr marL="0" lvl="0" indent="0" algn="l" rtl="0">
              <a:lnSpc>
                <a:spcPct val="80000"/>
              </a:lnSpc>
              <a:spcBef>
                <a:spcPts val="1192"/>
              </a:spcBef>
              <a:spcAft>
                <a:spcPts val="0"/>
              </a:spcAft>
              <a:buClr>
                <a:schemeClr val="dk1"/>
              </a:buClr>
              <a:buSzPts val="2960"/>
              <a:buFont typeface="Arial"/>
              <a:buNone/>
            </a:pPr>
            <a:endParaRPr sz="3160">
              <a:solidFill>
                <a:srgbClr val="000000"/>
              </a:solidFill>
            </a:endParaRPr>
          </a:p>
          <a:p>
            <a:pPr marL="228600" lvl="0" indent="0" algn="l" rtl="0">
              <a:lnSpc>
                <a:spcPct val="90000"/>
              </a:lnSpc>
              <a:spcBef>
                <a:spcPts val="0"/>
              </a:spcBef>
              <a:spcAft>
                <a:spcPts val="0"/>
              </a:spcAft>
              <a:buNone/>
            </a:pPr>
            <a:r>
              <a:rPr lang="en-US" sz="3000">
                <a:solidFill>
                  <a:srgbClr val="000000"/>
                </a:solidFill>
              </a:rPr>
              <a:t> </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1"/>
            <a:ext cx="10515600" cy="1380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Project Analysis</a:t>
            </a:r>
            <a:endParaRPr dirty="0"/>
          </a:p>
        </p:txBody>
      </p:sp>
      <p:sp>
        <p:nvSpPr>
          <p:cNvPr id="97" name="Google Shape;97;p3"/>
          <p:cNvSpPr txBox="1">
            <a:spLocks noGrp="1"/>
          </p:cNvSpPr>
          <p:nvPr>
            <p:ph type="body" idx="1"/>
          </p:nvPr>
        </p:nvSpPr>
        <p:spPr>
          <a:xfrm>
            <a:off x="838200" y="1315616"/>
            <a:ext cx="10515600" cy="5542384"/>
          </a:xfrm>
          <a:prstGeom prst="rect">
            <a:avLst/>
          </a:prstGeom>
          <a:noFill/>
          <a:ln>
            <a:noFill/>
          </a:ln>
        </p:spPr>
        <p:txBody>
          <a:bodyPr spcFirstLastPara="1" wrap="square" lIns="91425" tIns="45700" rIns="91425" bIns="45700" anchor="t" anchorCtr="0">
            <a:noAutofit/>
          </a:bodyPr>
          <a:lstStyle/>
          <a:p>
            <a:pPr marL="342900" lvl="0" indent="0" algn="l" rtl="0">
              <a:lnSpc>
                <a:spcPct val="80000"/>
              </a:lnSpc>
              <a:spcBef>
                <a:spcPts val="0"/>
              </a:spcBef>
              <a:spcAft>
                <a:spcPts val="0"/>
              </a:spcAft>
              <a:buNone/>
            </a:pPr>
            <a:r>
              <a:rPr lang="en-US" sz="1500" dirty="0">
                <a:solidFill>
                  <a:srgbClr val="000000"/>
                </a:solidFill>
              </a:rPr>
              <a:t>1) </a:t>
            </a:r>
            <a:r>
              <a:rPr lang="en-US" sz="1500" dirty="0" err="1">
                <a:solidFill>
                  <a:srgbClr val="000000"/>
                </a:solidFill>
              </a:rPr>
              <a:t>Patient_consults_doctor</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2) </a:t>
            </a:r>
            <a:r>
              <a:rPr lang="en-US" sz="1500" dirty="0" err="1">
                <a:solidFill>
                  <a:srgbClr val="000000"/>
                </a:solidFill>
              </a:rPr>
              <a:t>Patient_views_test_report</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3) </a:t>
            </a:r>
            <a:r>
              <a:rPr lang="en-US" sz="1500" dirty="0" err="1">
                <a:solidFill>
                  <a:srgbClr val="000000"/>
                </a:solidFill>
              </a:rPr>
              <a:t>Patient_explains_diagnosis</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4) </a:t>
            </a:r>
            <a:r>
              <a:rPr lang="en-US" sz="1500" dirty="0" err="1">
                <a:solidFill>
                  <a:srgbClr val="000000"/>
                </a:solidFill>
              </a:rPr>
              <a:t>Patient_gives_medical_history</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5) </a:t>
            </a:r>
            <a:r>
              <a:rPr lang="en-US" sz="1500" dirty="0" err="1">
                <a:solidFill>
                  <a:srgbClr val="000000"/>
                </a:solidFill>
              </a:rPr>
              <a:t>Patient_tells_insurance</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6) </a:t>
            </a:r>
            <a:r>
              <a:rPr lang="en-US" sz="1500" dirty="0" err="1">
                <a:solidFill>
                  <a:srgbClr val="000000"/>
                </a:solidFill>
              </a:rPr>
              <a:t>Patient_requests_appointment</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7) </a:t>
            </a:r>
            <a:r>
              <a:rPr lang="en-US" sz="1500" dirty="0" err="1">
                <a:solidFill>
                  <a:srgbClr val="000000"/>
                </a:solidFill>
              </a:rPr>
              <a:t>Doctor_sets_appointment</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8) </a:t>
            </a:r>
            <a:r>
              <a:rPr lang="en-US" sz="1500" dirty="0" err="1">
                <a:solidFill>
                  <a:srgbClr val="000000"/>
                </a:solidFill>
              </a:rPr>
              <a:t>Person_login</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9) </a:t>
            </a:r>
            <a:r>
              <a:rPr lang="en-US" sz="1500" dirty="0" err="1">
                <a:solidFill>
                  <a:srgbClr val="000000"/>
                </a:solidFill>
              </a:rPr>
              <a:t>Branch_person</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10) </a:t>
            </a:r>
            <a:r>
              <a:rPr lang="en-US" sz="1500" dirty="0" err="1">
                <a:solidFill>
                  <a:srgbClr val="000000"/>
                </a:solidFill>
              </a:rPr>
              <a:t>Branch_has_inventory</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11) </a:t>
            </a:r>
            <a:r>
              <a:rPr lang="en-US" sz="1500" dirty="0" err="1">
                <a:solidFill>
                  <a:srgbClr val="000000"/>
                </a:solidFill>
              </a:rPr>
              <a:t>Branch_available_medicine</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12) </a:t>
            </a:r>
            <a:r>
              <a:rPr lang="en-US" sz="1500" dirty="0" err="1">
                <a:solidFill>
                  <a:srgbClr val="000000"/>
                </a:solidFill>
              </a:rPr>
              <a:t>Test_req_inventory</a:t>
            </a:r>
            <a:endParaRPr lang="en-US" sz="1500" dirty="0">
              <a:solidFill>
                <a:srgbClr val="000000"/>
              </a:solidFill>
            </a:endParaRP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16) </a:t>
            </a:r>
            <a:r>
              <a:rPr lang="en-US" sz="1500" dirty="0" err="1">
                <a:solidFill>
                  <a:srgbClr val="000000"/>
                </a:solidFill>
              </a:rPr>
              <a:t>Patient_gets_prescription</a:t>
            </a:r>
            <a:r>
              <a:rPr lang="en-US" sz="1500" dirty="0">
                <a:solidFill>
                  <a:srgbClr val="000000"/>
                </a:solidFill>
              </a:rPr>
              <a:t> (on the basis of test report , medical history , diagnosis )</a:t>
            </a:r>
          </a:p>
          <a:p>
            <a:pPr marL="342900" lvl="0" indent="0" algn="l" rtl="0">
              <a:lnSpc>
                <a:spcPct val="80000"/>
              </a:lnSpc>
              <a:spcBef>
                <a:spcPts val="0"/>
              </a:spcBef>
              <a:spcAft>
                <a:spcPts val="0"/>
              </a:spcAft>
              <a:buNone/>
            </a:pPr>
            <a:br>
              <a:rPr lang="en-US" sz="1500" dirty="0">
                <a:solidFill>
                  <a:srgbClr val="000000"/>
                </a:solidFill>
              </a:rPr>
            </a:br>
            <a:r>
              <a:rPr lang="en-US" sz="1500" dirty="0">
                <a:solidFill>
                  <a:srgbClr val="000000"/>
                </a:solidFill>
              </a:rPr>
              <a:t>17) </a:t>
            </a:r>
            <a:r>
              <a:rPr lang="en-US" sz="1500" dirty="0" err="1">
                <a:solidFill>
                  <a:srgbClr val="000000"/>
                </a:solidFill>
              </a:rPr>
              <a:t>patient_Pay_bills</a:t>
            </a:r>
            <a:endParaRPr lang="en-US" sz="1500" dirty="0">
              <a:solidFill>
                <a:srgbClr val="000000"/>
              </a:solidFill>
            </a:endParaRPr>
          </a:p>
          <a:p>
            <a:pPr marL="342900" lvl="0" indent="0" algn="l" rtl="0">
              <a:lnSpc>
                <a:spcPct val="80000"/>
              </a:lnSpc>
              <a:spcBef>
                <a:spcPts val="856"/>
              </a:spcBef>
              <a:spcAft>
                <a:spcPts val="0"/>
              </a:spcAft>
              <a:buNone/>
            </a:pPr>
            <a:br>
              <a:rPr lang="en-US" sz="1500" dirty="0">
                <a:solidFill>
                  <a:srgbClr val="000000"/>
                </a:solidFill>
              </a:rPr>
            </a:br>
            <a:endParaRPr lang="en-US" sz="1500" dirty="0">
              <a:solidFill>
                <a:srgbClr val="000000"/>
              </a:solidFill>
            </a:endParaRPr>
          </a:p>
          <a:p>
            <a:pPr marL="0" lvl="0" indent="0" algn="l" rtl="0">
              <a:lnSpc>
                <a:spcPct val="80000"/>
              </a:lnSpc>
              <a:spcBef>
                <a:spcPts val="856"/>
              </a:spcBef>
              <a:spcAft>
                <a:spcPts val="0"/>
              </a:spcAft>
              <a:buClr>
                <a:schemeClr val="dk1"/>
              </a:buClr>
              <a:buSzPts val="1280"/>
              <a:buFont typeface="Arial"/>
              <a:buNone/>
            </a:pPr>
            <a:endParaRPr lang="en-US" sz="1500" dirty="0">
              <a:solidFill>
                <a:srgbClr val="000000"/>
              </a:solidFill>
            </a:endParaRPr>
          </a:p>
          <a:p>
            <a:pPr marL="0" marR="0" lvl="1" indent="0" algn="l" rtl="0">
              <a:lnSpc>
                <a:spcPct val="150000"/>
              </a:lnSpc>
              <a:spcBef>
                <a:spcPts val="0"/>
              </a:spcBef>
              <a:spcAft>
                <a:spcPts val="0"/>
              </a:spcAft>
              <a:buClr>
                <a:schemeClr val="dk1"/>
              </a:buClr>
              <a:buSzPts val="1800"/>
              <a:buNone/>
            </a:pPr>
            <a:r>
              <a:rPr lang="en-US" sz="1500" dirty="0">
                <a:solidFill>
                  <a:srgbClr val="00000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1"/>
            <a:ext cx="10515600" cy="11196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Project Design-ER diagram </a:t>
            </a:r>
            <a:endParaRPr dirty="0"/>
          </a:p>
        </p:txBody>
      </p:sp>
      <p:pic>
        <p:nvPicPr>
          <p:cNvPr id="104" name="Google Shape;104;p4" descr="hospitalfinal.jpeg"/>
          <p:cNvPicPr preferRelativeResize="0"/>
          <p:nvPr/>
        </p:nvPicPr>
        <p:blipFill rotWithShape="1">
          <a:blip r:embed="rId3">
            <a:alphaModFix/>
          </a:blip>
          <a:srcRect/>
          <a:stretch/>
        </p:blipFill>
        <p:spPr>
          <a:xfrm>
            <a:off x="914531" y="858416"/>
            <a:ext cx="7091134" cy="5999583"/>
          </a:xfrm>
          <a:prstGeom prst="rect">
            <a:avLst/>
          </a:prstGeom>
          <a:noFill/>
          <a:ln>
            <a:noFill/>
          </a:ln>
          <a:effectLst>
            <a:outerShdw blurRad="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2852531" y="2419212"/>
            <a:ext cx="397233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Conclusions</a:t>
            </a:r>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960"/>
              <a:buFont typeface="Arial"/>
              <a:buNone/>
            </a:pPr>
            <a:r>
              <a:rPr lang="en-US" sz="3060">
                <a:solidFill>
                  <a:srgbClr val="000000"/>
                </a:solidFill>
              </a:rPr>
              <a:t>We have build </a:t>
            </a:r>
            <a:r>
              <a:rPr lang="en-US" sz="3060" dirty="0">
                <a:solidFill>
                  <a:srgbClr val="000000"/>
                </a:solidFill>
              </a:rPr>
              <a:t>a website that manages data and provides a certain collection of  functionalities to patients, doctors and staff of a particular hospital group. We </a:t>
            </a:r>
            <a:r>
              <a:rPr lang="en-US" sz="3060" dirty="0" err="1">
                <a:solidFill>
                  <a:srgbClr val="000000"/>
                </a:solidFill>
              </a:rPr>
              <a:t>acheived</a:t>
            </a:r>
            <a:r>
              <a:rPr lang="en-US" sz="3060" dirty="0">
                <a:solidFill>
                  <a:srgbClr val="000000"/>
                </a:solidFill>
              </a:rPr>
              <a:t> the objective that is to make tasks such as making appointments, viewing past health records ,updating records, viewing prescriptions and test results, checking availability of prescribed medicine </a:t>
            </a:r>
            <a:r>
              <a:rPr lang="en-US" sz="3060" dirty="0" err="1">
                <a:solidFill>
                  <a:srgbClr val="000000"/>
                </a:solidFill>
              </a:rPr>
              <a:t>etc</a:t>
            </a:r>
            <a:r>
              <a:rPr lang="en-US" sz="3060" dirty="0">
                <a:solidFill>
                  <a:srgbClr val="000000"/>
                </a:solidFill>
              </a:rPr>
              <a:t> possible from the comfort of their homes. Similarly doctors can view or modify their schedules, view their patient ‘s records and test results on this platform.</a:t>
            </a:r>
            <a:endParaRPr sz="3300" dirty="0">
              <a:solidFill>
                <a:srgbClr val="000000"/>
              </a:solidFill>
            </a:endParaRPr>
          </a:p>
          <a:p>
            <a:pPr marL="0" lvl="0" indent="0" algn="l" rtl="0">
              <a:lnSpc>
                <a:spcPct val="80000"/>
              </a:lnSpc>
              <a:spcBef>
                <a:spcPts val="1192"/>
              </a:spcBef>
              <a:spcAft>
                <a:spcPts val="0"/>
              </a:spcAft>
              <a:buClr>
                <a:schemeClr val="dk1"/>
              </a:buClr>
              <a:buSzPts val="2960"/>
              <a:buFont typeface="Arial"/>
              <a:buNone/>
            </a:pPr>
            <a:endParaRPr sz="3060" dirty="0">
              <a:solidFill>
                <a:srgbClr val="000000"/>
              </a:solidFill>
            </a:endParaRPr>
          </a:p>
          <a:p>
            <a:pPr marL="228600" lvl="0" indent="-50800" algn="l" rtl="0">
              <a:lnSpc>
                <a:spcPct val="90000"/>
              </a:lnSpc>
              <a:spcBef>
                <a:spcPts val="0"/>
              </a:spcBef>
              <a:spcAft>
                <a:spcPts val="0"/>
              </a:spcAft>
              <a:buClr>
                <a:schemeClr val="dk1"/>
              </a:buClr>
              <a:buSzPts val="2800"/>
              <a:buNone/>
            </a:pPr>
            <a:endParaRPr sz="29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Thank you</a:t>
            </a:r>
            <a:br>
              <a:rPr lang="en-US"/>
            </a:br>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396</Words>
  <Application>Microsoft Office PowerPoint</Application>
  <PresentationFormat>Widescreen</PresentationFormat>
  <Paragraphs>33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Smart Hospital -CSE A</vt:lpstr>
      <vt:lpstr>Project Analysis- Abstract </vt:lpstr>
      <vt:lpstr>Project Analysis</vt:lpstr>
      <vt:lpstr>Project Design-ER diagram </vt:lpstr>
      <vt:lpstr>Demonstration…</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Hospital -CSE A</dc:title>
  <dc:creator>Gurusamy Jeyakumar</dc:creator>
  <cp:lastModifiedBy>Nishita Dash - [CB.EN.U4CSE18037]</cp:lastModifiedBy>
  <cp:revision>13</cp:revision>
  <dcterms:created xsi:type="dcterms:W3CDTF">2020-11-15T10:57:17Z</dcterms:created>
  <dcterms:modified xsi:type="dcterms:W3CDTF">2020-11-17T06:16:10Z</dcterms:modified>
</cp:coreProperties>
</file>