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BFF1-A4DB-4EA6-BC52-9D965BC61CCB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C07F-DD70-4A3F-826A-9ACD39319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 story of </a:t>
            </a:r>
            <a:r>
              <a:rPr lang="en-US" dirty="0" err="1" smtClean="0"/>
              <a:t>Devops</a:t>
            </a:r>
            <a:r>
              <a:rPr lang="en-US" dirty="0" smtClean="0"/>
              <a:t>: Amazon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Amazon has a reputation for impressive </a:t>
            </a:r>
            <a:r>
              <a:rPr lang="en-US" sz="2000" dirty="0" err="1" smtClean="0"/>
              <a:t>DevOps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The transition to </a:t>
            </a:r>
            <a:r>
              <a:rPr lang="en-US" sz="2000" dirty="0" err="1" smtClean="0"/>
              <a:t>DevOps</a:t>
            </a:r>
            <a:r>
              <a:rPr lang="en-US" sz="2000" dirty="0" smtClean="0"/>
              <a:t> was a part of the company’s 2010 move from physical servers to the Amazon Web Services (AWS) cloud, a change that allowed them to save resources by scaling capacity up and down in single-serve increments.</a:t>
            </a:r>
          </a:p>
          <a:p>
            <a:pPr algn="just"/>
            <a:r>
              <a:rPr lang="en-US" sz="2000" dirty="0" smtClean="0"/>
              <a:t>By May 2011, Amazon was deploying new software to production servers an average of every 11.6 seconds. </a:t>
            </a:r>
          </a:p>
          <a:p>
            <a:pPr algn="just"/>
            <a:r>
              <a:rPr lang="en-US" sz="2000" dirty="0" smtClean="0"/>
              <a:t>In the busiest hour, 1,079 new deployments were sent into the production environment.</a:t>
            </a:r>
          </a:p>
          <a:p>
            <a:pPr algn="just"/>
            <a:r>
              <a:rPr lang="en-US" sz="2000" dirty="0" err="1" smtClean="0"/>
              <a:t>DevOps</a:t>
            </a:r>
            <a:r>
              <a:rPr lang="en-US" sz="2000" dirty="0" smtClean="0"/>
              <a:t> is designed to increase the frequency of deployment, but the most successful companies know that quality and risk management are as important as speed. </a:t>
            </a:r>
          </a:p>
          <a:p>
            <a:pPr algn="just"/>
            <a:r>
              <a:rPr lang="en-US" sz="2000" dirty="0" smtClean="0"/>
              <a:t>According to John Jenkins, a former lead engineer at Amazon, the transition to agile </a:t>
            </a:r>
            <a:r>
              <a:rPr lang="en-US" sz="2000" dirty="0" err="1" smtClean="0"/>
              <a:t>DevOps</a:t>
            </a:r>
            <a:r>
              <a:rPr lang="en-US" sz="2000" dirty="0" smtClean="0"/>
              <a:t> is saving millions.</a:t>
            </a:r>
          </a:p>
          <a:p>
            <a:pPr algn="just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 story of </a:t>
            </a:r>
            <a:r>
              <a:rPr lang="en-US" dirty="0" err="1" smtClean="0"/>
              <a:t>Devops</a:t>
            </a:r>
            <a:r>
              <a:rPr lang="en-US" dirty="0" smtClean="0"/>
              <a:t>: 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Over 100 million users turn to Netflix for a quality streaming experience. </a:t>
            </a:r>
          </a:p>
          <a:p>
            <a:r>
              <a:rPr lang="en-US" sz="2000" dirty="0" smtClean="0"/>
              <a:t>Maintaining its place as an industry leader without causing any glitches for their customers requires speed, flexibility, and attention to quality.</a:t>
            </a:r>
          </a:p>
          <a:p>
            <a:r>
              <a:rPr lang="en-US" sz="2000" dirty="0" smtClean="0"/>
              <a:t>Netflix operates a cloud-based infrastructure comprised of hundreds of </a:t>
            </a:r>
            <a:r>
              <a:rPr lang="en-US" sz="2000" dirty="0" err="1" smtClean="0"/>
              <a:t>microservices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Developers can automatically build pieces of code into deployable web images without relying on IT operations. </a:t>
            </a:r>
          </a:p>
          <a:p>
            <a:r>
              <a:rPr lang="en-US" sz="2000" dirty="0" smtClean="0"/>
              <a:t>As the images are updated, they are integrated into Netflix’s infrastructure using a custom-built, web-based platform. </a:t>
            </a:r>
          </a:p>
          <a:p>
            <a:r>
              <a:rPr lang="en-US" sz="2000" dirty="0" smtClean="0"/>
              <a:t>Automated monitoring is in place so that if the deployment of the images fails, the new images are rolled back and traffic is rerouted to the old version.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 story of </a:t>
            </a:r>
            <a:r>
              <a:rPr lang="en-US" dirty="0" err="1" smtClean="0"/>
              <a:t>Devops</a:t>
            </a:r>
            <a:r>
              <a:rPr lang="en-US" dirty="0" smtClean="0"/>
              <a:t>: </a:t>
            </a:r>
            <a:r>
              <a:rPr lang="en-US" dirty="0" err="1" smtClean="0"/>
              <a:t>Etsy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In its early years, </a:t>
            </a:r>
            <a:r>
              <a:rPr lang="en-US" dirty="0" err="1" smtClean="0"/>
              <a:t>Etsy</a:t>
            </a:r>
            <a:r>
              <a:rPr lang="en-US" dirty="0" smtClean="0"/>
              <a:t> struggled with slow, painful deployments. </a:t>
            </a:r>
          </a:p>
          <a:p>
            <a:pPr algn="just"/>
            <a:r>
              <a:rPr lang="en-US" dirty="0" smtClean="0"/>
              <a:t>The company had a lot of </a:t>
            </a:r>
            <a:r>
              <a:rPr lang="en-US" dirty="0" err="1" smtClean="0"/>
              <a:t>siloes</a:t>
            </a:r>
            <a:r>
              <a:rPr lang="en-US" dirty="0" smtClean="0"/>
              <a:t> and teams that weren’t working together well. </a:t>
            </a:r>
          </a:p>
          <a:p>
            <a:pPr algn="just"/>
            <a:r>
              <a:rPr lang="en-US" dirty="0" smtClean="0"/>
              <a:t>Although </a:t>
            </a:r>
            <a:r>
              <a:rPr lang="en-US" dirty="0" err="1" smtClean="0"/>
              <a:t>Etsy’s</a:t>
            </a:r>
            <a:r>
              <a:rPr lang="en-US" dirty="0" smtClean="0"/>
              <a:t> twice-a-week deployments were actually more frequent than most of the industry at the time, they felt they could be faster.</a:t>
            </a:r>
          </a:p>
          <a:p>
            <a:pPr algn="just"/>
            <a:r>
              <a:rPr lang="en-US" dirty="0" err="1" smtClean="0"/>
              <a:t>Etsy</a:t>
            </a:r>
            <a:r>
              <a:rPr lang="en-US" dirty="0" smtClean="0"/>
              <a:t> began letting developers deploy their own code around the end of 2009. </a:t>
            </a:r>
          </a:p>
          <a:p>
            <a:pPr algn="just"/>
            <a:r>
              <a:rPr lang="en-US" dirty="0" err="1" smtClean="0"/>
              <a:t>Etsy</a:t>
            </a:r>
            <a:r>
              <a:rPr lang="en-US" dirty="0" smtClean="0"/>
              <a:t> now deploys over 60 times per day. </a:t>
            </a:r>
          </a:p>
          <a:p>
            <a:pPr algn="just"/>
            <a:r>
              <a:rPr lang="en-US" dirty="0" err="1" smtClean="0"/>
              <a:t>Rembetsy</a:t>
            </a:r>
            <a:r>
              <a:rPr lang="en-US" dirty="0" smtClean="0"/>
              <a:t> says that a learning culture is a key part of </a:t>
            </a:r>
            <a:r>
              <a:rPr lang="en-US" dirty="0" err="1" smtClean="0"/>
              <a:t>DevOps</a:t>
            </a:r>
            <a:r>
              <a:rPr lang="en-US" dirty="0" smtClean="0"/>
              <a:t> at </a:t>
            </a:r>
            <a:r>
              <a:rPr lang="en-US" dirty="0" err="1" smtClean="0"/>
              <a:t>Etsy</a:t>
            </a:r>
            <a:r>
              <a:rPr lang="en-US" dirty="0" smtClean="0"/>
              <a:t>—even a failure can be a success if lessons are learned.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Success story of Devops: Amazon</vt:lpstr>
      <vt:lpstr>Success story of Devops: Netflix</vt:lpstr>
      <vt:lpstr>Success story of Devops: Etsy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Jitesh</dc:creator>
  <cp:lastModifiedBy>Jitesh</cp:lastModifiedBy>
  <cp:revision>4</cp:revision>
  <dcterms:created xsi:type="dcterms:W3CDTF">2021-03-03T09:27:59Z</dcterms:created>
  <dcterms:modified xsi:type="dcterms:W3CDTF">2021-03-03T10:01:11Z</dcterms:modified>
</cp:coreProperties>
</file>